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charts/chart1.xml" ContentType="application/vnd.openxmlformats-officedocument.drawingml.chart+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213" r:id="rId2"/>
    <p:sldId id="266" r:id="rId3"/>
    <p:sldId id="3214" r:id="rId4"/>
    <p:sldId id="3215" r:id="rId5"/>
    <p:sldId id="3216" r:id="rId6"/>
    <p:sldId id="3198" r:id="rId7"/>
    <p:sldId id="3222" r:id="rId8"/>
    <p:sldId id="3217" r:id="rId9"/>
    <p:sldId id="3221" r:id="rId10"/>
    <p:sldId id="3220" r:id="rId11"/>
    <p:sldId id="3218" r:id="rId12"/>
    <p:sldId id="3219" r:id="rId13"/>
    <p:sldId id="3224" r:id="rId14"/>
    <p:sldId id="3223" r:id="rId15"/>
    <p:sldId id="3225"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F5FA"/>
    <a:srgbClr val="01C5FF"/>
    <a:srgbClr val="3501FF"/>
    <a:srgbClr val="F4F6FA"/>
    <a:srgbClr val="262626"/>
    <a:srgbClr val="C1CF3A"/>
    <a:srgbClr val="069476"/>
    <a:srgbClr val="BFBFBF"/>
    <a:srgbClr val="BFCE3D"/>
    <a:srgbClr val="97B9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3409" autoAdjust="0"/>
  </p:normalViewPr>
  <p:slideViewPr>
    <p:cSldViewPr snapToGrid="0">
      <p:cViewPr varScale="1">
        <p:scale>
          <a:sx n="78" d="100"/>
          <a:sy n="78" d="100"/>
        </p:scale>
        <p:origin x="744"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849574974763519"/>
          <c:y val="5.3662333538867915E-2"/>
          <c:w val="0.84443302407390597"/>
          <c:h val="0.91567347586749326"/>
        </c:manualLayout>
      </c:layout>
      <c:barChart>
        <c:barDir val="col"/>
        <c:grouping val="clustered"/>
        <c:varyColors val="0"/>
        <c:ser>
          <c:idx val="0"/>
          <c:order val="0"/>
          <c:spPr>
            <a:gradFill>
              <a:gsLst>
                <a:gs pos="7000">
                  <a:srgbClr val="3501FF"/>
                </a:gs>
                <a:gs pos="100000">
                  <a:srgbClr val="01C5FF"/>
                </a:gs>
              </a:gsLst>
              <a:lin ang="16200000" scaled="0"/>
            </a:gradFill>
          </c:spPr>
          <c:invertIfNegative val="0"/>
          <c:dPt>
            <c:idx val="0"/>
            <c:invertIfNegative val="0"/>
            <c:bubble3D val="0"/>
            <c:extLst xmlns:c16r2="http://schemas.microsoft.com/office/drawing/2015/06/chart">
              <c:ext xmlns:c16="http://schemas.microsoft.com/office/drawing/2014/chart" uri="{C3380CC4-5D6E-409C-BE32-E72D297353CC}">
                <c16:uniqueId val="{00000000-6095-4673-8FBD-4AED2616DBB4}"/>
              </c:ext>
            </c:extLst>
          </c:dPt>
          <c:dPt>
            <c:idx val="1"/>
            <c:invertIfNegative val="0"/>
            <c:bubble3D val="0"/>
            <c:extLst xmlns:c16r2="http://schemas.microsoft.com/office/drawing/2015/06/chart">
              <c:ext xmlns:c16="http://schemas.microsoft.com/office/drawing/2014/chart" uri="{C3380CC4-5D6E-409C-BE32-E72D297353CC}">
                <c16:uniqueId val="{00000001-6095-4673-8FBD-4AED2616DBB4}"/>
              </c:ext>
            </c:extLst>
          </c:dPt>
          <c:dPt>
            <c:idx val="2"/>
            <c:invertIfNegative val="0"/>
            <c:bubble3D val="0"/>
            <c:extLst xmlns:c16r2="http://schemas.microsoft.com/office/drawing/2015/06/chart">
              <c:ext xmlns:c16="http://schemas.microsoft.com/office/drawing/2014/chart" uri="{C3380CC4-5D6E-409C-BE32-E72D297353CC}">
                <c16:uniqueId val="{00000002-6095-4673-8FBD-4AED2616DBB4}"/>
              </c:ext>
            </c:extLst>
          </c:dPt>
          <c:dPt>
            <c:idx val="3"/>
            <c:invertIfNegative val="0"/>
            <c:bubble3D val="0"/>
            <c:extLst xmlns:c16r2="http://schemas.microsoft.com/office/drawing/2015/06/chart">
              <c:ext xmlns:c16="http://schemas.microsoft.com/office/drawing/2014/chart" uri="{C3380CC4-5D6E-409C-BE32-E72D297353CC}">
                <c16:uniqueId val="{00000003-6095-4673-8FBD-4AED2616DBB4}"/>
              </c:ext>
            </c:extLst>
          </c:dPt>
          <c:val>
            <c:numRef>
              <c:f>Sheet1!$B$2:$B$5</c:f>
              <c:numCache>
                <c:formatCode>General</c:formatCode>
                <c:ptCount val="4"/>
                <c:pt idx="0">
                  <c:v>4</c:v>
                </c:pt>
                <c:pt idx="1">
                  <c:v>3</c:v>
                </c:pt>
                <c:pt idx="2">
                  <c:v>6</c:v>
                </c:pt>
                <c:pt idx="3">
                  <c:v>12</c:v>
                </c:pt>
              </c:numCache>
            </c:numRef>
          </c:val>
          <c:extLst xmlns:c16r2="http://schemas.microsoft.com/office/drawing/2015/06/chart">
            <c:ext xmlns:c16="http://schemas.microsoft.com/office/drawing/2014/chart" uri="{C3380CC4-5D6E-409C-BE32-E72D297353CC}">
              <c16:uniqueId val="{00000004-6095-4673-8FBD-4AED2616DBB4}"/>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Sheet1!$A$2:$A$5</c15:sqref>
                        </c15:formulaRef>
                      </c:ext>
                    </c:extLst>
                    <c:numCache>
                      <c:formatCode>General</c:formatCode>
                      <c:ptCount val="4"/>
                      <c:pt idx="0">
                        <c:v>2005</c:v>
                      </c:pt>
                      <c:pt idx="1">
                        <c:v>2006</c:v>
                      </c:pt>
                      <c:pt idx="2">
                        <c:v>2007</c:v>
                      </c:pt>
                      <c:pt idx="3">
                        <c:v>2008</c:v>
                      </c:pt>
                    </c:numCache>
                  </c:numRef>
                </c15:cat>
              </c15:filteredCategoryTitle>
            </c:ext>
          </c:extLst>
        </c:ser>
        <c:dLbls>
          <c:showLegendKey val="0"/>
          <c:showVal val="0"/>
          <c:showCatName val="0"/>
          <c:showSerName val="0"/>
          <c:showPercent val="0"/>
          <c:showBubbleSize val="0"/>
        </c:dLbls>
        <c:gapWidth val="36"/>
        <c:overlap val="-20"/>
        <c:axId val="2041532624"/>
        <c:axId val="2041533168"/>
      </c:barChart>
      <c:catAx>
        <c:axId val="2041532624"/>
        <c:scaling>
          <c:orientation val="minMax"/>
        </c:scaling>
        <c:delete val="1"/>
        <c:axPos val="b"/>
        <c:numFmt formatCode="General" sourceLinked="1"/>
        <c:majorTickMark val="out"/>
        <c:minorTickMark val="none"/>
        <c:tickLblPos val="nextTo"/>
        <c:crossAx val="2041533168"/>
        <c:crosses val="autoZero"/>
        <c:auto val="1"/>
        <c:lblAlgn val="ctr"/>
        <c:lblOffset val="100"/>
        <c:noMultiLvlLbl val="0"/>
      </c:catAx>
      <c:valAx>
        <c:axId val="2041533168"/>
        <c:scaling>
          <c:orientation val="minMax"/>
        </c:scaling>
        <c:delete val="1"/>
        <c:axPos val="l"/>
        <c:numFmt formatCode="General" sourceLinked="1"/>
        <c:majorTickMark val="out"/>
        <c:minorTickMark val="none"/>
        <c:tickLblPos val="nextTo"/>
        <c:crossAx val="2041532624"/>
        <c:crosses val="autoZero"/>
        <c:crossBetween val="between"/>
      </c:valAx>
      <c:spPr>
        <a:noFill/>
        <a:ln w="25400">
          <a:noFill/>
        </a:ln>
      </c:spPr>
    </c:plotArea>
    <c:plotVisOnly val="1"/>
    <c:dispBlanksAs val="gap"/>
    <c:showDLblsOverMax val="0"/>
  </c:chart>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EFD0EF-A362-4312-AB71-6B526517ECAB}" type="datetimeFigureOut">
              <a:rPr lang="zh-CN" altLang="en-US" smtClean="0"/>
              <a:t>2019/1/3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8E2C3D-B9D7-4C2D-83BD-3B8310CBC097}" type="slidenum">
              <a:rPr lang="zh-CN" altLang="en-US" smtClean="0"/>
              <a:t>‹#›</a:t>
            </a:fld>
            <a:endParaRPr lang="zh-CN" altLang="en-US"/>
          </a:p>
        </p:txBody>
      </p:sp>
    </p:spTree>
    <p:extLst>
      <p:ext uri="{BB962C8B-B14F-4D97-AF65-F5344CB8AC3E}">
        <p14:creationId xmlns:p14="http://schemas.microsoft.com/office/powerpoint/2010/main" val="1109352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9CCDE-0485-440D-AAF8-0102124FEAB8}" type="slidenum">
              <a:rPr lang="zh-CN" altLang="en-US" smtClean="0"/>
              <a:t>1</a:t>
            </a:fld>
            <a:endParaRPr lang="zh-CN" altLang="en-US"/>
          </a:p>
        </p:txBody>
      </p:sp>
    </p:spTree>
    <p:extLst>
      <p:ext uri="{BB962C8B-B14F-4D97-AF65-F5344CB8AC3E}">
        <p14:creationId xmlns:p14="http://schemas.microsoft.com/office/powerpoint/2010/main" val="3561588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9CCDE-0485-440D-AAF8-0102124FEAB8}" type="slidenum">
              <a:rPr lang="zh-CN" altLang="en-US" smtClean="0"/>
              <a:t>6</a:t>
            </a:fld>
            <a:endParaRPr lang="zh-CN" altLang="en-US"/>
          </a:p>
        </p:txBody>
      </p:sp>
    </p:spTree>
    <p:extLst>
      <p:ext uri="{BB962C8B-B14F-4D97-AF65-F5344CB8AC3E}">
        <p14:creationId xmlns:p14="http://schemas.microsoft.com/office/powerpoint/2010/main" val="1785022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9CCDE-0485-440D-AAF8-0102124FEAB8}" type="slidenum">
              <a:rPr lang="zh-CN" altLang="en-US" smtClean="0"/>
              <a:t>13</a:t>
            </a:fld>
            <a:endParaRPr lang="zh-CN" altLang="en-US"/>
          </a:p>
        </p:txBody>
      </p:sp>
    </p:spTree>
    <p:extLst>
      <p:ext uri="{BB962C8B-B14F-4D97-AF65-F5344CB8AC3E}">
        <p14:creationId xmlns:p14="http://schemas.microsoft.com/office/powerpoint/2010/main" val="199972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D697E8-67D7-447B-8051-503DAC30793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570056FD-1FD3-497C-94A8-5ABC58F47F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008F27B6-86F1-4ED3-9F1A-ED3C47E3759E}"/>
              </a:ext>
            </a:extLst>
          </p:cNvPr>
          <p:cNvSpPr>
            <a:spLocks noGrp="1"/>
          </p:cNvSpPr>
          <p:nvPr>
            <p:ph type="dt" sz="half" idx="10"/>
          </p:nvPr>
        </p:nvSpPr>
        <p:spPr/>
        <p:txBody>
          <a:bodyPr/>
          <a:lstStyle/>
          <a:p>
            <a:fld id="{224D3B4E-4196-430B-A1E5-1BD10D907A01}" type="datetimeFigureOut">
              <a:rPr lang="zh-CN" altLang="en-US" smtClean="0"/>
              <a:t>2019/1/3</a:t>
            </a:fld>
            <a:endParaRPr lang="zh-CN" altLang="en-US"/>
          </a:p>
        </p:txBody>
      </p:sp>
      <p:sp>
        <p:nvSpPr>
          <p:cNvPr id="5" name="页脚占位符 4">
            <a:extLst>
              <a:ext uri="{FF2B5EF4-FFF2-40B4-BE49-F238E27FC236}">
                <a16:creationId xmlns="" xmlns:a16="http://schemas.microsoft.com/office/drawing/2014/main" id="{BF4171A1-9DD8-4594-8E2D-9349D7EA4F7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3CD7C48-78FE-4947-BA68-71B516F946E2}"/>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1254994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2D144F6-0F0E-4A74-B5E3-9D19C99A1DC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638861F0-7185-45EA-9C44-BE592B29C16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5B414EA-60CA-4E2A-AFF2-ACF00F2825BE}"/>
              </a:ext>
            </a:extLst>
          </p:cNvPr>
          <p:cNvSpPr>
            <a:spLocks noGrp="1"/>
          </p:cNvSpPr>
          <p:nvPr>
            <p:ph type="dt" sz="half" idx="10"/>
          </p:nvPr>
        </p:nvSpPr>
        <p:spPr/>
        <p:txBody>
          <a:bodyPr/>
          <a:lstStyle/>
          <a:p>
            <a:fld id="{224D3B4E-4196-430B-A1E5-1BD10D907A01}" type="datetimeFigureOut">
              <a:rPr lang="zh-CN" altLang="en-US" smtClean="0"/>
              <a:t>2019/1/3</a:t>
            </a:fld>
            <a:endParaRPr lang="zh-CN" altLang="en-US"/>
          </a:p>
        </p:txBody>
      </p:sp>
      <p:sp>
        <p:nvSpPr>
          <p:cNvPr id="5" name="页脚占位符 4">
            <a:extLst>
              <a:ext uri="{FF2B5EF4-FFF2-40B4-BE49-F238E27FC236}">
                <a16:creationId xmlns="" xmlns:a16="http://schemas.microsoft.com/office/drawing/2014/main" id="{314804EF-5AAC-425D-9932-5D5B5D508ED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E091AD7-8AAC-4E83-A31F-D21031258BCB}"/>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20178051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0A0B7A8D-B901-46A6-B765-A44CDF57215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C65C76AE-3DD8-4F1A-B571-5E584710796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CA82E6B-4E0A-42DF-8018-9FE99618CAE8}"/>
              </a:ext>
            </a:extLst>
          </p:cNvPr>
          <p:cNvSpPr>
            <a:spLocks noGrp="1"/>
          </p:cNvSpPr>
          <p:nvPr>
            <p:ph type="dt" sz="half" idx="10"/>
          </p:nvPr>
        </p:nvSpPr>
        <p:spPr/>
        <p:txBody>
          <a:bodyPr/>
          <a:lstStyle/>
          <a:p>
            <a:fld id="{224D3B4E-4196-430B-A1E5-1BD10D907A01}" type="datetimeFigureOut">
              <a:rPr lang="zh-CN" altLang="en-US" smtClean="0"/>
              <a:t>2019/1/3</a:t>
            </a:fld>
            <a:endParaRPr lang="zh-CN" altLang="en-US"/>
          </a:p>
        </p:txBody>
      </p:sp>
      <p:sp>
        <p:nvSpPr>
          <p:cNvPr id="5" name="页脚占位符 4">
            <a:extLst>
              <a:ext uri="{FF2B5EF4-FFF2-40B4-BE49-F238E27FC236}">
                <a16:creationId xmlns="" xmlns:a16="http://schemas.microsoft.com/office/drawing/2014/main" id="{686AA1CB-A28A-4479-B8FC-4266403E68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4E8B0A3-CD83-4F70-9638-BDF231121C4E}"/>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34613573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1329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首页">
    <p:bg>
      <p:bgPr>
        <a:solidFill>
          <a:srgbClr val="F0F6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35551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9BC7FC0-F451-4ABC-9BB0-4A701592137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67E5D76-7CF8-4675-A50B-4CD907D4E37D}"/>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014DB42-A36B-4B15-B137-6BEA6F22EAA9}"/>
              </a:ext>
            </a:extLst>
          </p:cNvPr>
          <p:cNvSpPr>
            <a:spLocks noGrp="1"/>
          </p:cNvSpPr>
          <p:nvPr>
            <p:ph type="dt" sz="half" idx="10"/>
          </p:nvPr>
        </p:nvSpPr>
        <p:spPr/>
        <p:txBody>
          <a:bodyPr/>
          <a:lstStyle/>
          <a:p>
            <a:fld id="{224D3B4E-4196-430B-A1E5-1BD10D907A01}" type="datetimeFigureOut">
              <a:rPr lang="zh-CN" altLang="en-US" smtClean="0"/>
              <a:t>2019/1/3</a:t>
            </a:fld>
            <a:endParaRPr lang="zh-CN" altLang="en-US"/>
          </a:p>
        </p:txBody>
      </p:sp>
      <p:sp>
        <p:nvSpPr>
          <p:cNvPr id="5" name="页脚占位符 4">
            <a:extLst>
              <a:ext uri="{FF2B5EF4-FFF2-40B4-BE49-F238E27FC236}">
                <a16:creationId xmlns="" xmlns:a16="http://schemas.microsoft.com/office/drawing/2014/main" id="{04DBCF02-ECD2-4B3D-81D2-939B3305231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E68660A-7BCE-4427-B009-9F5C741E7ADA}"/>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40652837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56005BF-4FFF-49B7-8E5E-227C06F3791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85398C38-9CE7-4A63-B067-F561258B6C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EE6C2950-2E96-4C9E-9308-2F91B8B3B752}"/>
              </a:ext>
            </a:extLst>
          </p:cNvPr>
          <p:cNvSpPr>
            <a:spLocks noGrp="1"/>
          </p:cNvSpPr>
          <p:nvPr>
            <p:ph type="dt" sz="half" idx="10"/>
          </p:nvPr>
        </p:nvSpPr>
        <p:spPr/>
        <p:txBody>
          <a:bodyPr/>
          <a:lstStyle/>
          <a:p>
            <a:fld id="{224D3B4E-4196-430B-A1E5-1BD10D907A01}" type="datetimeFigureOut">
              <a:rPr lang="zh-CN" altLang="en-US" smtClean="0"/>
              <a:t>2019/1/3</a:t>
            </a:fld>
            <a:endParaRPr lang="zh-CN" altLang="en-US"/>
          </a:p>
        </p:txBody>
      </p:sp>
      <p:sp>
        <p:nvSpPr>
          <p:cNvPr id="5" name="页脚占位符 4">
            <a:extLst>
              <a:ext uri="{FF2B5EF4-FFF2-40B4-BE49-F238E27FC236}">
                <a16:creationId xmlns="" xmlns:a16="http://schemas.microsoft.com/office/drawing/2014/main" id="{30FC4294-532D-418F-B89D-2D10D3A485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E70BFCE-B8FD-4E60-97EB-505A1EF0B122}"/>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9858998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7165ABC-AC5D-4CEE-B85F-0A31B3DC471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4E8D739C-7A41-4A5E-8F62-6CC6682ED2A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1D9DF379-6043-4FB7-B666-969F5EE6D38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EEBBE403-8E24-4535-A77E-E929199EA071}"/>
              </a:ext>
            </a:extLst>
          </p:cNvPr>
          <p:cNvSpPr>
            <a:spLocks noGrp="1"/>
          </p:cNvSpPr>
          <p:nvPr>
            <p:ph type="dt" sz="half" idx="10"/>
          </p:nvPr>
        </p:nvSpPr>
        <p:spPr/>
        <p:txBody>
          <a:bodyPr/>
          <a:lstStyle/>
          <a:p>
            <a:fld id="{224D3B4E-4196-430B-A1E5-1BD10D907A01}" type="datetimeFigureOut">
              <a:rPr lang="zh-CN" altLang="en-US" smtClean="0"/>
              <a:t>2019/1/3</a:t>
            </a:fld>
            <a:endParaRPr lang="zh-CN" altLang="en-US"/>
          </a:p>
        </p:txBody>
      </p:sp>
      <p:sp>
        <p:nvSpPr>
          <p:cNvPr id="6" name="页脚占位符 5">
            <a:extLst>
              <a:ext uri="{FF2B5EF4-FFF2-40B4-BE49-F238E27FC236}">
                <a16:creationId xmlns="" xmlns:a16="http://schemas.microsoft.com/office/drawing/2014/main" id="{093F89CF-1ED3-4567-83B6-2FDB2A0B288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81C5799-2313-4C0C-B360-FED869CC13F7}"/>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34173784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DF03C98-9283-45A2-8444-1C560C4E63D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B529C3E-6B8F-46B6-BFBF-51A561CF5F0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32598EC9-417E-406B-881E-088C3FA3DFC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A898759-1CB3-4084-A91F-225E6E68C4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63103C65-D616-4AC2-92DC-FA0EAFB7C35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683541D1-20A4-4CC8-A293-9E699E7349E6}"/>
              </a:ext>
            </a:extLst>
          </p:cNvPr>
          <p:cNvSpPr>
            <a:spLocks noGrp="1"/>
          </p:cNvSpPr>
          <p:nvPr>
            <p:ph type="dt" sz="half" idx="10"/>
          </p:nvPr>
        </p:nvSpPr>
        <p:spPr/>
        <p:txBody>
          <a:bodyPr/>
          <a:lstStyle/>
          <a:p>
            <a:fld id="{224D3B4E-4196-430B-A1E5-1BD10D907A01}" type="datetimeFigureOut">
              <a:rPr lang="zh-CN" altLang="en-US" smtClean="0"/>
              <a:t>2019/1/3</a:t>
            </a:fld>
            <a:endParaRPr lang="zh-CN" altLang="en-US"/>
          </a:p>
        </p:txBody>
      </p:sp>
      <p:sp>
        <p:nvSpPr>
          <p:cNvPr id="8" name="页脚占位符 7">
            <a:extLst>
              <a:ext uri="{FF2B5EF4-FFF2-40B4-BE49-F238E27FC236}">
                <a16:creationId xmlns="" xmlns:a16="http://schemas.microsoft.com/office/drawing/2014/main" id="{66E53243-5108-4446-BFF4-DC8920A91C3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C4ABA586-0245-4AF8-9D27-97EC17BE40BB}"/>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2923038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4FAFC30-2BFF-4F61-A461-767C7F4BDAB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F10C56B9-6A5F-4FD6-94A1-35B13F091739}"/>
              </a:ext>
            </a:extLst>
          </p:cNvPr>
          <p:cNvSpPr>
            <a:spLocks noGrp="1"/>
          </p:cNvSpPr>
          <p:nvPr>
            <p:ph type="dt" sz="half" idx="10"/>
          </p:nvPr>
        </p:nvSpPr>
        <p:spPr/>
        <p:txBody>
          <a:bodyPr/>
          <a:lstStyle/>
          <a:p>
            <a:fld id="{224D3B4E-4196-430B-A1E5-1BD10D907A01}" type="datetimeFigureOut">
              <a:rPr lang="zh-CN" altLang="en-US" smtClean="0"/>
              <a:t>2019/1/3</a:t>
            </a:fld>
            <a:endParaRPr lang="zh-CN" altLang="en-US"/>
          </a:p>
        </p:txBody>
      </p:sp>
      <p:sp>
        <p:nvSpPr>
          <p:cNvPr id="4" name="页脚占位符 3">
            <a:extLst>
              <a:ext uri="{FF2B5EF4-FFF2-40B4-BE49-F238E27FC236}">
                <a16:creationId xmlns="" xmlns:a16="http://schemas.microsoft.com/office/drawing/2014/main" id="{F4E09B49-9808-4ADC-8B74-8E1BC7D1198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9296F9F1-BB34-4D75-9A25-82716F38935D}"/>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499715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E45F2E61-CD1E-4FA4-866D-474C5061B231}"/>
              </a:ext>
            </a:extLst>
          </p:cNvPr>
          <p:cNvSpPr>
            <a:spLocks noGrp="1"/>
          </p:cNvSpPr>
          <p:nvPr>
            <p:ph type="dt" sz="half" idx="10"/>
          </p:nvPr>
        </p:nvSpPr>
        <p:spPr/>
        <p:txBody>
          <a:bodyPr/>
          <a:lstStyle/>
          <a:p>
            <a:fld id="{224D3B4E-4196-430B-A1E5-1BD10D907A01}" type="datetimeFigureOut">
              <a:rPr lang="zh-CN" altLang="en-US" smtClean="0"/>
              <a:t>2019/1/3</a:t>
            </a:fld>
            <a:endParaRPr lang="zh-CN" altLang="en-US"/>
          </a:p>
        </p:txBody>
      </p:sp>
      <p:sp>
        <p:nvSpPr>
          <p:cNvPr id="3" name="页脚占位符 2">
            <a:extLst>
              <a:ext uri="{FF2B5EF4-FFF2-40B4-BE49-F238E27FC236}">
                <a16:creationId xmlns="" xmlns:a16="http://schemas.microsoft.com/office/drawing/2014/main" id="{DB3D3F55-3E91-428F-A548-46EABDC2E16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D8964609-EB7E-468D-94DB-B6631B97B645}"/>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15653933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5A151E0-C79D-454C-A847-09A52FE9855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9BBDF6CB-C6AA-44FC-A3EB-8FCC04ABAC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30F4DEB4-E017-4177-AFAB-D35944047F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E981D5EA-9516-4CC9-96F7-DA9B07CAA539}"/>
              </a:ext>
            </a:extLst>
          </p:cNvPr>
          <p:cNvSpPr>
            <a:spLocks noGrp="1"/>
          </p:cNvSpPr>
          <p:nvPr>
            <p:ph type="dt" sz="half" idx="10"/>
          </p:nvPr>
        </p:nvSpPr>
        <p:spPr/>
        <p:txBody>
          <a:bodyPr/>
          <a:lstStyle/>
          <a:p>
            <a:fld id="{224D3B4E-4196-430B-A1E5-1BD10D907A01}" type="datetimeFigureOut">
              <a:rPr lang="zh-CN" altLang="en-US" smtClean="0"/>
              <a:t>2019/1/3</a:t>
            </a:fld>
            <a:endParaRPr lang="zh-CN" altLang="en-US"/>
          </a:p>
        </p:txBody>
      </p:sp>
      <p:sp>
        <p:nvSpPr>
          <p:cNvPr id="6" name="页脚占位符 5">
            <a:extLst>
              <a:ext uri="{FF2B5EF4-FFF2-40B4-BE49-F238E27FC236}">
                <a16:creationId xmlns="" xmlns:a16="http://schemas.microsoft.com/office/drawing/2014/main" id="{E3EE0732-8C6C-4953-AE1B-E9F3869E4FC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543BF5A-FE20-45EC-94C6-41E242CBEBB0}"/>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42727312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2F10E4C-F34A-4191-8DCE-231AD51C23C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2A7D9586-3EFC-4284-BC00-83FD0E1BE1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A83EAEB5-58A8-4C63-BE06-509E28A63A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8CD9A7F-F9A7-4518-B65C-9994BC165C48}"/>
              </a:ext>
            </a:extLst>
          </p:cNvPr>
          <p:cNvSpPr>
            <a:spLocks noGrp="1"/>
          </p:cNvSpPr>
          <p:nvPr>
            <p:ph type="dt" sz="half" idx="10"/>
          </p:nvPr>
        </p:nvSpPr>
        <p:spPr/>
        <p:txBody>
          <a:bodyPr/>
          <a:lstStyle/>
          <a:p>
            <a:fld id="{224D3B4E-4196-430B-A1E5-1BD10D907A01}" type="datetimeFigureOut">
              <a:rPr lang="zh-CN" altLang="en-US" smtClean="0"/>
              <a:t>2019/1/3</a:t>
            </a:fld>
            <a:endParaRPr lang="zh-CN" altLang="en-US"/>
          </a:p>
        </p:txBody>
      </p:sp>
      <p:sp>
        <p:nvSpPr>
          <p:cNvPr id="6" name="页脚占位符 5">
            <a:extLst>
              <a:ext uri="{FF2B5EF4-FFF2-40B4-BE49-F238E27FC236}">
                <a16:creationId xmlns="" xmlns:a16="http://schemas.microsoft.com/office/drawing/2014/main" id="{561B0D04-0DC9-4ED4-8C01-7786DDF5BA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43DB27E-E009-44DB-9F00-6E96B7202D5F}"/>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22340437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A731F978-10BA-4B0A-8937-038B6395B8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E667CA8-24EB-4BE3-99C2-E02F8E6AF1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D97B743-AF11-48CE-B441-C78FEDD479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4D3B4E-4196-430B-A1E5-1BD10D907A01}" type="datetimeFigureOut">
              <a:rPr lang="zh-CN" altLang="en-US" smtClean="0"/>
              <a:t>2019/1/3</a:t>
            </a:fld>
            <a:endParaRPr lang="zh-CN" altLang="en-US"/>
          </a:p>
        </p:txBody>
      </p:sp>
      <p:sp>
        <p:nvSpPr>
          <p:cNvPr id="5" name="页脚占位符 4">
            <a:extLst>
              <a:ext uri="{FF2B5EF4-FFF2-40B4-BE49-F238E27FC236}">
                <a16:creationId xmlns="" xmlns:a16="http://schemas.microsoft.com/office/drawing/2014/main" id="{2D3BD52C-27BF-4AAF-B9B2-19BEE7EFD8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973F8B46-CA69-4EE7-A0E3-889B58DDBE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12597550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7" r:id="rId13"/>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5E7B68AF-D2BE-4D72-ADFE-54B47B50B151}"/>
              </a:ext>
            </a:extLst>
          </p:cNvPr>
          <p:cNvPicPr>
            <a:picLocks noChangeAspect="1"/>
          </p:cNvPicPr>
          <p:nvPr/>
        </p:nvPicPr>
        <p:blipFill rotWithShape="1">
          <a:blip r:embed="rId3">
            <a:extLst>
              <a:ext uri="{28A0092B-C50C-407E-A947-70E740481C1C}">
                <a14:useLocalDpi xmlns:a14="http://schemas.microsoft.com/office/drawing/2010/main" val="0"/>
              </a:ext>
            </a:extLst>
          </a:blip>
          <a:srcRect t="7796" b="7796"/>
          <a:stretch/>
        </p:blipFill>
        <p:spPr>
          <a:xfrm>
            <a:off x="0" y="-3684"/>
            <a:ext cx="12192000" cy="6858000"/>
          </a:xfrm>
          <a:prstGeom prst="rect">
            <a:avLst/>
          </a:prstGeom>
        </p:spPr>
      </p:pic>
      <p:sp>
        <p:nvSpPr>
          <p:cNvPr id="6" name="矩形 5">
            <a:extLst>
              <a:ext uri="{FF2B5EF4-FFF2-40B4-BE49-F238E27FC236}">
                <a16:creationId xmlns="" xmlns:a16="http://schemas.microsoft.com/office/drawing/2014/main" id="{D95C0EE7-C6A5-4FFB-BA55-59E1470DC933}"/>
              </a:ext>
            </a:extLst>
          </p:cNvPr>
          <p:cNvSpPr/>
          <p:nvPr/>
        </p:nvSpPr>
        <p:spPr>
          <a:xfrm>
            <a:off x="0" y="3684"/>
            <a:ext cx="12192000" cy="6854316"/>
          </a:xfrm>
          <a:prstGeom prst="rect">
            <a:avLst/>
          </a:prstGeom>
          <a:gradFill>
            <a:gsLst>
              <a:gs pos="16000">
                <a:srgbClr val="3501FF">
                  <a:alpha val="97000"/>
                </a:srgbClr>
              </a:gs>
              <a:gs pos="98000">
                <a:srgbClr val="01C5FF">
                  <a:alpha val="96000"/>
                </a:srgb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2" name="椭圆 1">
            <a:extLst>
              <a:ext uri="{FF2B5EF4-FFF2-40B4-BE49-F238E27FC236}">
                <a16:creationId xmlns="" xmlns:a16="http://schemas.microsoft.com/office/drawing/2014/main" id="{50A1878B-2013-4E85-810D-2029496A82E8}"/>
              </a:ext>
            </a:extLst>
          </p:cNvPr>
          <p:cNvSpPr/>
          <p:nvPr/>
        </p:nvSpPr>
        <p:spPr>
          <a:xfrm>
            <a:off x="3111500" y="444500"/>
            <a:ext cx="5969000" cy="5969000"/>
          </a:xfrm>
          <a:prstGeom prst="ellips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8" name="椭圆 17">
            <a:extLst>
              <a:ext uri="{FF2B5EF4-FFF2-40B4-BE49-F238E27FC236}">
                <a16:creationId xmlns="" xmlns:a16="http://schemas.microsoft.com/office/drawing/2014/main" id="{6989F213-3116-470C-8614-7FC7795E0F2D}"/>
              </a:ext>
            </a:extLst>
          </p:cNvPr>
          <p:cNvSpPr/>
          <p:nvPr/>
        </p:nvSpPr>
        <p:spPr>
          <a:xfrm>
            <a:off x="3331456" y="664456"/>
            <a:ext cx="5529088" cy="5529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9" name="5">
            <a:extLst>
              <a:ext uri="{FF2B5EF4-FFF2-40B4-BE49-F238E27FC236}">
                <a16:creationId xmlns="" xmlns:a16="http://schemas.microsoft.com/office/drawing/2014/main" id="{118BE37C-C3A7-4334-8077-3E083116C638}"/>
              </a:ext>
            </a:extLst>
          </p:cNvPr>
          <p:cNvSpPr>
            <a:spLocks noChangeArrowheads="1"/>
          </p:cNvSpPr>
          <p:nvPr/>
        </p:nvSpPr>
        <p:spPr bwMode="auto">
          <a:xfrm>
            <a:off x="3903091" y="2210415"/>
            <a:ext cx="4385817"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defRPr/>
            </a:pPr>
            <a:r>
              <a:rPr lang="zh-CN" altLang="en-US" sz="5400" b="1" spc="300" dirty="0">
                <a:gradFill>
                  <a:gsLst>
                    <a:gs pos="8000">
                      <a:srgbClr val="3501FF"/>
                    </a:gs>
                    <a:gs pos="98000">
                      <a:srgbClr val="01C5FF"/>
                    </a:gs>
                  </a:gsLst>
                  <a:lin ang="1800000" scaled="0"/>
                </a:gradFill>
                <a:cs typeface="+mn-ea"/>
                <a:sym typeface="+mn-lt"/>
              </a:rPr>
              <a:t>工作总</a:t>
            </a:r>
            <a:r>
              <a:rPr lang="zh-CN" altLang="en-US" sz="5400" b="1" spc="300" dirty="0" smtClean="0">
                <a:gradFill>
                  <a:gsLst>
                    <a:gs pos="8000">
                      <a:srgbClr val="3501FF"/>
                    </a:gs>
                    <a:gs pos="98000">
                      <a:srgbClr val="01C5FF"/>
                    </a:gs>
                  </a:gsLst>
                  <a:lin ang="1800000" scaled="0"/>
                </a:gradFill>
                <a:cs typeface="+mn-ea"/>
                <a:sym typeface="+mn-lt"/>
              </a:rPr>
              <a:t>结</a:t>
            </a:r>
            <a:endParaRPr lang="en-US" altLang="zh-CN" sz="5400" b="1" spc="300" dirty="0" smtClean="0">
              <a:gradFill>
                <a:gsLst>
                  <a:gs pos="8000">
                    <a:srgbClr val="3501FF"/>
                  </a:gs>
                  <a:gs pos="98000">
                    <a:srgbClr val="01C5FF"/>
                  </a:gs>
                </a:gsLst>
                <a:lin ang="1800000" scaled="0"/>
              </a:gradFill>
              <a:cs typeface="+mn-ea"/>
              <a:sym typeface="+mn-lt"/>
            </a:endParaRPr>
          </a:p>
          <a:p>
            <a:pPr algn="ctr">
              <a:defRPr/>
            </a:pPr>
            <a:r>
              <a:rPr lang="zh-CN" altLang="en-US" sz="5400" b="1" spc="300" dirty="0" smtClean="0">
                <a:gradFill>
                  <a:gsLst>
                    <a:gs pos="8000">
                      <a:srgbClr val="3501FF"/>
                    </a:gs>
                    <a:gs pos="98000">
                      <a:srgbClr val="01C5FF"/>
                    </a:gs>
                  </a:gsLst>
                  <a:lin ang="1800000" scaled="0"/>
                </a:gradFill>
                <a:cs typeface="+mn-ea"/>
                <a:sym typeface="+mn-lt"/>
              </a:rPr>
              <a:t>汇报</a:t>
            </a:r>
            <a:r>
              <a:rPr lang="en-US" altLang="zh-CN" sz="5400" b="1" spc="300" dirty="0" smtClean="0">
                <a:gradFill>
                  <a:gsLst>
                    <a:gs pos="8000">
                      <a:srgbClr val="3501FF"/>
                    </a:gs>
                    <a:gs pos="98000">
                      <a:srgbClr val="01C5FF"/>
                    </a:gs>
                  </a:gsLst>
                  <a:lin ang="1800000" scaled="0"/>
                </a:gradFill>
                <a:cs typeface="+mn-ea"/>
                <a:sym typeface="+mn-lt"/>
              </a:rPr>
              <a:t>PPT</a:t>
            </a:r>
            <a:r>
              <a:rPr lang="zh-CN" altLang="en-US" sz="5400" b="1" spc="300" dirty="0">
                <a:gradFill>
                  <a:gsLst>
                    <a:gs pos="8000">
                      <a:srgbClr val="3501FF"/>
                    </a:gs>
                    <a:gs pos="98000">
                      <a:srgbClr val="01C5FF"/>
                    </a:gs>
                  </a:gsLst>
                  <a:lin ang="1800000" scaled="0"/>
                </a:gradFill>
                <a:cs typeface="+mn-ea"/>
                <a:sym typeface="+mn-lt"/>
              </a:rPr>
              <a:t>模板</a:t>
            </a:r>
          </a:p>
        </p:txBody>
      </p:sp>
      <p:sp>
        <p:nvSpPr>
          <p:cNvPr id="25" name="圆角矩形 64">
            <a:extLst>
              <a:ext uri="{FF2B5EF4-FFF2-40B4-BE49-F238E27FC236}">
                <a16:creationId xmlns="" xmlns:a16="http://schemas.microsoft.com/office/drawing/2014/main" id="{1A125C46-77DD-4802-83DD-AE4B8710D505}"/>
              </a:ext>
            </a:extLst>
          </p:cNvPr>
          <p:cNvSpPr/>
          <p:nvPr/>
        </p:nvSpPr>
        <p:spPr>
          <a:xfrm>
            <a:off x="5160650" y="4851627"/>
            <a:ext cx="1870699" cy="524842"/>
          </a:xfrm>
          <a:prstGeom prst="roundRect">
            <a:avLst>
              <a:gd name="adj" fmla="val 50000"/>
            </a:avLst>
          </a:prstGeom>
          <a:gradFill>
            <a:gsLst>
              <a:gs pos="8000">
                <a:srgbClr val="3501FF"/>
              </a:gs>
              <a:gs pos="98000">
                <a:srgbClr val="01C5FF"/>
              </a:gs>
            </a:gsLst>
            <a:lin ang="18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7">
              <a:lnSpc>
                <a:spcPct val="130000"/>
              </a:lnSpc>
              <a:defRPr/>
            </a:pPr>
            <a:r>
              <a:rPr lang="zh-CN" altLang="en-US" sz="1400" b="1" dirty="0">
                <a:solidFill>
                  <a:schemeClr val="bg1"/>
                </a:solidFill>
                <a:latin typeface="微软雅黑" panose="020B0503020204020204" pitchFamily="34" charset="-122"/>
                <a:ea typeface="微软雅黑" panose="020B0503020204020204" pitchFamily="34" charset="-122"/>
                <a:cs typeface="+mn-ea"/>
                <a:sym typeface="+mn-lt"/>
              </a:rPr>
              <a:t>汇报人：美仑设计</a:t>
            </a:r>
            <a:endParaRPr lang="en-US" altLang="zh-CN" sz="1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6" name="矩形 2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 xmlns:a16="http://schemas.microsoft.com/office/drawing/2014/main" id="{0D491C4C-A44C-4821-ABF0-5CADD5023BD0}"/>
              </a:ext>
            </a:extLst>
          </p:cNvPr>
          <p:cNvSpPr/>
          <p:nvPr/>
        </p:nvSpPr>
        <p:spPr>
          <a:xfrm>
            <a:off x="4204913" y="3750688"/>
            <a:ext cx="3782174" cy="444218"/>
          </a:xfrm>
          <a:prstGeom prst="rect">
            <a:avLst/>
          </a:prstGeom>
        </p:spPr>
        <p:txBody>
          <a:bodyPr wrap="square" anchor="ctr" anchorCtr="0">
            <a:noAutofit/>
          </a:bodyPr>
          <a:lstStyle/>
          <a:p>
            <a:pPr algn="ctr" defTabSz="914277">
              <a:lnSpc>
                <a:spcPct val="130000"/>
              </a:lnSpc>
              <a:defRPr/>
            </a:pPr>
            <a:endParaRPr lang="zh-CN" altLang="en-US" sz="1399" dirty="0">
              <a:gradFill>
                <a:gsLst>
                  <a:gs pos="8000">
                    <a:srgbClr val="3501FF"/>
                  </a:gs>
                  <a:gs pos="98000">
                    <a:srgbClr val="01C5FF"/>
                  </a:gs>
                </a:gsLst>
                <a:lin ang="1800000" scaled="0"/>
              </a:gradFill>
              <a:cs typeface="+mn-ea"/>
              <a:sym typeface="+mn-lt"/>
            </a:endParaRPr>
          </a:p>
        </p:txBody>
      </p:sp>
      <p:sp>
        <p:nvSpPr>
          <p:cNvPr id="27" name="矩形 26">
            <a:extLst>
              <a:ext uri="{FF2B5EF4-FFF2-40B4-BE49-F238E27FC236}">
                <a16:creationId xmlns="" xmlns:a16="http://schemas.microsoft.com/office/drawing/2014/main" id="{86B79C99-7AD7-4FA8-A3DF-D1FA95A3E5F6}"/>
              </a:ext>
            </a:extLst>
          </p:cNvPr>
          <p:cNvSpPr/>
          <p:nvPr/>
        </p:nvSpPr>
        <p:spPr>
          <a:xfrm>
            <a:off x="3593266" y="4020597"/>
            <a:ext cx="5016500" cy="646331"/>
          </a:xfrm>
          <a:prstGeom prst="rect">
            <a:avLst/>
          </a:prstGeom>
        </p:spPr>
        <p:txBody>
          <a:bodyPr wrap="square">
            <a:spAutoFit/>
          </a:bodyPr>
          <a:lstStyle/>
          <a:p>
            <a:pPr algn="ctr"/>
            <a:r>
              <a:rPr lang="en-US" altLang="zh-CN" dirty="0">
                <a:gradFill>
                  <a:gsLst>
                    <a:gs pos="8000">
                      <a:srgbClr val="3501FF"/>
                    </a:gs>
                    <a:gs pos="98000">
                      <a:srgbClr val="01C5FF"/>
                    </a:gs>
                  </a:gsLst>
                  <a:lin ang="1800000" scaled="0"/>
                </a:gradFill>
                <a:latin typeface="Century Gothic" panose="020B0502020202020204" pitchFamily="34" charset="0"/>
              </a:rPr>
              <a:t>TODAY MY BROTHER AND I SIT LONG CAR HOME, BECAUSE TOMORROW WILL </a:t>
            </a:r>
            <a:endParaRPr lang="zh-CN" altLang="en-US" dirty="0">
              <a:gradFill>
                <a:gsLst>
                  <a:gs pos="8000">
                    <a:srgbClr val="3501FF"/>
                  </a:gs>
                  <a:gs pos="98000">
                    <a:srgbClr val="01C5FF"/>
                  </a:gs>
                </a:gsLst>
                <a:lin ang="1800000" scaled="0"/>
              </a:gradFill>
              <a:latin typeface="Century Gothic" panose="020B0502020202020204" pitchFamily="34" charset="0"/>
            </a:endParaRPr>
          </a:p>
        </p:txBody>
      </p:sp>
      <p:cxnSp>
        <p:nvCxnSpPr>
          <p:cNvPr id="28" name="直接连接符 27">
            <a:extLst>
              <a:ext uri="{FF2B5EF4-FFF2-40B4-BE49-F238E27FC236}">
                <a16:creationId xmlns="" xmlns:a16="http://schemas.microsoft.com/office/drawing/2014/main" id="{4AAC064D-6F2B-4D98-8EA4-D9DBD71F72BF}"/>
              </a:ext>
            </a:extLst>
          </p:cNvPr>
          <p:cNvCxnSpPr>
            <a:cxnSpLocks/>
          </p:cNvCxnSpPr>
          <p:nvPr/>
        </p:nvCxnSpPr>
        <p:spPr>
          <a:xfrm>
            <a:off x="3628873" y="3921804"/>
            <a:ext cx="4889759" cy="0"/>
          </a:xfrm>
          <a:prstGeom prst="line">
            <a:avLst/>
          </a:prstGeom>
          <a:ln w="19050">
            <a:solidFill>
              <a:schemeClr val="bg1">
                <a:lumMod val="85000"/>
                <a:alpha val="52000"/>
              </a:schemeClr>
            </a:solidFill>
          </a:ln>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 xmlns:a16="http://schemas.microsoft.com/office/drawing/2014/main" id="{190F1677-138A-4752-B6AB-D175531ABD6C}"/>
              </a:ext>
            </a:extLst>
          </p:cNvPr>
          <p:cNvSpPr/>
          <p:nvPr/>
        </p:nvSpPr>
        <p:spPr>
          <a:xfrm>
            <a:off x="2500996" y="-107243"/>
            <a:ext cx="7145512" cy="7145512"/>
          </a:xfrm>
          <a:prstGeom prst="ellipse">
            <a:avLst/>
          </a:prstGeom>
          <a:noFill/>
          <a:ln w="0">
            <a:solidFill>
              <a:schemeClr val="bg1">
                <a:alpha val="32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0" name="椭圆 29">
            <a:extLst>
              <a:ext uri="{FF2B5EF4-FFF2-40B4-BE49-F238E27FC236}">
                <a16:creationId xmlns="" xmlns:a16="http://schemas.microsoft.com/office/drawing/2014/main" id="{9D44C4AB-E594-4C61-999B-128FC3E66266}"/>
              </a:ext>
            </a:extLst>
          </p:cNvPr>
          <p:cNvSpPr/>
          <p:nvPr/>
        </p:nvSpPr>
        <p:spPr>
          <a:xfrm>
            <a:off x="1682704" y="-925535"/>
            <a:ext cx="8782096" cy="8782096"/>
          </a:xfrm>
          <a:prstGeom prst="ellipse">
            <a:avLst/>
          </a:prstGeom>
          <a:noFill/>
          <a:ln w="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1" name="椭圆 30">
            <a:extLst>
              <a:ext uri="{FF2B5EF4-FFF2-40B4-BE49-F238E27FC236}">
                <a16:creationId xmlns="" xmlns:a16="http://schemas.microsoft.com/office/drawing/2014/main" id="{551998D2-2613-431E-A245-478BFB397C60}"/>
              </a:ext>
            </a:extLst>
          </p:cNvPr>
          <p:cNvSpPr/>
          <p:nvPr/>
        </p:nvSpPr>
        <p:spPr>
          <a:xfrm>
            <a:off x="590504" y="-2017735"/>
            <a:ext cx="10966496" cy="10966496"/>
          </a:xfrm>
          <a:prstGeom prst="ellipse">
            <a:avLst/>
          </a:prstGeom>
          <a:noFill/>
          <a:ln w="0">
            <a:solidFill>
              <a:schemeClr val="bg1">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Tree>
    <p:extLst>
      <p:ext uri="{BB962C8B-B14F-4D97-AF65-F5344CB8AC3E}">
        <p14:creationId xmlns:p14="http://schemas.microsoft.com/office/powerpoint/2010/main" val="39659867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6333A5F-9940-45AA-822E-D9682C960927}"/>
              </a:ext>
            </a:extLst>
          </p:cNvPr>
          <p:cNvSpPr txBox="1"/>
          <p:nvPr/>
        </p:nvSpPr>
        <p:spPr>
          <a:xfrm>
            <a:off x="1041982" y="597366"/>
            <a:ext cx="2954655" cy="461665"/>
          </a:xfrm>
          <a:prstGeom prst="rect">
            <a:avLst/>
          </a:prstGeom>
          <a:noFill/>
        </p:spPr>
        <p:txBody>
          <a:bodyPr wrap="none" rtlCol="0" anchor="ctr">
            <a:spAutoFit/>
          </a:bodyPr>
          <a:lstStyle/>
          <a:p>
            <a:r>
              <a:rPr lang="zh-CN" altLang="en-US" sz="2400" dirty="0">
                <a:solidFill>
                  <a:schemeClr val="tx1">
                    <a:lumMod val="75000"/>
                    <a:lumOff val="25000"/>
                  </a:schemeClr>
                </a:solidFill>
                <a:cs typeface="+mn-ea"/>
                <a:sym typeface="+mn-lt"/>
              </a:rPr>
              <a:t>请双击输入您的标题</a:t>
            </a:r>
          </a:p>
        </p:txBody>
      </p:sp>
      <p:grpSp>
        <p:nvGrpSpPr>
          <p:cNvPr id="3" name="组合 2">
            <a:extLst>
              <a:ext uri="{FF2B5EF4-FFF2-40B4-BE49-F238E27FC236}">
                <a16:creationId xmlns="" xmlns:a16="http://schemas.microsoft.com/office/drawing/2014/main" id="{FCC3D3A6-EEF1-4512-9EA1-57C09BB6FB6D}"/>
              </a:ext>
            </a:extLst>
          </p:cNvPr>
          <p:cNvGrpSpPr/>
          <p:nvPr/>
        </p:nvGrpSpPr>
        <p:grpSpPr>
          <a:xfrm>
            <a:off x="346454" y="638043"/>
            <a:ext cx="631480" cy="420988"/>
            <a:chOff x="386683" y="710732"/>
            <a:chExt cx="522448" cy="348299"/>
          </a:xfrm>
        </p:grpSpPr>
        <p:sp>
          <p:nvSpPr>
            <p:cNvPr id="4" name="椭圆 3">
              <a:extLst>
                <a:ext uri="{FF2B5EF4-FFF2-40B4-BE49-F238E27FC236}">
                  <a16:creationId xmlns="" xmlns:a16="http://schemas.microsoft.com/office/drawing/2014/main" id="{1E408A8A-2A4C-4940-BE9A-8A75B82A8457}"/>
                </a:ext>
              </a:extLst>
            </p:cNvPr>
            <p:cNvSpPr/>
            <p:nvPr/>
          </p:nvSpPr>
          <p:spPr>
            <a:xfrm>
              <a:off x="386683" y="710732"/>
              <a:ext cx="348299" cy="348299"/>
            </a:xfrm>
            <a:prstGeom prst="ellipse">
              <a:avLst/>
            </a:prstGeom>
            <a:gradFill>
              <a:gsLst>
                <a:gs pos="8000">
                  <a:srgbClr val="3501FF">
                    <a:alpha val="88000"/>
                  </a:srgbClr>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5" name="椭圆 4">
              <a:extLst>
                <a:ext uri="{FF2B5EF4-FFF2-40B4-BE49-F238E27FC236}">
                  <a16:creationId xmlns="" xmlns:a16="http://schemas.microsoft.com/office/drawing/2014/main" id="{AF5AB218-1A18-46B2-BF6F-4B43CB3ABEC0}"/>
                </a:ext>
              </a:extLst>
            </p:cNvPr>
            <p:cNvSpPr/>
            <p:nvPr/>
          </p:nvSpPr>
          <p:spPr>
            <a:xfrm>
              <a:off x="560832" y="710732"/>
              <a:ext cx="348299" cy="348299"/>
            </a:xfrm>
            <a:prstGeom prst="ellipse">
              <a:avLst/>
            </a:prstGeom>
            <a:gradFill>
              <a:gsLst>
                <a:gs pos="8000">
                  <a:srgbClr val="3501FF"/>
                </a:gs>
                <a:gs pos="98000">
                  <a:srgbClr val="01C5FF">
                    <a:alpha val="83000"/>
                  </a:srgb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pic>
        <p:nvPicPr>
          <p:cNvPr id="9" name="图片 8">
            <a:extLst>
              <a:ext uri="{FF2B5EF4-FFF2-40B4-BE49-F238E27FC236}">
                <a16:creationId xmlns="" xmlns:a16="http://schemas.microsoft.com/office/drawing/2014/main" id="{528F9F7F-6083-452D-9A12-1E6567F339C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5822"/>
          <a:stretch/>
        </p:blipFill>
        <p:spPr>
          <a:xfrm>
            <a:off x="4499429" y="1465421"/>
            <a:ext cx="7692571" cy="4317533"/>
          </a:xfrm>
          <a:prstGeom prst="rect">
            <a:avLst/>
          </a:prstGeom>
        </p:spPr>
      </p:pic>
      <p:sp>
        <p:nvSpPr>
          <p:cNvPr id="24" name="矩形 23">
            <a:extLst>
              <a:ext uri="{FF2B5EF4-FFF2-40B4-BE49-F238E27FC236}">
                <a16:creationId xmlns="" xmlns:a16="http://schemas.microsoft.com/office/drawing/2014/main" id="{94A01D3E-7D1F-4EF0-B5A7-A320CD73597B}"/>
              </a:ext>
            </a:extLst>
          </p:cNvPr>
          <p:cNvSpPr/>
          <p:nvPr/>
        </p:nvSpPr>
        <p:spPr>
          <a:xfrm>
            <a:off x="767440" y="2974206"/>
            <a:ext cx="6090288" cy="3184701"/>
          </a:xfrm>
          <a:prstGeom prst="rect">
            <a:avLst/>
          </a:prstGeom>
          <a:solidFill>
            <a:srgbClr val="F4F6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25" name="文本框 24">
            <a:extLst>
              <a:ext uri="{FF2B5EF4-FFF2-40B4-BE49-F238E27FC236}">
                <a16:creationId xmlns="" xmlns:a16="http://schemas.microsoft.com/office/drawing/2014/main" id="{9D9B413D-BE1A-4ABC-A5E2-EBC283C1B8D7}"/>
              </a:ext>
            </a:extLst>
          </p:cNvPr>
          <p:cNvSpPr txBox="1">
            <a:spLocks/>
          </p:cNvSpPr>
          <p:nvPr/>
        </p:nvSpPr>
        <p:spPr>
          <a:xfrm>
            <a:off x="1285096" y="3945839"/>
            <a:ext cx="3568881" cy="646331"/>
          </a:xfrm>
          <a:prstGeom prst="rect">
            <a:avLst/>
          </a:prstGeom>
          <a:noFill/>
        </p:spPr>
        <p:txBody>
          <a:bodyPr wrap="square" rtlCol="0">
            <a:spAutoFit/>
          </a:bodyPr>
          <a:lstStyle/>
          <a:p>
            <a:r>
              <a:rPr lang="zh-CN" altLang="en-US" sz="3600" dirty="0">
                <a:solidFill>
                  <a:schemeClr val="tx1">
                    <a:lumMod val="75000"/>
                    <a:lumOff val="25000"/>
                  </a:schemeClr>
                </a:solidFill>
                <a:cs typeface="+mn-ea"/>
                <a:sym typeface="+mn-lt"/>
              </a:rPr>
              <a:t>输入您的标题</a:t>
            </a:r>
            <a:endParaRPr lang="zh-CN" altLang="en-US" sz="3600" dirty="0">
              <a:solidFill>
                <a:srgbClr val="313131"/>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 xmlns:a16="http://schemas.microsoft.com/office/drawing/2014/main" id="{212080C7-F91C-4508-9D0E-9902CC47FABC}"/>
              </a:ext>
            </a:extLst>
          </p:cNvPr>
          <p:cNvSpPr txBox="1"/>
          <p:nvPr/>
        </p:nvSpPr>
        <p:spPr>
          <a:xfrm>
            <a:off x="1285096" y="3230535"/>
            <a:ext cx="5423081" cy="769441"/>
          </a:xfrm>
          <a:prstGeom prst="rect">
            <a:avLst/>
          </a:prstGeom>
        </p:spPr>
        <p:txBody>
          <a:bodyPr wrap="square" rtlCol="0">
            <a:spAutoFit/>
          </a:bodyPr>
          <a:lstStyle/>
          <a:p>
            <a:r>
              <a:rPr lang="en-US" altLang="zh-CN" sz="4400" b="1" dirty="0">
                <a:gradFill>
                  <a:gsLst>
                    <a:gs pos="8000">
                      <a:srgbClr val="3501FF"/>
                    </a:gs>
                    <a:gs pos="98000">
                      <a:srgbClr val="01C5FF"/>
                    </a:gs>
                  </a:gsLst>
                  <a:lin ang="9000000" scaled="0"/>
                </a:gradFill>
                <a:latin typeface="Century Gothic" panose="020B0502020202020204" pitchFamily="34" charset="0"/>
                <a:ea typeface="微软雅黑" panose="020B0503020204020204" pitchFamily="34" charset="-122"/>
              </a:rPr>
              <a:t>CASH DATEBASE</a:t>
            </a:r>
            <a:endParaRPr lang="zh-CN" altLang="en-US" sz="4400" b="1" dirty="0">
              <a:gradFill>
                <a:gsLst>
                  <a:gs pos="8000">
                    <a:srgbClr val="3501FF"/>
                  </a:gs>
                  <a:gs pos="98000">
                    <a:srgbClr val="01C5FF"/>
                  </a:gs>
                </a:gsLst>
                <a:lin ang="9000000" scaled="0"/>
              </a:gradFill>
              <a:latin typeface="Century Gothic" panose="020B0502020202020204" pitchFamily="34" charset="0"/>
              <a:ea typeface="微软雅黑" panose="020B0503020204020204" pitchFamily="34" charset="-122"/>
            </a:endParaRPr>
          </a:p>
        </p:txBody>
      </p:sp>
      <p:sp>
        <p:nvSpPr>
          <p:cNvPr id="27" name="矩形 26">
            <a:extLst>
              <a:ext uri="{FF2B5EF4-FFF2-40B4-BE49-F238E27FC236}">
                <a16:creationId xmlns="" xmlns:a16="http://schemas.microsoft.com/office/drawing/2014/main" id="{CC6890D1-E4F9-4D00-9C2B-44B8B535A0B8}"/>
              </a:ext>
            </a:extLst>
          </p:cNvPr>
          <p:cNvSpPr/>
          <p:nvPr/>
        </p:nvSpPr>
        <p:spPr>
          <a:xfrm>
            <a:off x="1285097" y="4840938"/>
            <a:ext cx="5191904" cy="1137556"/>
          </a:xfrm>
          <a:prstGeom prst="rect">
            <a:avLst/>
          </a:prstGeom>
        </p:spPr>
        <p:txBody>
          <a:bodyPr wrap="square">
            <a:spAutoFit/>
          </a:bodyPr>
          <a:lstStyle/>
          <a:p>
            <a:pPr>
              <a:lnSpc>
                <a:spcPct val="130000"/>
              </a:lnSpc>
            </a:pPr>
            <a:r>
              <a:rPr lang="zh-CN" altLang="en-US" dirty="0">
                <a:solidFill>
                  <a:srgbClr val="595959"/>
                </a:solidFill>
                <a:latin typeface="微软雅黑" panose="020B0503020204020204" pitchFamily="34" charset="-122"/>
                <a:ea typeface="微软雅黑" panose="020B0503020204020204" pitchFamily="34" charset="-122"/>
              </a:rPr>
              <a:t>环球在线国际传媒的优势，在与数年的从业经历使。我们的明星资源非常丰富，与众多著名明星经纪公司。</a:t>
            </a:r>
          </a:p>
        </p:txBody>
      </p:sp>
      <p:cxnSp>
        <p:nvCxnSpPr>
          <p:cNvPr id="28" name="直接连接符 27">
            <a:extLst>
              <a:ext uri="{FF2B5EF4-FFF2-40B4-BE49-F238E27FC236}">
                <a16:creationId xmlns="" xmlns:a16="http://schemas.microsoft.com/office/drawing/2014/main" id="{6CE5131F-A05F-4624-9FAF-8C6215740039}"/>
              </a:ext>
            </a:extLst>
          </p:cNvPr>
          <p:cNvCxnSpPr/>
          <p:nvPr/>
        </p:nvCxnSpPr>
        <p:spPr>
          <a:xfrm>
            <a:off x="1421802" y="4742737"/>
            <a:ext cx="428625" cy="0"/>
          </a:xfrm>
          <a:prstGeom prst="line">
            <a:avLst/>
          </a:prstGeom>
          <a:ln w="53975">
            <a:gradFill>
              <a:gsLst>
                <a:gs pos="10000">
                  <a:srgbClr val="3501FF"/>
                </a:gs>
                <a:gs pos="100000">
                  <a:srgbClr val="01C5FF"/>
                </a:gs>
              </a:gsLst>
              <a:lin ang="12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20473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863E1AB1-66F5-4E90-956D-F1E0FF0492C2}"/>
              </a:ext>
            </a:extLst>
          </p:cNvPr>
          <p:cNvSpPr txBox="1"/>
          <p:nvPr/>
        </p:nvSpPr>
        <p:spPr>
          <a:xfrm>
            <a:off x="1041982" y="597366"/>
            <a:ext cx="2954655" cy="461665"/>
          </a:xfrm>
          <a:prstGeom prst="rect">
            <a:avLst/>
          </a:prstGeom>
          <a:noFill/>
        </p:spPr>
        <p:txBody>
          <a:bodyPr wrap="none" rtlCol="0" anchor="ctr">
            <a:spAutoFit/>
          </a:bodyPr>
          <a:lstStyle/>
          <a:p>
            <a:r>
              <a:rPr lang="zh-CN" altLang="en-US" sz="2400" dirty="0">
                <a:solidFill>
                  <a:schemeClr val="tx1">
                    <a:lumMod val="75000"/>
                    <a:lumOff val="25000"/>
                  </a:schemeClr>
                </a:solidFill>
                <a:cs typeface="+mn-ea"/>
                <a:sym typeface="+mn-lt"/>
              </a:rPr>
              <a:t>请双击输入您的标题</a:t>
            </a:r>
          </a:p>
        </p:txBody>
      </p:sp>
      <p:grpSp>
        <p:nvGrpSpPr>
          <p:cNvPr id="3" name="组合 2">
            <a:extLst>
              <a:ext uri="{FF2B5EF4-FFF2-40B4-BE49-F238E27FC236}">
                <a16:creationId xmlns="" xmlns:a16="http://schemas.microsoft.com/office/drawing/2014/main" id="{0AF1F35C-8774-4B83-8831-65ECE0415724}"/>
              </a:ext>
            </a:extLst>
          </p:cNvPr>
          <p:cNvGrpSpPr/>
          <p:nvPr/>
        </p:nvGrpSpPr>
        <p:grpSpPr>
          <a:xfrm>
            <a:off x="346454" y="638043"/>
            <a:ext cx="631480" cy="420988"/>
            <a:chOff x="386683" y="710732"/>
            <a:chExt cx="522448" cy="348299"/>
          </a:xfrm>
        </p:grpSpPr>
        <p:sp>
          <p:nvSpPr>
            <p:cNvPr id="4" name="椭圆 3">
              <a:extLst>
                <a:ext uri="{FF2B5EF4-FFF2-40B4-BE49-F238E27FC236}">
                  <a16:creationId xmlns="" xmlns:a16="http://schemas.microsoft.com/office/drawing/2014/main" id="{C44F4940-6945-400E-81B1-45B814E2AF7E}"/>
                </a:ext>
              </a:extLst>
            </p:cNvPr>
            <p:cNvSpPr/>
            <p:nvPr/>
          </p:nvSpPr>
          <p:spPr>
            <a:xfrm>
              <a:off x="386683" y="710732"/>
              <a:ext cx="348299" cy="348299"/>
            </a:xfrm>
            <a:prstGeom prst="ellipse">
              <a:avLst/>
            </a:prstGeom>
            <a:gradFill>
              <a:gsLst>
                <a:gs pos="8000">
                  <a:srgbClr val="3501FF">
                    <a:alpha val="88000"/>
                  </a:srgbClr>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5" name="椭圆 4">
              <a:extLst>
                <a:ext uri="{FF2B5EF4-FFF2-40B4-BE49-F238E27FC236}">
                  <a16:creationId xmlns="" xmlns:a16="http://schemas.microsoft.com/office/drawing/2014/main" id="{102E3D27-ADAF-4DE1-A219-352292CE3100}"/>
                </a:ext>
              </a:extLst>
            </p:cNvPr>
            <p:cNvSpPr/>
            <p:nvPr/>
          </p:nvSpPr>
          <p:spPr>
            <a:xfrm>
              <a:off x="560832" y="710732"/>
              <a:ext cx="348299" cy="348299"/>
            </a:xfrm>
            <a:prstGeom prst="ellipse">
              <a:avLst/>
            </a:prstGeom>
            <a:gradFill>
              <a:gsLst>
                <a:gs pos="8000">
                  <a:srgbClr val="3501FF"/>
                </a:gs>
                <a:gs pos="98000">
                  <a:srgbClr val="01C5FF">
                    <a:alpha val="83000"/>
                  </a:srgb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sp>
        <p:nvSpPr>
          <p:cNvPr id="6" name="矩形: 圆顶角 5">
            <a:extLst>
              <a:ext uri="{FF2B5EF4-FFF2-40B4-BE49-F238E27FC236}">
                <a16:creationId xmlns="" xmlns:a16="http://schemas.microsoft.com/office/drawing/2014/main" id="{FA0A6FD7-F9CD-4863-A765-01D5F1B07E25}"/>
              </a:ext>
            </a:extLst>
          </p:cNvPr>
          <p:cNvSpPr/>
          <p:nvPr/>
        </p:nvSpPr>
        <p:spPr>
          <a:xfrm rot="5400000">
            <a:off x="985186" y="1061386"/>
            <a:ext cx="2804828" cy="4775200"/>
          </a:xfrm>
          <a:prstGeom prst="round2SameRect">
            <a:avLst>
              <a:gd name="adj1" fmla="val 50000"/>
              <a:gd name="adj2" fmla="val 0"/>
            </a:avLst>
          </a:prstGeom>
          <a:gradFill>
            <a:gsLst>
              <a:gs pos="8000">
                <a:srgbClr val="3501FF"/>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nvGrpSpPr>
          <p:cNvPr id="9" name="组合 8">
            <a:extLst>
              <a:ext uri="{FF2B5EF4-FFF2-40B4-BE49-F238E27FC236}">
                <a16:creationId xmlns="" xmlns:a16="http://schemas.microsoft.com/office/drawing/2014/main" id="{C40009E9-FBD5-4416-9488-EB808B670A1B}"/>
              </a:ext>
            </a:extLst>
          </p:cNvPr>
          <p:cNvGrpSpPr/>
          <p:nvPr/>
        </p:nvGrpSpPr>
        <p:grpSpPr>
          <a:xfrm>
            <a:off x="2684727" y="2779713"/>
            <a:ext cx="1371600" cy="1371600"/>
            <a:chOff x="5715000" y="3770608"/>
            <a:chExt cx="762000" cy="762000"/>
          </a:xfrm>
        </p:grpSpPr>
        <p:sp>
          <p:nvSpPr>
            <p:cNvPr id="7" name="椭圆 6">
              <a:extLst>
                <a:ext uri="{FF2B5EF4-FFF2-40B4-BE49-F238E27FC236}">
                  <a16:creationId xmlns="" xmlns:a16="http://schemas.microsoft.com/office/drawing/2014/main" id="{2D111A45-5044-4905-87C4-438949CC7BAD}"/>
                </a:ext>
              </a:extLst>
            </p:cNvPr>
            <p:cNvSpPr/>
            <p:nvPr/>
          </p:nvSpPr>
          <p:spPr>
            <a:xfrm>
              <a:off x="5715000" y="3770608"/>
              <a:ext cx="762000" cy="762000"/>
            </a:xfrm>
            <a:prstGeom prst="ellipse">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8" name="Freeform 24">
              <a:extLst>
                <a:ext uri="{FF2B5EF4-FFF2-40B4-BE49-F238E27FC236}">
                  <a16:creationId xmlns="" xmlns:a16="http://schemas.microsoft.com/office/drawing/2014/main" id="{84EA0E9A-BA81-4CD9-8523-75F259124CEC}"/>
                </a:ext>
              </a:extLst>
            </p:cNvPr>
            <p:cNvSpPr>
              <a:spLocks noEditPoints="1"/>
            </p:cNvSpPr>
            <p:nvPr/>
          </p:nvSpPr>
          <p:spPr bwMode="auto">
            <a:xfrm>
              <a:off x="5897194" y="3939182"/>
              <a:ext cx="397612" cy="431784"/>
            </a:xfrm>
            <a:custGeom>
              <a:avLst/>
              <a:gdLst>
                <a:gd name="T0" fmla="*/ 2147483646 w 59"/>
                <a:gd name="T1" fmla="*/ 2147483646 h 64"/>
                <a:gd name="T2" fmla="*/ 2147483646 w 59"/>
                <a:gd name="T3" fmla="*/ 2147483646 h 64"/>
                <a:gd name="T4" fmla="*/ 2147483646 w 59"/>
                <a:gd name="T5" fmla="*/ 2147483646 h 64"/>
                <a:gd name="T6" fmla="*/ 2147483646 w 59"/>
                <a:gd name="T7" fmla="*/ 2147483646 h 64"/>
                <a:gd name="T8" fmla="*/ 2147483646 w 59"/>
                <a:gd name="T9" fmla="*/ 2147483646 h 64"/>
                <a:gd name="T10" fmla="*/ 0 w 59"/>
                <a:gd name="T11" fmla="*/ 2147483646 h 64"/>
                <a:gd name="T12" fmla="*/ 2147483646 w 59"/>
                <a:gd name="T13" fmla="*/ 2147483646 h 64"/>
                <a:gd name="T14" fmla="*/ 2147483646 w 59"/>
                <a:gd name="T15" fmla="*/ 2147483646 h 64"/>
                <a:gd name="T16" fmla="*/ 2147483646 w 59"/>
                <a:gd name="T17" fmla="*/ 2147483646 h 64"/>
                <a:gd name="T18" fmla="*/ 2147483646 w 59"/>
                <a:gd name="T19" fmla="*/ 0 h 64"/>
                <a:gd name="T20" fmla="*/ 2147483646 w 59"/>
                <a:gd name="T21" fmla="*/ 2147483646 h 64"/>
                <a:gd name="T22" fmla="*/ 2147483646 w 59"/>
                <a:gd name="T23" fmla="*/ 2147483646 h 64"/>
                <a:gd name="T24" fmla="*/ 2147483646 w 59"/>
                <a:gd name="T25" fmla="*/ 2147483646 h 64"/>
                <a:gd name="T26" fmla="*/ 2147483646 w 59"/>
                <a:gd name="T27" fmla="*/ 2147483646 h 64"/>
                <a:gd name="T28" fmla="*/ 2147483646 w 59"/>
                <a:gd name="T29" fmla="*/ 2147483646 h 64"/>
                <a:gd name="T30" fmla="*/ 2147483646 w 59"/>
                <a:gd name="T31" fmla="*/ 2147483646 h 64"/>
                <a:gd name="T32" fmla="*/ 2147483646 w 59"/>
                <a:gd name="T33" fmla="*/ 2147483646 h 64"/>
                <a:gd name="T34" fmla="*/ 2147483646 w 59"/>
                <a:gd name="T35" fmla="*/ 2147483646 h 64"/>
                <a:gd name="T36" fmla="*/ 2147483646 w 59"/>
                <a:gd name="T37" fmla="*/ 2147483646 h 64"/>
                <a:gd name="T38" fmla="*/ 2147483646 w 59"/>
                <a:gd name="T39" fmla="*/ 2147483646 h 64"/>
                <a:gd name="T40" fmla="*/ 2147483646 w 59"/>
                <a:gd name="T41" fmla="*/ 2147483646 h 64"/>
                <a:gd name="T42" fmla="*/ 2147483646 w 59"/>
                <a:gd name="T43" fmla="*/ 2147483646 h 6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gradFill>
              <a:gsLst>
                <a:gs pos="8000">
                  <a:srgbClr val="3501FF"/>
                </a:gs>
                <a:gs pos="98000">
                  <a:srgbClr val="01C5FF"/>
                </a:gs>
              </a:gsLst>
              <a:lin ang="9000000" scaled="0"/>
            </a:gradFill>
            <a:ln>
              <a:noFill/>
            </a:ln>
            <a:extLst/>
          </p:spPr>
          <p:txBody>
            <a:bodyPr/>
            <a:lstStyle/>
            <a:p>
              <a:endParaRPr lang="zh-CN" altLang="en-US"/>
            </a:p>
          </p:txBody>
        </p:sp>
      </p:grpSp>
      <p:sp>
        <p:nvSpPr>
          <p:cNvPr id="10" name="文本框 9">
            <a:extLst>
              <a:ext uri="{FF2B5EF4-FFF2-40B4-BE49-F238E27FC236}">
                <a16:creationId xmlns="" xmlns:a16="http://schemas.microsoft.com/office/drawing/2014/main" id="{A721C8FE-EDB0-4252-AA9D-FCCBE11F4DF3}"/>
              </a:ext>
            </a:extLst>
          </p:cNvPr>
          <p:cNvSpPr txBox="1">
            <a:spLocks/>
          </p:cNvSpPr>
          <p:nvPr/>
        </p:nvSpPr>
        <p:spPr>
          <a:xfrm>
            <a:off x="5588000" y="2204304"/>
            <a:ext cx="3568881" cy="769441"/>
          </a:xfrm>
          <a:prstGeom prst="rect">
            <a:avLst/>
          </a:prstGeom>
          <a:noFill/>
        </p:spPr>
        <p:txBody>
          <a:bodyPr wrap="square" rtlCol="0">
            <a:spAutoFit/>
          </a:bodyPr>
          <a:lstStyle/>
          <a:p>
            <a:r>
              <a:rPr lang="zh-CN" altLang="en-US" sz="4400" dirty="0">
                <a:solidFill>
                  <a:schemeClr val="tx1">
                    <a:lumMod val="75000"/>
                    <a:lumOff val="25000"/>
                  </a:schemeClr>
                </a:solidFill>
                <a:cs typeface="+mn-ea"/>
                <a:sym typeface="+mn-lt"/>
              </a:rPr>
              <a:t>输入您的标题</a:t>
            </a:r>
            <a:endParaRPr lang="zh-CN" altLang="en-US" sz="4400" dirty="0">
              <a:solidFill>
                <a:srgbClr val="313131"/>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 xmlns:a16="http://schemas.microsoft.com/office/drawing/2014/main" id="{9F587EF4-4499-47AD-B6C8-68D7B1D4D8A6}"/>
              </a:ext>
            </a:extLst>
          </p:cNvPr>
          <p:cNvSpPr txBox="1"/>
          <p:nvPr/>
        </p:nvSpPr>
        <p:spPr>
          <a:xfrm>
            <a:off x="5588000" y="1462701"/>
            <a:ext cx="5423081" cy="769441"/>
          </a:xfrm>
          <a:prstGeom prst="rect">
            <a:avLst/>
          </a:prstGeom>
        </p:spPr>
        <p:txBody>
          <a:bodyPr wrap="square" rtlCol="0">
            <a:spAutoFit/>
          </a:bodyPr>
          <a:lstStyle/>
          <a:p>
            <a:r>
              <a:rPr lang="en-US" altLang="zh-CN" sz="4400" b="1" dirty="0">
                <a:gradFill>
                  <a:gsLst>
                    <a:gs pos="8000">
                      <a:srgbClr val="3501FF"/>
                    </a:gs>
                    <a:gs pos="98000">
                      <a:srgbClr val="01C5FF"/>
                    </a:gs>
                  </a:gsLst>
                  <a:lin ang="9000000" scaled="0"/>
                </a:gradFill>
                <a:latin typeface="Century Gothic" panose="020B0502020202020204" pitchFamily="34" charset="0"/>
                <a:ea typeface="微软雅黑" panose="020B0503020204020204" pitchFamily="34" charset="-122"/>
              </a:rPr>
              <a:t>CASH DATEBASE</a:t>
            </a:r>
            <a:endParaRPr lang="zh-CN" altLang="en-US" sz="4400" b="1" dirty="0">
              <a:gradFill>
                <a:gsLst>
                  <a:gs pos="8000">
                    <a:srgbClr val="3501FF"/>
                  </a:gs>
                  <a:gs pos="98000">
                    <a:srgbClr val="01C5FF"/>
                  </a:gs>
                </a:gsLst>
                <a:lin ang="9000000" scaled="0"/>
              </a:gradFill>
              <a:latin typeface="Century Gothic" panose="020B0502020202020204" pitchFamily="34" charset="0"/>
              <a:ea typeface="微软雅黑" panose="020B0503020204020204" pitchFamily="34" charset="-122"/>
            </a:endParaRPr>
          </a:p>
        </p:txBody>
      </p:sp>
      <p:sp>
        <p:nvSpPr>
          <p:cNvPr id="12" name="矩形 11">
            <a:extLst>
              <a:ext uri="{FF2B5EF4-FFF2-40B4-BE49-F238E27FC236}">
                <a16:creationId xmlns="" xmlns:a16="http://schemas.microsoft.com/office/drawing/2014/main" id="{4CCF35D0-809C-42E2-AC72-F1D252900662}"/>
              </a:ext>
            </a:extLst>
          </p:cNvPr>
          <p:cNvSpPr/>
          <p:nvPr/>
        </p:nvSpPr>
        <p:spPr>
          <a:xfrm>
            <a:off x="5587999" y="3465513"/>
            <a:ext cx="5072561" cy="701346"/>
          </a:xfrm>
          <a:prstGeom prst="rect">
            <a:avLst/>
          </a:prstGeom>
        </p:spPr>
        <p:txBody>
          <a:bodyPr wrap="square">
            <a:spAutoFit/>
          </a:bodyPr>
          <a:lstStyle/>
          <a:p>
            <a:pPr>
              <a:lnSpc>
                <a:spcPct val="130000"/>
              </a:lnSpc>
            </a:pPr>
            <a:r>
              <a:rPr lang="zh-CN" altLang="en-US" sz="1600" dirty="0">
                <a:solidFill>
                  <a:srgbClr val="595959"/>
                </a:solidFill>
                <a:latin typeface="微软雅黑" panose="020B0503020204020204" pitchFamily="34" charset="-122"/>
                <a:ea typeface="微软雅黑" panose="020B0503020204020204" pitchFamily="34" charset="-122"/>
              </a:rPr>
              <a:t>环球在线国际传媒的优势，在与数年的从业经历使。我们的明星资源非常丰富，与众多著名明星经纪公司。</a:t>
            </a:r>
          </a:p>
        </p:txBody>
      </p:sp>
      <p:cxnSp>
        <p:nvCxnSpPr>
          <p:cNvPr id="13" name="直接连接符 12">
            <a:extLst>
              <a:ext uri="{FF2B5EF4-FFF2-40B4-BE49-F238E27FC236}">
                <a16:creationId xmlns="" xmlns:a16="http://schemas.microsoft.com/office/drawing/2014/main" id="{819D35CC-57EB-461B-B4C0-B804FFC58313}"/>
              </a:ext>
            </a:extLst>
          </p:cNvPr>
          <p:cNvCxnSpPr/>
          <p:nvPr/>
        </p:nvCxnSpPr>
        <p:spPr>
          <a:xfrm>
            <a:off x="5739221" y="3265189"/>
            <a:ext cx="428625" cy="0"/>
          </a:xfrm>
          <a:prstGeom prst="line">
            <a:avLst/>
          </a:prstGeom>
          <a:ln w="53975">
            <a:gradFill>
              <a:gsLst>
                <a:gs pos="10000">
                  <a:srgbClr val="3501FF"/>
                </a:gs>
                <a:gs pos="100000">
                  <a:srgbClr val="01C5FF"/>
                </a:gs>
              </a:gsLst>
              <a:lin ang="1200000" scaled="0"/>
            </a:gradFill>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 xmlns:a16="http://schemas.microsoft.com/office/drawing/2014/main" id="{DE73838F-241B-48BC-B45C-C6DC54E1704A}"/>
              </a:ext>
            </a:extLst>
          </p:cNvPr>
          <p:cNvSpPr/>
          <p:nvPr/>
        </p:nvSpPr>
        <p:spPr>
          <a:xfrm>
            <a:off x="5543022" y="4366086"/>
            <a:ext cx="1021080" cy="1021080"/>
          </a:xfrm>
          <a:prstGeom prst="ellipse">
            <a:avLst/>
          </a:prstGeom>
          <a:gradFill>
            <a:gsLst>
              <a:gs pos="100000">
                <a:srgbClr val="01C5FF"/>
              </a:gs>
              <a:gs pos="28000">
                <a:srgbClr val="3501FF"/>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a:extLst>
              <a:ext uri="{FF2B5EF4-FFF2-40B4-BE49-F238E27FC236}">
                <a16:creationId xmlns="" xmlns:a16="http://schemas.microsoft.com/office/drawing/2014/main" id="{DB121B24-6457-4AA6-B1C3-F36ABEF61F5B}"/>
              </a:ext>
            </a:extLst>
          </p:cNvPr>
          <p:cNvSpPr/>
          <p:nvPr/>
        </p:nvSpPr>
        <p:spPr>
          <a:xfrm>
            <a:off x="5675497" y="4498561"/>
            <a:ext cx="756130" cy="756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85">
            <a:extLst>
              <a:ext uri="{FF2B5EF4-FFF2-40B4-BE49-F238E27FC236}">
                <a16:creationId xmlns="" xmlns:a16="http://schemas.microsoft.com/office/drawing/2014/main" id="{30386722-C164-4714-A7F3-7F1BFAEEDF9E}"/>
              </a:ext>
            </a:extLst>
          </p:cNvPr>
          <p:cNvSpPr>
            <a:spLocks noChangeArrowheads="1"/>
          </p:cNvSpPr>
          <p:nvPr/>
        </p:nvSpPr>
        <p:spPr bwMode="auto">
          <a:xfrm>
            <a:off x="5870797" y="4747556"/>
            <a:ext cx="365530" cy="293810"/>
          </a:xfrm>
          <a:custGeom>
            <a:avLst/>
            <a:gdLst>
              <a:gd name="T0" fmla="*/ 250282 w 462"/>
              <a:gd name="T1" fmla="*/ 24258 h 374"/>
              <a:gd name="T2" fmla="*/ 250282 w 462"/>
              <a:gd name="T3" fmla="*/ 24258 h 374"/>
              <a:gd name="T4" fmla="*/ 221508 w 462"/>
              <a:gd name="T5" fmla="*/ 33962 h 374"/>
              <a:gd name="T6" fmla="*/ 240510 w 462"/>
              <a:gd name="T7" fmla="*/ 5391 h 374"/>
              <a:gd name="T8" fmla="*/ 211192 w 462"/>
              <a:gd name="T9" fmla="*/ 19407 h 374"/>
              <a:gd name="T10" fmla="*/ 173189 w 462"/>
              <a:gd name="T11" fmla="*/ 0 h 374"/>
              <a:gd name="T12" fmla="*/ 119983 w 462"/>
              <a:gd name="T13" fmla="*/ 52829 h 374"/>
              <a:gd name="T14" fmla="*/ 124870 w 462"/>
              <a:gd name="T15" fmla="*/ 62532 h 374"/>
              <a:gd name="T16" fmla="*/ 19002 w 462"/>
              <a:gd name="T17" fmla="*/ 10242 h 374"/>
              <a:gd name="T18" fmla="*/ 9229 w 462"/>
              <a:gd name="T19" fmla="*/ 38813 h 374"/>
              <a:gd name="T20" fmla="*/ 33118 w 462"/>
              <a:gd name="T21" fmla="*/ 81400 h 374"/>
              <a:gd name="T22" fmla="*/ 9229 w 462"/>
              <a:gd name="T23" fmla="*/ 72236 h 374"/>
              <a:gd name="T24" fmla="*/ 9229 w 462"/>
              <a:gd name="T25" fmla="*/ 72236 h 374"/>
              <a:gd name="T26" fmla="*/ 53205 w 462"/>
              <a:gd name="T27" fmla="*/ 124526 h 374"/>
              <a:gd name="T28" fmla="*/ 38004 w 462"/>
              <a:gd name="T29" fmla="*/ 124526 h 374"/>
              <a:gd name="T30" fmla="*/ 28774 w 462"/>
              <a:gd name="T31" fmla="*/ 124526 h 374"/>
              <a:gd name="T32" fmla="*/ 77093 w 462"/>
              <a:gd name="T33" fmla="*/ 158487 h 374"/>
              <a:gd name="T34" fmla="*/ 14116 w 462"/>
              <a:gd name="T35" fmla="*/ 182206 h 374"/>
              <a:gd name="T36" fmla="*/ 0 w 462"/>
              <a:gd name="T37" fmla="*/ 182206 h 374"/>
              <a:gd name="T38" fmla="*/ 77093 w 462"/>
              <a:gd name="T39" fmla="*/ 201074 h 374"/>
              <a:gd name="T40" fmla="*/ 221508 w 462"/>
              <a:gd name="T41" fmla="*/ 57681 h 374"/>
              <a:gd name="T42" fmla="*/ 221508 w 462"/>
              <a:gd name="T43" fmla="*/ 52829 h 374"/>
              <a:gd name="T44" fmla="*/ 250282 w 462"/>
              <a:gd name="T45" fmla="*/ 24258 h 3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gradFill>
            <a:gsLst>
              <a:gs pos="8000">
                <a:srgbClr val="3501FF"/>
              </a:gs>
              <a:gs pos="98000">
                <a:srgbClr val="01C5FF"/>
              </a:gs>
            </a:gsLst>
            <a:lin ang="9000000" scaled="0"/>
          </a:gradFill>
          <a:ln>
            <a:noFill/>
          </a:ln>
          <a:extLst/>
        </p:spPr>
        <p:txBody>
          <a:bodyPr/>
          <a:lstStyle/>
          <a:p>
            <a:endParaRPr lang="zh-CN" altLang="en-US"/>
          </a:p>
        </p:txBody>
      </p:sp>
      <p:sp>
        <p:nvSpPr>
          <p:cNvPr id="25" name="TextBox 64">
            <a:extLst>
              <a:ext uri="{FF2B5EF4-FFF2-40B4-BE49-F238E27FC236}">
                <a16:creationId xmlns="" xmlns:a16="http://schemas.microsoft.com/office/drawing/2014/main" id="{4365FDFD-0ED8-47DB-8FCD-3A7C3FBF480D}"/>
              </a:ext>
            </a:extLst>
          </p:cNvPr>
          <p:cNvSpPr txBox="1"/>
          <p:nvPr/>
        </p:nvSpPr>
        <p:spPr>
          <a:xfrm>
            <a:off x="5288593" y="5585937"/>
            <a:ext cx="1499936" cy="461665"/>
          </a:xfrm>
          <a:prstGeom prst="rect">
            <a:avLst/>
          </a:prstGeom>
          <a:noFill/>
        </p:spPr>
        <p:txBody>
          <a:bodyPr wrap="square" rtlCol="0">
            <a:spAutoFit/>
          </a:bodyPr>
          <a:lstStyle/>
          <a:p>
            <a:pPr algn="ctr"/>
            <a:r>
              <a:rPr lang="en-US" altLang="zh-CN" sz="2400" b="1" spc="75" dirty="0">
                <a:gradFill>
                  <a:gsLst>
                    <a:gs pos="0">
                      <a:srgbClr val="3501FF"/>
                    </a:gs>
                    <a:gs pos="100000">
                      <a:srgbClr val="01C5FF"/>
                    </a:gs>
                  </a:gsLst>
                  <a:lin ang="10800000" scaled="0"/>
                </a:gradFill>
                <a:latin typeface="Century Gothic" panose="020B0502020202020204" pitchFamily="34" charset="0"/>
                <a:ea typeface="冬青黑体简体中文 W3" panose="020B0300000000000000" pitchFamily="34" charset="-122"/>
              </a:rPr>
              <a:t>67%</a:t>
            </a:r>
            <a:endParaRPr lang="zh-CN" altLang="en-US" sz="2400" b="1" spc="75" dirty="0">
              <a:gradFill>
                <a:gsLst>
                  <a:gs pos="0">
                    <a:srgbClr val="3501FF"/>
                  </a:gs>
                  <a:gs pos="100000">
                    <a:srgbClr val="01C5FF"/>
                  </a:gs>
                </a:gsLst>
                <a:lin ang="10800000" scaled="0"/>
              </a:gradFill>
              <a:latin typeface="Century Gothic" panose="020B0502020202020204" pitchFamily="34" charset="0"/>
              <a:ea typeface="冬青黑体简体中文 W3" panose="020B0300000000000000" pitchFamily="34" charset="-122"/>
            </a:endParaRPr>
          </a:p>
        </p:txBody>
      </p:sp>
      <p:sp>
        <p:nvSpPr>
          <p:cNvPr id="26" name="TextBox 64">
            <a:extLst>
              <a:ext uri="{FF2B5EF4-FFF2-40B4-BE49-F238E27FC236}">
                <a16:creationId xmlns="" xmlns:a16="http://schemas.microsoft.com/office/drawing/2014/main" id="{464BA066-0735-473A-A5AE-34EB4449D83A}"/>
              </a:ext>
            </a:extLst>
          </p:cNvPr>
          <p:cNvSpPr txBox="1"/>
          <p:nvPr/>
        </p:nvSpPr>
        <p:spPr>
          <a:xfrm>
            <a:off x="6774795" y="5585937"/>
            <a:ext cx="1499936" cy="461665"/>
          </a:xfrm>
          <a:prstGeom prst="rect">
            <a:avLst/>
          </a:prstGeom>
          <a:noFill/>
        </p:spPr>
        <p:txBody>
          <a:bodyPr wrap="square" rtlCol="0">
            <a:spAutoFit/>
          </a:bodyPr>
          <a:lstStyle/>
          <a:p>
            <a:pPr algn="ctr"/>
            <a:r>
              <a:rPr lang="en-US" altLang="zh-CN" sz="2400" b="1" spc="75">
                <a:gradFill>
                  <a:gsLst>
                    <a:gs pos="0">
                      <a:srgbClr val="3501FF"/>
                    </a:gs>
                    <a:gs pos="100000">
                      <a:srgbClr val="01C5FF"/>
                    </a:gs>
                  </a:gsLst>
                  <a:lin ang="10800000" scaled="0"/>
                </a:gradFill>
                <a:latin typeface="Century Gothic" panose="020B0502020202020204" pitchFamily="34" charset="0"/>
                <a:ea typeface="冬青黑体简体中文 W3" panose="020B0300000000000000" pitchFamily="34" charset="-122"/>
              </a:rPr>
              <a:t>91%</a:t>
            </a:r>
            <a:endParaRPr lang="zh-CN" altLang="en-US" sz="2400" b="1" spc="75" dirty="0">
              <a:gradFill>
                <a:gsLst>
                  <a:gs pos="0">
                    <a:srgbClr val="3501FF"/>
                  </a:gs>
                  <a:gs pos="100000">
                    <a:srgbClr val="01C5FF"/>
                  </a:gs>
                </a:gsLst>
                <a:lin ang="10800000" scaled="0"/>
              </a:gradFill>
              <a:latin typeface="Century Gothic" panose="020B0502020202020204" pitchFamily="34" charset="0"/>
              <a:ea typeface="冬青黑体简体中文 W3" panose="020B0300000000000000" pitchFamily="34" charset="-122"/>
            </a:endParaRPr>
          </a:p>
        </p:txBody>
      </p:sp>
      <p:sp>
        <p:nvSpPr>
          <p:cNvPr id="27" name="TextBox 64">
            <a:extLst>
              <a:ext uri="{FF2B5EF4-FFF2-40B4-BE49-F238E27FC236}">
                <a16:creationId xmlns="" xmlns:a16="http://schemas.microsoft.com/office/drawing/2014/main" id="{1AE9AD46-4468-49C8-A276-2AAADEDF0608}"/>
              </a:ext>
            </a:extLst>
          </p:cNvPr>
          <p:cNvSpPr txBox="1"/>
          <p:nvPr/>
        </p:nvSpPr>
        <p:spPr>
          <a:xfrm>
            <a:off x="8083219" y="5585937"/>
            <a:ext cx="1499936" cy="461665"/>
          </a:xfrm>
          <a:prstGeom prst="rect">
            <a:avLst/>
          </a:prstGeom>
          <a:noFill/>
        </p:spPr>
        <p:txBody>
          <a:bodyPr wrap="square" rtlCol="0">
            <a:spAutoFit/>
          </a:bodyPr>
          <a:lstStyle/>
          <a:p>
            <a:pPr algn="ctr"/>
            <a:r>
              <a:rPr lang="en-US" altLang="zh-CN" sz="2400" b="1" spc="75">
                <a:gradFill>
                  <a:gsLst>
                    <a:gs pos="0">
                      <a:srgbClr val="3501FF"/>
                    </a:gs>
                    <a:gs pos="100000">
                      <a:srgbClr val="01C5FF"/>
                    </a:gs>
                  </a:gsLst>
                  <a:lin ang="10800000" scaled="0"/>
                </a:gradFill>
                <a:latin typeface="Century Gothic" panose="020B0502020202020204" pitchFamily="34" charset="0"/>
                <a:ea typeface="冬青黑体简体中文 W3" panose="020B0300000000000000" pitchFamily="34" charset="-122"/>
              </a:rPr>
              <a:t>84%</a:t>
            </a:r>
            <a:endParaRPr lang="zh-CN" altLang="en-US" sz="2400" b="1" spc="75" dirty="0">
              <a:gradFill>
                <a:gsLst>
                  <a:gs pos="0">
                    <a:srgbClr val="3501FF"/>
                  </a:gs>
                  <a:gs pos="100000">
                    <a:srgbClr val="01C5FF"/>
                  </a:gs>
                </a:gsLst>
                <a:lin ang="10800000" scaled="0"/>
              </a:gradFill>
              <a:latin typeface="Century Gothic" panose="020B0502020202020204" pitchFamily="34" charset="0"/>
              <a:ea typeface="冬青黑体简体中文 W3" panose="020B0300000000000000" pitchFamily="34" charset="-122"/>
            </a:endParaRPr>
          </a:p>
        </p:txBody>
      </p:sp>
      <p:sp>
        <p:nvSpPr>
          <p:cNvPr id="28" name="椭圆 27">
            <a:extLst>
              <a:ext uri="{FF2B5EF4-FFF2-40B4-BE49-F238E27FC236}">
                <a16:creationId xmlns="" xmlns:a16="http://schemas.microsoft.com/office/drawing/2014/main" id="{1FA06E80-A7B7-4102-9EAA-EFA9A9541A04}"/>
              </a:ext>
            </a:extLst>
          </p:cNvPr>
          <p:cNvSpPr/>
          <p:nvPr/>
        </p:nvSpPr>
        <p:spPr>
          <a:xfrm>
            <a:off x="6959202" y="4371981"/>
            <a:ext cx="1021080" cy="1021080"/>
          </a:xfrm>
          <a:prstGeom prst="ellipse">
            <a:avLst/>
          </a:prstGeom>
          <a:gradFill>
            <a:gsLst>
              <a:gs pos="100000">
                <a:srgbClr val="01C5FF"/>
              </a:gs>
              <a:gs pos="28000">
                <a:srgbClr val="3501FF"/>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 xmlns:a16="http://schemas.microsoft.com/office/drawing/2014/main" id="{2B69446C-D472-4830-BB6E-8A9590635BCF}"/>
              </a:ext>
            </a:extLst>
          </p:cNvPr>
          <p:cNvSpPr/>
          <p:nvPr/>
        </p:nvSpPr>
        <p:spPr>
          <a:xfrm>
            <a:off x="8297122" y="4366086"/>
            <a:ext cx="1021080" cy="1021080"/>
          </a:xfrm>
          <a:prstGeom prst="ellipse">
            <a:avLst/>
          </a:prstGeom>
          <a:gradFill>
            <a:gsLst>
              <a:gs pos="100000">
                <a:srgbClr val="01C5FF"/>
              </a:gs>
              <a:gs pos="28000">
                <a:srgbClr val="3501FF"/>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 xmlns:a16="http://schemas.microsoft.com/office/drawing/2014/main" id="{A14285B3-0DAE-4986-AF18-A9FB015EBB88}"/>
              </a:ext>
            </a:extLst>
          </p:cNvPr>
          <p:cNvSpPr/>
          <p:nvPr/>
        </p:nvSpPr>
        <p:spPr>
          <a:xfrm>
            <a:off x="7096690" y="4498561"/>
            <a:ext cx="756130" cy="756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4A8DFAF6-47DA-4A94-B3CE-8BDCE15803CA}"/>
              </a:ext>
            </a:extLst>
          </p:cNvPr>
          <p:cNvSpPr/>
          <p:nvPr/>
        </p:nvSpPr>
        <p:spPr>
          <a:xfrm>
            <a:off x="8429597" y="4498561"/>
            <a:ext cx="756130" cy="756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64">
            <a:extLst>
              <a:ext uri="{FF2B5EF4-FFF2-40B4-BE49-F238E27FC236}">
                <a16:creationId xmlns="" xmlns:a16="http://schemas.microsoft.com/office/drawing/2014/main" id="{50908C84-F60C-47FF-9391-379E226BF8D4}"/>
              </a:ext>
            </a:extLst>
          </p:cNvPr>
          <p:cNvSpPr>
            <a:spLocks noChangeArrowheads="1"/>
          </p:cNvSpPr>
          <p:nvPr/>
        </p:nvSpPr>
        <p:spPr bwMode="auto">
          <a:xfrm>
            <a:off x="8624896" y="4697332"/>
            <a:ext cx="365532" cy="358588"/>
          </a:xfrm>
          <a:custGeom>
            <a:avLst/>
            <a:gdLst>
              <a:gd name="T0" fmla="*/ 67467 w 461"/>
              <a:gd name="T1" fmla="*/ 14666 h 453"/>
              <a:gd name="T2" fmla="*/ 67467 w 461"/>
              <a:gd name="T3" fmla="*/ 14666 h 453"/>
              <a:gd name="T4" fmla="*/ 0 w 461"/>
              <a:gd name="T5" fmla="*/ 120587 h 453"/>
              <a:gd name="T6" fmla="*/ 4897 w 461"/>
              <a:gd name="T7" fmla="*/ 149375 h 453"/>
              <a:gd name="T8" fmla="*/ 110994 w 461"/>
              <a:gd name="T9" fmla="*/ 53232 h 453"/>
              <a:gd name="T10" fmla="*/ 67467 w 461"/>
              <a:gd name="T11" fmla="*/ 14666 h 453"/>
              <a:gd name="T12" fmla="*/ 178461 w 461"/>
              <a:gd name="T13" fmla="*/ 9777 h 453"/>
              <a:gd name="T14" fmla="*/ 178461 w 461"/>
              <a:gd name="T15" fmla="*/ 9777 h 453"/>
              <a:gd name="T16" fmla="*/ 125685 w 461"/>
              <a:gd name="T17" fmla="*/ 0 h 453"/>
              <a:gd name="T18" fmla="*/ 87054 w 461"/>
              <a:gd name="T19" fmla="*/ 4889 h 453"/>
              <a:gd name="T20" fmla="*/ 178461 w 461"/>
              <a:gd name="T21" fmla="*/ 86366 h 453"/>
              <a:gd name="T22" fmla="*/ 178461 w 461"/>
              <a:gd name="T23" fmla="*/ 9777 h 453"/>
              <a:gd name="T24" fmla="*/ 197504 w 461"/>
              <a:gd name="T25" fmla="*/ 19555 h 453"/>
              <a:gd name="T26" fmla="*/ 197504 w 461"/>
              <a:gd name="T27" fmla="*/ 19555 h 453"/>
              <a:gd name="T28" fmla="*/ 197504 w 461"/>
              <a:gd name="T29" fmla="*/ 164041 h 453"/>
              <a:gd name="T30" fmla="*/ 241031 w 461"/>
              <a:gd name="T31" fmla="*/ 164041 h 453"/>
              <a:gd name="T32" fmla="*/ 250281 w 461"/>
              <a:gd name="T33" fmla="*/ 120587 h 453"/>
              <a:gd name="T34" fmla="*/ 197504 w 461"/>
              <a:gd name="T35" fmla="*/ 19555 h 453"/>
              <a:gd name="T36" fmla="*/ 9794 w 461"/>
              <a:gd name="T37" fmla="*/ 168387 h 453"/>
              <a:gd name="T38" fmla="*/ 9794 w 461"/>
              <a:gd name="T39" fmla="*/ 168387 h 453"/>
              <a:gd name="T40" fmla="*/ 57673 w 461"/>
              <a:gd name="T41" fmla="*/ 226507 h 453"/>
              <a:gd name="T42" fmla="*/ 57673 w 461"/>
              <a:gd name="T43" fmla="*/ 125475 h 453"/>
              <a:gd name="T44" fmla="*/ 28837 w 461"/>
              <a:gd name="T45" fmla="*/ 154264 h 453"/>
              <a:gd name="T46" fmla="*/ 9794 w 461"/>
              <a:gd name="T47" fmla="*/ 168387 h 453"/>
              <a:gd name="T48" fmla="*/ 72364 w 461"/>
              <a:gd name="T49" fmla="*/ 235742 h 453"/>
              <a:gd name="T50" fmla="*/ 72364 w 461"/>
              <a:gd name="T51" fmla="*/ 235742 h 453"/>
              <a:gd name="T52" fmla="*/ 115891 w 461"/>
              <a:gd name="T53" fmla="*/ 245519 h 453"/>
              <a:gd name="T54" fmla="*/ 134934 w 461"/>
              <a:gd name="T55" fmla="*/ 245519 h 453"/>
              <a:gd name="T56" fmla="*/ 236135 w 461"/>
              <a:gd name="T57" fmla="*/ 183053 h 453"/>
              <a:gd name="T58" fmla="*/ 72364 w 461"/>
              <a:gd name="T59" fmla="*/ 183053 h 453"/>
              <a:gd name="T60" fmla="*/ 72364 w 461"/>
              <a:gd name="T61" fmla="*/ 235742 h 45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61" h="453">
                <a:moveTo>
                  <a:pt x="124" y="27"/>
                </a:moveTo>
                <a:lnTo>
                  <a:pt x="124" y="27"/>
                </a:lnTo>
                <a:cubicBezTo>
                  <a:pt x="53" y="62"/>
                  <a:pt x="0" y="142"/>
                  <a:pt x="0" y="222"/>
                </a:cubicBezTo>
                <a:cubicBezTo>
                  <a:pt x="0" y="240"/>
                  <a:pt x="0" y="257"/>
                  <a:pt x="9" y="275"/>
                </a:cubicBezTo>
                <a:cubicBezTo>
                  <a:pt x="204" y="98"/>
                  <a:pt x="204" y="98"/>
                  <a:pt x="204" y="98"/>
                </a:cubicBezTo>
                <a:cubicBezTo>
                  <a:pt x="186" y="71"/>
                  <a:pt x="124" y="27"/>
                  <a:pt x="124" y="27"/>
                </a:cubicBezTo>
                <a:close/>
                <a:moveTo>
                  <a:pt x="328" y="18"/>
                </a:moveTo>
                <a:lnTo>
                  <a:pt x="328" y="18"/>
                </a:lnTo>
                <a:cubicBezTo>
                  <a:pt x="293" y="0"/>
                  <a:pt x="266" y="0"/>
                  <a:pt x="231" y="0"/>
                </a:cubicBezTo>
                <a:cubicBezTo>
                  <a:pt x="204" y="0"/>
                  <a:pt x="186" y="0"/>
                  <a:pt x="160" y="9"/>
                </a:cubicBezTo>
                <a:cubicBezTo>
                  <a:pt x="328" y="159"/>
                  <a:pt x="328" y="159"/>
                  <a:pt x="328" y="159"/>
                </a:cubicBezTo>
                <a:lnTo>
                  <a:pt x="328" y="18"/>
                </a:lnTo>
                <a:close/>
                <a:moveTo>
                  <a:pt x="363" y="36"/>
                </a:moveTo>
                <a:lnTo>
                  <a:pt x="363" y="36"/>
                </a:lnTo>
                <a:cubicBezTo>
                  <a:pt x="363" y="302"/>
                  <a:pt x="363" y="302"/>
                  <a:pt x="363" y="302"/>
                </a:cubicBezTo>
                <a:cubicBezTo>
                  <a:pt x="443" y="302"/>
                  <a:pt x="443" y="302"/>
                  <a:pt x="443" y="302"/>
                </a:cubicBezTo>
                <a:cubicBezTo>
                  <a:pt x="452" y="275"/>
                  <a:pt x="460" y="248"/>
                  <a:pt x="460" y="222"/>
                </a:cubicBezTo>
                <a:cubicBezTo>
                  <a:pt x="460" y="151"/>
                  <a:pt x="416" y="80"/>
                  <a:pt x="363" y="36"/>
                </a:cubicBezTo>
                <a:close/>
                <a:moveTo>
                  <a:pt x="18" y="310"/>
                </a:moveTo>
                <a:lnTo>
                  <a:pt x="18" y="310"/>
                </a:lnTo>
                <a:cubicBezTo>
                  <a:pt x="35" y="355"/>
                  <a:pt x="62" y="390"/>
                  <a:pt x="106" y="417"/>
                </a:cubicBezTo>
                <a:cubicBezTo>
                  <a:pt x="106" y="231"/>
                  <a:pt x="106" y="231"/>
                  <a:pt x="106" y="231"/>
                </a:cubicBezTo>
                <a:cubicBezTo>
                  <a:pt x="53" y="284"/>
                  <a:pt x="53" y="284"/>
                  <a:pt x="53" y="284"/>
                </a:cubicBezTo>
                <a:cubicBezTo>
                  <a:pt x="35" y="293"/>
                  <a:pt x="18" y="310"/>
                  <a:pt x="18" y="310"/>
                </a:cubicBezTo>
                <a:close/>
                <a:moveTo>
                  <a:pt x="133" y="434"/>
                </a:moveTo>
                <a:lnTo>
                  <a:pt x="133" y="434"/>
                </a:lnTo>
                <a:cubicBezTo>
                  <a:pt x="160" y="443"/>
                  <a:pt x="186" y="452"/>
                  <a:pt x="213" y="452"/>
                </a:cubicBezTo>
                <a:cubicBezTo>
                  <a:pt x="248" y="452"/>
                  <a:pt x="248" y="452"/>
                  <a:pt x="248" y="452"/>
                </a:cubicBezTo>
                <a:cubicBezTo>
                  <a:pt x="328" y="443"/>
                  <a:pt x="390" y="399"/>
                  <a:pt x="434" y="337"/>
                </a:cubicBezTo>
                <a:cubicBezTo>
                  <a:pt x="133" y="337"/>
                  <a:pt x="133" y="337"/>
                  <a:pt x="133" y="337"/>
                </a:cubicBezTo>
                <a:lnTo>
                  <a:pt x="133" y="434"/>
                </a:lnTo>
                <a:close/>
              </a:path>
            </a:pathLst>
          </a:custGeom>
          <a:gradFill>
            <a:gsLst>
              <a:gs pos="8000">
                <a:srgbClr val="3501FF"/>
              </a:gs>
              <a:gs pos="98000">
                <a:srgbClr val="01C5FF"/>
              </a:gs>
            </a:gsLst>
            <a:lin ang="9000000" scaled="0"/>
          </a:gradFill>
          <a:ln>
            <a:noFill/>
          </a:ln>
          <a:extLst/>
        </p:spPr>
        <p:txBody>
          <a:bodyPr/>
          <a:lstStyle/>
          <a:p>
            <a:endParaRPr lang="zh-CN" altLang="en-US"/>
          </a:p>
        </p:txBody>
      </p:sp>
      <p:sp>
        <p:nvSpPr>
          <p:cNvPr id="33" name="Freeform 120">
            <a:extLst>
              <a:ext uri="{FF2B5EF4-FFF2-40B4-BE49-F238E27FC236}">
                <a16:creationId xmlns="" xmlns:a16="http://schemas.microsoft.com/office/drawing/2014/main" id="{1DF74EE4-DD77-4DA3-B8B0-CAB5A92FCB14}"/>
              </a:ext>
            </a:extLst>
          </p:cNvPr>
          <p:cNvSpPr>
            <a:spLocks noChangeArrowheads="1"/>
          </p:cNvSpPr>
          <p:nvPr/>
        </p:nvSpPr>
        <p:spPr bwMode="auto">
          <a:xfrm>
            <a:off x="7274584" y="4722107"/>
            <a:ext cx="393292" cy="344708"/>
          </a:xfrm>
          <a:custGeom>
            <a:avLst/>
            <a:gdLst>
              <a:gd name="T0" fmla="*/ 197112 w 497"/>
              <a:gd name="T1" fmla="*/ 120716 h 435"/>
              <a:gd name="T2" fmla="*/ 197112 w 497"/>
              <a:gd name="T3" fmla="*/ 120716 h 435"/>
              <a:gd name="T4" fmla="*/ 192225 w 497"/>
              <a:gd name="T5" fmla="*/ 110384 h 435"/>
              <a:gd name="T6" fmla="*/ 192225 w 497"/>
              <a:gd name="T7" fmla="*/ 86459 h 435"/>
              <a:gd name="T8" fmla="*/ 134123 w 497"/>
              <a:gd name="T9" fmla="*/ 86459 h 435"/>
              <a:gd name="T10" fmla="*/ 129779 w 497"/>
              <a:gd name="T11" fmla="*/ 81565 h 435"/>
              <a:gd name="T12" fmla="*/ 124892 w 497"/>
              <a:gd name="T13" fmla="*/ 48395 h 435"/>
              <a:gd name="T14" fmla="*/ 38554 w 497"/>
              <a:gd name="T15" fmla="*/ 86459 h 435"/>
              <a:gd name="T16" fmla="*/ 0 w 497"/>
              <a:gd name="T17" fmla="*/ 159323 h 435"/>
              <a:gd name="T18" fmla="*/ 110231 w 497"/>
              <a:gd name="T19" fmla="*/ 235994 h 435"/>
              <a:gd name="T20" fmla="*/ 230778 w 497"/>
              <a:gd name="T21" fmla="*/ 154429 h 435"/>
              <a:gd name="T22" fmla="*/ 197112 w 497"/>
              <a:gd name="T23" fmla="*/ 120716 h 435"/>
              <a:gd name="T24" fmla="*/ 110231 w 497"/>
              <a:gd name="T25" fmla="*/ 212069 h 435"/>
              <a:gd name="T26" fmla="*/ 110231 w 497"/>
              <a:gd name="T27" fmla="*/ 212069 h 435"/>
              <a:gd name="T28" fmla="*/ 28779 w 497"/>
              <a:gd name="T29" fmla="*/ 168567 h 435"/>
              <a:gd name="T30" fmla="*/ 100999 w 497"/>
              <a:gd name="T31" fmla="*/ 110384 h 435"/>
              <a:gd name="T32" fmla="*/ 182451 w 497"/>
              <a:gd name="T33" fmla="*/ 154429 h 435"/>
              <a:gd name="T34" fmla="*/ 110231 w 497"/>
              <a:gd name="T35" fmla="*/ 212069 h 435"/>
              <a:gd name="T36" fmla="*/ 269332 w 497"/>
              <a:gd name="T37" fmla="*/ 81565 h 435"/>
              <a:gd name="T38" fmla="*/ 269332 w 497"/>
              <a:gd name="T39" fmla="*/ 81565 h 435"/>
              <a:gd name="T40" fmla="*/ 187338 w 497"/>
              <a:gd name="T41" fmla="*/ 0 h 435"/>
              <a:gd name="T42" fmla="*/ 177564 w 497"/>
              <a:gd name="T43" fmla="*/ 9788 h 435"/>
              <a:gd name="T44" fmla="*/ 187338 w 497"/>
              <a:gd name="T45" fmla="*/ 19576 h 435"/>
              <a:gd name="T46" fmla="*/ 249784 w 497"/>
              <a:gd name="T47" fmla="*/ 81565 h 435"/>
              <a:gd name="T48" fmla="*/ 259558 w 497"/>
              <a:gd name="T49" fmla="*/ 91353 h 435"/>
              <a:gd name="T50" fmla="*/ 269332 w 497"/>
              <a:gd name="T51" fmla="*/ 81565 h 435"/>
              <a:gd name="T52" fmla="*/ 230778 w 497"/>
              <a:gd name="T53" fmla="*/ 81565 h 435"/>
              <a:gd name="T54" fmla="*/ 230778 w 497"/>
              <a:gd name="T55" fmla="*/ 81565 h 435"/>
              <a:gd name="T56" fmla="*/ 187338 w 497"/>
              <a:gd name="T57" fmla="*/ 38607 h 435"/>
              <a:gd name="T58" fmla="*/ 177564 w 497"/>
              <a:gd name="T59" fmla="*/ 48395 h 435"/>
              <a:gd name="T60" fmla="*/ 187338 w 497"/>
              <a:gd name="T61" fmla="*/ 57639 h 435"/>
              <a:gd name="T62" fmla="*/ 211773 w 497"/>
              <a:gd name="T63" fmla="*/ 86459 h 435"/>
              <a:gd name="T64" fmla="*/ 225891 w 497"/>
              <a:gd name="T65" fmla="*/ 91353 h 435"/>
              <a:gd name="T66" fmla="*/ 230778 w 497"/>
              <a:gd name="T67" fmla="*/ 81565 h 435"/>
              <a:gd name="T68" fmla="*/ 86338 w 497"/>
              <a:gd name="T69" fmla="*/ 139748 h 435"/>
              <a:gd name="T70" fmla="*/ 86338 w 497"/>
              <a:gd name="T71" fmla="*/ 139748 h 435"/>
              <a:gd name="T72" fmla="*/ 62446 w 497"/>
              <a:gd name="T73" fmla="*/ 168567 h 435"/>
              <a:gd name="T74" fmla="*/ 100999 w 497"/>
              <a:gd name="T75" fmla="*/ 192493 h 435"/>
              <a:gd name="T76" fmla="*/ 124892 w 497"/>
              <a:gd name="T77" fmla="*/ 159323 h 435"/>
              <a:gd name="T78" fmla="*/ 86338 w 497"/>
              <a:gd name="T79" fmla="*/ 139748 h 43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35">
                <a:moveTo>
                  <a:pt x="363" y="222"/>
                </a:moveTo>
                <a:lnTo>
                  <a:pt x="363" y="222"/>
                </a:lnTo>
                <a:cubicBezTo>
                  <a:pt x="354" y="213"/>
                  <a:pt x="354" y="213"/>
                  <a:pt x="354" y="203"/>
                </a:cubicBezTo>
                <a:cubicBezTo>
                  <a:pt x="363" y="186"/>
                  <a:pt x="363" y="168"/>
                  <a:pt x="354" y="159"/>
                </a:cubicBezTo>
                <a:cubicBezTo>
                  <a:pt x="336" y="133"/>
                  <a:pt x="300" y="133"/>
                  <a:pt x="247" y="159"/>
                </a:cubicBezTo>
                <a:cubicBezTo>
                  <a:pt x="247" y="159"/>
                  <a:pt x="230" y="159"/>
                  <a:pt x="239" y="150"/>
                </a:cubicBezTo>
                <a:cubicBezTo>
                  <a:pt x="247" y="124"/>
                  <a:pt x="239" y="106"/>
                  <a:pt x="230" y="89"/>
                </a:cubicBezTo>
                <a:cubicBezTo>
                  <a:pt x="203" y="62"/>
                  <a:pt x="132" y="97"/>
                  <a:pt x="71" y="159"/>
                </a:cubicBezTo>
                <a:cubicBezTo>
                  <a:pt x="26" y="203"/>
                  <a:pt x="0" y="248"/>
                  <a:pt x="0" y="293"/>
                </a:cubicBezTo>
                <a:cubicBezTo>
                  <a:pt x="0" y="372"/>
                  <a:pt x="106" y="434"/>
                  <a:pt x="203" y="434"/>
                </a:cubicBezTo>
                <a:cubicBezTo>
                  <a:pt x="336" y="434"/>
                  <a:pt x="425" y="346"/>
                  <a:pt x="425" y="284"/>
                </a:cubicBezTo>
                <a:cubicBezTo>
                  <a:pt x="425" y="248"/>
                  <a:pt x="390" y="231"/>
                  <a:pt x="363" y="222"/>
                </a:cubicBezTo>
                <a:close/>
                <a:moveTo>
                  <a:pt x="203" y="390"/>
                </a:moveTo>
                <a:lnTo>
                  <a:pt x="203" y="390"/>
                </a:lnTo>
                <a:cubicBezTo>
                  <a:pt x="124" y="399"/>
                  <a:pt x="53" y="363"/>
                  <a:pt x="53" y="310"/>
                </a:cubicBezTo>
                <a:cubicBezTo>
                  <a:pt x="44" y="257"/>
                  <a:pt x="106" y="213"/>
                  <a:pt x="186" y="203"/>
                </a:cubicBezTo>
                <a:cubicBezTo>
                  <a:pt x="265" y="195"/>
                  <a:pt x="336" y="231"/>
                  <a:pt x="336" y="284"/>
                </a:cubicBezTo>
                <a:cubicBezTo>
                  <a:pt x="345" y="337"/>
                  <a:pt x="283" y="381"/>
                  <a:pt x="203" y="390"/>
                </a:cubicBezTo>
                <a:close/>
                <a:moveTo>
                  <a:pt x="496" y="150"/>
                </a:moveTo>
                <a:lnTo>
                  <a:pt x="496" y="150"/>
                </a:lnTo>
                <a:cubicBezTo>
                  <a:pt x="496" y="71"/>
                  <a:pt x="425" y="0"/>
                  <a:pt x="345" y="0"/>
                </a:cubicBezTo>
                <a:cubicBezTo>
                  <a:pt x="336" y="0"/>
                  <a:pt x="327" y="9"/>
                  <a:pt x="327" y="18"/>
                </a:cubicBezTo>
                <a:cubicBezTo>
                  <a:pt x="327" y="27"/>
                  <a:pt x="336" y="36"/>
                  <a:pt x="345" y="36"/>
                </a:cubicBezTo>
                <a:cubicBezTo>
                  <a:pt x="407" y="36"/>
                  <a:pt x="460" y="89"/>
                  <a:pt x="460" y="150"/>
                </a:cubicBezTo>
                <a:cubicBezTo>
                  <a:pt x="460" y="159"/>
                  <a:pt x="469" y="168"/>
                  <a:pt x="478" y="168"/>
                </a:cubicBezTo>
                <a:cubicBezTo>
                  <a:pt x="487" y="168"/>
                  <a:pt x="496" y="159"/>
                  <a:pt x="496" y="150"/>
                </a:cubicBezTo>
                <a:close/>
                <a:moveTo>
                  <a:pt x="425" y="150"/>
                </a:moveTo>
                <a:lnTo>
                  <a:pt x="425" y="150"/>
                </a:lnTo>
                <a:cubicBezTo>
                  <a:pt x="416" y="106"/>
                  <a:pt x="390" y="80"/>
                  <a:pt x="345" y="71"/>
                </a:cubicBezTo>
                <a:cubicBezTo>
                  <a:pt x="336" y="71"/>
                  <a:pt x="327" y="80"/>
                  <a:pt x="327" y="89"/>
                </a:cubicBezTo>
                <a:cubicBezTo>
                  <a:pt x="327" y="97"/>
                  <a:pt x="327" y="106"/>
                  <a:pt x="345" y="106"/>
                </a:cubicBezTo>
                <a:cubicBezTo>
                  <a:pt x="363" y="115"/>
                  <a:pt x="390" y="133"/>
                  <a:pt x="390" y="159"/>
                </a:cubicBezTo>
                <a:cubicBezTo>
                  <a:pt x="390" y="168"/>
                  <a:pt x="398" y="168"/>
                  <a:pt x="416" y="168"/>
                </a:cubicBezTo>
                <a:cubicBezTo>
                  <a:pt x="425" y="168"/>
                  <a:pt x="425" y="159"/>
                  <a:pt x="425" y="150"/>
                </a:cubicBezTo>
                <a:close/>
                <a:moveTo>
                  <a:pt x="159" y="257"/>
                </a:moveTo>
                <a:lnTo>
                  <a:pt x="159" y="257"/>
                </a:lnTo>
                <a:cubicBezTo>
                  <a:pt x="132" y="257"/>
                  <a:pt x="106" y="284"/>
                  <a:pt x="115" y="310"/>
                </a:cubicBezTo>
                <a:cubicBezTo>
                  <a:pt x="124" y="337"/>
                  <a:pt x="150" y="354"/>
                  <a:pt x="186" y="354"/>
                </a:cubicBezTo>
                <a:cubicBezTo>
                  <a:pt x="212" y="346"/>
                  <a:pt x="239" y="319"/>
                  <a:pt x="230" y="293"/>
                </a:cubicBezTo>
                <a:cubicBezTo>
                  <a:pt x="221" y="266"/>
                  <a:pt x="194" y="248"/>
                  <a:pt x="159" y="257"/>
                </a:cubicBezTo>
                <a:close/>
              </a:path>
            </a:pathLst>
          </a:custGeom>
          <a:gradFill>
            <a:gsLst>
              <a:gs pos="8000">
                <a:srgbClr val="3501FF"/>
              </a:gs>
              <a:gs pos="98000">
                <a:srgbClr val="01C5FF"/>
              </a:gs>
            </a:gsLst>
            <a:lin ang="9000000" scaled="0"/>
          </a:gradFill>
          <a:ln>
            <a:noFill/>
          </a:ln>
          <a:extLst/>
        </p:spPr>
        <p:txBody>
          <a:bodyPr/>
          <a:lstStyle/>
          <a:p>
            <a:endParaRPr lang="zh-CN" altLang="en-US"/>
          </a:p>
        </p:txBody>
      </p:sp>
    </p:spTree>
    <p:extLst>
      <p:ext uri="{BB962C8B-B14F-4D97-AF65-F5344CB8AC3E}">
        <p14:creationId xmlns:p14="http://schemas.microsoft.com/office/powerpoint/2010/main" val="37456723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6333A5F-9940-45AA-822E-D9682C960927}"/>
              </a:ext>
            </a:extLst>
          </p:cNvPr>
          <p:cNvSpPr txBox="1"/>
          <p:nvPr/>
        </p:nvSpPr>
        <p:spPr>
          <a:xfrm>
            <a:off x="1041982" y="597366"/>
            <a:ext cx="2954655" cy="461665"/>
          </a:xfrm>
          <a:prstGeom prst="rect">
            <a:avLst/>
          </a:prstGeom>
          <a:noFill/>
        </p:spPr>
        <p:txBody>
          <a:bodyPr wrap="none" rtlCol="0" anchor="ctr">
            <a:spAutoFit/>
          </a:bodyPr>
          <a:lstStyle/>
          <a:p>
            <a:r>
              <a:rPr lang="zh-CN" altLang="en-US" sz="2400" dirty="0">
                <a:solidFill>
                  <a:schemeClr val="tx1">
                    <a:lumMod val="75000"/>
                    <a:lumOff val="25000"/>
                  </a:schemeClr>
                </a:solidFill>
                <a:cs typeface="+mn-ea"/>
                <a:sym typeface="+mn-lt"/>
              </a:rPr>
              <a:t>请双击输入您的标题</a:t>
            </a:r>
          </a:p>
        </p:txBody>
      </p:sp>
      <p:grpSp>
        <p:nvGrpSpPr>
          <p:cNvPr id="3" name="组合 2">
            <a:extLst>
              <a:ext uri="{FF2B5EF4-FFF2-40B4-BE49-F238E27FC236}">
                <a16:creationId xmlns="" xmlns:a16="http://schemas.microsoft.com/office/drawing/2014/main" id="{FCC3D3A6-EEF1-4512-9EA1-57C09BB6FB6D}"/>
              </a:ext>
            </a:extLst>
          </p:cNvPr>
          <p:cNvGrpSpPr/>
          <p:nvPr/>
        </p:nvGrpSpPr>
        <p:grpSpPr>
          <a:xfrm>
            <a:off x="346454" y="638043"/>
            <a:ext cx="631480" cy="420988"/>
            <a:chOff x="386683" y="710732"/>
            <a:chExt cx="522448" cy="348299"/>
          </a:xfrm>
        </p:grpSpPr>
        <p:sp>
          <p:nvSpPr>
            <p:cNvPr id="4" name="椭圆 3">
              <a:extLst>
                <a:ext uri="{FF2B5EF4-FFF2-40B4-BE49-F238E27FC236}">
                  <a16:creationId xmlns="" xmlns:a16="http://schemas.microsoft.com/office/drawing/2014/main" id="{1E408A8A-2A4C-4940-BE9A-8A75B82A8457}"/>
                </a:ext>
              </a:extLst>
            </p:cNvPr>
            <p:cNvSpPr/>
            <p:nvPr/>
          </p:nvSpPr>
          <p:spPr>
            <a:xfrm>
              <a:off x="386683" y="710732"/>
              <a:ext cx="348299" cy="348299"/>
            </a:xfrm>
            <a:prstGeom prst="ellipse">
              <a:avLst/>
            </a:prstGeom>
            <a:gradFill>
              <a:gsLst>
                <a:gs pos="8000">
                  <a:srgbClr val="3501FF">
                    <a:alpha val="88000"/>
                  </a:srgbClr>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5" name="椭圆 4">
              <a:extLst>
                <a:ext uri="{FF2B5EF4-FFF2-40B4-BE49-F238E27FC236}">
                  <a16:creationId xmlns="" xmlns:a16="http://schemas.microsoft.com/office/drawing/2014/main" id="{AF5AB218-1A18-46B2-BF6F-4B43CB3ABEC0}"/>
                </a:ext>
              </a:extLst>
            </p:cNvPr>
            <p:cNvSpPr/>
            <p:nvPr/>
          </p:nvSpPr>
          <p:spPr>
            <a:xfrm>
              <a:off x="560832" y="710732"/>
              <a:ext cx="348299" cy="348299"/>
            </a:xfrm>
            <a:prstGeom prst="ellipse">
              <a:avLst/>
            </a:prstGeom>
            <a:gradFill>
              <a:gsLst>
                <a:gs pos="8000">
                  <a:srgbClr val="3501FF"/>
                </a:gs>
                <a:gs pos="98000">
                  <a:srgbClr val="01C5FF">
                    <a:alpha val="83000"/>
                  </a:srgb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sp>
        <p:nvSpPr>
          <p:cNvPr id="6" name="矩形 5">
            <a:extLst>
              <a:ext uri="{FF2B5EF4-FFF2-40B4-BE49-F238E27FC236}">
                <a16:creationId xmlns="" xmlns:a16="http://schemas.microsoft.com/office/drawing/2014/main" id="{73098887-113F-42BE-AAC2-9B656730D5FD}"/>
              </a:ext>
            </a:extLst>
          </p:cNvPr>
          <p:cNvSpPr/>
          <p:nvPr/>
        </p:nvSpPr>
        <p:spPr>
          <a:xfrm>
            <a:off x="5713" y="3063908"/>
            <a:ext cx="12186287" cy="1212783"/>
          </a:xfrm>
          <a:prstGeom prst="rect">
            <a:avLst/>
          </a:prstGeom>
          <a:solidFill>
            <a:srgbClr val="F4F6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8" name="矩形: 圆角 7">
            <a:extLst>
              <a:ext uri="{FF2B5EF4-FFF2-40B4-BE49-F238E27FC236}">
                <a16:creationId xmlns="" xmlns:a16="http://schemas.microsoft.com/office/drawing/2014/main" id="{6254EDF3-F9A5-404B-A14B-81F43CF70EA5}"/>
              </a:ext>
            </a:extLst>
          </p:cNvPr>
          <p:cNvSpPr/>
          <p:nvPr/>
        </p:nvSpPr>
        <p:spPr>
          <a:xfrm>
            <a:off x="4146841" y="1470008"/>
            <a:ext cx="3898318" cy="4473609"/>
          </a:xfrm>
          <a:prstGeom prst="roundRect">
            <a:avLst>
              <a:gd name="adj" fmla="val 976"/>
            </a:avLst>
          </a:prstGeom>
          <a:gradFill>
            <a:gsLst>
              <a:gs pos="8000">
                <a:srgbClr val="3501FF"/>
              </a:gs>
              <a:gs pos="98000">
                <a:srgbClr val="01C5FF"/>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pic>
        <p:nvPicPr>
          <p:cNvPr id="10" name="图片 9">
            <a:extLst>
              <a:ext uri="{FF2B5EF4-FFF2-40B4-BE49-F238E27FC236}">
                <a16:creationId xmlns="" xmlns:a16="http://schemas.microsoft.com/office/drawing/2014/main" id="{7547FE39-F3AF-4063-8B95-D2045FEC43CA}"/>
              </a:ext>
            </a:extLst>
          </p:cNvPr>
          <p:cNvPicPr>
            <a:picLocks noChangeAspect="1"/>
          </p:cNvPicPr>
          <p:nvPr/>
        </p:nvPicPr>
        <p:blipFill rotWithShape="1">
          <a:blip r:embed="rId2">
            <a:extLst>
              <a:ext uri="{28A0092B-C50C-407E-A947-70E740481C1C}">
                <a14:useLocalDpi xmlns:a14="http://schemas.microsoft.com/office/drawing/2010/main" val="0"/>
              </a:ext>
            </a:extLst>
          </a:blip>
          <a:srcRect l="15656" t="357" r="31293" b="46593"/>
          <a:stretch/>
        </p:blipFill>
        <p:spPr>
          <a:xfrm>
            <a:off x="5307685" y="2146300"/>
            <a:ext cx="1524000" cy="1524000"/>
          </a:xfrm>
          <a:prstGeom prst="flowChartConnector">
            <a:avLst/>
          </a:prstGeom>
          <a:ln w="53975">
            <a:solidFill>
              <a:schemeClr val="bg1"/>
            </a:solidFill>
          </a:ln>
        </p:spPr>
      </p:pic>
      <p:sp>
        <p:nvSpPr>
          <p:cNvPr id="11" name="TextBox 69">
            <a:extLst>
              <a:ext uri="{FF2B5EF4-FFF2-40B4-BE49-F238E27FC236}">
                <a16:creationId xmlns="" xmlns:a16="http://schemas.microsoft.com/office/drawing/2014/main" id="{79F2D928-8C2B-4E2C-9A49-4ED8AE73146C}"/>
              </a:ext>
            </a:extLst>
          </p:cNvPr>
          <p:cNvSpPr txBox="1"/>
          <p:nvPr/>
        </p:nvSpPr>
        <p:spPr>
          <a:xfrm>
            <a:off x="4918621" y="3910931"/>
            <a:ext cx="2236510" cy="400110"/>
          </a:xfrm>
          <a:prstGeom prst="rect">
            <a:avLst/>
          </a:prstGeom>
          <a:noFill/>
        </p:spPr>
        <p:txBody>
          <a:bodyPr wrap="none" lIns="91440" tIns="45720" rIns="91440" bIns="45720" rtlCol="0" anchor="ctr" anchorCtr="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12" name="Subtitle 2">
            <a:extLst>
              <a:ext uri="{FF2B5EF4-FFF2-40B4-BE49-F238E27FC236}">
                <a16:creationId xmlns="" xmlns:a16="http://schemas.microsoft.com/office/drawing/2014/main" id="{5C02C50A-9A93-4473-B76E-D546DCB2E69C}"/>
              </a:ext>
            </a:extLst>
          </p:cNvPr>
          <p:cNvSpPr txBox="1">
            <a:spLocks/>
          </p:cNvSpPr>
          <p:nvPr/>
        </p:nvSpPr>
        <p:spPr>
          <a:xfrm>
            <a:off x="4590002" y="4293477"/>
            <a:ext cx="2959365" cy="970723"/>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600" dirty="0">
                <a:solidFill>
                  <a:schemeClr val="bg1"/>
                </a:solidFill>
                <a:cs typeface="Segoe UI Semilight" panose="020B0402040204020203" pitchFamily="34" charset="0"/>
              </a:rPr>
              <a:t>请替换文字内容复制你的内容到到天边上车请替换文字内容复制你的</a:t>
            </a:r>
          </a:p>
        </p:txBody>
      </p:sp>
      <p:sp>
        <p:nvSpPr>
          <p:cNvPr id="13" name="矩形: 圆角 12">
            <a:extLst>
              <a:ext uri="{FF2B5EF4-FFF2-40B4-BE49-F238E27FC236}">
                <a16:creationId xmlns="" xmlns:a16="http://schemas.microsoft.com/office/drawing/2014/main" id="{1F710087-94CD-4A9D-B998-7253A9A4800E}"/>
              </a:ext>
            </a:extLst>
          </p:cNvPr>
          <p:cNvSpPr/>
          <p:nvPr/>
        </p:nvSpPr>
        <p:spPr>
          <a:xfrm>
            <a:off x="794832" y="1865303"/>
            <a:ext cx="2817236" cy="3683017"/>
          </a:xfrm>
          <a:prstGeom prst="roundRect">
            <a:avLst>
              <a:gd name="adj" fmla="val 976"/>
            </a:avLst>
          </a:prstGeom>
          <a:solidFill>
            <a:srgbClr val="FFFFFF"/>
          </a:solidFill>
          <a:ln w="19050">
            <a:noFill/>
          </a:ln>
          <a:effectLst>
            <a:outerShdw blurRad="2286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ym typeface="+mn-lt"/>
            </a:endParaRPr>
          </a:p>
        </p:txBody>
      </p:sp>
      <p:sp>
        <p:nvSpPr>
          <p:cNvPr id="14" name="矩形: 圆角 13">
            <a:extLst>
              <a:ext uri="{FF2B5EF4-FFF2-40B4-BE49-F238E27FC236}">
                <a16:creationId xmlns="" xmlns:a16="http://schemas.microsoft.com/office/drawing/2014/main" id="{AEF9FE3E-4F03-4BC8-9521-00A26AF64448}"/>
              </a:ext>
            </a:extLst>
          </p:cNvPr>
          <p:cNvSpPr/>
          <p:nvPr/>
        </p:nvSpPr>
        <p:spPr>
          <a:xfrm>
            <a:off x="8579932" y="1865303"/>
            <a:ext cx="2817236" cy="3683017"/>
          </a:xfrm>
          <a:prstGeom prst="roundRect">
            <a:avLst>
              <a:gd name="adj" fmla="val 976"/>
            </a:avLst>
          </a:prstGeom>
          <a:solidFill>
            <a:srgbClr val="FFFFFF"/>
          </a:solidFill>
          <a:ln w="19050">
            <a:noFill/>
          </a:ln>
          <a:effectLst>
            <a:outerShdw blurRad="2286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ym typeface="+mn-lt"/>
            </a:endParaRPr>
          </a:p>
        </p:txBody>
      </p:sp>
      <p:sp>
        <p:nvSpPr>
          <p:cNvPr id="17" name="椭圆 16">
            <a:extLst>
              <a:ext uri="{FF2B5EF4-FFF2-40B4-BE49-F238E27FC236}">
                <a16:creationId xmlns="" xmlns:a16="http://schemas.microsoft.com/office/drawing/2014/main" id="{D7663820-28A3-4A9E-9E9A-D1330A05FC4E}"/>
              </a:ext>
            </a:extLst>
          </p:cNvPr>
          <p:cNvSpPr/>
          <p:nvPr/>
        </p:nvSpPr>
        <p:spPr>
          <a:xfrm>
            <a:off x="1684100" y="2377114"/>
            <a:ext cx="1181102" cy="1181102"/>
          </a:xfrm>
          <a:prstGeom prst="ellipse">
            <a:avLst/>
          </a:prstGeom>
          <a:gradFill>
            <a:gsLst>
              <a:gs pos="8000">
                <a:srgbClr val="3501FF"/>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5" name="TextBox 64">
            <a:extLst>
              <a:ext uri="{FF2B5EF4-FFF2-40B4-BE49-F238E27FC236}">
                <a16:creationId xmlns="" xmlns:a16="http://schemas.microsoft.com/office/drawing/2014/main" id="{607E3CE7-4DAB-4204-A355-0CC9BB75344B}"/>
              </a:ext>
            </a:extLst>
          </p:cNvPr>
          <p:cNvSpPr txBox="1"/>
          <p:nvPr/>
        </p:nvSpPr>
        <p:spPr>
          <a:xfrm>
            <a:off x="1504632" y="2663690"/>
            <a:ext cx="1499936" cy="523220"/>
          </a:xfrm>
          <a:prstGeom prst="rect">
            <a:avLst/>
          </a:prstGeom>
          <a:noFill/>
        </p:spPr>
        <p:txBody>
          <a:bodyPr wrap="square" rtlCol="0">
            <a:spAutoFit/>
          </a:bodyPr>
          <a:lstStyle/>
          <a:p>
            <a:pPr algn="ctr"/>
            <a:r>
              <a:rPr lang="en-US" altLang="zh-CN" sz="2800" b="1" spc="75" dirty="0">
                <a:solidFill>
                  <a:schemeClr val="bg1"/>
                </a:solidFill>
                <a:latin typeface="Century Gothic" panose="020B0502020202020204" pitchFamily="34" charset="0"/>
                <a:ea typeface="冬青黑体简体中文 W3" panose="020B0300000000000000" pitchFamily="34" charset="-122"/>
              </a:rPr>
              <a:t>67%</a:t>
            </a:r>
            <a:endParaRPr lang="zh-CN" altLang="en-US" sz="2800" b="1" spc="75" dirty="0">
              <a:solidFill>
                <a:schemeClr val="bg1"/>
              </a:solidFill>
              <a:latin typeface="Century Gothic" panose="020B0502020202020204" pitchFamily="34" charset="0"/>
              <a:ea typeface="冬青黑体简体中文 W3" panose="020B0300000000000000" pitchFamily="34" charset="-122"/>
            </a:endParaRPr>
          </a:p>
        </p:txBody>
      </p:sp>
      <p:sp>
        <p:nvSpPr>
          <p:cNvPr id="18" name="TextBox 69">
            <a:extLst>
              <a:ext uri="{FF2B5EF4-FFF2-40B4-BE49-F238E27FC236}">
                <a16:creationId xmlns="" xmlns:a16="http://schemas.microsoft.com/office/drawing/2014/main" id="{85504C2A-76BF-444F-AB4E-ABF5EB3C97D0}"/>
              </a:ext>
            </a:extLst>
          </p:cNvPr>
          <p:cNvSpPr txBox="1"/>
          <p:nvPr/>
        </p:nvSpPr>
        <p:spPr>
          <a:xfrm>
            <a:off x="1412458" y="3675729"/>
            <a:ext cx="1569660" cy="369332"/>
          </a:xfrm>
          <a:prstGeom prst="rect">
            <a:avLst/>
          </a:prstGeom>
          <a:noFill/>
        </p:spPr>
        <p:txBody>
          <a:bodyPr wrap="none" lIns="91440" tIns="45720" rIns="91440" bIns="45720" rtlCol="0" anchor="ctr" anchorCtr="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加入你的标题</a:t>
            </a:r>
          </a:p>
        </p:txBody>
      </p:sp>
      <p:sp>
        <p:nvSpPr>
          <p:cNvPr id="19" name="Subtitle 2">
            <a:extLst>
              <a:ext uri="{FF2B5EF4-FFF2-40B4-BE49-F238E27FC236}">
                <a16:creationId xmlns="" xmlns:a16="http://schemas.microsoft.com/office/drawing/2014/main" id="{B8207A6B-F3B5-4C7B-B1A9-923FBFD2B70E}"/>
              </a:ext>
            </a:extLst>
          </p:cNvPr>
          <p:cNvSpPr txBox="1">
            <a:spLocks/>
          </p:cNvSpPr>
          <p:nvPr/>
        </p:nvSpPr>
        <p:spPr>
          <a:xfrm>
            <a:off x="899482" y="4032945"/>
            <a:ext cx="2628436" cy="863065"/>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400" dirty="0">
                <a:solidFill>
                  <a:schemeClr val="tx1">
                    <a:lumMod val="75000"/>
                    <a:lumOff val="25000"/>
                  </a:schemeClr>
                </a:solidFill>
                <a:cs typeface="Segoe UI Semilight" panose="020B0402040204020203" pitchFamily="34" charset="0"/>
              </a:rPr>
              <a:t>请替换文字内容复制你的内容到到天边上车请替换文字内容复制你的</a:t>
            </a:r>
          </a:p>
        </p:txBody>
      </p:sp>
      <p:sp>
        <p:nvSpPr>
          <p:cNvPr id="20" name="椭圆 19">
            <a:extLst>
              <a:ext uri="{FF2B5EF4-FFF2-40B4-BE49-F238E27FC236}">
                <a16:creationId xmlns="" xmlns:a16="http://schemas.microsoft.com/office/drawing/2014/main" id="{7A4C1AEB-A5CF-480F-8D07-24BA654D8CD7}"/>
              </a:ext>
            </a:extLst>
          </p:cNvPr>
          <p:cNvSpPr/>
          <p:nvPr/>
        </p:nvSpPr>
        <p:spPr>
          <a:xfrm>
            <a:off x="9442062" y="2377114"/>
            <a:ext cx="1181102" cy="1181102"/>
          </a:xfrm>
          <a:prstGeom prst="ellipse">
            <a:avLst/>
          </a:prstGeom>
          <a:gradFill>
            <a:gsLst>
              <a:gs pos="8000">
                <a:srgbClr val="3501FF"/>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21" name="TextBox 64">
            <a:extLst>
              <a:ext uri="{FF2B5EF4-FFF2-40B4-BE49-F238E27FC236}">
                <a16:creationId xmlns="" xmlns:a16="http://schemas.microsoft.com/office/drawing/2014/main" id="{4202AF19-BB38-438F-8663-CF36E8C71BC2}"/>
              </a:ext>
            </a:extLst>
          </p:cNvPr>
          <p:cNvSpPr txBox="1"/>
          <p:nvPr/>
        </p:nvSpPr>
        <p:spPr>
          <a:xfrm>
            <a:off x="9262594" y="2663690"/>
            <a:ext cx="1499936" cy="523220"/>
          </a:xfrm>
          <a:prstGeom prst="rect">
            <a:avLst/>
          </a:prstGeom>
          <a:noFill/>
        </p:spPr>
        <p:txBody>
          <a:bodyPr wrap="square" rtlCol="0">
            <a:spAutoFit/>
          </a:bodyPr>
          <a:lstStyle/>
          <a:p>
            <a:pPr algn="ctr"/>
            <a:r>
              <a:rPr lang="en-US" altLang="zh-CN" sz="2800" b="1" spc="75" dirty="0">
                <a:solidFill>
                  <a:schemeClr val="bg1"/>
                </a:solidFill>
                <a:latin typeface="Century Gothic" panose="020B0502020202020204" pitchFamily="34" charset="0"/>
                <a:ea typeface="冬青黑体简体中文 W3" panose="020B0300000000000000" pitchFamily="34" charset="-122"/>
              </a:rPr>
              <a:t>45%</a:t>
            </a:r>
            <a:endParaRPr lang="zh-CN" altLang="en-US" sz="2800" b="1" spc="75" dirty="0">
              <a:solidFill>
                <a:schemeClr val="bg1"/>
              </a:solidFill>
              <a:latin typeface="Century Gothic" panose="020B0502020202020204" pitchFamily="34" charset="0"/>
              <a:ea typeface="冬青黑体简体中文 W3" panose="020B0300000000000000" pitchFamily="34" charset="-122"/>
            </a:endParaRPr>
          </a:p>
        </p:txBody>
      </p:sp>
      <p:sp>
        <p:nvSpPr>
          <p:cNvPr id="22" name="TextBox 69">
            <a:extLst>
              <a:ext uri="{FF2B5EF4-FFF2-40B4-BE49-F238E27FC236}">
                <a16:creationId xmlns="" xmlns:a16="http://schemas.microsoft.com/office/drawing/2014/main" id="{3C340644-98C4-4D04-8E7E-E2B68A06AF12}"/>
              </a:ext>
            </a:extLst>
          </p:cNvPr>
          <p:cNvSpPr txBox="1"/>
          <p:nvPr/>
        </p:nvSpPr>
        <p:spPr>
          <a:xfrm>
            <a:off x="9170420" y="3675729"/>
            <a:ext cx="1569660" cy="369332"/>
          </a:xfrm>
          <a:prstGeom prst="rect">
            <a:avLst/>
          </a:prstGeom>
          <a:noFill/>
        </p:spPr>
        <p:txBody>
          <a:bodyPr wrap="none" lIns="91440" tIns="45720" rIns="91440" bIns="45720" rtlCol="0" anchor="ctr" anchorCtr="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加入你的标题</a:t>
            </a:r>
          </a:p>
        </p:txBody>
      </p:sp>
      <p:sp>
        <p:nvSpPr>
          <p:cNvPr id="23" name="Subtitle 2">
            <a:extLst>
              <a:ext uri="{FF2B5EF4-FFF2-40B4-BE49-F238E27FC236}">
                <a16:creationId xmlns="" xmlns:a16="http://schemas.microsoft.com/office/drawing/2014/main" id="{B9577D29-1476-4759-A573-D2071CCF6581}"/>
              </a:ext>
            </a:extLst>
          </p:cNvPr>
          <p:cNvSpPr txBox="1">
            <a:spLocks/>
          </p:cNvSpPr>
          <p:nvPr/>
        </p:nvSpPr>
        <p:spPr>
          <a:xfrm>
            <a:off x="8657444" y="4032945"/>
            <a:ext cx="2628436" cy="863065"/>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400" dirty="0">
                <a:solidFill>
                  <a:schemeClr val="tx1">
                    <a:lumMod val="75000"/>
                    <a:lumOff val="25000"/>
                  </a:schemeClr>
                </a:solidFill>
                <a:cs typeface="Segoe UI Semilight" panose="020B0402040204020203" pitchFamily="34" charset="0"/>
              </a:rPr>
              <a:t>请替换文字内容复制你的内容到到天边上车请替换文字内容复制你的</a:t>
            </a:r>
          </a:p>
        </p:txBody>
      </p:sp>
    </p:spTree>
    <p:extLst>
      <p:ext uri="{BB962C8B-B14F-4D97-AF65-F5344CB8AC3E}">
        <p14:creationId xmlns:p14="http://schemas.microsoft.com/office/powerpoint/2010/main" val="3083759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5E7B68AF-D2BE-4D72-ADFE-54B47B50B151}"/>
              </a:ext>
            </a:extLst>
          </p:cNvPr>
          <p:cNvPicPr>
            <a:picLocks noChangeAspect="1"/>
          </p:cNvPicPr>
          <p:nvPr/>
        </p:nvPicPr>
        <p:blipFill rotWithShape="1">
          <a:blip r:embed="rId3">
            <a:extLst>
              <a:ext uri="{28A0092B-C50C-407E-A947-70E740481C1C}">
                <a14:useLocalDpi xmlns:a14="http://schemas.microsoft.com/office/drawing/2010/main" val="0"/>
              </a:ext>
            </a:extLst>
          </a:blip>
          <a:srcRect t="7796" b="7796"/>
          <a:stretch/>
        </p:blipFill>
        <p:spPr>
          <a:xfrm>
            <a:off x="0" y="-3684"/>
            <a:ext cx="12192000" cy="6858000"/>
          </a:xfrm>
          <a:prstGeom prst="rect">
            <a:avLst/>
          </a:prstGeom>
        </p:spPr>
      </p:pic>
      <p:sp>
        <p:nvSpPr>
          <p:cNvPr id="6" name="矩形 5">
            <a:extLst>
              <a:ext uri="{FF2B5EF4-FFF2-40B4-BE49-F238E27FC236}">
                <a16:creationId xmlns="" xmlns:a16="http://schemas.microsoft.com/office/drawing/2014/main" id="{D95C0EE7-C6A5-4FFB-BA55-59E1470DC933}"/>
              </a:ext>
            </a:extLst>
          </p:cNvPr>
          <p:cNvSpPr/>
          <p:nvPr/>
        </p:nvSpPr>
        <p:spPr>
          <a:xfrm>
            <a:off x="0" y="3684"/>
            <a:ext cx="12192000" cy="6854316"/>
          </a:xfrm>
          <a:prstGeom prst="rect">
            <a:avLst/>
          </a:prstGeom>
          <a:gradFill>
            <a:gsLst>
              <a:gs pos="16000">
                <a:srgbClr val="3501FF">
                  <a:alpha val="97000"/>
                </a:srgbClr>
              </a:gs>
              <a:gs pos="98000">
                <a:srgbClr val="01C5FF">
                  <a:alpha val="96000"/>
                </a:srgb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2" name="椭圆 1">
            <a:extLst>
              <a:ext uri="{FF2B5EF4-FFF2-40B4-BE49-F238E27FC236}">
                <a16:creationId xmlns="" xmlns:a16="http://schemas.microsoft.com/office/drawing/2014/main" id="{50A1878B-2013-4E85-810D-2029496A82E8}"/>
              </a:ext>
            </a:extLst>
          </p:cNvPr>
          <p:cNvSpPr/>
          <p:nvPr/>
        </p:nvSpPr>
        <p:spPr>
          <a:xfrm>
            <a:off x="3111500" y="444500"/>
            <a:ext cx="5969000" cy="5969000"/>
          </a:xfrm>
          <a:prstGeom prst="ellipse">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8" name="椭圆 17">
            <a:extLst>
              <a:ext uri="{FF2B5EF4-FFF2-40B4-BE49-F238E27FC236}">
                <a16:creationId xmlns="" xmlns:a16="http://schemas.microsoft.com/office/drawing/2014/main" id="{6989F213-3116-470C-8614-7FC7795E0F2D}"/>
              </a:ext>
            </a:extLst>
          </p:cNvPr>
          <p:cNvSpPr/>
          <p:nvPr/>
        </p:nvSpPr>
        <p:spPr>
          <a:xfrm>
            <a:off x="3331456" y="664456"/>
            <a:ext cx="5529088" cy="5529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9" name="5">
            <a:extLst>
              <a:ext uri="{FF2B5EF4-FFF2-40B4-BE49-F238E27FC236}">
                <a16:creationId xmlns="" xmlns:a16="http://schemas.microsoft.com/office/drawing/2014/main" id="{118BE37C-C3A7-4334-8077-3E083116C638}"/>
              </a:ext>
            </a:extLst>
          </p:cNvPr>
          <p:cNvSpPr>
            <a:spLocks noChangeArrowheads="1"/>
          </p:cNvSpPr>
          <p:nvPr/>
        </p:nvSpPr>
        <p:spPr bwMode="auto">
          <a:xfrm>
            <a:off x="4634060" y="2210415"/>
            <a:ext cx="2923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defRPr/>
            </a:pPr>
            <a:r>
              <a:rPr lang="zh-CN" altLang="en-US" sz="5400" b="1" spc="300" dirty="0" smtClean="0">
                <a:gradFill>
                  <a:gsLst>
                    <a:gs pos="8000">
                      <a:srgbClr val="3501FF"/>
                    </a:gs>
                    <a:gs pos="98000">
                      <a:srgbClr val="01C5FF"/>
                    </a:gs>
                  </a:gsLst>
                  <a:lin ang="1800000" scaled="0"/>
                </a:gradFill>
                <a:cs typeface="+mn-ea"/>
                <a:sym typeface="+mn-lt"/>
              </a:rPr>
              <a:t>谢谢聆听</a:t>
            </a:r>
            <a:endParaRPr lang="zh-CN" altLang="en-US" sz="5400" b="1" spc="300" dirty="0">
              <a:gradFill>
                <a:gsLst>
                  <a:gs pos="8000">
                    <a:srgbClr val="3501FF"/>
                  </a:gs>
                  <a:gs pos="98000">
                    <a:srgbClr val="01C5FF"/>
                  </a:gs>
                </a:gsLst>
                <a:lin ang="1800000" scaled="0"/>
              </a:gradFill>
              <a:cs typeface="+mn-ea"/>
              <a:sym typeface="+mn-lt"/>
            </a:endParaRPr>
          </a:p>
        </p:txBody>
      </p:sp>
      <p:sp>
        <p:nvSpPr>
          <p:cNvPr id="25" name="圆角矩形 64">
            <a:extLst>
              <a:ext uri="{FF2B5EF4-FFF2-40B4-BE49-F238E27FC236}">
                <a16:creationId xmlns="" xmlns:a16="http://schemas.microsoft.com/office/drawing/2014/main" id="{1A125C46-77DD-4802-83DD-AE4B8710D505}"/>
              </a:ext>
            </a:extLst>
          </p:cNvPr>
          <p:cNvSpPr/>
          <p:nvPr/>
        </p:nvSpPr>
        <p:spPr>
          <a:xfrm>
            <a:off x="5160650" y="4072238"/>
            <a:ext cx="1870699" cy="524842"/>
          </a:xfrm>
          <a:prstGeom prst="roundRect">
            <a:avLst>
              <a:gd name="adj" fmla="val 50000"/>
            </a:avLst>
          </a:prstGeom>
          <a:gradFill>
            <a:gsLst>
              <a:gs pos="8000">
                <a:srgbClr val="3501FF"/>
              </a:gs>
              <a:gs pos="98000">
                <a:srgbClr val="01C5FF"/>
              </a:gs>
            </a:gsLst>
            <a:lin ang="18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7">
              <a:lnSpc>
                <a:spcPct val="130000"/>
              </a:lnSpc>
              <a:defRPr/>
            </a:pPr>
            <a:r>
              <a:rPr lang="zh-CN" altLang="en-US" sz="1400" b="1" dirty="0">
                <a:solidFill>
                  <a:schemeClr val="bg1"/>
                </a:solidFill>
                <a:latin typeface="微软雅黑" panose="020B0503020204020204" pitchFamily="34" charset="-122"/>
                <a:ea typeface="微软雅黑" panose="020B0503020204020204" pitchFamily="34" charset="-122"/>
                <a:cs typeface="+mn-ea"/>
                <a:sym typeface="+mn-lt"/>
              </a:rPr>
              <a:t>汇报人：美仑设计</a:t>
            </a:r>
            <a:endParaRPr lang="en-US" altLang="zh-CN" sz="1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6" name="矩形 2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 xmlns:a16="http://schemas.microsoft.com/office/drawing/2014/main" id="{0D491C4C-A44C-4821-ABF0-5CADD5023BD0}"/>
              </a:ext>
            </a:extLst>
          </p:cNvPr>
          <p:cNvSpPr/>
          <p:nvPr/>
        </p:nvSpPr>
        <p:spPr>
          <a:xfrm>
            <a:off x="4204913" y="3750688"/>
            <a:ext cx="3782174" cy="444218"/>
          </a:xfrm>
          <a:prstGeom prst="rect">
            <a:avLst/>
          </a:prstGeom>
        </p:spPr>
        <p:txBody>
          <a:bodyPr wrap="square" anchor="ctr" anchorCtr="0">
            <a:noAutofit/>
          </a:bodyPr>
          <a:lstStyle/>
          <a:p>
            <a:pPr algn="ctr" defTabSz="914277">
              <a:lnSpc>
                <a:spcPct val="130000"/>
              </a:lnSpc>
              <a:defRPr/>
            </a:pPr>
            <a:endParaRPr lang="zh-CN" altLang="en-US" sz="1399" dirty="0">
              <a:gradFill>
                <a:gsLst>
                  <a:gs pos="8000">
                    <a:srgbClr val="3501FF"/>
                  </a:gs>
                  <a:gs pos="98000">
                    <a:srgbClr val="01C5FF"/>
                  </a:gs>
                </a:gsLst>
                <a:lin ang="1800000" scaled="0"/>
              </a:gradFill>
              <a:cs typeface="+mn-ea"/>
              <a:sym typeface="+mn-lt"/>
            </a:endParaRPr>
          </a:p>
        </p:txBody>
      </p:sp>
      <p:sp>
        <p:nvSpPr>
          <p:cNvPr id="27" name="矩形 26">
            <a:extLst>
              <a:ext uri="{FF2B5EF4-FFF2-40B4-BE49-F238E27FC236}">
                <a16:creationId xmlns="" xmlns:a16="http://schemas.microsoft.com/office/drawing/2014/main" id="{86B79C99-7AD7-4FA8-A3DF-D1FA95A3E5F6}"/>
              </a:ext>
            </a:extLst>
          </p:cNvPr>
          <p:cNvSpPr/>
          <p:nvPr/>
        </p:nvSpPr>
        <p:spPr>
          <a:xfrm>
            <a:off x="3593266" y="3513467"/>
            <a:ext cx="5016500" cy="369332"/>
          </a:xfrm>
          <a:prstGeom prst="rect">
            <a:avLst/>
          </a:prstGeom>
        </p:spPr>
        <p:txBody>
          <a:bodyPr wrap="square">
            <a:spAutoFit/>
          </a:bodyPr>
          <a:lstStyle/>
          <a:p>
            <a:pPr algn="ctr"/>
            <a:r>
              <a:rPr lang="en-US" altLang="zh-CN" dirty="0" smtClean="0">
                <a:gradFill>
                  <a:gsLst>
                    <a:gs pos="8000">
                      <a:srgbClr val="3501FF"/>
                    </a:gs>
                    <a:gs pos="98000">
                      <a:srgbClr val="01C5FF"/>
                    </a:gs>
                  </a:gsLst>
                  <a:lin ang="1800000" scaled="0"/>
                </a:gradFill>
                <a:latin typeface="Century Gothic" panose="020B0502020202020204" pitchFamily="34" charset="0"/>
              </a:rPr>
              <a:t>THANK YOU FOR LISTENING</a:t>
            </a:r>
            <a:endParaRPr lang="zh-CN" altLang="en-US" dirty="0">
              <a:gradFill>
                <a:gsLst>
                  <a:gs pos="8000">
                    <a:srgbClr val="3501FF"/>
                  </a:gs>
                  <a:gs pos="98000">
                    <a:srgbClr val="01C5FF"/>
                  </a:gs>
                </a:gsLst>
                <a:lin ang="1800000" scaled="0"/>
              </a:gradFill>
              <a:latin typeface="Century Gothic" panose="020B0502020202020204" pitchFamily="34" charset="0"/>
            </a:endParaRPr>
          </a:p>
        </p:txBody>
      </p:sp>
      <p:cxnSp>
        <p:nvCxnSpPr>
          <p:cNvPr id="28" name="直接连接符 27">
            <a:extLst>
              <a:ext uri="{FF2B5EF4-FFF2-40B4-BE49-F238E27FC236}">
                <a16:creationId xmlns="" xmlns:a16="http://schemas.microsoft.com/office/drawing/2014/main" id="{4AAC064D-6F2B-4D98-8EA4-D9DBD71F72BF}"/>
              </a:ext>
            </a:extLst>
          </p:cNvPr>
          <p:cNvCxnSpPr>
            <a:cxnSpLocks/>
          </p:cNvCxnSpPr>
          <p:nvPr/>
        </p:nvCxnSpPr>
        <p:spPr>
          <a:xfrm>
            <a:off x="4024111" y="3272875"/>
            <a:ext cx="4099282" cy="0"/>
          </a:xfrm>
          <a:prstGeom prst="line">
            <a:avLst/>
          </a:prstGeom>
          <a:ln w="19050">
            <a:solidFill>
              <a:schemeClr val="bg1">
                <a:lumMod val="85000"/>
                <a:alpha val="52000"/>
              </a:schemeClr>
            </a:solidFill>
          </a:ln>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 xmlns:a16="http://schemas.microsoft.com/office/drawing/2014/main" id="{190F1677-138A-4752-B6AB-D175531ABD6C}"/>
              </a:ext>
            </a:extLst>
          </p:cNvPr>
          <p:cNvSpPr/>
          <p:nvPr/>
        </p:nvSpPr>
        <p:spPr>
          <a:xfrm>
            <a:off x="2500996" y="-107243"/>
            <a:ext cx="7145512" cy="7145512"/>
          </a:xfrm>
          <a:prstGeom prst="ellipse">
            <a:avLst/>
          </a:prstGeom>
          <a:noFill/>
          <a:ln w="0">
            <a:solidFill>
              <a:schemeClr val="bg1">
                <a:alpha val="32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0" name="椭圆 29">
            <a:extLst>
              <a:ext uri="{FF2B5EF4-FFF2-40B4-BE49-F238E27FC236}">
                <a16:creationId xmlns="" xmlns:a16="http://schemas.microsoft.com/office/drawing/2014/main" id="{9D44C4AB-E594-4C61-999B-128FC3E66266}"/>
              </a:ext>
            </a:extLst>
          </p:cNvPr>
          <p:cNvSpPr/>
          <p:nvPr/>
        </p:nvSpPr>
        <p:spPr>
          <a:xfrm>
            <a:off x="1682704" y="-925535"/>
            <a:ext cx="8782096" cy="8782096"/>
          </a:xfrm>
          <a:prstGeom prst="ellipse">
            <a:avLst/>
          </a:prstGeom>
          <a:noFill/>
          <a:ln w="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1" name="椭圆 30">
            <a:extLst>
              <a:ext uri="{FF2B5EF4-FFF2-40B4-BE49-F238E27FC236}">
                <a16:creationId xmlns="" xmlns:a16="http://schemas.microsoft.com/office/drawing/2014/main" id="{551998D2-2613-431E-A245-478BFB397C60}"/>
              </a:ext>
            </a:extLst>
          </p:cNvPr>
          <p:cNvSpPr/>
          <p:nvPr/>
        </p:nvSpPr>
        <p:spPr>
          <a:xfrm>
            <a:off x="590504" y="-2017735"/>
            <a:ext cx="10966496" cy="10966496"/>
          </a:xfrm>
          <a:prstGeom prst="ellipse">
            <a:avLst/>
          </a:prstGeom>
          <a:noFill/>
          <a:ln w="0">
            <a:solidFill>
              <a:schemeClr val="bg1">
                <a:alpha val="11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Tree>
    <p:extLst>
      <p:ext uri="{BB962C8B-B14F-4D97-AF65-F5344CB8AC3E}">
        <p14:creationId xmlns:p14="http://schemas.microsoft.com/office/powerpoint/2010/main" val="14682584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B4F84AE-79FC-45F1-A771-0FD99A44EE9C}"/>
              </a:ext>
            </a:extLst>
          </p:cNvPr>
          <p:cNvSpPr/>
          <p:nvPr/>
        </p:nvSpPr>
        <p:spPr>
          <a:xfrm>
            <a:off x="0" y="-4789"/>
            <a:ext cx="12192000" cy="6867578"/>
          </a:xfrm>
          <a:prstGeom prst="rect">
            <a:avLst/>
          </a:prstGeom>
          <a:solidFill>
            <a:srgbClr val="1614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 name="组合 2">
            <a:extLst>
              <a:ext uri="{FF2B5EF4-FFF2-40B4-BE49-F238E27FC236}">
                <a16:creationId xmlns="" xmlns:a16="http://schemas.microsoft.com/office/drawing/2014/main" id="{725A9E9D-5061-4328-829F-902D079B8361}"/>
              </a:ext>
            </a:extLst>
          </p:cNvPr>
          <p:cNvGrpSpPr/>
          <p:nvPr/>
        </p:nvGrpSpPr>
        <p:grpSpPr>
          <a:xfrm>
            <a:off x="3541454" y="1408328"/>
            <a:ext cx="5109092" cy="4050922"/>
            <a:chOff x="3466606" y="592948"/>
            <a:chExt cx="5109092" cy="4050922"/>
          </a:xfrm>
        </p:grpSpPr>
        <p:sp>
          <p:nvSpPr>
            <p:cNvPr id="4" name="矩形 3">
              <a:extLst>
                <a:ext uri="{FF2B5EF4-FFF2-40B4-BE49-F238E27FC236}">
                  <a16:creationId xmlns="" xmlns:a16="http://schemas.microsoft.com/office/drawing/2014/main" id="{1E4FBFDB-9E8F-4DDB-8BBA-5FD53E902902}"/>
                </a:ext>
              </a:extLst>
            </p:cNvPr>
            <p:cNvSpPr/>
            <p:nvPr/>
          </p:nvSpPr>
          <p:spPr>
            <a:xfrm>
              <a:off x="3466606" y="3249081"/>
              <a:ext cx="5109091"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微软雅黑" panose="020B0503020204020204" pitchFamily="34" charset="-122"/>
                  <a:ea typeface="微软雅黑" panose="020B0503020204020204" pitchFamily="34" charset="-122"/>
                </a:rPr>
                <a:t>获取本模板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bg1"/>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微信公众号</a:t>
              </a:r>
            </a:p>
          </p:txBody>
        </p:sp>
        <p:sp>
          <p:nvSpPr>
            <p:cNvPr id="5" name="矩形 4">
              <a:extLst>
                <a:ext uri="{FF2B5EF4-FFF2-40B4-BE49-F238E27FC236}">
                  <a16:creationId xmlns="" xmlns:a16="http://schemas.microsoft.com/office/drawing/2014/main" id="{D33E2D55-4AD6-492D-8EC6-E6861C1052D4}"/>
                </a:ext>
              </a:extLst>
            </p:cNvPr>
            <p:cNvSpPr/>
            <p:nvPr/>
          </p:nvSpPr>
          <p:spPr>
            <a:xfrm>
              <a:off x="4621730" y="3679417"/>
              <a:ext cx="259878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bg1"/>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en-US" altLang="zh-CN" sz="2400" b="1" dirty="0">
                  <a:solidFill>
                    <a:srgbClr val="E75617"/>
                  </a:solidFill>
                  <a:latin typeface="微软雅黑" panose="020B0503020204020204" pitchFamily="34" charset="-122"/>
                  <a:ea typeface="微软雅黑" panose="020B0503020204020204" pitchFamily="34" charset="-122"/>
                </a:rPr>
                <a:t>012</a:t>
              </a:r>
              <a:endParaRPr lang="zh-CN" altLang="en-US" sz="2400" b="1" dirty="0">
                <a:solidFill>
                  <a:srgbClr val="E75617"/>
                </a:solidFill>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 xmlns:a16="http://schemas.microsoft.com/office/drawing/2014/main" id="{E3AA8AC2-5C50-4BFD-8E5C-97609285A7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1605" y="594195"/>
              <a:ext cx="2000252" cy="2000250"/>
            </a:xfrm>
            <a:prstGeom prst="rect">
              <a:avLst/>
            </a:prstGeom>
          </p:spPr>
        </p:pic>
        <p:pic>
          <p:nvPicPr>
            <p:cNvPr id="7" name="图片 6">
              <a:extLst>
                <a:ext uri="{FF2B5EF4-FFF2-40B4-BE49-F238E27FC236}">
                  <a16:creationId xmlns="" xmlns:a16="http://schemas.microsoft.com/office/drawing/2014/main" id="{2C15B38A-AAA5-4D2D-B583-7D3D6F71B793}"/>
                </a:ext>
              </a:extLst>
            </p:cNvPr>
            <p:cNvPicPr>
              <a:picLocks noChangeAspect="1"/>
            </p:cNvPicPr>
            <p:nvPr/>
          </p:nvPicPr>
          <p:blipFill rotWithShape="1">
            <a:blip r:embed="rId3"/>
            <a:srcRect l="11706" t="28652" r="11706" b="16850"/>
            <a:stretch/>
          </p:blipFill>
          <p:spPr>
            <a:xfrm>
              <a:off x="6349030" y="592948"/>
              <a:ext cx="2016184" cy="1999429"/>
            </a:xfrm>
            <a:prstGeom prst="rect">
              <a:avLst/>
            </a:prstGeom>
          </p:spPr>
        </p:pic>
        <p:sp>
          <p:nvSpPr>
            <p:cNvPr id="8" name="矩形 7">
              <a:extLst>
                <a:ext uri="{FF2B5EF4-FFF2-40B4-BE49-F238E27FC236}">
                  <a16:creationId xmlns="" xmlns:a16="http://schemas.microsoft.com/office/drawing/2014/main" id="{74C919A0-9BD4-44E0-A052-46040F81C86F}"/>
                </a:ext>
              </a:extLst>
            </p:cNvPr>
            <p:cNvSpPr/>
            <p:nvPr/>
          </p:nvSpPr>
          <p:spPr>
            <a:xfrm>
              <a:off x="3546757" y="2730496"/>
              <a:ext cx="2149948"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微信公众号：</a:t>
              </a:r>
              <a:r>
                <a:rPr lang="en-US" altLang="zh-CN" sz="1400" b="1" dirty="0">
                  <a:solidFill>
                    <a:schemeClr val="bg1"/>
                  </a:solidFill>
                  <a:latin typeface="微软雅黑" panose="020B0503020204020204" pitchFamily="34" charset="-122"/>
                  <a:ea typeface="微软雅黑" panose="020B0503020204020204" pitchFamily="34" charset="-122"/>
                </a:rPr>
                <a:t>PPT</a:t>
              </a:r>
              <a:r>
                <a:rPr lang="zh-CN" altLang="en-US" sz="1400" b="1" dirty="0">
                  <a:solidFill>
                    <a:schemeClr val="bg1"/>
                  </a:solidFill>
                  <a:latin typeface="微软雅黑" panose="020B0503020204020204" pitchFamily="34" charset="-122"/>
                  <a:ea typeface="微软雅黑" panose="020B0503020204020204" pitchFamily="34" charset="-122"/>
                </a:rPr>
                <a:t>老司机</a:t>
              </a:r>
            </a:p>
          </p:txBody>
        </p:sp>
        <p:sp>
          <p:nvSpPr>
            <p:cNvPr id="9" name="矩形 8">
              <a:extLst>
                <a:ext uri="{FF2B5EF4-FFF2-40B4-BE49-F238E27FC236}">
                  <a16:creationId xmlns="" xmlns:a16="http://schemas.microsoft.com/office/drawing/2014/main" id="{23C4C575-FB9C-420E-9FB5-BA42B9F311D4}"/>
                </a:ext>
              </a:extLst>
            </p:cNvPr>
            <p:cNvSpPr/>
            <p:nvPr/>
          </p:nvSpPr>
          <p:spPr>
            <a:xfrm>
              <a:off x="6246213" y="2730496"/>
              <a:ext cx="2329485"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solidFill>
                    <a:srgbClr val="E75617"/>
                  </a:solidFill>
                  <a:latin typeface="微软雅黑" panose="020B0503020204020204" pitchFamily="34" charset="-122"/>
                  <a:ea typeface="微软雅黑" panose="020B0503020204020204" pitchFamily="34" charset="-122"/>
                </a:rPr>
                <a:t>学习</a:t>
              </a:r>
              <a:r>
                <a:rPr lang="en-US" altLang="zh-CN" sz="1400" b="1" dirty="0">
                  <a:solidFill>
                    <a:srgbClr val="E75617"/>
                  </a:solidFill>
                  <a:latin typeface="微软雅黑" panose="020B0503020204020204" pitchFamily="34" charset="-122"/>
                  <a:ea typeface="微软雅黑" panose="020B0503020204020204" pitchFamily="34" charset="-122"/>
                </a:rPr>
                <a:t>PPT</a:t>
              </a:r>
              <a:r>
                <a:rPr lang="zh-CN" altLang="en-US" sz="1400" b="1" dirty="0">
                  <a:solidFill>
                    <a:schemeClr val="bg1"/>
                  </a:solidFill>
                  <a:latin typeface="微软雅黑" panose="020B0503020204020204" pitchFamily="34" charset="-122"/>
                  <a:ea typeface="微软雅黑" panose="020B0503020204020204" pitchFamily="34" charset="-122"/>
                </a:rPr>
                <a:t>请添加微信个人号</a:t>
              </a:r>
            </a:p>
          </p:txBody>
        </p:sp>
        <p:sp>
          <p:nvSpPr>
            <p:cNvPr id="10" name="矩形 9">
              <a:extLst>
                <a:ext uri="{FF2B5EF4-FFF2-40B4-BE49-F238E27FC236}">
                  <a16:creationId xmlns="" xmlns:a16="http://schemas.microsoft.com/office/drawing/2014/main" id="{5C910547-A2F4-4825-8ECD-34E69CB6C9FE}"/>
                </a:ext>
              </a:extLst>
            </p:cNvPr>
            <p:cNvSpPr/>
            <p:nvPr/>
          </p:nvSpPr>
          <p:spPr>
            <a:xfrm>
              <a:off x="3546757" y="4243760"/>
              <a:ext cx="4875052" cy="400110"/>
            </a:xfrm>
            <a:prstGeom prst="rect">
              <a:avLst/>
            </a:prstGeom>
            <a:solidFill>
              <a:schemeClr val="bg1"/>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rgbClr val="E75617"/>
                  </a:solidFill>
                  <a:latin typeface="微软雅黑" panose="020B0503020204020204" pitchFamily="34" charset="-122"/>
                  <a:ea typeface="微软雅黑" panose="020B0503020204020204" pitchFamily="34" charset="-122"/>
                </a:rPr>
                <a:t>本微信公众号每周一个原创模板免费分享</a:t>
              </a:r>
            </a:p>
          </p:txBody>
        </p:sp>
      </p:grpSp>
    </p:spTree>
    <p:extLst>
      <p:ext uri="{BB962C8B-B14F-4D97-AF65-F5344CB8AC3E}">
        <p14:creationId xmlns:p14="http://schemas.microsoft.com/office/powerpoint/2010/main" val="25770829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31923" y="3382297"/>
            <a:ext cx="5224572" cy="1754326"/>
          </a:xfrm>
          <a:prstGeom prst="rect">
            <a:avLst/>
          </a:prstGeom>
          <a:noFill/>
        </p:spPr>
        <p:txBody>
          <a:bodyPr wrap="none" rtlCol="0">
            <a:spAutoFit/>
          </a:bodyPr>
          <a:lstStyle/>
          <a:p>
            <a:r>
              <a:rPr lang="zh-CN" altLang="en-US" dirty="0" smtClean="0"/>
              <a:t>美仑设计原创作品</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1268829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 xmlns:a16="http://schemas.microsoft.com/office/drawing/2014/main" id="{90DC7056-5E18-4EA5-BC49-101153A45C6F}"/>
              </a:ext>
            </a:extLst>
          </p:cNvPr>
          <p:cNvSpPr txBox="1"/>
          <p:nvPr/>
        </p:nvSpPr>
        <p:spPr>
          <a:xfrm>
            <a:off x="1041982" y="597366"/>
            <a:ext cx="2954655" cy="461665"/>
          </a:xfrm>
          <a:prstGeom prst="rect">
            <a:avLst/>
          </a:prstGeom>
          <a:noFill/>
        </p:spPr>
        <p:txBody>
          <a:bodyPr wrap="none" rtlCol="0" anchor="ctr">
            <a:spAutoFit/>
          </a:bodyPr>
          <a:lstStyle/>
          <a:p>
            <a:r>
              <a:rPr lang="zh-CN" altLang="en-US" sz="2400" dirty="0">
                <a:solidFill>
                  <a:schemeClr val="tx1">
                    <a:lumMod val="75000"/>
                    <a:lumOff val="25000"/>
                  </a:schemeClr>
                </a:solidFill>
                <a:cs typeface="+mn-ea"/>
                <a:sym typeface="+mn-lt"/>
              </a:rPr>
              <a:t>请双击输入您的标题</a:t>
            </a:r>
          </a:p>
        </p:txBody>
      </p:sp>
      <p:grpSp>
        <p:nvGrpSpPr>
          <p:cNvPr id="5" name="组合 4">
            <a:extLst>
              <a:ext uri="{FF2B5EF4-FFF2-40B4-BE49-F238E27FC236}">
                <a16:creationId xmlns="" xmlns:a16="http://schemas.microsoft.com/office/drawing/2014/main" id="{B22E1997-E2AB-4662-A71D-5BE075C73C3A}"/>
              </a:ext>
            </a:extLst>
          </p:cNvPr>
          <p:cNvGrpSpPr/>
          <p:nvPr/>
        </p:nvGrpSpPr>
        <p:grpSpPr>
          <a:xfrm>
            <a:off x="346454" y="638043"/>
            <a:ext cx="631480" cy="420988"/>
            <a:chOff x="386683" y="710732"/>
            <a:chExt cx="522448" cy="348299"/>
          </a:xfrm>
        </p:grpSpPr>
        <p:sp>
          <p:nvSpPr>
            <p:cNvPr id="4" name="椭圆 3">
              <a:extLst>
                <a:ext uri="{FF2B5EF4-FFF2-40B4-BE49-F238E27FC236}">
                  <a16:creationId xmlns="" xmlns:a16="http://schemas.microsoft.com/office/drawing/2014/main" id="{7834B564-A054-4C2D-A7D1-0D5863C4D7F3}"/>
                </a:ext>
              </a:extLst>
            </p:cNvPr>
            <p:cNvSpPr/>
            <p:nvPr/>
          </p:nvSpPr>
          <p:spPr>
            <a:xfrm>
              <a:off x="386683" y="710732"/>
              <a:ext cx="348299" cy="348299"/>
            </a:xfrm>
            <a:prstGeom prst="ellipse">
              <a:avLst/>
            </a:prstGeom>
            <a:gradFill>
              <a:gsLst>
                <a:gs pos="8000">
                  <a:srgbClr val="3501FF">
                    <a:alpha val="88000"/>
                  </a:srgbClr>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0" name="椭圆 29">
              <a:extLst>
                <a:ext uri="{FF2B5EF4-FFF2-40B4-BE49-F238E27FC236}">
                  <a16:creationId xmlns="" xmlns:a16="http://schemas.microsoft.com/office/drawing/2014/main" id="{2945B2B4-6D63-45A0-8A3E-F35EA05E9746}"/>
                </a:ext>
              </a:extLst>
            </p:cNvPr>
            <p:cNvSpPr/>
            <p:nvPr/>
          </p:nvSpPr>
          <p:spPr>
            <a:xfrm>
              <a:off x="560832" y="710732"/>
              <a:ext cx="348299" cy="348299"/>
            </a:xfrm>
            <a:prstGeom prst="ellipse">
              <a:avLst/>
            </a:prstGeom>
            <a:gradFill>
              <a:gsLst>
                <a:gs pos="8000">
                  <a:srgbClr val="3501FF"/>
                </a:gs>
                <a:gs pos="98000">
                  <a:srgbClr val="01C5FF">
                    <a:alpha val="83000"/>
                  </a:srgb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sp>
        <p:nvSpPr>
          <p:cNvPr id="6" name="矩形: 圆角 5">
            <a:extLst>
              <a:ext uri="{FF2B5EF4-FFF2-40B4-BE49-F238E27FC236}">
                <a16:creationId xmlns="" xmlns:a16="http://schemas.microsoft.com/office/drawing/2014/main" id="{D07B50C6-C33B-4D9D-A0CD-348D537B5221}"/>
              </a:ext>
            </a:extLst>
          </p:cNvPr>
          <p:cNvSpPr/>
          <p:nvPr/>
        </p:nvSpPr>
        <p:spPr>
          <a:xfrm>
            <a:off x="1041982" y="1818340"/>
            <a:ext cx="3860800" cy="3302000"/>
          </a:xfrm>
          <a:prstGeom prst="roundRect">
            <a:avLst>
              <a:gd name="adj" fmla="val 950"/>
            </a:avLst>
          </a:pr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2" name="矩形: 圆角 31">
            <a:extLst>
              <a:ext uri="{FF2B5EF4-FFF2-40B4-BE49-F238E27FC236}">
                <a16:creationId xmlns="" xmlns:a16="http://schemas.microsoft.com/office/drawing/2014/main" id="{5861F793-539C-40C3-A65C-B8AE2D7CF683}"/>
              </a:ext>
            </a:extLst>
          </p:cNvPr>
          <p:cNvSpPr/>
          <p:nvPr/>
        </p:nvSpPr>
        <p:spPr>
          <a:xfrm>
            <a:off x="7289218" y="1818340"/>
            <a:ext cx="3860800" cy="3302000"/>
          </a:xfrm>
          <a:prstGeom prst="roundRect">
            <a:avLst>
              <a:gd name="adj" fmla="val 950"/>
            </a:avLst>
          </a:pr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nvGrpSpPr>
          <p:cNvPr id="2" name="组合 1">
            <a:extLst>
              <a:ext uri="{FF2B5EF4-FFF2-40B4-BE49-F238E27FC236}">
                <a16:creationId xmlns="" xmlns:a16="http://schemas.microsoft.com/office/drawing/2014/main" id="{3C62D704-3750-492E-8367-8E1CE629039F}"/>
              </a:ext>
            </a:extLst>
          </p:cNvPr>
          <p:cNvGrpSpPr/>
          <p:nvPr/>
        </p:nvGrpSpPr>
        <p:grpSpPr>
          <a:xfrm>
            <a:off x="3791404" y="2203319"/>
            <a:ext cx="4609192" cy="2659194"/>
            <a:chOff x="311830" y="1911350"/>
            <a:chExt cx="6303962" cy="3636963"/>
          </a:xfrm>
        </p:grpSpPr>
        <p:pic>
          <p:nvPicPr>
            <p:cNvPr id="23553" name="图片 6"/>
            <p:cNvPicPr>
              <a:picLocks noChangeAspect="1"/>
            </p:cNvPicPr>
            <p:nvPr/>
          </p:nvPicPr>
          <p:blipFill>
            <a:blip r:embed="rId2"/>
            <a:srcRect r="-53" b="5048"/>
            <a:stretch>
              <a:fillRect/>
            </a:stretch>
          </p:blipFill>
          <p:spPr bwMode="auto">
            <a:xfrm>
              <a:off x="311830" y="1911350"/>
              <a:ext cx="6303962" cy="3636963"/>
            </a:xfrm>
            <a:prstGeom prst="rect">
              <a:avLst/>
            </a:prstGeom>
            <a:noFill/>
            <a:ln w="9525">
              <a:noFill/>
              <a:miter lim="800000"/>
              <a:headEnd/>
              <a:tailEnd/>
            </a:ln>
          </p:spPr>
        </p:pic>
        <p:pic>
          <p:nvPicPr>
            <p:cNvPr id="23555"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127804" y="2155825"/>
              <a:ext cx="4673600" cy="2921000"/>
            </a:xfrm>
            <a:prstGeom prst="rect">
              <a:avLst/>
            </a:prstGeom>
            <a:noFill/>
            <a:ln w="9525">
              <a:noFill/>
              <a:miter lim="800000"/>
              <a:headEnd/>
              <a:tailEnd/>
            </a:ln>
          </p:spPr>
        </p:pic>
        <p:pic>
          <p:nvPicPr>
            <p:cNvPr id="18" name="图片 17">
              <a:extLst>
                <a:ext uri="{FF2B5EF4-FFF2-40B4-BE49-F238E27FC236}">
                  <a16:creationId xmlns="" xmlns:a16="http://schemas.microsoft.com/office/drawing/2014/main" id="{77A44D09-2059-45E5-9752-89208FB04F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1607"/>
            <a:stretch/>
          </p:blipFill>
          <p:spPr>
            <a:xfrm>
              <a:off x="1127804" y="2155825"/>
              <a:ext cx="4673600" cy="2974109"/>
            </a:xfrm>
            <a:prstGeom prst="rect">
              <a:avLst/>
            </a:prstGeom>
          </p:spPr>
        </p:pic>
      </p:grpSp>
      <p:grpSp>
        <p:nvGrpSpPr>
          <p:cNvPr id="7" name="组合 6">
            <a:extLst>
              <a:ext uri="{FF2B5EF4-FFF2-40B4-BE49-F238E27FC236}">
                <a16:creationId xmlns="" xmlns:a16="http://schemas.microsoft.com/office/drawing/2014/main" id="{2BE1DB42-8FA6-44BF-839C-9A10071176D8}"/>
              </a:ext>
            </a:extLst>
          </p:cNvPr>
          <p:cNvGrpSpPr/>
          <p:nvPr/>
        </p:nvGrpSpPr>
        <p:grpSpPr>
          <a:xfrm>
            <a:off x="9006826" y="2285738"/>
            <a:ext cx="686062" cy="686062"/>
            <a:chOff x="8924407" y="2203319"/>
            <a:chExt cx="850900" cy="850900"/>
          </a:xfrm>
        </p:grpSpPr>
        <p:sp>
          <p:nvSpPr>
            <p:cNvPr id="34" name="椭圆 33">
              <a:extLst>
                <a:ext uri="{FF2B5EF4-FFF2-40B4-BE49-F238E27FC236}">
                  <a16:creationId xmlns="" xmlns:a16="http://schemas.microsoft.com/office/drawing/2014/main" id="{E3516059-B960-42B7-832C-453ED5232E40}"/>
                </a:ext>
              </a:extLst>
            </p:cNvPr>
            <p:cNvSpPr/>
            <p:nvPr/>
          </p:nvSpPr>
          <p:spPr>
            <a:xfrm>
              <a:off x="8924407" y="2203319"/>
              <a:ext cx="850900" cy="850900"/>
            </a:xfrm>
            <a:prstGeom prst="ellipse">
              <a:avLst/>
            </a:prstGeom>
            <a:gradFill>
              <a:gsLst>
                <a:gs pos="8000">
                  <a:srgbClr val="3501FF"/>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5" name="Freeform 77">
              <a:extLst>
                <a:ext uri="{FF2B5EF4-FFF2-40B4-BE49-F238E27FC236}">
                  <a16:creationId xmlns="" xmlns:a16="http://schemas.microsoft.com/office/drawing/2014/main" id="{91FC1D65-0EB5-414D-AE94-AF6210932E1A}"/>
                </a:ext>
              </a:extLst>
            </p:cNvPr>
            <p:cNvSpPr>
              <a:spLocks noChangeArrowheads="1"/>
            </p:cNvSpPr>
            <p:nvPr/>
          </p:nvSpPr>
          <p:spPr bwMode="auto">
            <a:xfrm>
              <a:off x="9121621" y="2450881"/>
              <a:ext cx="456472" cy="385246"/>
            </a:xfrm>
            <a:custGeom>
              <a:avLst/>
              <a:gdLst>
                <a:gd name="T0" fmla="*/ 167540 w 497"/>
                <a:gd name="T1" fmla="*/ 56041 h 418"/>
                <a:gd name="T2" fmla="*/ 167540 w 497"/>
                <a:gd name="T3" fmla="*/ 56041 h 418"/>
                <a:gd name="T4" fmla="*/ 175196 w 497"/>
                <a:gd name="T5" fmla="*/ 56041 h 418"/>
                <a:gd name="T6" fmla="*/ 175196 w 497"/>
                <a:gd name="T7" fmla="*/ 80446 h 418"/>
                <a:gd name="T8" fmla="*/ 223387 w 497"/>
                <a:gd name="T9" fmla="*/ 40223 h 418"/>
                <a:gd name="T10" fmla="*/ 175196 w 497"/>
                <a:gd name="T11" fmla="*/ 0 h 418"/>
                <a:gd name="T12" fmla="*/ 175196 w 497"/>
                <a:gd name="T13" fmla="*/ 23953 h 418"/>
                <a:gd name="T14" fmla="*/ 167540 w 497"/>
                <a:gd name="T15" fmla="*/ 23953 h 418"/>
                <a:gd name="T16" fmla="*/ 83770 w 497"/>
                <a:gd name="T17" fmla="*/ 84513 h 418"/>
                <a:gd name="T18" fmla="*/ 23870 w 497"/>
                <a:gd name="T19" fmla="*/ 128352 h 418"/>
                <a:gd name="T20" fmla="*/ 0 w 497"/>
                <a:gd name="T21" fmla="*/ 128352 h 418"/>
                <a:gd name="T22" fmla="*/ 0 w 497"/>
                <a:gd name="T23" fmla="*/ 160440 h 418"/>
                <a:gd name="T24" fmla="*/ 23870 w 497"/>
                <a:gd name="T25" fmla="*/ 160440 h 418"/>
                <a:gd name="T26" fmla="*/ 107640 w 497"/>
                <a:gd name="T27" fmla="*/ 100331 h 418"/>
                <a:gd name="T28" fmla="*/ 167540 w 497"/>
                <a:gd name="T29" fmla="*/ 56041 h 418"/>
                <a:gd name="T30" fmla="*/ 59450 w 497"/>
                <a:gd name="T31" fmla="*/ 76378 h 418"/>
                <a:gd name="T32" fmla="*/ 59450 w 497"/>
                <a:gd name="T33" fmla="*/ 76378 h 418"/>
                <a:gd name="T34" fmla="*/ 63503 w 497"/>
                <a:gd name="T35" fmla="*/ 68695 h 418"/>
                <a:gd name="T36" fmla="*/ 79717 w 497"/>
                <a:gd name="T37" fmla="*/ 52425 h 418"/>
                <a:gd name="T38" fmla="*/ 23870 w 497"/>
                <a:gd name="T39" fmla="*/ 28472 h 418"/>
                <a:gd name="T40" fmla="*/ 0 w 497"/>
                <a:gd name="T41" fmla="*/ 28472 h 418"/>
                <a:gd name="T42" fmla="*/ 0 w 497"/>
                <a:gd name="T43" fmla="*/ 60560 h 418"/>
                <a:gd name="T44" fmla="*/ 23870 w 497"/>
                <a:gd name="T45" fmla="*/ 60560 h 418"/>
                <a:gd name="T46" fmla="*/ 59450 w 497"/>
                <a:gd name="T47" fmla="*/ 76378 h 418"/>
                <a:gd name="T48" fmla="*/ 175196 w 497"/>
                <a:gd name="T49" fmla="*/ 132419 h 418"/>
                <a:gd name="T50" fmla="*/ 175196 w 497"/>
                <a:gd name="T51" fmla="*/ 132419 h 418"/>
                <a:gd name="T52" fmla="*/ 167540 w 497"/>
                <a:gd name="T53" fmla="*/ 132419 h 418"/>
                <a:gd name="T54" fmla="*/ 127456 w 497"/>
                <a:gd name="T55" fmla="*/ 112534 h 418"/>
                <a:gd name="T56" fmla="*/ 127456 w 497"/>
                <a:gd name="T57" fmla="*/ 116601 h 418"/>
                <a:gd name="T58" fmla="*/ 111693 w 497"/>
                <a:gd name="T59" fmla="*/ 136487 h 418"/>
                <a:gd name="T60" fmla="*/ 167540 w 497"/>
                <a:gd name="T61" fmla="*/ 160440 h 418"/>
                <a:gd name="T62" fmla="*/ 175196 w 497"/>
                <a:gd name="T63" fmla="*/ 160440 h 418"/>
                <a:gd name="T64" fmla="*/ 175196 w 497"/>
                <a:gd name="T65" fmla="*/ 188460 h 418"/>
                <a:gd name="T66" fmla="*/ 223387 w 497"/>
                <a:gd name="T67" fmla="*/ 148237 h 418"/>
                <a:gd name="T68" fmla="*/ 175196 w 497"/>
                <a:gd name="T69" fmla="*/ 108466 h 418"/>
                <a:gd name="T70" fmla="*/ 175196 w 497"/>
                <a:gd name="T71" fmla="*/ 132419 h 4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a:p>
          </p:txBody>
        </p:sp>
      </p:grpSp>
      <p:grpSp>
        <p:nvGrpSpPr>
          <p:cNvPr id="8" name="组合 7">
            <a:extLst>
              <a:ext uri="{FF2B5EF4-FFF2-40B4-BE49-F238E27FC236}">
                <a16:creationId xmlns="" xmlns:a16="http://schemas.microsoft.com/office/drawing/2014/main" id="{25DDB875-578A-491F-9A71-69DF850CD41B}"/>
              </a:ext>
            </a:extLst>
          </p:cNvPr>
          <p:cNvGrpSpPr/>
          <p:nvPr/>
        </p:nvGrpSpPr>
        <p:grpSpPr>
          <a:xfrm>
            <a:off x="2354879" y="2285738"/>
            <a:ext cx="686062" cy="686062"/>
            <a:chOff x="2272460" y="2203319"/>
            <a:chExt cx="850900" cy="850900"/>
          </a:xfrm>
        </p:grpSpPr>
        <p:sp>
          <p:nvSpPr>
            <p:cNvPr id="33" name="椭圆 32">
              <a:extLst>
                <a:ext uri="{FF2B5EF4-FFF2-40B4-BE49-F238E27FC236}">
                  <a16:creationId xmlns="" xmlns:a16="http://schemas.microsoft.com/office/drawing/2014/main" id="{CA94AC18-1779-4B60-A8BA-5E7649F9C485}"/>
                </a:ext>
              </a:extLst>
            </p:cNvPr>
            <p:cNvSpPr/>
            <p:nvPr/>
          </p:nvSpPr>
          <p:spPr>
            <a:xfrm>
              <a:off x="2272460" y="2203319"/>
              <a:ext cx="850900" cy="850900"/>
            </a:xfrm>
            <a:prstGeom prst="ellipse">
              <a:avLst/>
            </a:prstGeom>
            <a:gradFill>
              <a:gsLst>
                <a:gs pos="8000">
                  <a:srgbClr val="3501FF"/>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6" name="Freeform 120">
              <a:extLst>
                <a:ext uri="{FF2B5EF4-FFF2-40B4-BE49-F238E27FC236}">
                  <a16:creationId xmlns="" xmlns:a16="http://schemas.microsoft.com/office/drawing/2014/main" id="{B1A61EC8-8F85-4125-A3EE-43622B6D999C}"/>
                </a:ext>
              </a:extLst>
            </p:cNvPr>
            <p:cNvSpPr>
              <a:spLocks noChangeArrowheads="1"/>
            </p:cNvSpPr>
            <p:nvPr/>
          </p:nvSpPr>
          <p:spPr bwMode="auto">
            <a:xfrm>
              <a:off x="2557129" y="2387943"/>
              <a:ext cx="258990" cy="440280"/>
            </a:xfrm>
            <a:custGeom>
              <a:avLst/>
              <a:gdLst>
                <a:gd name="T0" fmla="*/ 67314 w 283"/>
                <a:gd name="T1" fmla="*/ 4057 h 479"/>
                <a:gd name="T2" fmla="*/ 67314 w 283"/>
                <a:gd name="T3" fmla="*/ 4057 h 479"/>
                <a:gd name="T4" fmla="*/ 59237 w 283"/>
                <a:gd name="T5" fmla="*/ 4057 h 479"/>
                <a:gd name="T6" fmla="*/ 0 w 283"/>
                <a:gd name="T7" fmla="*/ 155502 h 479"/>
                <a:gd name="T8" fmla="*/ 63276 w 283"/>
                <a:gd name="T9" fmla="*/ 215449 h 479"/>
                <a:gd name="T10" fmla="*/ 126551 w 283"/>
                <a:gd name="T11" fmla="*/ 155502 h 479"/>
                <a:gd name="T12" fmla="*/ 67314 w 283"/>
                <a:gd name="T13" fmla="*/ 4057 h 479"/>
                <a:gd name="T14" fmla="*/ 55198 w 283"/>
                <a:gd name="T15" fmla="*/ 91949 h 479"/>
                <a:gd name="T16" fmla="*/ 55198 w 283"/>
                <a:gd name="T17" fmla="*/ 91949 h 479"/>
                <a:gd name="T18" fmla="*/ 55198 w 283"/>
                <a:gd name="T19" fmla="*/ 99611 h 479"/>
                <a:gd name="T20" fmla="*/ 43530 w 283"/>
                <a:gd name="T21" fmla="*/ 151446 h 479"/>
                <a:gd name="T22" fmla="*/ 31413 w 283"/>
                <a:gd name="T23" fmla="*/ 167672 h 479"/>
                <a:gd name="T24" fmla="*/ 19746 w 283"/>
                <a:gd name="T25" fmla="*/ 155502 h 479"/>
                <a:gd name="T26" fmla="*/ 39491 w 283"/>
                <a:gd name="T27" fmla="*/ 99611 h 479"/>
                <a:gd name="T28" fmla="*/ 51159 w 283"/>
                <a:gd name="T29" fmla="*/ 87442 h 479"/>
                <a:gd name="T30" fmla="*/ 55198 w 283"/>
                <a:gd name="T31" fmla="*/ 87442 h 479"/>
                <a:gd name="T32" fmla="*/ 55198 w 283"/>
                <a:gd name="T33" fmla="*/ 91949 h 47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3" h="479">
                  <a:moveTo>
                    <a:pt x="150" y="9"/>
                  </a:moveTo>
                  <a:lnTo>
                    <a:pt x="150" y="9"/>
                  </a:lnTo>
                  <a:cubicBezTo>
                    <a:pt x="150" y="0"/>
                    <a:pt x="141" y="0"/>
                    <a:pt x="132" y="9"/>
                  </a:cubicBezTo>
                  <a:cubicBezTo>
                    <a:pt x="114" y="185"/>
                    <a:pt x="0" y="221"/>
                    <a:pt x="0" y="345"/>
                  </a:cubicBezTo>
                  <a:cubicBezTo>
                    <a:pt x="0" y="416"/>
                    <a:pt x="70" y="478"/>
                    <a:pt x="141" y="478"/>
                  </a:cubicBezTo>
                  <a:cubicBezTo>
                    <a:pt x="220" y="478"/>
                    <a:pt x="282" y="416"/>
                    <a:pt x="282" y="345"/>
                  </a:cubicBezTo>
                  <a:cubicBezTo>
                    <a:pt x="282" y="221"/>
                    <a:pt x="167" y="185"/>
                    <a:pt x="150" y="9"/>
                  </a:cubicBezTo>
                  <a:close/>
                  <a:moveTo>
                    <a:pt x="123" y="204"/>
                  </a:moveTo>
                  <a:lnTo>
                    <a:pt x="123" y="204"/>
                  </a:lnTo>
                  <a:cubicBezTo>
                    <a:pt x="123" y="204"/>
                    <a:pt x="123" y="213"/>
                    <a:pt x="123" y="221"/>
                  </a:cubicBezTo>
                  <a:cubicBezTo>
                    <a:pt x="114" y="257"/>
                    <a:pt x="97" y="292"/>
                    <a:pt x="97" y="336"/>
                  </a:cubicBezTo>
                  <a:cubicBezTo>
                    <a:pt x="97" y="363"/>
                    <a:pt x="88" y="372"/>
                    <a:pt x="70" y="372"/>
                  </a:cubicBezTo>
                  <a:cubicBezTo>
                    <a:pt x="53" y="372"/>
                    <a:pt x="44" y="363"/>
                    <a:pt x="44" y="345"/>
                  </a:cubicBezTo>
                  <a:cubicBezTo>
                    <a:pt x="44" y="292"/>
                    <a:pt x="70" y="257"/>
                    <a:pt x="88" y="221"/>
                  </a:cubicBezTo>
                  <a:cubicBezTo>
                    <a:pt x="97" y="213"/>
                    <a:pt x="106" y="204"/>
                    <a:pt x="114" y="194"/>
                  </a:cubicBezTo>
                  <a:lnTo>
                    <a:pt x="123" y="194"/>
                  </a:lnTo>
                  <a:lnTo>
                    <a:pt x="123" y="204"/>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a:p>
          </p:txBody>
        </p:sp>
      </p:grpSp>
      <p:sp>
        <p:nvSpPr>
          <p:cNvPr id="37" name="TextBox 69">
            <a:extLst>
              <a:ext uri="{FF2B5EF4-FFF2-40B4-BE49-F238E27FC236}">
                <a16:creationId xmlns="" xmlns:a16="http://schemas.microsoft.com/office/drawing/2014/main" id="{E4996497-106B-4F35-A13B-BDC69FDBEF2B}"/>
              </a:ext>
            </a:extLst>
          </p:cNvPr>
          <p:cNvSpPr txBox="1"/>
          <p:nvPr/>
        </p:nvSpPr>
        <p:spPr>
          <a:xfrm>
            <a:off x="1585895" y="3151793"/>
            <a:ext cx="2236510" cy="400110"/>
          </a:xfrm>
          <a:prstGeom prst="rect">
            <a:avLst/>
          </a:prstGeom>
          <a:noFill/>
        </p:spPr>
        <p:txBody>
          <a:bodyPr wrap="none" lIns="91440" tIns="45720" rIns="91440" bIns="45720" rtlCol="0" anchor="ctr" anchorCtr="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38" name="Subtitle 2">
            <a:extLst>
              <a:ext uri="{FF2B5EF4-FFF2-40B4-BE49-F238E27FC236}">
                <a16:creationId xmlns="" xmlns:a16="http://schemas.microsoft.com/office/drawing/2014/main" id="{A44A38FF-41DD-454E-A9F2-04768D60798C}"/>
              </a:ext>
            </a:extLst>
          </p:cNvPr>
          <p:cNvSpPr txBox="1">
            <a:spLocks/>
          </p:cNvSpPr>
          <p:nvPr/>
        </p:nvSpPr>
        <p:spPr>
          <a:xfrm>
            <a:off x="1333501" y="3517497"/>
            <a:ext cx="2663136" cy="970723"/>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9" name="TextBox 69">
            <a:extLst>
              <a:ext uri="{FF2B5EF4-FFF2-40B4-BE49-F238E27FC236}">
                <a16:creationId xmlns="" xmlns:a16="http://schemas.microsoft.com/office/drawing/2014/main" id="{D2A85BA7-E2B8-4CA5-8999-5F05E5D84B25}"/>
              </a:ext>
            </a:extLst>
          </p:cNvPr>
          <p:cNvSpPr txBox="1"/>
          <p:nvPr/>
        </p:nvSpPr>
        <p:spPr>
          <a:xfrm>
            <a:off x="8316895" y="3151793"/>
            <a:ext cx="2236510" cy="400110"/>
          </a:xfrm>
          <a:prstGeom prst="rect">
            <a:avLst/>
          </a:prstGeom>
          <a:noFill/>
        </p:spPr>
        <p:txBody>
          <a:bodyPr wrap="none" lIns="91440" tIns="45720" rIns="91440" bIns="45720" rtlCol="0" anchor="ctr" anchorCtr="0">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40" name="Subtitle 2">
            <a:extLst>
              <a:ext uri="{FF2B5EF4-FFF2-40B4-BE49-F238E27FC236}">
                <a16:creationId xmlns="" xmlns:a16="http://schemas.microsoft.com/office/drawing/2014/main" id="{EF9BA895-5DA0-4B54-8F9B-F706EF4F6862}"/>
              </a:ext>
            </a:extLst>
          </p:cNvPr>
          <p:cNvSpPr txBox="1">
            <a:spLocks/>
          </p:cNvSpPr>
          <p:nvPr/>
        </p:nvSpPr>
        <p:spPr>
          <a:xfrm>
            <a:off x="8064501" y="3517497"/>
            <a:ext cx="2663136" cy="970723"/>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Tree>
    <p:extLst>
      <p:ext uri="{BB962C8B-B14F-4D97-AF65-F5344CB8AC3E}">
        <p14:creationId xmlns:p14="http://schemas.microsoft.com/office/powerpoint/2010/main" val="4259871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 xmlns:a16="http://schemas.microsoft.com/office/drawing/2014/main" id="{90DC7056-5E18-4EA5-BC49-101153A45C6F}"/>
              </a:ext>
            </a:extLst>
          </p:cNvPr>
          <p:cNvSpPr txBox="1"/>
          <p:nvPr/>
        </p:nvSpPr>
        <p:spPr>
          <a:xfrm>
            <a:off x="1041982" y="597366"/>
            <a:ext cx="2954655" cy="461665"/>
          </a:xfrm>
          <a:prstGeom prst="rect">
            <a:avLst/>
          </a:prstGeom>
          <a:noFill/>
        </p:spPr>
        <p:txBody>
          <a:bodyPr wrap="none" rtlCol="0" anchor="ctr">
            <a:spAutoFit/>
          </a:bodyPr>
          <a:lstStyle/>
          <a:p>
            <a:r>
              <a:rPr lang="zh-CN" altLang="en-US" sz="2400" dirty="0">
                <a:solidFill>
                  <a:schemeClr val="tx1">
                    <a:lumMod val="75000"/>
                    <a:lumOff val="25000"/>
                  </a:schemeClr>
                </a:solidFill>
                <a:cs typeface="+mn-ea"/>
                <a:sym typeface="+mn-lt"/>
              </a:rPr>
              <a:t>请双击输入您的标题</a:t>
            </a:r>
          </a:p>
        </p:txBody>
      </p:sp>
      <p:grpSp>
        <p:nvGrpSpPr>
          <p:cNvPr id="5" name="组合 4">
            <a:extLst>
              <a:ext uri="{FF2B5EF4-FFF2-40B4-BE49-F238E27FC236}">
                <a16:creationId xmlns="" xmlns:a16="http://schemas.microsoft.com/office/drawing/2014/main" id="{B22E1997-E2AB-4662-A71D-5BE075C73C3A}"/>
              </a:ext>
            </a:extLst>
          </p:cNvPr>
          <p:cNvGrpSpPr/>
          <p:nvPr/>
        </p:nvGrpSpPr>
        <p:grpSpPr>
          <a:xfrm>
            <a:off x="346454" y="638043"/>
            <a:ext cx="631480" cy="420988"/>
            <a:chOff x="386683" y="710732"/>
            <a:chExt cx="522448" cy="348299"/>
          </a:xfrm>
        </p:grpSpPr>
        <p:sp>
          <p:nvSpPr>
            <p:cNvPr id="4" name="椭圆 3">
              <a:extLst>
                <a:ext uri="{FF2B5EF4-FFF2-40B4-BE49-F238E27FC236}">
                  <a16:creationId xmlns="" xmlns:a16="http://schemas.microsoft.com/office/drawing/2014/main" id="{7834B564-A054-4C2D-A7D1-0D5863C4D7F3}"/>
                </a:ext>
              </a:extLst>
            </p:cNvPr>
            <p:cNvSpPr/>
            <p:nvPr/>
          </p:nvSpPr>
          <p:spPr>
            <a:xfrm>
              <a:off x="386683" y="710732"/>
              <a:ext cx="348299" cy="348299"/>
            </a:xfrm>
            <a:prstGeom prst="ellipse">
              <a:avLst/>
            </a:prstGeom>
            <a:gradFill>
              <a:gsLst>
                <a:gs pos="8000">
                  <a:srgbClr val="3501FF">
                    <a:alpha val="88000"/>
                  </a:srgbClr>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0" name="椭圆 29">
              <a:extLst>
                <a:ext uri="{FF2B5EF4-FFF2-40B4-BE49-F238E27FC236}">
                  <a16:creationId xmlns="" xmlns:a16="http://schemas.microsoft.com/office/drawing/2014/main" id="{2945B2B4-6D63-45A0-8A3E-F35EA05E9746}"/>
                </a:ext>
              </a:extLst>
            </p:cNvPr>
            <p:cNvSpPr/>
            <p:nvPr/>
          </p:nvSpPr>
          <p:spPr>
            <a:xfrm>
              <a:off x="560832" y="710732"/>
              <a:ext cx="348299" cy="348299"/>
            </a:xfrm>
            <a:prstGeom prst="ellipse">
              <a:avLst/>
            </a:prstGeom>
            <a:gradFill>
              <a:gsLst>
                <a:gs pos="8000">
                  <a:srgbClr val="3501FF"/>
                </a:gs>
                <a:gs pos="98000">
                  <a:srgbClr val="01C5FF">
                    <a:alpha val="83000"/>
                  </a:srgb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pic>
        <p:nvPicPr>
          <p:cNvPr id="9" name="图片 8">
            <a:extLst>
              <a:ext uri="{FF2B5EF4-FFF2-40B4-BE49-F238E27FC236}">
                <a16:creationId xmlns="" xmlns:a16="http://schemas.microsoft.com/office/drawing/2014/main" id="{8DCE8A1E-0C36-4613-AD0B-378EEF45F75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7249"/>
          <a:stretch/>
        </p:blipFill>
        <p:spPr>
          <a:xfrm>
            <a:off x="5120171" y="2053012"/>
            <a:ext cx="3138456" cy="1910897"/>
          </a:xfrm>
          <a:prstGeom prst="rect">
            <a:avLst/>
          </a:prstGeom>
          <a:effectLst>
            <a:outerShdw blurRad="63500" sx="102000" sy="102000" algn="ctr" rotWithShape="0">
              <a:prstClr val="black">
                <a:alpha val="8000"/>
              </a:prstClr>
            </a:outerShdw>
          </a:effectLst>
        </p:spPr>
      </p:pic>
      <p:pic>
        <p:nvPicPr>
          <p:cNvPr id="42" name="图片 41">
            <a:extLst>
              <a:ext uri="{FF2B5EF4-FFF2-40B4-BE49-F238E27FC236}">
                <a16:creationId xmlns="" xmlns:a16="http://schemas.microsoft.com/office/drawing/2014/main" id="{2489C614-2CBF-4D57-9F52-2513A9FA1523}"/>
              </a:ext>
            </a:extLst>
          </p:cNvPr>
          <p:cNvPicPr>
            <a:picLocks noChangeAspect="1"/>
          </p:cNvPicPr>
          <p:nvPr/>
        </p:nvPicPr>
        <p:blipFill>
          <a:blip r:embed="rId3" cstate="print">
            <a:extLst>
              <a:ext uri="{28A0092B-C50C-407E-A947-70E740481C1C}">
                <a14:useLocalDpi xmlns:a14="http://schemas.microsoft.com/office/drawing/2010/main" val="0"/>
              </a:ext>
            </a:extLst>
          </a:blip>
          <a:srcRect l="5655" t="7197" r="6375" b="11334"/>
          <a:stretch>
            <a:fillRect/>
          </a:stretch>
        </p:blipFill>
        <p:spPr>
          <a:xfrm>
            <a:off x="8387697" y="2053013"/>
            <a:ext cx="3138456" cy="1910897"/>
          </a:xfrm>
          <a:custGeom>
            <a:avLst/>
            <a:gdLst>
              <a:gd name="connsiteX0" fmla="*/ 0 w 3090380"/>
              <a:gd name="connsiteY0" fmla="*/ 0 h 1910897"/>
              <a:gd name="connsiteX1" fmla="*/ 3090380 w 3090380"/>
              <a:gd name="connsiteY1" fmla="*/ 0 h 1910897"/>
              <a:gd name="connsiteX2" fmla="*/ 3090380 w 3090380"/>
              <a:gd name="connsiteY2" fmla="*/ 1910897 h 1910897"/>
              <a:gd name="connsiteX3" fmla="*/ 0 w 3090380"/>
              <a:gd name="connsiteY3" fmla="*/ 1910897 h 1910897"/>
            </a:gdLst>
            <a:ahLst/>
            <a:cxnLst>
              <a:cxn ang="0">
                <a:pos x="connsiteX0" y="connsiteY0"/>
              </a:cxn>
              <a:cxn ang="0">
                <a:pos x="connsiteX1" y="connsiteY1"/>
              </a:cxn>
              <a:cxn ang="0">
                <a:pos x="connsiteX2" y="connsiteY2"/>
              </a:cxn>
              <a:cxn ang="0">
                <a:pos x="connsiteX3" y="connsiteY3"/>
              </a:cxn>
            </a:cxnLst>
            <a:rect l="l" t="t" r="r" b="b"/>
            <a:pathLst>
              <a:path w="3090380" h="1910897">
                <a:moveTo>
                  <a:pt x="0" y="0"/>
                </a:moveTo>
                <a:lnTo>
                  <a:pt x="3090380" y="0"/>
                </a:lnTo>
                <a:lnTo>
                  <a:pt x="3090380" y="1910897"/>
                </a:lnTo>
                <a:lnTo>
                  <a:pt x="0" y="1910897"/>
                </a:lnTo>
                <a:close/>
              </a:path>
            </a:pathLst>
          </a:custGeom>
          <a:effectLst>
            <a:outerShdw blurRad="63500" sx="102000" sy="102000" algn="ctr" rotWithShape="0">
              <a:prstClr val="black">
                <a:alpha val="8000"/>
              </a:prstClr>
            </a:outerShdw>
          </a:effectLst>
        </p:spPr>
      </p:pic>
      <p:pic>
        <p:nvPicPr>
          <p:cNvPr id="13" name="图片 12">
            <a:extLst>
              <a:ext uri="{FF2B5EF4-FFF2-40B4-BE49-F238E27FC236}">
                <a16:creationId xmlns="" xmlns:a16="http://schemas.microsoft.com/office/drawing/2014/main" id="{2A60B5CC-A2D6-4CC2-ABA1-55912DAF974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1540" r="14721" b="8811"/>
          <a:stretch/>
        </p:blipFill>
        <p:spPr>
          <a:xfrm>
            <a:off x="767441" y="2053014"/>
            <a:ext cx="4223660" cy="3482108"/>
          </a:xfrm>
          <a:prstGeom prst="rect">
            <a:avLst/>
          </a:prstGeom>
          <a:effectLst>
            <a:outerShdw blurRad="63500" sx="102000" sy="102000" algn="ctr" rotWithShape="0">
              <a:prstClr val="black">
                <a:alpha val="8000"/>
              </a:prstClr>
            </a:outerShdw>
          </a:effectLst>
        </p:spPr>
      </p:pic>
      <p:sp>
        <p:nvSpPr>
          <p:cNvPr id="21" name="矩形 20">
            <a:extLst>
              <a:ext uri="{FF2B5EF4-FFF2-40B4-BE49-F238E27FC236}">
                <a16:creationId xmlns="" xmlns:a16="http://schemas.microsoft.com/office/drawing/2014/main" id="{1BFD4242-33BC-4846-9D37-C639154C67E1}"/>
              </a:ext>
            </a:extLst>
          </p:cNvPr>
          <p:cNvSpPr/>
          <p:nvPr/>
        </p:nvSpPr>
        <p:spPr>
          <a:xfrm>
            <a:off x="5120171" y="4073715"/>
            <a:ext cx="3138456" cy="1461407"/>
          </a:xfrm>
          <a:prstGeom prst="rect">
            <a:avLst/>
          </a:prstGeom>
          <a:gradFill>
            <a:gsLst>
              <a:gs pos="8000">
                <a:srgbClr val="3501FF"/>
              </a:gs>
              <a:gs pos="98000">
                <a:srgbClr val="01C5FF"/>
              </a:gs>
            </a:gsLst>
            <a:lin ang="9000000" scaled="0"/>
          </a:gradFill>
          <a:ln>
            <a:no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44" name="矩形 43">
            <a:extLst>
              <a:ext uri="{FF2B5EF4-FFF2-40B4-BE49-F238E27FC236}">
                <a16:creationId xmlns="" xmlns:a16="http://schemas.microsoft.com/office/drawing/2014/main" id="{C7CB6128-BBFA-4692-90DD-88CE2D087C1D}"/>
              </a:ext>
            </a:extLst>
          </p:cNvPr>
          <p:cNvSpPr/>
          <p:nvPr/>
        </p:nvSpPr>
        <p:spPr>
          <a:xfrm>
            <a:off x="8387697" y="4073715"/>
            <a:ext cx="1504693" cy="1461407"/>
          </a:xfrm>
          <a:prstGeom prst="rect">
            <a:avLst/>
          </a:prstGeom>
          <a:gradFill>
            <a:gsLst>
              <a:gs pos="8000">
                <a:srgbClr val="3501FF"/>
              </a:gs>
              <a:gs pos="98000">
                <a:srgbClr val="01C5FF"/>
              </a:gs>
            </a:gsLst>
            <a:lin ang="9000000" scaled="0"/>
          </a:gradFill>
          <a:ln>
            <a:no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45" name="矩形 44">
            <a:extLst>
              <a:ext uri="{FF2B5EF4-FFF2-40B4-BE49-F238E27FC236}">
                <a16:creationId xmlns="" xmlns:a16="http://schemas.microsoft.com/office/drawing/2014/main" id="{609BFE58-2D5D-45C8-86F7-A6F448487DB6}"/>
              </a:ext>
            </a:extLst>
          </p:cNvPr>
          <p:cNvSpPr/>
          <p:nvPr/>
        </p:nvSpPr>
        <p:spPr>
          <a:xfrm>
            <a:off x="10021460" y="4073715"/>
            <a:ext cx="1504693" cy="1461407"/>
          </a:xfrm>
          <a:prstGeom prst="rect">
            <a:avLst/>
          </a:prstGeom>
          <a:gradFill>
            <a:gsLst>
              <a:gs pos="8000">
                <a:srgbClr val="3501FF"/>
              </a:gs>
              <a:gs pos="98000">
                <a:srgbClr val="01C5FF"/>
              </a:gs>
            </a:gsLst>
            <a:lin ang="9000000" scaled="0"/>
          </a:gradFill>
          <a:ln>
            <a:noFill/>
          </a:ln>
          <a:effectLst>
            <a:outerShdw blurRad="635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46" name="TextBox 69">
            <a:extLst>
              <a:ext uri="{FF2B5EF4-FFF2-40B4-BE49-F238E27FC236}">
                <a16:creationId xmlns="" xmlns:a16="http://schemas.microsoft.com/office/drawing/2014/main" id="{9F1F1EF7-685F-453C-9187-84269944A683}"/>
              </a:ext>
            </a:extLst>
          </p:cNvPr>
          <p:cNvSpPr txBox="1"/>
          <p:nvPr/>
        </p:nvSpPr>
        <p:spPr>
          <a:xfrm>
            <a:off x="5220861" y="4210723"/>
            <a:ext cx="2285419" cy="400110"/>
          </a:xfrm>
          <a:prstGeom prst="rect">
            <a:avLst/>
          </a:prstGeom>
          <a:noFill/>
        </p:spPr>
        <p:txBody>
          <a:bodyPr wrap="square" lIns="91440" tIns="45720" rIns="91440" bIns="45720" rtlCol="0" anchor="ctr" anchorCtr="0">
            <a:spAutoFit/>
          </a:bodyPr>
          <a:lstStyle/>
          <a:p>
            <a:r>
              <a:rPr lang="zh-CN" altLang="en-US" sz="2000" b="1" dirty="0">
                <a:solidFill>
                  <a:schemeClr val="bg1"/>
                </a:solidFill>
                <a:latin typeface="微软雅黑" panose="020B0503020204020204" pitchFamily="34" charset="-122"/>
                <a:ea typeface="微软雅黑" panose="020B0503020204020204" pitchFamily="34" charset="-122"/>
                <a:cs typeface="Microsoft JhengHei Light" panose="020B0304030504040204" pitchFamily="34" charset="-122"/>
              </a:rPr>
              <a:t>点击加入你的标题</a:t>
            </a:r>
          </a:p>
        </p:txBody>
      </p:sp>
      <p:sp>
        <p:nvSpPr>
          <p:cNvPr id="47" name="Subtitle 2">
            <a:extLst>
              <a:ext uri="{FF2B5EF4-FFF2-40B4-BE49-F238E27FC236}">
                <a16:creationId xmlns="" xmlns:a16="http://schemas.microsoft.com/office/drawing/2014/main" id="{367E2468-E33E-43B7-8F17-436DCF058F8C}"/>
              </a:ext>
            </a:extLst>
          </p:cNvPr>
          <p:cNvSpPr txBox="1">
            <a:spLocks/>
          </p:cNvSpPr>
          <p:nvPr/>
        </p:nvSpPr>
        <p:spPr>
          <a:xfrm>
            <a:off x="5216780" y="4520584"/>
            <a:ext cx="2945237" cy="863065"/>
          </a:xfrm>
          <a:prstGeom prst="rect">
            <a:avLst/>
          </a:prstGeom>
        </p:spPr>
        <p:txBody>
          <a:bodyPr vert="horz" wrap="square" lIns="108720" tIns="54360" rIns="108720" bIns="543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zh-CN" altLang="en-US" sz="1400" dirty="0">
                <a:solidFill>
                  <a:schemeClr val="bg1"/>
                </a:solidFill>
                <a:cs typeface="Segoe UI Semilight" panose="020B0402040204020203" pitchFamily="34" charset="0"/>
              </a:rPr>
              <a:t>请替换文字内容复制你的内容到到天边上车请替换文字内容复制你的上车请替换文字</a:t>
            </a:r>
          </a:p>
        </p:txBody>
      </p:sp>
      <p:sp>
        <p:nvSpPr>
          <p:cNvPr id="48" name="Freeform 1">
            <a:extLst>
              <a:ext uri="{FF2B5EF4-FFF2-40B4-BE49-F238E27FC236}">
                <a16:creationId xmlns="" xmlns:a16="http://schemas.microsoft.com/office/drawing/2014/main" id="{918814CD-A28E-4081-9459-617957A28E07}"/>
              </a:ext>
            </a:extLst>
          </p:cNvPr>
          <p:cNvSpPr>
            <a:spLocks noChangeArrowheads="1"/>
          </p:cNvSpPr>
          <p:nvPr/>
        </p:nvSpPr>
        <p:spPr bwMode="auto">
          <a:xfrm>
            <a:off x="10503610" y="4582772"/>
            <a:ext cx="540392" cy="433172"/>
          </a:xfrm>
          <a:custGeom>
            <a:avLst/>
            <a:gdLst>
              <a:gd name="T0" fmla="*/ 179752 w 444"/>
              <a:gd name="T1" fmla="*/ 16214 h 356"/>
              <a:gd name="T2" fmla="*/ 179752 w 444"/>
              <a:gd name="T3" fmla="*/ 16214 h 356"/>
              <a:gd name="T4" fmla="*/ 111726 w 444"/>
              <a:gd name="T5" fmla="*/ 16214 h 356"/>
              <a:gd name="T6" fmla="*/ 99562 w 444"/>
              <a:gd name="T7" fmla="*/ 27924 h 356"/>
              <a:gd name="T8" fmla="*/ 87849 w 444"/>
              <a:gd name="T9" fmla="*/ 16214 h 356"/>
              <a:gd name="T10" fmla="*/ 20273 w 444"/>
              <a:gd name="T11" fmla="*/ 16214 h 356"/>
              <a:gd name="T12" fmla="*/ 20273 w 444"/>
              <a:gd name="T13" fmla="*/ 83772 h 356"/>
              <a:gd name="T14" fmla="*/ 99562 w 444"/>
              <a:gd name="T15" fmla="*/ 159887 h 356"/>
              <a:gd name="T16" fmla="*/ 179752 w 444"/>
              <a:gd name="T17" fmla="*/ 83772 h 356"/>
              <a:gd name="T18" fmla="*/ 179752 w 444"/>
              <a:gd name="T19" fmla="*/ 16214 h 3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4" h="356">
                <a:moveTo>
                  <a:pt x="399" y="36"/>
                </a:moveTo>
                <a:lnTo>
                  <a:pt x="399" y="36"/>
                </a:lnTo>
                <a:cubicBezTo>
                  <a:pt x="355" y="0"/>
                  <a:pt x="293" y="0"/>
                  <a:pt x="248" y="36"/>
                </a:cubicBezTo>
                <a:cubicBezTo>
                  <a:pt x="221" y="62"/>
                  <a:pt x="221" y="62"/>
                  <a:pt x="221" y="62"/>
                </a:cubicBezTo>
                <a:cubicBezTo>
                  <a:pt x="195" y="36"/>
                  <a:pt x="195" y="36"/>
                  <a:pt x="195" y="36"/>
                </a:cubicBezTo>
                <a:cubicBezTo>
                  <a:pt x="151" y="0"/>
                  <a:pt x="89" y="0"/>
                  <a:pt x="45" y="36"/>
                </a:cubicBezTo>
                <a:cubicBezTo>
                  <a:pt x="0" y="80"/>
                  <a:pt x="0" y="151"/>
                  <a:pt x="45" y="186"/>
                </a:cubicBezTo>
                <a:cubicBezTo>
                  <a:pt x="221" y="355"/>
                  <a:pt x="221" y="355"/>
                  <a:pt x="221" y="355"/>
                </a:cubicBezTo>
                <a:cubicBezTo>
                  <a:pt x="399" y="186"/>
                  <a:pt x="399" y="186"/>
                  <a:pt x="399" y="186"/>
                </a:cubicBezTo>
                <a:cubicBezTo>
                  <a:pt x="443" y="151"/>
                  <a:pt x="443" y="80"/>
                  <a:pt x="399" y="36"/>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a:p>
        </p:txBody>
      </p:sp>
      <p:sp>
        <p:nvSpPr>
          <p:cNvPr id="49" name="Freeform 29">
            <a:extLst>
              <a:ext uri="{FF2B5EF4-FFF2-40B4-BE49-F238E27FC236}">
                <a16:creationId xmlns="" xmlns:a16="http://schemas.microsoft.com/office/drawing/2014/main" id="{57558E7C-6C5F-46EF-BB99-CA0D307C9407}"/>
              </a:ext>
            </a:extLst>
          </p:cNvPr>
          <p:cNvSpPr>
            <a:spLocks noChangeArrowheads="1"/>
          </p:cNvSpPr>
          <p:nvPr/>
        </p:nvSpPr>
        <p:spPr bwMode="auto">
          <a:xfrm>
            <a:off x="8885063" y="4520584"/>
            <a:ext cx="540392" cy="557548"/>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a:p>
        </p:txBody>
      </p:sp>
    </p:spTree>
    <p:extLst>
      <p:ext uri="{BB962C8B-B14F-4D97-AF65-F5344CB8AC3E}">
        <p14:creationId xmlns:p14="http://schemas.microsoft.com/office/powerpoint/2010/main" val="30196848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 xmlns:a16="http://schemas.microsoft.com/office/drawing/2014/main" id="{90DC7056-5E18-4EA5-BC49-101153A45C6F}"/>
              </a:ext>
            </a:extLst>
          </p:cNvPr>
          <p:cNvSpPr txBox="1"/>
          <p:nvPr/>
        </p:nvSpPr>
        <p:spPr>
          <a:xfrm>
            <a:off x="1041982" y="597366"/>
            <a:ext cx="2954655" cy="461665"/>
          </a:xfrm>
          <a:prstGeom prst="rect">
            <a:avLst/>
          </a:prstGeom>
          <a:noFill/>
        </p:spPr>
        <p:txBody>
          <a:bodyPr wrap="none" rtlCol="0" anchor="ctr">
            <a:spAutoFit/>
          </a:bodyPr>
          <a:lstStyle/>
          <a:p>
            <a:r>
              <a:rPr lang="zh-CN" altLang="en-US" sz="2400" dirty="0">
                <a:solidFill>
                  <a:schemeClr val="tx1">
                    <a:lumMod val="75000"/>
                    <a:lumOff val="25000"/>
                  </a:schemeClr>
                </a:solidFill>
                <a:cs typeface="+mn-ea"/>
                <a:sym typeface="+mn-lt"/>
              </a:rPr>
              <a:t>请双击输入您的标题</a:t>
            </a:r>
          </a:p>
        </p:txBody>
      </p:sp>
      <p:grpSp>
        <p:nvGrpSpPr>
          <p:cNvPr id="5" name="组合 4">
            <a:extLst>
              <a:ext uri="{FF2B5EF4-FFF2-40B4-BE49-F238E27FC236}">
                <a16:creationId xmlns="" xmlns:a16="http://schemas.microsoft.com/office/drawing/2014/main" id="{B22E1997-E2AB-4662-A71D-5BE075C73C3A}"/>
              </a:ext>
            </a:extLst>
          </p:cNvPr>
          <p:cNvGrpSpPr/>
          <p:nvPr/>
        </p:nvGrpSpPr>
        <p:grpSpPr>
          <a:xfrm>
            <a:off x="346454" y="638043"/>
            <a:ext cx="631480" cy="420988"/>
            <a:chOff x="386683" y="710732"/>
            <a:chExt cx="522448" cy="348299"/>
          </a:xfrm>
        </p:grpSpPr>
        <p:sp>
          <p:nvSpPr>
            <p:cNvPr id="4" name="椭圆 3">
              <a:extLst>
                <a:ext uri="{FF2B5EF4-FFF2-40B4-BE49-F238E27FC236}">
                  <a16:creationId xmlns="" xmlns:a16="http://schemas.microsoft.com/office/drawing/2014/main" id="{7834B564-A054-4C2D-A7D1-0D5863C4D7F3}"/>
                </a:ext>
              </a:extLst>
            </p:cNvPr>
            <p:cNvSpPr/>
            <p:nvPr/>
          </p:nvSpPr>
          <p:spPr>
            <a:xfrm>
              <a:off x="386683" y="710732"/>
              <a:ext cx="348299" cy="348299"/>
            </a:xfrm>
            <a:prstGeom prst="ellipse">
              <a:avLst/>
            </a:prstGeom>
            <a:gradFill>
              <a:gsLst>
                <a:gs pos="8000">
                  <a:srgbClr val="3501FF">
                    <a:alpha val="88000"/>
                  </a:srgbClr>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0" name="椭圆 29">
              <a:extLst>
                <a:ext uri="{FF2B5EF4-FFF2-40B4-BE49-F238E27FC236}">
                  <a16:creationId xmlns="" xmlns:a16="http://schemas.microsoft.com/office/drawing/2014/main" id="{2945B2B4-6D63-45A0-8A3E-F35EA05E9746}"/>
                </a:ext>
              </a:extLst>
            </p:cNvPr>
            <p:cNvSpPr/>
            <p:nvPr/>
          </p:nvSpPr>
          <p:spPr>
            <a:xfrm>
              <a:off x="560832" y="710732"/>
              <a:ext cx="348299" cy="348299"/>
            </a:xfrm>
            <a:prstGeom prst="ellipse">
              <a:avLst/>
            </a:prstGeom>
            <a:gradFill>
              <a:gsLst>
                <a:gs pos="8000">
                  <a:srgbClr val="3501FF"/>
                </a:gs>
                <a:gs pos="98000">
                  <a:srgbClr val="01C5FF">
                    <a:alpha val="83000"/>
                  </a:srgb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pic>
        <p:nvPicPr>
          <p:cNvPr id="3" name="图片 2">
            <a:extLst>
              <a:ext uri="{FF2B5EF4-FFF2-40B4-BE49-F238E27FC236}">
                <a16:creationId xmlns="" xmlns:a16="http://schemas.microsoft.com/office/drawing/2014/main" id="{E38A12D9-493B-49E2-AA95-20F20E224D1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0483" t="15229" r="40974" b="2778"/>
          <a:stretch/>
        </p:blipFill>
        <p:spPr>
          <a:xfrm>
            <a:off x="7531100" y="762612"/>
            <a:ext cx="3958846" cy="5623058"/>
          </a:xfrm>
          <a:prstGeom prst="rect">
            <a:avLst/>
          </a:prstGeom>
        </p:spPr>
      </p:pic>
      <p:sp>
        <p:nvSpPr>
          <p:cNvPr id="18" name="矩形 17">
            <a:extLst>
              <a:ext uri="{FF2B5EF4-FFF2-40B4-BE49-F238E27FC236}">
                <a16:creationId xmlns="" xmlns:a16="http://schemas.microsoft.com/office/drawing/2014/main" id="{BF31AC0F-35E6-42FB-87E2-3C9975AC03EE}"/>
              </a:ext>
            </a:extLst>
          </p:cNvPr>
          <p:cNvSpPr/>
          <p:nvPr/>
        </p:nvSpPr>
        <p:spPr>
          <a:xfrm>
            <a:off x="7531100" y="783184"/>
            <a:ext cx="3958846" cy="5602486"/>
          </a:xfrm>
          <a:prstGeom prst="rect">
            <a:avLst/>
          </a:prstGeom>
          <a:gradFill>
            <a:gsLst>
              <a:gs pos="16000">
                <a:srgbClr val="3501FF">
                  <a:alpha val="76000"/>
                </a:srgbClr>
              </a:gs>
              <a:gs pos="98000">
                <a:srgbClr val="01C5FF">
                  <a:alpha val="87000"/>
                </a:srgb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7" name="矩形 6">
            <a:extLst>
              <a:ext uri="{FF2B5EF4-FFF2-40B4-BE49-F238E27FC236}">
                <a16:creationId xmlns="" xmlns:a16="http://schemas.microsoft.com/office/drawing/2014/main" id="{7E24CF36-B6E6-4148-8C83-B264CD043651}"/>
              </a:ext>
            </a:extLst>
          </p:cNvPr>
          <p:cNvSpPr/>
          <p:nvPr/>
        </p:nvSpPr>
        <p:spPr>
          <a:xfrm>
            <a:off x="1041982" y="1678648"/>
            <a:ext cx="2969296" cy="2628900"/>
          </a:xfrm>
          <a:prstGeom prst="rect">
            <a:avLst/>
          </a:prstGeom>
          <a:solidFill>
            <a:srgbClr val="F4F6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29" name="矩形 28">
            <a:extLst>
              <a:ext uri="{FF2B5EF4-FFF2-40B4-BE49-F238E27FC236}">
                <a16:creationId xmlns="" xmlns:a16="http://schemas.microsoft.com/office/drawing/2014/main" id="{DFC85B0D-9AAB-4988-A146-85E9D7B0C41F}"/>
              </a:ext>
            </a:extLst>
          </p:cNvPr>
          <p:cNvSpPr/>
          <p:nvPr/>
        </p:nvSpPr>
        <p:spPr>
          <a:xfrm>
            <a:off x="4293861" y="1678648"/>
            <a:ext cx="2969296" cy="2628900"/>
          </a:xfrm>
          <a:prstGeom prst="rect">
            <a:avLst/>
          </a:prstGeom>
          <a:solidFill>
            <a:srgbClr val="F4F6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1" name="矩形 30">
            <a:extLst>
              <a:ext uri="{FF2B5EF4-FFF2-40B4-BE49-F238E27FC236}">
                <a16:creationId xmlns="" xmlns:a16="http://schemas.microsoft.com/office/drawing/2014/main" id="{473CA462-D0C5-4803-AB49-A8D33AC33000}"/>
              </a:ext>
            </a:extLst>
          </p:cNvPr>
          <p:cNvSpPr/>
          <p:nvPr/>
        </p:nvSpPr>
        <p:spPr>
          <a:xfrm>
            <a:off x="1344598" y="2778234"/>
            <a:ext cx="1696068" cy="400110"/>
          </a:xfrm>
          <a:prstGeom prst="rect">
            <a:avLst/>
          </a:prstGeom>
        </p:spPr>
        <p:txBody>
          <a:bodyPr wrap="square" lIns="91440" tIns="45720" rIns="91440" bIns="45720">
            <a:spAutoFit/>
          </a:bodyPr>
          <a:lstStyle/>
          <a:p>
            <a:r>
              <a:rPr lang="zh-CN" altLang="en-US" sz="2000" b="1" dirty="0">
                <a:solidFill>
                  <a:schemeClr val="tx1">
                    <a:lumMod val="75000"/>
                    <a:lumOff val="25000"/>
                  </a:schemeClr>
                </a:solidFill>
                <a:latin typeface="+mn-ea"/>
              </a:rPr>
              <a:t>添加标题</a:t>
            </a:r>
          </a:p>
        </p:txBody>
      </p:sp>
      <p:sp>
        <p:nvSpPr>
          <p:cNvPr id="32" name="矩形 31">
            <a:extLst>
              <a:ext uri="{FF2B5EF4-FFF2-40B4-BE49-F238E27FC236}">
                <a16:creationId xmlns="" xmlns:a16="http://schemas.microsoft.com/office/drawing/2014/main" id="{A5AC1099-F9D7-4C51-83E3-4EA8B2E9A7B5}"/>
              </a:ext>
            </a:extLst>
          </p:cNvPr>
          <p:cNvSpPr/>
          <p:nvPr/>
        </p:nvSpPr>
        <p:spPr>
          <a:xfrm>
            <a:off x="1344596" y="3125233"/>
            <a:ext cx="2658907" cy="830997"/>
          </a:xfrm>
          <a:prstGeom prst="rect">
            <a:avLst/>
          </a:prstGeom>
        </p:spPr>
        <p:txBody>
          <a:bodyPr wrap="square" lIns="91440" tIns="45720" rIns="91440" bIns="4572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3" name="矩形 32">
            <a:extLst>
              <a:ext uri="{FF2B5EF4-FFF2-40B4-BE49-F238E27FC236}">
                <a16:creationId xmlns="" xmlns:a16="http://schemas.microsoft.com/office/drawing/2014/main" id="{14A25498-23A3-41FB-8DD6-09E97CF8945B}"/>
              </a:ext>
            </a:extLst>
          </p:cNvPr>
          <p:cNvSpPr/>
          <p:nvPr/>
        </p:nvSpPr>
        <p:spPr>
          <a:xfrm>
            <a:off x="4493419" y="2778234"/>
            <a:ext cx="1696068" cy="400110"/>
          </a:xfrm>
          <a:prstGeom prst="rect">
            <a:avLst/>
          </a:prstGeom>
        </p:spPr>
        <p:txBody>
          <a:bodyPr wrap="square" lIns="91440" tIns="45720" rIns="91440" bIns="45720">
            <a:spAutoFit/>
          </a:bodyPr>
          <a:lstStyle/>
          <a:p>
            <a:r>
              <a:rPr lang="zh-CN" altLang="en-US" sz="2000" b="1" dirty="0">
                <a:solidFill>
                  <a:schemeClr val="tx1">
                    <a:lumMod val="75000"/>
                    <a:lumOff val="25000"/>
                  </a:schemeClr>
                </a:solidFill>
                <a:latin typeface="+mn-ea"/>
              </a:rPr>
              <a:t>添加标题</a:t>
            </a:r>
          </a:p>
        </p:txBody>
      </p:sp>
      <p:sp>
        <p:nvSpPr>
          <p:cNvPr id="34" name="矩形 33">
            <a:extLst>
              <a:ext uri="{FF2B5EF4-FFF2-40B4-BE49-F238E27FC236}">
                <a16:creationId xmlns="" xmlns:a16="http://schemas.microsoft.com/office/drawing/2014/main" id="{AEBC967C-3DB3-4917-97DD-02D523CBC579}"/>
              </a:ext>
            </a:extLst>
          </p:cNvPr>
          <p:cNvSpPr/>
          <p:nvPr/>
        </p:nvSpPr>
        <p:spPr>
          <a:xfrm>
            <a:off x="4493417" y="3125233"/>
            <a:ext cx="2658907" cy="830997"/>
          </a:xfrm>
          <a:prstGeom prst="rect">
            <a:avLst/>
          </a:prstGeom>
        </p:spPr>
        <p:txBody>
          <a:bodyPr wrap="square" lIns="91440" tIns="45720" rIns="91440" bIns="4572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grpSp>
        <p:nvGrpSpPr>
          <p:cNvPr id="8" name="组合 7">
            <a:extLst>
              <a:ext uri="{FF2B5EF4-FFF2-40B4-BE49-F238E27FC236}">
                <a16:creationId xmlns="" xmlns:a16="http://schemas.microsoft.com/office/drawing/2014/main" id="{4FC55302-A195-47CC-BBDF-48E5CCA10E59}"/>
              </a:ext>
            </a:extLst>
          </p:cNvPr>
          <p:cNvGrpSpPr/>
          <p:nvPr/>
        </p:nvGrpSpPr>
        <p:grpSpPr>
          <a:xfrm>
            <a:off x="1433720" y="2043913"/>
            <a:ext cx="616996" cy="616996"/>
            <a:chOff x="9569134" y="3911600"/>
            <a:chExt cx="850900" cy="850900"/>
          </a:xfrm>
        </p:grpSpPr>
        <p:sp>
          <p:nvSpPr>
            <p:cNvPr id="35" name="椭圆 34">
              <a:extLst>
                <a:ext uri="{FF2B5EF4-FFF2-40B4-BE49-F238E27FC236}">
                  <a16:creationId xmlns="" xmlns:a16="http://schemas.microsoft.com/office/drawing/2014/main" id="{1FA1B1DE-1763-47DC-B08B-409040B4217F}"/>
                </a:ext>
              </a:extLst>
            </p:cNvPr>
            <p:cNvSpPr/>
            <p:nvPr/>
          </p:nvSpPr>
          <p:spPr>
            <a:xfrm>
              <a:off x="9569134" y="3911600"/>
              <a:ext cx="850900" cy="850900"/>
            </a:xfrm>
            <a:prstGeom prst="ellipse">
              <a:avLst/>
            </a:prstGeom>
            <a:gradFill>
              <a:gsLst>
                <a:gs pos="8000">
                  <a:srgbClr val="3501FF"/>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6" name="Freeform 77">
              <a:extLst>
                <a:ext uri="{FF2B5EF4-FFF2-40B4-BE49-F238E27FC236}">
                  <a16:creationId xmlns="" xmlns:a16="http://schemas.microsoft.com/office/drawing/2014/main" id="{9B273C9B-8800-49A9-8C85-3451F2241104}"/>
                </a:ext>
              </a:extLst>
            </p:cNvPr>
            <p:cNvSpPr>
              <a:spLocks noChangeArrowheads="1"/>
            </p:cNvSpPr>
            <p:nvPr/>
          </p:nvSpPr>
          <p:spPr bwMode="auto">
            <a:xfrm>
              <a:off x="9766348" y="4159162"/>
              <a:ext cx="456472" cy="385246"/>
            </a:xfrm>
            <a:custGeom>
              <a:avLst/>
              <a:gdLst>
                <a:gd name="T0" fmla="*/ 167540 w 497"/>
                <a:gd name="T1" fmla="*/ 56041 h 418"/>
                <a:gd name="T2" fmla="*/ 167540 w 497"/>
                <a:gd name="T3" fmla="*/ 56041 h 418"/>
                <a:gd name="T4" fmla="*/ 175196 w 497"/>
                <a:gd name="T5" fmla="*/ 56041 h 418"/>
                <a:gd name="T6" fmla="*/ 175196 w 497"/>
                <a:gd name="T7" fmla="*/ 80446 h 418"/>
                <a:gd name="T8" fmla="*/ 223387 w 497"/>
                <a:gd name="T9" fmla="*/ 40223 h 418"/>
                <a:gd name="T10" fmla="*/ 175196 w 497"/>
                <a:gd name="T11" fmla="*/ 0 h 418"/>
                <a:gd name="T12" fmla="*/ 175196 w 497"/>
                <a:gd name="T13" fmla="*/ 23953 h 418"/>
                <a:gd name="T14" fmla="*/ 167540 w 497"/>
                <a:gd name="T15" fmla="*/ 23953 h 418"/>
                <a:gd name="T16" fmla="*/ 83770 w 497"/>
                <a:gd name="T17" fmla="*/ 84513 h 418"/>
                <a:gd name="T18" fmla="*/ 23870 w 497"/>
                <a:gd name="T19" fmla="*/ 128352 h 418"/>
                <a:gd name="T20" fmla="*/ 0 w 497"/>
                <a:gd name="T21" fmla="*/ 128352 h 418"/>
                <a:gd name="T22" fmla="*/ 0 w 497"/>
                <a:gd name="T23" fmla="*/ 160440 h 418"/>
                <a:gd name="T24" fmla="*/ 23870 w 497"/>
                <a:gd name="T25" fmla="*/ 160440 h 418"/>
                <a:gd name="T26" fmla="*/ 107640 w 497"/>
                <a:gd name="T27" fmla="*/ 100331 h 418"/>
                <a:gd name="T28" fmla="*/ 167540 w 497"/>
                <a:gd name="T29" fmla="*/ 56041 h 418"/>
                <a:gd name="T30" fmla="*/ 59450 w 497"/>
                <a:gd name="T31" fmla="*/ 76378 h 418"/>
                <a:gd name="T32" fmla="*/ 59450 w 497"/>
                <a:gd name="T33" fmla="*/ 76378 h 418"/>
                <a:gd name="T34" fmla="*/ 63503 w 497"/>
                <a:gd name="T35" fmla="*/ 68695 h 418"/>
                <a:gd name="T36" fmla="*/ 79717 w 497"/>
                <a:gd name="T37" fmla="*/ 52425 h 418"/>
                <a:gd name="T38" fmla="*/ 23870 w 497"/>
                <a:gd name="T39" fmla="*/ 28472 h 418"/>
                <a:gd name="T40" fmla="*/ 0 w 497"/>
                <a:gd name="T41" fmla="*/ 28472 h 418"/>
                <a:gd name="T42" fmla="*/ 0 w 497"/>
                <a:gd name="T43" fmla="*/ 60560 h 418"/>
                <a:gd name="T44" fmla="*/ 23870 w 497"/>
                <a:gd name="T45" fmla="*/ 60560 h 418"/>
                <a:gd name="T46" fmla="*/ 59450 w 497"/>
                <a:gd name="T47" fmla="*/ 76378 h 418"/>
                <a:gd name="T48" fmla="*/ 175196 w 497"/>
                <a:gd name="T49" fmla="*/ 132419 h 418"/>
                <a:gd name="T50" fmla="*/ 175196 w 497"/>
                <a:gd name="T51" fmla="*/ 132419 h 418"/>
                <a:gd name="T52" fmla="*/ 167540 w 497"/>
                <a:gd name="T53" fmla="*/ 132419 h 418"/>
                <a:gd name="T54" fmla="*/ 127456 w 497"/>
                <a:gd name="T55" fmla="*/ 112534 h 418"/>
                <a:gd name="T56" fmla="*/ 127456 w 497"/>
                <a:gd name="T57" fmla="*/ 116601 h 418"/>
                <a:gd name="T58" fmla="*/ 111693 w 497"/>
                <a:gd name="T59" fmla="*/ 136487 h 418"/>
                <a:gd name="T60" fmla="*/ 167540 w 497"/>
                <a:gd name="T61" fmla="*/ 160440 h 418"/>
                <a:gd name="T62" fmla="*/ 175196 w 497"/>
                <a:gd name="T63" fmla="*/ 160440 h 418"/>
                <a:gd name="T64" fmla="*/ 175196 w 497"/>
                <a:gd name="T65" fmla="*/ 188460 h 418"/>
                <a:gd name="T66" fmla="*/ 223387 w 497"/>
                <a:gd name="T67" fmla="*/ 148237 h 418"/>
                <a:gd name="T68" fmla="*/ 175196 w 497"/>
                <a:gd name="T69" fmla="*/ 108466 h 418"/>
                <a:gd name="T70" fmla="*/ 175196 w 497"/>
                <a:gd name="T71" fmla="*/ 132419 h 4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a:p>
          </p:txBody>
        </p:sp>
      </p:grpSp>
      <p:grpSp>
        <p:nvGrpSpPr>
          <p:cNvPr id="37" name="组合 36">
            <a:extLst>
              <a:ext uri="{FF2B5EF4-FFF2-40B4-BE49-F238E27FC236}">
                <a16:creationId xmlns="" xmlns:a16="http://schemas.microsoft.com/office/drawing/2014/main" id="{EE94317E-1980-4CBB-AB6E-7E82ADF91A67}"/>
              </a:ext>
            </a:extLst>
          </p:cNvPr>
          <p:cNvGrpSpPr/>
          <p:nvPr/>
        </p:nvGrpSpPr>
        <p:grpSpPr>
          <a:xfrm>
            <a:off x="4593026" y="2043913"/>
            <a:ext cx="616996" cy="616996"/>
            <a:chOff x="9569134" y="3911600"/>
            <a:chExt cx="850900" cy="850900"/>
          </a:xfrm>
        </p:grpSpPr>
        <p:sp>
          <p:nvSpPr>
            <p:cNvPr id="38" name="椭圆 37">
              <a:extLst>
                <a:ext uri="{FF2B5EF4-FFF2-40B4-BE49-F238E27FC236}">
                  <a16:creationId xmlns="" xmlns:a16="http://schemas.microsoft.com/office/drawing/2014/main" id="{1DB686AF-1C5B-404C-916C-C8497B4E783B}"/>
                </a:ext>
              </a:extLst>
            </p:cNvPr>
            <p:cNvSpPr/>
            <p:nvPr/>
          </p:nvSpPr>
          <p:spPr>
            <a:xfrm>
              <a:off x="9569134" y="3911600"/>
              <a:ext cx="850900" cy="850900"/>
            </a:xfrm>
            <a:prstGeom prst="ellipse">
              <a:avLst/>
            </a:prstGeom>
            <a:gradFill>
              <a:gsLst>
                <a:gs pos="8000">
                  <a:srgbClr val="3501FF"/>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9" name="Freeform 77">
              <a:extLst>
                <a:ext uri="{FF2B5EF4-FFF2-40B4-BE49-F238E27FC236}">
                  <a16:creationId xmlns="" xmlns:a16="http://schemas.microsoft.com/office/drawing/2014/main" id="{D1B8B0B8-6C95-4F93-9DC3-4B1262F737C9}"/>
                </a:ext>
              </a:extLst>
            </p:cNvPr>
            <p:cNvSpPr>
              <a:spLocks noChangeArrowheads="1"/>
            </p:cNvSpPr>
            <p:nvPr/>
          </p:nvSpPr>
          <p:spPr bwMode="auto">
            <a:xfrm>
              <a:off x="9766348" y="4159162"/>
              <a:ext cx="456472" cy="385246"/>
            </a:xfrm>
            <a:custGeom>
              <a:avLst/>
              <a:gdLst>
                <a:gd name="T0" fmla="*/ 167540 w 497"/>
                <a:gd name="T1" fmla="*/ 56041 h 418"/>
                <a:gd name="T2" fmla="*/ 167540 w 497"/>
                <a:gd name="T3" fmla="*/ 56041 h 418"/>
                <a:gd name="T4" fmla="*/ 175196 w 497"/>
                <a:gd name="T5" fmla="*/ 56041 h 418"/>
                <a:gd name="T6" fmla="*/ 175196 w 497"/>
                <a:gd name="T7" fmla="*/ 80446 h 418"/>
                <a:gd name="T8" fmla="*/ 223387 w 497"/>
                <a:gd name="T9" fmla="*/ 40223 h 418"/>
                <a:gd name="T10" fmla="*/ 175196 w 497"/>
                <a:gd name="T11" fmla="*/ 0 h 418"/>
                <a:gd name="T12" fmla="*/ 175196 w 497"/>
                <a:gd name="T13" fmla="*/ 23953 h 418"/>
                <a:gd name="T14" fmla="*/ 167540 w 497"/>
                <a:gd name="T15" fmla="*/ 23953 h 418"/>
                <a:gd name="T16" fmla="*/ 83770 w 497"/>
                <a:gd name="T17" fmla="*/ 84513 h 418"/>
                <a:gd name="T18" fmla="*/ 23870 w 497"/>
                <a:gd name="T19" fmla="*/ 128352 h 418"/>
                <a:gd name="T20" fmla="*/ 0 w 497"/>
                <a:gd name="T21" fmla="*/ 128352 h 418"/>
                <a:gd name="T22" fmla="*/ 0 w 497"/>
                <a:gd name="T23" fmla="*/ 160440 h 418"/>
                <a:gd name="T24" fmla="*/ 23870 w 497"/>
                <a:gd name="T25" fmla="*/ 160440 h 418"/>
                <a:gd name="T26" fmla="*/ 107640 w 497"/>
                <a:gd name="T27" fmla="*/ 100331 h 418"/>
                <a:gd name="T28" fmla="*/ 167540 w 497"/>
                <a:gd name="T29" fmla="*/ 56041 h 418"/>
                <a:gd name="T30" fmla="*/ 59450 w 497"/>
                <a:gd name="T31" fmla="*/ 76378 h 418"/>
                <a:gd name="T32" fmla="*/ 59450 w 497"/>
                <a:gd name="T33" fmla="*/ 76378 h 418"/>
                <a:gd name="T34" fmla="*/ 63503 w 497"/>
                <a:gd name="T35" fmla="*/ 68695 h 418"/>
                <a:gd name="T36" fmla="*/ 79717 w 497"/>
                <a:gd name="T37" fmla="*/ 52425 h 418"/>
                <a:gd name="T38" fmla="*/ 23870 w 497"/>
                <a:gd name="T39" fmla="*/ 28472 h 418"/>
                <a:gd name="T40" fmla="*/ 0 w 497"/>
                <a:gd name="T41" fmla="*/ 28472 h 418"/>
                <a:gd name="T42" fmla="*/ 0 w 497"/>
                <a:gd name="T43" fmla="*/ 60560 h 418"/>
                <a:gd name="T44" fmla="*/ 23870 w 497"/>
                <a:gd name="T45" fmla="*/ 60560 h 418"/>
                <a:gd name="T46" fmla="*/ 59450 w 497"/>
                <a:gd name="T47" fmla="*/ 76378 h 418"/>
                <a:gd name="T48" fmla="*/ 175196 w 497"/>
                <a:gd name="T49" fmla="*/ 132419 h 418"/>
                <a:gd name="T50" fmla="*/ 175196 w 497"/>
                <a:gd name="T51" fmla="*/ 132419 h 418"/>
                <a:gd name="T52" fmla="*/ 167540 w 497"/>
                <a:gd name="T53" fmla="*/ 132419 h 418"/>
                <a:gd name="T54" fmla="*/ 127456 w 497"/>
                <a:gd name="T55" fmla="*/ 112534 h 418"/>
                <a:gd name="T56" fmla="*/ 127456 w 497"/>
                <a:gd name="T57" fmla="*/ 116601 h 418"/>
                <a:gd name="T58" fmla="*/ 111693 w 497"/>
                <a:gd name="T59" fmla="*/ 136487 h 418"/>
                <a:gd name="T60" fmla="*/ 167540 w 497"/>
                <a:gd name="T61" fmla="*/ 160440 h 418"/>
                <a:gd name="T62" fmla="*/ 175196 w 497"/>
                <a:gd name="T63" fmla="*/ 160440 h 418"/>
                <a:gd name="T64" fmla="*/ 175196 w 497"/>
                <a:gd name="T65" fmla="*/ 188460 h 418"/>
                <a:gd name="T66" fmla="*/ 223387 w 497"/>
                <a:gd name="T67" fmla="*/ 148237 h 418"/>
                <a:gd name="T68" fmla="*/ 175196 w 497"/>
                <a:gd name="T69" fmla="*/ 108466 h 418"/>
                <a:gd name="T70" fmla="*/ 175196 w 497"/>
                <a:gd name="T71" fmla="*/ 132419 h 4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a:p>
          </p:txBody>
        </p:sp>
      </p:grpSp>
      <p:pic>
        <p:nvPicPr>
          <p:cNvPr id="11" name="图片 10">
            <a:extLst>
              <a:ext uri="{FF2B5EF4-FFF2-40B4-BE49-F238E27FC236}">
                <a16:creationId xmlns="" xmlns:a16="http://schemas.microsoft.com/office/drawing/2014/main" id="{4594C67F-94F1-4229-87FB-2E7F439859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6081"/>
          <a:stretch/>
        </p:blipFill>
        <p:spPr>
          <a:xfrm>
            <a:off x="1041982" y="4550083"/>
            <a:ext cx="6228701" cy="1835587"/>
          </a:xfrm>
          <a:prstGeom prst="rect">
            <a:avLst/>
          </a:prstGeom>
        </p:spPr>
      </p:pic>
    </p:spTree>
    <p:extLst>
      <p:ext uri="{BB962C8B-B14F-4D97-AF65-F5344CB8AC3E}">
        <p14:creationId xmlns:p14="http://schemas.microsoft.com/office/powerpoint/2010/main" val="10834849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78A74B1E-2184-4494-821A-7FFAD693EC73}"/>
              </a:ext>
            </a:extLst>
          </p:cNvPr>
          <p:cNvSpPr/>
          <p:nvPr/>
        </p:nvSpPr>
        <p:spPr>
          <a:xfrm>
            <a:off x="0" y="3121785"/>
            <a:ext cx="12192000" cy="614430"/>
          </a:xfrm>
          <a:prstGeom prst="rect">
            <a:avLst/>
          </a:prstGeom>
          <a:gradFill>
            <a:gsLst>
              <a:gs pos="8000">
                <a:srgbClr val="3501FF"/>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矩形: 圆角 23">
            <a:extLst>
              <a:ext uri="{FF2B5EF4-FFF2-40B4-BE49-F238E27FC236}">
                <a16:creationId xmlns="" xmlns:a16="http://schemas.microsoft.com/office/drawing/2014/main" id="{ED3D1974-C015-4057-AC25-0AF8086F8F0E}"/>
              </a:ext>
            </a:extLst>
          </p:cNvPr>
          <p:cNvSpPr/>
          <p:nvPr/>
        </p:nvSpPr>
        <p:spPr>
          <a:xfrm>
            <a:off x="1581224" y="1854365"/>
            <a:ext cx="2471680" cy="3555835"/>
          </a:xfrm>
          <a:prstGeom prst="roundRect">
            <a:avLst>
              <a:gd name="adj" fmla="val 1781"/>
            </a:avLst>
          </a:prstGeom>
          <a:solidFill>
            <a:srgbClr val="FFFFFF"/>
          </a:solidFill>
          <a:ln w="19050">
            <a:noFill/>
          </a:ln>
          <a:effectLst>
            <a:outerShdw blurRad="2286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4" name="文本框 3">
            <a:extLst>
              <a:ext uri="{FF2B5EF4-FFF2-40B4-BE49-F238E27FC236}">
                <a16:creationId xmlns="" xmlns:a16="http://schemas.microsoft.com/office/drawing/2014/main" id="{95B71956-C88C-4333-AA3F-36BB10D0ED8C}"/>
              </a:ext>
            </a:extLst>
          </p:cNvPr>
          <p:cNvSpPr txBox="1"/>
          <p:nvPr/>
        </p:nvSpPr>
        <p:spPr>
          <a:xfrm>
            <a:off x="1041982" y="597366"/>
            <a:ext cx="2954655" cy="461665"/>
          </a:xfrm>
          <a:prstGeom prst="rect">
            <a:avLst/>
          </a:prstGeom>
          <a:noFill/>
        </p:spPr>
        <p:txBody>
          <a:bodyPr wrap="none" rtlCol="0" anchor="ctr">
            <a:spAutoFit/>
          </a:bodyPr>
          <a:lstStyle/>
          <a:p>
            <a:r>
              <a:rPr lang="zh-CN" altLang="en-US" sz="2400" dirty="0">
                <a:solidFill>
                  <a:schemeClr val="tx1">
                    <a:lumMod val="75000"/>
                    <a:lumOff val="25000"/>
                  </a:schemeClr>
                </a:solidFill>
                <a:cs typeface="+mn-ea"/>
                <a:sym typeface="+mn-lt"/>
              </a:rPr>
              <a:t>请双击输入您的标题</a:t>
            </a:r>
          </a:p>
        </p:txBody>
      </p:sp>
      <p:grpSp>
        <p:nvGrpSpPr>
          <p:cNvPr id="5" name="组合 4">
            <a:extLst>
              <a:ext uri="{FF2B5EF4-FFF2-40B4-BE49-F238E27FC236}">
                <a16:creationId xmlns="" xmlns:a16="http://schemas.microsoft.com/office/drawing/2014/main" id="{F6BFCC3E-F32E-49B6-8F7B-3A9E9AC76AA8}"/>
              </a:ext>
            </a:extLst>
          </p:cNvPr>
          <p:cNvGrpSpPr/>
          <p:nvPr/>
        </p:nvGrpSpPr>
        <p:grpSpPr>
          <a:xfrm>
            <a:off x="346454" y="638043"/>
            <a:ext cx="631480" cy="420988"/>
            <a:chOff x="386683" y="710732"/>
            <a:chExt cx="522448" cy="348299"/>
          </a:xfrm>
        </p:grpSpPr>
        <p:sp>
          <p:nvSpPr>
            <p:cNvPr id="6" name="椭圆 5">
              <a:extLst>
                <a:ext uri="{FF2B5EF4-FFF2-40B4-BE49-F238E27FC236}">
                  <a16:creationId xmlns="" xmlns:a16="http://schemas.microsoft.com/office/drawing/2014/main" id="{BAA26499-D169-4767-9CF1-9F516AEBD487}"/>
                </a:ext>
              </a:extLst>
            </p:cNvPr>
            <p:cNvSpPr/>
            <p:nvPr/>
          </p:nvSpPr>
          <p:spPr>
            <a:xfrm>
              <a:off x="386683" y="710732"/>
              <a:ext cx="348299" cy="348299"/>
            </a:xfrm>
            <a:prstGeom prst="ellipse">
              <a:avLst/>
            </a:prstGeom>
            <a:gradFill>
              <a:gsLst>
                <a:gs pos="8000">
                  <a:srgbClr val="3501FF">
                    <a:alpha val="88000"/>
                  </a:srgbClr>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7" name="椭圆 6">
              <a:extLst>
                <a:ext uri="{FF2B5EF4-FFF2-40B4-BE49-F238E27FC236}">
                  <a16:creationId xmlns="" xmlns:a16="http://schemas.microsoft.com/office/drawing/2014/main" id="{D724F14C-DEAE-4376-A4E7-157ECCD6195D}"/>
                </a:ext>
              </a:extLst>
            </p:cNvPr>
            <p:cNvSpPr/>
            <p:nvPr/>
          </p:nvSpPr>
          <p:spPr>
            <a:xfrm>
              <a:off x="560832" y="710732"/>
              <a:ext cx="348299" cy="348299"/>
            </a:xfrm>
            <a:prstGeom prst="ellipse">
              <a:avLst/>
            </a:prstGeom>
            <a:gradFill>
              <a:gsLst>
                <a:gs pos="8000">
                  <a:srgbClr val="3501FF"/>
                </a:gs>
                <a:gs pos="98000">
                  <a:srgbClr val="01C5FF">
                    <a:alpha val="83000"/>
                  </a:srgb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sp>
        <p:nvSpPr>
          <p:cNvPr id="11" name="Freeform 63">
            <a:extLst>
              <a:ext uri="{FF2B5EF4-FFF2-40B4-BE49-F238E27FC236}">
                <a16:creationId xmlns="" xmlns:a16="http://schemas.microsoft.com/office/drawing/2014/main" id="{39B8A9DE-7D0E-4DE3-9326-597246E11DA8}"/>
              </a:ext>
            </a:extLst>
          </p:cNvPr>
          <p:cNvSpPr>
            <a:spLocks noEditPoints="1"/>
          </p:cNvSpPr>
          <p:nvPr/>
        </p:nvSpPr>
        <p:spPr bwMode="auto">
          <a:xfrm>
            <a:off x="2544341" y="2471513"/>
            <a:ext cx="545444" cy="396980"/>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gradFill>
            <a:gsLst>
              <a:gs pos="8000">
                <a:srgbClr val="3501FF"/>
              </a:gs>
              <a:gs pos="98000">
                <a:srgbClr val="01C5FF"/>
              </a:gs>
            </a:gsLst>
            <a:lin ang="90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文本框 11">
            <a:extLst>
              <a:ext uri="{FF2B5EF4-FFF2-40B4-BE49-F238E27FC236}">
                <a16:creationId xmlns="" xmlns:a16="http://schemas.microsoft.com/office/drawing/2014/main" id="{16EAB280-CA09-4595-928F-EB21865D86A7}"/>
              </a:ext>
            </a:extLst>
          </p:cNvPr>
          <p:cNvSpPr txBox="1"/>
          <p:nvPr/>
        </p:nvSpPr>
        <p:spPr>
          <a:xfrm>
            <a:off x="1950740" y="3167390"/>
            <a:ext cx="1732647" cy="523220"/>
          </a:xfrm>
          <a:prstGeom prst="rect">
            <a:avLst/>
          </a:prstGeom>
        </p:spPr>
        <p:txBody>
          <a:bodyPr wrap="square" rtlCol="0">
            <a:spAutoFit/>
          </a:bodyPr>
          <a:lstStyle/>
          <a:p>
            <a:pPr algn="ctr"/>
            <a:r>
              <a:rPr lang="zh-CN" altLang="en-US" sz="2800" b="1" dirty="0">
                <a:gradFill>
                  <a:gsLst>
                    <a:gs pos="100000">
                      <a:srgbClr val="3501FF"/>
                    </a:gs>
                    <a:gs pos="11000">
                      <a:srgbClr val="01C5FF"/>
                    </a:gs>
                  </a:gsLst>
                  <a:lin ang="9000000" scaled="0"/>
                </a:gradFill>
                <a:latin typeface="微软雅黑" panose="020B0503020204020204" pitchFamily="34" charset="-122"/>
                <a:ea typeface="微软雅黑" panose="020B0503020204020204" pitchFamily="34" charset="-122"/>
              </a:rPr>
              <a:t>添加标题</a:t>
            </a:r>
          </a:p>
        </p:txBody>
      </p:sp>
      <p:sp>
        <p:nvSpPr>
          <p:cNvPr id="13" name="文本框 12">
            <a:extLst>
              <a:ext uri="{FF2B5EF4-FFF2-40B4-BE49-F238E27FC236}">
                <a16:creationId xmlns="" xmlns:a16="http://schemas.microsoft.com/office/drawing/2014/main" id="{E202C8F6-EF63-4A1E-B9CD-B79E00BA121F}"/>
              </a:ext>
            </a:extLst>
          </p:cNvPr>
          <p:cNvSpPr txBox="1"/>
          <p:nvPr/>
        </p:nvSpPr>
        <p:spPr>
          <a:xfrm>
            <a:off x="1872243" y="3719580"/>
            <a:ext cx="1889640" cy="867930"/>
          </a:xfrm>
          <a:prstGeom prst="rect">
            <a:avLst/>
          </a:prstGeom>
          <a:noFill/>
        </p:spPr>
        <p:txBody>
          <a:bodyPr wrap="square" rtlCol="0">
            <a:spAutoFit/>
          </a:bodyPr>
          <a:lstStyle/>
          <a:p>
            <a:pPr algn="ctr">
              <a:lnSpc>
                <a:spcPct val="120000"/>
              </a:lnSpc>
            </a:pPr>
            <a:r>
              <a:rPr lang="zh-CN" altLang="en-US" sz="1400" dirty="0">
                <a:solidFill>
                  <a:srgbClr val="595959"/>
                </a:solidFill>
                <a:latin typeface="微软雅黑" panose="020B0503020204020204" pitchFamily="34" charset="-122"/>
                <a:ea typeface="微软雅黑" panose="020B0503020204020204" pitchFamily="34" charset="-122"/>
              </a:rPr>
              <a:t>大会你不知，道清炒算卦是起来做伊桑阿拉天边上车请</a:t>
            </a:r>
          </a:p>
        </p:txBody>
      </p:sp>
      <p:sp>
        <p:nvSpPr>
          <p:cNvPr id="25" name="矩形: 圆角 24">
            <a:extLst>
              <a:ext uri="{FF2B5EF4-FFF2-40B4-BE49-F238E27FC236}">
                <a16:creationId xmlns="" xmlns:a16="http://schemas.microsoft.com/office/drawing/2014/main" id="{AD859A5B-1AF8-48D2-9D31-B944575A9996}"/>
              </a:ext>
            </a:extLst>
          </p:cNvPr>
          <p:cNvSpPr/>
          <p:nvPr/>
        </p:nvSpPr>
        <p:spPr>
          <a:xfrm>
            <a:off x="4832424" y="1854365"/>
            <a:ext cx="2471680" cy="3555835"/>
          </a:xfrm>
          <a:prstGeom prst="roundRect">
            <a:avLst>
              <a:gd name="adj" fmla="val 1781"/>
            </a:avLst>
          </a:prstGeom>
          <a:solidFill>
            <a:srgbClr val="FFFFFF"/>
          </a:solidFill>
          <a:ln w="19050">
            <a:noFill/>
          </a:ln>
          <a:effectLst>
            <a:outerShdw blurRad="2286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26" name="Freeform 63">
            <a:extLst>
              <a:ext uri="{FF2B5EF4-FFF2-40B4-BE49-F238E27FC236}">
                <a16:creationId xmlns="" xmlns:a16="http://schemas.microsoft.com/office/drawing/2014/main" id="{45BA7005-3873-40D9-8FF7-FA598F0A1D35}"/>
              </a:ext>
            </a:extLst>
          </p:cNvPr>
          <p:cNvSpPr>
            <a:spLocks noEditPoints="1"/>
          </p:cNvSpPr>
          <p:nvPr/>
        </p:nvSpPr>
        <p:spPr bwMode="auto">
          <a:xfrm>
            <a:off x="5795541" y="2471513"/>
            <a:ext cx="545444" cy="396980"/>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gradFill>
            <a:gsLst>
              <a:gs pos="8000">
                <a:srgbClr val="3501FF"/>
              </a:gs>
              <a:gs pos="98000">
                <a:srgbClr val="01C5FF"/>
              </a:gs>
            </a:gsLst>
            <a:lin ang="90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文本框 26">
            <a:extLst>
              <a:ext uri="{FF2B5EF4-FFF2-40B4-BE49-F238E27FC236}">
                <a16:creationId xmlns="" xmlns:a16="http://schemas.microsoft.com/office/drawing/2014/main" id="{29313D20-D112-47A8-8FEF-F85CC84247C5}"/>
              </a:ext>
            </a:extLst>
          </p:cNvPr>
          <p:cNvSpPr txBox="1"/>
          <p:nvPr/>
        </p:nvSpPr>
        <p:spPr>
          <a:xfrm>
            <a:off x="5201940" y="3167390"/>
            <a:ext cx="1732647" cy="523220"/>
          </a:xfrm>
          <a:prstGeom prst="rect">
            <a:avLst/>
          </a:prstGeom>
        </p:spPr>
        <p:txBody>
          <a:bodyPr wrap="square" rtlCol="0">
            <a:spAutoFit/>
          </a:bodyPr>
          <a:lstStyle/>
          <a:p>
            <a:pPr algn="ctr"/>
            <a:r>
              <a:rPr lang="zh-CN" altLang="en-US" sz="2800" b="1" dirty="0">
                <a:gradFill>
                  <a:gsLst>
                    <a:gs pos="100000">
                      <a:srgbClr val="3501FF"/>
                    </a:gs>
                    <a:gs pos="11000">
                      <a:srgbClr val="01C5FF"/>
                    </a:gs>
                  </a:gsLst>
                  <a:lin ang="9000000" scaled="0"/>
                </a:gradFill>
                <a:latin typeface="微软雅黑" panose="020B0503020204020204" pitchFamily="34" charset="-122"/>
                <a:ea typeface="微软雅黑" panose="020B0503020204020204" pitchFamily="34" charset="-122"/>
              </a:rPr>
              <a:t>添加标题</a:t>
            </a:r>
          </a:p>
        </p:txBody>
      </p:sp>
      <p:sp>
        <p:nvSpPr>
          <p:cNvPr id="28" name="文本框 27">
            <a:extLst>
              <a:ext uri="{FF2B5EF4-FFF2-40B4-BE49-F238E27FC236}">
                <a16:creationId xmlns="" xmlns:a16="http://schemas.microsoft.com/office/drawing/2014/main" id="{ABAFEBC4-83C7-471E-8569-C4BA5BA87635}"/>
              </a:ext>
            </a:extLst>
          </p:cNvPr>
          <p:cNvSpPr txBox="1"/>
          <p:nvPr/>
        </p:nvSpPr>
        <p:spPr>
          <a:xfrm>
            <a:off x="5123443" y="3719580"/>
            <a:ext cx="1889640" cy="867930"/>
          </a:xfrm>
          <a:prstGeom prst="rect">
            <a:avLst/>
          </a:prstGeom>
          <a:noFill/>
        </p:spPr>
        <p:txBody>
          <a:bodyPr wrap="square" rtlCol="0">
            <a:spAutoFit/>
          </a:bodyPr>
          <a:lstStyle/>
          <a:p>
            <a:pPr algn="ctr">
              <a:lnSpc>
                <a:spcPct val="120000"/>
              </a:lnSpc>
            </a:pPr>
            <a:r>
              <a:rPr lang="zh-CN" altLang="en-US" sz="1400" dirty="0">
                <a:solidFill>
                  <a:srgbClr val="595959"/>
                </a:solidFill>
                <a:latin typeface="微软雅黑" panose="020B0503020204020204" pitchFamily="34" charset="-122"/>
                <a:ea typeface="微软雅黑" panose="020B0503020204020204" pitchFamily="34" charset="-122"/>
              </a:rPr>
              <a:t>大会你不知，道清炒算卦是起来做伊桑阿拉天边上车请</a:t>
            </a:r>
          </a:p>
        </p:txBody>
      </p:sp>
      <p:sp>
        <p:nvSpPr>
          <p:cNvPr id="29" name="矩形: 圆角 28">
            <a:extLst>
              <a:ext uri="{FF2B5EF4-FFF2-40B4-BE49-F238E27FC236}">
                <a16:creationId xmlns="" xmlns:a16="http://schemas.microsoft.com/office/drawing/2014/main" id="{BE6F6033-2C88-4695-BA6F-EC74C9928630}"/>
              </a:ext>
            </a:extLst>
          </p:cNvPr>
          <p:cNvSpPr/>
          <p:nvPr/>
        </p:nvSpPr>
        <p:spPr>
          <a:xfrm>
            <a:off x="8086836" y="1854365"/>
            <a:ext cx="2471680" cy="3555835"/>
          </a:xfrm>
          <a:prstGeom prst="roundRect">
            <a:avLst>
              <a:gd name="adj" fmla="val 1781"/>
            </a:avLst>
          </a:prstGeom>
          <a:solidFill>
            <a:srgbClr val="FFFFFF"/>
          </a:solidFill>
          <a:ln w="19050">
            <a:noFill/>
          </a:ln>
          <a:effectLst>
            <a:outerShdw blurRad="2286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30" name="Freeform 63">
            <a:extLst>
              <a:ext uri="{FF2B5EF4-FFF2-40B4-BE49-F238E27FC236}">
                <a16:creationId xmlns="" xmlns:a16="http://schemas.microsoft.com/office/drawing/2014/main" id="{76D83EF0-4402-40BC-88BD-C223F338D001}"/>
              </a:ext>
            </a:extLst>
          </p:cNvPr>
          <p:cNvSpPr>
            <a:spLocks noEditPoints="1"/>
          </p:cNvSpPr>
          <p:nvPr/>
        </p:nvSpPr>
        <p:spPr bwMode="auto">
          <a:xfrm>
            <a:off x="9049953" y="2471513"/>
            <a:ext cx="545444" cy="396980"/>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gradFill>
            <a:gsLst>
              <a:gs pos="8000">
                <a:srgbClr val="3501FF"/>
              </a:gs>
              <a:gs pos="98000">
                <a:srgbClr val="01C5FF"/>
              </a:gs>
            </a:gsLst>
            <a:lin ang="90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 name="文本框 30">
            <a:extLst>
              <a:ext uri="{FF2B5EF4-FFF2-40B4-BE49-F238E27FC236}">
                <a16:creationId xmlns="" xmlns:a16="http://schemas.microsoft.com/office/drawing/2014/main" id="{8897DBB2-D58C-46B4-AB0D-AD350FC34ECC}"/>
              </a:ext>
            </a:extLst>
          </p:cNvPr>
          <p:cNvSpPr txBox="1"/>
          <p:nvPr/>
        </p:nvSpPr>
        <p:spPr>
          <a:xfrm>
            <a:off x="8456352" y="3167390"/>
            <a:ext cx="1732647" cy="523220"/>
          </a:xfrm>
          <a:prstGeom prst="rect">
            <a:avLst/>
          </a:prstGeom>
        </p:spPr>
        <p:txBody>
          <a:bodyPr wrap="square" rtlCol="0">
            <a:spAutoFit/>
          </a:bodyPr>
          <a:lstStyle/>
          <a:p>
            <a:pPr algn="ctr"/>
            <a:r>
              <a:rPr lang="zh-CN" altLang="en-US" sz="2800" b="1" dirty="0">
                <a:gradFill>
                  <a:gsLst>
                    <a:gs pos="100000">
                      <a:srgbClr val="3501FF"/>
                    </a:gs>
                    <a:gs pos="11000">
                      <a:srgbClr val="01C5FF"/>
                    </a:gs>
                  </a:gsLst>
                  <a:lin ang="9000000" scaled="0"/>
                </a:gradFill>
                <a:latin typeface="微软雅黑" panose="020B0503020204020204" pitchFamily="34" charset="-122"/>
                <a:ea typeface="微软雅黑" panose="020B0503020204020204" pitchFamily="34" charset="-122"/>
              </a:rPr>
              <a:t>添加标题</a:t>
            </a:r>
          </a:p>
        </p:txBody>
      </p:sp>
      <p:sp>
        <p:nvSpPr>
          <p:cNvPr id="32" name="文本框 31">
            <a:extLst>
              <a:ext uri="{FF2B5EF4-FFF2-40B4-BE49-F238E27FC236}">
                <a16:creationId xmlns="" xmlns:a16="http://schemas.microsoft.com/office/drawing/2014/main" id="{FEA39EC1-F137-45CB-8E5B-41D8A4F67C8D}"/>
              </a:ext>
            </a:extLst>
          </p:cNvPr>
          <p:cNvSpPr txBox="1"/>
          <p:nvPr/>
        </p:nvSpPr>
        <p:spPr>
          <a:xfrm>
            <a:off x="8377855" y="3719580"/>
            <a:ext cx="1889640" cy="867930"/>
          </a:xfrm>
          <a:prstGeom prst="rect">
            <a:avLst/>
          </a:prstGeom>
          <a:noFill/>
        </p:spPr>
        <p:txBody>
          <a:bodyPr wrap="square" rtlCol="0">
            <a:spAutoFit/>
          </a:bodyPr>
          <a:lstStyle/>
          <a:p>
            <a:pPr algn="ctr">
              <a:lnSpc>
                <a:spcPct val="120000"/>
              </a:lnSpc>
            </a:pPr>
            <a:r>
              <a:rPr lang="zh-CN" altLang="en-US" sz="1400" dirty="0">
                <a:solidFill>
                  <a:srgbClr val="595959"/>
                </a:solidFill>
                <a:latin typeface="微软雅黑" panose="020B0503020204020204" pitchFamily="34" charset="-122"/>
                <a:ea typeface="微软雅黑" panose="020B0503020204020204" pitchFamily="34" charset="-122"/>
              </a:rPr>
              <a:t>大会你不知，道清炒算卦是起来做伊桑阿拉天边上车请</a:t>
            </a:r>
          </a:p>
        </p:txBody>
      </p:sp>
    </p:spTree>
    <p:extLst>
      <p:ext uri="{BB962C8B-B14F-4D97-AF65-F5344CB8AC3E}">
        <p14:creationId xmlns:p14="http://schemas.microsoft.com/office/powerpoint/2010/main" val="29959506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1033887" y="2099582"/>
            <a:ext cx="650653" cy="650653"/>
          </a:xfrm>
          <a:prstGeom prst="ellipse">
            <a:avLst/>
          </a:prstGeom>
          <a:gradFill>
            <a:gsLst>
              <a:gs pos="8000">
                <a:srgbClr val="3501FF"/>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467"/>
          </a:p>
        </p:txBody>
      </p:sp>
      <p:sp>
        <p:nvSpPr>
          <p:cNvPr id="15" name="椭圆 14"/>
          <p:cNvSpPr/>
          <p:nvPr/>
        </p:nvSpPr>
        <p:spPr>
          <a:xfrm>
            <a:off x="1042271" y="3643650"/>
            <a:ext cx="650653" cy="650653"/>
          </a:xfrm>
          <a:prstGeom prst="ellipse">
            <a:avLst/>
          </a:prstGeom>
          <a:gradFill>
            <a:gsLst>
              <a:gs pos="8000">
                <a:srgbClr val="3501FF"/>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467"/>
          </a:p>
        </p:txBody>
      </p:sp>
      <p:sp>
        <p:nvSpPr>
          <p:cNvPr id="16" name="椭圆 15"/>
          <p:cNvSpPr/>
          <p:nvPr/>
        </p:nvSpPr>
        <p:spPr>
          <a:xfrm>
            <a:off x="1033887" y="5198286"/>
            <a:ext cx="650653" cy="650653"/>
          </a:xfrm>
          <a:prstGeom prst="ellipse">
            <a:avLst/>
          </a:prstGeom>
          <a:gradFill>
            <a:gsLst>
              <a:gs pos="8000">
                <a:srgbClr val="3501FF"/>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467"/>
          </a:p>
        </p:txBody>
      </p:sp>
      <p:cxnSp>
        <p:nvCxnSpPr>
          <p:cNvPr id="32" name="直接连接符 31"/>
          <p:cNvCxnSpPr/>
          <p:nvPr/>
        </p:nvCxnSpPr>
        <p:spPr>
          <a:xfrm>
            <a:off x="1023551" y="3152763"/>
            <a:ext cx="4680000" cy="0"/>
          </a:xfrm>
          <a:prstGeom prst="line">
            <a:avLst/>
          </a:prstGeom>
          <a:noFill/>
          <a:ln w="12700">
            <a:solidFill>
              <a:schemeClr val="tx1">
                <a:lumMod val="65000"/>
                <a:lumOff val="35000"/>
                <a:alpha val="2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 name="直接连接符 32"/>
          <p:cNvCxnSpPr/>
          <p:nvPr/>
        </p:nvCxnSpPr>
        <p:spPr>
          <a:xfrm>
            <a:off x="1023551" y="4838467"/>
            <a:ext cx="4680000" cy="0"/>
          </a:xfrm>
          <a:prstGeom prst="line">
            <a:avLst/>
          </a:prstGeom>
          <a:noFill/>
          <a:ln w="12700">
            <a:solidFill>
              <a:schemeClr val="tx1">
                <a:lumMod val="65000"/>
                <a:lumOff val="35000"/>
                <a:alpha val="2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34" name="矩形 33"/>
          <p:cNvSpPr/>
          <p:nvPr/>
        </p:nvSpPr>
        <p:spPr>
          <a:xfrm>
            <a:off x="1798090" y="1872896"/>
            <a:ext cx="1696068" cy="400110"/>
          </a:xfrm>
          <a:prstGeom prst="rect">
            <a:avLst/>
          </a:prstGeom>
        </p:spPr>
        <p:txBody>
          <a:bodyPr wrap="square" lIns="91440" tIns="45720" rIns="91440" bIns="45720">
            <a:spAutoFit/>
          </a:bodyPr>
          <a:lstStyle/>
          <a:p>
            <a:r>
              <a:rPr lang="zh-CN" altLang="en-US" sz="2000" b="1" dirty="0">
                <a:solidFill>
                  <a:schemeClr val="tx1">
                    <a:lumMod val="75000"/>
                    <a:lumOff val="25000"/>
                  </a:schemeClr>
                </a:solidFill>
                <a:latin typeface="+mn-ea"/>
              </a:rPr>
              <a:t>添加标题</a:t>
            </a:r>
          </a:p>
        </p:txBody>
      </p:sp>
      <p:sp>
        <p:nvSpPr>
          <p:cNvPr id="35" name="矩形 34"/>
          <p:cNvSpPr/>
          <p:nvPr/>
        </p:nvSpPr>
        <p:spPr>
          <a:xfrm>
            <a:off x="1798088" y="2219895"/>
            <a:ext cx="3955339" cy="584775"/>
          </a:xfrm>
          <a:prstGeom prst="rect">
            <a:avLst/>
          </a:prstGeom>
        </p:spPr>
        <p:txBody>
          <a:bodyPr wrap="square" lIns="91440" tIns="45720" rIns="91440" bIns="4572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6" name="矩形 35"/>
          <p:cNvSpPr/>
          <p:nvPr/>
        </p:nvSpPr>
        <p:spPr>
          <a:xfrm>
            <a:off x="1798090" y="3494524"/>
            <a:ext cx="1696068" cy="400110"/>
          </a:xfrm>
          <a:prstGeom prst="rect">
            <a:avLst/>
          </a:prstGeom>
        </p:spPr>
        <p:txBody>
          <a:bodyPr wrap="square" lIns="91440" tIns="45720" rIns="91440" bIns="45720">
            <a:spAutoFit/>
          </a:bodyPr>
          <a:lstStyle/>
          <a:p>
            <a:r>
              <a:rPr lang="zh-CN" altLang="en-US" sz="2000" b="1" dirty="0">
                <a:solidFill>
                  <a:schemeClr val="tx1">
                    <a:lumMod val="75000"/>
                    <a:lumOff val="25000"/>
                  </a:schemeClr>
                </a:solidFill>
                <a:latin typeface="+mn-ea"/>
              </a:rPr>
              <a:t>添加标题</a:t>
            </a:r>
          </a:p>
        </p:txBody>
      </p:sp>
      <p:sp>
        <p:nvSpPr>
          <p:cNvPr id="37" name="矩形 36"/>
          <p:cNvSpPr/>
          <p:nvPr/>
        </p:nvSpPr>
        <p:spPr>
          <a:xfrm>
            <a:off x="1798088" y="3841523"/>
            <a:ext cx="3955339" cy="584775"/>
          </a:xfrm>
          <a:prstGeom prst="rect">
            <a:avLst/>
          </a:prstGeom>
        </p:spPr>
        <p:txBody>
          <a:bodyPr wrap="square" lIns="91440" tIns="45720" rIns="91440" bIns="4572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38" name="矩形 37"/>
          <p:cNvSpPr/>
          <p:nvPr/>
        </p:nvSpPr>
        <p:spPr>
          <a:xfrm>
            <a:off x="1798090" y="5110036"/>
            <a:ext cx="1696068" cy="400110"/>
          </a:xfrm>
          <a:prstGeom prst="rect">
            <a:avLst/>
          </a:prstGeom>
        </p:spPr>
        <p:txBody>
          <a:bodyPr wrap="square" lIns="91440" tIns="45720" rIns="91440" bIns="45720">
            <a:spAutoFit/>
          </a:bodyPr>
          <a:lstStyle/>
          <a:p>
            <a:r>
              <a:rPr lang="zh-CN" altLang="en-US" sz="2000" b="1">
                <a:solidFill>
                  <a:schemeClr val="tx1">
                    <a:lumMod val="75000"/>
                    <a:lumOff val="25000"/>
                  </a:schemeClr>
                </a:solidFill>
                <a:latin typeface="+mn-ea"/>
              </a:rPr>
              <a:t>添加标题</a:t>
            </a:r>
            <a:endParaRPr lang="zh-CN" altLang="en-US" sz="2000" b="1" dirty="0">
              <a:solidFill>
                <a:schemeClr val="tx1">
                  <a:lumMod val="75000"/>
                  <a:lumOff val="25000"/>
                </a:schemeClr>
              </a:solidFill>
              <a:latin typeface="+mn-ea"/>
            </a:endParaRPr>
          </a:p>
        </p:txBody>
      </p:sp>
      <p:sp>
        <p:nvSpPr>
          <p:cNvPr id="39" name="矩形 38"/>
          <p:cNvSpPr/>
          <p:nvPr/>
        </p:nvSpPr>
        <p:spPr>
          <a:xfrm>
            <a:off x="1798088" y="5457035"/>
            <a:ext cx="3955339" cy="584775"/>
          </a:xfrm>
          <a:prstGeom prst="rect">
            <a:avLst/>
          </a:prstGeom>
        </p:spPr>
        <p:txBody>
          <a:bodyPr wrap="square" lIns="91440" tIns="45720" rIns="91440" bIns="45720">
            <a:spAutoFit/>
          </a:bodyPr>
          <a:lstStyle/>
          <a:p>
            <a:r>
              <a:rPr lang="zh-CN" altLang="en-US" sz="1600" dirty="0">
                <a:solidFill>
                  <a:schemeClr val="bg1">
                    <a:lumMod val="50000"/>
                  </a:schemeClr>
                </a:solidFill>
                <a:cs typeface="Segoe UI Semilight" panose="020B0402040204020203" pitchFamily="34" charset="0"/>
              </a:rPr>
              <a:t>请替换文字内容复制你的内容到到天边上车请替换文字内容复制你的</a:t>
            </a:r>
          </a:p>
        </p:txBody>
      </p:sp>
      <p:sp>
        <p:nvSpPr>
          <p:cNvPr id="42" name="椭圆 41">
            <a:extLst>
              <a:ext uri="{FF2B5EF4-FFF2-40B4-BE49-F238E27FC236}">
                <a16:creationId xmlns="" xmlns:a16="http://schemas.microsoft.com/office/drawing/2014/main" id="{FA74D1E3-2C64-4D03-8855-F08A8514F744}"/>
              </a:ext>
            </a:extLst>
          </p:cNvPr>
          <p:cNvSpPr/>
          <p:nvPr/>
        </p:nvSpPr>
        <p:spPr>
          <a:xfrm flipH="1">
            <a:off x="448666" y="632020"/>
            <a:ext cx="392359" cy="392359"/>
          </a:xfrm>
          <a:prstGeom prst="ellipse">
            <a:avLst/>
          </a:prstGeom>
          <a:noFill/>
          <a:ln w="28575">
            <a:gradFill>
              <a:gsLst>
                <a:gs pos="0">
                  <a:srgbClr val="3501FF"/>
                </a:gs>
                <a:gs pos="100000">
                  <a:srgbClr val="01C5FF"/>
                </a:gs>
              </a:gsLst>
              <a:lin ang="174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43" name="椭圆 42">
            <a:extLst>
              <a:ext uri="{FF2B5EF4-FFF2-40B4-BE49-F238E27FC236}">
                <a16:creationId xmlns="" xmlns:a16="http://schemas.microsoft.com/office/drawing/2014/main" id="{6998DD53-12FD-4F61-8638-020478718E33}"/>
              </a:ext>
            </a:extLst>
          </p:cNvPr>
          <p:cNvSpPr/>
          <p:nvPr/>
        </p:nvSpPr>
        <p:spPr>
          <a:xfrm flipH="1">
            <a:off x="662978" y="632020"/>
            <a:ext cx="392359" cy="392359"/>
          </a:xfrm>
          <a:prstGeom prst="ellipse">
            <a:avLst/>
          </a:prstGeom>
          <a:noFill/>
          <a:ln w="28575">
            <a:gradFill>
              <a:gsLst>
                <a:gs pos="0">
                  <a:srgbClr val="3501FF"/>
                </a:gs>
                <a:gs pos="100000">
                  <a:srgbClr val="01C5FF"/>
                </a:gs>
              </a:gsLst>
              <a:lin ang="174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44" name="文本框 43">
            <a:extLst>
              <a:ext uri="{FF2B5EF4-FFF2-40B4-BE49-F238E27FC236}">
                <a16:creationId xmlns="" xmlns:a16="http://schemas.microsoft.com/office/drawing/2014/main" id="{F402B29E-DB0E-44AA-BC99-18EFBC8193ED}"/>
              </a:ext>
            </a:extLst>
          </p:cNvPr>
          <p:cNvSpPr txBox="1"/>
          <p:nvPr/>
        </p:nvSpPr>
        <p:spPr>
          <a:xfrm>
            <a:off x="1061232" y="597366"/>
            <a:ext cx="2954655" cy="461665"/>
          </a:xfrm>
          <a:prstGeom prst="rect">
            <a:avLst/>
          </a:prstGeom>
          <a:noFill/>
        </p:spPr>
        <p:txBody>
          <a:bodyPr wrap="none" rtlCol="0" anchor="ctr">
            <a:spAutoFit/>
          </a:bodyPr>
          <a:lstStyle/>
          <a:p>
            <a:r>
              <a:rPr lang="zh-CN" altLang="en-US" sz="2400" dirty="0">
                <a:solidFill>
                  <a:schemeClr val="tx1">
                    <a:lumMod val="75000"/>
                    <a:lumOff val="25000"/>
                  </a:schemeClr>
                </a:solidFill>
                <a:cs typeface="+mn-ea"/>
                <a:sym typeface="+mn-lt"/>
              </a:rPr>
              <a:t>请双击输入您的标题</a:t>
            </a:r>
          </a:p>
        </p:txBody>
      </p:sp>
      <p:sp>
        <p:nvSpPr>
          <p:cNvPr id="45" name="任意多边形: 形状 44">
            <a:extLst>
              <a:ext uri="{FF2B5EF4-FFF2-40B4-BE49-F238E27FC236}">
                <a16:creationId xmlns="" xmlns:a16="http://schemas.microsoft.com/office/drawing/2014/main" id="{BC756488-3E07-4A6B-9EA1-AF3446FDA86E}"/>
              </a:ext>
            </a:extLst>
          </p:cNvPr>
          <p:cNvSpPr/>
          <p:nvPr/>
        </p:nvSpPr>
        <p:spPr>
          <a:xfrm flipH="1">
            <a:off x="662978" y="668198"/>
            <a:ext cx="178048" cy="320002"/>
          </a:xfrm>
          <a:custGeom>
            <a:avLst/>
            <a:gdLst>
              <a:gd name="connsiteX0" fmla="*/ 89024 w 178048"/>
              <a:gd name="connsiteY0" fmla="*/ 0 h 320002"/>
              <a:gd name="connsiteX1" fmla="*/ 57460 w 178048"/>
              <a:gd name="connsiteY1" fmla="*/ 21281 h 320002"/>
              <a:gd name="connsiteX2" fmla="*/ 0 w 178048"/>
              <a:gd name="connsiteY2" fmla="*/ 160001 h 320002"/>
              <a:gd name="connsiteX3" fmla="*/ 57460 w 178048"/>
              <a:gd name="connsiteY3" fmla="*/ 298721 h 320002"/>
              <a:gd name="connsiteX4" fmla="*/ 89024 w 178048"/>
              <a:gd name="connsiteY4" fmla="*/ 320002 h 320002"/>
              <a:gd name="connsiteX5" fmla="*/ 120588 w 178048"/>
              <a:gd name="connsiteY5" fmla="*/ 298721 h 320002"/>
              <a:gd name="connsiteX6" fmla="*/ 178048 w 178048"/>
              <a:gd name="connsiteY6" fmla="*/ 160001 h 320002"/>
              <a:gd name="connsiteX7" fmla="*/ 120588 w 178048"/>
              <a:gd name="connsiteY7" fmla="*/ 21281 h 32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048" h="320002">
                <a:moveTo>
                  <a:pt x="89024" y="0"/>
                </a:moveTo>
                <a:lnTo>
                  <a:pt x="57460" y="21281"/>
                </a:lnTo>
                <a:cubicBezTo>
                  <a:pt x="21958" y="56783"/>
                  <a:pt x="0" y="105828"/>
                  <a:pt x="0" y="160001"/>
                </a:cubicBezTo>
                <a:cubicBezTo>
                  <a:pt x="0" y="214175"/>
                  <a:pt x="21958" y="263220"/>
                  <a:pt x="57460" y="298721"/>
                </a:cubicBezTo>
                <a:lnTo>
                  <a:pt x="89024" y="320002"/>
                </a:lnTo>
                <a:lnTo>
                  <a:pt x="120588" y="298721"/>
                </a:lnTo>
                <a:cubicBezTo>
                  <a:pt x="156090" y="263220"/>
                  <a:pt x="178048" y="214175"/>
                  <a:pt x="178048" y="160001"/>
                </a:cubicBezTo>
                <a:cubicBezTo>
                  <a:pt x="178048" y="105828"/>
                  <a:pt x="156090" y="56783"/>
                  <a:pt x="120588" y="21281"/>
                </a:cubicBezTo>
                <a:close/>
              </a:path>
            </a:pathLst>
          </a:custGeom>
          <a:gradFill>
            <a:gsLst>
              <a:gs pos="0">
                <a:srgbClr val="3501FF"/>
              </a:gs>
              <a:gs pos="100000">
                <a:srgbClr val="01C5FF"/>
              </a:gs>
            </a:gsLst>
            <a:lin ang="17400000" scaled="0"/>
          </a:gradFill>
          <a:ln w="28575">
            <a:gradFill>
              <a:gsLst>
                <a:gs pos="0">
                  <a:srgbClr val="3501FF"/>
                </a:gs>
                <a:gs pos="100000">
                  <a:srgbClr val="01C5FF"/>
                </a:gs>
              </a:gsLst>
              <a:lin ang="174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41" name="Freeform 20">
            <a:extLst>
              <a:ext uri="{FF2B5EF4-FFF2-40B4-BE49-F238E27FC236}">
                <a16:creationId xmlns="" xmlns:a16="http://schemas.microsoft.com/office/drawing/2014/main" id="{41E7F9B0-1922-47B9-B76E-27B1975067C0}"/>
              </a:ext>
            </a:extLst>
          </p:cNvPr>
          <p:cNvSpPr>
            <a:spLocks noChangeArrowheads="1"/>
          </p:cNvSpPr>
          <p:nvPr/>
        </p:nvSpPr>
        <p:spPr bwMode="auto">
          <a:xfrm>
            <a:off x="1205165" y="2249209"/>
            <a:ext cx="308096" cy="312468"/>
          </a:xfrm>
          <a:custGeom>
            <a:avLst/>
            <a:gdLst>
              <a:gd name="T0" fmla="*/ 211227 w 497"/>
              <a:gd name="T1" fmla="*/ 3596 h 505"/>
              <a:gd name="T2" fmla="*/ 211227 w 497"/>
              <a:gd name="T3" fmla="*/ 3596 h 505"/>
              <a:gd name="T4" fmla="*/ 203571 w 497"/>
              <a:gd name="T5" fmla="*/ 0 h 505"/>
              <a:gd name="T6" fmla="*/ 199518 w 497"/>
              <a:gd name="T7" fmla="*/ 7642 h 505"/>
              <a:gd name="T8" fmla="*/ 171594 w 497"/>
              <a:gd name="T9" fmla="*/ 75521 h 505"/>
              <a:gd name="T10" fmla="*/ 167541 w 497"/>
              <a:gd name="T11" fmla="*/ 63384 h 505"/>
              <a:gd name="T12" fmla="*/ 155831 w 497"/>
              <a:gd name="T13" fmla="*/ 59338 h 505"/>
              <a:gd name="T14" fmla="*/ 119350 w 497"/>
              <a:gd name="T15" fmla="*/ 59338 h 505"/>
              <a:gd name="T16" fmla="*/ 108091 w 497"/>
              <a:gd name="T17" fmla="*/ 63384 h 505"/>
              <a:gd name="T18" fmla="*/ 4053 w 497"/>
              <a:gd name="T19" fmla="*/ 134859 h 505"/>
              <a:gd name="T20" fmla="*/ 4053 w 497"/>
              <a:gd name="T21" fmla="*/ 151042 h 505"/>
              <a:gd name="T22" fmla="*/ 47740 w 497"/>
              <a:gd name="T23" fmla="*/ 218472 h 505"/>
              <a:gd name="T24" fmla="*/ 63954 w 497"/>
              <a:gd name="T25" fmla="*/ 222518 h 505"/>
              <a:gd name="T26" fmla="*/ 167541 w 497"/>
              <a:gd name="T27" fmla="*/ 146997 h 505"/>
              <a:gd name="T28" fmla="*/ 175648 w 497"/>
              <a:gd name="T29" fmla="*/ 138905 h 505"/>
              <a:gd name="T30" fmla="*/ 187357 w 497"/>
              <a:gd name="T31" fmla="*/ 102943 h 505"/>
              <a:gd name="T32" fmla="*/ 183754 w 497"/>
              <a:gd name="T33" fmla="*/ 91255 h 505"/>
              <a:gd name="T34" fmla="*/ 179701 w 497"/>
              <a:gd name="T35" fmla="*/ 83163 h 505"/>
              <a:gd name="T36" fmla="*/ 211227 w 497"/>
              <a:gd name="T37" fmla="*/ 3596 h 505"/>
              <a:gd name="T38" fmla="*/ 163487 w 497"/>
              <a:gd name="T39" fmla="*/ 111034 h 505"/>
              <a:gd name="T40" fmla="*/ 163487 w 497"/>
              <a:gd name="T41" fmla="*/ 111034 h 505"/>
              <a:gd name="T42" fmla="*/ 139617 w 497"/>
              <a:gd name="T43" fmla="*/ 102943 h 505"/>
              <a:gd name="T44" fmla="*/ 143671 w 497"/>
              <a:gd name="T45" fmla="*/ 79117 h 505"/>
              <a:gd name="T46" fmla="*/ 163487 w 497"/>
              <a:gd name="T47" fmla="*/ 79117 h 505"/>
              <a:gd name="T48" fmla="*/ 159884 w 497"/>
              <a:gd name="T49" fmla="*/ 83163 h 505"/>
              <a:gd name="T50" fmla="*/ 155831 w 497"/>
              <a:gd name="T51" fmla="*/ 91255 h 505"/>
              <a:gd name="T52" fmla="*/ 159884 w 497"/>
              <a:gd name="T53" fmla="*/ 95301 h 505"/>
              <a:gd name="T54" fmla="*/ 163487 w 497"/>
              <a:gd name="T55" fmla="*/ 95301 h 505"/>
              <a:gd name="T56" fmla="*/ 171594 w 497"/>
              <a:gd name="T57" fmla="*/ 91255 h 505"/>
              <a:gd name="T58" fmla="*/ 163487 w 497"/>
              <a:gd name="T59" fmla="*/ 111034 h 50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97" h="505">
                <a:moveTo>
                  <a:pt x="469" y="8"/>
                </a:moveTo>
                <a:lnTo>
                  <a:pt x="469" y="8"/>
                </a:lnTo>
                <a:cubicBezTo>
                  <a:pt x="469" y="8"/>
                  <a:pt x="461" y="0"/>
                  <a:pt x="452" y="0"/>
                </a:cubicBezTo>
                <a:cubicBezTo>
                  <a:pt x="443" y="8"/>
                  <a:pt x="443" y="17"/>
                  <a:pt x="443" y="17"/>
                </a:cubicBezTo>
                <a:cubicBezTo>
                  <a:pt x="461" y="88"/>
                  <a:pt x="416" y="141"/>
                  <a:pt x="381" y="168"/>
                </a:cubicBezTo>
                <a:cubicBezTo>
                  <a:pt x="372" y="141"/>
                  <a:pt x="372" y="141"/>
                  <a:pt x="372" y="141"/>
                </a:cubicBezTo>
                <a:cubicBezTo>
                  <a:pt x="363" y="141"/>
                  <a:pt x="355" y="132"/>
                  <a:pt x="346" y="132"/>
                </a:cubicBezTo>
                <a:cubicBezTo>
                  <a:pt x="265" y="132"/>
                  <a:pt x="265" y="132"/>
                  <a:pt x="265" y="132"/>
                </a:cubicBezTo>
                <a:cubicBezTo>
                  <a:pt x="257" y="132"/>
                  <a:pt x="248" y="132"/>
                  <a:pt x="240" y="141"/>
                </a:cubicBezTo>
                <a:cubicBezTo>
                  <a:pt x="9" y="300"/>
                  <a:pt x="9" y="300"/>
                  <a:pt x="9" y="300"/>
                </a:cubicBezTo>
                <a:cubicBezTo>
                  <a:pt x="0" y="309"/>
                  <a:pt x="0" y="327"/>
                  <a:pt x="9" y="336"/>
                </a:cubicBezTo>
                <a:cubicBezTo>
                  <a:pt x="106" y="486"/>
                  <a:pt x="106" y="486"/>
                  <a:pt x="106" y="486"/>
                </a:cubicBezTo>
                <a:cubicBezTo>
                  <a:pt x="115" y="504"/>
                  <a:pt x="133" y="495"/>
                  <a:pt x="142" y="495"/>
                </a:cubicBezTo>
                <a:cubicBezTo>
                  <a:pt x="372" y="327"/>
                  <a:pt x="372" y="327"/>
                  <a:pt x="372" y="327"/>
                </a:cubicBezTo>
                <a:cubicBezTo>
                  <a:pt x="381" y="327"/>
                  <a:pt x="390" y="309"/>
                  <a:pt x="390" y="309"/>
                </a:cubicBezTo>
                <a:cubicBezTo>
                  <a:pt x="416" y="229"/>
                  <a:pt x="416" y="229"/>
                  <a:pt x="416" y="229"/>
                </a:cubicBezTo>
                <a:cubicBezTo>
                  <a:pt x="416" y="221"/>
                  <a:pt x="416" y="212"/>
                  <a:pt x="408" y="203"/>
                </a:cubicBezTo>
                <a:cubicBezTo>
                  <a:pt x="399" y="185"/>
                  <a:pt x="399" y="185"/>
                  <a:pt x="399" y="185"/>
                </a:cubicBezTo>
                <a:cubicBezTo>
                  <a:pt x="452" y="150"/>
                  <a:pt x="496" y="88"/>
                  <a:pt x="469" y="8"/>
                </a:cubicBezTo>
                <a:close/>
                <a:moveTo>
                  <a:pt x="363" y="247"/>
                </a:moveTo>
                <a:lnTo>
                  <a:pt x="363" y="247"/>
                </a:lnTo>
                <a:cubicBezTo>
                  <a:pt x="346" y="256"/>
                  <a:pt x="319" y="256"/>
                  <a:pt x="310" y="229"/>
                </a:cubicBezTo>
                <a:cubicBezTo>
                  <a:pt x="293" y="212"/>
                  <a:pt x="301" y="194"/>
                  <a:pt x="319" y="176"/>
                </a:cubicBezTo>
                <a:cubicBezTo>
                  <a:pt x="328" y="168"/>
                  <a:pt x="346" y="168"/>
                  <a:pt x="363" y="176"/>
                </a:cubicBezTo>
                <a:cubicBezTo>
                  <a:pt x="355" y="185"/>
                  <a:pt x="355" y="185"/>
                  <a:pt x="355" y="185"/>
                </a:cubicBezTo>
                <a:cubicBezTo>
                  <a:pt x="346" y="185"/>
                  <a:pt x="337" y="194"/>
                  <a:pt x="346" y="203"/>
                </a:cubicBezTo>
                <a:cubicBezTo>
                  <a:pt x="346" y="212"/>
                  <a:pt x="355" y="212"/>
                  <a:pt x="355" y="212"/>
                </a:cubicBezTo>
                <a:cubicBezTo>
                  <a:pt x="363" y="212"/>
                  <a:pt x="363" y="212"/>
                  <a:pt x="363" y="212"/>
                </a:cubicBezTo>
                <a:cubicBezTo>
                  <a:pt x="372" y="212"/>
                  <a:pt x="372" y="212"/>
                  <a:pt x="381" y="203"/>
                </a:cubicBezTo>
                <a:cubicBezTo>
                  <a:pt x="381" y="221"/>
                  <a:pt x="372" y="238"/>
                  <a:pt x="363" y="247"/>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a:p>
        </p:txBody>
      </p:sp>
      <p:sp>
        <p:nvSpPr>
          <p:cNvPr id="46" name="Freeform 30">
            <a:extLst>
              <a:ext uri="{FF2B5EF4-FFF2-40B4-BE49-F238E27FC236}">
                <a16:creationId xmlns="" xmlns:a16="http://schemas.microsoft.com/office/drawing/2014/main" id="{79CC295B-4BD7-44F0-B0E2-BFF42DC60F0F}"/>
              </a:ext>
            </a:extLst>
          </p:cNvPr>
          <p:cNvSpPr>
            <a:spLocks noChangeArrowheads="1"/>
          </p:cNvSpPr>
          <p:nvPr/>
        </p:nvSpPr>
        <p:spPr bwMode="auto">
          <a:xfrm>
            <a:off x="1248849" y="3823668"/>
            <a:ext cx="305910" cy="290616"/>
          </a:xfrm>
          <a:custGeom>
            <a:avLst/>
            <a:gdLst>
              <a:gd name="T0" fmla="*/ 59356 w 498"/>
              <a:gd name="T1" fmla="*/ 210688 h 470"/>
              <a:gd name="T2" fmla="*/ 59356 w 498"/>
              <a:gd name="T3" fmla="*/ 210688 h 470"/>
              <a:gd name="T4" fmla="*/ 83009 w 498"/>
              <a:gd name="T5" fmla="*/ 210688 h 470"/>
              <a:gd name="T6" fmla="*/ 130762 w 498"/>
              <a:gd name="T7" fmla="*/ 119045 h 470"/>
              <a:gd name="T8" fmla="*/ 190117 w 498"/>
              <a:gd name="T9" fmla="*/ 119045 h 470"/>
              <a:gd name="T10" fmla="*/ 221804 w 498"/>
              <a:gd name="T11" fmla="*/ 103322 h 470"/>
              <a:gd name="T12" fmla="*/ 190117 w 498"/>
              <a:gd name="T13" fmla="*/ 87599 h 470"/>
              <a:gd name="T14" fmla="*/ 130762 w 498"/>
              <a:gd name="T15" fmla="*/ 87599 h 470"/>
              <a:gd name="T16" fmla="*/ 83009 w 498"/>
              <a:gd name="T17" fmla="*/ 0 h 470"/>
              <a:gd name="T18" fmla="*/ 59356 w 498"/>
              <a:gd name="T19" fmla="*/ 0 h 470"/>
              <a:gd name="T20" fmla="*/ 87026 w 498"/>
              <a:gd name="T21" fmla="*/ 87599 h 470"/>
              <a:gd name="T22" fmla="*/ 47753 w 498"/>
              <a:gd name="T23" fmla="*/ 87599 h 470"/>
              <a:gd name="T24" fmla="*/ 23653 w 498"/>
              <a:gd name="T25" fmla="*/ 67384 h 470"/>
              <a:gd name="T26" fmla="*/ 0 w 498"/>
              <a:gd name="T27" fmla="*/ 67384 h 470"/>
              <a:gd name="T28" fmla="*/ 16066 w 498"/>
              <a:gd name="T29" fmla="*/ 103322 h 470"/>
              <a:gd name="T30" fmla="*/ 0 w 498"/>
              <a:gd name="T31" fmla="*/ 143304 h 470"/>
              <a:gd name="T32" fmla="*/ 23653 w 498"/>
              <a:gd name="T33" fmla="*/ 143304 h 470"/>
              <a:gd name="T34" fmla="*/ 47753 w 498"/>
              <a:gd name="T35" fmla="*/ 119045 h 470"/>
              <a:gd name="T36" fmla="*/ 87026 w 498"/>
              <a:gd name="T37" fmla="*/ 119045 h 470"/>
              <a:gd name="T38" fmla="*/ 59356 w 498"/>
              <a:gd name="T39" fmla="*/ 210688 h 4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98" h="470">
                <a:moveTo>
                  <a:pt x="133" y="469"/>
                </a:moveTo>
                <a:lnTo>
                  <a:pt x="133" y="469"/>
                </a:lnTo>
                <a:cubicBezTo>
                  <a:pt x="186" y="469"/>
                  <a:pt x="186" y="469"/>
                  <a:pt x="186" y="469"/>
                </a:cubicBezTo>
                <a:cubicBezTo>
                  <a:pt x="293" y="265"/>
                  <a:pt x="293" y="265"/>
                  <a:pt x="293" y="265"/>
                </a:cubicBezTo>
                <a:cubicBezTo>
                  <a:pt x="426" y="265"/>
                  <a:pt x="426" y="265"/>
                  <a:pt x="426" y="265"/>
                </a:cubicBezTo>
                <a:cubicBezTo>
                  <a:pt x="426" y="265"/>
                  <a:pt x="497" y="265"/>
                  <a:pt x="497" y="230"/>
                </a:cubicBezTo>
                <a:cubicBezTo>
                  <a:pt x="497" y="195"/>
                  <a:pt x="426" y="195"/>
                  <a:pt x="426" y="195"/>
                </a:cubicBezTo>
                <a:cubicBezTo>
                  <a:pt x="293" y="195"/>
                  <a:pt x="293" y="195"/>
                  <a:pt x="293" y="195"/>
                </a:cubicBezTo>
                <a:cubicBezTo>
                  <a:pt x="186" y="0"/>
                  <a:pt x="186" y="0"/>
                  <a:pt x="186" y="0"/>
                </a:cubicBezTo>
                <a:cubicBezTo>
                  <a:pt x="133" y="0"/>
                  <a:pt x="133" y="0"/>
                  <a:pt x="133" y="0"/>
                </a:cubicBezTo>
                <a:cubicBezTo>
                  <a:pt x="195" y="195"/>
                  <a:pt x="195" y="195"/>
                  <a:pt x="195" y="195"/>
                </a:cubicBezTo>
                <a:cubicBezTo>
                  <a:pt x="107" y="195"/>
                  <a:pt x="107" y="195"/>
                  <a:pt x="107" y="195"/>
                </a:cubicBezTo>
                <a:cubicBezTo>
                  <a:pt x="53" y="150"/>
                  <a:pt x="53" y="150"/>
                  <a:pt x="53" y="150"/>
                </a:cubicBezTo>
                <a:cubicBezTo>
                  <a:pt x="0" y="150"/>
                  <a:pt x="0" y="150"/>
                  <a:pt x="0" y="150"/>
                </a:cubicBezTo>
                <a:cubicBezTo>
                  <a:pt x="36" y="230"/>
                  <a:pt x="36" y="230"/>
                  <a:pt x="36" y="230"/>
                </a:cubicBezTo>
                <a:cubicBezTo>
                  <a:pt x="0" y="319"/>
                  <a:pt x="0" y="319"/>
                  <a:pt x="0" y="319"/>
                </a:cubicBezTo>
                <a:cubicBezTo>
                  <a:pt x="53" y="319"/>
                  <a:pt x="53" y="319"/>
                  <a:pt x="53" y="319"/>
                </a:cubicBezTo>
                <a:cubicBezTo>
                  <a:pt x="107" y="265"/>
                  <a:pt x="107" y="265"/>
                  <a:pt x="107" y="265"/>
                </a:cubicBezTo>
                <a:cubicBezTo>
                  <a:pt x="195" y="265"/>
                  <a:pt x="195" y="265"/>
                  <a:pt x="195" y="265"/>
                </a:cubicBezTo>
                <a:lnTo>
                  <a:pt x="133" y="469"/>
                </a:ln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a:p>
        </p:txBody>
      </p:sp>
      <p:sp>
        <p:nvSpPr>
          <p:cNvPr id="48" name="Freeform 67">
            <a:extLst>
              <a:ext uri="{FF2B5EF4-FFF2-40B4-BE49-F238E27FC236}">
                <a16:creationId xmlns="" xmlns:a16="http://schemas.microsoft.com/office/drawing/2014/main" id="{4D96057D-F019-4050-9B2E-779ADE4816CD}"/>
              </a:ext>
            </a:extLst>
          </p:cNvPr>
          <p:cNvSpPr>
            <a:spLocks noChangeArrowheads="1"/>
          </p:cNvSpPr>
          <p:nvPr/>
        </p:nvSpPr>
        <p:spPr bwMode="auto">
          <a:xfrm>
            <a:off x="1275409" y="5357248"/>
            <a:ext cx="281874" cy="327762"/>
          </a:xfrm>
          <a:custGeom>
            <a:avLst/>
            <a:gdLst>
              <a:gd name="T0" fmla="*/ 196198 w 453"/>
              <a:gd name="T1" fmla="*/ 83098 h 533"/>
              <a:gd name="T2" fmla="*/ 196198 w 453"/>
              <a:gd name="T3" fmla="*/ 83098 h 533"/>
              <a:gd name="T4" fmla="*/ 19891 w 453"/>
              <a:gd name="T5" fmla="*/ 71482 h 533"/>
              <a:gd name="T6" fmla="*/ 0 w 453"/>
              <a:gd name="T7" fmla="*/ 79524 h 533"/>
              <a:gd name="T8" fmla="*/ 39782 w 453"/>
              <a:gd name="T9" fmla="*/ 237678 h 533"/>
              <a:gd name="T10" fmla="*/ 63742 w 453"/>
              <a:gd name="T11" fmla="*/ 237678 h 533"/>
              <a:gd name="T12" fmla="*/ 43851 w 453"/>
              <a:gd name="T13" fmla="*/ 158601 h 533"/>
              <a:gd name="T14" fmla="*/ 200266 w 453"/>
              <a:gd name="T15" fmla="*/ 87119 h 533"/>
              <a:gd name="T16" fmla="*/ 196198 w 453"/>
              <a:gd name="T17" fmla="*/ 83098 h 5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a:p>
        </p:txBody>
      </p:sp>
      <p:grpSp>
        <p:nvGrpSpPr>
          <p:cNvPr id="3" name="组合 2">
            <a:extLst>
              <a:ext uri="{FF2B5EF4-FFF2-40B4-BE49-F238E27FC236}">
                <a16:creationId xmlns="" xmlns:a16="http://schemas.microsoft.com/office/drawing/2014/main" id="{1873C3E6-62B6-49A9-B959-DC55ABF58B78}"/>
              </a:ext>
            </a:extLst>
          </p:cNvPr>
          <p:cNvGrpSpPr/>
          <p:nvPr/>
        </p:nvGrpSpPr>
        <p:grpSpPr>
          <a:xfrm>
            <a:off x="7303351" y="0"/>
            <a:ext cx="3214362" cy="6878996"/>
            <a:chOff x="6124532" y="-16401"/>
            <a:chExt cx="3214362" cy="6878996"/>
          </a:xfrm>
        </p:grpSpPr>
        <p:pic>
          <p:nvPicPr>
            <p:cNvPr id="30" name="图片 29">
              <a:extLst>
                <a:ext uri="{FF2B5EF4-FFF2-40B4-BE49-F238E27FC236}">
                  <a16:creationId xmlns="" xmlns:a16="http://schemas.microsoft.com/office/drawing/2014/main" id="{FCC9DAB8-D8C6-48A3-9838-B7D12753ED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483" t="15229" r="54003" b="2778"/>
            <a:stretch/>
          </p:blipFill>
          <p:spPr>
            <a:xfrm>
              <a:off x="6132953" y="-16401"/>
              <a:ext cx="3205941" cy="6878996"/>
            </a:xfrm>
            <a:prstGeom prst="rect">
              <a:avLst/>
            </a:prstGeom>
          </p:spPr>
        </p:pic>
        <p:sp>
          <p:nvSpPr>
            <p:cNvPr id="31" name="矩形 30">
              <a:extLst>
                <a:ext uri="{FF2B5EF4-FFF2-40B4-BE49-F238E27FC236}">
                  <a16:creationId xmlns="" xmlns:a16="http://schemas.microsoft.com/office/drawing/2014/main" id="{9C39F2BC-FEC0-4440-8F55-389EAECC98A7}"/>
                </a:ext>
              </a:extLst>
            </p:cNvPr>
            <p:cNvSpPr/>
            <p:nvPr/>
          </p:nvSpPr>
          <p:spPr>
            <a:xfrm>
              <a:off x="6124532" y="-3818"/>
              <a:ext cx="3214362" cy="6853829"/>
            </a:xfrm>
            <a:prstGeom prst="rect">
              <a:avLst/>
            </a:prstGeom>
            <a:gradFill>
              <a:gsLst>
                <a:gs pos="16000">
                  <a:srgbClr val="3501FF">
                    <a:alpha val="76000"/>
                  </a:srgbClr>
                </a:gs>
                <a:gs pos="98000">
                  <a:srgbClr val="01C5FF">
                    <a:alpha val="87000"/>
                  </a:srgb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grpSp>
        <p:nvGrpSpPr>
          <p:cNvPr id="2" name="组合 1">
            <a:extLst>
              <a:ext uri="{FF2B5EF4-FFF2-40B4-BE49-F238E27FC236}">
                <a16:creationId xmlns="" xmlns:a16="http://schemas.microsoft.com/office/drawing/2014/main" id="{D8D8D38B-686F-49B9-B740-32E05841B9C8}"/>
              </a:ext>
            </a:extLst>
          </p:cNvPr>
          <p:cNvGrpSpPr/>
          <p:nvPr/>
        </p:nvGrpSpPr>
        <p:grpSpPr>
          <a:xfrm>
            <a:off x="6521825" y="1491459"/>
            <a:ext cx="4739464" cy="3750440"/>
            <a:chOff x="742893" y="2108359"/>
            <a:chExt cx="4797115" cy="3796061"/>
          </a:xfrm>
        </p:grpSpPr>
        <p:grpSp>
          <p:nvGrpSpPr>
            <p:cNvPr id="5" name="组合 4"/>
            <p:cNvGrpSpPr/>
            <p:nvPr/>
          </p:nvGrpSpPr>
          <p:grpSpPr>
            <a:xfrm>
              <a:off x="742893" y="2108359"/>
              <a:ext cx="4797115" cy="3796061"/>
              <a:chOff x="1001238" y="1946385"/>
              <a:chExt cx="4797115" cy="3796061"/>
            </a:xfrm>
          </p:grpSpPr>
          <p:sp>
            <p:nvSpPr>
              <p:cNvPr id="7" name="圆角矩形 1"/>
              <p:cNvSpPr>
                <a:spLocks noChangeArrowheads="1"/>
              </p:cNvSpPr>
              <p:nvPr/>
            </p:nvSpPr>
            <p:spPr bwMode="auto">
              <a:xfrm>
                <a:off x="1001238" y="1946385"/>
                <a:ext cx="4797115" cy="3144842"/>
              </a:xfrm>
              <a:custGeom>
                <a:avLst/>
                <a:gdLst>
                  <a:gd name="T0" fmla="*/ 52016 w 5436000"/>
                  <a:gd name="T1" fmla="*/ 49697 h 3564000"/>
                  <a:gd name="T2" fmla="*/ 52016 w 5436000"/>
                  <a:gd name="T3" fmla="*/ 633875 h 3564000"/>
                  <a:gd name="T4" fmla="*/ 1156351 w 5436000"/>
                  <a:gd name="T5" fmla="*/ 633875 h 3564000"/>
                  <a:gd name="T6" fmla="*/ 1156351 w 5436000"/>
                  <a:gd name="T7" fmla="*/ 49697 h 3564000"/>
                  <a:gd name="T8" fmla="*/ 52016 w 5436000"/>
                  <a:gd name="T9" fmla="*/ 49697 h 3564000"/>
                  <a:gd name="T10" fmla="*/ 43114 w 5436000"/>
                  <a:gd name="T11" fmla="*/ 0 h 3564000"/>
                  <a:gd name="T12" fmla="*/ 1165254 w 5436000"/>
                  <a:gd name="T13" fmla="*/ 0 h 3564000"/>
                  <a:gd name="T14" fmla="*/ 1208368 w 5436000"/>
                  <a:gd name="T15" fmla="*/ 43114 h 3564000"/>
                  <a:gd name="T16" fmla="*/ 1208368 w 5436000"/>
                  <a:gd name="T17" fmla="*/ 749128 h 3564000"/>
                  <a:gd name="T18" fmla="*/ 1165254 w 5436000"/>
                  <a:gd name="T19" fmla="*/ 792241 h 3564000"/>
                  <a:gd name="T20" fmla="*/ 43114 w 5436000"/>
                  <a:gd name="T21" fmla="*/ 792241 h 3564000"/>
                  <a:gd name="T22" fmla="*/ 0 w 5436000"/>
                  <a:gd name="T23" fmla="*/ 749128 h 3564000"/>
                  <a:gd name="T24" fmla="*/ 0 w 5436000"/>
                  <a:gd name="T25" fmla="*/ 43114 h 3564000"/>
                  <a:gd name="T26" fmla="*/ 43114 w 5436000"/>
                  <a:gd name="T27" fmla="*/ 0 h 356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6000"/>
                  <a:gd name="T43" fmla="*/ 0 h 3564000"/>
                  <a:gd name="T44" fmla="*/ 5436000 w 5436000"/>
                  <a:gd name="T45" fmla="*/ 3564000 h 35640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6000" h="3564000">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370047"/>
                    </a:lnTo>
                    <a:cubicBezTo>
                      <a:pt x="5436000" y="3477164"/>
                      <a:pt x="5349164" y="3564000"/>
                      <a:pt x="5242047" y="3564000"/>
                    </a:cubicBezTo>
                    <a:lnTo>
                      <a:pt x="193953" y="3564000"/>
                    </a:lnTo>
                    <a:cubicBezTo>
                      <a:pt x="86836" y="3564000"/>
                      <a:pt x="0" y="3477164"/>
                      <a:pt x="0" y="3370047"/>
                    </a:cubicBezTo>
                    <a:lnTo>
                      <a:pt x="0" y="193953"/>
                    </a:lnTo>
                    <a:cubicBezTo>
                      <a:pt x="0" y="86836"/>
                      <a:pt x="86836" y="0"/>
                      <a:pt x="193953" y="0"/>
                    </a:cubicBezTo>
                    <a:close/>
                  </a:path>
                </a:pathLst>
              </a:custGeom>
              <a:solidFill>
                <a:schemeClr val="bg1">
                  <a:lumMod val="85000"/>
                </a:schemeClr>
              </a:solidFill>
              <a:ln>
                <a:noFill/>
              </a:ln>
              <a:extLst/>
            </p:spPr>
            <p:txBody>
              <a:bodyPr anchor="ctr"/>
              <a:lstStyle/>
              <a:p>
                <a:pPr defTabSz="914354">
                  <a:defRPr/>
                </a:pPr>
                <a:endParaRPr lang="zh-CN" altLang="en-US" sz="2400" kern="0">
                  <a:solidFill>
                    <a:sysClr val="windowText" lastClr="000000"/>
                  </a:solidFill>
                </a:endParaRPr>
              </a:p>
            </p:txBody>
          </p:sp>
          <p:sp>
            <p:nvSpPr>
              <p:cNvPr id="8" name="圆角矩形 12"/>
              <p:cNvSpPr>
                <a:spLocks noChangeArrowheads="1"/>
              </p:cNvSpPr>
              <p:nvPr/>
            </p:nvSpPr>
            <p:spPr bwMode="auto">
              <a:xfrm>
                <a:off x="1001238" y="1946385"/>
                <a:ext cx="4797115" cy="2713472"/>
              </a:xfrm>
              <a:custGeom>
                <a:avLst/>
                <a:gdLst>
                  <a:gd name="T0" fmla="*/ 52016 w 5436000"/>
                  <a:gd name="T1" fmla="*/ 49697 h 3075136"/>
                  <a:gd name="T2" fmla="*/ 52016 w 5436000"/>
                  <a:gd name="T3" fmla="*/ 633874 h 3075136"/>
                  <a:gd name="T4" fmla="*/ 1156351 w 5436000"/>
                  <a:gd name="T5" fmla="*/ 633874 h 3075136"/>
                  <a:gd name="T6" fmla="*/ 1156351 w 5436000"/>
                  <a:gd name="T7" fmla="*/ 49697 h 3075136"/>
                  <a:gd name="T8" fmla="*/ 52016 w 5436000"/>
                  <a:gd name="T9" fmla="*/ 49697 h 3075136"/>
                  <a:gd name="T10" fmla="*/ 43114 w 5436000"/>
                  <a:gd name="T11" fmla="*/ 0 h 3075136"/>
                  <a:gd name="T12" fmla="*/ 1165254 w 5436000"/>
                  <a:gd name="T13" fmla="*/ 0 h 3075136"/>
                  <a:gd name="T14" fmla="*/ 1208368 w 5436000"/>
                  <a:gd name="T15" fmla="*/ 43114 h 3075136"/>
                  <a:gd name="T16" fmla="*/ 1208368 w 5436000"/>
                  <a:gd name="T17" fmla="*/ 683571 h 3075136"/>
                  <a:gd name="T18" fmla="*/ 0 w 5436000"/>
                  <a:gd name="T19" fmla="*/ 683571 h 3075136"/>
                  <a:gd name="T20" fmla="*/ 0 w 5436000"/>
                  <a:gd name="T21" fmla="*/ 43114 h 3075136"/>
                  <a:gd name="T22" fmla="*/ 43114 w 5436000"/>
                  <a:gd name="T23" fmla="*/ 0 h 3075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36000"/>
                  <a:gd name="T37" fmla="*/ 0 h 3075136"/>
                  <a:gd name="T38" fmla="*/ 5436000 w 5436000"/>
                  <a:gd name="T39" fmla="*/ 3075136 h 3075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36000" h="3075136">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075136"/>
                    </a:lnTo>
                    <a:lnTo>
                      <a:pt x="0" y="3075136"/>
                    </a:lnTo>
                    <a:lnTo>
                      <a:pt x="0" y="193953"/>
                    </a:lnTo>
                    <a:cubicBezTo>
                      <a:pt x="0" y="86836"/>
                      <a:pt x="86836" y="0"/>
                      <a:pt x="193953" y="0"/>
                    </a:cubicBezTo>
                    <a:close/>
                  </a:path>
                </a:pathLst>
              </a:custGeom>
              <a:solidFill>
                <a:srgbClr val="2929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354">
                  <a:defRPr/>
                </a:pPr>
                <a:endParaRPr lang="zh-CN" altLang="en-US" sz="2400" kern="0">
                  <a:solidFill>
                    <a:sysClr val="windowText" lastClr="000000"/>
                  </a:solidFill>
                </a:endParaRPr>
              </a:p>
            </p:txBody>
          </p:sp>
          <p:sp>
            <p:nvSpPr>
              <p:cNvPr id="9" name="矩形 14"/>
              <p:cNvSpPr>
                <a:spLocks noChangeArrowheads="1"/>
              </p:cNvSpPr>
              <p:nvPr/>
            </p:nvSpPr>
            <p:spPr bwMode="auto">
              <a:xfrm>
                <a:off x="1207736" y="2143660"/>
                <a:ext cx="4384118" cy="2318924"/>
              </a:xfrm>
              <a:custGeom>
                <a:avLst/>
                <a:gdLst>
                  <a:gd name="T0" fmla="*/ 4002 w 4968000"/>
                  <a:gd name="T1" fmla="*/ 4002 h 2628000"/>
                  <a:gd name="T2" fmla="*/ 4002 w 4968000"/>
                  <a:gd name="T3" fmla="*/ 580176 h 2628000"/>
                  <a:gd name="T4" fmla="*/ 1100334 w 4968000"/>
                  <a:gd name="T5" fmla="*/ 580176 h 2628000"/>
                  <a:gd name="T6" fmla="*/ 1100334 w 4968000"/>
                  <a:gd name="T7" fmla="*/ 4002 h 2628000"/>
                  <a:gd name="T8" fmla="*/ 4002 w 4968000"/>
                  <a:gd name="T9" fmla="*/ 4002 h 2628000"/>
                  <a:gd name="T10" fmla="*/ 0 w 4968000"/>
                  <a:gd name="T11" fmla="*/ 0 h 2628000"/>
                  <a:gd name="T12" fmla="*/ 1104336 w 4968000"/>
                  <a:gd name="T13" fmla="*/ 0 h 2628000"/>
                  <a:gd name="T14" fmla="*/ 1104336 w 4968000"/>
                  <a:gd name="T15" fmla="*/ 584177 h 2628000"/>
                  <a:gd name="T16" fmla="*/ 0 w 4968000"/>
                  <a:gd name="T17" fmla="*/ 584177 h 2628000"/>
                  <a:gd name="T18" fmla="*/ 0 w 4968000"/>
                  <a:gd name="T19" fmla="*/ 0 h 2628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68000"/>
                  <a:gd name="T31" fmla="*/ 0 h 2628000"/>
                  <a:gd name="T32" fmla="*/ 4968000 w 4968000"/>
                  <a:gd name="T33" fmla="*/ 2628000 h 2628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68000" h="2628000">
                    <a:moveTo>
                      <a:pt x="18000" y="18000"/>
                    </a:moveTo>
                    <a:lnTo>
                      <a:pt x="18000" y="2610000"/>
                    </a:lnTo>
                    <a:lnTo>
                      <a:pt x="4950000" y="2610000"/>
                    </a:lnTo>
                    <a:lnTo>
                      <a:pt x="4950000" y="18000"/>
                    </a:lnTo>
                    <a:lnTo>
                      <a:pt x="18000" y="18000"/>
                    </a:lnTo>
                    <a:close/>
                    <a:moveTo>
                      <a:pt x="0" y="0"/>
                    </a:moveTo>
                    <a:lnTo>
                      <a:pt x="4968000" y="0"/>
                    </a:lnTo>
                    <a:lnTo>
                      <a:pt x="4968000" y="2628000"/>
                    </a:lnTo>
                    <a:lnTo>
                      <a:pt x="0" y="262800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354">
                  <a:defRPr/>
                </a:pPr>
                <a:endParaRPr lang="zh-CN" altLang="en-US" sz="2400" kern="0">
                  <a:solidFill>
                    <a:sysClr val="windowText" lastClr="000000"/>
                  </a:solidFill>
                </a:endParaRPr>
              </a:p>
            </p:txBody>
          </p:sp>
          <p:sp>
            <p:nvSpPr>
              <p:cNvPr id="10" name="矩形 39"/>
              <p:cNvSpPr>
                <a:spLocks noChangeArrowheads="1"/>
              </p:cNvSpPr>
              <p:nvPr/>
            </p:nvSpPr>
            <p:spPr bwMode="auto">
              <a:xfrm>
                <a:off x="2827891" y="5091227"/>
                <a:ext cx="1143810" cy="127078"/>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354">
                  <a:defRPr/>
                </a:pPr>
                <a:endParaRPr lang="zh-CN" altLang="zh-CN" sz="2400" kern="0">
                  <a:solidFill>
                    <a:srgbClr val="FFFFFF"/>
                  </a:solidFill>
                  <a:latin typeface="微软雅黑" pitchFamily="34" charset="-122"/>
                  <a:ea typeface="微软雅黑" pitchFamily="34" charset="-122"/>
                  <a:sym typeface="微软雅黑" pitchFamily="34" charset="-122"/>
                </a:endParaRPr>
              </a:p>
            </p:txBody>
          </p:sp>
          <p:sp>
            <p:nvSpPr>
              <p:cNvPr id="11" name="矩形 40"/>
              <p:cNvSpPr>
                <a:spLocks noChangeArrowheads="1"/>
              </p:cNvSpPr>
              <p:nvPr/>
            </p:nvSpPr>
            <p:spPr bwMode="auto">
              <a:xfrm>
                <a:off x="2827891" y="5218305"/>
                <a:ext cx="1143810" cy="349427"/>
              </a:xfrm>
              <a:prstGeom prst="rect">
                <a:avLst/>
              </a:prstGeom>
              <a:solidFill>
                <a:srgbClr val="CFCFC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354">
                  <a:defRPr/>
                </a:pPr>
                <a:endParaRPr lang="zh-CN" altLang="zh-CN" sz="2400" kern="0">
                  <a:solidFill>
                    <a:srgbClr val="FFFFFF"/>
                  </a:solidFill>
                  <a:latin typeface="微软雅黑" pitchFamily="34" charset="-122"/>
                  <a:ea typeface="微软雅黑" pitchFamily="34" charset="-122"/>
                  <a:sym typeface="微软雅黑" pitchFamily="34" charset="-122"/>
                </a:endParaRPr>
              </a:p>
            </p:txBody>
          </p:sp>
          <p:sp>
            <p:nvSpPr>
              <p:cNvPr id="12" name="圆角矩形 41"/>
              <p:cNvSpPr>
                <a:spLocks noChangeArrowheads="1"/>
              </p:cNvSpPr>
              <p:nvPr/>
            </p:nvSpPr>
            <p:spPr bwMode="auto">
              <a:xfrm>
                <a:off x="2446620" y="5567732"/>
                <a:ext cx="1906351" cy="174714"/>
              </a:xfrm>
              <a:prstGeom prst="roundRect">
                <a:avLst>
                  <a:gd name="adj" fmla="val 16667"/>
                </a:avLst>
              </a:prstGeom>
              <a:solidFill>
                <a:schemeClr val="bg1">
                  <a:lumMod val="85000"/>
                </a:schemeClr>
              </a:solidFill>
              <a:ln>
                <a:noFill/>
              </a:ln>
              <a:extLst/>
            </p:spPr>
            <p:txBody>
              <a:bodyPr anchor="ctr"/>
              <a:lstStyle/>
              <a:p>
                <a:pPr algn="ctr" defTabSz="914354">
                  <a:defRPr/>
                </a:pPr>
                <a:endParaRPr lang="zh-CN" altLang="zh-CN" sz="2400" kern="0">
                  <a:solidFill>
                    <a:srgbClr val="FFFFFF"/>
                  </a:solidFill>
                  <a:latin typeface="微软雅黑" pitchFamily="34" charset="-122"/>
                  <a:ea typeface="微软雅黑" pitchFamily="34" charset="-122"/>
                  <a:sym typeface="微软雅黑" pitchFamily="34" charset="-122"/>
                </a:endParaRPr>
              </a:p>
            </p:txBody>
          </p:sp>
          <p:sp>
            <p:nvSpPr>
              <p:cNvPr id="13" name="矩形 23"/>
              <p:cNvSpPr>
                <a:spLocks noChangeArrowheads="1"/>
              </p:cNvSpPr>
              <p:nvPr/>
            </p:nvSpPr>
            <p:spPr bwMode="auto">
              <a:xfrm>
                <a:off x="3626335" y="1946385"/>
                <a:ext cx="2172018" cy="3144842"/>
              </a:xfrm>
              <a:custGeom>
                <a:avLst/>
                <a:gdLst>
                  <a:gd name="T0" fmla="*/ 0 w 2461290"/>
                  <a:gd name="T1" fmla="*/ 0 h 3564000"/>
                  <a:gd name="T2" fmla="*/ 504006 w 2461290"/>
                  <a:gd name="T3" fmla="*/ 0 h 3564000"/>
                  <a:gd name="T4" fmla="*/ 547119 w 2461290"/>
                  <a:gd name="T5" fmla="*/ 43114 h 3564000"/>
                  <a:gd name="T6" fmla="*/ 547119 w 2461290"/>
                  <a:gd name="T7" fmla="*/ 749128 h 3564000"/>
                  <a:gd name="T8" fmla="*/ 504006 w 2461290"/>
                  <a:gd name="T9" fmla="*/ 792241 h 3564000"/>
                  <a:gd name="T10" fmla="*/ 368761 w 2461290"/>
                  <a:gd name="T11" fmla="*/ 792241 h 3564000"/>
                  <a:gd name="T12" fmla="*/ 0 w 2461290"/>
                  <a:gd name="T13" fmla="*/ 0 h 3564000"/>
                  <a:gd name="T14" fmla="*/ 0 60000 65536"/>
                  <a:gd name="T15" fmla="*/ 0 60000 65536"/>
                  <a:gd name="T16" fmla="*/ 0 60000 65536"/>
                  <a:gd name="T17" fmla="*/ 0 60000 65536"/>
                  <a:gd name="T18" fmla="*/ 0 60000 65536"/>
                  <a:gd name="T19" fmla="*/ 0 60000 65536"/>
                  <a:gd name="T20" fmla="*/ 0 60000 65536"/>
                  <a:gd name="T21" fmla="*/ 0 w 2461290"/>
                  <a:gd name="T22" fmla="*/ 0 h 3564000"/>
                  <a:gd name="T23" fmla="*/ 2461290 w 2461290"/>
                  <a:gd name="T24" fmla="*/ 3564000 h 3564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1290" h="3564000">
                    <a:moveTo>
                      <a:pt x="0" y="0"/>
                    </a:moveTo>
                    <a:lnTo>
                      <a:pt x="2267337" y="0"/>
                    </a:lnTo>
                    <a:cubicBezTo>
                      <a:pt x="2374454" y="0"/>
                      <a:pt x="2461290" y="86836"/>
                      <a:pt x="2461290" y="193953"/>
                    </a:cubicBezTo>
                    <a:lnTo>
                      <a:pt x="2461290" y="3370047"/>
                    </a:lnTo>
                    <a:cubicBezTo>
                      <a:pt x="2461290" y="3477164"/>
                      <a:pt x="2374454" y="3564000"/>
                      <a:pt x="2267337" y="3564000"/>
                    </a:cubicBezTo>
                    <a:lnTo>
                      <a:pt x="1658918" y="3564000"/>
                    </a:lnTo>
                    <a:lnTo>
                      <a:pt x="0" y="0"/>
                    </a:lnTo>
                    <a:close/>
                  </a:path>
                </a:pathLst>
              </a:custGeom>
              <a:solidFill>
                <a:schemeClr val="bg1">
                  <a:alpha val="9804"/>
                </a:schemeClr>
              </a:solidFill>
              <a:ln>
                <a:noFill/>
              </a:ln>
              <a:extLst/>
            </p:spPr>
            <p:txBody>
              <a:bodyPr anchor="ctr"/>
              <a:lstStyle/>
              <a:p>
                <a:pPr defTabSz="914354">
                  <a:defRPr/>
                </a:pPr>
                <a:endParaRPr lang="zh-CN" altLang="en-US" sz="2400" kern="0">
                  <a:solidFill>
                    <a:sysClr val="windowText" lastClr="000000"/>
                  </a:solidFill>
                </a:endParaRPr>
              </a:p>
            </p:txBody>
          </p:sp>
        </p:grpSp>
        <p:pic>
          <p:nvPicPr>
            <p:cNvPr id="47" name="图片 46">
              <a:extLst>
                <a:ext uri="{FF2B5EF4-FFF2-40B4-BE49-F238E27FC236}">
                  <a16:creationId xmlns="" xmlns:a16="http://schemas.microsoft.com/office/drawing/2014/main" id="{A5C3BB3F-3B52-491F-81ED-D043AF561D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251" t="17344" r="882" b="3318"/>
            <a:stretch/>
          </p:blipFill>
          <p:spPr>
            <a:xfrm>
              <a:off x="933450" y="2286000"/>
              <a:ext cx="4420792" cy="2338559"/>
            </a:xfrm>
            <a:prstGeom prst="rect">
              <a:avLst/>
            </a:prstGeom>
          </p:spPr>
        </p:pic>
      </p:grpSp>
      <p:pic>
        <p:nvPicPr>
          <p:cNvPr id="18" name="图片 17">
            <a:extLst>
              <a:ext uri="{FF2B5EF4-FFF2-40B4-BE49-F238E27FC236}">
                <a16:creationId xmlns="" xmlns:a16="http://schemas.microsoft.com/office/drawing/2014/main" id="{DA6DCDF5-505F-434D-B13C-C14BE77315B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2034" b="7253"/>
          <a:stretch/>
        </p:blipFill>
        <p:spPr>
          <a:xfrm>
            <a:off x="6710091" y="1666965"/>
            <a:ext cx="4367664" cy="2325915"/>
          </a:xfrm>
          <a:prstGeom prst="rect">
            <a:avLst/>
          </a:prstGeom>
        </p:spPr>
      </p:pic>
    </p:spTree>
    <p:extLst>
      <p:ext uri="{BB962C8B-B14F-4D97-AF65-F5344CB8AC3E}">
        <p14:creationId xmlns:p14="http://schemas.microsoft.com/office/powerpoint/2010/main" val="1771067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D828290E-CC96-4E91-9532-305E73A9F661}"/>
              </a:ext>
            </a:extLst>
          </p:cNvPr>
          <p:cNvSpPr txBox="1"/>
          <p:nvPr/>
        </p:nvSpPr>
        <p:spPr>
          <a:xfrm>
            <a:off x="1041982" y="597366"/>
            <a:ext cx="2954655" cy="461665"/>
          </a:xfrm>
          <a:prstGeom prst="rect">
            <a:avLst/>
          </a:prstGeom>
          <a:noFill/>
        </p:spPr>
        <p:txBody>
          <a:bodyPr wrap="none" rtlCol="0" anchor="ctr">
            <a:spAutoFit/>
          </a:bodyPr>
          <a:lstStyle/>
          <a:p>
            <a:r>
              <a:rPr lang="zh-CN" altLang="en-US" sz="2400" dirty="0">
                <a:solidFill>
                  <a:schemeClr val="tx1">
                    <a:lumMod val="75000"/>
                    <a:lumOff val="25000"/>
                  </a:schemeClr>
                </a:solidFill>
                <a:cs typeface="+mn-ea"/>
                <a:sym typeface="+mn-lt"/>
              </a:rPr>
              <a:t>请双击输入您的标题</a:t>
            </a:r>
          </a:p>
        </p:txBody>
      </p:sp>
      <p:grpSp>
        <p:nvGrpSpPr>
          <p:cNvPr id="3" name="组合 2">
            <a:extLst>
              <a:ext uri="{FF2B5EF4-FFF2-40B4-BE49-F238E27FC236}">
                <a16:creationId xmlns="" xmlns:a16="http://schemas.microsoft.com/office/drawing/2014/main" id="{5E23C271-FE5E-421E-B861-636E6BB9506E}"/>
              </a:ext>
            </a:extLst>
          </p:cNvPr>
          <p:cNvGrpSpPr/>
          <p:nvPr/>
        </p:nvGrpSpPr>
        <p:grpSpPr>
          <a:xfrm>
            <a:off x="346454" y="638043"/>
            <a:ext cx="631480" cy="420988"/>
            <a:chOff x="386683" y="710732"/>
            <a:chExt cx="522448" cy="348299"/>
          </a:xfrm>
        </p:grpSpPr>
        <p:sp>
          <p:nvSpPr>
            <p:cNvPr id="4" name="椭圆 3">
              <a:extLst>
                <a:ext uri="{FF2B5EF4-FFF2-40B4-BE49-F238E27FC236}">
                  <a16:creationId xmlns="" xmlns:a16="http://schemas.microsoft.com/office/drawing/2014/main" id="{6ECF51C3-5E30-4339-880D-EC75874E5782}"/>
                </a:ext>
              </a:extLst>
            </p:cNvPr>
            <p:cNvSpPr/>
            <p:nvPr/>
          </p:nvSpPr>
          <p:spPr>
            <a:xfrm>
              <a:off x="386683" y="710732"/>
              <a:ext cx="348299" cy="348299"/>
            </a:xfrm>
            <a:prstGeom prst="ellipse">
              <a:avLst/>
            </a:prstGeom>
            <a:gradFill>
              <a:gsLst>
                <a:gs pos="8000">
                  <a:srgbClr val="3501FF">
                    <a:alpha val="88000"/>
                  </a:srgbClr>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5" name="椭圆 4">
              <a:extLst>
                <a:ext uri="{FF2B5EF4-FFF2-40B4-BE49-F238E27FC236}">
                  <a16:creationId xmlns="" xmlns:a16="http://schemas.microsoft.com/office/drawing/2014/main" id="{426630ED-2072-4EBE-9BA0-132F30605F95}"/>
                </a:ext>
              </a:extLst>
            </p:cNvPr>
            <p:cNvSpPr/>
            <p:nvPr/>
          </p:nvSpPr>
          <p:spPr>
            <a:xfrm>
              <a:off x="560832" y="710732"/>
              <a:ext cx="348299" cy="348299"/>
            </a:xfrm>
            <a:prstGeom prst="ellipse">
              <a:avLst/>
            </a:prstGeom>
            <a:gradFill>
              <a:gsLst>
                <a:gs pos="8000">
                  <a:srgbClr val="3501FF"/>
                </a:gs>
                <a:gs pos="98000">
                  <a:srgbClr val="01C5FF">
                    <a:alpha val="83000"/>
                  </a:srgb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sp>
        <p:nvSpPr>
          <p:cNvPr id="6" name="椭圆 5">
            <a:extLst>
              <a:ext uri="{FF2B5EF4-FFF2-40B4-BE49-F238E27FC236}">
                <a16:creationId xmlns="" xmlns:a16="http://schemas.microsoft.com/office/drawing/2014/main" id="{49112F48-41FE-435A-8033-F975D7BC7458}"/>
              </a:ext>
            </a:extLst>
          </p:cNvPr>
          <p:cNvSpPr/>
          <p:nvPr/>
        </p:nvSpPr>
        <p:spPr>
          <a:xfrm>
            <a:off x="7609187" y="-1104900"/>
            <a:ext cx="5232400" cy="5232400"/>
          </a:xfrm>
          <a:prstGeom prst="ellipse">
            <a:avLst/>
          </a:prstGeom>
          <a:gradFill>
            <a:gsLst>
              <a:gs pos="8000">
                <a:srgbClr val="3501FF"/>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pic>
        <p:nvPicPr>
          <p:cNvPr id="8" name="图片 7">
            <a:extLst>
              <a:ext uri="{FF2B5EF4-FFF2-40B4-BE49-F238E27FC236}">
                <a16:creationId xmlns="" xmlns:a16="http://schemas.microsoft.com/office/drawing/2014/main" id="{D5E79D93-7E77-4B46-8B39-FFF501B845A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662" r="16662"/>
          <a:stretch/>
        </p:blipFill>
        <p:spPr>
          <a:xfrm>
            <a:off x="6618513" y="1182637"/>
            <a:ext cx="2282875" cy="2282875"/>
          </a:xfrm>
          <a:prstGeom prst="flowChartConnector">
            <a:avLst/>
          </a:prstGeom>
          <a:ln w="53975">
            <a:solidFill>
              <a:schemeClr val="bg1"/>
            </a:solidFill>
          </a:ln>
          <a:effectLst>
            <a:outerShdw blurRad="63500" sx="102000" sy="102000" algn="ctr" rotWithShape="0">
              <a:prstClr val="black">
                <a:alpha val="7000"/>
              </a:prstClr>
            </a:outerShdw>
          </a:effectLst>
        </p:spPr>
      </p:pic>
      <p:pic>
        <p:nvPicPr>
          <p:cNvPr id="10" name="图片 9">
            <a:extLst>
              <a:ext uri="{FF2B5EF4-FFF2-40B4-BE49-F238E27FC236}">
                <a16:creationId xmlns="" xmlns:a16="http://schemas.microsoft.com/office/drawing/2014/main" id="{891111DD-2B4D-4E36-8D50-42D742285AE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667" r="16667"/>
          <a:stretch/>
        </p:blipFill>
        <p:spPr>
          <a:xfrm>
            <a:off x="8901389" y="2917372"/>
            <a:ext cx="3497665" cy="3497665"/>
          </a:xfrm>
          <a:prstGeom prst="flowChartConnector">
            <a:avLst/>
          </a:prstGeom>
          <a:ln w="53975">
            <a:solidFill>
              <a:schemeClr val="bg1"/>
            </a:solidFill>
          </a:ln>
          <a:effectLst>
            <a:outerShdw blurRad="63500" sx="102000" sy="102000" algn="ctr" rotWithShape="0">
              <a:prstClr val="black">
                <a:alpha val="7000"/>
              </a:prstClr>
            </a:outerShdw>
          </a:effectLst>
        </p:spPr>
      </p:pic>
      <p:sp>
        <p:nvSpPr>
          <p:cNvPr id="11" name="椭圆 10">
            <a:extLst>
              <a:ext uri="{FF2B5EF4-FFF2-40B4-BE49-F238E27FC236}">
                <a16:creationId xmlns="" xmlns:a16="http://schemas.microsoft.com/office/drawing/2014/main" id="{6C92BC86-1C04-49E2-AEEC-ECFC4AE9B14E}"/>
              </a:ext>
            </a:extLst>
          </p:cNvPr>
          <p:cNvSpPr/>
          <p:nvPr/>
        </p:nvSpPr>
        <p:spPr>
          <a:xfrm>
            <a:off x="9497154" y="1021385"/>
            <a:ext cx="1262472" cy="1262472"/>
          </a:xfrm>
          <a:prstGeom prst="ellipse">
            <a:avLst/>
          </a:prstGeom>
          <a:solidFill>
            <a:srgbClr val="F4F5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nvGrpSpPr>
          <p:cNvPr id="12" name="Group 172">
            <a:extLst>
              <a:ext uri="{FF2B5EF4-FFF2-40B4-BE49-F238E27FC236}">
                <a16:creationId xmlns="" xmlns:a16="http://schemas.microsoft.com/office/drawing/2014/main" id="{2E4132DD-68CE-4933-8B07-AEC0F2B218B0}"/>
              </a:ext>
            </a:extLst>
          </p:cNvPr>
          <p:cNvGrpSpPr/>
          <p:nvPr/>
        </p:nvGrpSpPr>
        <p:grpSpPr>
          <a:xfrm>
            <a:off x="9850229" y="1418769"/>
            <a:ext cx="556322" cy="467704"/>
            <a:chOff x="4856163" y="2736851"/>
            <a:chExt cx="358775" cy="301625"/>
          </a:xfrm>
          <a:gradFill>
            <a:gsLst>
              <a:gs pos="8000">
                <a:srgbClr val="3501FF"/>
              </a:gs>
              <a:gs pos="98000">
                <a:srgbClr val="01C5FF"/>
              </a:gs>
            </a:gsLst>
            <a:lin ang="9000000" scaled="0"/>
          </a:gradFill>
        </p:grpSpPr>
        <p:sp>
          <p:nvSpPr>
            <p:cNvPr id="13" name="Freeform 128">
              <a:extLst>
                <a:ext uri="{FF2B5EF4-FFF2-40B4-BE49-F238E27FC236}">
                  <a16:creationId xmlns="" xmlns:a16="http://schemas.microsoft.com/office/drawing/2014/main" id="{5931E72C-420F-49CA-A4FB-A63573FF4357}"/>
                </a:ext>
              </a:extLst>
            </p:cNvPr>
            <p:cNvSpPr>
              <a:spLocks noEditPoints="1"/>
            </p:cNvSpPr>
            <p:nvPr/>
          </p:nvSpPr>
          <p:spPr bwMode="auto">
            <a:xfrm>
              <a:off x="4946650" y="2814638"/>
              <a:ext cx="177800" cy="179388"/>
            </a:xfrm>
            <a:custGeom>
              <a:avLst/>
              <a:gdLst/>
              <a:ahLst/>
              <a:cxnLst>
                <a:cxn ang="0">
                  <a:pos x="31" y="0"/>
                </a:cxn>
                <a:cxn ang="0">
                  <a:pos x="0" y="30"/>
                </a:cxn>
                <a:cxn ang="0">
                  <a:pos x="31" y="61"/>
                </a:cxn>
                <a:cxn ang="0">
                  <a:pos x="61" y="30"/>
                </a:cxn>
                <a:cxn ang="0">
                  <a:pos x="31" y="0"/>
                </a:cxn>
                <a:cxn ang="0">
                  <a:pos x="48" y="45"/>
                </a:cxn>
                <a:cxn ang="0">
                  <a:pos x="16" y="48"/>
                </a:cxn>
                <a:cxn ang="0">
                  <a:pos x="13" y="15"/>
                </a:cxn>
                <a:cxn ang="0">
                  <a:pos x="46" y="13"/>
                </a:cxn>
                <a:cxn ang="0">
                  <a:pos x="48" y="45"/>
                </a:cxn>
                <a:cxn ang="0">
                  <a:pos x="48" y="45"/>
                </a:cxn>
                <a:cxn ang="0">
                  <a:pos x="48" y="45"/>
                </a:cxn>
              </a:cxnLst>
              <a:rect l="0" t="0" r="r" b="b"/>
              <a:pathLst>
                <a:path w="61" h="61">
                  <a:moveTo>
                    <a:pt x="31" y="0"/>
                  </a:moveTo>
                  <a:cubicBezTo>
                    <a:pt x="14" y="0"/>
                    <a:pt x="0" y="13"/>
                    <a:pt x="0" y="30"/>
                  </a:cubicBezTo>
                  <a:cubicBezTo>
                    <a:pt x="0" y="47"/>
                    <a:pt x="14" y="61"/>
                    <a:pt x="31" y="61"/>
                  </a:cubicBezTo>
                  <a:cubicBezTo>
                    <a:pt x="48" y="61"/>
                    <a:pt x="61" y="47"/>
                    <a:pt x="61" y="30"/>
                  </a:cubicBezTo>
                  <a:cubicBezTo>
                    <a:pt x="61" y="13"/>
                    <a:pt x="48" y="0"/>
                    <a:pt x="31" y="0"/>
                  </a:cubicBezTo>
                  <a:close/>
                  <a:moveTo>
                    <a:pt x="48" y="45"/>
                  </a:moveTo>
                  <a:cubicBezTo>
                    <a:pt x="40" y="55"/>
                    <a:pt x="25" y="56"/>
                    <a:pt x="16" y="48"/>
                  </a:cubicBezTo>
                  <a:cubicBezTo>
                    <a:pt x="6" y="39"/>
                    <a:pt x="5" y="25"/>
                    <a:pt x="13" y="15"/>
                  </a:cubicBezTo>
                  <a:cubicBezTo>
                    <a:pt x="22" y="6"/>
                    <a:pt x="36" y="5"/>
                    <a:pt x="46" y="13"/>
                  </a:cubicBezTo>
                  <a:cubicBezTo>
                    <a:pt x="55" y="21"/>
                    <a:pt x="57" y="36"/>
                    <a:pt x="48" y="45"/>
                  </a:cubicBezTo>
                  <a:close/>
                  <a:moveTo>
                    <a:pt x="48" y="45"/>
                  </a:moveTo>
                  <a:cubicBezTo>
                    <a:pt x="48" y="45"/>
                    <a:pt x="48" y="45"/>
                    <a:pt x="48" y="45"/>
                  </a:cubicBezTo>
                </a:path>
              </a:pathLst>
            </a:custGeom>
            <a:grpFill/>
            <a:ln w="9525">
              <a:noFill/>
              <a:round/>
              <a:headEnd/>
              <a:tailEnd/>
            </a:ln>
          </p:spPr>
          <p:txBody>
            <a:bodyPr/>
            <a:lstStyle/>
            <a:p>
              <a:pPr eaLnBrk="1" fontAlgn="auto" hangingPunct="1">
                <a:spcBef>
                  <a:spcPts val="0"/>
                </a:spcBef>
                <a:spcAft>
                  <a:spcPts val="0"/>
                </a:spcAft>
                <a:defRPr/>
              </a:pPr>
              <a:endParaRPr lang="en-US">
                <a:latin typeface="+mn-lt"/>
                <a:ea typeface="+mn-ea"/>
              </a:endParaRPr>
            </a:p>
          </p:txBody>
        </p:sp>
        <p:sp>
          <p:nvSpPr>
            <p:cNvPr id="14" name="Freeform 129">
              <a:extLst>
                <a:ext uri="{FF2B5EF4-FFF2-40B4-BE49-F238E27FC236}">
                  <a16:creationId xmlns="" xmlns:a16="http://schemas.microsoft.com/office/drawing/2014/main" id="{E963218F-46C2-4A68-9751-7819921D31CC}"/>
                </a:ext>
              </a:extLst>
            </p:cNvPr>
            <p:cNvSpPr>
              <a:spLocks noEditPoints="1"/>
            </p:cNvSpPr>
            <p:nvPr/>
          </p:nvSpPr>
          <p:spPr bwMode="auto">
            <a:xfrm>
              <a:off x="4989513" y="2859088"/>
              <a:ext cx="53975" cy="50800"/>
            </a:xfrm>
            <a:custGeom>
              <a:avLst/>
              <a:gdLst/>
              <a:ahLst/>
              <a:cxnLst>
                <a:cxn ang="0">
                  <a:pos x="16" y="0"/>
                </a:cxn>
                <a:cxn ang="0">
                  <a:pos x="0" y="15"/>
                </a:cxn>
                <a:cxn ang="0">
                  <a:pos x="2" y="17"/>
                </a:cxn>
                <a:cxn ang="0">
                  <a:pos x="4" y="15"/>
                </a:cxn>
                <a:cxn ang="0">
                  <a:pos x="16" y="4"/>
                </a:cxn>
                <a:cxn ang="0">
                  <a:pos x="18" y="2"/>
                </a:cxn>
                <a:cxn ang="0">
                  <a:pos x="16" y="0"/>
                </a:cxn>
                <a:cxn ang="0">
                  <a:pos x="16" y="0"/>
                </a:cxn>
                <a:cxn ang="0">
                  <a:pos x="16" y="0"/>
                </a:cxn>
              </a:cxnLst>
              <a:rect l="0" t="0" r="r" b="b"/>
              <a:pathLst>
                <a:path w="18" h="17">
                  <a:moveTo>
                    <a:pt x="16" y="0"/>
                  </a:moveTo>
                  <a:cubicBezTo>
                    <a:pt x="7" y="0"/>
                    <a:pt x="0" y="7"/>
                    <a:pt x="0" y="15"/>
                  </a:cubicBezTo>
                  <a:cubicBezTo>
                    <a:pt x="0" y="16"/>
                    <a:pt x="1" y="17"/>
                    <a:pt x="2" y="17"/>
                  </a:cubicBezTo>
                  <a:cubicBezTo>
                    <a:pt x="3" y="17"/>
                    <a:pt x="4" y="16"/>
                    <a:pt x="4" y="15"/>
                  </a:cubicBezTo>
                  <a:cubicBezTo>
                    <a:pt x="4" y="9"/>
                    <a:pt x="9" y="4"/>
                    <a:pt x="16" y="4"/>
                  </a:cubicBezTo>
                  <a:cubicBezTo>
                    <a:pt x="17" y="4"/>
                    <a:pt x="18" y="3"/>
                    <a:pt x="18" y="2"/>
                  </a:cubicBezTo>
                  <a:cubicBezTo>
                    <a:pt x="18" y="1"/>
                    <a:pt x="17" y="0"/>
                    <a:pt x="16" y="0"/>
                  </a:cubicBezTo>
                  <a:close/>
                  <a:moveTo>
                    <a:pt x="16" y="0"/>
                  </a:moveTo>
                  <a:cubicBezTo>
                    <a:pt x="16" y="0"/>
                    <a:pt x="16" y="0"/>
                    <a:pt x="16" y="0"/>
                  </a:cubicBezTo>
                </a:path>
              </a:pathLst>
            </a:custGeom>
            <a:grpFill/>
            <a:ln w="9525">
              <a:noFill/>
              <a:round/>
              <a:headEnd/>
              <a:tailEnd/>
            </a:ln>
          </p:spPr>
          <p:txBody>
            <a:bodyPr/>
            <a:lstStyle/>
            <a:p>
              <a:pPr eaLnBrk="1" fontAlgn="auto" hangingPunct="1">
                <a:spcBef>
                  <a:spcPts val="0"/>
                </a:spcBef>
                <a:spcAft>
                  <a:spcPts val="0"/>
                </a:spcAft>
                <a:defRPr/>
              </a:pPr>
              <a:endParaRPr lang="en-US">
                <a:latin typeface="+mn-lt"/>
                <a:ea typeface="+mn-ea"/>
              </a:endParaRPr>
            </a:p>
          </p:txBody>
        </p:sp>
        <p:sp>
          <p:nvSpPr>
            <p:cNvPr id="15" name="Freeform 130">
              <a:extLst>
                <a:ext uri="{FF2B5EF4-FFF2-40B4-BE49-F238E27FC236}">
                  <a16:creationId xmlns="" xmlns:a16="http://schemas.microsoft.com/office/drawing/2014/main" id="{7F0901BF-6EDB-4BC6-B3DA-3F4F5877CD0A}"/>
                </a:ext>
              </a:extLst>
            </p:cNvPr>
            <p:cNvSpPr>
              <a:spLocks noEditPoints="1"/>
            </p:cNvSpPr>
            <p:nvPr/>
          </p:nvSpPr>
          <p:spPr bwMode="auto">
            <a:xfrm>
              <a:off x="4856163" y="2736851"/>
              <a:ext cx="358775" cy="301625"/>
            </a:xfrm>
            <a:custGeom>
              <a:avLst/>
              <a:gdLst/>
              <a:ahLst/>
              <a:cxnLst>
                <a:cxn ang="0">
                  <a:pos x="114" y="23"/>
                </a:cxn>
                <a:cxn ang="0">
                  <a:pos x="97" y="20"/>
                </a:cxn>
                <a:cxn ang="0">
                  <a:pos x="92" y="7"/>
                </a:cxn>
                <a:cxn ang="0">
                  <a:pos x="81" y="0"/>
                </a:cxn>
                <a:cxn ang="0">
                  <a:pos x="43" y="0"/>
                </a:cxn>
                <a:cxn ang="0">
                  <a:pos x="32" y="7"/>
                </a:cxn>
                <a:cxn ang="0">
                  <a:pos x="27" y="20"/>
                </a:cxn>
                <a:cxn ang="0">
                  <a:pos x="10" y="23"/>
                </a:cxn>
                <a:cxn ang="0">
                  <a:pos x="0" y="34"/>
                </a:cxn>
                <a:cxn ang="0">
                  <a:pos x="0" y="92"/>
                </a:cxn>
                <a:cxn ang="0">
                  <a:pos x="12" y="103"/>
                </a:cxn>
                <a:cxn ang="0">
                  <a:pos x="112" y="103"/>
                </a:cxn>
                <a:cxn ang="0">
                  <a:pos x="123" y="92"/>
                </a:cxn>
                <a:cxn ang="0">
                  <a:pos x="123" y="34"/>
                </a:cxn>
                <a:cxn ang="0">
                  <a:pos x="114" y="23"/>
                </a:cxn>
                <a:cxn ang="0">
                  <a:pos x="115" y="92"/>
                </a:cxn>
                <a:cxn ang="0">
                  <a:pos x="112" y="96"/>
                </a:cxn>
                <a:cxn ang="0">
                  <a:pos x="12" y="96"/>
                </a:cxn>
                <a:cxn ang="0">
                  <a:pos x="8" y="92"/>
                </a:cxn>
                <a:cxn ang="0">
                  <a:pos x="8" y="34"/>
                </a:cxn>
                <a:cxn ang="0">
                  <a:pos x="11" y="30"/>
                </a:cxn>
                <a:cxn ang="0">
                  <a:pos x="32" y="27"/>
                </a:cxn>
                <a:cxn ang="0">
                  <a:pos x="39" y="10"/>
                </a:cxn>
                <a:cxn ang="0">
                  <a:pos x="43" y="7"/>
                </a:cxn>
                <a:cxn ang="0">
                  <a:pos x="81" y="7"/>
                </a:cxn>
                <a:cxn ang="0">
                  <a:pos x="85" y="10"/>
                </a:cxn>
                <a:cxn ang="0">
                  <a:pos x="91" y="27"/>
                </a:cxn>
                <a:cxn ang="0">
                  <a:pos x="112" y="30"/>
                </a:cxn>
                <a:cxn ang="0">
                  <a:pos x="115" y="34"/>
                </a:cxn>
                <a:cxn ang="0">
                  <a:pos x="115" y="92"/>
                </a:cxn>
                <a:cxn ang="0">
                  <a:pos x="115" y="92"/>
                </a:cxn>
                <a:cxn ang="0">
                  <a:pos x="115" y="92"/>
                </a:cxn>
              </a:cxnLst>
              <a:rect l="0" t="0" r="r" b="b"/>
              <a:pathLst>
                <a:path w="123" h="103">
                  <a:moveTo>
                    <a:pt x="114" y="23"/>
                  </a:moveTo>
                  <a:cubicBezTo>
                    <a:pt x="97" y="20"/>
                    <a:pt x="97" y="20"/>
                    <a:pt x="97" y="20"/>
                  </a:cubicBezTo>
                  <a:cubicBezTo>
                    <a:pt x="92" y="7"/>
                    <a:pt x="92" y="7"/>
                    <a:pt x="92" y="7"/>
                  </a:cubicBezTo>
                  <a:cubicBezTo>
                    <a:pt x="90" y="3"/>
                    <a:pt x="86" y="0"/>
                    <a:pt x="81" y="0"/>
                  </a:cubicBezTo>
                  <a:cubicBezTo>
                    <a:pt x="43" y="0"/>
                    <a:pt x="43" y="0"/>
                    <a:pt x="43" y="0"/>
                  </a:cubicBezTo>
                  <a:cubicBezTo>
                    <a:pt x="38" y="0"/>
                    <a:pt x="34" y="3"/>
                    <a:pt x="32" y="7"/>
                  </a:cubicBezTo>
                  <a:cubicBezTo>
                    <a:pt x="27" y="20"/>
                    <a:pt x="27" y="20"/>
                    <a:pt x="27" y="20"/>
                  </a:cubicBezTo>
                  <a:cubicBezTo>
                    <a:pt x="10" y="23"/>
                    <a:pt x="10" y="23"/>
                    <a:pt x="10" y="23"/>
                  </a:cubicBezTo>
                  <a:cubicBezTo>
                    <a:pt x="4" y="24"/>
                    <a:pt x="0" y="29"/>
                    <a:pt x="0" y="34"/>
                  </a:cubicBezTo>
                  <a:cubicBezTo>
                    <a:pt x="0" y="92"/>
                    <a:pt x="0" y="92"/>
                    <a:pt x="0" y="92"/>
                  </a:cubicBezTo>
                  <a:cubicBezTo>
                    <a:pt x="0" y="98"/>
                    <a:pt x="6" y="103"/>
                    <a:pt x="12" y="103"/>
                  </a:cubicBezTo>
                  <a:cubicBezTo>
                    <a:pt x="112" y="103"/>
                    <a:pt x="112" y="103"/>
                    <a:pt x="112" y="103"/>
                  </a:cubicBezTo>
                  <a:cubicBezTo>
                    <a:pt x="118" y="103"/>
                    <a:pt x="123" y="98"/>
                    <a:pt x="123" y="92"/>
                  </a:cubicBezTo>
                  <a:cubicBezTo>
                    <a:pt x="123" y="34"/>
                    <a:pt x="123" y="34"/>
                    <a:pt x="123" y="34"/>
                  </a:cubicBezTo>
                  <a:cubicBezTo>
                    <a:pt x="123" y="29"/>
                    <a:pt x="119" y="24"/>
                    <a:pt x="114" y="23"/>
                  </a:cubicBezTo>
                  <a:close/>
                  <a:moveTo>
                    <a:pt x="115" y="92"/>
                  </a:moveTo>
                  <a:cubicBezTo>
                    <a:pt x="115" y="94"/>
                    <a:pt x="114" y="96"/>
                    <a:pt x="112" y="96"/>
                  </a:cubicBezTo>
                  <a:cubicBezTo>
                    <a:pt x="12" y="96"/>
                    <a:pt x="12" y="96"/>
                    <a:pt x="12" y="96"/>
                  </a:cubicBezTo>
                  <a:cubicBezTo>
                    <a:pt x="10" y="96"/>
                    <a:pt x="8" y="94"/>
                    <a:pt x="8" y="92"/>
                  </a:cubicBezTo>
                  <a:cubicBezTo>
                    <a:pt x="8" y="34"/>
                    <a:pt x="8" y="34"/>
                    <a:pt x="8" y="34"/>
                  </a:cubicBezTo>
                  <a:cubicBezTo>
                    <a:pt x="8" y="32"/>
                    <a:pt x="9" y="31"/>
                    <a:pt x="11" y="30"/>
                  </a:cubicBezTo>
                  <a:cubicBezTo>
                    <a:pt x="32" y="27"/>
                    <a:pt x="32" y="27"/>
                    <a:pt x="32" y="27"/>
                  </a:cubicBezTo>
                  <a:cubicBezTo>
                    <a:pt x="39" y="10"/>
                    <a:pt x="39" y="10"/>
                    <a:pt x="39" y="10"/>
                  </a:cubicBezTo>
                  <a:cubicBezTo>
                    <a:pt x="40" y="8"/>
                    <a:pt x="41" y="7"/>
                    <a:pt x="43" y="7"/>
                  </a:cubicBezTo>
                  <a:cubicBezTo>
                    <a:pt x="81" y="7"/>
                    <a:pt x="81" y="7"/>
                    <a:pt x="81" y="7"/>
                  </a:cubicBezTo>
                  <a:cubicBezTo>
                    <a:pt x="83" y="7"/>
                    <a:pt x="84" y="8"/>
                    <a:pt x="85" y="10"/>
                  </a:cubicBezTo>
                  <a:cubicBezTo>
                    <a:pt x="91" y="27"/>
                    <a:pt x="91" y="27"/>
                    <a:pt x="91" y="27"/>
                  </a:cubicBezTo>
                  <a:cubicBezTo>
                    <a:pt x="112" y="30"/>
                    <a:pt x="112" y="30"/>
                    <a:pt x="112" y="30"/>
                  </a:cubicBezTo>
                  <a:cubicBezTo>
                    <a:pt x="114" y="31"/>
                    <a:pt x="115" y="32"/>
                    <a:pt x="115" y="34"/>
                  </a:cubicBezTo>
                  <a:lnTo>
                    <a:pt x="115" y="92"/>
                  </a:lnTo>
                  <a:close/>
                  <a:moveTo>
                    <a:pt x="115" y="92"/>
                  </a:moveTo>
                  <a:cubicBezTo>
                    <a:pt x="115" y="92"/>
                    <a:pt x="115" y="92"/>
                    <a:pt x="115" y="92"/>
                  </a:cubicBezTo>
                </a:path>
              </a:pathLst>
            </a:custGeom>
            <a:grpFill/>
            <a:ln w="9525">
              <a:noFill/>
              <a:round/>
              <a:headEnd/>
              <a:tailEnd/>
            </a:ln>
          </p:spPr>
          <p:txBody>
            <a:bodyPr/>
            <a:lstStyle/>
            <a:p>
              <a:pPr eaLnBrk="1" fontAlgn="auto" hangingPunct="1">
                <a:spcBef>
                  <a:spcPts val="0"/>
                </a:spcBef>
                <a:spcAft>
                  <a:spcPts val="0"/>
                </a:spcAft>
                <a:defRPr/>
              </a:pPr>
              <a:endParaRPr lang="en-US">
                <a:latin typeface="+mn-lt"/>
                <a:ea typeface="+mn-ea"/>
              </a:endParaRPr>
            </a:p>
          </p:txBody>
        </p:sp>
      </p:grpSp>
      <p:sp>
        <p:nvSpPr>
          <p:cNvPr id="17" name="矩形 16">
            <a:extLst>
              <a:ext uri="{FF2B5EF4-FFF2-40B4-BE49-F238E27FC236}">
                <a16:creationId xmlns="" xmlns:a16="http://schemas.microsoft.com/office/drawing/2014/main" id="{C6F1790C-E175-49CB-BDD8-F31FCA5B404A}"/>
              </a:ext>
            </a:extLst>
          </p:cNvPr>
          <p:cNvSpPr/>
          <p:nvPr/>
        </p:nvSpPr>
        <p:spPr>
          <a:xfrm>
            <a:off x="814598" y="3749001"/>
            <a:ext cx="7360573" cy="7728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dirty="0">
                <a:solidFill>
                  <a:srgbClr val="595959"/>
                </a:solidFill>
                <a:latin typeface="微软雅黑" panose="020B0503020204020204" pitchFamily="34" charset="-122"/>
                <a:ea typeface="微软雅黑" panose="020B0503020204020204" pitchFamily="34" charset="-122"/>
              </a:rPr>
              <a:t>美仑设计是集</a:t>
            </a:r>
            <a:r>
              <a:rPr lang="en-US" altLang="zh-CN" dirty="0">
                <a:solidFill>
                  <a:srgbClr val="595959"/>
                </a:solidFill>
                <a:latin typeface="微软雅黑" panose="020B0503020204020204" pitchFamily="34" charset="-122"/>
                <a:ea typeface="微软雅黑" panose="020B0503020204020204" pitchFamily="34" charset="-122"/>
              </a:rPr>
              <a:t>PPT</a:t>
            </a:r>
            <a:r>
              <a:rPr lang="zh-CN" altLang="en-US" dirty="0">
                <a:solidFill>
                  <a:srgbClr val="595959"/>
                </a:solidFill>
                <a:latin typeface="微软雅黑" panose="020B0503020204020204" pitchFamily="34" charset="-122"/>
                <a:ea typeface="微软雅黑" panose="020B0503020204020204" pitchFamily="34" charset="-122"/>
              </a:rPr>
              <a:t>模板开发、</a:t>
            </a:r>
            <a:r>
              <a:rPr lang="en-US" altLang="zh-CN" dirty="0">
                <a:solidFill>
                  <a:srgbClr val="595959"/>
                </a:solidFill>
                <a:latin typeface="微软雅黑" panose="020B0503020204020204" pitchFamily="34" charset="-122"/>
                <a:ea typeface="微软雅黑" panose="020B0503020204020204" pitchFamily="34" charset="-122"/>
              </a:rPr>
              <a:t>PPT</a:t>
            </a:r>
            <a:r>
              <a:rPr lang="zh-CN" altLang="en-US" dirty="0">
                <a:solidFill>
                  <a:srgbClr val="595959"/>
                </a:solidFill>
                <a:latin typeface="微软雅黑" panose="020B0503020204020204" pitchFamily="34" charset="-122"/>
                <a:ea typeface="微软雅黑" panose="020B0503020204020204" pitchFamily="34" charset="-122"/>
              </a:rPr>
              <a:t>设计定制、</a:t>
            </a:r>
            <a:r>
              <a:rPr lang="en-US" altLang="zh-CN" dirty="0">
                <a:solidFill>
                  <a:srgbClr val="595959"/>
                </a:solidFill>
                <a:latin typeface="微软雅黑" panose="020B0503020204020204" pitchFamily="34" charset="-122"/>
                <a:ea typeface="微软雅黑" panose="020B0503020204020204" pitchFamily="34" charset="-122"/>
              </a:rPr>
              <a:t>PPT</a:t>
            </a:r>
            <a:r>
              <a:rPr lang="zh-CN" altLang="en-US" dirty="0">
                <a:solidFill>
                  <a:srgbClr val="595959"/>
                </a:solidFill>
                <a:latin typeface="微软雅黑" panose="020B0503020204020204" pitchFamily="34" charset="-122"/>
                <a:ea typeface="微软雅黑" panose="020B0503020204020204" pitchFamily="34" charset="-122"/>
              </a:rPr>
              <a:t>培训于一体的专业</a:t>
            </a:r>
            <a:r>
              <a:rPr lang="en-US" altLang="zh-CN" dirty="0">
                <a:solidFill>
                  <a:srgbClr val="595959"/>
                </a:solidFill>
                <a:latin typeface="微软雅黑" panose="020B0503020204020204" pitchFamily="34" charset="-122"/>
                <a:ea typeface="微软雅黑" panose="020B0503020204020204" pitchFamily="34" charset="-122"/>
              </a:rPr>
              <a:t>PPT</a:t>
            </a:r>
            <a:r>
              <a:rPr lang="zh-CN" altLang="en-US" dirty="0">
                <a:solidFill>
                  <a:srgbClr val="595959"/>
                </a:solidFill>
                <a:latin typeface="微软雅黑" panose="020B0503020204020204" pitchFamily="34" charset="-122"/>
                <a:ea typeface="微软雅黑" panose="020B0503020204020204" pitchFamily="34" charset="-122"/>
              </a:rPr>
              <a:t>服务提供商</a:t>
            </a:r>
            <a:r>
              <a:rPr lang="en-US" altLang="zh-CN"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深受大家的好评和肯定。</a:t>
            </a:r>
          </a:p>
        </p:txBody>
      </p:sp>
      <p:grpSp>
        <p:nvGrpSpPr>
          <p:cNvPr id="19" name="组合 18">
            <a:extLst>
              <a:ext uri="{FF2B5EF4-FFF2-40B4-BE49-F238E27FC236}">
                <a16:creationId xmlns="" xmlns:a16="http://schemas.microsoft.com/office/drawing/2014/main" id="{A06BD9A7-38A7-4E07-8847-F2EB120D4AED}"/>
              </a:ext>
            </a:extLst>
          </p:cNvPr>
          <p:cNvGrpSpPr/>
          <p:nvPr/>
        </p:nvGrpSpPr>
        <p:grpSpPr>
          <a:xfrm>
            <a:off x="2985885" y="4897039"/>
            <a:ext cx="536892" cy="536892"/>
            <a:chOff x="5996075" y="4350817"/>
            <a:chExt cx="536892" cy="536892"/>
          </a:xfrm>
        </p:grpSpPr>
        <p:sp>
          <p:nvSpPr>
            <p:cNvPr id="20" name="椭圆 19">
              <a:extLst>
                <a:ext uri="{FF2B5EF4-FFF2-40B4-BE49-F238E27FC236}">
                  <a16:creationId xmlns="" xmlns:a16="http://schemas.microsoft.com/office/drawing/2014/main" id="{910AA744-4233-47E8-BCC0-F2B0A970A82F}"/>
                </a:ext>
              </a:extLst>
            </p:cNvPr>
            <p:cNvSpPr/>
            <p:nvPr/>
          </p:nvSpPr>
          <p:spPr>
            <a:xfrm>
              <a:off x="5996075" y="4350817"/>
              <a:ext cx="536892" cy="536892"/>
            </a:xfrm>
            <a:prstGeom prst="ellipse">
              <a:avLst/>
            </a:prstGeom>
            <a:gradFill>
              <a:gsLst>
                <a:gs pos="10000">
                  <a:srgbClr val="3501FF"/>
                </a:gs>
                <a:gs pos="100000">
                  <a:srgbClr val="01C5F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1" name="Group 274">
              <a:extLst>
                <a:ext uri="{FF2B5EF4-FFF2-40B4-BE49-F238E27FC236}">
                  <a16:creationId xmlns="" xmlns:a16="http://schemas.microsoft.com/office/drawing/2014/main" id="{D876029B-10EF-47B4-8FF0-56C88FCD3A8E}"/>
                </a:ext>
              </a:extLst>
            </p:cNvPr>
            <p:cNvGrpSpPr/>
            <p:nvPr/>
          </p:nvGrpSpPr>
          <p:grpSpPr>
            <a:xfrm>
              <a:off x="6126408" y="4473212"/>
              <a:ext cx="276226" cy="292100"/>
              <a:chOff x="1497013" y="1843088"/>
              <a:chExt cx="276226" cy="292100"/>
            </a:xfrm>
            <a:solidFill>
              <a:srgbClr val="FFFFFF"/>
            </a:solidFill>
          </p:grpSpPr>
          <p:sp>
            <p:nvSpPr>
              <p:cNvPr id="22" name="Freeform 23">
                <a:extLst>
                  <a:ext uri="{FF2B5EF4-FFF2-40B4-BE49-F238E27FC236}">
                    <a16:creationId xmlns="" xmlns:a16="http://schemas.microsoft.com/office/drawing/2014/main" id="{1B1BEA04-9831-4E95-952D-9D1562DE510F}"/>
                  </a:ext>
                </a:extLst>
              </p:cNvPr>
              <p:cNvSpPr>
                <a:spLocks noEditPoints="1"/>
              </p:cNvSpPr>
              <p:nvPr/>
            </p:nvSpPr>
            <p:spPr bwMode="auto">
              <a:xfrm>
                <a:off x="1663701" y="1951038"/>
                <a:ext cx="109538" cy="184150"/>
              </a:xfrm>
              <a:custGeom>
                <a:avLst/>
                <a:gdLst/>
                <a:ahLst/>
                <a:cxnLst>
                  <a:cxn ang="0">
                    <a:pos x="22" y="0"/>
                  </a:cxn>
                  <a:cxn ang="0">
                    <a:pos x="0" y="22"/>
                  </a:cxn>
                  <a:cxn ang="0">
                    <a:pos x="7" y="38"/>
                  </a:cxn>
                  <a:cxn ang="0">
                    <a:pos x="7" y="73"/>
                  </a:cxn>
                  <a:cxn ang="0">
                    <a:pos x="22" y="58"/>
                  </a:cxn>
                  <a:cxn ang="0">
                    <a:pos x="36" y="73"/>
                  </a:cxn>
                  <a:cxn ang="0">
                    <a:pos x="36" y="38"/>
                  </a:cxn>
                  <a:cxn ang="0">
                    <a:pos x="43" y="22"/>
                  </a:cxn>
                  <a:cxn ang="0">
                    <a:pos x="22" y="0"/>
                  </a:cxn>
                  <a:cxn ang="0">
                    <a:pos x="22" y="37"/>
                  </a:cxn>
                  <a:cxn ang="0">
                    <a:pos x="7" y="22"/>
                  </a:cxn>
                  <a:cxn ang="0">
                    <a:pos x="22" y="7"/>
                  </a:cxn>
                  <a:cxn ang="0">
                    <a:pos x="36" y="22"/>
                  </a:cxn>
                  <a:cxn ang="0">
                    <a:pos x="22" y="37"/>
                  </a:cxn>
                </a:cxnLst>
                <a:rect l="0" t="0" r="r" b="b"/>
                <a:pathLst>
                  <a:path w="43" h="73">
                    <a:moveTo>
                      <a:pt x="22" y="0"/>
                    </a:moveTo>
                    <a:cubicBezTo>
                      <a:pt x="10" y="0"/>
                      <a:pt x="0" y="10"/>
                      <a:pt x="0" y="22"/>
                    </a:cubicBezTo>
                    <a:cubicBezTo>
                      <a:pt x="0" y="28"/>
                      <a:pt x="3" y="34"/>
                      <a:pt x="7" y="38"/>
                    </a:cubicBezTo>
                    <a:cubicBezTo>
                      <a:pt x="7" y="73"/>
                      <a:pt x="7" y="73"/>
                      <a:pt x="7" y="73"/>
                    </a:cubicBezTo>
                    <a:cubicBezTo>
                      <a:pt x="22" y="58"/>
                      <a:pt x="22" y="58"/>
                      <a:pt x="22" y="58"/>
                    </a:cubicBezTo>
                    <a:cubicBezTo>
                      <a:pt x="36" y="73"/>
                      <a:pt x="36" y="73"/>
                      <a:pt x="36" y="73"/>
                    </a:cubicBezTo>
                    <a:cubicBezTo>
                      <a:pt x="36" y="38"/>
                      <a:pt x="36" y="38"/>
                      <a:pt x="36" y="38"/>
                    </a:cubicBezTo>
                    <a:cubicBezTo>
                      <a:pt x="40" y="34"/>
                      <a:pt x="43" y="28"/>
                      <a:pt x="43" y="22"/>
                    </a:cubicBezTo>
                    <a:cubicBezTo>
                      <a:pt x="43" y="10"/>
                      <a:pt x="34" y="0"/>
                      <a:pt x="22" y="0"/>
                    </a:cubicBezTo>
                    <a:close/>
                    <a:moveTo>
                      <a:pt x="22" y="37"/>
                    </a:moveTo>
                    <a:cubicBezTo>
                      <a:pt x="14" y="37"/>
                      <a:pt x="7" y="30"/>
                      <a:pt x="7" y="22"/>
                    </a:cubicBezTo>
                    <a:cubicBezTo>
                      <a:pt x="7" y="14"/>
                      <a:pt x="14" y="7"/>
                      <a:pt x="22" y="7"/>
                    </a:cubicBezTo>
                    <a:cubicBezTo>
                      <a:pt x="30" y="7"/>
                      <a:pt x="36" y="14"/>
                      <a:pt x="36" y="22"/>
                    </a:cubicBezTo>
                    <a:cubicBezTo>
                      <a:pt x="36" y="30"/>
                      <a:pt x="30" y="37"/>
                      <a:pt x="22" y="37"/>
                    </a:cubicBezTo>
                    <a:close/>
                  </a:path>
                </a:pathLst>
              </a:custGeom>
              <a:grpFill/>
              <a:ln w="9525">
                <a:noFill/>
                <a:round/>
                <a:headEnd/>
                <a:tailEnd/>
              </a:ln>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23" name="Freeform 24">
                <a:extLst>
                  <a:ext uri="{FF2B5EF4-FFF2-40B4-BE49-F238E27FC236}">
                    <a16:creationId xmlns="" xmlns:a16="http://schemas.microsoft.com/office/drawing/2014/main" id="{68017610-CDE6-4DDF-9E1E-50F769FAAC08}"/>
                  </a:ext>
                </a:extLst>
              </p:cNvPr>
              <p:cNvSpPr>
                <a:spLocks/>
              </p:cNvSpPr>
              <p:nvPr/>
            </p:nvSpPr>
            <p:spPr bwMode="auto">
              <a:xfrm>
                <a:off x="1497013" y="1843088"/>
                <a:ext cx="239713" cy="292100"/>
              </a:xfrm>
              <a:custGeom>
                <a:avLst/>
                <a:gdLst/>
                <a:ahLst/>
                <a:cxnLst>
                  <a:cxn ang="0">
                    <a:pos x="78" y="160"/>
                  </a:cxn>
                  <a:cxn ang="0">
                    <a:pos x="24" y="160"/>
                  </a:cxn>
                  <a:cxn ang="0">
                    <a:pos x="24" y="22"/>
                  </a:cxn>
                  <a:cxn ang="0">
                    <a:pos x="89" y="22"/>
                  </a:cxn>
                  <a:cxn ang="0">
                    <a:pos x="123" y="57"/>
                  </a:cxn>
                  <a:cxn ang="0">
                    <a:pos x="151" y="57"/>
                  </a:cxn>
                  <a:cxn ang="0">
                    <a:pos x="151" y="52"/>
                  </a:cxn>
                  <a:cxn ang="0">
                    <a:pos x="99" y="0"/>
                  </a:cxn>
                  <a:cxn ang="0">
                    <a:pos x="0" y="0"/>
                  </a:cxn>
                  <a:cxn ang="0">
                    <a:pos x="0" y="184"/>
                  </a:cxn>
                  <a:cxn ang="0">
                    <a:pos x="101" y="184"/>
                  </a:cxn>
                  <a:cxn ang="0">
                    <a:pos x="78" y="162"/>
                  </a:cxn>
                  <a:cxn ang="0">
                    <a:pos x="78" y="160"/>
                  </a:cxn>
                </a:cxnLst>
                <a:rect l="0" t="0" r="r" b="b"/>
                <a:pathLst>
                  <a:path w="151" h="184">
                    <a:moveTo>
                      <a:pt x="78" y="160"/>
                    </a:moveTo>
                    <a:lnTo>
                      <a:pt x="24" y="160"/>
                    </a:lnTo>
                    <a:lnTo>
                      <a:pt x="24" y="22"/>
                    </a:lnTo>
                    <a:lnTo>
                      <a:pt x="89" y="22"/>
                    </a:lnTo>
                    <a:lnTo>
                      <a:pt x="123" y="57"/>
                    </a:lnTo>
                    <a:lnTo>
                      <a:pt x="151" y="57"/>
                    </a:lnTo>
                    <a:lnTo>
                      <a:pt x="151" y="52"/>
                    </a:lnTo>
                    <a:lnTo>
                      <a:pt x="99" y="0"/>
                    </a:lnTo>
                    <a:lnTo>
                      <a:pt x="0" y="0"/>
                    </a:lnTo>
                    <a:lnTo>
                      <a:pt x="0" y="184"/>
                    </a:lnTo>
                    <a:lnTo>
                      <a:pt x="101" y="184"/>
                    </a:lnTo>
                    <a:lnTo>
                      <a:pt x="78" y="162"/>
                    </a:lnTo>
                    <a:lnTo>
                      <a:pt x="78" y="160"/>
                    </a:lnTo>
                    <a:close/>
                  </a:path>
                </a:pathLst>
              </a:custGeom>
              <a:grpFill/>
              <a:ln w="9525">
                <a:noFill/>
                <a:round/>
                <a:headEnd/>
                <a:tailEnd/>
              </a:ln>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24" name="Rectangle 25">
                <a:extLst>
                  <a:ext uri="{FF2B5EF4-FFF2-40B4-BE49-F238E27FC236}">
                    <a16:creationId xmlns="" xmlns:a16="http://schemas.microsoft.com/office/drawing/2014/main" id="{0DEF5AD0-F9BD-4018-AE30-1CBB892F19BB}"/>
                  </a:ext>
                </a:extLst>
              </p:cNvPr>
              <p:cNvSpPr>
                <a:spLocks noChangeArrowheads="1"/>
              </p:cNvSpPr>
              <p:nvPr/>
            </p:nvSpPr>
            <p:spPr bwMode="auto">
              <a:xfrm>
                <a:off x="1552576" y="1933575"/>
                <a:ext cx="93663" cy="17463"/>
              </a:xfrm>
              <a:prstGeom prst="rect">
                <a:avLst/>
              </a:prstGeom>
              <a:grpFill/>
              <a:ln w="9525">
                <a:noFill/>
                <a:miter lim="800000"/>
                <a:headEnd/>
                <a:tailEnd/>
              </a:ln>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25" name="Rectangle 26">
                <a:extLst>
                  <a:ext uri="{FF2B5EF4-FFF2-40B4-BE49-F238E27FC236}">
                    <a16:creationId xmlns="" xmlns:a16="http://schemas.microsoft.com/office/drawing/2014/main" id="{A28D2130-5D80-4834-8111-0B0D753B128D}"/>
                  </a:ext>
                </a:extLst>
              </p:cNvPr>
              <p:cNvSpPr>
                <a:spLocks noChangeArrowheads="1"/>
              </p:cNvSpPr>
              <p:nvPr/>
            </p:nvSpPr>
            <p:spPr bwMode="auto">
              <a:xfrm>
                <a:off x="1552576" y="1968500"/>
                <a:ext cx="93663" cy="20638"/>
              </a:xfrm>
              <a:prstGeom prst="rect">
                <a:avLst/>
              </a:prstGeom>
              <a:grpFill/>
              <a:ln w="9525">
                <a:noFill/>
                <a:miter lim="800000"/>
                <a:headEnd/>
                <a:tailEnd/>
              </a:ln>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26" name="Rectangle 27">
                <a:extLst>
                  <a:ext uri="{FF2B5EF4-FFF2-40B4-BE49-F238E27FC236}">
                    <a16:creationId xmlns="" xmlns:a16="http://schemas.microsoft.com/office/drawing/2014/main" id="{F5F27156-6CE5-4191-8DEA-1F0202286363}"/>
                  </a:ext>
                </a:extLst>
              </p:cNvPr>
              <p:cNvSpPr>
                <a:spLocks noChangeArrowheads="1"/>
              </p:cNvSpPr>
              <p:nvPr/>
            </p:nvSpPr>
            <p:spPr bwMode="auto">
              <a:xfrm>
                <a:off x="1552576" y="2006600"/>
                <a:ext cx="93663" cy="17463"/>
              </a:xfrm>
              <a:prstGeom prst="rect">
                <a:avLst/>
              </a:prstGeom>
              <a:grpFill/>
              <a:ln w="9525">
                <a:noFill/>
                <a:miter lim="800000"/>
                <a:headEnd/>
                <a:tailEnd/>
              </a:ln>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endParaRPr>
              </a:p>
            </p:txBody>
          </p:sp>
        </p:grpSp>
      </p:grpSp>
      <p:grpSp>
        <p:nvGrpSpPr>
          <p:cNvPr id="27" name="组合 26">
            <a:extLst>
              <a:ext uri="{FF2B5EF4-FFF2-40B4-BE49-F238E27FC236}">
                <a16:creationId xmlns="" xmlns:a16="http://schemas.microsoft.com/office/drawing/2014/main" id="{F8A4C76E-BD74-4AAA-8DEB-089407B2781B}"/>
              </a:ext>
            </a:extLst>
          </p:cNvPr>
          <p:cNvGrpSpPr/>
          <p:nvPr/>
        </p:nvGrpSpPr>
        <p:grpSpPr>
          <a:xfrm>
            <a:off x="5043217" y="4897039"/>
            <a:ext cx="536892" cy="536892"/>
            <a:chOff x="8053407" y="4350817"/>
            <a:chExt cx="536892" cy="536892"/>
          </a:xfrm>
        </p:grpSpPr>
        <p:sp>
          <p:nvSpPr>
            <p:cNvPr id="28" name="椭圆 27">
              <a:extLst>
                <a:ext uri="{FF2B5EF4-FFF2-40B4-BE49-F238E27FC236}">
                  <a16:creationId xmlns="" xmlns:a16="http://schemas.microsoft.com/office/drawing/2014/main" id="{6E692FFE-1B4B-4087-BDB0-914A0D52D746}"/>
                </a:ext>
              </a:extLst>
            </p:cNvPr>
            <p:cNvSpPr/>
            <p:nvPr/>
          </p:nvSpPr>
          <p:spPr>
            <a:xfrm>
              <a:off x="8053407" y="4350817"/>
              <a:ext cx="536892" cy="536892"/>
            </a:xfrm>
            <a:prstGeom prst="ellipse">
              <a:avLst/>
            </a:prstGeom>
            <a:gradFill>
              <a:gsLst>
                <a:gs pos="10000">
                  <a:srgbClr val="3501FF"/>
                </a:gs>
                <a:gs pos="100000">
                  <a:srgbClr val="01C5F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9" name="Group 313">
              <a:extLst>
                <a:ext uri="{FF2B5EF4-FFF2-40B4-BE49-F238E27FC236}">
                  <a16:creationId xmlns="" xmlns:a16="http://schemas.microsoft.com/office/drawing/2014/main" id="{9714C63F-A61C-4B08-8A97-6F9EE11F937F}"/>
                </a:ext>
              </a:extLst>
            </p:cNvPr>
            <p:cNvGrpSpPr/>
            <p:nvPr/>
          </p:nvGrpSpPr>
          <p:grpSpPr>
            <a:xfrm>
              <a:off x="8175803" y="4508931"/>
              <a:ext cx="292100" cy="220663"/>
              <a:chOff x="6769101" y="3673475"/>
              <a:chExt cx="292100" cy="220663"/>
            </a:xfrm>
            <a:solidFill>
              <a:srgbClr val="FFFFFF"/>
            </a:solidFill>
          </p:grpSpPr>
          <p:sp>
            <p:nvSpPr>
              <p:cNvPr id="30" name="Freeform 92">
                <a:extLst>
                  <a:ext uri="{FF2B5EF4-FFF2-40B4-BE49-F238E27FC236}">
                    <a16:creationId xmlns="" xmlns:a16="http://schemas.microsoft.com/office/drawing/2014/main" id="{C160FE17-AA5B-4D99-84B3-7E312FCDCBA0}"/>
                  </a:ext>
                </a:extLst>
              </p:cNvPr>
              <p:cNvSpPr>
                <a:spLocks noEditPoints="1"/>
              </p:cNvSpPr>
              <p:nvPr/>
            </p:nvSpPr>
            <p:spPr bwMode="auto">
              <a:xfrm>
                <a:off x="6769101" y="3673475"/>
                <a:ext cx="292100" cy="220663"/>
              </a:xfrm>
              <a:custGeom>
                <a:avLst/>
                <a:gdLst/>
                <a:ahLst/>
                <a:cxnLst>
                  <a:cxn ang="0">
                    <a:pos x="91" y="36"/>
                  </a:cxn>
                  <a:cxn ang="0">
                    <a:pos x="83" y="37"/>
                  </a:cxn>
                  <a:cxn ang="0">
                    <a:pos x="79" y="29"/>
                  </a:cxn>
                  <a:cxn ang="0">
                    <a:pos x="90" y="7"/>
                  </a:cxn>
                  <a:cxn ang="0">
                    <a:pos x="91" y="5"/>
                  </a:cxn>
                  <a:cxn ang="0">
                    <a:pos x="90" y="1"/>
                  </a:cxn>
                  <a:cxn ang="0">
                    <a:pos x="87" y="0"/>
                  </a:cxn>
                  <a:cxn ang="0">
                    <a:pos x="85" y="0"/>
                  </a:cxn>
                  <a:cxn ang="0">
                    <a:pos x="69" y="0"/>
                  </a:cxn>
                  <a:cxn ang="0">
                    <a:pos x="65" y="3"/>
                  </a:cxn>
                  <a:cxn ang="0">
                    <a:pos x="69" y="7"/>
                  </a:cxn>
                  <a:cxn ang="0">
                    <a:pos x="82" y="7"/>
                  </a:cxn>
                  <a:cxn ang="0">
                    <a:pos x="75" y="21"/>
                  </a:cxn>
                  <a:cxn ang="0">
                    <a:pos x="36" y="21"/>
                  </a:cxn>
                  <a:cxn ang="0">
                    <a:pos x="33" y="24"/>
                  </a:cxn>
                  <a:cxn ang="0">
                    <a:pos x="29" y="36"/>
                  </a:cxn>
                  <a:cxn ang="0">
                    <a:pos x="26" y="36"/>
                  </a:cxn>
                  <a:cxn ang="0">
                    <a:pos x="0" y="61"/>
                  </a:cxn>
                  <a:cxn ang="0">
                    <a:pos x="26" y="87"/>
                  </a:cxn>
                  <a:cxn ang="0">
                    <a:pos x="51" y="61"/>
                  </a:cxn>
                  <a:cxn ang="0">
                    <a:pos x="36" y="38"/>
                  </a:cxn>
                  <a:cxn ang="0">
                    <a:pos x="37" y="33"/>
                  </a:cxn>
                  <a:cxn ang="0">
                    <a:pos x="44" y="29"/>
                  </a:cxn>
                  <a:cxn ang="0">
                    <a:pos x="70" y="29"/>
                  </a:cxn>
                  <a:cxn ang="0">
                    <a:pos x="71" y="30"/>
                  </a:cxn>
                  <a:cxn ang="0">
                    <a:pos x="75" y="37"/>
                  </a:cxn>
                  <a:cxn ang="0">
                    <a:pos x="77" y="40"/>
                  </a:cxn>
                  <a:cxn ang="0">
                    <a:pos x="65" y="61"/>
                  </a:cxn>
                  <a:cxn ang="0">
                    <a:pos x="91" y="87"/>
                  </a:cxn>
                  <a:cxn ang="0">
                    <a:pos x="116" y="61"/>
                  </a:cxn>
                  <a:cxn ang="0">
                    <a:pos x="91" y="36"/>
                  </a:cxn>
                  <a:cxn ang="0">
                    <a:pos x="44" y="61"/>
                  </a:cxn>
                  <a:cxn ang="0">
                    <a:pos x="26" y="79"/>
                  </a:cxn>
                  <a:cxn ang="0">
                    <a:pos x="7" y="61"/>
                  </a:cxn>
                  <a:cxn ang="0">
                    <a:pos x="26" y="43"/>
                  </a:cxn>
                  <a:cxn ang="0">
                    <a:pos x="27" y="43"/>
                  </a:cxn>
                  <a:cxn ang="0">
                    <a:pos x="23" y="54"/>
                  </a:cxn>
                  <a:cxn ang="0">
                    <a:pos x="25" y="59"/>
                  </a:cxn>
                  <a:cxn ang="0">
                    <a:pos x="28" y="59"/>
                  </a:cxn>
                  <a:cxn ang="0">
                    <a:pos x="30" y="57"/>
                  </a:cxn>
                  <a:cxn ang="0">
                    <a:pos x="34" y="45"/>
                  </a:cxn>
                  <a:cxn ang="0">
                    <a:pos x="44" y="61"/>
                  </a:cxn>
                  <a:cxn ang="0">
                    <a:pos x="91" y="79"/>
                  </a:cxn>
                  <a:cxn ang="0">
                    <a:pos x="73" y="61"/>
                  </a:cxn>
                  <a:cxn ang="0">
                    <a:pos x="80" y="47"/>
                  </a:cxn>
                  <a:cxn ang="0">
                    <a:pos x="90" y="63"/>
                  </a:cxn>
                  <a:cxn ang="0">
                    <a:pos x="94" y="65"/>
                  </a:cxn>
                  <a:cxn ang="0">
                    <a:pos x="94" y="65"/>
                  </a:cxn>
                  <a:cxn ang="0">
                    <a:pos x="96" y="63"/>
                  </a:cxn>
                  <a:cxn ang="0">
                    <a:pos x="96" y="60"/>
                  </a:cxn>
                  <a:cxn ang="0">
                    <a:pos x="87" y="44"/>
                  </a:cxn>
                  <a:cxn ang="0">
                    <a:pos x="91" y="43"/>
                  </a:cxn>
                  <a:cxn ang="0">
                    <a:pos x="109" y="61"/>
                  </a:cxn>
                  <a:cxn ang="0">
                    <a:pos x="91" y="79"/>
                  </a:cxn>
                </a:cxnLst>
                <a:rect l="0" t="0" r="r" b="b"/>
                <a:pathLst>
                  <a:path w="116" h="87">
                    <a:moveTo>
                      <a:pt x="91" y="36"/>
                    </a:moveTo>
                    <a:cubicBezTo>
                      <a:pt x="88" y="36"/>
                      <a:pt x="86" y="36"/>
                      <a:pt x="83" y="37"/>
                    </a:cubicBezTo>
                    <a:cubicBezTo>
                      <a:pt x="79" y="29"/>
                      <a:pt x="79" y="29"/>
                      <a:pt x="79" y="29"/>
                    </a:cubicBezTo>
                    <a:cubicBezTo>
                      <a:pt x="90" y="7"/>
                      <a:pt x="90" y="7"/>
                      <a:pt x="90" y="7"/>
                    </a:cubicBezTo>
                    <a:cubicBezTo>
                      <a:pt x="91" y="5"/>
                      <a:pt x="91" y="5"/>
                      <a:pt x="91" y="5"/>
                    </a:cubicBezTo>
                    <a:cubicBezTo>
                      <a:pt x="91" y="4"/>
                      <a:pt x="91" y="2"/>
                      <a:pt x="90" y="1"/>
                    </a:cubicBezTo>
                    <a:cubicBezTo>
                      <a:pt x="90" y="0"/>
                      <a:pt x="88" y="0"/>
                      <a:pt x="87" y="0"/>
                    </a:cubicBezTo>
                    <a:cubicBezTo>
                      <a:pt x="85" y="0"/>
                      <a:pt x="85" y="0"/>
                      <a:pt x="85" y="0"/>
                    </a:cubicBezTo>
                    <a:cubicBezTo>
                      <a:pt x="69" y="0"/>
                      <a:pt x="69" y="0"/>
                      <a:pt x="69" y="0"/>
                    </a:cubicBezTo>
                    <a:cubicBezTo>
                      <a:pt x="67" y="0"/>
                      <a:pt x="65" y="1"/>
                      <a:pt x="65" y="3"/>
                    </a:cubicBezTo>
                    <a:cubicBezTo>
                      <a:pt x="65" y="5"/>
                      <a:pt x="67" y="7"/>
                      <a:pt x="69" y="7"/>
                    </a:cubicBezTo>
                    <a:cubicBezTo>
                      <a:pt x="82" y="7"/>
                      <a:pt x="82" y="7"/>
                      <a:pt x="82" y="7"/>
                    </a:cubicBezTo>
                    <a:cubicBezTo>
                      <a:pt x="75" y="21"/>
                      <a:pt x="75" y="21"/>
                      <a:pt x="75" y="21"/>
                    </a:cubicBezTo>
                    <a:cubicBezTo>
                      <a:pt x="36" y="21"/>
                      <a:pt x="36" y="21"/>
                      <a:pt x="36" y="21"/>
                    </a:cubicBezTo>
                    <a:cubicBezTo>
                      <a:pt x="35" y="21"/>
                      <a:pt x="33" y="22"/>
                      <a:pt x="33" y="24"/>
                    </a:cubicBezTo>
                    <a:cubicBezTo>
                      <a:pt x="29" y="36"/>
                      <a:pt x="29" y="36"/>
                      <a:pt x="29" y="36"/>
                    </a:cubicBezTo>
                    <a:cubicBezTo>
                      <a:pt x="28" y="36"/>
                      <a:pt x="27" y="36"/>
                      <a:pt x="26" y="36"/>
                    </a:cubicBezTo>
                    <a:cubicBezTo>
                      <a:pt x="11" y="36"/>
                      <a:pt x="0" y="47"/>
                      <a:pt x="0" y="61"/>
                    </a:cubicBezTo>
                    <a:cubicBezTo>
                      <a:pt x="0" y="75"/>
                      <a:pt x="11" y="87"/>
                      <a:pt x="26" y="87"/>
                    </a:cubicBezTo>
                    <a:cubicBezTo>
                      <a:pt x="40" y="87"/>
                      <a:pt x="51" y="75"/>
                      <a:pt x="51" y="61"/>
                    </a:cubicBezTo>
                    <a:cubicBezTo>
                      <a:pt x="51" y="51"/>
                      <a:pt x="45" y="42"/>
                      <a:pt x="36" y="38"/>
                    </a:cubicBezTo>
                    <a:cubicBezTo>
                      <a:pt x="37" y="33"/>
                      <a:pt x="37" y="33"/>
                      <a:pt x="37" y="33"/>
                    </a:cubicBezTo>
                    <a:cubicBezTo>
                      <a:pt x="38" y="31"/>
                      <a:pt x="41" y="29"/>
                      <a:pt x="44" y="29"/>
                    </a:cubicBezTo>
                    <a:cubicBezTo>
                      <a:pt x="70" y="29"/>
                      <a:pt x="70" y="29"/>
                      <a:pt x="70" y="29"/>
                    </a:cubicBezTo>
                    <a:cubicBezTo>
                      <a:pt x="71" y="30"/>
                      <a:pt x="71" y="30"/>
                      <a:pt x="71" y="30"/>
                    </a:cubicBezTo>
                    <a:cubicBezTo>
                      <a:pt x="75" y="37"/>
                      <a:pt x="75" y="37"/>
                      <a:pt x="75" y="37"/>
                    </a:cubicBezTo>
                    <a:cubicBezTo>
                      <a:pt x="77" y="40"/>
                      <a:pt x="77" y="40"/>
                      <a:pt x="77" y="40"/>
                    </a:cubicBezTo>
                    <a:cubicBezTo>
                      <a:pt x="70" y="45"/>
                      <a:pt x="65" y="52"/>
                      <a:pt x="65" y="61"/>
                    </a:cubicBezTo>
                    <a:cubicBezTo>
                      <a:pt x="65" y="75"/>
                      <a:pt x="77" y="87"/>
                      <a:pt x="91" y="87"/>
                    </a:cubicBezTo>
                    <a:cubicBezTo>
                      <a:pt x="105" y="87"/>
                      <a:pt x="116" y="75"/>
                      <a:pt x="116" y="61"/>
                    </a:cubicBezTo>
                    <a:cubicBezTo>
                      <a:pt x="116" y="47"/>
                      <a:pt x="105" y="36"/>
                      <a:pt x="91" y="36"/>
                    </a:cubicBezTo>
                    <a:close/>
                    <a:moveTo>
                      <a:pt x="44" y="61"/>
                    </a:moveTo>
                    <a:cubicBezTo>
                      <a:pt x="44" y="71"/>
                      <a:pt x="36" y="79"/>
                      <a:pt x="26" y="79"/>
                    </a:cubicBezTo>
                    <a:cubicBezTo>
                      <a:pt x="16" y="79"/>
                      <a:pt x="7" y="71"/>
                      <a:pt x="7" y="61"/>
                    </a:cubicBezTo>
                    <a:cubicBezTo>
                      <a:pt x="7" y="51"/>
                      <a:pt x="16" y="43"/>
                      <a:pt x="26" y="43"/>
                    </a:cubicBezTo>
                    <a:cubicBezTo>
                      <a:pt x="26" y="43"/>
                      <a:pt x="26" y="43"/>
                      <a:pt x="27" y="43"/>
                    </a:cubicBezTo>
                    <a:cubicBezTo>
                      <a:pt x="23" y="54"/>
                      <a:pt x="23" y="54"/>
                      <a:pt x="23" y="54"/>
                    </a:cubicBezTo>
                    <a:cubicBezTo>
                      <a:pt x="22" y="56"/>
                      <a:pt x="23" y="58"/>
                      <a:pt x="25" y="59"/>
                    </a:cubicBezTo>
                    <a:cubicBezTo>
                      <a:pt x="26" y="59"/>
                      <a:pt x="27" y="59"/>
                      <a:pt x="28" y="59"/>
                    </a:cubicBezTo>
                    <a:cubicBezTo>
                      <a:pt x="29" y="58"/>
                      <a:pt x="30" y="57"/>
                      <a:pt x="30" y="57"/>
                    </a:cubicBezTo>
                    <a:cubicBezTo>
                      <a:pt x="34" y="45"/>
                      <a:pt x="34" y="45"/>
                      <a:pt x="34" y="45"/>
                    </a:cubicBezTo>
                    <a:cubicBezTo>
                      <a:pt x="40" y="48"/>
                      <a:pt x="44" y="54"/>
                      <a:pt x="44" y="61"/>
                    </a:cubicBezTo>
                    <a:close/>
                    <a:moveTo>
                      <a:pt x="91" y="79"/>
                    </a:moveTo>
                    <a:cubicBezTo>
                      <a:pt x="81" y="79"/>
                      <a:pt x="73" y="71"/>
                      <a:pt x="73" y="61"/>
                    </a:cubicBezTo>
                    <a:cubicBezTo>
                      <a:pt x="73" y="55"/>
                      <a:pt x="76" y="50"/>
                      <a:pt x="80" y="47"/>
                    </a:cubicBezTo>
                    <a:cubicBezTo>
                      <a:pt x="90" y="63"/>
                      <a:pt x="90" y="63"/>
                      <a:pt x="90" y="63"/>
                    </a:cubicBezTo>
                    <a:cubicBezTo>
                      <a:pt x="90" y="65"/>
                      <a:pt x="93" y="66"/>
                      <a:pt x="94" y="65"/>
                    </a:cubicBezTo>
                    <a:cubicBezTo>
                      <a:pt x="94" y="65"/>
                      <a:pt x="94" y="65"/>
                      <a:pt x="94" y="65"/>
                    </a:cubicBezTo>
                    <a:cubicBezTo>
                      <a:pt x="95" y="65"/>
                      <a:pt x="96" y="64"/>
                      <a:pt x="96" y="63"/>
                    </a:cubicBezTo>
                    <a:cubicBezTo>
                      <a:pt x="97" y="62"/>
                      <a:pt x="96" y="61"/>
                      <a:pt x="96" y="60"/>
                    </a:cubicBezTo>
                    <a:cubicBezTo>
                      <a:pt x="87" y="44"/>
                      <a:pt x="87" y="44"/>
                      <a:pt x="87" y="44"/>
                    </a:cubicBezTo>
                    <a:cubicBezTo>
                      <a:pt x="88" y="43"/>
                      <a:pt x="90" y="43"/>
                      <a:pt x="91" y="43"/>
                    </a:cubicBezTo>
                    <a:cubicBezTo>
                      <a:pt x="101" y="43"/>
                      <a:pt x="109" y="51"/>
                      <a:pt x="109" y="61"/>
                    </a:cubicBezTo>
                    <a:cubicBezTo>
                      <a:pt x="109" y="71"/>
                      <a:pt x="101" y="79"/>
                      <a:pt x="91" y="79"/>
                    </a:cubicBezTo>
                    <a:close/>
                  </a:path>
                </a:pathLst>
              </a:custGeom>
              <a:grpFill/>
              <a:ln w="9525">
                <a:noFill/>
                <a:round/>
                <a:headEnd/>
                <a:tailEnd/>
              </a:ln>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31" name="Freeform 93">
                <a:extLst>
                  <a:ext uri="{FF2B5EF4-FFF2-40B4-BE49-F238E27FC236}">
                    <a16:creationId xmlns="" xmlns:a16="http://schemas.microsoft.com/office/drawing/2014/main" id="{9FDC5892-0B87-412A-8938-C50A2F0970D5}"/>
                  </a:ext>
                </a:extLst>
              </p:cNvPr>
              <p:cNvSpPr>
                <a:spLocks/>
              </p:cNvSpPr>
              <p:nvPr/>
            </p:nvSpPr>
            <p:spPr bwMode="auto">
              <a:xfrm>
                <a:off x="6824663" y="3692525"/>
                <a:ext cx="68263" cy="17463"/>
              </a:xfrm>
              <a:custGeom>
                <a:avLst/>
                <a:gdLst/>
                <a:ahLst/>
                <a:cxnLst>
                  <a:cxn ang="0">
                    <a:pos x="4" y="7"/>
                  </a:cxn>
                  <a:cxn ang="0">
                    <a:pos x="14" y="7"/>
                  </a:cxn>
                  <a:cxn ang="0">
                    <a:pos x="26" y="2"/>
                  </a:cxn>
                  <a:cxn ang="0">
                    <a:pos x="27" y="1"/>
                  </a:cxn>
                  <a:cxn ang="0">
                    <a:pos x="25" y="0"/>
                  </a:cxn>
                  <a:cxn ang="0">
                    <a:pos x="4" y="0"/>
                  </a:cxn>
                  <a:cxn ang="0">
                    <a:pos x="0" y="3"/>
                  </a:cxn>
                  <a:cxn ang="0">
                    <a:pos x="4" y="7"/>
                  </a:cxn>
                </a:cxnLst>
                <a:rect l="0" t="0" r="r" b="b"/>
                <a:pathLst>
                  <a:path w="27" h="7">
                    <a:moveTo>
                      <a:pt x="4" y="7"/>
                    </a:moveTo>
                    <a:cubicBezTo>
                      <a:pt x="14" y="7"/>
                      <a:pt x="14" y="7"/>
                      <a:pt x="14" y="7"/>
                    </a:cubicBezTo>
                    <a:cubicBezTo>
                      <a:pt x="20" y="7"/>
                      <a:pt x="23" y="5"/>
                      <a:pt x="26" y="2"/>
                    </a:cubicBezTo>
                    <a:cubicBezTo>
                      <a:pt x="27" y="2"/>
                      <a:pt x="27" y="1"/>
                      <a:pt x="27" y="1"/>
                    </a:cubicBezTo>
                    <a:cubicBezTo>
                      <a:pt x="26" y="0"/>
                      <a:pt x="26" y="0"/>
                      <a:pt x="25" y="0"/>
                    </a:cubicBezTo>
                    <a:cubicBezTo>
                      <a:pt x="4" y="0"/>
                      <a:pt x="4" y="0"/>
                      <a:pt x="4" y="0"/>
                    </a:cubicBezTo>
                    <a:cubicBezTo>
                      <a:pt x="2" y="0"/>
                      <a:pt x="0" y="1"/>
                      <a:pt x="0" y="3"/>
                    </a:cubicBezTo>
                    <a:cubicBezTo>
                      <a:pt x="0" y="5"/>
                      <a:pt x="2" y="7"/>
                      <a:pt x="4" y="7"/>
                    </a:cubicBezTo>
                    <a:close/>
                  </a:path>
                </a:pathLst>
              </a:custGeom>
              <a:grpFill/>
              <a:ln w="9525">
                <a:noFill/>
                <a:round/>
                <a:headEnd/>
                <a:tailEnd/>
              </a:ln>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endParaRPr>
              </a:p>
            </p:txBody>
          </p:sp>
        </p:grpSp>
      </p:grpSp>
      <p:grpSp>
        <p:nvGrpSpPr>
          <p:cNvPr id="32" name="组合 31">
            <a:extLst>
              <a:ext uri="{FF2B5EF4-FFF2-40B4-BE49-F238E27FC236}">
                <a16:creationId xmlns="" xmlns:a16="http://schemas.microsoft.com/office/drawing/2014/main" id="{E0ACA57C-6BC9-4E82-88DF-361F6F7D94BB}"/>
              </a:ext>
            </a:extLst>
          </p:cNvPr>
          <p:cNvGrpSpPr/>
          <p:nvPr/>
        </p:nvGrpSpPr>
        <p:grpSpPr>
          <a:xfrm>
            <a:off x="6071883" y="4897039"/>
            <a:ext cx="536892" cy="536892"/>
            <a:chOff x="9082073" y="4350817"/>
            <a:chExt cx="536892" cy="536892"/>
          </a:xfrm>
        </p:grpSpPr>
        <p:sp>
          <p:nvSpPr>
            <p:cNvPr id="33" name="椭圆 32">
              <a:extLst>
                <a:ext uri="{FF2B5EF4-FFF2-40B4-BE49-F238E27FC236}">
                  <a16:creationId xmlns="" xmlns:a16="http://schemas.microsoft.com/office/drawing/2014/main" id="{FBD2C7DA-454F-46AB-93F6-9D408970F969}"/>
                </a:ext>
              </a:extLst>
            </p:cNvPr>
            <p:cNvSpPr/>
            <p:nvPr/>
          </p:nvSpPr>
          <p:spPr>
            <a:xfrm>
              <a:off x="9082073" y="4350817"/>
              <a:ext cx="536892" cy="53689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Freeform 111">
              <a:extLst>
                <a:ext uri="{FF2B5EF4-FFF2-40B4-BE49-F238E27FC236}">
                  <a16:creationId xmlns="" xmlns:a16="http://schemas.microsoft.com/office/drawing/2014/main" id="{B54E7D0D-9F01-4FA5-B41F-8E389892B43E}"/>
                </a:ext>
              </a:extLst>
            </p:cNvPr>
            <p:cNvSpPr>
              <a:spLocks noEditPoints="1"/>
            </p:cNvSpPr>
            <p:nvPr/>
          </p:nvSpPr>
          <p:spPr bwMode="auto">
            <a:xfrm>
              <a:off x="9204469" y="4479563"/>
              <a:ext cx="292100" cy="236537"/>
            </a:xfrm>
            <a:custGeom>
              <a:avLst/>
              <a:gdLst>
                <a:gd name="T0" fmla="*/ 646767316 w 116"/>
                <a:gd name="T1" fmla="*/ 139305195 h 94"/>
                <a:gd name="T2" fmla="*/ 532631759 w 116"/>
                <a:gd name="T3" fmla="*/ 139305195 h 94"/>
                <a:gd name="T4" fmla="*/ 513607488 w 116"/>
                <a:gd name="T5" fmla="*/ 44323008 h 94"/>
                <a:gd name="T6" fmla="*/ 462882812 w 116"/>
                <a:gd name="T7" fmla="*/ 0 h 94"/>
                <a:gd name="T8" fmla="*/ 278998308 w 116"/>
                <a:gd name="T9" fmla="*/ 0 h 94"/>
                <a:gd name="T10" fmla="*/ 221930529 w 116"/>
                <a:gd name="T11" fmla="*/ 44323008 h 94"/>
                <a:gd name="T12" fmla="*/ 202906258 w 116"/>
                <a:gd name="T13" fmla="*/ 139305195 h 94"/>
                <a:gd name="T14" fmla="*/ 95113803 w 116"/>
                <a:gd name="T15" fmla="*/ 139305195 h 94"/>
                <a:gd name="T16" fmla="*/ 0 w 116"/>
                <a:gd name="T17" fmla="*/ 227953727 h 94"/>
                <a:gd name="T18" fmla="*/ 0 w 116"/>
                <a:gd name="T19" fmla="*/ 506561600 h 94"/>
                <a:gd name="T20" fmla="*/ 95113803 w 116"/>
                <a:gd name="T21" fmla="*/ 595210132 h 94"/>
                <a:gd name="T22" fmla="*/ 646767316 w 116"/>
                <a:gd name="T23" fmla="*/ 595210132 h 94"/>
                <a:gd name="T24" fmla="*/ 735538017 w 116"/>
                <a:gd name="T25" fmla="*/ 506561600 h 94"/>
                <a:gd name="T26" fmla="*/ 735538017 w 116"/>
                <a:gd name="T27" fmla="*/ 227953727 h 94"/>
                <a:gd name="T28" fmla="*/ 646767316 w 116"/>
                <a:gd name="T29" fmla="*/ 139305195 h 94"/>
                <a:gd name="T30" fmla="*/ 266314621 w 116"/>
                <a:gd name="T31" fmla="*/ 56987803 h 94"/>
                <a:gd name="T32" fmla="*/ 278998308 w 116"/>
                <a:gd name="T33" fmla="*/ 44323008 h 94"/>
                <a:gd name="T34" fmla="*/ 462882812 w 116"/>
                <a:gd name="T35" fmla="*/ 44323008 h 94"/>
                <a:gd name="T36" fmla="*/ 469223397 w 116"/>
                <a:gd name="T37" fmla="*/ 56987803 h 94"/>
                <a:gd name="T38" fmla="*/ 488245150 w 116"/>
                <a:gd name="T39" fmla="*/ 139305195 h 94"/>
                <a:gd name="T40" fmla="*/ 247292867 w 116"/>
                <a:gd name="T41" fmla="*/ 139305195 h 94"/>
                <a:gd name="T42" fmla="*/ 266314621 w 116"/>
                <a:gd name="T43" fmla="*/ 56987803 h 94"/>
                <a:gd name="T44" fmla="*/ 507266903 w 116"/>
                <a:gd name="T45" fmla="*/ 411581929 h 94"/>
                <a:gd name="T46" fmla="*/ 412155618 w 116"/>
                <a:gd name="T47" fmla="*/ 411581929 h 94"/>
                <a:gd name="T48" fmla="*/ 412155618 w 116"/>
                <a:gd name="T49" fmla="*/ 506561600 h 94"/>
                <a:gd name="T50" fmla="*/ 323382399 w 116"/>
                <a:gd name="T51" fmla="*/ 506561600 h 94"/>
                <a:gd name="T52" fmla="*/ 323382399 w 116"/>
                <a:gd name="T53" fmla="*/ 411581929 h 94"/>
                <a:gd name="T54" fmla="*/ 228271114 w 116"/>
                <a:gd name="T55" fmla="*/ 411581929 h 94"/>
                <a:gd name="T56" fmla="*/ 228271114 w 116"/>
                <a:gd name="T57" fmla="*/ 322933397 h 94"/>
                <a:gd name="T58" fmla="*/ 323382399 w 116"/>
                <a:gd name="T59" fmla="*/ 322933397 h 94"/>
                <a:gd name="T60" fmla="*/ 323382399 w 116"/>
                <a:gd name="T61" fmla="*/ 227953727 h 94"/>
                <a:gd name="T62" fmla="*/ 412155618 w 116"/>
                <a:gd name="T63" fmla="*/ 227953727 h 94"/>
                <a:gd name="T64" fmla="*/ 412155618 w 116"/>
                <a:gd name="T65" fmla="*/ 322933397 h 94"/>
                <a:gd name="T66" fmla="*/ 507266903 w 116"/>
                <a:gd name="T67" fmla="*/ 322933397 h 94"/>
                <a:gd name="T68" fmla="*/ 507266903 w 116"/>
                <a:gd name="T69" fmla="*/ 411581929 h 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6" h="94">
                  <a:moveTo>
                    <a:pt x="102" y="22"/>
                  </a:moveTo>
                  <a:cubicBezTo>
                    <a:pt x="84" y="22"/>
                    <a:pt x="84" y="22"/>
                    <a:pt x="84" y="22"/>
                  </a:cubicBezTo>
                  <a:cubicBezTo>
                    <a:pt x="81" y="7"/>
                    <a:pt x="81" y="7"/>
                    <a:pt x="81" y="7"/>
                  </a:cubicBezTo>
                  <a:cubicBezTo>
                    <a:pt x="81" y="3"/>
                    <a:pt x="77" y="0"/>
                    <a:pt x="73" y="0"/>
                  </a:cubicBezTo>
                  <a:cubicBezTo>
                    <a:pt x="44" y="0"/>
                    <a:pt x="44" y="0"/>
                    <a:pt x="44" y="0"/>
                  </a:cubicBezTo>
                  <a:cubicBezTo>
                    <a:pt x="40" y="0"/>
                    <a:pt x="36" y="3"/>
                    <a:pt x="35" y="7"/>
                  </a:cubicBezTo>
                  <a:cubicBezTo>
                    <a:pt x="32" y="22"/>
                    <a:pt x="32" y="22"/>
                    <a:pt x="32" y="22"/>
                  </a:cubicBezTo>
                  <a:cubicBezTo>
                    <a:pt x="15" y="22"/>
                    <a:pt x="15" y="22"/>
                    <a:pt x="15" y="22"/>
                  </a:cubicBezTo>
                  <a:cubicBezTo>
                    <a:pt x="7" y="22"/>
                    <a:pt x="0" y="28"/>
                    <a:pt x="0" y="36"/>
                  </a:cubicBezTo>
                  <a:cubicBezTo>
                    <a:pt x="0" y="80"/>
                    <a:pt x="0" y="80"/>
                    <a:pt x="0" y="80"/>
                  </a:cubicBezTo>
                  <a:cubicBezTo>
                    <a:pt x="0" y="88"/>
                    <a:pt x="7" y="94"/>
                    <a:pt x="15" y="94"/>
                  </a:cubicBezTo>
                  <a:cubicBezTo>
                    <a:pt x="102" y="94"/>
                    <a:pt x="102" y="94"/>
                    <a:pt x="102" y="94"/>
                  </a:cubicBezTo>
                  <a:cubicBezTo>
                    <a:pt x="110" y="94"/>
                    <a:pt x="116" y="88"/>
                    <a:pt x="116" y="80"/>
                  </a:cubicBezTo>
                  <a:cubicBezTo>
                    <a:pt x="116" y="36"/>
                    <a:pt x="116" y="36"/>
                    <a:pt x="116" y="36"/>
                  </a:cubicBezTo>
                  <a:cubicBezTo>
                    <a:pt x="116" y="28"/>
                    <a:pt x="110" y="22"/>
                    <a:pt x="102" y="22"/>
                  </a:cubicBezTo>
                  <a:close/>
                  <a:moveTo>
                    <a:pt x="42" y="9"/>
                  </a:moveTo>
                  <a:cubicBezTo>
                    <a:pt x="44" y="7"/>
                    <a:pt x="44" y="7"/>
                    <a:pt x="44" y="7"/>
                  </a:cubicBezTo>
                  <a:cubicBezTo>
                    <a:pt x="73" y="7"/>
                    <a:pt x="73" y="7"/>
                    <a:pt x="73" y="7"/>
                  </a:cubicBezTo>
                  <a:cubicBezTo>
                    <a:pt x="74" y="9"/>
                    <a:pt x="74" y="9"/>
                    <a:pt x="74" y="9"/>
                  </a:cubicBezTo>
                  <a:cubicBezTo>
                    <a:pt x="77" y="22"/>
                    <a:pt x="77" y="22"/>
                    <a:pt x="77" y="22"/>
                  </a:cubicBezTo>
                  <a:cubicBezTo>
                    <a:pt x="39" y="22"/>
                    <a:pt x="39" y="22"/>
                    <a:pt x="39" y="22"/>
                  </a:cubicBezTo>
                  <a:lnTo>
                    <a:pt x="42" y="9"/>
                  </a:lnTo>
                  <a:close/>
                  <a:moveTo>
                    <a:pt x="80" y="65"/>
                  </a:moveTo>
                  <a:cubicBezTo>
                    <a:pt x="65" y="65"/>
                    <a:pt x="65" y="65"/>
                    <a:pt x="65" y="65"/>
                  </a:cubicBezTo>
                  <a:cubicBezTo>
                    <a:pt x="65" y="80"/>
                    <a:pt x="65" y="80"/>
                    <a:pt x="65" y="80"/>
                  </a:cubicBezTo>
                  <a:cubicBezTo>
                    <a:pt x="51" y="80"/>
                    <a:pt x="51" y="80"/>
                    <a:pt x="51" y="80"/>
                  </a:cubicBezTo>
                  <a:cubicBezTo>
                    <a:pt x="51" y="65"/>
                    <a:pt x="51" y="65"/>
                    <a:pt x="51" y="65"/>
                  </a:cubicBezTo>
                  <a:cubicBezTo>
                    <a:pt x="36" y="65"/>
                    <a:pt x="36" y="65"/>
                    <a:pt x="36" y="65"/>
                  </a:cubicBezTo>
                  <a:cubicBezTo>
                    <a:pt x="36" y="51"/>
                    <a:pt x="36" y="51"/>
                    <a:pt x="36" y="51"/>
                  </a:cubicBezTo>
                  <a:cubicBezTo>
                    <a:pt x="51" y="51"/>
                    <a:pt x="51" y="51"/>
                    <a:pt x="51" y="51"/>
                  </a:cubicBezTo>
                  <a:cubicBezTo>
                    <a:pt x="51" y="36"/>
                    <a:pt x="51" y="36"/>
                    <a:pt x="51" y="36"/>
                  </a:cubicBezTo>
                  <a:cubicBezTo>
                    <a:pt x="65" y="36"/>
                    <a:pt x="65" y="36"/>
                    <a:pt x="65" y="36"/>
                  </a:cubicBezTo>
                  <a:cubicBezTo>
                    <a:pt x="65" y="51"/>
                    <a:pt x="65" y="51"/>
                    <a:pt x="65" y="51"/>
                  </a:cubicBezTo>
                  <a:cubicBezTo>
                    <a:pt x="80" y="51"/>
                    <a:pt x="80" y="51"/>
                    <a:pt x="80" y="51"/>
                  </a:cubicBezTo>
                  <a:lnTo>
                    <a:pt x="8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endParaRPr lang="zh-CN" altLang="en-US">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 xmlns:a16="http://schemas.microsoft.com/office/drawing/2014/main" id="{0BDE6AED-CE87-40DF-B0DA-21764B8CD92F}"/>
              </a:ext>
            </a:extLst>
          </p:cNvPr>
          <p:cNvGrpSpPr/>
          <p:nvPr/>
        </p:nvGrpSpPr>
        <p:grpSpPr>
          <a:xfrm>
            <a:off x="4014551" y="4897039"/>
            <a:ext cx="536892" cy="536892"/>
            <a:chOff x="7024741" y="4350817"/>
            <a:chExt cx="536892" cy="536892"/>
          </a:xfrm>
        </p:grpSpPr>
        <p:sp>
          <p:nvSpPr>
            <p:cNvPr id="36" name="椭圆 35">
              <a:extLst>
                <a:ext uri="{FF2B5EF4-FFF2-40B4-BE49-F238E27FC236}">
                  <a16:creationId xmlns="" xmlns:a16="http://schemas.microsoft.com/office/drawing/2014/main" id="{38EFC430-B8C0-49F0-97B1-60CB88D44D79}"/>
                </a:ext>
              </a:extLst>
            </p:cNvPr>
            <p:cNvSpPr/>
            <p:nvPr/>
          </p:nvSpPr>
          <p:spPr>
            <a:xfrm>
              <a:off x="7024741" y="4350817"/>
              <a:ext cx="536892" cy="53689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Freeform 153">
              <a:extLst>
                <a:ext uri="{FF2B5EF4-FFF2-40B4-BE49-F238E27FC236}">
                  <a16:creationId xmlns="" xmlns:a16="http://schemas.microsoft.com/office/drawing/2014/main" id="{4DBE4850-8ACC-42DD-B9C2-03465976D6D5}"/>
                </a:ext>
              </a:extLst>
            </p:cNvPr>
            <p:cNvSpPr>
              <a:spLocks/>
            </p:cNvSpPr>
            <p:nvPr/>
          </p:nvSpPr>
          <p:spPr bwMode="auto">
            <a:xfrm>
              <a:off x="7155868" y="4479563"/>
              <a:ext cx="274637" cy="293688"/>
            </a:xfrm>
            <a:custGeom>
              <a:avLst/>
              <a:gdLst>
                <a:gd name="T0" fmla="*/ 368207590 w 109"/>
                <a:gd name="T1" fmla="*/ 44870969 h 116"/>
                <a:gd name="T2" fmla="*/ 368207590 w 109"/>
                <a:gd name="T3" fmla="*/ 19228969 h 116"/>
                <a:gd name="T4" fmla="*/ 349161892 w 109"/>
                <a:gd name="T5" fmla="*/ 0 h 116"/>
                <a:gd name="T6" fmla="*/ 323769307 w 109"/>
                <a:gd name="T7" fmla="*/ 19228969 h 116"/>
                <a:gd name="T8" fmla="*/ 323769307 w 109"/>
                <a:gd name="T9" fmla="*/ 44870969 h 116"/>
                <a:gd name="T10" fmla="*/ 0 w 109"/>
                <a:gd name="T11" fmla="*/ 391007595 h 116"/>
                <a:gd name="T12" fmla="*/ 0 w 109"/>
                <a:gd name="T13" fmla="*/ 416649596 h 116"/>
                <a:gd name="T14" fmla="*/ 6349406 w 109"/>
                <a:gd name="T15" fmla="*/ 416649596 h 116"/>
                <a:gd name="T16" fmla="*/ 114271668 w 109"/>
                <a:gd name="T17" fmla="*/ 320499689 h 116"/>
                <a:gd name="T18" fmla="*/ 228543337 w 109"/>
                <a:gd name="T19" fmla="*/ 416649596 h 116"/>
                <a:gd name="T20" fmla="*/ 234890223 w 109"/>
                <a:gd name="T21" fmla="*/ 416649596 h 116"/>
                <a:gd name="T22" fmla="*/ 323769307 w 109"/>
                <a:gd name="T23" fmla="*/ 326907657 h 116"/>
                <a:gd name="T24" fmla="*/ 323769307 w 109"/>
                <a:gd name="T25" fmla="*/ 576896908 h 116"/>
                <a:gd name="T26" fmla="*/ 253935921 w 109"/>
                <a:gd name="T27" fmla="*/ 692278315 h 116"/>
                <a:gd name="T28" fmla="*/ 184105055 w 109"/>
                <a:gd name="T29" fmla="*/ 628178378 h 116"/>
                <a:gd name="T30" fmla="*/ 165059357 w 109"/>
                <a:gd name="T31" fmla="*/ 602538909 h 116"/>
                <a:gd name="T32" fmla="*/ 139664253 w 109"/>
                <a:gd name="T33" fmla="*/ 628178378 h 116"/>
                <a:gd name="T34" fmla="*/ 253935921 w 109"/>
                <a:gd name="T35" fmla="*/ 743557253 h 116"/>
                <a:gd name="T36" fmla="*/ 368207590 w 109"/>
                <a:gd name="T37" fmla="*/ 576896908 h 116"/>
                <a:gd name="T38" fmla="*/ 368207590 w 109"/>
                <a:gd name="T39" fmla="*/ 326907657 h 116"/>
                <a:gd name="T40" fmla="*/ 463433560 w 109"/>
                <a:gd name="T41" fmla="*/ 416649596 h 116"/>
                <a:gd name="T42" fmla="*/ 463433560 w 109"/>
                <a:gd name="T43" fmla="*/ 416649596 h 116"/>
                <a:gd name="T44" fmla="*/ 577705229 w 109"/>
                <a:gd name="T45" fmla="*/ 320499689 h 116"/>
                <a:gd name="T46" fmla="*/ 691976897 w 109"/>
                <a:gd name="T47" fmla="*/ 416649596 h 116"/>
                <a:gd name="T48" fmla="*/ 691976897 w 109"/>
                <a:gd name="T49" fmla="*/ 416649596 h 116"/>
                <a:gd name="T50" fmla="*/ 691976897 w 109"/>
                <a:gd name="T51" fmla="*/ 391007595 h 116"/>
                <a:gd name="T52" fmla="*/ 368207590 w 109"/>
                <a:gd name="T53" fmla="*/ 44870969 h 1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09" h="116">
                  <a:moveTo>
                    <a:pt x="58" y="7"/>
                  </a:moveTo>
                  <a:cubicBezTo>
                    <a:pt x="58" y="3"/>
                    <a:pt x="58" y="3"/>
                    <a:pt x="58" y="3"/>
                  </a:cubicBezTo>
                  <a:cubicBezTo>
                    <a:pt x="58" y="1"/>
                    <a:pt x="57" y="0"/>
                    <a:pt x="55" y="0"/>
                  </a:cubicBezTo>
                  <a:cubicBezTo>
                    <a:pt x="53" y="0"/>
                    <a:pt x="51" y="1"/>
                    <a:pt x="51" y="3"/>
                  </a:cubicBezTo>
                  <a:cubicBezTo>
                    <a:pt x="51" y="7"/>
                    <a:pt x="51" y="7"/>
                    <a:pt x="51" y="7"/>
                  </a:cubicBezTo>
                  <a:cubicBezTo>
                    <a:pt x="23" y="9"/>
                    <a:pt x="0" y="32"/>
                    <a:pt x="0" y="61"/>
                  </a:cubicBezTo>
                  <a:cubicBezTo>
                    <a:pt x="0" y="62"/>
                    <a:pt x="0" y="64"/>
                    <a:pt x="0" y="65"/>
                  </a:cubicBezTo>
                  <a:cubicBezTo>
                    <a:pt x="1" y="65"/>
                    <a:pt x="1" y="65"/>
                    <a:pt x="1" y="65"/>
                  </a:cubicBezTo>
                  <a:cubicBezTo>
                    <a:pt x="2" y="57"/>
                    <a:pt x="10" y="50"/>
                    <a:pt x="18" y="50"/>
                  </a:cubicBezTo>
                  <a:cubicBezTo>
                    <a:pt x="27" y="50"/>
                    <a:pt x="35" y="57"/>
                    <a:pt x="36" y="65"/>
                  </a:cubicBezTo>
                  <a:cubicBezTo>
                    <a:pt x="37" y="65"/>
                    <a:pt x="37" y="65"/>
                    <a:pt x="37" y="65"/>
                  </a:cubicBezTo>
                  <a:cubicBezTo>
                    <a:pt x="38" y="58"/>
                    <a:pt x="44" y="52"/>
                    <a:pt x="51" y="51"/>
                  </a:cubicBezTo>
                  <a:cubicBezTo>
                    <a:pt x="51" y="90"/>
                    <a:pt x="51" y="90"/>
                    <a:pt x="51" y="90"/>
                  </a:cubicBezTo>
                  <a:cubicBezTo>
                    <a:pt x="51" y="108"/>
                    <a:pt x="47" y="108"/>
                    <a:pt x="40" y="108"/>
                  </a:cubicBezTo>
                  <a:cubicBezTo>
                    <a:pt x="29" y="108"/>
                    <a:pt x="29" y="105"/>
                    <a:pt x="29" y="98"/>
                  </a:cubicBezTo>
                  <a:cubicBezTo>
                    <a:pt x="29" y="96"/>
                    <a:pt x="28" y="94"/>
                    <a:pt x="26" y="94"/>
                  </a:cubicBezTo>
                  <a:cubicBezTo>
                    <a:pt x="24" y="94"/>
                    <a:pt x="22" y="96"/>
                    <a:pt x="22" y="98"/>
                  </a:cubicBezTo>
                  <a:cubicBezTo>
                    <a:pt x="22" y="105"/>
                    <a:pt x="22" y="116"/>
                    <a:pt x="40" y="116"/>
                  </a:cubicBezTo>
                  <a:cubicBezTo>
                    <a:pt x="50" y="116"/>
                    <a:pt x="58" y="114"/>
                    <a:pt x="58" y="90"/>
                  </a:cubicBezTo>
                  <a:cubicBezTo>
                    <a:pt x="58" y="51"/>
                    <a:pt x="58" y="51"/>
                    <a:pt x="58" y="51"/>
                  </a:cubicBezTo>
                  <a:cubicBezTo>
                    <a:pt x="65" y="52"/>
                    <a:pt x="71" y="58"/>
                    <a:pt x="73" y="65"/>
                  </a:cubicBezTo>
                  <a:cubicBezTo>
                    <a:pt x="73" y="65"/>
                    <a:pt x="73" y="65"/>
                    <a:pt x="73" y="65"/>
                  </a:cubicBezTo>
                  <a:cubicBezTo>
                    <a:pt x="75" y="57"/>
                    <a:pt x="82" y="50"/>
                    <a:pt x="91" y="50"/>
                  </a:cubicBezTo>
                  <a:cubicBezTo>
                    <a:pt x="100" y="50"/>
                    <a:pt x="107" y="57"/>
                    <a:pt x="109" y="65"/>
                  </a:cubicBezTo>
                  <a:cubicBezTo>
                    <a:pt x="109" y="65"/>
                    <a:pt x="109" y="65"/>
                    <a:pt x="109" y="65"/>
                  </a:cubicBezTo>
                  <a:cubicBezTo>
                    <a:pt x="109" y="64"/>
                    <a:pt x="109" y="62"/>
                    <a:pt x="109" y="61"/>
                  </a:cubicBezTo>
                  <a:cubicBezTo>
                    <a:pt x="109" y="32"/>
                    <a:pt x="87" y="9"/>
                    <a:pt x="5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endParaRPr lang="zh-CN" altLang="en-US">
                <a:latin typeface="微软雅黑" panose="020B0503020204020204" pitchFamily="34" charset="-122"/>
                <a:ea typeface="微软雅黑" panose="020B0503020204020204" pitchFamily="34" charset="-122"/>
              </a:endParaRPr>
            </a:p>
          </p:txBody>
        </p:sp>
      </p:grpSp>
      <p:grpSp>
        <p:nvGrpSpPr>
          <p:cNvPr id="38" name="组合 37">
            <a:extLst>
              <a:ext uri="{FF2B5EF4-FFF2-40B4-BE49-F238E27FC236}">
                <a16:creationId xmlns="" xmlns:a16="http://schemas.microsoft.com/office/drawing/2014/main" id="{26C36AA1-CA76-416B-8358-B0838D22391D}"/>
              </a:ext>
            </a:extLst>
          </p:cNvPr>
          <p:cNvGrpSpPr/>
          <p:nvPr/>
        </p:nvGrpSpPr>
        <p:grpSpPr>
          <a:xfrm>
            <a:off x="7100552" y="4897039"/>
            <a:ext cx="536892" cy="536892"/>
            <a:chOff x="10110742" y="4350817"/>
            <a:chExt cx="536892" cy="536892"/>
          </a:xfrm>
        </p:grpSpPr>
        <p:sp>
          <p:nvSpPr>
            <p:cNvPr id="39" name="椭圆 38">
              <a:extLst>
                <a:ext uri="{FF2B5EF4-FFF2-40B4-BE49-F238E27FC236}">
                  <a16:creationId xmlns="" xmlns:a16="http://schemas.microsoft.com/office/drawing/2014/main" id="{D2B054A4-A750-42A9-B822-7F64CD627E29}"/>
                </a:ext>
              </a:extLst>
            </p:cNvPr>
            <p:cNvSpPr/>
            <p:nvPr/>
          </p:nvSpPr>
          <p:spPr>
            <a:xfrm>
              <a:off x="10110742" y="4350817"/>
              <a:ext cx="536892" cy="536892"/>
            </a:xfrm>
            <a:prstGeom prst="ellipse">
              <a:avLst/>
            </a:prstGeom>
            <a:gradFill>
              <a:gsLst>
                <a:gs pos="10000">
                  <a:srgbClr val="3501FF"/>
                </a:gs>
                <a:gs pos="100000">
                  <a:srgbClr val="01C5F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Freeform 153">
              <a:extLst>
                <a:ext uri="{FF2B5EF4-FFF2-40B4-BE49-F238E27FC236}">
                  <a16:creationId xmlns="" xmlns:a16="http://schemas.microsoft.com/office/drawing/2014/main" id="{1E95D75F-CB86-47FA-9602-7EE24337E2F2}"/>
                </a:ext>
              </a:extLst>
            </p:cNvPr>
            <p:cNvSpPr>
              <a:spLocks/>
            </p:cNvSpPr>
            <p:nvPr/>
          </p:nvSpPr>
          <p:spPr bwMode="auto">
            <a:xfrm>
              <a:off x="10244143" y="4465591"/>
              <a:ext cx="270090" cy="268606"/>
            </a:xfrm>
            <a:custGeom>
              <a:avLst/>
              <a:gdLst>
                <a:gd name="T0" fmla="*/ 594914473 w 113"/>
                <a:gd name="T1" fmla="*/ 585782654 h 112"/>
                <a:gd name="T2" fmla="*/ 523002830 w 113"/>
                <a:gd name="T3" fmla="*/ 645020255 h 112"/>
                <a:gd name="T4" fmla="*/ 281113798 w 113"/>
                <a:gd name="T5" fmla="*/ 645020255 h 112"/>
                <a:gd name="T6" fmla="*/ 248426920 w 113"/>
                <a:gd name="T7" fmla="*/ 598946280 h 112"/>
                <a:gd name="T8" fmla="*/ 281113798 w 113"/>
                <a:gd name="T9" fmla="*/ 500220365 h 112"/>
                <a:gd name="T10" fmla="*/ 660290786 w 113"/>
                <a:gd name="T11" fmla="*/ 500220365 h 112"/>
                <a:gd name="T12" fmla="*/ 738740315 w 113"/>
                <a:gd name="T13" fmla="*/ 171127142 h 112"/>
                <a:gd name="T14" fmla="*/ 137287955 w 113"/>
                <a:gd name="T15" fmla="*/ 85564854 h 112"/>
                <a:gd name="T16" fmla="*/ 84987417 w 113"/>
                <a:gd name="T17" fmla="*/ 52654505 h 112"/>
                <a:gd name="T18" fmla="*/ 91525304 w 113"/>
                <a:gd name="T19" fmla="*/ 46073975 h 112"/>
                <a:gd name="T20" fmla="*/ 45762652 w 113"/>
                <a:gd name="T21" fmla="*/ 0 h 112"/>
                <a:gd name="T22" fmla="*/ 0 w 113"/>
                <a:gd name="T23" fmla="*/ 46073975 h 112"/>
                <a:gd name="T24" fmla="*/ 45762652 w 113"/>
                <a:gd name="T25" fmla="*/ 92145384 h 112"/>
                <a:gd name="T26" fmla="*/ 52300539 w 113"/>
                <a:gd name="T27" fmla="*/ 92145384 h 112"/>
                <a:gd name="T28" fmla="*/ 111138964 w 113"/>
                <a:gd name="T29" fmla="*/ 125055733 h 112"/>
                <a:gd name="T30" fmla="*/ 202664268 w 113"/>
                <a:gd name="T31" fmla="*/ 500220365 h 112"/>
                <a:gd name="T32" fmla="*/ 228813259 w 113"/>
                <a:gd name="T33" fmla="*/ 500220365 h 112"/>
                <a:gd name="T34" fmla="*/ 202664268 w 113"/>
                <a:gd name="T35" fmla="*/ 579202123 h 112"/>
                <a:gd name="T36" fmla="*/ 202664268 w 113"/>
                <a:gd name="T37" fmla="*/ 579202123 h 112"/>
                <a:gd name="T38" fmla="*/ 124212181 w 113"/>
                <a:gd name="T39" fmla="*/ 658183881 h 112"/>
                <a:gd name="T40" fmla="*/ 202664268 w 113"/>
                <a:gd name="T41" fmla="*/ 737165639 h 112"/>
                <a:gd name="T42" fmla="*/ 274575911 w 113"/>
                <a:gd name="T43" fmla="*/ 691091664 h 112"/>
                <a:gd name="T44" fmla="*/ 523002830 w 113"/>
                <a:gd name="T45" fmla="*/ 691091664 h 112"/>
                <a:gd name="T46" fmla="*/ 594914473 w 113"/>
                <a:gd name="T47" fmla="*/ 737165639 h 112"/>
                <a:gd name="T48" fmla="*/ 673364003 w 113"/>
                <a:gd name="T49" fmla="*/ 664764412 h 112"/>
                <a:gd name="T50" fmla="*/ 594914473 w 113"/>
                <a:gd name="T51" fmla="*/ 585782654 h 11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3" h="112">
                  <a:moveTo>
                    <a:pt x="91" y="89"/>
                  </a:moveTo>
                  <a:cubicBezTo>
                    <a:pt x="86" y="89"/>
                    <a:pt x="81" y="93"/>
                    <a:pt x="80" y="98"/>
                  </a:cubicBezTo>
                  <a:cubicBezTo>
                    <a:pt x="43" y="98"/>
                    <a:pt x="43" y="98"/>
                    <a:pt x="43" y="98"/>
                  </a:cubicBezTo>
                  <a:cubicBezTo>
                    <a:pt x="42" y="95"/>
                    <a:pt x="41" y="92"/>
                    <a:pt x="38" y="91"/>
                  </a:cubicBezTo>
                  <a:cubicBezTo>
                    <a:pt x="43" y="76"/>
                    <a:pt x="43" y="76"/>
                    <a:pt x="43" y="76"/>
                  </a:cubicBezTo>
                  <a:cubicBezTo>
                    <a:pt x="101" y="76"/>
                    <a:pt x="101" y="76"/>
                    <a:pt x="101" y="76"/>
                  </a:cubicBezTo>
                  <a:cubicBezTo>
                    <a:pt x="113" y="26"/>
                    <a:pt x="113" y="26"/>
                    <a:pt x="113" y="26"/>
                  </a:cubicBezTo>
                  <a:cubicBezTo>
                    <a:pt x="21" y="13"/>
                    <a:pt x="21" y="13"/>
                    <a:pt x="21" y="13"/>
                  </a:cubicBezTo>
                  <a:cubicBezTo>
                    <a:pt x="13" y="8"/>
                    <a:pt x="13" y="8"/>
                    <a:pt x="13" y="8"/>
                  </a:cubicBezTo>
                  <a:cubicBezTo>
                    <a:pt x="14" y="7"/>
                    <a:pt x="14" y="7"/>
                    <a:pt x="14" y="7"/>
                  </a:cubicBezTo>
                  <a:cubicBezTo>
                    <a:pt x="14" y="3"/>
                    <a:pt x="10" y="0"/>
                    <a:pt x="7" y="0"/>
                  </a:cubicBezTo>
                  <a:cubicBezTo>
                    <a:pt x="3" y="0"/>
                    <a:pt x="0" y="3"/>
                    <a:pt x="0" y="7"/>
                  </a:cubicBezTo>
                  <a:cubicBezTo>
                    <a:pt x="0" y="11"/>
                    <a:pt x="3" y="14"/>
                    <a:pt x="7" y="14"/>
                  </a:cubicBezTo>
                  <a:cubicBezTo>
                    <a:pt x="8" y="14"/>
                    <a:pt x="8" y="14"/>
                    <a:pt x="8" y="14"/>
                  </a:cubicBezTo>
                  <a:cubicBezTo>
                    <a:pt x="17" y="19"/>
                    <a:pt x="17" y="19"/>
                    <a:pt x="17" y="19"/>
                  </a:cubicBezTo>
                  <a:cubicBezTo>
                    <a:pt x="31" y="76"/>
                    <a:pt x="31" y="76"/>
                    <a:pt x="31" y="76"/>
                  </a:cubicBezTo>
                  <a:cubicBezTo>
                    <a:pt x="35" y="76"/>
                    <a:pt x="35" y="76"/>
                    <a:pt x="35" y="76"/>
                  </a:cubicBezTo>
                  <a:cubicBezTo>
                    <a:pt x="31" y="88"/>
                    <a:pt x="31" y="88"/>
                    <a:pt x="31" y="88"/>
                  </a:cubicBezTo>
                  <a:cubicBezTo>
                    <a:pt x="31" y="88"/>
                    <a:pt x="31" y="88"/>
                    <a:pt x="31" y="88"/>
                  </a:cubicBezTo>
                  <a:cubicBezTo>
                    <a:pt x="24" y="88"/>
                    <a:pt x="19" y="94"/>
                    <a:pt x="19" y="100"/>
                  </a:cubicBezTo>
                  <a:cubicBezTo>
                    <a:pt x="19" y="107"/>
                    <a:pt x="24" y="112"/>
                    <a:pt x="31" y="112"/>
                  </a:cubicBezTo>
                  <a:cubicBezTo>
                    <a:pt x="36" y="112"/>
                    <a:pt x="40" y="109"/>
                    <a:pt x="42" y="105"/>
                  </a:cubicBezTo>
                  <a:cubicBezTo>
                    <a:pt x="80" y="105"/>
                    <a:pt x="80" y="105"/>
                    <a:pt x="80" y="105"/>
                  </a:cubicBezTo>
                  <a:cubicBezTo>
                    <a:pt x="82" y="109"/>
                    <a:pt x="86" y="112"/>
                    <a:pt x="91" y="112"/>
                  </a:cubicBezTo>
                  <a:cubicBezTo>
                    <a:pt x="98" y="112"/>
                    <a:pt x="103" y="107"/>
                    <a:pt x="103" y="101"/>
                  </a:cubicBezTo>
                  <a:cubicBezTo>
                    <a:pt x="103" y="94"/>
                    <a:pt x="98" y="89"/>
                    <a:pt x="91"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endParaRPr lang="zh-CN" altLang="en-US">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 xmlns:a16="http://schemas.microsoft.com/office/drawing/2014/main" id="{5B004E49-A678-43A2-B2AD-4719B6BE5552}"/>
              </a:ext>
            </a:extLst>
          </p:cNvPr>
          <p:cNvGrpSpPr/>
          <p:nvPr/>
        </p:nvGrpSpPr>
        <p:grpSpPr>
          <a:xfrm>
            <a:off x="1957219" y="4897039"/>
            <a:ext cx="536892" cy="536892"/>
            <a:chOff x="4967409" y="4350817"/>
            <a:chExt cx="536892" cy="536892"/>
          </a:xfrm>
        </p:grpSpPr>
        <p:sp>
          <p:nvSpPr>
            <p:cNvPr id="42" name="椭圆 41">
              <a:extLst>
                <a:ext uri="{FF2B5EF4-FFF2-40B4-BE49-F238E27FC236}">
                  <a16:creationId xmlns="" xmlns:a16="http://schemas.microsoft.com/office/drawing/2014/main" id="{AD3AF5A0-84A9-42D8-B366-D785D14FC151}"/>
                </a:ext>
              </a:extLst>
            </p:cNvPr>
            <p:cNvSpPr/>
            <p:nvPr/>
          </p:nvSpPr>
          <p:spPr>
            <a:xfrm>
              <a:off x="4967409" y="4350817"/>
              <a:ext cx="536892" cy="53689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Freeform 166">
              <a:extLst>
                <a:ext uri="{FF2B5EF4-FFF2-40B4-BE49-F238E27FC236}">
                  <a16:creationId xmlns="" xmlns:a16="http://schemas.microsoft.com/office/drawing/2014/main" id="{47751ED7-1FD7-4B2B-8C30-4DC5C377B2EF}"/>
                </a:ext>
              </a:extLst>
            </p:cNvPr>
            <p:cNvSpPr>
              <a:spLocks noEditPoints="1"/>
            </p:cNvSpPr>
            <p:nvPr/>
          </p:nvSpPr>
          <p:spPr bwMode="auto">
            <a:xfrm>
              <a:off x="5133461" y="4473212"/>
              <a:ext cx="204787" cy="300037"/>
            </a:xfrm>
            <a:custGeom>
              <a:avLst/>
              <a:gdLst>
                <a:gd name="T0" fmla="*/ 262112001 w 80"/>
                <a:gd name="T1" fmla="*/ 0 h 117"/>
                <a:gd name="T2" fmla="*/ 0 w 80"/>
                <a:gd name="T3" fmla="*/ 263050388 h 117"/>
                <a:gd name="T4" fmla="*/ 262112001 w 80"/>
                <a:gd name="T5" fmla="*/ 769420525 h 117"/>
                <a:gd name="T6" fmla="*/ 524221442 w 80"/>
                <a:gd name="T7" fmla="*/ 263050388 h 117"/>
                <a:gd name="T8" fmla="*/ 262112001 w 80"/>
                <a:gd name="T9" fmla="*/ 0 h 117"/>
                <a:gd name="T10" fmla="*/ 45869728 w 80"/>
                <a:gd name="T11" fmla="*/ 210438771 h 117"/>
                <a:gd name="T12" fmla="*/ 209689089 w 80"/>
                <a:gd name="T13" fmla="*/ 210438771 h 117"/>
                <a:gd name="T14" fmla="*/ 262112001 w 80"/>
                <a:gd name="T15" fmla="*/ 52609052 h 117"/>
                <a:gd name="T16" fmla="*/ 314532353 w 80"/>
                <a:gd name="T17" fmla="*/ 210438771 h 117"/>
                <a:gd name="T18" fmla="*/ 478351714 w 80"/>
                <a:gd name="T19" fmla="*/ 210438771 h 117"/>
                <a:gd name="T20" fmla="*/ 340745089 w 80"/>
                <a:gd name="T21" fmla="*/ 302506535 h 117"/>
                <a:gd name="T22" fmla="*/ 412824994 w 80"/>
                <a:gd name="T23" fmla="*/ 453761085 h 117"/>
                <a:gd name="T24" fmla="*/ 262112001 w 80"/>
                <a:gd name="T25" fmla="*/ 355118151 h 117"/>
                <a:gd name="T26" fmla="*/ 111396448 w 80"/>
                <a:gd name="T27" fmla="*/ 453761085 h 117"/>
                <a:gd name="T28" fmla="*/ 183476353 w 80"/>
                <a:gd name="T29" fmla="*/ 302506535 h 117"/>
                <a:gd name="T30" fmla="*/ 45869728 w 80"/>
                <a:gd name="T31" fmla="*/ 210438771 h 1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0" h="117">
                  <a:moveTo>
                    <a:pt x="40" y="0"/>
                  </a:moveTo>
                  <a:cubicBezTo>
                    <a:pt x="18" y="0"/>
                    <a:pt x="0" y="18"/>
                    <a:pt x="0" y="40"/>
                  </a:cubicBezTo>
                  <a:cubicBezTo>
                    <a:pt x="0" y="66"/>
                    <a:pt x="27" y="85"/>
                    <a:pt x="40" y="117"/>
                  </a:cubicBezTo>
                  <a:cubicBezTo>
                    <a:pt x="53" y="85"/>
                    <a:pt x="80" y="66"/>
                    <a:pt x="80" y="40"/>
                  </a:cubicBezTo>
                  <a:cubicBezTo>
                    <a:pt x="80" y="18"/>
                    <a:pt x="62" y="0"/>
                    <a:pt x="40" y="0"/>
                  </a:cubicBezTo>
                  <a:close/>
                  <a:moveTo>
                    <a:pt x="7" y="32"/>
                  </a:moveTo>
                  <a:cubicBezTo>
                    <a:pt x="32" y="32"/>
                    <a:pt x="32" y="32"/>
                    <a:pt x="32" y="32"/>
                  </a:cubicBezTo>
                  <a:cubicBezTo>
                    <a:pt x="40" y="8"/>
                    <a:pt x="40" y="8"/>
                    <a:pt x="40" y="8"/>
                  </a:cubicBezTo>
                  <a:cubicBezTo>
                    <a:pt x="48" y="32"/>
                    <a:pt x="48" y="32"/>
                    <a:pt x="48" y="32"/>
                  </a:cubicBezTo>
                  <a:cubicBezTo>
                    <a:pt x="73" y="32"/>
                    <a:pt x="73" y="32"/>
                    <a:pt x="73" y="32"/>
                  </a:cubicBezTo>
                  <a:cubicBezTo>
                    <a:pt x="52" y="46"/>
                    <a:pt x="52" y="46"/>
                    <a:pt x="52" y="46"/>
                  </a:cubicBezTo>
                  <a:cubicBezTo>
                    <a:pt x="63" y="69"/>
                    <a:pt x="63" y="69"/>
                    <a:pt x="63" y="69"/>
                  </a:cubicBezTo>
                  <a:cubicBezTo>
                    <a:pt x="40" y="54"/>
                    <a:pt x="40" y="54"/>
                    <a:pt x="40" y="54"/>
                  </a:cubicBezTo>
                  <a:cubicBezTo>
                    <a:pt x="17" y="69"/>
                    <a:pt x="17" y="69"/>
                    <a:pt x="17" y="69"/>
                  </a:cubicBezTo>
                  <a:cubicBezTo>
                    <a:pt x="28" y="46"/>
                    <a:pt x="28" y="46"/>
                    <a:pt x="28" y="46"/>
                  </a:cubicBezTo>
                  <a:lnTo>
                    <a:pt x="7"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endParaRPr lang="zh-CN" altLang="en-US">
                <a:latin typeface="微软雅黑" panose="020B0503020204020204" pitchFamily="34" charset="-122"/>
                <a:ea typeface="微软雅黑" panose="020B0503020204020204" pitchFamily="34" charset="-122"/>
              </a:endParaRPr>
            </a:p>
          </p:txBody>
        </p:sp>
      </p:grpSp>
      <p:grpSp>
        <p:nvGrpSpPr>
          <p:cNvPr id="44" name="组合 43">
            <a:extLst>
              <a:ext uri="{FF2B5EF4-FFF2-40B4-BE49-F238E27FC236}">
                <a16:creationId xmlns="" xmlns:a16="http://schemas.microsoft.com/office/drawing/2014/main" id="{89706589-3C6F-407F-A874-EC1D68DA840C}"/>
              </a:ext>
            </a:extLst>
          </p:cNvPr>
          <p:cNvGrpSpPr/>
          <p:nvPr/>
        </p:nvGrpSpPr>
        <p:grpSpPr>
          <a:xfrm>
            <a:off x="928553" y="4897039"/>
            <a:ext cx="536892" cy="536892"/>
            <a:chOff x="3938743" y="4350817"/>
            <a:chExt cx="536892" cy="536892"/>
          </a:xfrm>
        </p:grpSpPr>
        <p:sp>
          <p:nvSpPr>
            <p:cNvPr id="45" name="椭圆 44">
              <a:extLst>
                <a:ext uri="{FF2B5EF4-FFF2-40B4-BE49-F238E27FC236}">
                  <a16:creationId xmlns="" xmlns:a16="http://schemas.microsoft.com/office/drawing/2014/main" id="{62FAA21D-94C8-4EF9-B5B9-4370CD4885B3}"/>
                </a:ext>
              </a:extLst>
            </p:cNvPr>
            <p:cNvSpPr/>
            <p:nvPr/>
          </p:nvSpPr>
          <p:spPr>
            <a:xfrm>
              <a:off x="3938743" y="4350817"/>
              <a:ext cx="536892" cy="536892"/>
            </a:xfrm>
            <a:prstGeom prst="ellipse">
              <a:avLst/>
            </a:prstGeom>
            <a:gradFill>
              <a:gsLst>
                <a:gs pos="10000">
                  <a:srgbClr val="3501FF"/>
                </a:gs>
                <a:gs pos="100000">
                  <a:srgbClr val="01C5F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Freeform 169">
              <a:extLst>
                <a:ext uri="{FF2B5EF4-FFF2-40B4-BE49-F238E27FC236}">
                  <a16:creationId xmlns="" xmlns:a16="http://schemas.microsoft.com/office/drawing/2014/main" id="{BD49A1EA-2BDE-4FD5-9FA7-311F92C0F809}"/>
                </a:ext>
              </a:extLst>
            </p:cNvPr>
            <p:cNvSpPr>
              <a:spLocks/>
            </p:cNvSpPr>
            <p:nvPr/>
          </p:nvSpPr>
          <p:spPr bwMode="auto">
            <a:xfrm>
              <a:off x="4059351" y="4447814"/>
              <a:ext cx="295275" cy="300037"/>
            </a:xfrm>
            <a:custGeom>
              <a:avLst/>
              <a:gdLst>
                <a:gd name="T0" fmla="*/ 468749063 w 186"/>
                <a:gd name="T1" fmla="*/ 385582470 h 189"/>
                <a:gd name="T2" fmla="*/ 322580000 w 186"/>
                <a:gd name="T3" fmla="*/ 239413651 h 189"/>
                <a:gd name="T4" fmla="*/ 413305625 w 186"/>
                <a:gd name="T5" fmla="*/ 239413651 h 189"/>
                <a:gd name="T6" fmla="*/ 294859075 w 186"/>
                <a:gd name="T7" fmla="*/ 120967298 h 189"/>
                <a:gd name="T8" fmla="*/ 352821875 w 186"/>
                <a:gd name="T9" fmla="*/ 120967298 h 189"/>
                <a:gd name="T10" fmla="*/ 234375325 w 186"/>
                <a:gd name="T11" fmla="*/ 0 h 189"/>
                <a:gd name="T12" fmla="*/ 115927188 w 186"/>
                <a:gd name="T13" fmla="*/ 120967298 h 189"/>
                <a:gd name="T14" fmla="*/ 173891575 w 186"/>
                <a:gd name="T15" fmla="*/ 120967298 h 189"/>
                <a:gd name="T16" fmla="*/ 55443438 w 186"/>
                <a:gd name="T17" fmla="*/ 239413651 h 189"/>
                <a:gd name="T18" fmla="*/ 146169063 w 186"/>
                <a:gd name="T19" fmla="*/ 239413651 h 189"/>
                <a:gd name="T20" fmla="*/ 0 w 186"/>
                <a:gd name="T21" fmla="*/ 385582470 h 189"/>
                <a:gd name="T22" fmla="*/ 173891575 w 186"/>
                <a:gd name="T23" fmla="*/ 385582470 h 189"/>
                <a:gd name="T24" fmla="*/ 173891575 w 186"/>
                <a:gd name="T25" fmla="*/ 476307944 h 189"/>
                <a:gd name="T26" fmla="*/ 294859075 w 186"/>
                <a:gd name="T27" fmla="*/ 476307944 h 189"/>
                <a:gd name="T28" fmla="*/ 294859075 w 186"/>
                <a:gd name="T29" fmla="*/ 385582470 h 189"/>
                <a:gd name="T30" fmla="*/ 468749063 w 186"/>
                <a:gd name="T31" fmla="*/ 385582470 h 1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189">
                  <a:moveTo>
                    <a:pt x="186" y="153"/>
                  </a:moveTo>
                  <a:lnTo>
                    <a:pt x="128" y="95"/>
                  </a:lnTo>
                  <a:lnTo>
                    <a:pt x="164" y="95"/>
                  </a:lnTo>
                  <a:lnTo>
                    <a:pt x="117" y="48"/>
                  </a:lnTo>
                  <a:lnTo>
                    <a:pt x="140" y="48"/>
                  </a:lnTo>
                  <a:lnTo>
                    <a:pt x="93" y="0"/>
                  </a:lnTo>
                  <a:lnTo>
                    <a:pt x="46" y="48"/>
                  </a:lnTo>
                  <a:lnTo>
                    <a:pt x="69" y="48"/>
                  </a:lnTo>
                  <a:lnTo>
                    <a:pt x="22" y="95"/>
                  </a:lnTo>
                  <a:lnTo>
                    <a:pt x="58" y="95"/>
                  </a:lnTo>
                  <a:lnTo>
                    <a:pt x="0" y="153"/>
                  </a:lnTo>
                  <a:lnTo>
                    <a:pt x="69" y="153"/>
                  </a:lnTo>
                  <a:lnTo>
                    <a:pt x="69" y="189"/>
                  </a:lnTo>
                  <a:lnTo>
                    <a:pt x="117" y="189"/>
                  </a:lnTo>
                  <a:lnTo>
                    <a:pt x="117" y="153"/>
                  </a:lnTo>
                  <a:lnTo>
                    <a:pt x="186" y="1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endParaRPr lang="zh-CN" altLang="en-US">
                <a:latin typeface="微软雅黑" panose="020B0503020204020204" pitchFamily="34" charset="-122"/>
                <a:ea typeface="微软雅黑" panose="020B0503020204020204" pitchFamily="34" charset="-122"/>
              </a:endParaRPr>
            </a:p>
          </p:txBody>
        </p:sp>
      </p:grpSp>
      <p:sp>
        <p:nvSpPr>
          <p:cNvPr id="47" name="矩形 46">
            <a:extLst>
              <a:ext uri="{FF2B5EF4-FFF2-40B4-BE49-F238E27FC236}">
                <a16:creationId xmlns="" xmlns:a16="http://schemas.microsoft.com/office/drawing/2014/main" id="{0762299C-0140-4B05-91E7-7011362055C3}"/>
              </a:ext>
            </a:extLst>
          </p:cNvPr>
          <p:cNvSpPr/>
          <p:nvPr/>
        </p:nvSpPr>
        <p:spPr>
          <a:xfrm>
            <a:off x="814598" y="5433931"/>
            <a:ext cx="764400" cy="2909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a:solidFill>
                  <a:srgbClr val="595959"/>
                </a:solidFill>
                <a:latin typeface="微软雅黑" panose="020B0503020204020204" pitchFamily="34" charset="-122"/>
                <a:ea typeface="微软雅黑" panose="020B0503020204020204" pitchFamily="34" charset="-122"/>
              </a:rPr>
              <a:t>植被覆盖</a:t>
            </a:r>
            <a:endParaRPr lang="en-US" altLang="zh-CN" sz="1100" dirty="0">
              <a:solidFill>
                <a:srgbClr val="595959"/>
              </a:solidFill>
              <a:latin typeface="微软雅黑" panose="020B0503020204020204" pitchFamily="34" charset="-122"/>
              <a:ea typeface="微软雅黑" panose="020B0503020204020204" pitchFamily="34" charset="-122"/>
            </a:endParaRPr>
          </a:p>
        </p:txBody>
      </p:sp>
      <p:sp>
        <p:nvSpPr>
          <p:cNvPr id="48" name="矩形 47">
            <a:extLst>
              <a:ext uri="{FF2B5EF4-FFF2-40B4-BE49-F238E27FC236}">
                <a16:creationId xmlns="" xmlns:a16="http://schemas.microsoft.com/office/drawing/2014/main" id="{EDDA5868-33E5-4BF3-A8A7-F8D5374FA123}"/>
              </a:ext>
            </a:extLst>
          </p:cNvPr>
          <p:cNvSpPr/>
          <p:nvPr/>
        </p:nvSpPr>
        <p:spPr>
          <a:xfrm>
            <a:off x="1843464" y="5433931"/>
            <a:ext cx="764400" cy="2909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a:solidFill>
                  <a:srgbClr val="595959"/>
                </a:solidFill>
                <a:latin typeface="微软雅黑" panose="020B0503020204020204" pitchFamily="34" charset="-122"/>
                <a:ea typeface="微软雅黑" panose="020B0503020204020204" pitchFamily="34" charset="-122"/>
              </a:rPr>
              <a:t>安全导航</a:t>
            </a:r>
            <a:endParaRPr lang="en-US" altLang="zh-CN" sz="1100" dirty="0">
              <a:solidFill>
                <a:srgbClr val="595959"/>
              </a:solidFill>
              <a:latin typeface="微软雅黑" panose="020B0503020204020204" pitchFamily="34" charset="-122"/>
              <a:ea typeface="微软雅黑" panose="020B0503020204020204" pitchFamily="34" charset="-122"/>
            </a:endParaRPr>
          </a:p>
        </p:txBody>
      </p:sp>
      <p:sp>
        <p:nvSpPr>
          <p:cNvPr id="49" name="矩形 48">
            <a:extLst>
              <a:ext uri="{FF2B5EF4-FFF2-40B4-BE49-F238E27FC236}">
                <a16:creationId xmlns="" xmlns:a16="http://schemas.microsoft.com/office/drawing/2014/main" id="{5620E919-DFDB-461F-B46F-5A9B908754A6}"/>
              </a:ext>
            </a:extLst>
          </p:cNvPr>
          <p:cNvSpPr/>
          <p:nvPr/>
        </p:nvSpPr>
        <p:spPr>
          <a:xfrm>
            <a:off x="2816727" y="5433931"/>
            <a:ext cx="764400" cy="2909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a:solidFill>
                  <a:srgbClr val="595959"/>
                </a:solidFill>
                <a:latin typeface="微软雅黑" panose="020B0503020204020204" pitchFamily="34" charset="-122"/>
                <a:ea typeface="微软雅黑" panose="020B0503020204020204" pitchFamily="34" charset="-122"/>
              </a:rPr>
              <a:t>资料备份</a:t>
            </a:r>
            <a:endParaRPr lang="en-US" altLang="zh-CN" sz="1100" dirty="0">
              <a:solidFill>
                <a:srgbClr val="595959"/>
              </a:solidFill>
              <a:latin typeface="微软雅黑" panose="020B0503020204020204" pitchFamily="34" charset="-122"/>
              <a:ea typeface="微软雅黑" panose="020B0503020204020204" pitchFamily="34" charset="-122"/>
            </a:endParaRPr>
          </a:p>
        </p:txBody>
      </p:sp>
      <p:sp>
        <p:nvSpPr>
          <p:cNvPr id="50" name="矩形 49">
            <a:extLst>
              <a:ext uri="{FF2B5EF4-FFF2-40B4-BE49-F238E27FC236}">
                <a16:creationId xmlns="" xmlns:a16="http://schemas.microsoft.com/office/drawing/2014/main" id="{CE572FB1-CD33-4782-8534-0D7260F5EA2B}"/>
              </a:ext>
            </a:extLst>
          </p:cNvPr>
          <p:cNvSpPr/>
          <p:nvPr/>
        </p:nvSpPr>
        <p:spPr>
          <a:xfrm>
            <a:off x="3871623" y="5433931"/>
            <a:ext cx="764400" cy="2909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a:solidFill>
                  <a:srgbClr val="595959"/>
                </a:solidFill>
                <a:latin typeface="微软雅黑" panose="020B0503020204020204" pitchFamily="34" charset="-122"/>
                <a:ea typeface="微软雅黑" panose="020B0503020204020204" pitchFamily="34" charset="-122"/>
              </a:rPr>
              <a:t>安全防盗</a:t>
            </a:r>
            <a:endParaRPr lang="en-US" altLang="zh-CN" sz="1100" dirty="0">
              <a:solidFill>
                <a:srgbClr val="595959"/>
              </a:solidFill>
              <a:latin typeface="微软雅黑" panose="020B0503020204020204" pitchFamily="34" charset="-122"/>
              <a:ea typeface="微软雅黑" panose="020B0503020204020204" pitchFamily="34" charset="-122"/>
            </a:endParaRPr>
          </a:p>
        </p:txBody>
      </p:sp>
      <p:sp>
        <p:nvSpPr>
          <p:cNvPr id="51" name="矩形 50">
            <a:extLst>
              <a:ext uri="{FF2B5EF4-FFF2-40B4-BE49-F238E27FC236}">
                <a16:creationId xmlns="" xmlns:a16="http://schemas.microsoft.com/office/drawing/2014/main" id="{43CCB410-61D3-4A3F-92FB-771CB202DFFC}"/>
              </a:ext>
            </a:extLst>
          </p:cNvPr>
          <p:cNvSpPr/>
          <p:nvPr/>
        </p:nvSpPr>
        <p:spPr>
          <a:xfrm>
            <a:off x="4926519" y="5433931"/>
            <a:ext cx="764400" cy="2909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a:solidFill>
                  <a:srgbClr val="595959"/>
                </a:solidFill>
                <a:latin typeface="微软雅黑" panose="020B0503020204020204" pitchFamily="34" charset="-122"/>
                <a:ea typeface="微软雅黑" panose="020B0503020204020204" pitchFamily="34" charset="-122"/>
              </a:rPr>
              <a:t>自由骑行</a:t>
            </a:r>
            <a:endParaRPr lang="en-US" altLang="zh-CN" sz="1100" dirty="0">
              <a:solidFill>
                <a:srgbClr val="595959"/>
              </a:solidFill>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 xmlns:a16="http://schemas.microsoft.com/office/drawing/2014/main" id="{A5541307-A195-4945-AD4E-7C4EA4218CB0}"/>
              </a:ext>
            </a:extLst>
          </p:cNvPr>
          <p:cNvSpPr/>
          <p:nvPr/>
        </p:nvSpPr>
        <p:spPr>
          <a:xfrm>
            <a:off x="5937734" y="5433931"/>
            <a:ext cx="764400" cy="2909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a:solidFill>
                  <a:srgbClr val="595959"/>
                </a:solidFill>
                <a:latin typeface="微软雅黑" panose="020B0503020204020204" pitchFamily="34" charset="-122"/>
                <a:ea typeface="微软雅黑" panose="020B0503020204020204" pitchFamily="34" charset="-122"/>
              </a:rPr>
              <a:t>医疗护理</a:t>
            </a:r>
            <a:endParaRPr lang="en-US" altLang="zh-CN" sz="1100" dirty="0">
              <a:solidFill>
                <a:srgbClr val="595959"/>
              </a:solidFill>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 xmlns:a16="http://schemas.microsoft.com/office/drawing/2014/main" id="{876D3140-A771-4C41-BF9A-E1F60DD2B4CC}"/>
              </a:ext>
            </a:extLst>
          </p:cNvPr>
          <p:cNvSpPr/>
          <p:nvPr/>
        </p:nvSpPr>
        <p:spPr>
          <a:xfrm>
            <a:off x="6986798" y="5433931"/>
            <a:ext cx="764400" cy="29097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a:solidFill>
                  <a:srgbClr val="595959"/>
                </a:solidFill>
                <a:latin typeface="微软雅黑" panose="020B0503020204020204" pitchFamily="34" charset="-122"/>
                <a:ea typeface="微软雅黑" panose="020B0503020204020204" pitchFamily="34" charset="-122"/>
              </a:rPr>
              <a:t>购物狂欢</a:t>
            </a:r>
            <a:endParaRPr lang="en-US" altLang="zh-CN" sz="1100" dirty="0">
              <a:solidFill>
                <a:srgbClr val="595959"/>
              </a:solidFill>
              <a:latin typeface="微软雅黑" panose="020B0503020204020204" pitchFamily="34" charset="-122"/>
              <a:ea typeface="微软雅黑" panose="020B0503020204020204" pitchFamily="34" charset="-122"/>
            </a:endParaRPr>
          </a:p>
        </p:txBody>
      </p:sp>
      <p:sp>
        <p:nvSpPr>
          <p:cNvPr id="55" name="文本框 54">
            <a:extLst>
              <a:ext uri="{FF2B5EF4-FFF2-40B4-BE49-F238E27FC236}">
                <a16:creationId xmlns="" xmlns:a16="http://schemas.microsoft.com/office/drawing/2014/main" id="{874518A3-210C-43AC-AF66-853D1B2F2BD7}"/>
              </a:ext>
            </a:extLst>
          </p:cNvPr>
          <p:cNvSpPr txBox="1">
            <a:spLocks/>
          </p:cNvSpPr>
          <p:nvPr/>
        </p:nvSpPr>
        <p:spPr>
          <a:xfrm>
            <a:off x="814598" y="2669511"/>
            <a:ext cx="3568881" cy="769441"/>
          </a:xfrm>
          <a:prstGeom prst="rect">
            <a:avLst/>
          </a:prstGeom>
          <a:noFill/>
        </p:spPr>
        <p:txBody>
          <a:bodyPr wrap="square" rtlCol="0">
            <a:spAutoFit/>
          </a:bodyPr>
          <a:lstStyle/>
          <a:p>
            <a:r>
              <a:rPr lang="zh-CN" altLang="en-US" sz="4400" dirty="0">
                <a:solidFill>
                  <a:schemeClr val="tx1">
                    <a:lumMod val="75000"/>
                    <a:lumOff val="25000"/>
                  </a:schemeClr>
                </a:solidFill>
                <a:cs typeface="+mn-ea"/>
                <a:sym typeface="+mn-lt"/>
              </a:rPr>
              <a:t>输入您的标题</a:t>
            </a:r>
            <a:endParaRPr lang="zh-CN" altLang="en-US" sz="4400" dirty="0">
              <a:solidFill>
                <a:srgbClr val="313131"/>
              </a:solidFill>
              <a:latin typeface="微软雅黑" panose="020B0503020204020204" pitchFamily="34" charset="-122"/>
              <a:ea typeface="微软雅黑" panose="020B0503020204020204" pitchFamily="34" charset="-122"/>
            </a:endParaRPr>
          </a:p>
        </p:txBody>
      </p:sp>
      <p:sp>
        <p:nvSpPr>
          <p:cNvPr id="56" name="文本框 55">
            <a:extLst>
              <a:ext uri="{FF2B5EF4-FFF2-40B4-BE49-F238E27FC236}">
                <a16:creationId xmlns="" xmlns:a16="http://schemas.microsoft.com/office/drawing/2014/main" id="{787547E3-44ED-4863-8FC0-C49ED77B7BAC}"/>
              </a:ext>
            </a:extLst>
          </p:cNvPr>
          <p:cNvSpPr txBox="1"/>
          <p:nvPr/>
        </p:nvSpPr>
        <p:spPr>
          <a:xfrm>
            <a:off x="814598" y="1927908"/>
            <a:ext cx="5423081" cy="769441"/>
          </a:xfrm>
          <a:prstGeom prst="rect">
            <a:avLst/>
          </a:prstGeom>
        </p:spPr>
        <p:txBody>
          <a:bodyPr wrap="square" rtlCol="0">
            <a:spAutoFit/>
          </a:bodyPr>
          <a:lstStyle/>
          <a:p>
            <a:r>
              <a:rPr lang="en-US" altLang="zh-CN" sz="4400" b="1" dirty="0">
                <a:gradFill>
                  <a:gsLst>
                    <a:gs pos="8000">
                      <a:srgbClr val="3501FF"/>
                    </a:gs>
                    <a:gs pos="98000">
                      <a:srgbClr val="01C5FF"/>
                    </a:gs>
                  </a:gsLst>
                  <a:lin ang="9000000" scaled="0"/>
                </a:gradFill>
                <a:latin typeface="Century Gothic" panose="020B0502020202020204" pitchFamily="34" charset="0"/>
                <a:ea typeface="微软雅黑" panose="020B0503020204020204" pitchFamily="34" charset="-122"/>
              </a:rPr>
              <a:t>CASH DATEBASE</a:t>
            </a:r>
            <a:endParaRPr lang="zh-CN" altLang="en-US" sz="4400" b="1" dirty="0">
              <a:gradFill>
                <a:gsLst>
                  <a:gs pos="8000">
                    <a:srgbClr val="3501FF"/>
                  </a:gs>
                  <a:gs pos="98000">
                    <a:srgbClr val="01C5FF"/>
                  </a:gs>
                </a:gsLst>
                <a:lin ang="9000000" scaled="0"/>
              </a:gradFill>
              <a:latin typeface="Century Gothic" panose="020B0502020202020204" pitchFamily="34" charset="0"/>
              <a:ea typeface="微软雅黑" panose="020B0503020204020204" pitchFamily="34" charset="-122"/>
            </a:endParaRPr>
          </a:p>
        </p:txBody>
      </p:sp>
      <p:cxnSp>
        <p:nvCxnSpPr>
          <p:cNvPr id="57" name="直接连接符 56">
            <a:extLst>
              <a:ext uri="{FF2B5EF4-FFF2-40B4-BE49-F238E27FC236}">
                <a16:creationId xmlns="" xmlns:a16="http://schemas.microsoft.com/office/drawing/2014/main" id="{BDCFABD5-7132-4CF0-87DB-865A4B48E16B}"/>
              </a:ext>
            </a:extLst>
          </p:cNvPr>
          <p:cNvCxnSpPr/>
          <p:nvPr/>
        </p:nvCxnSpPr>
        <p:spPr>
          <a:xfrm>
            <a:off x="961861" y="3661228"/>
            <a:ext cx="428625" cy="0"/>
          </a:xfrm>
          <a:prstGeom prst="line">
            <a:avLst/>
          </a:prstGeom>
          <a:ln w="53975">
            <a:gradFill>
              <a:gsLst>
                <a:gs pos="10000">
                  <a:srgbClr val="3501FF"/>
                </a:gs>
                <a:gs pos="100000">
                  <a:srgbClr val="01C5FF"/>
                </a:gs>
              </a:gsLst>
              <a:lin ang="12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59115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9ED495E0-2458-4009-9CE7-753563AE28CD}"/>
              </a:ext>
            </a:extLst>
          </p:cNvPr>
          <p:cNvSpPr txBox="1"/>
          <p:nvPr/>
        </p:nvSpPr>
        <p:spPr>
          <a:xfrm>
            <a:off x="1041982" y="597366"/>
            <a:ext cx="2954655" cy="461665"/>
          </a:xfrm>
          <a:prstGeom prst="rect">
            <a:avLst/>
          </a:prstGeom>
          <a:noFill/>
        </p:spPr>
        <p:txBody>
          <a:bodyPr wrap="none" rtlCol="0" anchor="ctr">
            <a:spAutoFit/>
          </a:bodyPr>
          <a:lstStyle/>
          <a:p>
            <a:r>
              <a:rPr lang="zh-CN" altLang="en-US" sz="2400" dirty="0">
                <a:solidFill>
                  <a:schemeClr val="tx1">
                    <a:lumMod val="75000"/>
                    <a:lumOff val="25000"/>
                  </a:schemeClr>
                </a:solidFill>
                <a:cs typeface="+mn-ea"/>
                <a:sym typeface="+mn-lt"/>
              </a:rPr>
              <a:t>请双击输入您的标题</a:t>
            </a:r>
          </a:p>
        </p:txBody>
      </p:sp>
      <p:grpSp>
        <p:nvGrpSpPr>
          <p:cNvPr id="3" name="组合 2">
            <a:extLst>
              <a:ext uri="{FF2B5EF4-FFF2-40B4-BE49-F238E27FC236}">
                <a16:creationId xmlns="" xmlns:a16="http://schemas.microsoft.com/office/drawing/2014/main" id="{CFD5DC99-551E-4AF0-83D6-437DED45A143}"/>
              </a:ext>
            </a:extLst>
          </p:cNvPr>
          <p:cNvGrpSpPr/>
          <p:nvPr/>
        </p:nvGrpSpPr>
        <p:grpSpPr>
          <a:xfrm>
            <a:off x="346454" y="638043"/>
            <a:ext cx="631480" cy="420988"/>
            <a:chOff x="386683" y="710732"/>
            <a:chExt cx="522448" cy="348299"/>
          </a:xfrm>
        </p:grpSpPr>
        <p:sp>
          <p:nvSpPr>
            <p:cNvPr id="4" name="椭圆 3">
              <a:extLst>
                <a:ext uri="{FF2B5EF4-FFF2-40B4-BE49-F238E27FC236}">
                  <a16:creationId xmlns="" xmlns:a16="http://schemas.microsoft.com/office/drawing/2014/main" id="{848AE69B-BB5A-48E1-82F7-50C8D1472D41}"/>
                </a:ext>
              </a:extLst>
            </p:cNvPr>
            <p:cNvSpPr/>
            <p:nvPr/>
          </p:nvSpPr>
          <p:spPr>
            <a:xfrm>
              <a:off x="386683" y="710732"/>
              <a:ext cx="348299" cy="348299"/>
            </a:xfrm>
            <a:prstGeom prst="ellipse">
              <a:avLst/>
            </a:prstGeom>
            <a:gradFill>
              <a:gsLst>
                <a:gs pos="8000">
                  <a:srgbClr val="3501FF">
                    <a:alpha val="88000"/>
                  </a:srgbClr>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5" name="椭圆 4">
              <a:extLst>
                <a:ext uri="{FF2B5EF4-FFF2-40B4-BE49-F238E27FC236}">
                  <a16:creationId xmlns="" xmlns:a16="http://schemas.microsoft.com/office/drawing/2014/main" id="{62BC4612-72DC-412C-A055-869C1D92F4C1}"/>
                </a:ext>
              </a:extLst>
            </p:cNvPr>
            <p:cNvSpPr/>
            <p:nvPr/>
          </p:nvSpPr>
          <p:spPr>
            <a:xfrm>
              <a:off x="560832" y="710732"/>
              <a:ext cx="348299" cy="348299"/>
            </a:xfrm>
            <a:prstGeom prst="ellipse">
              <a:avLst/>
            </a:prstGeom>
            <a:gradFill>
              <a:gsLst>
                <a:gs pos="8000">
                  <a:srgbClr val="3501FF"/>
                </a:gs>
                <a:gs pos="98000">
                  <a:srgbClr val="01C5FF">
                    <a:alpha val="83000"/>
                  </a:srgb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pic>
        <p:nvPicPr>
          <p:cNvPr id="13" name="图片 12">
            <a:extLst>
              <a:ext uri="{FF2B5EF4-FFF2-40B4-BE49-F238E27FC236}">
                <a16:creationId xmlns="" xmlns:a16="http://schemas.microsoft.com/office/drawing/2014/main" id="{B09A8A1C-8320-4742-BB30-3BB802D95C33}"/>
              </a:ext>
            </a:extLst>
          </p:cNvPr>
          <p:cNvPicPr>
            <a:picLocks noChangeAspect="1"/>
          </p:cNvPicPr>
          <p:nvPr/>
        </p:nvPicPr>
        <p:blipFill rotWithShape="1">
          <a:blip r:embed="rId3">
            <a:extLst>
              <a:ext uri="{28A0092B-C50C-407E-A947-70E740481C1C}">
                <a14:useLocalDpi xmlns:a14="http://schemas.microsoft.com/office/drawing/2010/main" val="0"/>
              </a:ext>
            </a:extLst>
          </a:blip>
          <a:srcRect l="29961" t="4539" r="3390" b="16517"/>
          <a:stretch/>
        </p:blipFill>
        <p:spPr>
          <a:xfrm>
            <a:off x="767440" y="1676400"/>
            <a:ext cx="6576192" cy="4381500"/>
          </a:xfrm>
          <a:prstGeom prst="rect">
            <a:avLst/>
          </a:prstGeom>
          <a:effectLst>
            <a:outerShdw blurRad="63500" sx="102000" sy="102000" algn="ctr" rotWithShape="0">
              <a:prstClr val="black">
                <a:alpha val="8000"/>
              </a:prstClr>
            </a:outerShdw>
          </a:effectLst>
        </p:spPr>
      </p:pic>
      <p:sp>
        <p:nvSpPr>
          <p:cNvPr id="14" name="矩形: 圆角 13">
            <a:extLst>
              <a:ext uri="{FF2B5EF4-FFF2-40B4-BE49-F238E27FC236}">
                <a16:creationId xmlns="" xmlns:a16="http://schemas.microsoft.com/office/drawing/2014/main" id="{A00494BB-1069-4480-BCE6-68FC2B9FE250}"/>
              </a:ext>
            </a:extLst>
          </p:cNvPr>
          <p:cNvSpPr/>
          <p:nvPr/>
        </p:nvSpPr>
        <p:spPr>
          <a:xfrm>
            <a:off x="4237225" y="2071264"/>
            <a:ext cx="6874723" cy="3665995"/>
          </a:xfrm>
          <a:prstGeom prst="roundRect">
            <a:avLst>
              <a:gd name="adj" fmla="val 1781"/>
            </a:avLst>
          </a:prstGeom>
          <a:solidFill>
            <a:srgbClr val="FFFFFF"/>
          </a:solidFill>
          <a:ln w="19050">
            <a:noFill/>
          </a:ln>
          <a:effectLst>
            <a:outerShdw blurRad="2286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grpSp>
        <p:nvGrpSpPr>
          <p:cNvPr id="15" name="PA_组合 37">
            <a:extLst>
              <a:ext uri="{FF2B5EF4-FFF2-40B4-BE49-F238E27FC236}">
                <a16:creationId xmlns="" xmlns:a16="http://schemas.microsoft.com/office/drawing/2014/main" id="{09EA1F9E-E7DD-49FA-BB12-80C4474F03BC}"/>
              </a:ext>
            </a:extLst>
          </p:cNvPr>
          <p:cNvGrpSpPr>
            <a:grpSpLocks/>
          </p:cNvGrpSpPr>
          <p:nvPr>
            <p:custDataLst>
              <p:tags r:id="rId1"/>
            </p:custDataLst>
          </p:nvPr>
        </p:nvGrpSpPr>
        <p:grpSpPr>
          <a:xfrm>
            <a:off x="4585810" y="2427037"/>
            <a:ext cx="5949146" cy="2901792"/>
            <a:chOff x="-37485005" y="-12554861"/>
            <a:chExt cx="22059910" cy="10760084"/>
          </a:xfrm>
          <a:solidFill>
            <a:schemeClr val="bg1">
              <a:lumMod val="95000"/>
              <a:alpha val="55000"/>
            </a:schemeClr>
          </a:solidFill>
        </p:grpSpPr>
        <p:sp>
          <p:nvSpPr>
            <p:cNvPr id="16" name="Freeform 468">
              <a:extLst>
                <a:ext uri="{FF2B5EF4-FFF2-40B4-BE49-F238E27FC236}">
                  <a16:creationId xmlns="" xmlns:a16="http://schemas.microsoft.com/office/drawing/2014/main" id="{AE22E103-3F4F-474E-B887-72271024F76B}"/>
                </a:ext>
              </a:extLst>
            </p:cNvPr>
            <p:cNvSpPr>
              <a:spLocks/>
            </p:cNvSpPr>
            <p:nvPr/>
          </p:nvSpPr>
          <p:spPr bwMode="auto">
            <a:xfrm>
              <a:off x="-23924574" y="-7224032"/>
              <a:ext cx="296863" cy="233363"/>
            </a:xfrm>
            <a:custGeom>
              <a:avLst/>
              <a:gdLst>
                <a:gd name="T0" fmla="*/ 0 w 187"/>
                <a:gd name="T1" fmla="*/ 76 h 147"/>
                <a:gd name="T2" fmla="*/ 7 w 187"/>
                <a:gd name="T3" fmla="*/ 74 h 147"/>
                <a:gd name="T4" fmla="*/ 9 w 187"/>
                <a:gd name="T5" fmla="*/ 83 h 147"/>
                <a:gd name="T6" fmla="*/ 38 w 187"/>
                <a:gd name="T7" fmla="*/ 78 h 147"/>
                <a:gd name="T8" fmla="*/ 71 w 187"/>
                <a:gd name="T9" fmla="*/ 78 h 147"/>
                <a:gd name="T10" fmla="*/ 94 w 187"/>
                <a:gd name="T11" fmla="*/ 81 h 147"/>
                <a:gd name="T12" fmla="*/ 120 w 187"/>
                <a:gd name="T13" fmla="*/ 52 h 147"/>
                <a:gd name="T14" fmla="*/ 149 w 187"/>
                <a:gd name="T15" fmla="*/ 26 h 147"/>
                <a:gd name="T16" fmla="*/ 175 w 187"/>
                <a:gd name="T17" fmla="*/ 0 h 147"/>
                <a:gd name="T18" fmla="*/ 182 w 187"/>
                <a:gd name="T19" fmla="*/ 15 h 147"/>
                <a:gd name="T20" fmla="*/ 187 w 187"/>
                <a:gd name="T21" fmla="*/ 48 h 147"/>
                <a:gd name="T22" fmla="*/ 168 w 187"/>
                <a:gd name="T23" fmla="*/ 48 h 147"/>
                <a:gd name="T24" fmla="*/ 163 w 187"/>
                <a:gd name="T25" fmla="*/ 74 h 147"/>
                <a:gd name="T26" fmla="*/ 170 w 187"/>
                <a:gd name="T27" fmla="*/ 81 h 147"/>
                <a:gd name="T28" fmla="*/ 154 w 187"/>
                <a:gd name="T29" fmla="*/ 88 h 147"/>
                <a:gd name="T30" fmla="*/ 154 w 187"/>
                <a:gd name="T31" fmla="*/ 104 h 147"/>
                <a:gd name="T32" fmla="*/ 142 w 187"/>
                <a:gd name="T33" fmla="*/ 121 h 147"/>
                <a:gd name="T34" fmla="*/ 142 w 187"/>
                <a:gd name="T35" fmla="*/ 137 h 147"/>
                <a:gd name="T36" fmla="*/ 132 w 187"/>
                <a:gd name="T37" fmla="*/ 147 h 147"/>
                <a:gd name="T38" fmla="*/ 16 w 187"/>
                <a:gd name="T39" fmla="*/ 126 h 147"/>
                <a:gd name="T40" fmla="*/ 2 w 187"/>
                <a:gd name="T41" fmla="*/ 85 h 147"/>
                <a:gd name="T42" fmla="*/ 0 w 187"/>
                <a:gd name="T43" fmla="*/ 7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7" h="147">
                  <a:moveTo>
                    <a:pt x="0" y="76"/>
                  </a:moveTo>
                  <a:lnTo>
                    <a:pt x="7" y="74"/>
                  </a:lnTo>
                  <a:lnTo>
                    <a:pt x="9" y="83"/>
                  </a:lnTo>
                  <a:lnTo>
                    <a:pt x="38" y="78"/>
                  </a:lnTo>
                  <a:lnTo>
                    <a:pt x="71" y="78"/>
                  </a:lnTo>
                  <a:lnTo>
                    <a:pt x="94" y="81"/>
                  </a:lnTo>
                  <a:lnTo>
                    <a:pt x="120" y="52"/>
                  </a:lnTo>
                  <a:lnTo>
                    <a:pt x="149" y="26"/>
                  </a:lnTo>
                  <a:lnTo>
                    <a:pt x="175" y="0"/>
                  </a:lnTo>
                  <a:lnTo>
                    <a:pt x="182" y="15"/>
                  </a:lnTo>
                  <a:lnTo>
                    <a:pt x="187" y="48"/>
                  </a:lnTo>
                  <a:lnTo>
                    <a:pt x="168" y="48"/>
                  </a:lnTo>
                  <a:lnTo>
                    <a:pt x="163" y="74"/>
                  </a:lnTo>
                  <a:lnTo>
                    <a:pt x="170" y="81"/>
                  </a:lnTo>
                  <a:lnTo>
                    <a:pt x="154" y="88"/>
                  </a:lnTo>
                  <a:lnTo>
                    <a:pt x="154" y="104"/>
                  </a:lnTo>
                  <a:lnTo>
                    <a:pt x="142" y="121"/>
                  </a:lnTo>
                  <a:lnTo>
                    <a:pt x="142" y="137"/>
                  </a:lnTo>
                  <a:lnTo>
                    <a:pt x="132" y="147"/>
                  </a:lnTo>
                  <a:lnTo>
                    <a:pt x="16" y="126"/>
                  </a:lnTo>
                  <a:lnTo>
                    <a:pt x="2" y="85"/>
                  </a:lnTo>
                  <a:lnTo>
                    <a:pt x="0" y="7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469">
              <a:extLst>
                <a:ext uri="{FF2B5EF4-FFF2-40B4-BE49-F238E27FC236}">
                  <a16:creationId xmlns="" xmlns:a16="http://schemas.microsoft.com/office/drawing/2014/main" id="{03C712A0-003C-4C87-99DE-C8815AC6CA1B}"/>
                </a:ext>
              </a:extLst>
            </p:cNvPr>
            <p:cNvSpPr>
              <a:spLocks/>
            </p:cNvSpPr>
            <p:nvPr/>
          </p:nvSpPr>
          <p:spPr bwMode="auto">
            <a:xfrm>
              <a:off x="-23373711" y="-8066995"/>
              <a:ext cx="896938" cy="630238"/>
            </a:xfrm>
            <a:custGeom>
              <a:avLst/>
              <a:gdLst>
                <a:gd name="T0" fmla="*/ 64 w 565"/>
                <a:gd name="T1" fmla="*/ 141 h 397"/>
                <a:gd name="T2" fmla="*/ 102 w 565"/>
                <a:gd name="T3" fmla="*/ 115 h 397"/>
                <a:gd name="T4" fmla="*/ 154 w 565"/>
                <a:gd name="T5" fmla="*/ 96 h 397"/>
                <a:gd name="T6" fmla="*/ 194 w 565"/>
                <a:gd name="T7" fmla="*/ 52 h 397"/>
                <a:gd name="T8" fmla="*/ 220 w 565"/>
                <a:gd name="T9" fmla="*/ 49 h 397"/>
                <a:gd name="T10" fmla="*/ 253 w 565"/>
                <a:gd name="T11" fmla="*/ 49 h 397"/>
                <a:gd name="T12" fmla="*/ 293 w 565"/>
                <a:gd name="T13" fmla="*/ 66 h 397"/>
                <a:gd name="T14" fmla="*/ 333 w 565"/>
                <a:gd name="T15" fmla="*/ 59 h 397"/>
                <a:gd name="T16" fmla="*/ 369 w 565"/>
                <a:gd name="T17" fmla="*/ 40 h 397"/>
                <a:gd name="T18" fmla="*/ 381 w 565"/>
                <a:gd name="T19" fmla="*/ 16 h 397"/>
                <a:gd name="T20" fmla="*/ 416 w 565"/>
                <a:gd name="T21" fmla="*/ 9 h 397"/>
                <a:gd name="T22" fmla="*/ 426 w 565"/>
                <a:gd name="T23" fmla="*/ 26 h 397"/>
                <a:gd name="T24" fmla="*/ 437 w 565"/>
                <a:gd name="T25" fmla="*/ 78 h 397"/>
                <a:gd name="T26" fmla="*/ 468 w 565"/>
                <a:gd name="T27" fmla="*/ 63 h 397"/>
                <a:gd name="T28" fmla="*/ 518 w 565"/>
                <a:gd name="T29" fmla="*/ 47 h 397"/>
                <a:gd name="T30" fmla="*/ 565 w 565"/>
                <a:gd name="T31" fmla="*/ 61 h 397"/>
                <a:gd name="T32" fmla="*/ 522 w 565"/>
                <a:gd name="T33" fmla="*/ 73 h 397"/>
                <a:gd name="T34" fmla="*/ 437 w 565"/>
                <a:gd name="T35" fmla="*/ 87 h 397"/>
                <a:gd name="T36" fmla="*/ 423 w 565"/>
                <a:gd name="T37" fmla="*/ 125 h 397"/>
                <a:gd name="T38" fmla="*/ 409 w 565"/>
                <a:gd name="T39" fmla="*/ 165 h 397"/>
                <a:gd name="T40" fmla="*/ 400 w 565"/>
                <a:gd name="T41" fmla="*/ 198 h 397"/>
                <a:gd name="T42" fmla="*/ 378 w 565"/>
                <a:gd name="T43" fmla="*/ 224 h 397"/>
                <a:gd name="T44" fmla="*/ 336 w 565"/>
                <a:gd name="T45" fmla="*/ 262 h 397"/>
                <a:gd name="T46" fmla="*/ 324 w 565"/>
                <a:gd name="T47" fmla="*/ 300 h 397"/>
                <a:gd name="T48" fmla="*/ 279 w 565"/>
                <a:gd name="T49" fmla="*/ 300 h 397"/>
                <a:gd name="T50" fmla="*/ 246 w 565"/>
                <a:gd name="T51" fmla="*/ 312 h 397"/>
                <a:gd name="T52" fmla="*/ 225 w 565"/>
                <a:gd name="T53" fmla="*/ 373 h 397"/>
                <a:gd name="T54" fmla="*/ 147 w 565"/>
                <a:gd name="T55" fmla="*/ 387 h 397"/>
                <a:gd name="T56" fmla="*/ 116 w 565"/>
                <a:gd name="T57" fmla="*/ 390 h 397"/>
                <a:gd name="T58" fmla="*/ 12 w 565"/>
                <a:gd name="T59" fmla="*/ 375 h 397"/>
                <a:gd name="T60" fmla="*/ 45 w 565"/>
                <a:gd name="T61" fmla="*/ 309 h 397"/>
                <a:gd name="T62" fmla="*/ 12 w 565"/>
                <a:gd name="T63" fmla="*/ 276 h 397"/>
                <a:gd name="T64" fmla="*/ 17 w 565"/>
                <a:gd name="T65" fmla="*/ 217 h 397"/>
                <a:gd name="T66" fmla="*/ 10 w 565"/>
                <a:gd name="T67" fmla="*/ 179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5" h="397">
                  <a:moveTo>
                    <a:pt x="26" y="125"/>
                  </a:moveTo>
                  <a:lnTo>
                    <a:pt x="64" y="141"/>
                  </a:lnTo>
                  <a:lnTo>
                    <a:pt x="95" y="137"/>
                  </a:lnTo>
                  <a:lnTo>
                    <a:pt x="102" y="115"/>
                  </a:lnTo>
                  <a:lnTo>
                    <a:pt x="133" y="111"/>
                  </a:lnTo>
                  <a:lnTo>
                    <a:pt x="154" y="96"/>
                  </a:lnTo>
                  <a:lnTo>
                    <a:pt x="161" y="61"/>
                  </a:lnTo>
                  <a:lnTo>
                    <a:pt x="194" y="52"/>
                  </a:lnTo>
                  <a:lnTo>
                    <a:pt x="201" y="37"/>
                  </a:lnTo>
                  <a:lnTo>
                    <a:pt x="220" y="49"/>
                  </a:lnTo>
                  <a:lnTo>
                    <a:pt x="229" y="49"/>
                  </a:lnTo>
                  <a:lnTo>
                    <a:pt x="253" y="49"/>
                  </a:lnTo>
                  <a:lnTo>
                    <a:pt x="281" y="59"/>
                  </a:lnTo>
                  <a:lnTo>
                    <a:pt x="293" y="66"/>
                  </a:lnTo>
                  <a:lnTo>
                    <a:pt x="322" y="52"/>
                  </a:lnTo>
                  <a:lnTo>
                    <a:pt x="333" y="59"/>
                  </a:lnTo>
                  <a:lnTo>
                    <a:pt x="348" y="40"/>
                  </a:lnTo>
                  <a:lnTo>
                    <a:pt x="369" y="40"/>
                  </a:lnTo>
                  <a:lnTo>
                    <a:pt x="376" y="33"/>
                  </a:lnTo>
                  <a:lnTo>
                    <a:pt x="381" y="16"/>
                  </a:lnTo>
                  <a:lnTo>
                    <a:pt x="397" y="0"/>
                  </a:lnTo>
                  <a:lnTo>
                    <a:pt x="416" y="9"/>
                  </a:lnTo>
                  <a:lnTo>
                    <a:pt x="414" y="23"/>
                  </a:lnTo>
                  <a:lnTo>
                    <a:pt x="426" y="26"/>
                  </a:lnTo>
                  <a:lnTo>
                    <a:pt x="421" y="63"/>
                  </a:lnTo>
                  <a:lnTo>
                    <a:pt x="437" y="78"/>
                  </a:lnTo>
                  <a:lnTo>
                    <a:pt x="449" y="68"/>
                  </a:lnTo>
                  <a:lnTo>
                    <a:pt x="468" y="63"/>
                  </a:lnTo>
                  <a:lnTo>
                    <a:pt x="492" y="44"/>
                  </a:lnTo>
                  <a:lnTo>
                    <a:pt x="518" y="47"/>
                  </a:lnTo>
                  <a:lnTo>
                    <a:pt x="558" y="47"/>
                  </a:lnTo>
                  <a:lnTo>
                    <a:pt x="565" y="61"/>
                  </a:lnTo>
                  <a:lnTo>
                    <a:pt x="541" y="66"/>
                  </a:lnTo>
                  <a:lnTo>
                    <a:pt x="522" y="73"/>
                  </a:lnTo>
                  <a:lnTo>
                    <a:pt x="478" y="78"/>
                  </a:lnTo>
                  <a:lnTo>
                    <a:pt x="437" y="87"/>
                  </a:lnTo>
                  <a:lnTo>
                    <a:pt x="414" y="106"/>
                  </a:lnTo>
                  <a:lnTo>
                    <a:pt x="423" y="125"/>
                  </a:lnTo>
                  <a:lnTo>
                    <a:pt x="428" y="146"/>
                  </a:lnTo>
                  <a:lnTo>
                    <a:pt x="409" y="165"/>
                  </a:lnTo>
                  <a:lnTo>
                    <a:pt x="409" y="182"/>
                  </a:lnTo>
                  <a:lnTo>
                    <a:pt x="400" y="198"/>
                  </a:lnTo>
                  <a:lnTo>
                    <a:pt x="362" y="196"/>
                  </a:lnTo>
                  <a:lnTo>
                    <a:pt x="378" y="224"/>
                  </a:lnTo>
                  <a:lnTo>
                    <a:pt x="352" y="236"/>
                  </a:lnTo>
                  <a:lnTo>
                    <a:pt x="336" y="262"/>
                  </a:lnTo>
                  <a:lnTo>
                    <a:pt x="338" y="288"/>
                  </a:lnTo>
                  <a:lnTo>
                    <a:pt x="324" y="300"/>
                  </a:lnTo>
                  <a:lnTo>
                    <a:pt x="310" y="295"/>
                  </a:lnTo>
                  <a:lnTo>
                    <a:pt x="279" y="300"/>
                  </a:lnTo>
                  <a:lnTo>
                    <a:pt x="277" y="312"/>
                  </a:lnTo>
                  <a:lnTo>
                    <a:pt x="246" y="312"/>
                  </a:lnTo>
                  <a:lnTo>
                    <a:pt x="225" y="338"/>
                  </a:lnTo>
                  <a:lnTo>
                    <a:pt x="225" y="373"/>
                  </a:lnTo>
                  <a:lnTo>
                    <a:pt x="173" y="390"/>
                  </a:lnTo>
                  <a:lnTo>
                    <a:pt x="147" y="387"/>
                  </a:lnTo>
                  <a:lnTo>
                    <a:pt x="140" y="394"/>
                  </a:lnTo>
                  <a:lnTo>
                    <a:pt x="116" y="390"/>
                  </a:lnTo>
                  <a:lnTo>
                    <a:pt x="78" y="397"/>
                  </a:lnTo>
                  <a:lnTo>
                    <a:pt x="12" y="375"/>
                  </a:lnTo>
                  <a:lnTo>
                    <a:pt x="48" y="338"/>
                  </a:lnTo>
                  <a:lnTo>
                    <a:pt x="45" y="309"/>
                  </a:lnTo>
                  <a:lnTo>
                    <a:pt x="14" y="302"/>
                  </a:lnTo>
                  <a:lnTo>
                    <a:pt x="12" y="276"/>
                  </a:lnTo>
                  <a:lnTo>
                    <a:pt x="0" y="241"/>
                  </a:lnTo>
                  <a:lnTo>
                    <a:pt x="17" y="217"/>
                  </a:lnTo>
                  <a:lnTo>
                    <a:pt x="0" y="210"/>
                  </a:lnTo>
                  <a:lnTo>
                    <a:pt x="10" y="179"/>
                  </a:lnTo>
                  <a:lnTo>
                    <a:pt x="26" y="12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470">
              <a:extLst>
                <a:ext uri="{FF2B5EF4-FFF2-40B4-BE49-F238E27FC236}">
                  <a16:creationId xmlns="" xmlns:a16="http://schemas.microsoft.com/office/drawing/2014/main" id="{BA38E3A2-1C5E-49B1-BA79-FB673CC9C4A9}"/>
                </a:ext>
              </a:extLst>
            </p:cNvPr>
            <p:cNvSpPr>
              <a:spLocks/>
            </p:cNvSpPr>
            <p:nvPr/>
          </p:nvSpPr>
          <p:spPr bwMode="auto">
            <a:xfrm>
              <a:off x="-25905775" y="-8371795"/>
              <a:ext cx="104775" cy="222250"/>
            </a:xfrm>
            <a:custGeom>
              <a:avLst/>
              <a:gdLst>
                <a:gd name="T0" fmla="*/ 50 w 66"/>
                <a:gd name="T1" fmla="*/ 38 h 140"/>
                <a:gd name="T2" fmla="*/ 45 w 66"/>
                <a:gd name="T3" fmla="*/ 54 h 140"/>
                <a:gd name="T4" fmla="*/ 52 w 66"/>
                <a:gd name="T5" fmla="*/ 73 h 140"/>
                <a:gd name="T6" fmla="*/ 66 w 66"/>
                <a:gd name="T7" fmla="*/ 85 h 140"/>
                <a:gd name="T8" fmla="*/ 66 w 66"/>
                <a:gd name="T9" fmla="*/ 97 h 140"/>
                <a:gd name="T10" fmla="*/ 55 w 66"/>
                <a:gd name="T11" fmla="*/ 104 h 140"/>
                <a:gd name="T12" fmla="*/ 52 w 66"/>
                <a:gd name="T13" fmla="*/ 118 h 140"/>
                <a:gd name="T14" fmla="*/ 33 w 66"/>
                <a:gd name="T15" fmla="*/ 140 h 140"/>
                <a:gd name="T16" fmla="*/ 26 w 66"/>
                <a:gd name="T17" fmla="*/ 137 h 140"/>
                <a:gd name="T18" fmla="*/ 26 w 66"/>
                <a:gd name="T19" fmla="*/ 128 h 140"/>
                <a:gd name="T20" fmla="*/ 5 w 66"/>
                <a:gd name="T21" fmla="*/ 111 h 140"/>
                <a:gd name="T22" fmla="*/ 3 w 66"/>
                <a:gd name="T23" fmla="*/ 90 h 140"/>
                <a:gd name="T24" fmla="*/ 5 w 66"/>
                <a:gd name="T25" fmla="*/ 59 h 140"/>
                <a:gd name="T26" fmla="*/ 10 w 66"/>
                <a:gd name="T27" fmla="*/ 45 h 140"/>
                <a:gd name="T28" fmla="*/ 3 w 66"/>
                <a:gd name="T29" fmla="*/ 38 h 140"/>
                <a:gd name="T30" fmla="*/ 0 w 66"/>
                <a:gd name="T31" fmla="*/ 24 h 140"/>
                <a:gd name="T32" fmla="*/ 17 w 66"/>
                <a:gd name="T33" fmla="*/ 0 h 140"/>
                <a:gd name="T34" fmla="*/ 19 w 66"/>
                <a:gd name="T35" fmla="*/ 10 h 140"/>
                <a:gd name="T36" fmla="*/ 31 w 66"/>
                <a:gd name="T37" fmla="*/ 5 h 140"/>
                <a:gd name="T38" fmla="*/ 38 w 66"/>
                <a:gd name="T39" fmla="*/ 17 h 140"/>
                <a:gd name="T40" fmla="*/ 48 w 66"/>
                <a:gd name="T41" fmla="*/ 21 h 140"/>
                <a:gd name="T42" fmla="*/ 50 w 66"/>
                <a:gd name="T43" fmla="*/ 3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140">
                  <a:moveTo>
                    <a:pt x="50" y="38"/>
                  </a:moveTo>
                  <a:lnTo>
                    <a:pt x="45" y="54"/>
                  </a:lnTo>
                  <a:lnTo>
                    <a:pt x="52" y="73"/>
                  </a:lnTo>
                  <a:lnTo>
                    <a:pt x="66" y="85"/>
                  </a:lnTo>
                  <a:lnTo>
                    <a:pt x="66" y="97"/>
                  </a:lnTo>
                  <a:lnTo>
                    <a:pt x="55" y="104"/>
                  </a:lnTo>
                  <a:lnTo>
                    <a:pt x="52" y="118"/>
                  </a:lnTo>
                  <a:lnTo>
                    <a:pt x="33" y="140"/>
                  </a:lnTo>
                  <a:lnTo>
                    <a:pt x="26" y="137"/>
                  </a:lnTo>
                  <a:lnTo>
                    <a:pt x="26" y="128"/>
                  </a:lnTo>
                  <a:lnTo>
                    <a:pt x="5" y="111"/>
                  </a:lnTo>
                  <a:lnTo>
                    <a:pt x="3" y="90"/>
                  </a:lnTo>
                  <a:lnTo>
                    <a:pt x="5" y="59"/>
                  </a:lnTo>
                  <a:lnTo>
                    <a:pt x="10" y="45"/>
                  </a:lnTo>
                  <a:lnTo>
                    <a:pt x="3" y="38"/>
                  </a:lnTo>
                  <a:lnTo>
                    <a:pt x="0" y="24"/>
                  </a:lnTo>
                  <a:lnTo>
                    <a:pt x="17" y="0"/>
                  </a:lnTo>
                  <a:lnTo>
                    <a:pt x="19" y="10"/>
                  </a:lnTo>
                  <a:lnTo>
                    <a:pt x="31" y="5"/>
                  </a:lnTo>
                  <a:lnTo>
                    <a:pt x="38" y="17"/>
                  </a:lnTo>
                  <a:lnTo>
                    <a:pt x="48" y="21"/>
                  </a:lnTo>
                  <a:lnTo>
                    <a:pt x="50" y="3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471">
              <a:extLst>
                <a:ext uri="{FF2B5EF4-FFF2-40B4-BE49-F238E27FC236}">
                  <a16:creationId xmlns="" xmlns:a16="http://schemas.microsoft.com/office/drawing/2014/main" id="{8A9D5767-E0D4-4765-9A0C-ED5B232DDEAB}"/>
                </a:ext>
              </a:extLst>
            </p:cNvPr>
            <p:cNvSpPr>
              <a:spLocks/>
            </p:cNvSpPr>
            <p:nvPr/>
          </p:nvSpPr>
          <p:spPr bwMode="auto">
            <a:xfrm>
              <a:off x="-24416699" y="-8267020"/>
              <a:ext cx="180975" cy="180975"/>
            </a:xfrm>
            <a:custGeom>
              <a:avLst/>
              <a:gdLst>
                <a:gd name="T0" fmla="*/ 0 w 114"/>
                <a:gd name="T1" fmla="*/ 7 h 114"/>
                <a:gd name="T2" fmla="*/ 55 w 114"/>
                <a:gd name="T3" fmla="*/ 0 h 114"/>
                <a:gd name="T4" fmla="*/ 62 w 114"/>
                <a:gd name="T5" fmla="*/ 12 h 114"/>
                <a:gd name="T6" fmla="*/ 78 w 114"/>
                <a:gd name="T7" fmla="*/ 22 h 114"/>
                <a:gd name="T8" fmla="*/ 69 w 114"/>
                <a:gd name="T9" fmla="*/ 31 h 114"/>
                <a:gd name="T10" fmla="*/ 90 w 114"/>
                <a:gd name="T11" fmla="*/ 48 h 114"/>
                <a:gd name="T12" fmla="*/ 81 w 114"/>
                <a:gd name="T13" fmla="*/ 62 h 114"/>
                <a:gd name="T14" fmla="*/ 95 w 114"/>
                <a:gd name="T15" fmla="*/ 74 h 114"/>
                <a:gd name="T16" fmla="*/ 114 w 114"/>
                <a:gd name="T17" fmla="*/ 81 h 114"/>
                <a:gd name="T18" fmla="*/ 114 w 114"/>
                <a:gd name="T19" fmla="*/ 114 h 114"/>
                <a:gd name="T20" fmla="*/ 100 w 114"/>
                <a:gd name="T21" fmla="*/ 114 h 114"/>
                <a:gd name="T22" fmla="*/ 85 w 114"/>
                <a:gd name="T23" fmla="*/ 88 h 114"/>
                <a:gd name="T24" fmla="*/ 85 w 114"/>
                <a:gd name="T25" fmla="*/ 81 h 114"/>
                <a:gd name="T26" fmla="*/ 67 w 114"/>
                <a:gd name="T27" fmla="*/ 81 h 114"/>
                <a:gd name="T28" fmla="*/ 57 w 114"/>
                <a:gd name="T29" fmla="*/ 69 h 114"/>
                <a:gd name="T30" fmla="*/ 48 w 114"/>
                <a:gd name="T31" fmla="*/ 71 h 114"/>
                <a:gd name="T32" fmla="*/ 33 w 114"/>
                <a:gd name="T33" fmla="*/ 57 h 114"/>
                <a:gd name="T34" fmla="*/ 5 w 114"/>
                <a:gd name="T35" fmla="*/ 45 h 114"/>
                <a:gd name="T36" fmla="*/ 7 w 114"/>
                <a:gd name="T37" fmla="*/ 24 h 114"/>
                <a:gd name="T38" fmla="*/ 0 w 114"/>
                <a:gd name="T39" fmla="*/ 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114">
                  <a:moveTo>
                    <a:pt x="0" y="7"/>
                  </a:moveTo>
                  <a:lnTo>
                    <a:pt x="55" y="0"/>
                  </a:lnTo>
                  <a:lnTo>
                    <a:pt x="62" y="12"/>
                  </a:lnTo>
                  <a:lnTo>
                    <a:pt x="78" y="22"/>
                  </a:lnTo>
                  <a:lnTo>
                    <a:pt x="69" y="31"/>
                  </a:lnTo>
                  <a:lnTo>
                    <a:pt x="90" y="48"/>
                  </a:lnTo>
                  <a:lnTo>
                    <a:pt x="81" y="62"/>
                  </a:lnTo>
                  <a:lnTo>
                    <a:pt x="95" y="74"/>
                  </a:lnTo>
                  <a:lnTo>
                    <a:pt x="114" y="81"/>
                  </a:lnTo>
                  <a:lnTo>
                    <a:pt x="114" y="114"/>
                  </a:lnTo>
                  <a:lnTo>
                    <a:pt x="100" y="114"/>
                  </a:lnTo>
                  <a:lnTo>
                    <a:pt x="85" y="88"/>
                  </a:lnTo>
                  <a:lnTo>
                    <a:pt x="85" y="81"/>
                  </a:lnTo>
                  <a:lnTo>
                    <a:pt x="67" y="81"/>
                  </a:lnTo>
                  <a:lnTo>
                    <a:pt x="57" y="69"/>
                  </a:lnTo>
                  <a:lnTo>
                    <a:pt x="48" y="71"/>
                  </a:lnTo>
                  <a:lnTo>
                    <a:pt x="33" y="57"/>
                  </a:lnTo>
                  <a:lnTo>
                    <a:pt x="5" y="45"/>
                  </a:lnTo>
                  <a:lnTo>
                    <a:pt x="7" y="24"/>
                  </a:lnTo>
                  <a:lnTo>
                    <a:pt x="0" y="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472">
              <a:extLst>
                <a:ext uri="{FF2B5EF4-FFF2-40B4-BE49-F238E27FC236}">
                  <a16:creationId xmlns="" xmlns:a16="http://schemas.microsoft.com/office/drawing/2014/main" id="{62B40ADB-0CE9-4290-986A-A0F053A6FD7E}"/>
                </a:ext>
              </a:extLst>
            </p:cNvPr>
            <p:cNvSpPr>
              <a:spLocks/>
            </p:cNvSpPr>
            <p:nvPr/>
          </p:nvSpPr>
          <p:spPr bwMode="auto">
            <a:xfrm>
              <a:off x="-26374087" y="-5325381"/>
              <a:ext cx="762000" cy="833438"/>
            </a:xfrm>
            <a:custGeom>
              <a:avLst/>
              <a:gdLst>
                <a:gd name="T0" fmla="*/ 191 w 480"/>
                <a:gd name="T1" fmla="*/ 83 h 525"/>
                <a:gd name="T2" fmla="*/ 210 w 480"/>
                <a:gd name="T3" fmla="*/ 118 h 525"/>
                <a:gd name="T4" fmla="*/ 250 w 480"/>
                <a:gd name="T5" fmla="*/ 135 h 525"/>
                <a:gd name="T6" fmla="*/ 286 w 480"/>
                <a:gd name="T7" fmla="*/ 135 h 525"/>
                <a:gd name="T8" fmla="*/ 300 w 480"/>
                <a:gd name="T9" fmla="*/ 104 h 525"/>
                <a:gd name="T10" fmla="*/ 326 w 480"/>
                <a:gd name="T11" fmla="*/ 95 h 525"/>
                <a:gd name="T12" fmla="*/ 343 w 480"/>
                <a:gd name="T13" fmla="*/ 109 h 525"/>
                <a:gd name="T14" fmla="*/ 390 w 480"/>
                <a:gd name="T15" fmla="*/ 133 h 525"/>
                <a:gd name="T16" fmla="*/ 392 w 480"/>
                <a:gd name="T17" fmla="*/ 170 h 525"/>
                <a:gd name="T18" fmla="*/ 409 w 480"/>
                <a:gd name="T19" fmla="*/ 211 h 525"/>
                <a:gd name="T20" fmla="*/ 416 w 480"/>
                <a:gd name="T21" fmla="*/ 253 h 525"/>
                <a:gd name="T22" fmla="*/ 456 w 480"/>
                <a:gd name="T23" fmla="*/ 248 h 525"/>
                <a:gd name="T24" fmla="*/ 477 w 480"/>
                <a:gd name="T25" fmla="*/ 263 h 525"/>
                <a:gd name="T26" fmla="*/ 480 w 480"/>
                <a:gd name="T27" fmla="*/ 298 h 525"/>
                <a:gd name="T28" fmla="*/ 477 w 480"/>
                <a:gd name="T29" fmla="*/ 326 h 525"/>
                <a:gd name="T30" fmla="*/ 397 w 480"/>
                <a:gd name="T31" fmla="*/ 452 h 525"/>
                <a:gd name="T32" fmla="*/ 447 w 480"/>
                <a:gd name="T33" fmla="*/ 508 h 525"/>
                <a:gd name="T34" fmla="*/ 284 w 480"/>
                <a:gd name="T35" fmla="*/ 520 h 525"/>
                <a:gd name="T36" fmla="*/ 99 w 480"/>
                <a:gd name="T37" fmla="*/ 501 h 525"/>
                <a:gd name="T38" fmla="*/ 71 w 480"/>
                <a:gd name="T39" fmla="*/ 487 h 525"/>
                <a:gd name="T40" fmla="*/ 21 w 480"/>
                <a:gd name="T41" fmla="*/ 492 h 525"/>
                <a:gd name="T42" fmla="*/ 0 w 480"/>
                <a:gd name="T43" fmla="*/ 475 h 525"/>
                <a:gd name="T44" fmla="*/ 19 w 480"/>
                <a:gd name="T45" fmla="*/ 404 h 525"/>
                <a:gd name="T46" fmla="*/ 33 w 480"/>
                <a:gd name="T47" fmla="*/ 352 h 525"/>
                <a:gd name="T48" fmla="*/ 64 w 480"/>
                <a:gd name="T49" fmla="*/ 310 h 525"/>
                <a:gd name="T50" fmla="*/ 80 w 480"/>
                <a:gd name="T51" fmla="*/ 265 h 525"/>
                <a:gd name="T52" fmla="*/ 69 w 480"/>
                <a:gd name="T53" fmla="*/ 230 h 525"/>
                <a:gd name="T54" fmla="*/ 47 w 480"/>
                <a:gd name="T55" fmla="*/ 182 h 525"/>
                <a:gd name="T56" fmla="*/ 61 w 480"/>
                <a:gd name="T57" fmla="*/ 159 h 525"/>
                <a:gd name="T58" fmla="*/ 43 w 480"/>
                <a:gd name="T59" fmla="*/ 95 h 525"/>
                <a:gd name="T60" fmla="*/ 26 w 480"/>
                <a:gd name="T61" fmla="*/ 64 h 525"/>
                <a:gd name="T62" fmla="*/ 54 w 480"/>
                <a:gd name="T63" fmla="*/ 59 h 525"/>
                <a:gd name="T64" fmla="*/ 182 w 480"/>
                <a:gd name="T65" fmla="*/ 55 h 525"/>
                <a:gd name="T66" fmla="*/ 21 w 480"/>
                <a:gd name="T67" fmla="*/ 52 h 525"/>
                <a:gd name="T68" fmla="*/ 26 w 480"/>
                <a:gd name="T69" fmla="*/ 5 h 525"/>
                <a:gd name="T70" fmla="*/ 52 w 480"/>
                <a:gd name="T71" fmla="*/ 12 h 525"/>
                <a:gd name="T72" fmla="*/ 33 w 480"/>
                <a:gd name="T73" fmla="*/ 31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0" h="525">
                  <a:moveTo>
                    <a:pt x="182" y="55"/>
                  </a:moveTo>
                  <a:lnTo>
                    <a:pt x="191" y="83"/>
                  </a:lnTo>
                  <a:lnTo>
                    <a:pt x="201" y="107"/>
                  </a:lnTo>
                  <a:lnTo>
                    <a:pt x="210" y="118"/>
                  </a:lnTo>
                  <a:lnTo>
                    <a:pt x="224" y="140"/>
                  </a:lnTo>
                  <a:lnTo>
                    <a:pt x="250" y="135"/>
                  </a:lnTo>
                  <a:lnTo>
                    <a:pt x="265" y="130"/>
                  </a:lnTo>
                  <a:lnTo>
                    <a:pt x="286" y="135"/>
                  </a:lnTo>
                  <a:lnTo>
                    <a:pt x="291" y="126"/>
                  </a:lnTo>
                  <a:lnTo>
                    <a:pt x="300" y="104"/>
                  </a:lnTo>
                  <a:lnTo>
                    <a:pt x="324" y="102"/>
                  </a:lnTo>
                  <a:lnTo>
                    <a:pt x="326" y="95"/>
                  </a:lnTo>
                  <a:lnTo>
                    <a:pt x="345" y="95"/>
                  </a:lnTo>
                  <a:lnTo>
                    <a:pt x="343" y="109"/>
                  </a:lnTo>
                  <a:lnTo>
                    <a:pt x="390" y="109"/>
                  </a:lnTo>
                  <a:lnTo>
                    <a:pt x="390" y="133"/>
                  </a:lnTo>
                  <a:lnTo>
                    <a:pt x="397" y="149"/>
                  </a:lnTo>
                  <a:lnTo>
                    <a:pt x="392" y="170"/>
                  </a:lnTo>
                  <a:lnTo>
                    <a:pt x="395" y="196"/>
                  </a:lnTo>
                  <a:lnTo>
                    <a:pt x="409" y="211"/>
                  </a:lnTo>
                  <a:lnTo>
                    <a:pt x="406" y="256"/>
                  </a:lnTo>
                  <a:lnTo>
                    <a:pt x="416" y="253"/>
                  </a:lnTo>
                  <a:lnTo>
                    <a:pt x="432" y="253"/>
                  </a:lnTo>
                  <a:lnTo>
                    <a:pt x="456" y="248"/>
                  </a:lnTo>
                  <a:lnTo>
                    <a:pt x="475" y="251"/>
                  </a:lnTo>
                  <a:lnTo>
                    <a:pt x="477" y="263"/>
                  </a:lnTo>
                  <a:lnTo>
                    <a:pt x="475" y="282"/>
                  </a:lnTo>
                  <a:lnTo>
                    <a:pt x="480" y="298"/>
                  </a:lnTo>
                  <a:lnTo>
                    <a:pt x="475" y="315"/>
                  </a:lnTo>
                  <a:lnTo>
                    <a:pt x="477" y="326"/>
                  </a:lnTo>
                  <a:lnTo>
                    <a:pt x="397" y="326"/>
                  </a:lnTo>
                  <a:lnTo>
                    <a:pt x="397" y="452"/>
                  </a:lnTo>
                  <a:lnTo>
                    <a:pt x="423" y="485"/>
                  </a:lnTo>
                  <a:lnTo>
                    <a:pt x="447" y="508"/>
                  </a:lnTo>
                  <a:lnTo>
                    <a:pt x="376" y="525"/>
                  </a:lnTo>
                  <a:lnTo>
                    <a:pt x="284" y="520"/>
                  </a:lnTo>
                  <a:lnTo>
                    <a:pt x="255" y="501"/>
                  </a:lnTo>
                  <a:lnTo>
                    <a:pt x="99" y="501"/>
                  </a:lnTo>
                  <a:lnTo>
                    <a:pt x="94" y="504"/>
                  </a:lnTo>
                  <a:lnTo>
                    <a:pt x="71" y="487"/>
                  </a:lnTo>
                  <a:lnTo>
                    <a:pt x="45" y="485"/>
                  </a:lnTo>
                  <a:lnTo>
                    <a:pt x="21" y="492"/>
                  </a:lnTo>
                  <a:lnTo>
                    <a:pt x="5" y="499"/>
                  </a:lnTo>
                  <a:lnTo>
                    <a:pt x="0" y="475"/>
                  </a:lnTo>
                  <a:lnTo>
                    <a:pt x="5" y="440"/>
                  </a:lnTo>
                  <a:lnTo>
                    <a:pt x="19" y="404"/>
                  </a:lnTo>
                  <a:lnTo>
                    <a:pt x="21" y="388"/>
                  </a:lnTo>
                  <a:lnTo>
                    <a:pt x="33" y="352"/>
                  </a:lnTo>
                  <a:lnTo>
                    <a:pt x="43" y="336"/>
                  </a:lnTo>
                  <a:lnTo>
                    <a:pt x="64" y="310"/>
                  </a:lnTo>
                  <a:lnTo>
                    <a:pt x="78" y="293"/>
                  </a:lnTo>
                  <a:lnTo>
                    <a:pt x="80" y="265"/>
                  </a:lnTo>
                  <a:lnTo>
                    <a:pt x="78" y="244"/>
                  </a:lnTo>
                  <a:lnTo>
                    <a:pt x="69" y="230"/>
                  </a:lnTo>
                  <a:lnTo>
                    <a:pt x="57" y="206"/>
                  </a:lnTo>
                  <a:lnTo>
                    <a:pt x="47" y="182"/>
                  </a:lnTo>
                  <a:lnTo>
                    <a:pt x="50" y="173"/>
                  </a:lnTo>
                  <a:lnTo>
                    <a:pt x="61" y="159"/>
                  </a:lnTo>
                  <a:lnTo>
                    <a:pt x="50" y="121"/>
                  </a:lnTo>
                  <a:lnTo>
                    <a:pt x="43" y="95"/>
                  </a:lnTo>
                  <a:lnTo>
                    <a:pt x="24" y="71"/>
                  </a:lnTo>
                  <a:lnTo>
                    <a:pt x="26" y="64"/>
                  </a:lnTo>
                  <a:lnTo>
                    <a:pt x="43" y="59"/>
                  </a:lnTo>
                  <a:lnTo>
                    <a:pt x="54" y="59"/>
                  </a:lnTo>
                  <a:lnTo>
                    <a:pt x="66" y="55"/>
                  </a:lnTo>
                  <a:lnTo>
                    <a:pt x="182" y="55"/>
                  </a:lnTo>
                  <a:close/>
                  <a:moveTo>
                    <a:pt x="31" y="48"/>
                  </a:moveTo>
                  <a:lnTo>
                    <a:pt x="21" y="52"/>
                  </a:lnTo>
                  <a:lnTo>
                    <a:pt x="9" y="22"/>
                  </a:lnTo>
                  <a:lnTo>
                    <a:pt x="26" y="5"/>
                  </a:lnTo>
                  <a:lnTo>
                    <a:pt x="38" y="0"/>
                  </a:lnTo>
                  <a:lnTo>
                    <a:pt x="52" y="12"/>
                  </a:lnTo>
                  <a:lnTo>
                    <a:pt x="38" y="19"/>
                  </a:lnTo>
                  <a:lnTo>
                    <a:pt x="33" y="31"/>
                  </a:lnTo>
                  <a:lnTo>
                    <a:pt x="31" y="4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473">
              <a:extLst>
                <a:ext uri="{FF2B5EF4-FFF2-40B4-BE49-F238E27FC236}">
                  <a16:creationId xmlns="" xmlns:a16="http://schemas.microsoft.com/office/drawing/2014/main" id="{C59D9910-505B-4CDA-8FA2-39BC9E9229FB}"/>
                </a:ext>
              </a:extLst>
            </p:cNvPr>
            <p:cNvSpPr>
              <a:spLocks/>
            </p:cNvSpPr>
            <p:nvPr/>
          </p:nvSpPr>
          <p:spPr bwMode="auto">
            <a:xfrm>
              <a:off x="-31592202" y="-4244292"/>
              <a:ext cx="1216026" cy="2416177"/>
            </a:xfrm>
            <a:custGeom>
              <a:avLst/>
              <a:gdLst>
                <a:gd name="T0" fmla="*/ 270 w 766"/>
                <a:gd name="T1" fmla="*/ 1522 h 1522"/>
                <a:gd name="T2" fmla="*/ 227 w 766"/>
                <a:gd name="T3" fmla="*/ 1503 h 1522"/>
                <a:gd name="T4" fmla="*/ 185 w 766"/>
                <a:gd name="T5" fmla="*/ 1385 h 1522"/>
                <a:gd name="T6" fmla="*/ 220 w 766"/>
                <a:gd name="T7" fmla="*/ 1449 h 1522"/>
                <a:gd name="T8" fmla="*/ 324 w 766"/>
                <a:gd name="T9" fmla="*/ 1494 h 1522"/>
                <a:gd name="T10" fmla="*/ 326 w 766"/>
                <a:gd name="T11" fmla="*/ 9 h 1522"/>
                <a:gd name="T12" fmla="*/ 364 w 766"/>
                <a:gd name="T13" fmla="*/ 7 h 1522"/>
                <a:gd name="T14" fmla="*/ 414 w 766"/>
                <a:gd name="T15" fmla="*/ 17 h 1522"/>
                <a:gd name="T16" fmla="*/ 518 w 766"/>
                <a:gd name="T17" fmla="*/ 87 h 1522"/>
                <a:gd name="T18" fmla="*/ 605 w 766"/>
                <a:gd name="T19" fmla="*/ 135 h 1522"/>
                <a:gd name="T20" fmla="*/ 572 w 766"/>
                <a:gd name="T21" fmla="*/ 215 h 1522"/>
                <a:gd name="T22" fmla="*/ 655 w 766"/>
                <a:gd name="T23" fmla="*/ 232 h 1522"/>
                <a:gd name="T24" fmla="*/ 721 w 766"/>
                <a:gd name="T25" fmla="*/ 194 h 1522"/>
                <a:gd name="T26" fmla="*/ 745 w 766"/>
                <a:gd name="T27" fmla="*/ 151 h 1522"/>
                <a:gd name="T28" fmla="*/ 763 w 766"/>
                <a:gd name="T29" fmla="*/ 208 h 1522"/>
                <a:gd name="T30" fmla="*/ 707 w 766"/>
                <a:gd name="T31" fmla="*/ 246 h 1522"/>
                <a:gd name="T32" fmla="*/ 610 w 766"/>
                <a:gd name="T33" fmla="*/ 345 h 1522"/>
                <a:gd name="T34" fmla="*/ 591 w 766"/>
                <a:gd name="T35" fmla="*/ 423 h 1522"/>
                <a:gd name="T36" fmla="*/ 582 w 766"/>
                <a:gd name="T37" fmla="*/ 475 h 1522"/>
                <a:gd name="T38" fmla="*/ 577 w 766"/>
                <a:gd name="T39" fmla="*/ 525 h 1522"/>
                <a:gd name="T40" fmla="*/ 622 w 766"/>
                <a:gd name="T41" fmla="*/ 593 h 1522"/>
                <a:gd name="T42" fmla="*/ 643 w 766"/>
                <a:gd name="T43" fmla="*/ 633 h 1522"/>
                <a:gd name="T44" fmla="*/ 548 w 766"/>
                <a:gd name="T45" fmla="*/ 714 h 1522"/>
                <a:gd name="T46" fmla="*/ 428 w 766"/>
                <a:gd name="T47" fmla="*/ 719 h 1522"/>
                <a:gd name="T48" fmla="*/ 428 w 766"/>
                <a:gd name="T49" fmla="*/ 780 h 1522"/>
                <a:gd name="T50" fmla="*/ 414 w 766"/>
                <a:gd name="T51" fmla="*/ 820 h 1522"/>
                <a:gd name="T52" fmla="*/ 336 w 766"/>
                <a:gd name="T53" fmla="*/ 808 h 1522"/>
                <a:gd name="T54" fmla="*/ 326 w 766"/>
                <a:gd name="T55" fmla="*/ 867 h 1522"/>
                <a:gd name="T56" fmla="*/ 374 w 766"/>
                <a:gd name="T57" fmla="*/ 865 h 1522"/>
                <a:gd name="T58" fmla="*/ 350 w 766"/>
                <a:gd name="T59" fmla="*/ 905 h 1522"/>
                <a:gd name="T60" fmla="*/ 312 w 766"/>
                <a:gd name="T61" fmla="*/ 981 h 1522"/>
                <a:gd name="T62" fmla="*/ 267 w 766"/>
                <a:gd name="T63" fmla="*/ 1007 h 1522"/>
                <a:gd name="T64" fmla="*/ 227 w 766"/>
                <a:gd name="T65" fmla="*/ 1066 h 1522"/>
                <a:gd name="T66" fmla="*/ 300 w 766"/>
                <a:gd name="T67" fmla="*/ 1113 h 1522"/>
                <a:gd name="T68" fmla="*/ 241 w 766"/>
                <a:gd name="T69" fmla="*/ 1184 h 1522"/>
                <a:gd name="T70" fmla="*/ 182 w 766"/>
                <a:gd name="T71" fmla="*/ 1262 h 1522"/>
                <a:gd name="T72" fmla="*/ 180 w 766"/>
                <a:gd name="T73" fmla="*/ 1340 h 1522"/>
                <a:gd name="T74" fmla="*/ 189 w 766"/>
                <a:gd name="T75" fmla="*/ 1366 h 1522"/>
                <a:gd name="T76" fmla="*/ 59 w 766"/>
                <a:gd name="T77" fmla="*/ 1352 h 1522"/>
                <a:gd name="T78" fmla="*/ 43 w 766"/>
                <a:gd name="T79" fmla="*/ 1283 h 1522"/>
                <a:gd name="T80" fmla="*/ 5 w 766"/>
                <a:gd name="T81" fmla="*/ 1269 h 1522"/>
                <a:gd name="T82" fmla="*/ 31 w 766"/>
                <a:gd name="T83" fmla="*/ 1194 h 1522"/>
                <a:gd name="T84" fmla="*/ 38 w 766"/>
                <a:gd name="T85" fmla="*/ 1137 h 1522"/>
                <a:gd name="T86" fmla="*/ 74 w 766"/>
                <a:gd name="T87" fmla="*/ 1031 h 1522"/>
                <a:gd name="T88" fmla="*/ 85 w 766"/>
                <a:gd name="T89" fmla="*/ 995 h 1522"/>
                <a:gd name="T90" fmla="*/ 64 w 766"/>
                <a:gd name="T91" fmla="*/ 967 h 1522"/>
                <a:gd name="T92" fmla="*/ 59 w 766"/>
                <a:gd name="T93" fmla="*/ 929 h 1522"/>
                <a:gd name="T94" fmla="*/ 64 w 766"/>
                <a:gd name="T95" fmla="*/ 865 h 1522"/>
                <a:gd name="T96" fmla="*/ 69 w 766"/>
                <a:gd name="T97" fmla="*/ 763 h 1522"/>
                <a:gd name="T98" fmla="*/ 102 w 766"/>
                <a:gd name="T99" fmla="*/ 707 h 1522"/>
                <a:gd name="T100" fmla="*/ 90 w 766"/>
                <a:gd name="T101" fmla="*/ 622 h 1522"/>
                <a:gd name="T102" fmla="*/ 118 w 766"/>
                <a:gd name="T103" fmla="*/ 558 h 1522"/>
                <a:gd name="T104" fmla="*/ 140 w 766"/>
                <a:gd name="T105" fmla="*/ 475 h 1522"/>
                <a:gd name="T106" fmla="*/ 111 w 766"/>
                <a:gd name="T107" fmla="*/ 392 h 1522"/>
                <a:gd name="T108" fmla="*/ 133 w 766"/>
                <a:gd name="T109" fmla="*/ 310 h 1522"/>
                <a:gd name="T110" fmla="*/ 170 w 766"/>
                <a:gd name="T111" fmla="*/ 232 h 1522"/>
                <a:gd name="T112" fmla="*/ 187 w 766"/>
                <a:gd name="T113" fmla="*/ 189 h 1522"/>
                <a:gd name="T114" fmla="*/ 194 w 766"/>
                <a:gd name="T115" fmla="*/ 109 h 1522"/>
                <a:gd name="T116" fmla="*/ 248 w 766"/>
                <a:gd name="T117" fmla="*/ 47 h 1522"/>
                <a:gd name="T118" fmla="*/ 277 w 766"/>
                <a:gd name="T119" fmla="*/ 0 h 1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6" h="1522">
                  <a:moveTo>
                    <a:pt x="305" y="1520"/>
                  </a:moveTo>
                  <a:lnTo>
                    <a:pt x="270" y="1522"/>
                  </a:lnTo>
                  <a:lnTo>
                    <a:pt x="251" y="1503"/>
                  </a:lnTo>
                  <a:lnTo>
                    <a:pt x="227" y="1503"/>
                  </a:lnTo>
                  <a:lnTo>
                    <a:pt x="185" y="1503"/>
                  </a:lnTo>
                  <a:lnTo>
                    <a:pt x="185" y="1385"/>
                  </a:lnTo>
                  <a:lnTo>
                    <a:pt x="199" y="1409"/>
                  </a:lnTo>
                  <a:lnTo>
                    <a:pt x="220" y="1449"/>
                  </a:lnTo>
                  <a:lnTo>
                    <a:pt x="270" y="1480"/>
                  </a:lnTo>
                  <a:lnTo>
                    <a:pt x="324" y="1494"/>
                  </a:lnTo>
                  <a:lnTo>
                    <a:pt x="305" y="1520"/>
                  </a:lnTo>
                  <a:close/>
                  <a:moveTo>
                    <a:pt x="326" y="9"/>
                  </a:moveTo>
                  <a:lnTo>
                    <a:pt x="350" y="38"/>
                  </a:lnTo>
                  <a:lnTo>
                    <a:pt x="364" y="7"/>
                  </a:lnTo>
                  <a:lnTo>
                    <a:pt x="409" y="7"/>
                  </a:lnTo>
                  <a:lnTo>
                    <a:pt x="414" y="17"/>
                  </a:lnTo>
                  <a:lnTo>
                    <a:pt x="485" y="83"/>
                  </a:lnTo>
                  <a:lnTo>
                    <a:pt x="518" y="87"/>
                  </a:lnTo>
                  <a:lnTo>
                    <a:pt x="565" y="118"/>
                  </a:lnTo>
                  <a:lnTo>
                    <a:pt x="605" y="135"/>
                  </a:lnTo>
                  <a:lnTo>
                    <a:pt x="610" y="154"/>
                  </a:lnTo>
                  <a:lnTo>
                    <a:pt x="572" y="215"/>
                  </a:lnTo>
                  <a:lnTo>
                    <a:pt x="610" y="227"/>
                  </a:lnTo>
                  <a:lnTo>
                    <a:pt x="655" y="232"/>
                  </a:lnTo>
                  <a:lnTo>
                    <a:pt x="685" y="227"/>
                  </a:lnTo>
                  <a:lnTo>
                    <a:pt x="721" y="194"/>
                  </a:lnTo>
                  <a:lnTo>
                    <a:pt x="726" y="158"/>
                  </a:lnTo>
                  <a:lnTo>
                    <a:pt x="745" y="151"/>
                  </a:lnTo>
                  <a:lnTo>
                    <a:pt x="766" y="175"/>
                  </a:lnTo>
                  <a:lnTo>
                    <a:pt x="763" y="208"/>
                  </a:lnTo>
                  <a:lnTo>
                    <a:pt x="730" y="229"/>
                  </a:lnTo>
                  <a:lnTo>
                    <a:pt x="707" y="246"/>
                  </a:lnTo>
                  <a:lnTo>
                    <a:pt x="662" y="288"/>
                  </a:lnTo>
                  <a:lnTo>
                    <a:pt x="610" y="345"/>
                  </a:lnTo>
                  <a:lnTo>
                    <a:pt x="600" y="378"/>
                  </a:lnTo>
                  <a:lnTo>
                    <a:pt x="591" y="423"/>
                  </a:lnTo>
                  <a:lnTo>
                    <a:pt x="591" y="466"/>
                  </a:lnTo>
                  <a:lnTo>
                    <a:pt x="582" y="475"/>
                  </a:lnTo>
                  <a:lnTo>
                    <a:pt x="579" y="501"/>
                  </a:lnTo>
                  <a:lnTo>
                    <a:pt x="577" y="525"/>
                  </a:lnTo>
                  <a:lnTo>
                    <a:pt x="626" y="563"/>
                  </a:lnTo>
                  <a:lnTo>
                    <a:pt x="622" y="593"/>
                  </a:lnTo>
                  <a:lnTo>
                    <a:pt x="645" y="612"/>
                  </a:lnTo>
                  <a:lnTo>
                    <a:pt x="643" y="633"/>
                  </a:lnTo>
                  <a:lnTo>
                    <a:pt x="605" y="690"/>
                  </a:lnTo>
                  <a:lnTo>
                    <a:pt x="548" y="714"/>
                  </a:lnTo>
                  <a:lnTo>
                    <a:pt x="470" y="723"/>
                  </a:lnTo>
                  <a:lnTo>
                    <a:pt x="428" y="719"/>
                  </a:lnTo>
                  <a:lnTo>
                    <a:pt x="437" y="747"/>
                  </a:lnTo>
                  <a:lnTo>
                    <a:pt x="428" y="780"/>
                  </a:lnTo>
                  <a:lnTo>
                    <a:pt x="435" y="804"/>
                  </a:lnTo>
                  <a:lnTo>
                    <a:pt x="414" y="820"/>
                  </a:lnTo>
                  <a:lnTo>
                    <a:pt x="374" y="825"/>
                  </a:lnTo>
                  <a:lnTo>
                    <a:pt x="336" y="808"/>
                  </a:lnTo>
                  <a:lnTo>
                    <a:pt x="322" y="820"/>
                  </a:lnTo>
                  <a:lnTo>
                    <a:pt x="326" y="867"/>
                  </a:lnTo>
                  <a:lnTo>
                    <a:pt x="352" y="882"/>
                  </a:lnTo>
                  <a:lnTo>
                    <a:pt x="374" y="865"/>
                  </a:lnTo>
                  <a:lnTo>
                    <a:pt x="385" y="891"/>
                  </a:lnTo>
                  <a:lnTo>
                    <a:pt x="350" y="905"/>
                  </a:lnTo>
                  <a:lnTo>
                    <a:pt x="319" y="934"/>
                  </a:lnTo>
                  <a:lnTo>
                    <a:pt x="312" y="981"/>
                  </a:lnTo>
                  <a:lnTo>
                    <a:pt x="305" y="1007"/>
                  </a:lnTo>
                  <a:lnTo>
                    <a:pt x="267" y="1007"/>
                  </a:lnTo>
                  <a:lnTo>
                    <a:pt x="237" y="1031"/>
                  </a:lnTo>
                  <a:lnTo>
                    <a:pt x="227" y="1066"/>
                  </a:lnTo>
                  <a:lnTo>
                    <a:pt x="265" y="1104"/>
                  </a:lnTo>
                  <a:lnTo>
                    <a:pt x="300" y="1113"/>
                  </a:lnTo>
                  <a:lnTo>
                    <a:pt x="289" y="1156"/>
                  </a:lnTo>
                  <a:lnTo>
                    <a:pt x="241" y="1184"/>
                  </a:lnTo>
                  <a:lnTo>
                    <a:pt x="218" y="1243"/>
                  </a:lnTo>
                  <a:lnTo>
                    <a:pt x="182" y="1262"/>
                  </a:lnTo>
                  <a:lnTo>
                    <a:pt x="166" y="1286"/>
                  </a:lnTo>
                  <a:lnTo>
                    <a:pt x="180" y="1340"/>
                  </a:lnTo>
                  <a:lnTo>
                    <a:pt x="203" y="1369"/>
                  </a:lnTo>
                  <a:lnTo>
                    <a:pt x="189" y="1366"/>
                  </a:lnTo>
                  <a:lnTo>
                    <a:pt x="151" y="1359"/>
                  </a:lnTo>
                  <a:lnTo>
                    <a:pt x="59" y="1352"/>
                  </a:lnTo>
                  <a:lnTo>
                    <a:pt x="43" y="1321"/>
                  </a:lnTo>
                  <a:lnTo>
                    <a:pt x="43" y="1283"/>
                  </a:lnTo>
                  <a:lnTo>
                    <a:pt x="17" y="1288"/>
                  </a:lnTo>
                  <a:lnTo>
                    <a:pt x="5" y="1269"/>
                  </a:lnTo>
                  <a:lnTo>
                    <a:pt x="0" y="1215"/>
                  </a:lnTo>
                  <a:lnTo>
                    <a:pt x="31" y="1194"/>
                  </a:lnTo>
                  <a:lnTo>
                    <a:pt x="43" y="1163"/>
                  </a:lnTo>
                  <a:lnTo>
                    <a:pt x="38" y="1137"/>
                  </a:lnTo>
                  <a:lnTo>
                    <a:pt x="59" y="1094"/>
                  </a:lnTo>
                  <a:lnTo>
                    <a:pt x="74" y="1031"/>
                  </a:lnTo>
                  <a:lnTo>
                    <a:pt x="69" y="1005"/>
                  </a:lnTo>
                  <a:lnTo>
                    <a:pt x="85" y="995"/>
                  </a:lnTo>
                  <a:lnTo>
                    <a:pt x="81" y="976"/>
                  </a:lnTo>
                  <a:lnTo>
                    <a:pt x="64" y="967"/>
                  </a:lnTo>
                  <a:lnTo>
                    <a:pt x="76" y="948"/>
                  </a:lnTo>
                  <a:lnTo>
                    <a:pt x="59" y="929"/>
                  </a:lnTo>
                  <a:lnTo>
                    <a:pt x="50" y="877"/>
                  </a:lnTo>
                  <a:lnTo>
                    <a:pt x="64" y="865"/>
                  </a:lnTo>
                  <a:lnTo>
                    <a:pt x="59" y="811"/>
                  </a:lnTo>
                  <a:lnTo>
                    <a:pt x="69" y="763"/>
                  </a:lnTo>
                  <a:lnTo>
                    <a:pt x="78" y="723"/>
                  </a:lnTo>
                  <a:lnTo>
                    <a:pt x="102" y="707"/>
                  </a:lnTo>
                  <a:lnTo>
                    <a:pt x="90" y="664"/>
                  </a:lnTo>
                  <a:lnTo>
                    <a:pt x="90" y="622"/>
                  </a:lnTo>
                  <a:lnTo>
                    <a:pt x="118" y="593"/>
                  </a:lnTo>
                  <a:lnTo>
                    <a:pt x="118" y="558"/>
                  </a:lnTo>
                  <a:lnTo>
                    <a:pt x="140" y="515"/>
                  </a:lnTo>
                  <a:lnTo>
                    <a:pt x="140" y="475"/>
                  </a:lnTo>
                  <a:lnTo>
                    <a:pt x="130" y="468"/>
                  </a:lnTo>
                  <a:lnTo>
                    <a:pt x="111" y="392"/>
                  </a:lnTo>
                  <a:lnTo>
                    <a:pt x="135" y="350"/>
                  </a:lnTo>
                  <a:lnTo>
                    <a:pt x="133" y="310"/>
                  </a:lnTo>
                  <a:lnTo>
                    <a:pt x="147" y="272"/>
                  </a:lnTo>
                  <a:lnTo>
                    <a:pt x="170" y="232"/>
                  </a:lnTo>
                  <a:lnTo>
                    <a:pt x="199" y="206"/>
                  </a:lnTo>
                  <a:lnTo>
                    <a:pt x="187" y="189"/>
                  </a:lnTo>
                  <a:lnTo>
                    <a:pt x="196" y="177"/>
                  </a:lnTo>
                  <a:lnTo>
                    <a:pt x="194" y="109"/>
                  </a:lnTo>
                  <a:lnTo>
                    <a:pt x="237" y="87"/>
                  </a:lnTo>
                  <a:lnTo>
                    <a:pt x="248" y="47"/>
                  </a:lnTo>
                  <a:lnTo>
                    <a:pt x="244" y="35"/>
                  </a:lnTo>
                  <a:lnTo>
                    <a:pt x="277" y="0"/>
                  </a:lnTo>
                  <a:lnTo>
                    <a:pt x="326" y="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474">
              <a:extLst>
                <a:ext uri="{FF2B5EF4-FFF2-40B4-BE49-F238E27FC236}">
                  <a16:creationId xmlns="" xmlns:a16="http://schemas.microsoft.com/office/drawing/2014/main" id="{58DE78A4-D09C-4D27-88B4-97D893F2387D}"/>
                </a:ext>
              </a:extLst>
            </p:cNvPr>
            <p:cNvSpPr>
              <a:spLocks/>
            </p:cNvSpPr>
            <p:nvPr/>
          </p:nvSpPr>
          <p:spPr bwMode="auto">
            <a:xfrm>
              <a:off x="-26505850" y="-8855983"/>
              <a:ext cx="458788" cy="203200"/>
            </a:xfrm>
            <a:custGeom>
              <a:avLst/>
              <a:gdLst>
                <a:gd name="T0" fmla="*/ 289 w 289"/>
                <a:gd name="T1" fmla="*/ 45 h 128"/>
                <a:gd name="T2" fmla="*/ 286 w 289"/>
                <a:gd name="T3" fmla="*/ 64 h 128"/>
                <a:gd name="T4" fmla="*/ 265 w 289"/>
                <a:gd name="T5" fmla="*/ 64 h 128"/>
                <a:gd name="T6" fmla="*/ 272 w 289"/>
                <a:gd name="T7" fmla="*/ 76 h 128"/>
                <a:gd name="T8" fmla="*/ 260 w 289"/>
                <a:gd name="T9" fmla="*/ 107 h 128"/>
                <a:gd name="T10" fmla="*/ 251 w 289"/>
                <a:gd name="T11" fmla="*/ 116 h 128"/>
                <a:gd name="T12" fmla="*/ 218 w 289"/>
                <a:gd name="T13" fmla="*/ 116 h 128"/>
                <a:gd name="T14" fmla="*/ 199 w 289"/>
                <a:gd name="T15" fmla="*/ 128 h 128"/>
                <a:gd name="T16" fmla="*/ 166 w 289"/>
                <a:gd name="T17" fmla="*/ 123 h 128"/>
                <a:gd name="T18" fmla="*/ 111 w 289"/>
                <a:gd name="T19" fmla="*/ 111 h 128"/>
                <a:gd name="T20" fmla="*/ 102 w 289"/>
                <a:gd name="T21" fmla="*/ 95 h 128"/>
                <a:gd name="T22" fmla="*/ 64 w 289"/>
                <a:gd name="T23" fmla="*/ 102 h 128"/>
                <a:gd name="T24" fmla="*/ 59 w 289"/>
                <a:gd name="T25" fmla="*/ 111 h 128"/>
                <a:gd name="T26" fmla="*/ 36 w 289"/>
                <a:gd name="T27" fmla="*/ 104 h 128"/>
                <a:gd name="T28" fmla="*/ 17 w 289"/>
                <a:gd name="T29" fmla="*/ 104 h 128"/>
                <a:gd name="T30" fmla="*/ 0 w 289"/>
                <a:gd name="T31" fmla="*/ 95 h 128"/>
                <a:gd name="T32" fmla="*/ 5 w 289"/>
                <a:gd name="T33" fmla="*/ 83 h 128"/>
                <a:gd name="T34" fmla="*/ 5 w 289"/>
                <a:gd name="T35" fmla="*/ 73 h 128"/>
                <a:gd name="T36" fmla="*/ 14 w 289"/>
                <a:gd name="T37" fmla="*/ 71 h 128"/>
                <a:gd name="T38" fmla="*/ 36 w 289"/>
                <a:gd name="T39" fmla="*/ 85 h 128"/>
                <a:gd name="T40" fmla="*/ 40 w 289"/>
                <a:gd name="T41" fmla="*/ 71 h 128"/>
                <a:gd name="T42" fmla="*/ 74 w 289"/>
                <a:gd name="T43" fmla="*/ 73 h 128"/>
                <a:gd name="T44" fmla="*/ 102 w 289"/>
                <a:gd name="T45" fmla="*/ 66 h 128"/>
                <a:gd name="T46" fmla="*/ 121 w 289"/>
                <a:gd name="T47" fmla="*/ 66 h 128"/>
                <a:gd name="T48" fmla="*/ 133 w 289"/>
                <a:gd name="T49" fmla="*/ 76 h 128"/>
                <a:gd name="T50" fmla="*/ 137 w 289"/>
                <a:gd name="T51" fmla="*/ 69 h 128"/>
                <a:gd name="T52" fmla="*/ 130 w 289"/>
                <a:gd name="T53" fmla="*/ 36 h 128"/>
                <a:gd name="T54" fmla="*/ 144 w 289"/>
                <a:gd name="T55" fmla="*/ 31 h 128"/>
                <a:gd name="T56" fmla="*/ 159 w 289"/>
                <a:gd name="T57" fmla="*/ 7 h 128"/>
                <a:gd name="T58" fmla="*/ 187 w 289"/>
                <a:gd name="T59" fmla="*/ 24 h 128"/>
                <a:gd name="T60" fmla="*/ 208 w 289"/>
                <a:gd name="T61" fmla="*/ 3 h 128"/>
                <a:gd name="T62" fmla="*/ 222 w 289"/>
                <a:gd name="T63" fmla="*/ 0 h 128"/>
                <a:gd name="T64" fmla="*/ 253 w 289"/>
                <a:gd name="T65" fmla="*/ 14 h 128"/>
                <a:gd name="T66" fmla="*/ 270 w 289"/>
                <a:gd name="T67" fmla="*/ 12 h 128"/>
                <a:gd name="T68" fmla="*/ 289 w 289"/>
                <a:gd name="T69" fmla="*/ 21 h 128"/>
                <a:gd name="T70" fmla="*/ 286 w 289"/>
                <a:gd name="T71" fmla="*/ 29 h 128"/>
                <a:gd name="T72" fmla="*/ 289 w 289"/>
                <a:gd name="T73" fmla="*/ 4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9" h="128">
                  <a:moveTo>
                    <a:pt x="289" y="45"/>
                  </a:moveTo>
                  <a:lnTo>
                    <a:pt x="286" y="64"/>
                  </a:lnTo>
                  <a:lnTo>
                    <a:pt x="265" y="64"/>
                  </a:lnTo>
                  <a:lnTo>
                    <a:pt x="272" y="76"/>
                  </a:lnTo>
                  <a:lnTo>
                    <a:pt x="260" y="107"/>
                  </a:lnTo>
                  <a:lnTo>
                    <a:pt x="251" y="116"/>
                  </a:lnTo>
                  <a:lnTo>
                    <a:pt x="218" y="116"/>
                  </a:lnTo>
                  <a:lnTo>
                    <a:pt x="199" y="128"/>
                  </a:lnTo>
                  <a:lnTo>
                    <a:pt x="166" y="123"/>
                  </a:lnTo>
                  <a:lnTo>
                    <a:pt x="111" y="111"/>
                  </a:lnTo>
                  <a:lnTo>
                    <a:pt x="102" y="95"/>
                  </a:lnTo>
                  <a:lnTo>
                    <a:pt x="64" y="102"/>
                  </a:lnTo>
                  <a:lnTo>
                    <a:pt x="59" y="111"/>
                  </a:lnTo>
                  <a:lnTo>
                    <a:pt x="36" y="104"/>
                  </a:lnTo>
                  <a:lnTo>
                    <a:pt x="17" y="104"/>
                  </a:lnTo>
                  <a:lnTo>
                    <a:pt x="0" y="95"/>
                  </a:lnTo>
                  <a:lnTo>
                    <a:pt x="5" y="83"/>
                  </a:lnTo>
                  <a:lnTo>
                    <a:pt x="5" y="73"/>
                  </a:lnTo>
                  <a:lnTo>
                    <a:pt x="14" y="71"/>
                  </a:lnTo>
                  <a:lnTo>
                    <a:pt x="36" y="85"/>
                  </a:lnTo>
                  <a:lnTo>
                    <a:pt x="40" y="71"/>
                  </a:lnTo>
                  <a:lnTo>
                    <a:pt x="74" y="73"/>
                  </a:lnTo>
                  <a:lnTo>
                    <a:pt x="102" y="66"/>
                  </a:lnTo>
                  <a:lnTo>
                    <a:pt x="121" y="66"/>
                  </a:lnTo>
                  <a:lnTo>
                    <a:pt x="133" y="76"/>
                  </a:lnTo>
                  <a:lnTo>
                    <a:pt x="137" y="69"/>
                  </a:lnTo>
                  <a:lnTo>
                    <a:pt x="130" y="36"/>
                  </a:lnTo>
                  <a:lnTo>
                    <a:pt x="144" y="31"/>
                  </a:lnTo>
                  <a:lnTo>
                    <a:pt x="159" y="7"/>
                  </a:lnTo>
                  <a:lnTo>
                    <a:pt x="187" y="24"/>
                  </a:lnTo>
                  <a:lnTo>
                    <a:pt x="208" y="3"/>
                  </a:lnTo>
                  <a:lnTo>
                    <a:pt x="222" y="0"/>
                  </a:lnTo>
                  <a:lnTo>
                    <a:pt x="253" y="14"/>
                  </a:lnTo>
                  <a:lnTo>
                    <a:pt x="270" y="12"/>
                  </a:lnTo>
                  <a:lnTo>
                    <a:pt x="289" y="21"/>
                  </a:lnTo>
                  <a:lnTo>
                    <a:pt x="286" y="29"/>
                  </a:lnTo>
                  <a:lnTo>
                    <a:pt x="289" y="4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475">
              <a:extLst>
                <a:ext uri="{FF2B5EF4-FFF2-40B4-BE49-F238E27FC236}">
                  <a16:creationId xmlns="" xmlns:a16="http://schemas.microsoft.com/office/drawing/2014/main" id="{AC82CF5A-8FB9-4077-9C0B-B36799F0D0B3}"/>
                </a:ext>
              </a:extLst>
            </p:cNvPr>
            <p:cNvSpPr>
              <a:spLocks/>
            </p:cNvSpPr>
            <p:nvPr/>
          </p:nvSpPr>
          <p:spPr bwMode="auto">
            <a:xfrm>
              <a:off x="-20136797" y="-4942793"/>
              <a:ext cx="2468564" cy="2192339"/>
            </a:xfrm>
            <a:custGeom>
              <a:avLst/>
              <a:gdLst>
                <a:gd name="T0" fmla="*/ 1328 w 1555"/>
                <a:gd name="T1" fmla="*/ 1248 h 1381"/>
                <a:gd name="T2" fmla="*/ 1338 w 1555"/>
                <a:gd name="T3" fmla="*/ 1359 h 1381"/>
                <a:gd name="T4" fmla="*/ 1265 w 1555"/>
                <a:gd name="T5" fmla="*/ 1376 h 1381"/>
                <a:gd name="T6" fmla="*/ 1215 w 1555"/>
                <a:gd name="T7" fmla="*/ 1244 h 1381"/>
                <a:gd name="T8" fmla="*/ 1208 w 1555"/>
                <a:gd name="T9" fmla="*/ 135 h 1381"/>
                <a:gd name="T10" fmla="*/ 1243 w 1555"/>
                <a:gd name="T11" fmla="*/ 218 h 1381"/>
                <a:gd name="T12" fmla="*/ 1265 w 1555"/>
                <a:gd name="T13" fmla="*/ 298 h 1381"/>
                <a:gd name="T14" fmla="*/ 1373 w 1555"/>
                <a:gd name="T15" fmla="*/ 381 h 1381"/>
                <a:gd name="T16" fmla="*/ 1420 w 1555"/>
                <a:gd name="T17" fmla="*/ 452 h 1381"/>
                <a:gd name="T18" fmla="*/ 1480 w 1555"/>
                <a:gd name="T19" fmla="*/ 530 h 1381"/>
                <a:gd name="T20" fmla="*/ 1541 w 1555"/>
                <a:gd name="T21" fmla="*/ 636 h 1381"/>
                <a:gd name="T22" fmla="*/ 1546 w 1555"/>
                <a:gd name="T23" fmla="*/ 752 h 1381"/>
                <a:gd name="T24" fmla="*/ 1513 w 1555"/>
                <a:gd name="T25" fmla="*/ 884 h 1381"/>
                <a:gd name="T26" fmla="*/ 1446 w 1555"/>
                <a:gd name="T27" fmla="*/ 998 h 1381"/>
                <a:gd name="T28" fmla="*/ 1418 w 1555"/>
                <a:gd name="T29" fmla="*/ 1097 h 1381"/>
                <a:gd name="T30" fmla="*/ 1298 w 1555"/>
                <a:gd name="T31" fmla="*/ 1149 h 1381"/>
                <a:gd name="T32" fmla="*/ 1227 w 1555"/>
                <a:gd name="T33" fmla="*/ 1118 h 1381"/>
                <a:gd name="T34" fmla="*/ 1116 w 1555"/>
                <a:gd name="T35" fmla="*/ 1140 h 1381"/>
                <a:gd name="T36" fmla="*/ 1024 w 1555"/>
                <a:gd name="T37" fmla="*/ 1062 h 1381"/>
                <a:gd name="T38" fmla="*/ 972 w 1555"/>
                <a:gd name="T39" fmla="*/ 995 h 1381"/>
                <a:gd name="T40" fmla="*/ 929 w 1555"/>
                <a:gd name="T41" fmla="*/ 977 h 1381"/>
                <a:gd name="T42" fmla="*/ 915 w 1555"/>
                <a:gd name="T43" fmla="*/ 936 h 1381"/>
                <a:gd name="T44" fmla="*/ 849 w 1555"/>
                <a:gd name="T45" fmla="*/ 943 h 1381"/>
                <a:gd name="T46" fmla="*/ 761 w 1555"/>
                <a:gd name="T47" fmla="*/ 861 h 1381"/>
                <a:gd name="T48" fmla="*/ 577 w 1555"/>
                <a:gd name="T49" fmla="*/ 858 h 1381"/>
                <a:gd name="T50" fmla="*/ 421 w 1555"/>
                <a:gd name="T51" fmla="*/ 901 h 1381"/>
                <a:gd name="T52" fmla="*/ 343 w 1555"/>
                <a:gd name="T53" fmla="*/ 946 h 1381"/>
                <a:gd name="T54" fmla="*/ 232 w 1555"/>
                <a:gd name="T55" fmla="*/ 969 h 1381"/>
                <a:gd name="T56" fmla="*/ 154 w 1555"/>
                <a:gd name="T57" fmla="*/ 991 h 1381"/>
                <a:gd name="T58" fmla="*/ 67 w 1555"/>
                <a:gd name="T59" fmla="*/ 932 h 1381"/>
                <a:gd name="T60" fmla="*/ 97 w 1555"/>
                <a:gd name="T61" fmla="*/ 870 h 1381"/>
                <a:gd name="T62" fmla="*/ 67 w 1555"/>
                <a:gd name="T63" fmla="*/ 754 h 1381"/>
                <a:gd name="T64" fmla="*/ 29 w 1555"/>
                <a:gd name="T65" fmla="*/ 665 h 1381"/>
                <a:gd name="T66" fmla="*/ 5 w 1555"/>
                <a:gd name="T67" fmla="*/ 594 h 1381"/>
                <a:gd name="T68" fmla="*/ 15 w 1555"/>
                <a:gd name="T69" fmla="*/ 568 h 1381"/>
                <a:gd name="T70" fmla="*/ 15 w 1555"/>
                <a:gd name="T71" fmla="*/ 509 h 1381"/>
                <a:gd name="T72" fmla="*/ 36 w 1555"/>
                <a:gd name="T73" fmla="*/ 468 h 1381"/>
                <a:gd name="T74" fmla="*/ 130 w 1555"/>
                <a:gd name="T75" fmla="*/ 395 h 1381"/>
                <a:gd name="T76" fmla="*/ 213 w 1555"/>
                <a:gd name="T77" fmla="*/ 376 h 1381"/>
                <a:gd name="T78" fmla="*/ 291 w 1555"/>
                <a:gd name="T79" fmla="*/ 353 h 1381"/>
                <a:gd name="T80" fmla="*/ 345 w 1555"/>
                <a:gd name="T81" fmla="*/ 279 h 1381"/>
                <a:gd name="T82" fmla="*/ 407 w 1555"/>
                <a:gd name="T83" fmla="*/ 249 h 1381"/>
                <a:gd name="T84" fmla="*/ 428 w 1555"/>
                <a:gd name="T85" fmla="*/ 189 h 1381"/>
                <a:gd name="T86" fmla="*/ 478 w 1555"/>
                <a:gd name="T87" fmla="*/ 137 h 1381"/>
                <a:gd name="T88" fmla="*/ 530 w 1555"/>
                <a:gd name="T89" fmla="*/ 121 h 1381"/>
                <a:gd name="T90" fmla="*/ 629 w 1555"/>
                <a:gd name="T91" fmla="*/ 166 h 1381"/>
                <a:gd name="T92" fmla="*/ 650 w 1555"/>
                <a:gd name="T93" fmla="*/ 95 h 1381"/>
                <a:gd name="T94" fmla="*/ 745 w 1555"/>
                <a:gd name="T95" fmla="*/ 55 h 1381"/>
                <a:gd name="T96" fmla="*/ 761 w 1555"/>
                <a:gd name="T97" fmla="*/ 26 h 1381"/>
                <a:gd name="T98" fmla="*/ 849 w 1555"/>
                <a:gd name="T99" fmla="*/ 59 h 1381"/>
                <a:gd name="T100" fmla="*/ 912 w 1555"/>
                <a:gd name="T101" fmla="*/ 64 h 1381"/>
                <a:gd name="T102" fmla="*/ 879 w 1555"/>
                <a:gd name="T103" fmla="*/ 119 h 1381"/>
                <a:gd name="T104" fmla="*/ 886 w 1555"/>
                <a:gd name="T105" fmla="*/ 189 h 1381"/>
                <a:gd name="T106" fmla="*/ 976 w 1555"/>
                <a:gd name="T107" fmla="*/ 239 h 1381"/>
                <a:gd name="T108" fmla="*/ 1064 w 1555"/>
                <a:gd name="T109" fmla="*/ 263 h 1381"/>
                <a:gd name="T110" fmla="*/ 1097 w 1555"/>
                <a:gd name="T111" fmla="*/ 171 h 1381"/>
                <a:gd name="T112" fmla="*/ 1094 w 1555"/>
                <a:gd name="T113" fmla="*/ 88 h 1381"/>
                <a:gd name="T114" fmla="*/ 1113 w 1555"/>
                <a:gd name="T115" fmla="*/ 24 h 1381"/>
                <a:gd name="T116" fmla="*/ 1142 w 1555"/>
                <a:gd name="T117" fmla="*/ 43 h 1381"/>
                <a:gd name="T118" fmla="*/ 1170 w 1555"/>
                <a:gd name="T119" fmla="*/ 107 h 1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5" h="1381">
                  <a:moveTo>
                    <a:pt x="1241" y="1248"/>
                  </a:moveTo>
                  <a:lnTo>
                    <a:pt x="1276" y="1265"/>
                  </a:lnTo>
                  <a:lnTo>
                    <a:pt x="1298" y="1258"/>
                  </a:lnTo>
                  <a:lnTo>
                    <a:pt x="1328" y="1248"/>
                  </a:lnTo>
                  <a:lnTo>
                    <a:pt x="1352" y="1253"/>
                  </a:lnTo>
                  <a:lnTo>
                    <a:pt x="1354" y="1307"/>
                  </a:lnTo>
                  <a:lnTo>
                    <a:pt x="1340" y="1324"/>
                  </a:lnTo>
                  <a:lnTo>
                    <a:pt x="1338" y="1359"/>
                  </a:lnTo>
                  <a:lnTo>
                    <a:pt x="1324" y="1348"/>
                  </a:lnTo>
                  <a:lnTo>
                    <a:pt x="1298" y="1381"/>
                  </a:lnTo>
                  <a:lnTo>
                    <a:pt x="1288" y="1378"/>
                  </a:lnTo>
                  <a:lnTo>
                    <a:pt x="1265" y="1376"/>
                  </a:lnTo>
                  <a:lnTo>
                    <a:pt x="1241" y="1336"/>
                  </a:lnTo>
                  <a:lnTo>
                    <a:pt x="1236" y="1305"/>
                  </a:lnTo>
                  <a:lnTo>
                    <a:pt x="1213" y="1265"/>
                  </a:lnTo>
                  <a:lnTo>
                    <a:pt x="1215" y="1244"/>
                  </a:lnTo>
                  <a:lnTo>
                    <a:pt x="1241" y="1248"/>
                  </a:lnTo>
                  <a:close/>
                  <a:moveTo>
                    <a:pt x="1168" y="119"/>
                  </a:moveTo>
                  <a:lnTo>
                    <a:pt x="1182" y="149"/>
                  </a:lnTo>
                  <a:lnTo>
                    <a:pt x="1208" y="135"/>
                  </a:lnTo>
                  <a:lnTo>
                    <a:pt x="1220" y="152"/>
                  </a:lnTo>
                  <a:lnTo>
                    <a:pt x="1239" y="168"/>
                  </a:lnTo>
                  <a:lnTo>
                    <a:pt x="1234" y="185"/>
                  </a:lnTo>
                  <a:lnTo>
                    <a:pt x="1243" y="218"/>
                  </a:lnTo>
                  <a:lnTo>
                    <a:pt x="1248" y="239"/>
                  </a:lnTo>
                  <a:lnTo>
                    <a:pt x="1260" y="244"/>
                  </a:lnTo>
                  <a:lnTo>
                    <a:pt x="1269" y="277"/>
                  </a:lnTo>
                  <a:lnTo>
                    <a:pt x="1265" y="298"/>
                  </a:lnTo>
                  <a:lnTo>
                    <a:pt x="1279" y="324"/>
                  </a:lnTo>
                  <a:lnTo>
                    <a:pt x="1321" y="345"/>
                  </a:lnTo>
                  <a:lnTo>
                    <a:pt x="1347" y="364"/>
                  </a:lnTo>
                  <a:lnTo>
                    <a:pt x="1373" y="381"/>
                  </a:lnTo>
                  <a:lnTo>
                    <a:pt x="1368" y="390"/>
                  </a:lnTo>
                  <a:lnTo>
                    <a:pt x="1390" y="416"/>
                  </a:lnTo>
                  <a:lnTo>
                    <a:pt x="1406" y="459"/>
                  </a:lnTo>
                  <a:lnTo>
                    <a:pt x="1420" y="452"/>
                  </a:lnTo>
                  <a:lnTo>
                    <a:pt x="1437" y="468"/>
                  </a:lnTo>
                  <a:lnTo>
                    <a:pt x="1446" y="464"/>
                  </a:lnTo>
                  <a:lnTo>
                    <a:pt x="1454" y="506"/>
                  </a:lnTo>
                  <a:lnTo>
                    <a:pt x="1480" y="530"/>
                  </a:lnTo>
                  <a:lnTo>
                    <a:pt x="1498" y="546"/>
                  </a:lnTo>
                  <a:lnTo>
                    <a:pt x="1529" y="579"/>
                  </a:lnTo>
                  <a:lnTo>
                    <a:pt x="1539" y="613"/>
                  </a:lnTo>
                  <a:lnTo>
                    <a:pt x="1541" y="636"/>
                  </a:lnTo>
                  <a:lnTo>
                    <a:pt x="1536" y="662"/>
                  </a:lnTo>
                  <a:lnTo>
                    <a:pt x="1555" y="698"/>
                  </a:lnTo>
                  <a:lnTo>
                    <a:pt x="1553" y="733"/>
                  </a:lnTo>
                  <a:lnTo>
                    <a:pt x="1546" y="752"/>
                  </a:lnTo>
                  <a:lnTo>
                    <a:pt x="1536" y="790"/>
                  </a:lnTo>
                  <a:lnTo>
                    <a:pt x="1536" y="816"/>
                  </a:lnTo>
                  <a:lnTo>
                    <a:pt x="1529" y="844"/>
                  </a:lnTo>
                  <a:lnTo>
                    <a:pt x="1513" y="884"/>
                  </a:lnTo>
                  <a:lnTo>
                    <a:pt x="1484" y="906"/>
                  </a:lnTo>
                  <a:lnTo>
                    <a:pt x="1470" y="939"/>
                  </a:lnTo>
                  <a:lnTo>
                    <a:pt x="1456" y="960"/>
                  </a:lnTo>
                  <a:lnTo>
                    <a:pt x="1446" y="998"/>
                  </a:lnTo>
                  <a:lnTo>
                    <a:pt x="1430" y="1019"/>
                  </a:lnTo>
                  <a:lnTo>
                    <a:pt x="1420" y="1052"/>
                  </a:lnTo>
                  <a:lnTo>
                    <a:pt x="1416" y="1083"/>
                  </a:lnTo>
                  <a:lnTo>
                    <a:pt x="1418" y="1097"/>
                  </a:lnTo>
                  <a:lnTo>
                    <a:pt x="1394" y="1111"/>
                  </a:lnTo>
                  <a:lnTo>
                    <a:pt x="1352" y="1114"/>
                  </a:lnTo>
                  <a:lnTo>
                    <a:pt x="1317" y="1133"/>
                  </a:lnTo>
                  <a:lnTo>
                    <a:pt x="1298" y="1149"/>
                  </a:lnTo>
                  <a:lnTo>
                    <a:pt x="1276" y="1168"/>
                  </a:lnTo>
                  <a:lnTo>
                    <a:pt x="1243" y="1149"/>
                  </a:lnTo>
                  <a:lnTo>
                    <a:pt x="1220" y="1142"/>
                  </a:lnTo>
                  <a:lnTo>
                    <a:pt x="1227" y="1118"/>
                  </a:lnTo>
                  <a:lnTo>
                    <a:pt x="1205" y="1125"/>
                  </a:lnTo>
                  <a:lnTo>
                    <a:pt x="1170" y="1159"/>
                  </a:lnTo>
                  <a:lnTo>
                    <a:pt x="1137" y="1147"/>
                  </a:lnTo>
                  <a:lnTo>
                    <a:pt x="1116" y="1140"/>
                  </a:lnTo>
                  <a:lnTo>
                    <a:pt x="1094" y="1137"/>
                  </a:lnTo>
                  <a:lnTo>
                    <a:pt x="1057" y="1123"/>
                  </a:lnTo>
                  <a:lnTo>
                    <a:pt x="1031" y="1095"/>
                  </a:lnTo>
                  <a:lnTo>
                    <a:pt x="1024" y="1062"/>
                  </a:lnTo>
                  <a:lnTo>
                    <a:pt x="1014" y="1040"/>
                  </a:lnTo>
                  <a:lnTo>
                    <a:pt x="995" y="1021"/>
                  </a:lnTo>
                  <a:lnTo>
                    <a:pt x="960" y="1017"/>
                  </a:lnTo>
                  <a:lnTo>
                    <a:pt x="972" y="995"/>
                  </a:lnTo>
                  <a:lnTo>
                    <a:pt x="962" y="962"/>
                  </a:lnTo>
                  <a:lnTo>
                    <a:pt x="943" y="993"/>
                  </a:lnTo>
                  <a:lnTo>
                    <a:pt x="908" y="1003"/>
                  </a:lnTo>
                  <a:lnTo>
                    <a:pt x="929" y="977"/>
                  </a:lnTo>
                  <a:lnTo>
                    <a:pt x="934" y="953"/>
                  </a:lnTo>
                  <a:lnTo>
                    <a:pt x="950" y="932"/>
                  </a:lnTo>
                  <a:lnTo>
                    <a:pt x="948" y="899"/>
                  </a:lnTo>
                  <a:lnTo>
                    <a:pt x="915" y="936"/>
                  </a:lnTo>
                  <a:lnTo>
                    <a:pt x="891" y="951"/>
                  </a:lnTo>
                  <a:lnTo>
                    <a:pt x="877" y="986"/>
                  </a:lnTo>
                  <a:lnTo>
                    <a:pt x="846" y="967"/>
                  </a:lnTo>
                  <a:lnTo>
                    <a:pt x="849" y="943"/>
                  </a:lnTo>
                  <a:lnTo>
                    <a:pt x="823" y="913"/>
                  </a:lnTo>
                  <a:lnTo>
                    <a:pt x="804" y="896"/>
                  </a:lnTo>
                  <a:lnTo>
                    <a:pt x="811" y="887"/>
                  </a:lnTo>
                  <a:lnTo>
                    <a:pt x="761" y="861"/>
                  </a:lnTo>
                  <a:lnTo>
                    <a:pt x="733" y="861"/>
                  </a:lnTo>
                  <a:lnTo>
                    <a:pt x="697" y="839"/>
                  </a:lnTo>
                  <a:lnTo>
                    <a:pt x="627" y="844"/>
                  </a:lnTo>
                  <a:lnTo>
                    <a:pt x="577" y="858"/>
                  </a:lnTo>
                  <a:lnTo>
                    <a:pt x="532" y="873"/>
                  </a:lnTo>
                  <a:lnTo>
                    <a:pt x="497" y="870"/>
                  </a:lnTo>
                  <a:lnTo>
                    <a:pt x="456" y="891"/>
                  </a:lnTo>
                  <a:lnTo>
                    <a:pt x="421" y="901"/>
                  </a:lnTo>
                  <a:lnTo>
                    <a:pt x="414" y="925"/>
                  </a:lnTo>
                  <a:lnTo>
                    <a:pt x="400" y="941"/>
                  </a:lnTo>
                  <a:lnTo>
                    <a:pt x="367" y="943"/>
                  </a:lnTo>
                  <a:lnTo>
                    <a:pt x="343" y="946"/>
                  </a:lnTo>
                  <a:lnTo>
                    <a:pt x="310" y="939"/>
                  </a:lnTo>
                  <a:lnTo>
                    <a:pt x="282" y="943"/>
                  </a:lnTo>
                  <a:lnTo>
                    <a:pt x="256" y="946"/>
                  </a:lnTo>
                  <a:lnTo>
                    <a:pt x="232" y="969"/>
                  </a:lnTo>
                  <a:lnTo>
                    <a:pt x="220" y="967"/>
                  </a:lnTo>
                  <a:lnTo>
                    <a:pt x="201" y="979"/>
                  </a:lnTo>
                  <a:lnTo>
                    <a:pt x="182" y="993"/>
                  </a:lnTo>
                  <a:lnTo>
                    <a:pt x="154" y="991"/>
                  </a:lnTo>
                  <a:lnTo>
                    <a:pt x="128" y="991"/>
                  </a:lnTo>
                  <a:lnTo>
                    <a:pt x="88" y="962"/>
                  </a:lnTo>
                  <a:lnTo>
                    <a:pt x="67" y="955"/>
                  </a:lnTo>
                  <a:lnTo>
                    <a:pt x="67" y="932"/>
                  </a:lnTo>
                  <a:lnTo>
                    <a:pt x="85" y="925"/>
                  </a:lnTo>
                  <a:lnTo>
                    <a:pt x="93" y="915"/>
                  </a:lnTo>
                  <a:lnTo>
                    <a:pt x="93" y="899"/>
                  </a:lnTo>
                  <a:lnTo>
                    <a:pt x="97" y="870"/>
                  </a:lnTo>
                  <a:lnTo>
                    <a:pt x="93" y="844"/>
                  </a:lnTo>
                  <a:lnTo>
                    <a:pt x="71" y="802"/>
                  </a:lnTo>
                  <a:lnTo>
                    <a:pt x="64" y="778"/>
                  </a:lnTo>
                  <a:lnTo>
                    <a:pt x="67" y="754"/>
                  </a:lnTo>
                  <a:lnTo>
                    <a:pt x="52" y="726"/>
                  </a:lnTo>
                  <a:lnTo>
                    <a:pt x="50" y="714"/>
                  </a:lnTo>
                  <a:lnTo>
                    <a:pt x="33" y="698"/>
                  </a:lnTo>
                  <a:lnTo>
                    <a:pt x="29" y="665"/>
                  </a:lnTo>
                  <a:lnTo>
                    <a:pt x="7" y="631"/>
                  </a:lnTo>
                  <a:lnTo>
                    <a:pt x="0" y="615"/>
                  </a:lnTo>
                  <a:lnTo>
                    <a:pt x="17" y="631"/>
                  </a:lnTo>
                  <a:lnTo>
                    <a:pt x="5" y="594"/>
                  </a:lnTo>
                  <a:lnTo>
                    <a:pt x="24" y="605"/>
                  </a:lnTo>
                  <a:lnTo>
                    <a:pt x="36" y="622"/>
                  </a:lnTo>
                  <a:lnTo>
                    <a:pt x="36" y="601"/>
                  </a:lnTo>
                  <a:lnTo>
                    <a:pt x="15" y="568"/>
                  </a:lnTo>
                  <a:lnTo>
                    <a:pt x="12" y="556"/>
                  </a:lnTo>
                  <a:lnTo>
                    <a:pt x="3" y="544"/>
                  </a:lnTo>
                  <a:lnTo>
                    <a:pt x="7" y="520"/>
                  </a:lnTo>
                  <a:lnTo>
                    <a:pt x="15" y="509"/>
                  </a:lnTo>
                  <a:lnTo>
                    <a:pt x="19" y="490"/>
                  </a:lnTo>
                  <a:lnTo>
                    <a:pt x="17" y="466"/>
                  </a:lnTo>
                  <a:lnTo>
                    <a:pt x="31" y="438"/>
                  </a:lnTo>
                  <a:lnTo>
                    <a:pt x="36" y="468"/>
                  </a:lnTo>
                  <a:lnTo>
                    <a:pt x="50" y="440"/>
                  </a:lnTo>
                  <a:lnTo>
                    <a:pt x="83" y="426"/>
                  </a:lnTo>
                  <a:lnTo>
                    <a:pt x="102" y="409"/>
                  </a:lnTo>
                  <a:lnTo>
                    <a:pt x="130" y="395"/>
                  </a:lnTo>
                  <a:lnTo>
                    <a:pt x="149" y="390"/>
                  </a:lnTo>
                  <a:lnTo>
                    <a:pt x="159" y="395"/>
                  </a:lnTo>
                  <a:lnTo>
                    <a:pt x="189" y="381"/>
                  </a:lnTo>
                  <a:lnTo>
                    <a:pt x="213" y="376"/>
                  </a:lnTo>
                  <a:lnTo>
                    <a:pt x="218" y="367"/>
                  </a:lnTo>
                  <a:lnTo>
                    <a:pt x="230" y="364"/>
                  </a:lnTo>
                  <a:lnTo>
                    <a:pt x="251" y="364"/>
                  </a:lnTo>
                  <a:lnTo>
                    <a:pt x="291" y="353"/>
                  </a:lnTo>
                  <a:lnTo>
                    <a:pt x="312" y="336"/>
                  </a:lnTo>
                  <a:lnTo>
                    <a:pt x="322" y="315"/>
                  </a:lnTo>
                  <a:lnTo>
                    <a:pt x="345" y="293"/>
                  </a:lnTo>
                  <a:lnTo>
                    <a:pt x="345" y="279"/>
                  </a:lnTo>
                  <a:lnTo>
                    <a:pt x="348" y="256"/>
                  </a:lnTo>
                  <a:lnTo>
                    <a:pt x="374" y="223"/>
                  </a:lnTo>
                  <a:lnTo>
                    <a:pt x="390" y="258"/>
                  </a:lnTo>
                  <a:lnTo>
                    <a:pt x="407" y="249"/>
                  </a:lnTo>
                  <a:lnTo>
                    <a:pt x="393" y="230"/>
                  </a:lnTo>
                  <a:lnTo>
                    <a:pt x="404" y="211"/>
                  </a:lnTo>
                  <a:lnTo>
                    <a:pt x="423" y="220"/>
                  </a:lnTo>
                  <a:lnTo>
                    <a:pt x="428" y="189"/>
                  </a:lnTo>
                  <a:lnTo>
                    <a:pt x="447" y="171"/>
                  </a:lnTo>
                  <a:lnTo>
                    <a:pt x="456" y="156"/>
                  </a:lnTo>
                  <a:lnTo>
                    <a:pt x="478" y="149"/>
                  </a:lnTo>
                  <a:lnTo>
                    <a:pt x="478" y="137"/>
                  </a:lnTo>
                  <a:lnTo>
                    <a:pt x="494" y="142"/>
                  </a:lnTo>
                  <a:lnTo>
                    <a:pt x="494" y="133"/>
                  </a:lnTo>
                  <a:lnTo>
                    <a:pt x="513" y="128"/>
                  </a:lnTo>
                  <a:lnTo>
                    <a:pt x="530" y="121"/>
                  </a:lnTo>
                  <a:lnTo>
                    <a:pt x="560" y="140"/>
                  </a:lnTo>
                  <a:lnTo>
                    <a:pt x="582" y="163"/>
                  </a:lnTo>
                  <a:lnTo>
                    <a:pt x="605" y="163"/>
                  </a:lnTo>
                  <a:lnTo>
                    <a:pt x="629" y="166"/>
                  </a:lnTo>
                  <a:lnTo>
                    <a:pt x="622" y="145"/>
                  </a:lnTo>
                  <a:lnTo>
                    <a:pt x="641" y="114"/>
                  </a:lnTo>
                  <a:lnTo>
                    <a:pt x="657" y="104"/>
                  </a:lnTo>
                  <a:lnTo>
                    <a:pt x="650" y="95"/>
                  </a:lnTo>
                  <a:lnTo>
                    <a:pt x="669" y="71"/>
                  </a:lnTo>
                  <a:lnTo>
                    <a:pt x="690" y="57"/>
                  </a:lnTo>
                  <a:lnTo>
                    <a:pt x="712" y="62"/>
                  </a:lnTo>
                  <a:lnTo>
                    <a:pt x="745" y="55"/>
                  </a:lnTo>
                  <a:lnTo>
                    <a:pt x="742" y="36"/>
                  </a:lnTo>
                  <a:lnTo>
                    <a:pt x="714" y="22"/>
                  </a:lnTo>
                  <a:lnTo>
                    <a:pt x="735" y="17"/>
                  </a:lnTo>
                  <a:lnTo>
                    <a:pt x="761" y="26"/>
                  </a:lnTo>
                  <a:lnTo>
                    <a:pt x="783" y="43"/>
                  </a:lnTo>
                  <a:lnTo>
                    <a:pt x="813" y="52"/>
                  </a:lnTo>
                  <a:lnTo>
                    <a:pt x="825" y="48"/>
                  </a:lnTo>
                  <a:lnTo>
                    <a:pt x="849" y="59"/>
                  </a:lnTo>
                  <a:lnTo>
                    <a:pt x="872" y="50"/>
                  </a:lnTo>
                  <a:lnTo>
                    <a:pt x="886" y="52"/>
                  </a:lnTo>
                  <a:lnTo>
                    <a:pt x="896" y="45"/>
                  </a:lnTo>
                  <a:lnTo>
                    <a:pt x="912" y="64"/>
                  </a:lnTo>
                  <a:lnTo>
                    <a:pt x="903" y="85"/>
                  </a:lnTo>
                  <a:lnTo>
                    <a:pt x="889" y="102"/>
                  </a:lnTo>
                  <a:lnTo>
                    <a:pt x="875" y="102"/>
                  </a:lnTo>
                  <a:lnTo>
                    <a:pt x="879" y="119"/>
                  </a:lnTo>
                  <a:lnTo>
                    <a:pt x="868" y="137"/>
                  </a:lnTo>
                  <a:lnTo>
                    <a:pt x="853" y="156"/>
                  </a:lnTo>
                  <a:lnTo>
                    <a:pt x="856" y="168"/>
                  </a:lnTo>
                  <a:lnTo>
                    <a:pt x="886" y="189"/>
                  </a:lnTo>
                  <a:lnTo>
                    <a:pt x="917" y="204"/>
                  </a:lnTo>
                  <a:lnTo>
                    <a:pt x="936" y="215"/>
                  </a:lnTo>
                  <a:lnTo>
                    <a:pt x="964" y="239"/>
                  </a:lnTo>
                  <a:lnTo>
                    <a:pt x="976" y="239"/>
                  </a:lnTo>
                  <a:lnTo>
                    <a:pt x="998" y="249"/>
                  </a:lnTo>
                  <a:lnTo>
                    <a:pt x="1002" y="263"/>
                  </a:lnTo>
                  <a:lnTo>
                    <a:pt x="1040" y="275"/>
                  </a:lnTo>
                  <a:lnTo>
                    <a:pt x="1064" y="263"/>
                  </a:lnTo>
                  <a:lnTo>
                    <a:pt x="1073" y="241"/>
                  </a:lnTo>
                  <a:lnTo>
                    <a:pt x="1080" y="223"/>
                  </a:lnTo>
                  <a:lnTo>
                    <a:pt x="1085" y="201"/>
                  </a:lnTo>
                  <a:lnTo>
                    <a:pt x="1097" y="171"/>
                  </a:lnTo>
                  <a:lnTo>
                    <a:pt x="1092" y="152"/>
                  </a:lnTo>
                  <a:lnTo>
                    <a:pt x="1094" y="140"/>
                  </a:lnTo>
                  <a:lnTo>
                    <a:pt x="1090" y="116"/>
                  </a:lnTo>
                  <a:lnTo>
                    <a:pt x="1094" y="88"/>
                  </a:lnTo>
                  <a:lnTo>
                    <a:pt x="1101" y="81"/>
                  </a:lnTo>
                  <a:lnTo>
                    <a:pt x="1097" y="67"/>
                  </a:lnTo>
                  <a:lnTo>
                    <a:pt x="1106" y="45"/>
                  </a:lnTo>
                  <a:lnTo>
                    <a:pt x="1113" y="24"/>
                  </a:lnTo>
                  <a:lnTo>
                    <a:pt x="1113" y="15"/>
                  </a:lnTo>
                  <a:lnTo>
                    <a:pt x="1127" y="0"/>
                  </a:lnTo>
                  <a:lnTo>
                    <a:pt x="1139" y="19"/>
                  </a:lnTo>
                  <a:lnTo>
                    <a:pt x="1142" y="43"/>
                  </a:lnTo>
                  <a:lnTo>
                    <a:pt x="1151" y="48"/>
                  </a:lnTo>
                  <a:lnTo>
                    <a:pt x="1153" y="64"/>
                  </a:lnTo>
                  <a:lnTo>
                    <a:pt x="1168" y="83"/>
                  </a:lnTo>
                  <a:lnTo>
                    <a:pt x="1170" y="107"/>
                  </a:lnTo>
                  <a:lnTo>
                    <a:pt x="1168" y="11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476">
              <a:extLst>
                <a:ext uri="{FF2B5EF4-FFF2-40B4-BE49-F238E27FC236}">
                  <a16:creationId xmlns="" xmlns:a16="http://schemas.microsoft.com/office/drawing/2014/main" id="{E2A9B409-C824-4615-862C-2906F04E90DA}"/>
                </a:ext>
              </a:extLst>
            </p:cNvPr>
            <p:cNvSpPr>
              <a:spLocks/>
            </p:cNvSpPr>
            <p:nvPr/>
          </p:nvSpPr>
          <p:spPr bwMode="auto">
            <a:xfrm>
              <a:off x="-24340499" y="-8311470"/>
              <a:ext cx="344488" cy="258763"/>
            </a:xfrm>
            <a:custGeom>
              <a:avLst/>
              <a:gdLst>
                <a:gd name="T0" fmla="*/ 9 w 217"/>
                <a:gd name="T1" fmla="*/ 97 h 163"/>
                <a:gd name="T2" fmla="*/ 19 w 217"/>
                <a:gd name="T3" fmla="*/ 109 h 163"/>
                <a:gd name="T4" fmla="*/ 37 w 217"/>
                <a:gd name="T5" fmla="*/ 109 h 163"/>
                <a:gd name="T6" fmla="*/ 37 w 217"/>
                <a:gd name="T7" fmla="*/ 116 h 163"/>
                <a:gd name="T8" fmla="*/ 52 w 217"/>
                <a:gd name="T9" fmla="*/ 142 h 163"/>
                <a:gd name="T10" fmla="*/ 26 w 217"/>
                <a:gd name="T11" fmla="*/ 137 h 163"/>
                <a:gd name="T12" fmla="*/ 7 w 217"/>
                <a:gd name="T13" fmla="*/ 116 h 163"/>
                <a:gd name="T14" fmla="*/ 0 w 217"/>
                <a:gd name="T15" fmla="*/ 99 h 163"/>
                <a:gd name="T16" fmla="*/ 9 w 217"/>
                <a:gd name="T17" fmla="*/ 97 h 163"/>
                <a:gd name="T18" fmla="*/ 99 w 217"/>
                <a:gd name="T19" fmla="*/ 31 h 163"/>
                <a:gd name="T20" fmla="*/ 118 w 217"/>
                <a:gd name="T21" fmla="*/ 33 h 163"/>
                <a:gd name="T22" fmla="*/ 123 w 217"/>
                <a:gd name="T23" fmla="*/ 21 h 163"/>
                <a:gd name="T24" fmla="*/ 146 w 217"/>
                <a:gd name="T25" fmla="*/ 2 h 163"/>
                <a:gd name="T26" fmla="*/ 167 w 217"/>
                <a:gd name="T27" fmla="*/ 26 h 163"/>
                <a:gd name="T28" fmla="*/ 186 w 217"/>
                <a:gd name="T29" fmla="*/ 59 h 163"/>
                <a:gd name="T30" fmla="*/ 205 w 217"/>
                <a:gd name="T31" fmla="*/ 61 h 163"/>
                <a:gd name="T32" fmla="*/ 217 w 217"/>
                <a:gd name="T33" fmla="*/ 73 h 163"/>
                <a:gd name="T34" fmla="*/ 184 w 217"/>
                <a:gd name="T35" fmla="*/ 78 h 163"/>
                <a:gd name="T36" fmla="*/ 177 w 217"/>
                <a:gd name="T37" fmla="*/ 113 h 163"/>
                <a:gd name="T38" fmla="*/ 172 w 217"/>
                <a:gd name="T39" fmla="*/ 128 h 163"/>
                <a:gd name="T40" fmla="*/ 158 w 217"/>
                <a:gd name="T41" fmla="*/ 139 h 163"/>
                <a:gd name="T42" fmla="*/ 158 w 217"/>
                <a:gd name="T43" fmla="*/ 161 h 163"/>
                <a:gd name="T44" fmla="*/ 149 w 217"/>
                <a:gd name="T45" fmla="*/ 163 h 163"/>
                <a:gd name="T46" fmla="*/ 125 w 217"/>
                <a:gd name="T47" fmla="*/ 139 h 163"/>
                <a:gd name="T48" fmla="*/ 137 w 217"/>
                <a:gd name="T49" fmla="*/ 118 h 163"/>
                <a:gd name="T50" fmla="*/ 127 w 217"/>
                <a:gd name="T51" fmla="*/ 104 h 163"/>
                <a:gd name="T52" fmla="*/ 111 w 217"/>
                <a:gd name="T53" fmla="*/ 106 h 163"/>
                <a:gd name="T54" fmla="*/ 66 w 217"/>
                <a:gd name="T55" fmla="*/ 142 h 163"/>
                <a:gd name="T56" fmla="*/ 66 w 217"/>
                <a:gd name="T57" fmla="*/ 109 h 163"/>
                <a:gd name="T58" fmla="*/ 47 w 217"/>
                <a:gd name="T59" fmla="*/ 102 h 163"/>
                <a:gd name="T60" fmla="*/ 30 w 217"/>
                <a:gd name="T61" fmla="*/ 90 h 163"/>
                <a:gd name="T62" fmla="*/ 42 w 217"/>
                <a:gd name="T63" fmla="*/ 76 h 163"/>
                <a:gd name="T64" fmla="*/ 21 w 217"/>
                <a:gd name="T65" fmla="*/ 59 h 163"/>
                <a:gd name="T66" fmla="*/ 30 w 217"/>
                <a:gd name="T67" fmla="*/ 47 h 163"/>
                <a:gd name="T68" fmla="*/ 14 w 217"/>
                <a:gd name="T69" fmla="*/ 40 h 163"/>
                <a:gd name="T70" fmla="*/ 7 w 217"/>
                <a:gd name="T71" fmla="*/ 28 h 163"/>
                <a:gd name="T72" fmla="*/ 16 w 217"/>
                <a:gd name="T73" fmla="*/ 21 h 163"/>
                <a:gd name="T74" fmla="*/ 45 w 217"/>
                <a:gd name="T75" fmla="*/ 33 h 163"/>
                <a:gd name="T76" fmla="*/ 66 w 217"/>
                <a:gd name="T77" fmla="*/ 38 h 163"/>
                <a:gd name="T78" fmla="*/ 71 w 217"/>
                <a:gd name="T79" fmla="*/ 31 h 163"/>
                <a:gd name="T80" fmla="*/ 52 w 217"/>
                <a:gd name="T81" fmla="*/ 7 h 163"/>
                <a:gd name="T82" fmla="*/ 63 w 217"/>
                <a:gd name="T83" fmla="*/ 0 h 163"/>
                <a:gd name="T84" fmla="*/ 73 w 217"/>
                <a:gd name="T85" fmla="*/ 2 h 163"/>
                <a:gd name="T86" fmla="*/ 99 w 217"/>
                <a:gd name="T87" fmla="*/ 3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7" h="163">
                  <a:moveTo>
                    <a:pt x="9" y="97"/>
                  </a:moveTo>
                  <a:lnTo>
                    <a:pt x="19" y="109"/>
                  </a:lnTo>
                  <a:lnTo>
                    <a:pt x="37" y="109"/>
                  </a:lnTo>
                  <a:lnTo>
                    <a:pt x="37" y="116"/>
                  </a:lnTo>
                  <a:lnTo>
                    <a:pt x="52" y="142"/>
                  </a:lnTo>
                  <a:lnTo>
                    <a:pt x="26" y="137"/>
                  </a:lnTo>
                  <a:lnTo>
                    <a:pt x="7" y="116"/>
                  </a:lnTo>
                  <a:lnTo>
                    <a:pt x="0" y="99"/>
                  </a:lnTo>
                  <a:lnTo>
                    <a:pt x="9" y="97"/>
                  </a:lnTo>
                  <a:close/>
                  <a:moveTo>
                    <a:pt x="99" y="31"/>
                  </a:moveTo>
                  <a:lnTo>
                    <a:pt x="118" y="33"/>
                  </a:lnTo>
                  <a:lnTo>
                    <a:pt x="123" y="21"/>
                  </a:lnTo>
                  <a:lnTo>
                    <a:pt x="146" y="2"/>
                  </a:lnTo>
                  <a:lnTo>
                    <a:pt x="167" y="26"/>
                  </a:lnTo>
                  <a:lnTo>
                    <a:pt x="186" y="59"/>
                  </a:lnTo>
                  <a:lnTo>
                    <a:pt x="205" y="61"/>
                  </a:lnTo>
                  <a:lnTo>
                    <a:pt x="217" y="73"/>
                  </a:lnTo>
                  <a:lnTo>
                    <a:pt x="184" y="78"/>
                  </a:lnTo>
                  <a:lnTo>
                    <a:pt x="177" y="113"/>
                  </a:lnTo>
                  <a:lnTo>
                    <a:pt x="172" y="128"/>
                  </a:lnTo>
                  <a:lnTo>
                    <a:pt x="158" y="139"/>
                  </a:lnTo>
                  <a:lnTo>
                    <a:pt x="158" y="161"/>
                  </a:lnTo>
                  <a:lnTo>
                    <a:pt x="149" y="163"/>
                  </a:lnTo>
                  <a:lnTo>
                    <a:pt x="125" y="139"/>
                  </a:lnTo>
                  <a:lnTo>
                    <a:pt x="137" y="118"/>
                  </a:lnTo>
                  <a:lnTo>
                    <a:pt x="127" y="104"/>
                  </a:lnTo>
                  <a:lnTo>
                    <a:pt x="111" y="106"/>
                  </a:lnTo>
                  <a:lnTo>
                    <a:pt x="66" y="142"/>
                  </a:lnTo>
                  <a:lnTo>
                    <a:pt x="66" y="109"/>
                  </a:lnTo>
                  <a:lnTo>
                    <a:pt x="47" y="102"/>
                  </a:lnTo>
                  <a:lnTo>
                    <a:pt x="30" y="90"/>
                  </a:lnTo>
                  <a:lnTo>
                    <a:pt x="42" y="76"/>
                  </a:lnTo>
                  <a:lnTo>
                    <a:pt x="21" y="59"/>
                  </a:lnTo>
                  <a:lnTo>
                    <a:pt x="30" y="47"/>
                  </a:lnTo>
                  <a:lnTo>
                    <a:pt x="14" y="40"/>
                  </a:lnTo>
                  <a:lnTo>
                    <a:pt x="7" y="28"/>
                  </a:lnTo>
                  <a:lnTo>
                    <a:pt x="16" y="21"/>
                  </a:lnTo>
                  <a:lnTo>
                    <a:pt x="45" y="33"/>
                  </a:lnTo>
                  <a:lnTo>
                    <a:pt x="66" y="38"/>
                  </a:lnTo>
                  <a:lnTo>
                    <a:pt x="71" y="31"/>
                  </a:lnTo>
                  <a:lnTo>
                    <a:pt x="52" y="7"/>
                  </a:lnTo>
                  <a:lnTo>
                    <a:pt x="63" y="0"/>
                  </a:lnTo>
                  <a:lnTo>
                    <a:pt x="73" y="2"/>
                  </a:lnTo>
                  <a:lnTo>
                    <a:pt x="99" y="3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477">
              <a:extLst>
                <a:ext uri="{FF2B5EF4-FFF2-40B4-BE49-F238E27FC236}">
                  <a16:creationId xmlns="" xmlns:a16="http://schemas.microsoft.com/office/drawing/2014/main" id="{B5189364-437B-47C2-8220-C8F5CB9131BA}"/>
                </a:ext>
              </a:extLst>
            </p:cNvPr>
            <p:cNvSpPr>
              <a:spLocks/>
            </p:cNvSpPr>
            <p:nvPr/>
          </p:nvSpPr>
          <p:spPr bwMode="auto">
            <a:xfrm>
              <a:off x="-26123262" y="-8562296"/>
              <a:ext cx="236538" cy="193675"/>
            </a:xfrm>
            <a:custGeom>
              <a:avLst/>
              <a:gdLst>
                <a:gd name="T0" fmla="*/ 126 w 149"/>
                <a:gd name="T1" fmla="*/ 18 h 122"/>
                <a:gd name="T2" fmla="*/ 140 w 149"/>
                <a:gd name="T3" fmla="*/ 18 h 122"/>
                <a:gd name="T4" fmla="*/ 130 w 149"/>
                <a:gd name="T5" fmla="*/ 37 h 122"/>
                <a:gd name="T6" fmla="*/ 149 w 149"/>
                <a:gd name="T7" fmla="*/ 56 h 122"/>
                <a:gd name="T8" fmla="*/ 144 w 149"/>
                <a:gd name="T9" fmla="*/ 78 h 122"/>
                <a:gd name="T10" fmla="*/ 135 w 149"/>
                <a:gd name="T11" fmla="*/ 80 h 122"/>
                <a:gd name="T12" fmla="*/ 128 w 149"/>
                <a:gd name="T13" fmla="*/ 85 h 122"/>
                <a:gd name="T14" fmla="*/ 116 w 149"/>
                <a:gd name="T15" fmla="*/ 96 h 122"/>
                <a:gd name="T16" fmla="*/ 109 w 149"/>
                <a:gd name="T17" fmla="*/ 122 h 122"/>
                <a:gd name="T18" fmla="*/ 76 w 149"/>
                <a:gd name="T19" fmla="*/ 104 h 122"/>
                <a:gd name="T20" fmla="*/ 59 w 149"/>
                <a:gd name="T21" fmla="*/ 85 h 122"/>
                <a:gd name="T22" fmla="*/ 45 w 149"/>
                <a:gd name="T23" fmla="*/ 73 h 122"/>
                <a:gd name="T24" fmla="*/ 29 w 149"/>
                <a:gd name="T25" fmla="*/ 56 h 122"/>
                <a:gd name="T26" fmla="*/ 19 w 149"/>
                <a:gd name="T27" fmla="*/ 42 h 122"/>
                <a:gd name="T28" fmla="*/ 0 w 149"/>
                <a:gd name="T29" fmla="*/ 18 h 122"/>
                <a:gd name="T30" fmla="*/ 10 w 149"/>
                <a:gd name="T31" fmla="*/ 0 h 122"/>
                <a:gd name="T32" fmla="*/ 24 w 149"/>
                <a:gd name="T33" fmla="*/ 11 h 122"/>
                <a:gd name="T34" fmla="*/ 31 w 149"/>
                <a:gd name="T35" fmla="*/ 2 h 122"/>
                <a:gd name="T36" fmla="*/ 50 w 149"/>
                <a:gd name="T37" fmla="*/ 0 h 122"/>
                <a:gd name="T38" fmla="*/ 83 w 149"/>
                <a:gd name="T39" fmla="*/ 7 h 122"/>
                <a:gd name="T40" fmla="*/ 109 w 149"/>
                <a:gd name="T41" fmla="*/ 7 h 122"/>
                <a:gd name="T42" fmla="*/ 126 w 149"/>
                <a:gd name="T43" fmla="*/ 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9" h="122">
                  <a:moveTo>
                    <a:pt x="126" y="18"/>
                  </a:moveTo>
                  <a:lnTo>
                    <a:pt x="140" y="18"/>
                  </a:lnTo>
                  <a:lnTo>
                    <a:pt x="130" y="37"/>
                  </a:lnTo>
                  <a:lnTo>
                    <a:pt x="149" y="56"/>
                  </a:lnTo>
                  <a:lnTo>
                    <a:pt x="144" y="78"/>
                  </a:lnTo>
                  <a:lnTo>
                    <a:pt x="135" y="80"/>
                  </a:lnTo>
                  <a:lnTo>
                    <a:pt x="128" y="85"/>
                  </a:lnTo>
                  <a:lnTo>
                    <a:pt x="116" y="96"/>
                  </a:lnTo>
                  <a:lnTo>
                    <a:pt x="109" y="122"/>
                  </a:lnTo>
                  <a:lnTo>
                    <a:pt x="76" y="104"/>
                  </a:lnTo>
                  <a:lnTo>
                    <a:pt x="59" y="85"/>
                  </a:lnTo>
                  <a:lnTo>
                    <a:pt x="45" y="73"/>
                  </a:lnTo>
                  <a:lnTo>
                    <a:pt x="29" y="56"/>
                  </a:lnTo>
                  <a:lnTo>
                    <a:pt x="19" y="42"/>
                  </a:lnTo>
                  <a:lnTo>
                    <a:pt x="0" y="18"/>
                  </a:lnTo>
                  <a:lnTo>
                    <a:pt x="10" y="0"/>
                  </a:lnTo>
                  <a:lnTo>
                    <a:pt x="24" y="11"/>
                  </a:lnTo>
                  <a:lnTo>
                    <a:pt x="31" y="2"/>
                  </a:lnTo>
                  <a:lnTo>
                    <a:pt x="50" y="0"/>
                  </a:lnTo>
                  <a:lnTo>
                    <a:pt x="83" y="7"/>
                  </a:lnTo>
                  <a:lnTo>
                    <a:pt x="109" y="7"/>
                  </a:lnTo>
                  <a:lnTo>
                    <a:pt x="126" y="1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478">
              <a:extLst>
                <a:ext uri="{FF2B5EF4-FFF2-40B4-BE49-F238E27FC236}">
                  <a16:creationId xmlns="" xmlns:a16="http://schemas.microsoft.com/office/drawing/2014/main" id="{44F1CF94-7922-4928-A25C-C69BBB3D805E}"/>
                </a:ext>
              </a:extLst>
            </p:cNvPr>
            <p:cNvSpPr>
              <a:spLocks/>
            </p:cNvSpPr>
            <p:nvPr/>
          </p:nvSpPr>
          <p:spPr bwMode="auto">
            <a:xfrm>
              <a:off x="-21684610" y="-7249432"/>
              <a:ext cx="280988" cy="374650"/>
            </a:xfrm>
            <a:custGeom>
              <a:avLst/>
              <a:gdLst>
                <a:gd name="T0" fmla="*/ 177 w 177"/>
                <a:gd name="T1" fmla="*/ 179 h 236"/>
                <a:gd name="T2" fmla="*/ 177 w 177"/>
                <a:gd name="T3" fmla="*/ 210 h 236"/>
                <a:gd name="T4" fmla="*/ 163 w 177"/>
                <a:gd name="T5" fmla="*/ 203 h 236"/>
                <a:gd name="T6" fmla="*/ 165 w 177"/>
                <a:gd name="T7" fmla="*/ 236 h 236"/>
                <a:gd name="T8" fmla="*/ 155 w 177"/>
                <a:gd name="T9" fmla="*/ 215 h 236"/>
                <a:gd name="T10" fmla="*/ 153 w 177"/>
                <a:gd name="T11" fmla="*/ 194 h 236"/>
                <a:gd name="T12" fmla="*/ 144 w 177"/>
                <a:gd name="T13" fmla="*/ 175 h 236"/>
                <a:gd name="T14" fmla="*/ 129 w 177"/>
                <a:gd name="T15" fmla="*/ 151 h 236"/>
                <a:gd name="T16" fmla="*/ 94 w 177"/>
                <a:gd name="T17" fmla="*/ 149 h 236"/>
                <a:gd name="T18" fmla="*/ 96 w 177"/>
                <a:gd name="T19" fmla="*/ 165 h 236"/>
                <a:gd name="T20" fmla="*/ 85 w 177"/>
                <a:gd name="T21" fmla="*/ 189 h 236"/>
                <a:gd name="T22" fmla="*/ 68 w 177"/>
                <a:gd name="T23" fmla="*/ 179 h 236"/>
                <a:gd name="T24" fmla="*/ 63 w 177"/>
                <a:gd name="T25" fmla="*/ 189 h 236"/>
                <a:gd name="T26" fmla="*/ 52 w 177"/>
                <a:gd name="T27" fmla="*/ 184 h 236"/>
                <a:gd name="T28" fmla="*/ 37 w 177"/>
                <a:gd name="T29" fmla="*/ 179 h 236"/>
                <a:gd name="T30" fmla="*/ 30 w 177"/>
                <a:gd name="T31" fmla="*/ 146 h 236"/>
                <a:gd name="T32" fmla="*/ 16 w 177"/>
                <a:gd name="T33" fmla="*/ 116 h 236"/>
                <a:gd name="T34" fmla="*/ 23 w 177"/>
                <a:gd name="T35" fmla="*/ 92 h 236"/>
                <a:gd name="T36" fmla="*/ 0 w 177"/>
                <a:gd name="T37" fmla="*/ 80 h 236"/>
                <a:gd name="T38" fmla="*/ 9 w 177"/>
                <a:gd name="T39" fmla="*/ 66 h 236"/>
                <a:gd name="T40" fmla="*/ 33 w 177"/>
                <a:gd name="T41" fmla="*/ 49 h 236"/>
                <a:gd name="T42" fmla="*/ 4 w 177"/>
                <a:gd name="T43" fmla="*/ 28 h 236"/>
                <a:gd name="T44" fmla="*/ 18 w 177"/>
                <a:gd name="T45" fmla="*/ 0 h 236"/>
                <a:gd name="T46" fmla="*/ 49 w 177"/>
                <a:gd name="T47" fmla="*/ 19 h 236"/>
                <a:gd name="T48" fmla="*/ 68 w 177"/>
                <a:gd name="T49" fmla="*/ 21 h 236"/>
                <a:gd name="T50" fmla="*/ 70 w 177"/>
                <a:gd name="T51" fmla="*/ 49 h 236"/>
                <a:gd name="T52" fmla="*/ 108 w 177"/>
                <a:gd name="T53" fmla="*/ 54 h 236"/>
                <a:gd name="T54" fmla="*/ 144 w 177"/>
                <a:gd name="T55" fmla="*/ 54 h 236"/>
                <a:gd name="T56" fmla="*/ 165 w 177"/>
                <a:gd name="T57" fmla="*/ 61 h 236"/>
                <a:gd name="T58" fmla="*/ 148 w 177"/>
                <a:gd name="T59" fmla="*/ 97 h 236"/>
                <a:gd name="T60" fmla="*/ 129 w 177"/>
                <a:gd name="T61" fmla="*/ 99 h 236"/>
                <a:gd name="T62" fmla="*/ 118 w 177"/>
                <a:gd name="T63" fmla="*/ 120 h 236"/>
                <a:gd name="T64" fmla="*/ 139 w 177"/>
                <a:gd name="T65" fmla="*/ 142 h 236"/>
                <a:gd name="T66" fmla="*/ 146 w 177"/>
                <a:gd name="T67" fmla="*/ 116 h 236"/>
                <a:gd name="T68" fmla="*/ 158 w 177"/>
                <a:gd name="T69" fmla="*/ 116 h 236"/>
                <a:gd name="T70" fmla="*/ 177 w 177"/>
                <a:gd name="T71" fmla="*/ 17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7" h="236">
                  <a:moveTo>
                    <a:pt x="177" y="179"/>
                  </a:moveTo>
                  <a:lnTo>
                    <a:pt x="177" y="210"/>
                  </a:lnTo>
                  <a:lnTo>
                    <a:pt x="163" y="203"/>
                  </a:lnTo>
                  <a:lnTo>
                    <a:pt x="165" y="236"/>
                  </a:lnTo>
                  <a:lnTo>
                    <a:pt x="155" y="215"/>
                  </a:lnTo>
                  <a:lnTo>
                    <a:pt x="153" y="194"/>
                  </a:lnTo>
                  <a:lnTo>
                    <a:pt x="144" y="175"/>
                  </a:lnTo>
                  <a:lnTo>
                    <a:pt x="129" y="151"/>
                  </a:lnTo>
                  <a:lnTo>
                    <a:pt x="94" y="149"/>
                  </a:lnTo>
                  <a:lnTo>
                    <a:pt x="96" y="165"/>
                  </a:lnTo>
                  <a:lnTo>
                    <a:pt x="85" y="189"/>
                  </a:lnTo>
                  <a:lnTo>
                    <a:pt x="68" y="179"/>
                  </a:lnTo>
                  <a:lnTo>
                    <a:pt x="63" y="189"/>
                  </a:lnTo>
                  <a:lnTo>
                    <a:pt x="52" y="184"/>
                  </a:lnTo>
                  <a:lnTo>
                    <a:pt x="37" y="179"/>
                  </a:lnTo>
                  <a:lnTo>
                    <a:pt x="30" y="146"/>
                  </a:lnTo>
                  <a:lnTo>
                    <a:pt x="16" y="116"/>
                  </a:lnTo>
                  <a:lnTo>
                    <a:pt x="23" y="92"/>
                  </a:lnTo>
                  <a:lnTo>
                    <a:pt x="0" y="80"/>
                  </a:lnTo>
                  <a:lnTo>
                    <a:pt x="9" y="66"/>
                  </a:lnTo>
                  <a:lnTo>
                    <a:pt x="33" y="49"/>
                  </a:lnTo>
                  <a:lnTo>
                    <a:pt x="4" y="28"/>
                  </a:lnTo>
                  <a:lnTo>
                    <a:pt x="18" y="0"/>
                  </a:lnTo>
                  <a:lnTo>
                    <a:pt x="49" y="19"/>
                  </a:lnTo>
                  <a:lnTo>
                    <a:pt x="68" y="21"/>
                  </a:lnTo>
                  <a:lnTo>
                    <a:pt x="70" y="49"/>
                  </a:lnTo>
                  <a:lnTo>
                    <a:pt x="108" y="54"/>
                  </a:lnTo>
                  <a:lnTo>
                    <a:pt x="144" y="54"/>
                  </a:lnTo>
                  <a:lnTo>
                    <a:pt x="165" y="61"/>
                  </a:lnTo>
                  <a:lnTo>
                    <a:pt x="148" y="97"/>
                  </a:lnTo>
                  <a:lnTo>
                    <a:pt x="129" y="99"/>
                  </a:lnTo>
                  <a:lnTo>
                    <a:pt x="118" y="120"/>
                  </a:lnTo>
                  <a:lnTo>
                    <a:pt x="139" y="142"/>
                  </a:lnTo>
                  <a:lnTo>
                    <a:pt x="146" y="116"/>
                  </a:lnTo>
                  <a:lnTo>
                    <a:pt x="158" y="116"/>
                  </a:lnTo>
                  <a:lnTo>
                    <a:pt x="177" y="17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479">
              <a:extLst>
                <a:ext uri="{FF2B5EF4-FFF2-40B4-BE49-F238E27FC236}">
                  <a16:creationId xmlns="" xmlns:a16="http://schemas.microsoft.com/office/drawing/2014/main" id="{16F27D27-A370-4740-A42E-EEA4B04A4A88}"/>
                </a:ext>
              </a:extLst>
            </p:cNvPr>
            <p:cNvSpPr>
              <a:spLocks/>
            </p:cNvSpPr>
            <p:nvPr/>
          </p:nvSpPr>
          <p:spPr bwMode="auto">
            <a:xfrm>
              <a:off x="-26932888" y="-9051246"/>
              <a:ext cx="220663" cy="153988"/>
            </a:xfrm>
            <a:custGeom>
              <a:avLst/>
              <a:gdLst>
                <a:gd name="T0" fmla="*/ 31 w 139"/>
                <a:gd name="T1" fmla="*/ 5 h 97"/>
                <a:gd name="T2" fmla="*/ 59 w 139"/>
                <a:gd name="T3" fmla="*/ 10 h 97"/>
                <a:gd name="T4" fmla="*/ 94 w 139"/>
                <a:gd name="T5" fmla="*/ 0 h 97"/>
                <a:gd name="T6" fmla="*/ 118 w 139"/>
                <a:gd name="T7" fmla="*/ 22 h 97"/>
                <a:gd name="T8" fmla="*/ 139 w 139"/>
                <a:gd name="T9" fmla="*/ 33 h 97"/>
                <a:gd name="T10" fmla="*/ 135 w 139"/>
                <a:gd name="T11" fmla="*/ 69 h 97"/>
                <a:gd name="T12" fmla="*/ 125 w 139"/>
                <a:gd name="T13" fmla="*/ 69 h 97"/>
                <a:gd name="T14" fmla="*/ 120 w 139"/>
                <a:gd name="T15" fmla="*/ 97 h 97"/>
                <a:gd name="T16" fmla="*/ 87 w 139"/>
                <a:gd name="T17" fmla="*/ 76 h 97"/>
                <a:gd name="T18" fmla="*/ 68 w 139"/>
                <a:gd name="T19" fmla="*/ 78 h 97"/>
                <a:gd name="T20" fmla="*/ 40 w 139"/>
                <a:gd name="T21" fmla="*/ 55 h 97"/>
                <a:gd name="T22" fmla="*/ 24 w 139"/>
                <a:gd name="T23" fmla="*/ 36 h 97"/>
                <a:gd name="T24" fmla="*/ 5 w 139"/>
                <a:gd name="T25" fmla="*/ 33 h 97"/>
                <a:gd name="T26" fmla="*/ 0 w 139"/>
                <a:gd name="T27" fmla="*/ 17 h 97"/>
                <a:gd name="T28" fmla="*/ 31 w 139"/>
                <a:gd name="T29" fmla="*/ 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97">
                  <a:moveTo>
                    <a:pt x="31" y="5"/>
                  </a:moveTo>
                  <a:lnTo>
                    <a:pt x="59" y="10"/>
                  </a:lnTo>
                  <a:lnTo>
                    <a:pt x="94" y="0"/>
                  </a:lnTo>
                  <a:lnTo>
                    <a:pt x="118" y="22"/>
                  </a:lnTo>
                  <a:lnTo>
                    <a:pt x="139" y="33"/>
                  </a:lnTo>
                  <a:lnTo>
                    <a:pt x="135" y="69"/>
                  </a:lnTo>
                  <a:lnTo>
                    <a:pt x="125" y="69"/>
                  </a:lnTo>
                  <a:lnTo>
                    <a:pt x="120" y="97"/>
                  </a:lnTo>
                  <a:lnTo>
                    <a:pt x="87" y="76"/>
                  </a:lnTo>
                  <a:lnTo>
                    <a:pt x="68" y="78"/>
                  </a:lnTo>
                  <a:lnTo>
                    <a:pt x="40" y="55"/>
                  </a:lnTo>
                  <a:lnTo>
                    <a:pt x="24" y="36"/>
                  </a:lnTo>
                  <a:lnTo>
                    <a:pt x="5" y="33"/>
                  </a:lnTo>
                  <a:lnTo>
                    <a:pt x="0" y="17"/>
                  </a:lnTo>
                  <a:lnTo>
                    <a:pt x="31" y="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480">
              <a:extLst>
                <a:ext uri="{FF2B5EF4-FFF2-40B4-BE49-F238E27FC236}">
                  <a16:creationId xmlns="" xmlns:a16="http://schemas.microsoft.com/office/drawing/2014/main" id="{321888E2-2670-445F-BE93-5FE5BEE02809}"/>
                </a:ext>
              </a:extLst>
            </p:cNvPr>
            <p:cNvSpPr>
              <a:spLocks/>
            </p:cNvSpPr>
            <p:nvPr/>
          </p:nvSpPr>
          <p:spPr bwMode="auto">
            <a:xfrm>
              <a:off x="-27425013" y="-6525531"/>
              <a:ext cx="469900" cy="341313"/>
            </a:xfrm>
            <a:custGeom>
              <a:avLst/>
              <a:gdLst>
                <a:gd name="T0" fmla="*/ 102 w 296"/>
                <a:gd name="T1" fmla="*/ 213 h 215"/>
                <a:gd name="T2" fmla="*/ 76 w 296"/>
                <a:gd name="T3" fmla="*/ 203 h 215"/>
                <a:gd name="T4" fmla="*/ 59 w 296"/>
                <a:gd name="T5" fmla="*/ 206 h 215"/>
                <a:gd name="T6" fmla="*/ 45 w 296"/>
                <a:gd name="T7" fmla="*/ 215 h 215"/>
                <a:gd name="T8" fmla="*/ 26 w 296"/>
                <a:gd name="T9" fmla="*/ 206 h 215"/>
                <a:gd name="T10" fmla="*/ 22 w 296"/>
                <a:gd name="T11" fmla="*/ 194 h 215"/>
                <a:gd name="T12" fmla="*/ 3 w 296"/>
                <a:gd name="T13" fmla="*/ 184 h 215"/>
                <a:gd name="T14" fmla="*/ 0 w 296"/>
                <a:gd name="T15" fmla="*/ 163 h 215"/>
                <a:gd name="T16" fmla="*/ 12 w 296"/>
                <a:gd name="T17" fmla="*/ 147 h 215"/>
                <a:gd name="T18" fmla="*/ 10 w 296"/>
                <a:gd name="T19" fmla="*/ 132 h 215"/>
                <a:gd name="T20" fmla="*/ 41 w 296"/>
                <a:gd name="T21" fmla="*/ 102 h 215"/>
                <a:gd name="T22" fmla="*/ 48 w 296"/>
                <a:gd name="T23" fmla="*/ 73 h 215"/>
                <a:gd name="T24" fmla="*/ 57 w 296"/>
                <a:gd name="T25" fmla="*/ 64 h 215"/>
                <a:gd name="T26" fmla="*/ 76 w 296"/>
                <a:gd name="T27" fmla="*/ 69 h 215"/>
                <a:gd name="T28" fmla="*/ 93 w 296"/>
                <a:gd name="T29" fmla="*/ 61 h 215"/>
                <a:gd name="T30" fmla="*/ 97 w 296"/>
                <a:gd name="T31" fmla="*/ 52 h 215"/>
                <a:gd name="T32" fmla="*/ 128 w 296"/>
                <a:gd name="T33" fmla="*/ 33 h 215"/>
                <a:gd name="T34" fmla="*/ 135 w 296"/>
                <a:gd name="T35" fmla="*/ 21 h 215"/>
                <a:gd name="T36" fmla="*/ 171 w 296"/>
                <a:gd name="T37" fmla="*/ 5 h 215"/>
                <a:gd name="T38" fmla="*/ 192 w 296"/>
                <a:gd name="T39" fmla="*/ 0 h 215"/>
                <a:gd name="T40" fmla="*/ 201 w 296"/>
                <a:gd name="T41" fmla="*/ 7 h 215"/>
                <a:gd name="T42" fmla="*/ 227 w 296"/>
                <a:gd name="T43" fmla="*/ 7 h 215"/>
                <a:gd name="T44" fmla="*/ 222 w 296"/>
                <a:gd name="T45" fmla="*/ 26 h 215"/>
                <a:gd name="T46" fmla="*/ 230 w 296"/>
                <a:gd name="T47" fmla="*/ 45 h 215"/>
                <a:gd name="T48" fmla="*/ 251 w 296"/>
                <a:gd name="T49" fmla="*/ 69 h 215"/>
                <a:gd name="T50" fmla="*/ 251 w 296"/>
                <a:gd name="T51" fmla="*/ 87 h 215"/>
                <a:gd name="T52" fmla="*/ 296 w 296"/>
                <a:gd name="T53" fmla="*/ 97 h 215"/>
                <a:gd name="T54" fmla="*/ 296 w 296"/>
                <a:gd name="T55" fmla="*/ 123 h 215"/>
                <a:gd name="T56" fmla="*/ 286 w 296"/>
                <a:gd name="T57" fmla="*/ 135 h 215"/>
                <a:gd name="T58" fmla="*/ 267 w 296"/>
                <a:gd name="T59" fmla="*/ 139 h 215"/>
                <a:gd name="T60" fmla="*/ 260 w 296"/>
                <a:gd name="T61" fmla="*/ 156 h 215"/>
                <a:gd name="T62" fmla="*/ 246 w 296"/>
                <a:gd name="T63" fmla="*/ 161 h 215"/>
                <a:gd name="T64" fmla="*/ 213 w 296"/>
                <a:gd name="T65" fmla="*/ 161 h 215"/>
                <a:gd name="T66" fmla="*/ 194 w 296"/>
                <a:gd name="T67" fmla="*/ 156 h 215"/>
                <a:gd name="T68" fmla="*/ 182 w 296"/>
                <a:gd name="T69" fmla="*/ 163 h 215"/>
                <a:gd name="T70" fmla="*/ 166 w 296"/>
                <a:gd name="T71" fmla="*/ 161 h 215"/>
                <a:gd name="T72" fmla="*/ 100 w 296"/>
                <a:gd name="T73" fmla="*/ 163 h 215"/>
                <a:gd name="T74" fmla="*/ 97 w 296"/>
                <a:gd name="T75" fmla="*/ 184 h 215"/>
                <a:gd name="T76" fmla="*/ 102 w 296"/>
                <a:gd name="T77" fmla="*/ 21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6" h="215">
                  <a:moveTo>
                    <a:pt x="102" y="213"/>
                  </a:moveTo>
                  <a:lnTo>
                    <a:pt x="76" y="203"/>
                  </a:lnTo>
                  <a:lnTo>
                    <a:pt x="59" y="206"/>
                  </a:lnTo>
                  <a:lnTo>
                    <a:pt x="45" y="215"/>
                  </a:lnTo>
                  <a:lnTo>
                    <a:pt x="26" y="206"/>
                  </a:lnTo>
                  <a:lnTo>
                    <a:pt x="22" y="194"/>
                  </a:lnTo>
                  <a:lnTo>
                    <a:pt x="3" y="184"/>
                  </a:lnTo>
                  <a:lnTo>
                    <a:pt x="0" y="163"/>
                  </a:lnTo>
                  <a:lnTo>
                    <a:pt x="12" y="147"/>
                  </a:lnTo>
                  <a:lnTo>
                    <a:pt x="10" y="132"/>
                  </a:lnTo>
                  <a:lnTo>
                    <a:pt x="41" y="102"/>
                  </a:lnTo>
                  <a:lnTo>
                    <a:pt x="48" y="73"/>
                  </a:lnTo>
                  <a:lnTo>
                    <a:pt x="57" y="64"/>
                  </a:lnTo>
                  <a:lnTo>
                    <a:pt x="76" y="69"/>
                  </a:lnTo>
                  <a:lnTo>
                    <a:pt x="93" y="61"/>
                  </a:lnTo>
                  <a:lnTo>
                    <a:pt x="97" y="52"/>
                  </a:lnTo>
                  <a:lnTo>
                    <a:pt x="128" y="33"/>
                  </a:lnTo>
                  <a:lnTo>
                    <a:pt x="135" y="21"/>
                  </a:lnTo>
                  <a:lnTo>
                    <a:pt x="171" y="5"/>
                  </a:lnTo>
                  <a:lnTo>
                    <a:pt x="192" y="0"/>
                  </a:lnTo>
                  <a:lnTo>
                    <a:pt x="201" y="7"/>
                  </a:lnTo>
                  <a:lnTo>
                    <a:pt x="227" y="7"/>
                  </a:lnTo>
                  <a:lnTo>
                    <a:pt x="222" y="26"/>
                  </a:lnTo>
                  <a:lnTo>
                    <a:pt x="230" y="45"/>
                  </a:lnTo>
                  <a:lnTo>
                    <a:pt x="251" y="69"/>
                  </a:lnTo>
                  <a:lnTo>
                    <a:pt x="251" y="87"/>
                  </a:lnTo>
                  <a:lnTo>
                    <a:pt x="296" y="97"/>
                  </a:lnTo>
                  <a:lnTo>
                    <a:pt x="296" y="123"/>
                  </a:lnTo>
                  <a:lnTo>
                    <a:pt x="286" y="135"/>
                  </a:lnTo>
                  <a:lnTo>
                    <a:pt x="267" y="139"/>
                  </a:lnTo>
                  <a:lnTo>
                    <a:pt x="260" y="156"/>
                  </a:lnTo>
                  <a:lnTo>
                    <a:pt x="246" y="161"/>
                  </a:lnTo>
                  <a:lnTo>
                    <a:pt x="213" y="161"/>
                  </a:lnTo>
                  <a:lnTo>
                    <a:pt x="194" y="156"/>
                  </a:lnTo>
                  <a:lnTo>
                    <a:pt x="182" y="163"/>
                  </a:lnTo>
                  <a:lnTo>
                    <a:pt x="166" y="161"/>
                  </a:lnTo>
                  <a:lnTo>
                    <a:pt x="100" y="163"/>
                  </a:lnTo>
                  <a:lnTo>
                    <a:pt x="97" y="184"/>
                  </a:lnTo>
                  <a:lnTo>
                    <a:pt x="102" y="21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481">
              <a:extLst>
                <a:ext uri="{FF2B5EF4-FFF2-40B4-BE49-F238E27FC236}">
                  <a16:creationId xmlns="" xmlns:a16="http://schemas.microsoft.com/office/drawing/2014/main" id="{B36CEF16-89E6-4570-9A4F-9DB07D3C4EB0}"/>
                </a:ext>
              </a:extLst>
            </p:cNvPr>
            <p:cNvSpPr>
              <a:spLocks/>
            </p:cNvSpPr>
            <p:nvPr/>
          </p:nvSpPr>
          <p:spPr bwMode="auto">
            <a:xfrm>
              <a:off x="-25713687" y="-8487683"/>
              <a:ext cx="377825" cy="220663"/>
            </a:xfrm>
            <a:custGeom>
              <a:avLst/>
              <a:gdLst>
                <a:gd name="T0" fmla="*/ 9 w 238"/>
                <a:gd name="T1" fmla="*/ 0 h 139"/>
                <a:gd name="T2" fmla="*/ 21 w 238"/>
                <a:gd name="T3" fmla="*/ 19 h 139"/>
                <a:gd name="T4" fmla="*/ 35 w 238"/>
                <a:gd name="T5" fmla="*/ 16 h 139"/>
                <a:gd name="T6" fmla="*/ 66 w 238"/>
                <a:gd name="T7" fmla="*/ 23 h 139"/>
                <a:gd name="T8" fmla="*/ 123 w 238"/>
                <a:gd name="T9" fmla="*/ 26 h 139"/>
                <a:gd name="T10" fmla="*/ 142 w 238"/>
                <a:gd name="T11" fmla="*/ 14 h 139"/>
                <a:gd name="T12" fmla="*/ 187 w 238"/>
                <a:gd name="T13" fmla="*/ 2 h 139"/>
                <a:gd name="T14" fmla="*/ 215 w 238"/>
                <a:gd name="T15" fmla="*/ 21 h 139"/>
                <a:gd name="T16" fmla="*/ 238 w 238"/>
                <a:gd name="T17" fmla="*/ 26 h 139"/>
                <a:gd name="T18" fmla="*/ 217 w 238"/>
                <a:gd name="T19" fmla="*/ 45 h 139"/>
                <a:gd name="T20" fmla="*/ 203 w 238"/>
                <a:gd name="T21" fmla="*/ 78 h 139"/>
                <a:gd name="T22" fmla="*/ 215 w 238"/>
                <a:gd name="T23" fmla="*/ 104 h 139"/>
                <a:gd name="T24" fmla="*/ 182 w 238"/>
                <a:gd name="T25" fmla="*/ 99 h 139"/>
                <a:gd name="T26" fmla="*/ 144 w 238"/>
                <a:gd name="T27" fmla="*/ 113 h 139"/>
                <a:gd name="T28" fmla="*/ 144 w 238"/>
                <a:gd name="T29" fmla="*/ 135 h 139"/>
                <a:gd name="T30" fmla="*/ 109 w 238"/>
                <a:gd name="T31" fmla="*/ 139 h 139"/>
                <a:gd name="T32" fmla="*/ 80 w 238"/>
                <a:gd name="T33" fmla="*/ 123 h 139"/>
                <a:gd name="T34" fmla="*/ 49 w 238"/>
                <a:gd name="T35" fmla="*/ 137 h 139"/>
                <a:gd name="T36" fmla="*/ 21 w 238"/>
                <a:gd name="T37" fmla="*/ 135 h 139"/>
                <a:gd name="T38" fmla="*/ 19 w 238"/>
                <a:gd name="T39" fmla="*/ 104 h 139"/>
                <a:gd name="T40" fmla="*/ 0 w 238"/>
                <a:gd name="T41" fmla="*/ 90 h 139"/>
                <a:gd name="T42" fmla="*/ 5 w 238"/>
                <a:gd name="T43" fmla="*/ 83 h 139"/>
                <a:gd name="T44" fmla="*/ 2 w 238"/>
                <a:gd name="T45" fmla="*/ 78 h 139"/>
                <a:gd name="T46" fmla="*/ 7 w 238"/>
                <a:gd name="T47" fmla="*/ 64 h 139"/>
                <a:gd name="T48" fmla="*/ 23 w 238"/>
                <a:gd name="T49" fmla="*/ 49 h 139"/>
                <a:gd name="T50" fmla="*/ 5 w 238"/>
                <a:gd name="T51" fmla="*/ 28 h 139"/>
                <a:gd name="T52" fmla="*/ 0 w 238"/>
                <a:gd name="T53" fmla="*/ 12 h 139"/>
                <a:gd name="T54" fmla="*/ 9 w 238"/>
                <a:gd name="T5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8" h="139">
                  <a:moveTo>
                    <a:pt x="9" y="0"/>
                  </a:moveTo>
                  <a:lnTo>
                    <a:pt x="21" y="19"/>
                  </a:lnTo>
                  <a:lnTo>
                    <a:pt x="35" y="16"/>
                  </a:lnTo>
                  <a:lnTo>
                    <a:pt x="66" y="23"/>
                  </a:lnTo>
                  <a:lnTo>
                    <a:pt x="123" y="26"/>
                  </a:lnTo>
                  <a:lnTo>
                    <a:pt x="142" y="14"/>
                  </a:lnTo>
                  <a:lnTo>
                    <a:pt x="187" y="2"/>
                  </a:lnTo>
                  <a:lnTo>
                    <a:pt x="215" y="21"/>
                  </a:lnTo>
                  <a:lnTo>
                    <a:pt x="238" y="26"/>
                  </a:lnTo>
                  <a:lnTo>
                    <a:pt x="217" y="45"/>
                  </a:lnTo>
                  <a:lnTo>
                    <a:pt x="203" y="78"/>
                  </a:lnTo>
                  <a:lnTo>
                    <a:pt x="215" y="104"/>
                  </a:lnTo>
                  <a:lnTo>
                    <a:pt x="182" y="99"/>
                  </a:lnTo>
                  <a:lnTo>
                    <a:pt x="144" y="113"/>
                  </a:lnTo>
                  <a:lnTo>
                    <a:pt x="144" y="135"/>
                  </a:lnTo>
                  <a:lnTo>
                    <a:pt x="109" y="139"/>
                  </a:lnTo>
                  <a:lnTo>
                    <a:pt x="80" y="123"/>
                  </a:lnTo>
                  <a:lnTo>
                    <a:pt x="49" y="137"/>
                  </a:lnTo>
                  <a:lnTo>
                    <a:pt x="21" y="135"/>
                  </a:lnTo>
                  <a:lnTo>
                    <a:pt x="19" y="104"/>
                  </a:lnTo>
                  <a:lnTo>
                    <a:pt x="0" y="90"/>
                  </a:lnTo>
                  <a:lnTo>
                    <a:pt x="5" y="83"/>
                  </a:lnTo>
                  <a:lnTo>
                    <a:pt x="2" y="78"/>
                  </a:lnTo>
                  <a:lnTo>
                    <a:pt x="7" y="64"/>
                  </a:lnTo>
                  <a:lnTo>
                    <a:pt x="23" y="49"/>
                  </a:lnTo>
                  <a:lnTo>
                    <a:pt x="5" y="28"/>
                  </a:lnTo>
                  <a:lnTo>
                    <a:pt x="0" y="12"/>
                  </a:lnTo>
                  <a:lnTo>
                    <a:pt x="9"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482">
              <a:extLst>
                <a:ext uri="{FF2B5EF4-FFF2-40B4-BE49-F238E27FC236}">
                  <a16:creationId xmlns="" xmlns:a16="http://schemas.microsoft.com/office/drawing/2014/main" id="{01988502-9F9F-43BF-B4D3-ED08BD71AD92}"/>
                </a:ext>
              </a:extLst>
            </p:cNvPr>
            <p:cNvSpPr>
              <a:spLocks/>
            </p:cNvSpPr>
            <p:nvPr/>
          </p:nvSpPr>
          <p:spPr bwMode="auto">
            <a:xfrm>
              <a:off x="-25308874" y="-5452381"/>
              <a:ext cx="109538" cy="131763"/>
            </a:xfrm>
            <a:custGeom>
              <a:avLst/>
              <a:gdLst>
                <a:gd name="T0" fmla="*/ 12 w 69"/>
                <a:gd name="T1" fmla="*/ 83 h 83"/>
                <a:gd name="T2" fmla="*/ 9 w 69"/>
                <a:gd name="T3" fmla="*/ 35 h 83"/>
                <a:gd name="T4" fmla="*/ 0 w 69"/>
                <a:gd name="T5" fmla="*/ 19 h 83"/>
                <a:gd name="T6" fmla="*/ 24 w 69"/>
                <a:gd name="T7" fmla="*/ 21 h 83"/>
                <a:gd name="T8" fmla="*/ 35 w 69"/>
                <a:gd name="T9" fmla="*/ 0 h 83"/>
                <a:gd name="T10" fmla="*/ 57 w 69"/>
                <a:gd name="T11" fmla="*/ 2 h 83"/>
                <a:gd name="T12" fmla="*/ 59 w 69"/>
                <a:gd name="T13" fmla="*/ 16 h 83"/>
                <a:gd name="T14" fmla="*/ 66 w 69"/>
                <a:gd name="T15" fmla="*/ 26 h 83"/>
                <a:gd name="T16" fmla="*/ 69 w 69"/>
                <a:gd name="T17" fmla="*/ 38 h 83"/>
                <a:gd name="T18" fmla="*/ 59 w 69"/>
                <a:gd name="T19" fmla="*/ 45 h 83"/>
                <a:gd name="T20" fmla="*/ 43 w 69"/>
                <a:gd name="T21" fmla="*/ 66 h 83"/>
                <a:gd name="T22" fmla="*/ 28 w 69"/>
                <a:gd name="T23" fmla="*/ 80 h 83"/>
                <a:gd name="T24" fmla="*/ 12 w 69"/>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83">
                  <a:moveTo>
                    <a:pt x="12" y="83"/>
                  </a:moveTo>
                  <a:lnTo>
                    <a:pt x="9" y="35"/>
                  </a:lnTo>
                  <a:lnTo>
                    <a:pt x="0" y="19"/>
                  </a:lnTo>
                  <a:lnTo>
                    <a:pt x="24" y="21"/>
                  </a:lnTo>
                  <a:lnTo>
                    <a:pt x="35" y="0"/>
                  </a:lnTo>
                  <a:lnTo>
                    <a:pt x="57" y="2"/>
                  </a:lnTo>
                  <a:lnTo>
                    <a:pt x="59" y="16"/>
                  </a:lnTo>
                  <a:lnTo>
                    <a:pt x="66" y="26"/>
                  </a:lnTo>
                  <a:lnTo>
                    <a:pt x="69" y="38"/>
                  </a:lnTo>
                  <a:lnTo>
                    <a:pt x="59" y="45"/>
                  </a:lnTo>
                  <a:lnTo>
                    <a:pt x="43" y="66"/>
                  </a:lnTo>
                  <a:lnTo>
                    <a:pt x="28" y="80"/>
                  </a:lnTo>
                  <a:lnTo>
                    <a:pt x="12" y="8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483">
              <a:extLst>
                <a:ext uri="{FF2B5EF4-FFF2-40B4-BE49-F238E27FC236}">
                  <a16:creationId xmlns="" xmlns:a16="http://schemas.microsoft.com/office/drawing/2014/main" id="{9A5C944B-5432-4436-B248-6D927C1C3FC1}"/>
                </a:ext>
              </a:extLst>
            </p:cNvPr>
            <p:cNvSpPr>
              <a:spLocks/>
            </p:cNvSpPr>
            <p:nvPr/>
          </p:nvSpPr>
          <p:spPr bwMode="auto">
            <a:xfrm>
              <a:off x="-31355665" y="-5001530"/>
              <a:ext cx="739775" cy="825501"/>
            </a:xfrm>
            <a:custGeom>
              <a:avLst/>
              <a:gdLst>
                <a:gd name="T0" fmla="*/ 260 w 466"/>
                <a:gd name="T1" fmla="*/ 484 h 520"/>
                <a:gd name="T2" fmla="*/ 215 w 466"/>
                <a:gd name="T3" fmla="*/ 484 h 520"/>
                <a:gd name="T4" fmla="*/ 201 w 466"/>
                <a:gd name="T5" fmla="*/ 515 h 520"/>
                <a:gd name="T6" fmla="*/ 177 w 466"/>
                <a:gd name="T7" fmla="*/ 486 h 520"/>
                <a:gd name="T8" fmla="*/ 128 w 466"/>
                <a:gd name="T9" fmla="*/ 477 h 520"/>
                <a:gd name="T10" fmla="*/ 95 w 466"/>
                <a:gd name="T11" fmla="*/ 512 h 520"/>
                <a:gd name="T12" fmla="*/ 66 w 466"/>
                <a:gd name="T13" fmla="*/ 520 h 520"/>
                <a:gd name="T14" fmla="*/ 52 w 466"/>
                <a:gd name="T15" fmla="*/ 463 h 520"/>
                <a:gd name="T16" fmla="*/ 31 w 466"/>
                <a:gd name="T17" fmla="*/ 418 h 520"/>
                <a:gd name="T18" fmla="*/ 43 w 466"/>
                <a:gd name="T19" fmla="*/ 380 h 520"/>
                <a:gd name="T20" fmla="*/ 24 w 466"/>
                <a:gd name="T21" fmla="*/ 361 h 520"/>
                <a:gd name="T22" fmla="*/ 19 w 466"/>
                <a:gd name="T23" fmla="*/ 333 h 520"/>
                <a:gd name="T24" fmla="*/ 0 w 466"/>
                <a:gd name="T25" fmla="*/ 307 h 520"/>
                <a:gd name="T26" fmla="*/ 24 w 466"/>
                <a:gd name="T27" fmla="*/ 264 h 520"/>
                <a:gd name="T28" fmla="*/ 7 w 466"/>
                <a:gd name="T29" fmla="*/ 231 h 520"/>
                <a:gd name="T30" fmla="*/ 17 w 466"/>
                <a:gd name="T31" fmla="*/ 217 h 520"/>
                <a:gd name="T32" fmla="*/ 10 w 466"/>
                <a:gd name="T33" fmla="*/ 203 h 520"/>
                <a:gd name="T34" fmla="*/ 24 w 466"/>
                <a:gd name="T35" fmla="*/ 184 h 520"/>
                <a:gd name="T36" fmla="*/ 24 w 466"/>
                <a:gd name="T37" fmla="*/ 151 h 520"/>
                <a:gd name="T38" fmla="*/ 26 w 466"/>
                <a:gd name="T39" fmla="*/ 122 h 520"/>
                <a:gd name="T40" fmla="*/ 36 w 466"/>
                <a:gd name="T41" fmla="*/ 111 h 520"/>
                <a:gd name="T42" fmla="*/ 0 w 466"/>
                <a:gd name="T43" fmla="*/ 47 h 520"/>
                <a:gd name="T44" fmla="*/ 31 w 466"/>
                <a:gd name="T45" fmla="*/ 49 h 520"/>
                <a:gd name="T46" fmla="*/ 50 w 466"/>
                <a:gd name="T47" fmla="*/ 49 h 520"/>
                <a:gd name="T48" fmla="*/ 59 w 466"/>
                <a:gd name="T49" fmla="*/ 37 h 520"/>
                <a:gd name="T50" fmla="*/ 92 w 466"/>
                <a:gd name="T51" fmla="*/ 21 h 520"/>
                <a:gd name="T52" fmla="*/ 114 w 466"/>
                <a:gd name="T53" fmla="*/ 7 h 520"/>
                <a:gd name="T54" fmla="*/ 163 w 466"/>
                <a:gd name="T55" fmla="*/ 0 h 520"/>
                <a:gd name="T56" fmla="*/ 158 w 466"/>
                <a:gd name="T57" fmla="*/ 30 h 520"/>
                <a:gd name="T58" fmla="*/ 163 w 466"/>
                <a:gd name="T59" fmla="*/ 44 h 520"/>
                <a:gd name="T60" fmla="*/ 161 w 466"/>
                <a:gd name="T61" fmla="*/ 70 h 520"/>
                <a:gd name="T62" fmla="*/ 203 w 466"/>
                <a:gd name="T63" fmla="*/ 106 h 520"/>
                <a:gd name="T64" fmla="*/ 246 w 466"/>
                <a:gd name="T65" fmla="*/ 113 h 520"/>
                <a:gd name="T66" fmla="*/ 262 w 466"/>
                <a:gd name="T67" fmla="*/ 127 h 520"/>
                <a:gd name="T68" fmla="*/ 288 w 466"/>
                <a:gd name="T69" fmla="*/ 134 h 520"/>
                <a:gd name="T70" fmla="*/ 303 w 466"/>
                <a:gd name="T71" fmla="*/ 146 h 520"/>
                <a:gd name="T72" fmla="*/ 329 w 466"/>
                <a:gd name="T73" fmla="*/ 146 h 520"/>
                <a:gd name="T74" fmla="*/ 350 w 466"/>
                <a:gd name="T75" fmla="*/ 158 h 520"/>
                <a:gd name="T76" fmla="*/ 352 w 466"/>
                <a:gd name="T77" fmla="*/ 179 h 520"/>
                <a:gd name="T78" fmla="*/ 359 w 466"/>
                <a:gd name="T79" fmla="*/ 191 h 520"/>
                <a:gd name="T80" fmla="*/ 359 w 466"/>
                <a:gd name="T81" fmla="*/ 208 h 520"/>
                <a:gd name="T82" fmla="*/ 347 w 466"/>
                <a:gd name="T83" fmla="*/ 208 h 520"/>
                <a:gd name="T84" fmla="*/ 364 w 466"/>
                <a:gd name="T85" fmla="*/ 255 h 520"/>
                <a:gd name="T86" fmla="*/ 437 w 466"/>
                <a:gd name="T87" fmla="*/ 255 h 520"/>
                <a:gd name="T88" fmla="*/ 433 w 466"/>
                <a:gd name="T89" fmla="*/ 278 h 520"/>
                <a:gd name="T90" fmla="*/ 435 w 466"/>
                <a:gd name="T91" fmla="*/ 295 h 520"/>
                <a:gd name="T92" fmla="*/ 456 w 466"/>
                <a:gd name="T93" fmla="*/ 304 h 520"/>
                <a:gd name="T94" fmla="*/ 466 w 466"/>
                <a:gd name="T95" fmla="*/ 330 h 520"/>
                <a:gd name="T96" fmla="*/ 459 w 466"/>
                <a:gd name="T97" fmla="*/ 361 h 520"/>
                <a:gd name="T98" fmla="*/ 449 w 466"/>
                <a:gd name="T99" fmla="*/ 378 h 520"/>
                <a:gd name="T100" fmla="*/ 451 w 466"/>
                <a:gd name="T101" fmla="*/ 401 h 520"/>
                <a:gd name="T102" fmla="*/ 440 w 466"/>
                <a:gd name="T103" fmla="*/ 411 h 520"/>
                <a:gd name="T104" fmla="*/ 440 w 466"/>
                <a:gd name="T105" fmla="*/ 397 h 520"/>
                <a:gd name="T106" fmla="*/ 404 w 466"/>
                <a:gd name="T107" fmla="*/ 378 h 520"/>
                <a:gd name="T108" fmla="*/ 369 w 466"/>
                <a:gd name="T109" fmla="*/ 378 h 520"/>
                <a:gd name="T110" fmla="*/ 300 w 466"/>
                <a:gd name="T111" fmla="*/ 387 h 520"/>
                <a:gd name="T112" fmla="*/ 281 w 466"/>
                <a:gd name="T113" fmla="*/ 423 h 520"/>
                <a:gd name="T114" fmla="*/ 281 w 466"/>
                <a:gd name="T115" fmla="*/ 444 h 520"/>
                <a:gd name="T116" fmla="*/ 265 w 466"/>
                <a:gd name="T117" fmla="*/ 494 h 520"/>
                <a:gd name="T118" fmla="*/ 260 w 466"/>
                <a:gd name="T119" fmla="*/ 48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6" h="520">
                  <a:moveTo>
                    <a:pt x="260" y="484"/>
                  </a:moveTo>
                  <a:lnTo>
                    <a:pt x="215" y="484"/>
                  </a:lnTo>
                  <a:lnTo>
                    <a:pt x="201" y="515"/>
                  </a:lnTo>
                  <a:lnTo>
                    <a:pt x="177" y="486"/>
                  </a:lnTo>
                  <a:lnTo>
                    <a:pt x="128" y="477"/>
                  </a:lnTo>
                  <a:lnTo>
                    <a:pt x="95" y="512"/>
                  </a:lnTo>
                  <a:lnTo>
                    <a:pt x="66" y="520"/>
                  </a:lnTo>
                  <a:lnTo>
                    <a:pt x="52" y="463"/>
                  </a:lnTo>
                  <a:lnTo>
                    <a:pt x="31" y="418"/>
                  </a:lnTo>
                  <a:lnTo>
                    <a:pt x="43" y="380"/>
                  </a:lnTo>
                  <a:lnTo>
                    <a:pt x="24" y="361"/>
                  </a:lnTo>
                  <a:lnTo>
                    <a:pt x="19" y="333"/>
                  </a:lnTo>
                  <a:lnTo>
                    <a:pt x="0" y="307"/>
                  </a:lnTo>
                  <a:lnTo>
                    <a:pt x="24" y="264"/>
                  </a:lnTo>
                  <a:lnTo>
                    <a:pt x="7" y="231"/>
                  </a:lnTo>
                  <a:lnTo>
                    <a:pt x="17" y="217"/>
                  </a:lnTo>
                  <a:lnTo>
                    <a:pt x="10" y="203"/>
                  </a:lnTo>
                  <a:lnTo>
                    <a:pt x="24" y="184"/>
                  </a:lnTo>
                  <a:lnTo>
                    <a:pt x="24" y="151"/>
                  </a:lnTo>
                  <a:lnTo>
                    <a:pt x="26" y="122"/>
                  </a:lnTo>
                  <a:lnTo>
                    <a:pt x="36" y="111"/>
                  </a:lnTo>
                  <a:lnTo>
                    <a:pt x="0" y="47"/>
                  </a:lnTo>
                  <a:lnTo>
                    <a:pt x="31" y="49"/>
                  </a:lnTo>
                  <a:lnTo>
                    <a:pt x="50" y="49"/>
                  </a:lnTo>
                  <a:lnTo>
                    <a:pt x="59" y="37"/>
                  </a:lnTo>
                  <a:lnTo>
                    <a:pt x="92" y="21"/>
                  </a:lnTo>
                  <a:lnTo>
                    <a:pt x="114" y="7"/>
                  </a:lnTo>
                  <a:lnTo>
                    <a:pt x="163" y="0"/>
                  </a:lnTo>
                  <a:lnTo>
                    <a:pt x="158" y="30"/>
                  </a:lnTo>
                  <a:lnTo>
                    <a:pt x="163" y="44"/>
                  </a:lnTo>
                  <a:lnTo>
                    <a:pt x="161" y="70"/>
                  </a:lnTo>
                  <a:lnTo>
                    <a:pt x="203" y="106"/>
                  </a:lnTo>
                  <a:lnTo>
                    <a:pt x="246" y="113"/>
                  </a:lnTo>
                  <a:lnTo>
                    <a:pt x="262" y="127"/>
                  </a:lnTo>
                  <a:lnTo>
                    <a:pt x="288" y="134"/>
                  </a:lnTo>
                  <a:lnTo>
                    <a:pt x="303" y="146"/>
                  </a:lnTo>
                  <a:lnTo>
                    <a:pt x="329" y="146"/>
                  </a:lnTo>
                  <a:lnTo>
                    <a:pt x="350" y="158"/>
                  </a:lnTo>
                  <a:lnTo>
                    <a:pt x="352" y="179"/>
                  </a:lnTo>
                  <a:lnTo>
                    <a:pt x="359" y="191"/>
                  </a:lnTo>
                  <a:lnTo>
                    <a:pt x="359" y="208"/>
                  </a:lnTo>
                  <a:lnTo>
                    <a:pt x="347" y="208"/>
                  </a:lnTo>
                  <a:lnTo>
                    <a:pt x="364" y="255"/>
                  </a:lnTo>
                  <a:lnTo>
                    <a:pt x="437" y="255"/>
                  </a:lnTo>
                  <a:lnTo>
                    <a:pt x="433" y="278"/>
                  </a:lnTo>
                  <a:lnTo>
                    <a:pt x="435" y="295"/>
                  </a:lnTo>
                  <a:lnTo>
                    <a:pt x="456" y="304"/>
                  </a:lnTo>
                  <a:lnTo>
                    <a:pt x="466" y="330"/>
                  </a:lnTo>
                  <a:lnTo>
                    <a:pt x="459" y="361"/>
                  </a:lnTo>
                  <a:lnTo>
                    <a:pt x="449" y="378"/>
                  </a:lnTo>
                  <a:lnTo>
                    <a:pt x="451" y="401"/>
                  </a:lnTo>
                  <a:lnTo>
                    <a:pt x="440" y="411"/>
                  </a:lnTo>
                  <a:lnTo>
                    <a:pt x="440" y="397"/>
                  </a:lnTo>
                  <a:lnTo>
                    <a:pt x="404" y="378"/>
                  </a:lnTo>
                  <a:lnTo>
                    <a:pt x="369" y="378"/>
                  </a:lnTo>
                  <a:lnTo>
                    <a:pt x="300" y="387"/>
                  </a:lnTo>
                  <a:lnTo>
                    <a:pt x="281" y="423"/>
                  </a:lnTo>
                  <a:lnTo>
                    <a:pt x="281" y="444"/>
                  </a:lnTo>
                  <a:lnTo>
                    <a:pt x="265" y="494"/>
                  </a:lnTo>
                  <a:lnTo>
                    <a:pt x="260" y="484"/>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484">
              <a:extLst>
                <a:ext uri="{FF2B5EF4-FFF2-40B4-BE49-F238E27FC236}">
                  <a16:creationId xmlns="" xmlns:a16="http://schemas.microsoft.com/office/drawing/2014/main" id="{07203FF1-CDE1-41F8-B91B-0F349EBC866F}"/>
                </a:ext>
              </a:extLst>
            </p:cNvPr>
            <p:cNvSpPr>
              <a:spLocks/>
            </p:cNvSpPr>
            <p:nvPr/>
          </p:nvSpPr>
          <p:spPr bwMode="auto">
            <a:xfrm>
              <a:off x="-21640160" y="-7370082"/>
              <a:ext cx="201613" cy="104775"/>
            </a:xfrm>
            <a:custGeom>
              <a:avLst/>
              <a:gdLst>
                <a:gd name="T0" fmla="*/ 111 w 127"/>
                <a:gd name="T1" fmla="*/ 21 h 66"/>
                <a:gd name="T2" fmla="*/ 127 w 127"/>
                <a:gd name="T3" fmla="*/ 36 h 66"/>
                <a:gd name="T4" fmla="*/ 125 w 127"/>
                <a:gd name="T5" fmla="*/ 62 h 66"/>
                <a:gd name="T6" fmla="*/ 92 w 127"/>
                <a:gd name="T7" fmla="*/ 62 h 66"/>
                <a:gd name="T8" fmla="*/ 61 w 127"/>
                <a:gd name="T9" fmla="*/ 59 h 66"/>
                <a:gd name="T10" fmla="*/ 35 w 127"/>
                <a:gd name="T11" fmla="*/ 66 h 66"/>
                <a:gd name="T12" fmla="*/ 0 w 127"/>
                <a:gd name="T13" fmla="*/ 50 h 66"/>
                <a:gd name="T14" fmla="*/ 0 w 127"/>
                <a:gd name="T15" fmla="*/ 40 h 66"/>
                <a:gd name="T16" fmla="*/ 26 w 127"/>
                <a:gd name="T17" fmla="*/ 10 h 66"/>
                <a:gd name="T18" fmla="*/ 47 w 127"/>
                <a:gd name="T19" fmla="*/ 0 h 66"/>
                <a:gd name="T20" fmla="*/ 73 w 127"/>
                <a:gd name="T21" fmla="*/ 10 h 66"/>
                <a:gd name="T22" fmla="*/ 94 w 127"/>
                <a:gd name="T23" fmla="*/ 10 h 66"/>
                <a:gd name="T24" fmla="*/ 111 w 127"/>
                <a:gd name="T25" fmla="*/ 2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66">
                  <a:moveTo>
                    <a:pt x="111" y="21"/>
                  </a:moveTo>
                  <a:lnTo>
                    <a:pt x="127" y="36"/>
                  </a:lnTo>
                  <a:lnTo>
                    <a:pt x="125" y="62"/>
                  </a:lnTo>
                  <a:lnTo>
                    <a:pt x="92" y="62"/>
                  </a:lnTo>
                  <a:lnTo>
                    <a:pt x="61" y="59"/>
                  </a:lnTo>
                  <a:lnTo>
                    <a:pt x="35" y="66"/>
                  </a:lnTo>
                  <a:lnTo>
                    <a:pt x="0" y="50"/>
                  </a:lnTo>
                  <a:lnTo>
                    <a:pt x="0" y="40"/>
                  </a:lnTo>
                  <a:lnTo>
                    <a:pt x="26" y="10"/>
                  </a:lnTo>
                  <a:lnTo>
                    <a:pt x="47" y="0"/>
                  </a:lnTo>
                  <a:lnTo>
                    <a:pt x="73" y="10"/>
                  </a:lnTo>
                  <a:lnTo>
                    <a:pt x="94" y="10"/>
                  </a:lnTo>
                  <a:lnTo>
                    <a:pt x="111" y="2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485">
              <a:extLst>
                <a:ext uri="{FF2B5EF4-FFF2-40B4-BE49-F238E27FC236}">
                  <a16:creationId xmlns="" xmlns:a16="http://schemas.microsoft.com/office/drawing/2014/main" id="{2EBB50CD-F55B-41D4-BAED-1345996766DF}"/>
                </a:ext>
              </a:extLst>
            </p:cNvPr>
            <p:cNvSpPr>
              <a:spLocks/>
            </p:cNvSpPr>
            <p:nvPr/>
          </p:nvSpPr>
          <p:spPr bwMode="auto">
            <a:xfrm>
              <a:off x="-25867675" y="-4510992"/>
              <a:ext cx="585788" cy="588963"/>
            </a:xfrm>
            <a:custGeom>
              <a:avLst/>
              <a:gdLst>
                <a:gd name="T0" fmla="*/ 222 w 369"/>
                <a:gd name="T1" fmla="*/ 36 h 371"/>
                <a:gd name="T2" fmla="*/ 229 w 369"/>
                <a:gd name="T3" fmla="*/ 43 h 371"/>
                <a:gd name="T4" fmla="*/ 243 w 369"/>
                <a:gd name="T5" fmla="*/ 66 h 371"/>
                <a:gd name="T6" fmla="*/ 286 w 369"/>
                <a:gd name="T7" fmla="*/ 109 h 371"/>
                <a:gd name="T8" fmla="*/ 302 w 369"/>
                <a:gd name="T9" fmla="*/ 114 h 371"/>
                <a:gd name="T10" fmla="*/ 302 w 369"/>
                <a:gd name="T11" fmla="*/ 128 h 371"/>
                <a:gd name="T12" fmla="*/ 314 w 369"/>
                <a:gd name="T13" fmla="*/ 154 h 371"/>
                <a:gd name="T14" fmla="*/ 345 w 369"/>
                <a:gd name="T15" fmla="*/ 161 h 371"/>
                <a:gd name="T16" fmla="*/ 369 w 369"/>
                <a:gd name="T17" fmla="*/ 177 h 371"/>
                <a:gd name="T18" fmla="*/ 314 w 369"/>
                <a:gd name="T19" fmla="*/ 208 h 371"/>
                <a:gd name="T20" fmla="*/ 279 w 369"/>
                <a:gd name="T21" fmla="*/ 239 h 371"/>
                <a:gd name="T22" fmla="*/ 267 w 369"/>
                <a:gd name="T23" fmla="*/ 265 h 371"/>
                <a:gd name="T24" fmla="*/ 255 w 369"/>
                <a:gd name="T25" fmla="*/ 281 h 371"/>
                <a:gd name="T26" fmla="*/ 234 w 369"/>
                <a:gd name="T27" fmla="*/ 284 h 371"/>
                <a:gd name="T28" fmla="*/ 227 w 369"/>
                <a:gd name="T29" fmla="*/ 303 h 371"/>
                <a:gd name="T30" fmla="*/ 222 w 369"/>
                <a:gd name="T31" fmla="*/ 317 h 371"/>
                <a:gd name="T32" fmla="*/ 198 w 369"/>
                <a:gd name="T33" fmla="*/ 326 h 371"/>
                <a:gd name="T34" fmla="*/ 168 w 369"/>
                <a:gd name="T35" fmla="*/ 324 h 371"/>
                <a:gd name="T36" fmla="*/ 149 w 369"/>
                <a:gd name="T37" fmla="*/ 312 h 371"/>
                <a:gd name="T38" fmla="*/ 132 w 369"/>
                <a:gd name="T39" fmla="*/ 307 h 371"/>
                <a:gd name="T40" fmla="*/ 113 w 369"/>
                <a:gd name="T41" fmla="*/ 317 h 371"/>
                <a:gd name="T42" fmla="*/ 104 w 369"/>
                <a:gd name="T43" fmla="*/ 336 h 371"/>
                <a:gd name="T44" fmla="*/ 85 w 369"/>
                <a:gd name="T45" fmla="*/ 348 h 371"/>
                <a:gd name="T46" fmla="*/ 66 w 369"/>
                <a:gd name="T47" fmla="*/ 367 h 371"/>
                <a:gd name="T48" fmla="*/ 38 w 369"/>
                <a:gd name="T49" fmla="*/ 371 h 371"/>
                <a:gd name="T50" fmla="*/ 31 w 369"/>
                <a:gd name="T51" fmla="*/ 357 h 371"/>
                <a:gd name="T52" fmla="*/ 33 w 369"/>
                <a:gd name="T53" fmla="*/ 331 h 371"/>
                <a:gd name="T54" fmla="*/ 9 w 369"/>
                <a:gd name="T55" fmla="*/ 293 h 371"/>
                <a:gd name="T56" fmla="*/ 0 w 369"/>
                <a:gd name="T57" fmla="*/ 286 h 371"/>
                <a:gd name="T58" fmla="*/ 0 w 369"/>
                <a:gd name="T59" fmla="*/ 168 h 371"/>
                <a:gd name="T60" fmla="*/ 38 w 369"/>
                <a:gd name="T61" fmla="*/ 166 h 371"/>
                <a:gd name="T62" fmla="*/ 40 w 369"/>
                <a:gd name="T63" fmla="*/ 24 h 371"/>
                <a:gd name="T64" fmla="*/ 68 w 369"/>
                <a:gd name="T65" fmla="*/ 24 h 371"/>
                <a:gd name="T66" fmla="*/ 128 w 369"/>
                <a:gd name="T67" fmla="*/ 10 h 371"/>
                <a:gd name="T68" fmla="*/ 142 w 369"/>
                <a:gd name="T69" fmla="*/ 26 h 371"/>
                <a:gd name="T70" fmla="*/ 168 w 369"/>
                <a:gd name="T71" fmla="*/ 10 h 371"/>
                <a:gd name="T72" fmla="*/ 180 w 369"/>
                <a:gd name="T73" fmla="*/ 10 h 371"/>
                <a:gd name="T74" fmla="*/ 201 w 369"/>
                <a:gd name="T75" fmla="*/ 0 h 371"/>
                <a:gd name="T76" fmla="*/ 208 w 369"/>
                <a:gd name="T77" fmla="*/ 5 h 371"/>
                <a:gd name="T78" fmla="*/ 222 w 369"/>
                <a:gd name="T79" fmla="*/ 36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9" h="371">
                  <a:moveTo>
                    <a:pt x="222" y="36"/>
                  </a:moveTo>
                  <a:lnTo>
                    <a:pt x="229" y="43"/>
                  </a:lnTo>
                  <a:lnTo>
                    <a:pt x="243" y="66"/>
                  </a:lnTo>
                  <a:lnTo>
                    <a:pt x="286" y="109"/>
                  </a:lnTo>
                  <a:lnTo>
                    <a:pt x="302" y="114"/>
                  </a:lnTo>
                  <a:lnTo>
                    <a:pt x="302" y="128"/>
                  </a:lnTo>
                  <a:lnTo>
                    <a:pt x="314" y="154"/>
                  </a:lnTo>
                  <a:lnTo>
                    <a:pt x="345" y="161"/>
                  </a:lnTo>
                  <a:lnTo>
                    <a:pt x="369" y="177"/>
                  </a:lnTo>
                  <a:lnTo>
                    <a:pt x="314" y="208"/>
                  </a:lnTo>
                  <a:lnTo>
                    <a:pt x="279" y="239"/>
                  </a:lnTo>
                  <a:lnTo>
                    <a:pt x="267" y="265"/>
                  </a:lnTo>
                  <a:lnTo>
                    <a:pt x="255" y="281"/>
                  </a:lnTo>
                  <a:lnTo>
                    <a:pt x="234" y="284"/>
                  </a:lnTo>
                  <a:lnTo>
                    <a:pt x="227" y="303"/>
                  </a:lnTo>
                  <a:lnTo>
                    <a:pt x="222" y="317"/>
                  </a:lnTo>
                  <a:lnTo>
                    <a:pt x="198" y="326"/>
                  </a:lnTo>
                  <a:lnTo>
                    <a:pt x="168" y="324"/>
                  </a:lnTo>
                  <a:lnTo>
                    <a:pt x="149" y="312"/>
                  </a:lnTo>
                  <a:lnTo>
                    <a:pt x="132" y="307"/>
                  </a:lnTo>
                  <a:lnTo>
                    <a:pt x="113" y="317"/>
                  </a:lnTo>
                  <a:lnTo>
                    <a:pt x="104" y="336"/>
                  </a:lnTo>
                  <a:lnTo>
                    <a:pt x="85" y="348"/>
                  </a:lnTo>
                  <a:lnTo>
                    <a:pt x="66" y="367"/>
                  </a:lnTo>
                  <a:lnTo>
                    <a:pt x="38" y="371"/>
                  </a:lnTo>
                  <a:lnTo>
                    <a:pt x="31" y="357"/>
                  </a:lnTo>
                  <a:lnTo>
                    <a:pt x="33" y="331"/>
                  </a:lnTo>
                  <a:lnTo>
                    <a:pt x="9" y="293"/>
                  </a:lnTo>
                  <a:lnTo>
                    <a:pt x="0" y="286"/>
                  </a:lnTo>
                  <a:lnTo>
                    <a:pt x="0" y="168"/>
                  </a:lnTo>
                  <a:lnTo>
                    <a:pt x="38" y="166"/>
                  </a:lnTo>
                  <a:lnTo>
                    <a:pt x="40" y="24"/>
                  </a:lnTo>
                  <a:lnTo>
                    <a:pt x="68" y="24"/>
                  </a:lnTo>
                  <a:lnTo>
                    <a:pt x="128" y="10"/>
                  </a:lnTo>
                  <a:lnTo>
                    <a:pt x="142" y="26"/>
                  </a:lnTo>
                  <a:lnTo>
                    <a:pt x="168" y="10"/>
                  </a:lnTo>
                  <a:lnTo>
                    <a:pt x="180" y="10"/>
                  </a:lnTo>
                  <a:lnTo>
                    <a:pt x="201" y="0"/>
                  </a:lnTo>
                  <a:lnTo>
                    <a:pt x="208" y="5"/>
                  </a:lnTo>
                  <a:lnTo>
                    <a:pt x="222" y="3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486">
              <a:extLst>
                <a:ext uri="{FF2B5EF4-FFF2-40B4-BE49-F238E27FC236}">
                  <a16:creationId xmlns="" xmlns:a16="http://schemas.microsoft.com/office/drawing/2014/main" id="{C3A21D8D-3226-4C64-A218-773DAA283D0E}"/>
                </a:ext>
              </a:extLst>
            </p:cNvPr>
            <p:cNvSpPr>
              <a:spLocks/>
            </p:cNvSpPr>
            <p:nvPr/>
          </p:nvSpPr>
          <p:spPr bwMode="auto">
            <a:xfrm>
              <a:off x="-25664475" y="-9444946"/>
              <a:ext cx="581025" cy="404813"/>
            </a:xfrm>
            <a:custGeom>
              <a:avLst/>
              <a:gdLst>
                <a:gd name="T0" fmla="*/ 11 w 366"/>
                <a:gd name="T1" fmla="*/ 121 h 255"/>
                <a:gd name="T2" fmla="*/ 47 w 366"/>
                <a:gd name="T3" fmla="*/ 121 h 255"/>
                <a:gd name="T4" fmla="*/ 89 w 366"/>
                <a:gd name="T5" fmla="*/ 102 h 255"/>
                <a:gd name="T6" fmla="*/ 99 w 366"/>
                <a:gd name="T7" fmla="*/ 71 h 255"/>
                <a:gd name="T8" fmla="*/ 130 w 366"/>
                <a:gd name="T9" fmla="*/ 54 h 255"/>
                <a:gd name="T10" fmla="*/ 127 w 366"/>
                <a:gd name="T11" fmla="*/ 31 h 255"/>
                <a:gd name="T12" fmla="*/ 151 w 366"/>
                <a:gd name="T13" fmla="*/ 21 h 255"/>
                <a:gd name="T14" fmla="*/ 191 w 366"/>
                <a:gd name="T15" fmla="*/ 0 h 255"/>
                <a:gd name="T16" fmla="*/ 233 w 366"/>
                <a:gd name="T17" fmla="*/ 14 h 255"/>
                <a:gd name="T18" fmla="*/ 238 w 366"/>
                <a:gd name="T19" fmla="*/ 26 h 255"/>
                <a:gd name="T20" fmla="*/ 259 w 366"/>
                <a:gd name="T21" fmla="*/ 19 h 255"/>
                <a:gd name="T22" fmla="*/ 297 w 366"/>
                <a:gd name="T23" fmla="*/ 33 h 255"/>
                <a:gd name="T24" fmla="*/ 300 w 366"/>
                <a:gd name="T25" fmla="*/ 59 h 255"/>
                <a:gd name="T26" fmla="*/ 293 w 366"/>
                <a:gd name="T27" fmla="*/ 73 h 255"/>
                <a:gd name="T28" fmla="*/ 316 w 366"/>
                <a:gd name="T29" fmla="*/ 109 h 255"/>
                <a:gd name="T30" fmla="*/ 333 w 366"/>
                <a:gd name="T31" fmla="*/ 118 h 255"/>
                <a:gd name="T32" fmla="*/ 330 w 366"/>
                <a:gd name="T33" fmla="*/ 128 h 255"/>
                <a:gd name="T34" fmla="*/ 356 w 366"/>
                <a:gd name="T35" fmla="*/ 137 h 255"/>
                <a:gd name="T36" fmla="*/ 366 w 366"/>
                <a:gd name="T37" fmla="*/ 149 h 255"/>
                <a:gd name="T38" fmla="*/ 352 w 366"/>
                <a:gd name="T39" fmla="*/ 161 h 255"/>
                <a:gd name="T40" fmla="*/ 321 w 366"/>
                <a:gd name="T41" fmla="*/ 161 h 255"/>
                <a:gd name="T42" fmla="*/ 314 w 366"/>
                <a:gd name="T43" fmla="*/ 166 h 255"/>
                <a:gd name="T44" fmla="*/ 321 w 366"/>
                <a:gd name="T45" fmla="*/ 182 h 255"/>
                <a:gd name="T46" fmla="*/ 330 w 366"/>
                <a:gd name="T47" fmla="*/ 215 h 255"/>
                <a:gd name="T48" fmla="*/ 297 w 366"/>
                <a:gd name="T49" fmla="*/ 218 h 255"/>
                <a:gd name="T50" fmla="*/ 285 w 366"/>
                <a:gd name="T51" fmla="*/ 229 h 255"/>
                <a:gd name="T52" fmla="*/ 283 w 366"/>
                <a:gd name="T53" fmla="*/ 255 h 255"/>
                <a:gd name="T54" fmla="*/ 269 w 366"/>
                <a:gd name="T55" fmla="*/ 251 h 255"/>
                <a:gd name="T56" fmla="*/ 233 w 366"/>
                <a:gd name="T57" fmla="*/ 253 h 255"/>
                <a:gd name="T58" fmla="*/ 224 w 366"/>
                <a:gd name="T59" fmla="*/ 241 h 255"/>
                <a:gd name="T60" fmla="*/ 210 w 366"/>
                <a:gd name="T61" fmla="*/ 251 h 255"/>
                <a:gd name="T62" fmla="*/ 196 w 366"/>
                <a:gd name="T63" fmla="*/ 244 h 255"/>
                <a:gd name="T64" fmla="*/ 165 w 366"/>
                <a:gd name="T65" fmla="*/ 241 h 255"/>
                <a:gd name="T66" fmla="*/ 120 w 366"/>
                <a:gd name="T67" fmla="*/ 229 h 255"/>
                <a:gd name="T68" fmla="*/ 82 w 366"/>
                <a:gd name="T69" fmla="*/ 225 h 255"/>
                <a:gd name="T70" fmla="*/ 52 w 366"/>
                <a:gd name="T71" fmla="*/ 227 h 255"/>
                <a:gd name="T72" fmla="*/ 30 w 366"/>
                <a:gd name="T73" fmla="*/ 241 h 255"/>
                <a:gd name="T74" fmla="*/ 11 w 366"/>
                <a:gd name="T75" fmla="*/ 241 h 255"/>
                <a:gd name="T76" fmla="*/ 11 w 366"/>
                <a:gd name="T77" fmla="*/ 220 h 255"/>
                <a:gd name="T78" fmla="*/ 0 w 366"/>
                <a:gd name="T79" fmla="*/ 196 h 255"/>
                <a:gd name="T80" fmla="*/ 23 w 366"/>
                <a:gd name="T81" fmla="*/ 184 h 255"/>
                <a:gd name="T82" fmla="*/ 23 w 366"/>
                <a:gd name="T83" fmla="*/ 163 h 255"/>
                <a:gd name="T84" fmla="*/ 11 w 366"/>
                <a:gd name="T85" fmla="*/ 144 h 255"/>
                <a:gd name="T86" fmla="*/ 11 w 366"/>
                <a:gd name="T87" fmla="*/ 12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6" h="255">
                  <a:moveTo>
                    <a:pt x="11" y="121"/>
                  </a:moveTo>
                  <a:lnTo>
                    <a:pt x="47" y="121"/>
                  </a:lnTo>
                  <a:lnTo>
                    <a:pt x="89" y="102"/>
                  </a:lnTo>
                  <a:lnTo>
                    <a:pt x="99" y="71"/>
                  </a:lnTo>
                  <a:lnTo>
                    <a:pt x="130" y="54"/>
                  </a:lnTo>
                  <a:lnTo>
                    <a:pt x="127" y="31"/>
                  </a:lnTo>
                  <a:lnTo>
                    <a:pt x="151" y="21"/>
                  </a:lnTo>
                  <a:lnTo>
                    <a:pt x="191" y="0"/>
                  </a:lnTo>
                  <a:lnTo>
                    <a:pt x="233" y="14"/>
                  </a:lnTo>
                  <a:lnTo>
                    <a:pt x="238" y="26"/>
                  </a:lnTo>
                  <a:lnTo>
                    <a:pt x="259" y="19"/>
                  </a:lnTo>
                  <a:lnTo>
                    <a:pt x="297" y="33"/>
                  </a:lnTo>
                  <a:lnTo>
                    <a:pt x="300" y="59"/>
                  </a:lnTo>
                  <a:lnTo>
                    <a:pt x="293" y="73"/>
                  </a:lnTo>
                  <a:lnTo>
                    <a:pt x="316" y="109"/>
                  </a:lnTo>
                  <a:lnTo>
                    <a:pt x="333" y="118"/>
                  </a:lnTo>
                  <a:lnTo>
                    <a:pt x="330" y="128"/>
                  </a:lnTo>
                  <a:lnTo>
                    <a:pt x="356" y="137"/>
                  </a:lnTo>
                  <a:lnTo>
                    <a:pt x="366" y="149"/>
                  </a:lnTo>
                  <a:lnTo>
                    <a:pt x="352" y="161"/>
                  </a:lnTo>
                  <a:lnTo>
                    <a:pt x="321" y="161"/>
                  </a:lnTo>
                  <a:lnTo>
                    <a:pt x="314" y="166"/>
                  </a:lnTo>
                  <a:lnTo>
                    <a:pt x="321" y="182"/>
                  </a:lnTo>
                  <a:lnTo>
                    <a:pt x="330" y="215"/>
                  </a:lnTo>
                  <a:lnTo>
                    <a:pt x="297" y="218"/>
                  </a:lnTo>
                  <a:lnTo>
                    <a:pt x="285" y="229"/>
                  </a:lnTo>
                  <a:lnTo>
                    <a:pt x="283" y="255"/>
                  </a:lnTo>
                  <a:lnTo>
                    <a:pt x="269" y="251"/>
                  </a:lnTo>
                  <a:lnTo>
                    <a:pt x="233" y="253"/>
                  </a:lnTo>
                  <a:lnTo>
                    <a:pt x="224" y="241"/>
                  </a:lnTo>
                  <a:lnTo>
                    <a:pt x="210" y="251"/>
                  </a:lnTo>
                  <a:lnTo>
                    <a:pt x="196" y="244"/>
                  </a:lnTo>
                  <a:lnTo>
                    <a:pt x="165" y="241"/>
                  </a:lnTo>
                  <a:lnTo>
                    <a:pt x="120" y="229"/>
                  </a:lnTo>
                  <a:lnTo>
                    <a:pt x="82" y="225"/>
                  </a:lnTo>
                  <a:lnTo>
                    <a:pt x="52" y="227"/>
                  </a:lnTo>
                  <a:lnTo>
                    <a:pt x="30" y="241"/>
                  </a:lnTo>
                  <a:lnTo>
                    <a:pt x="11" y="241"/>
                  </a:lnTo>
                  <a:lnTo>
                    <a:pt x="11" y="220"/>
                  </a:lnTo>
                  <a:lnTo>
                    <a:pt x="0" y="196"/>
                  </a:lnTo>
                  <a:lnTo>
                    <a:pt x="23" y="184"/>
                  </a:lnTo>
                  <a:lnTo>
                    <a:pt x="23" y="163"/>
                  </a:lnTo>
                  <a:lnTo>
                    <a:pt x="11" y="144"/>
                  </a:lnTo>
                  <a:lnTo>
                    <a:pt x="11" y="12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487">
              <a:extLst>
                <a:ext uri="{FF2B5EF4-FFF2-40B4-BE49-F238E27FC236}">
                  <a16:creationId xmlns="" xmlns:a16="http://schemas.microsoft.com/office/drawing/2014/main" id="{1D8E2797-CDB9-4612-9AF7-B41264286226}"/>
                </a:ext>
              </a:extLst>
            </p:cNvPr>
            <p:cNvSpPr>
              <a:spLocks/>
            </p:cNvSpPr>
            <p:nvPr/>
          </p:nvSpPr>
          <p:spPr bwMode="auto">
            <a:xfrm>
              <a:off x="-32563753" y="-6739844"/>
              <a:ext cx="71438" cy="165100"/>
            </a:xfrm>
            <a:custGeom>
              <a:avLst/>
              <a:gdLst>
                <a:gd name="T0" fmla="*/ 5 w 45"/>
                <a:gd name="T1" fmla="*/ 29 h 104"/>
                <a:gd name="T2" fmla="*/ 5 w 45"/>
                <a:gd name="T3" fmla="*/ 24 h 104"/>
                <a:gd name="T4" fmla="*/ 10 w 45"/>
                <a:gd name="T5" fmla="*/ 22 h 104"/>
                <a:gd name="T6" fmla="*/ 17 w 45"/>
                <a:gd name="T7" fmla="*/ 26 h 104"/>
                <a:gd name="T8" fmla="*/ 29 w 45"/>
                <a:gd name="T9" fmla="*/ 3 h 104"/>
                <a:gd name="T10" fmla="*/ 38 w 45"/>
                <a:gd name="T11" fmla="*/ 0 h 104"/>
                <a:gd name="T12" fmla="*/ 38 w 45"/>
                <a:gd name="T13" fmla="*/ 7 h 104"/>
                <a:gd name="T14" fmla="*/ 45 w 45"/>
                <a:gd name="T15" fmla="*/ 7 h 104"/>
                <a:gd name="T16" fmla="*/ 43 w 45"/>
                <a:gd name="T17" fmla="*/ 17 h 104"/>
                <a:gd name="T18" fmla="*/ 38 w 45"/>
                <a:gd name="T19" fmla="*/ 36 h 104"/>
                <a:gd name="T20" fmla="*/ 40 w 45"/>
                <a:gd name="T21" fmla="*/ 40 h 104"/>
                <a:gd name="T22" fmla="*/ 38 w 45"/>
                <a:gd name="T23" fmla="*/ 55 h 104"/>
                <a:gd name="T24" fmla="*/ 40 w 45"/>
                <a:gd name="T25" fmla="*/ 59 h 104"/>
                <a:gd name="T26" fmla="*/ 36 w 45"/>
                <a:gd name="T27" fmla="*/ 78 h 104"/>
                <a:gd name="T28" fmla="*/ 26 w 45"/>
                <a:gd name="T29" fmla="*/ 90 h 104"/>
                <a:gd name="T30" fmla="*/ 19 w 45"/>
                <a:gd name="T31" fmla="*/ 90 h 104"/>
                <a:gd name="T32" fmla="*/ 12 w 45"/>
                <a:gd name="T33" fmla="*/ 104 h 104"/>
                <a:gd name="T34" fmla="*/ 0 w 45"/>
                <a:gd name="T35" fmla="*/ 104 h 104"/>
                <a:gd name="T36" fmla="*/ 5 w 45"/>
                <a:gd name="T37" fmla="*/ 59 h 104"/>
                <a:gd name="T38" fmla="*/ 5 w 45"/>
                <a:gd name="T39" fmla="*/ 2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104">
                  <a:moveTo>
                    <a:pt x="5" y="29"/>
                  </a:moveTo>
                  <a:lnTo>
                    <a:pt x="5" y="24"/>
                  </a:lnTo>
                  <a:lnTo>
                    <a:pt x="10" y="22"/>
                  </a:lnTo>
                  <a:lnTo>
                    <a:pt x="17" y="26"/>
                  </a:lnTo>
                  <a:lnTo>
                    <a:pt x="29" y="3"/>
                  </a:lnTo>
                  <a:lnTo>
                    <a:pt x="38" y="0"/>
                  </a:lnTo>
                  <a:lnTo>
                    <a:pt x="38" y="7"/>
                  </a:lnTo>
                  <a:lnTo>
                    <a:pt x="45" y="7"/>
                  </a:lnTo>
                  <a:lnTo>
                    <a:pt x="43" y="17"/>
                  </a:lnTo>
                  <a:lnTo>
                    <a:pt x="38" y="36"/>
                  </a:lnTo>
                  <a:lnTo>
                    <a:pt x="40" y="40"/>
                  </a:lnTo>
                  <a:lnTo>
                    <a:pt x="38" y="55"/>
                  </a:lnTo>
                  <a:lnTo>
                    <a:pt x="40" y="59"/>
                  </a:lnTo>
                  <a:lnTo>
                    <a:pt x="36" y="78"/>
                  </a:lnTo>
                  <a:lnTo>
                    <a:pt x="26" y="90"/>
                  </a:lnTo>
                  <a:lnTo>
                    <a:pt x="19" y="90"/>
                  </a:lnTo>
                  <a:lnTo>
                    <a:pt x="12" y="104"/>
                  </a:lnTo>
                  <a:lnTo>
                    <a:pt x="0" y="104"/>
                  </a:lnTo>
                  <a:lnTo>
                    <a:pt x="5" y="59"/>
                  </a:lnTo>
                  <a:lnTo>
                    <a:pt x="5" y="2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488">
              <a:extLst>
                <a:ext uri="{FF2B5EF4-FFF2-40B4-BE49-F238E27FC236}">
                  <a16:creationId xmlns="" xmlns:a16="http://schemas.microsoft.com/office/drawing/2014/main" id="{3C6AEE04-93C4-42BF-B427-B36A9F606094}"/>
                </a:ext>
              </a:extLst>
            </p:cNvPr>
            <p:cNvSpPr>
              <a:spLocks/>
            </p:cNvSpPr>
            <p:nvPr/>
          </p:nvSpPr>
          <p:spPr bwMode="auto">
            <a:xfrm>
              <a:off x="-35737167" y="-12491361"/>
              <a:ext cx="5421315" cy="4168778"/>
            </a:xfrm>
            <a:custGeom>
              <a:avLst/>
              <a:gdLst>
                <a:gd name="T0" fmla="*/ 1720 w 3415"/>
                <a:gd name="T1" fmla="*/ 484 h 2626"/>
                <a:gd name="T2" fmla="*/ 2325 w 3415"/>
                <a:gd name="T3" fmla="*/ 811 h 2626"/>
                <a:gd name="T4" fmla="*/ 1777 w 3415"/>
                <a:gd name="T5" fmla="*/ 354 h 2626"/>
                <a:gd name="T6" fmla="*/ 1876 w 3415"/>
                <a:gd name="T7" fmla="*/ 187 h 2626"/>
                <a:gd name="T8" fmla="*/ 1111 w 3415"/>
                <a:gd name="T9" fmla="*/ 754 h 2626"/>
                <a:gd name="T10" fmla="*/ 1097 w 3415"/>
                <a:gd name="T11" fmla="*/ 621 h 2626"/>
                <a:gd name="T12" fmla="*/ 1149 w 3415"/>
                <a:gd name="T13" fmla="*/ 456 h 2626"/>
                <a:gd name="T14" fmla="*/ 1484 w 3415"/>
                <a:gd name="T15" fmla="*/ 605 h 2626"/>
                <a:gd name="T16" fmla="*/ 1286 w 3415"/>
                <a:gd name="T17" fmla="*/ 929 h 2626"/>
                <a:gd name="T18" fmla="*/ 962 w 3415"/>
                <a:gd name="T19" fmla="*/ 983 h 2626"/>
                <a:gd name="T20" fmla="*/ 1068 w 3415"/>
                <a:gd name="T21" fmla="*/ 1175 h 2626"/>
                <a:gd name="T22" fmla="*/ 1591 w 3415"/>
                <a:gd name="T23" fmla="*/ 1115 h 2626"/>
                <a:gd name="T24" fmla="*/ 1375 w 3415"/>
                <a:gd name="T25" fmla="*/ 879 h 2626"/>
                <a:gd name="T26" fmla="*/ 2042 w 3415"/>
                <a:gd name="T27" fmla="*/ 756 h 2626"/>
                <a:gd name="T28" fmla="*/ 1978 w 3415"/>
                <a:gd name="T29" fmla="*/ 645 h 2626"/>
                <a:gd name="T30" fmla="*/ 1978 w 3415"/>
                <a:gd name="T31" fmla="*/ 747 h 2626"/>
                <a:gd name="T32" fmla="*/ 1810 w 3415"/>
                <a:gd name="T33" fmla="*/ 742 h 2626"/>
                <a:gd name="T34" fmla="*/ 1567 w 3415"/>
                <a:gd name="T35" fmla="*/ 881 h 2626"/>
                <a:gd name="T36" fmla="*/ 603 w 3415"/>
                <a:gd name="T37" fmla="*/ 2243 h 2626"/>
                <a:gd name="T38" fmla="*/ 2354 w 3415"/>
                <a:gd name="T39" fmla="*/ 1482 h 2626"/>
                <a:gd name="T40" fmla="*/ 2129 w 3415"/>
                <a:gd name="T41" fmla="*/ 1489 h 2626"/>
                <a:gd name="T42" fmla="*/ 943 w 3415"/>
                <a:gd name="T43" fmla="*/ 794 h 2626"/>
                <a:gd name="T44" fmla="*/ 2545 w 3415"/>
                <a:gd name="T45" fmla="*/ 1210 h 2626"/>
                <a:gd name="T46" fmla="*/ 2942 w 3415"/>
                <a:gd name="T47" fmla="*/ 1219 h 2626"/>
                <a:gd name="T48" fmla="*/ 2328 w 3415"/>
                <a:gd name="T49" fmla="*/ 929 h 2626"/>
                <a:gd name="T50" fmla="*/ 2021 w 3415"/>
                <a:gd name="T51" fmla="*/ 1047 h 2626"/>
                <a:gd name="T52" fmla="*/ 2640 w 3415"/>
                <a:gd name="T53" fmla="*/ 1257 h 2626"/>
                <a:gd name="T54" fmla="*/ 2703 w 3415"/>
                <a:gd name="T55" fmla="*/ 1531 h 2626"/>
                <a:gd name="T56" fmla="*/ 2819 w 3415"/>
                <a:gd name="T57" fmla="*/ 1323 h 2626"/>
                <a:gd name="T58" fmla="*/ 2080 w 3415"/>
                <a:gd name="T59" fmla="*/ 406 h 2626"/>
                <a:gd name="T60" fmla="*/ 2439 w 3415"/>
                <a:gd name="T61" fmla="*/ 570 h 2626"/>
                <a:gd name="T62" fmla="*/ 2699 w 3415"/>
                <a:gd name="T63" fmla="*/ 317 h 2626"/>
                <a:gd name="T64" fmla="*/ 2635 w 3415"/>
                <a:gd name="T65" fmla="*/ 0 h 2626"/>
                <a:gd name="T66" fmla="*/ 1917 w 3415"/>
                <a:gd name="T67" fmla="*/ 158 h 2626"/>
                <a:gd name="T68" fmla="*/ 2238 w 3415"/>
                <a:gd name="T69" fmla="*/ 1576 h 2626"/>
                <a:gd name="T70" fmla="*/ 3400 w 3415"/>
                <a:gd name="T71" fmla="*/ 2333 h 2626"/>
                <a:gd name="T72" fmla="*/ 3289 w 3415"/>
                <a:gd name="T73" fmla="*/ 2158 h 2626"/>
                <a:gd name="T74" fmla="*/ 3351 w 3415"/>
                <a:gd name="T75" fmla="*/ 2354 h 2626"/>
                <a:gd name="T76" fmla="*/ 2968 w 3415"/>
                <a:gd name="T77" fmla="*/ 2304 h 2626"/>
                <a:gd name="T78" fmla="*/ 3129 w 3415"/>
                <a:gd name="T79" fmla="*/ 2229 h 2626"/>
                <a:gd name="T80" fmla="*/ 3077 w 3415"/>
                <a:gd name="T81" fmla="*/ 1874 h 2626"/>
                <a:gd name="T82" fmla="*/ 2630 w 3415"/>
                <a:gd name="T83" fmla="*/ 1581 h 2626"/>
                <a:gd name="T84" fmla="*/ 2425 w 3415"/>
                <a:gd name="T85" fmla="*/ 1973 h 2626"/>
                <a:gd name="T86" fmla="*/ 2075 w 3415"/>
                <a:gd name="T87" fmla="*/ 1929 h 2626"/>
                <a:gd name="T88" fmla="*/ 1943 w 3415"/>
                <a:gd name="T89" fmla="*/ 1489 h 2626"/>
                <a:gd name="T90" fmla="*/ 2309 w 3415"/>
                <a:gd name="T91" fmla="*/ 1132 h 2626"/>
                <a:gd name="T92" fmla="*/ 1912 w 3415"/>
                <a:gd name="T93" fmla="*/ 1061 h 2626"/>
                <a:gd name="T94" fmla="*/ 1640 w 3415"/>
                <a:gd name="T95" fmla="*/ 1182 h 2626"/>
                <a:gd name="T96" fmla="*/ 1201 w 3415"/>
                <a:gd name="T97" fmla="*/ 1210 h 2626"/>
                <a:gd name="T98" fmla="*/ 641 w 3415"/>
                <a:gd name="T99" fmla="*/ 1063 h 2626"/>
                <a:gd name="T100" fmla="*/ 74 w 3415"/>
                <a:gd name="T101" fmla="*/ 1111 h 2626"/>
                <a:gd name="T102" fmla="*/ 319 w 3415"/>
                <a:gd name="T103" fmla="*/ 1834 h 2626"/>
                <a:gd name="T104" fmla="*/ 697 w 3415"/>
                <a:gd name="T105" fmla="*/ 2290 h 2626"/>
                <a:gd name="T106" fmla="*/ 1784 w 3415"/>
                <a:gd name="T107" fmla="*/ 2271 h 2626"/>
                <a:gd name="T108" fmla="*/ 2103 w 3415"/>
                <a:gd name="T109" fmla="*/ 2304 h 2626"/>
                <a:gd name="T110" fmla="*/ 2264 w 3415"/>
                <a:gd name="T111" fmla="*/ 2427 h 2626"/>
                <a:gd name="T112" fmla="*/ 2245 w 3415"/>
                <a:gd name="T113" fmla="*/ 2607 h 2626"/>
                <a:gd name="T114" fmla="*/ 2394 w 3415"/>
                <a:gd name="T115" fmla="*/ 2569 h 2626"/>
                <a:gd name="T116" fmla="*/ 2557 w 3415"/>
                <a:gd name="T117" fmla="*/ 2486 h 2626"/>
                <a:gd name="T118" fmla="*/ 2855 w 3415"/>
                <a:gd name="T119" fmla="*/ 2479 h 2626"/>
                <a:gd name="T120" fmla="*/ 2384 w 3415"/>
                <a:gd name="T121" fmla="*/ 1576 h 2626"/>
                <a:gd name="T122" fmla="*/ 303 w 3415"/>
                <a:gd name="T123" fmla="*/ 2025 h 2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15" h="2626">
                  <a:moveTo>
                    <a:pt x="1640" y="432"/>
                  </a:moveTo>
                  <a:lnTo>
                    <a:pt x="1638" y="397"/>
                  </a:lnTo>
                  <a:lnTo>
                    <a:pt x="1687" y="399"/>
                  </a:lnTo>
                  <a:lnTo>
                    <a:pt x="1709" y="406"/>
                  </a:lnTo>
                  <a:lnTo>
                    <a:pt x="1756" y="435"/>
                  </a:lnTo>
                  <a:lnTo>
                    <a:pt x="1744" y="466"/>
                  </a:lnTo>
                  <a:lnTo>
                    <a:pt x="1687" y="482"/>
                  </a:lnTo>
                  <a:lnTo>
                    <a:pt x="1657" y="463"/>
                  </a:lnTo>
                  <a:lnTo>
                    <a:pt x="1640" y="432"/>
                  </a:lnTo>
                  <a:close/>
                  <a:moveTo>
                    <a:pt x="1822" y="510"/>
                  </a:moveTo>
                  <a:lnTo>
                    <a:pt x="1827" y="501"/>
                  </a:lnTo>
                  <a:lnTo>
                    <a:pt x="1798" y="484"/>
                  </a:lnTo>
                  <a:lnTo>
                    <a:pt x="1720" y="484"/>
                  </a:lnTo>
                  <a:lnTo>
                    <a:pt x="1732" y="506"/>
                  </a:lnTo>
                  <a:lnTo>
                    <a:pt x="1803" y="513"/>
                  </a:lnTo>
                  <a:lnTo>
                    <a:pt x="1822" y="510"/>
                  </a:lnTo>
                  <a:close/>
                  <a:moveTo>
                    <a:pt x="2323" y="837"/>
                  </a:moveTo>
                  <a:lnTo>
                    <a:pt x="2366" y="874"/>
                  </a:lnTo>
                  <a:lnTo>
                    <a:pt x="2377" y="879"/>
                  </a:lnTo>
                  <a:lnTo>
                    <a:pt x="2420" y="870"/>
                  </a:lnTo>
                  <a:lnTo>
                    <a:pt x="2460" y="872"/>
                  </a:lnTo>
                  <a:lnTo>
                    <a:pt x="2503" y="874"/>
                  </a:lnTo>
                  <a:lnTo>
                    <a:pt x="2498" y="853"/>
                  </a:lnTo>
                  <a:lnTo>
                    <a:pt x="2432" y="813"/>
                  </a:lnTo>
                  <a:lnTo>
                    <a:pt x="2342" y="803"/>
                  </a:lnTo>
                  <a:lnTo>
                    <a:pt x="2325" y="811"/>
                  </a:lnTo>
                  <a:lnTo>
                    <a:pt x="2323" y="837"/>
                  </a:lnTo>
                  <a:close/>
                  <a:moveTo>
                    <a:pt x="1420" y="414"/>
                  </a:moveTo>
                  <a:lnTo>
                    <a:pt x="1385" y="437"/>
                  </a:lnTo>
                  <a:lnTo>
                    <a:pt x="1470" y="442"/>
                  </a:lnTo>
                  <a:lnTo>
                    <a:pt x="1534" y="468"/>
                  </a:lnTo>
                  <a:lnTo>
                    <a:pt x="1598" y="477"/>
                  </a:lnTo>
                  <a:lnTo>
                    <a:pt x="1581" y="442"/>
                  </a:lnTo>
                  <a:lnTo>
                    <a:pt x="1553" y="402"/>
                  </a:lnTo>
                  <a:lnTo>
                    <a:pt x="1446" y="371"/>
                  </a:lnTo>
                  <a:lnTo>
                    <a:pt x="1371" y="359"/>
                  </a:lnTo>
                  <a:lnTo>
                    <a:pt x="1375" y="392"/>
                  </a:lnTo>
                  <a:lnTo>
                    <a:pt x="1420" y="414"/>
                  </a:lnTo>
                  <a:close/>
                  <a:moveTo>
                    <a:pt x="1777" y="354"/>
                  </a:moveTo>
                  <a:lnTo>
                    <a:pt x="1848" y="352"/>
                  </a:lnTo>
                  <a:lnTo>
                    <a:pt x="1817" y="376"/>
                  </a:lnTo>
                  <a:lnTo>
                    <a:pt x="1817" y="406"/>
                  </a:lnTo>
                  <a:lnTo>
                    <a:pt x="1860" y="442"/>
                  </a:lnTo>
                  <a:lnTo>
                    <a:pt x="1940" y="451"/>
                  </a:lnTo>
                  <a:lnTo>
                    <a:pt x="2009" y="447"/>
                  </a:lnTo>
                  <a:lnTo>
                    <a:pt x="2080" y="383"/>
                  </a:lnTo>
                  <a:lnTo>
                    <a:pt x="2132" y="357"/>
                  </a:lnTo>
                  <a:lnTo>
                    <a:pt x="2084" y="328"/>
                  </a:lnTo>
                  <a:lnTo>
                    <a:pt x="2056" y="269"/>
                  </a:lnTo>
                  <a:lnTo>
                    <a:pt x="1992" y="253"/>
                  </a:lnTo>
                  <a:lnTo>
                    <a:pt x="1926" y="234"/>
                  </a:lnTo>
                  <a:lnTo>
                    <a:pt x="1876" y="187"/>
                  </a:lnTo>
                  <a:lnTo>
                    <a:pt x="1787" y="191"/>
                  </a:lnTo>
                  <a:lnTo>
                    <a:pt x="1803" y="213"/>
                  </a:lnTo>
                  <a:lnTo>
                    <a:pt x="1765" y="217"/>
                  </a:lnTo>
                  <a:lnTo>
                    <a:pt x="1737" y="246"/>
                  </a:lnTo>
                  <a:lnTo>
                    <a:pt x="1711" y="286"/>
                  </a:lnTo>
                  <a:lnTo>
                    <a:pt x="1735" y="324"/>
                  </a:lnTo>
                  <a:lnTo>
                    <a:pt x="1777" y="354"/>
                  </a:lnTo>
                  <a:close/>
                  <a:moveTo>
                    <a:pt x="901" y="692"/>
                  </a:moveTo>
                  <a:lnTo>
                    <a:pt x="953" y="707"/>
                  </a:lnTo>
                  <a:lnTo>
                    <a:pt x="1127" y="697"/>
                  </a:lnTo>
                  <a:lnTo>
                    <a:pt x="1047" y="733"/>
                  </a:lnTo>
                  <a:lnTo>
                    <a:pt x="1052" y="756"/>
                  </a:lnTo>
                  <a:lnTo>
                    <a:pt x="1111" y="754"/>
                  </a:lnTo>
                  <a:lnTo>
                    <a:pt x="1210" y="721"/>
                  </a:lnTo>
                  <a:lnTo>
                    <a:pt x="1340" y="709"/>
                  </a:lnTo>
                  <a:lnTo>
                    <a:pt x="1364" y="673"/>
                  </a:lnTo>
                  <a:lnTo>
                    <a:pt x="1357" y="633"/>
                  </a:lnTo>
                  <a:lnTo>
                    <a:pt x="1316" y="631"/>
                  </a:lnTo>
                  <a:lnTo>
                    <a:pt x="1281" y="645"/>
                  </a:lnTo>
                  <a:lnTo>
                    <a:pt x="1267" y="617"/>
                  </a:lnTo>
                  <a:lnTo>
                    <a:pt x="1253" y="579"/>
                  </a:lnTo>
                  <a:lnTo>
                    <a:pt x="1212" y="570"/>
                  </a:lnTo>
                  <a:lnTo>
                    <a:pt x="1177" y="598"/>
                  </a:lnTo>
                  <a:lnTo>
                    <a:pt x="1234" y="673"/>
                  </a:lnTo>
                  <a:lnTo>
                    <a:pt x="1165" y="666"/>
                  </a:lnTo>
                  <a:lnTo>
                    <a:pt x="1097" y="621"/>
                  </a:lnTo>
                  <a:lnTo>
                    <a:pt x="988" y="593"/>
                  </a:lnTo>
                  <a:lnTo>
                    <a:pt x="953" y="617"/>
                  </a:lnTo>
                  <a:lnTo>
                    <a:pt x="901" y="692"/>
                  </a:lnTo>
                  <a:close/>
                  <a:moveTo>
                    <a:pt x="1210" y="418"/>
                  </a:moveTo>
                  <a:lnTo>
                    <a:pt x="1160" y="402"/>
                  </a:lnTo>
                  <a:lnTo>
                    <a:pt x="1139" y="399"/>
                  </a:lnTo>
                  <a:lnTo>
                    <a:pt x="1099" y="423"/>
                  </a:lnTo>
                  <a:lnTo>
                    <a:pt x="1099" y="435"/>
                  </a:lnTo>
                  <a:lnTo>
                    <a:pt x="1163" y="435"/>
                  </a:lnTo>
                  <a:lnTo>
                    <a:pt x="1210" y="418"/>
                  </a:lnTo>
                  <a:close/>
                  <a:moveTo>
                    <a:pt x="1191" y="494"/>
                  </a:moveTo>
                  <a:lnTo>
                    <a:pt x="1203" y="470"/>
                  </a:lnTo>
                  <a:lnTo>
                    <a:pt x="1149" y="456"/>
                  </a:lnTo>
                  <a:lnTo>
                    <a:pt x="1092" y="466"/>
                  </a:lnTo>
                  <a:lnTo>
                    <a:pt x="1061" y="492"/>
                  </a:lnTo>
                  <a:lnTo>
                    <a:pt x="1118" y="520"/>
                  </a:lnTo>
                  <a:lnTo>
                    <a:pt x="1191" y="494"/>
                  </a:lnTo>
                  <a:close/>
                  <a:moveTo>
                    <a:pt x="1591" y="718"/>
                  </a:moveTo>
                  <a:lnTo>
                    <a:pt x="1654" y="711"/>
                  </a:lnTo>
                  <a:lnTo>
                    <a:pt x="1673" y="652"/>
                  </a:lnTo>
                  <a:lnTo>
                    <a:pt x="1671" y="612"/>
                  </a:lnTo>
                  <a:lnTo>
                    <a:pt x="1642" y="574"/>
                  </a:lnTo>
                  <a:lnTo>
                    <a:pt x="1638" y="586"/>
                  </a:lnTo>
                  <a:lnTo>
                    <a:pt x="1583" y="581"/>
                  </a:lnTo>
                  <a:lnTo>
                    <a:pt x="1527" y="607"/>
                  </a:lnTo>
                  <a:lnTo>
                    <a:pt x="1484" y="605"/>
                  </a:lnTo>
                  <a:lnTo>
                    <a:pt x="1487" y="666"/>
                  </a:lnTo>
                  <a:lnTo>
                    <a:pt x="1550" y="659"/>
                  </a:lnTo>
                  <a:lnTo>
                    <a:pt x="1550" y="707"/>
                  </a:lnTo>
                  <a:lnTo>
                    <a:pt x="1591" y="718"/>
                  </a:lnTo>
                  <a:close/>
                  <a:moveTo>
                    <a:pt x="1546" y="1073"/>
                  </a:moveTo>
                  <a:lnTo>
                    <a:pt x="1477" y="1040"/>
                  </a:lnTo>
                  <a:lnTo>
                    <a:pt x="1411" y="1004"/>
                  </a:lnTo>
                  <a:lnTo>
                    <a:pt x="1399" y="955"/>
                  </a:lnTo>
                  <a:lnTo>
                    <a:pt x="1375" y="886"/>
                  </a:lnTo>
                  <a:lnTo>
                    <a:pt x="1333" y="855"/>
                  </a:lnTo>
                  <a:lnTo>
                    <a:pt x="1293" y="844"/>
                  </a:lnTo>
                  <a:lnTo>
                    <a:pt x="1260" y="855"/>
                  </a:lnTo>
                  <a:lnTo>
                    <a:pt x="1286" y="929"/>
                  </a:lnTo>
                  <a:lnTo>
                    <a:pt x="1267" y="959"/>
                  </a:lnTo>
                  <a:lnTo>
                    <a:pt x="1236" y="889"/>
                  </a:lnTo>
                  <a:lnTo>
                    <a:pt x="1201" y="865"/>
                  </a:lnTo>
                  <a:lnTo>
                    <a:pt x="1156" y="900"/>
                  </a:lnTo>
                  <a:lnTo>
                    <a:pt x="1104" y="865"/>
                  </a:lnTo>
                  <a:lnTo>
                    <a:pt x="1016" y="886"/>
                  </a:lnTo>
                  <a:lnTo>
                    <a:pt x="1035" y="853"/>
                  </a:lnTo>
                  <a:lnTo>
                    <a:pt x="997" y="837"/>
                  </a:lnTo>
                  <a:lnTo>
                    <a:pt x="893" y="881"/>
                  </a:lnTo>
                  <a:lnTo>
                    <a:pt x="867" y="912"/>
                  </a:lnTo>
                  <a:lnTo>
                    <a:pt x="834" y="967"/>
                  </a:lnTo>
                  <a:lnTo>
                    <a:pt x="901" y="983"/>
                  </a:lnTo>
                  <a:lnTo>
                    <a:pt x="962" y="983"/>
                  </a:lnTo>
                  <a:lnTo>
                    <a:pt x="872" y="1011"/>
                  </a:lnTo>
                  <a:lnTo>
                    <a:pt x="891" y="1037"/>
                  </a:lnTo>
                  <a:lnTo>
                    <a:pt x="948" y="1040"/>
                  </a:lnTo>
                  <a:lnTo>
                    <a:pt x="1031" y="1033"/>
                  </a:lnTo>
                  <a:lnTo>
                    <a:pt x="1104" y="1049"/>
                  </a:lnTo>
                  <a:lnTo>
                    <a:pt x="1054" y="1061"/>
                  </a:lnTo>
                  <a:lnTo>
                    <a:pt x="1000" y="1059"/>
                  </a:lnTo>
                  <a:lnTo>
                    <a:pt x="941" y="1071"/>
                  </a:lnTo>
                  <a:lnTo>
                    <a:pt x="915" y="1078"/>
                  </a:lnTo>
                  <a:lnTo>
                    <a:pt x="962" y="1132"/>
                  </a:lnTo>
                  <a:lnTo>
                    <a:pt x="995" y="1125"/>
                  </a:lnTo>
                  <a:lnTo>
                    <a:pt x="1049" y="1144"/>
                  </a:lnTo>
                  <a:lnTo>
                    <a:pt x="1068" y="1175"/>
                  </a:lnTo>
                  <a:lnTo>
                    <a:pt x="1139" y="1167"/>
                  </a:lnTo>
                  <a:lnTo>
                    <a:pt x="1236" y="1158"/>
                  </a:lnTo>
                  <a:lnTo>
                    <a:pt x="1309" y="1134"/>
                  </a:lnTo>
                  <a:lnTo>
                    <a:pt x="1354" y="1130"/>
                  </a:lnTo>
                  <a:lnTo>
                    <a:pt x="1420" y="1149"/>
                  </a:lnTo>
                  <a:lnTo>
                    <a:pt x="1489" y="1160"/>
                  </a:lnTo>
                  <a:lnTo>
                    <a:pt x="1503" y="1134"/>
                  </a:lnTo>
                  <a:lnTo>
                    <a:pt x="1477" y="1108"/>
                  </a:lnTo>
                  <a:lnTo>
                    <a:pt x="1541" y="1104"/>
                  </a:lnTo>
                  <a:lnTo>
                    <a:pt x="1546" y="1073"/>
                  </a:lnTo>
                  <a:close/>
                  <a:moveTo>
                    <a:pt x="1652" y="1066"/>
                  </a:moveTo>
                  <a:lnTo>
                    <a:pt x="1626" y="1094"/>
                  </a:lnTo>
                  <a:lnTo>
                    <a:pt x="1591" y="1115"/>
                  </a:lnTo>
                  <a:lnTo>
                    <a:pt x="1645" y="1146"/>
                  </a:lnTo>
                  <a:lnTo>
                    <a:pt x="1676" y="1139"/>
                  </a:lnTo>
                  <a:lnTo>
                    <a:pt x="1728" y="1160"/>
                  </a:lnTo>
                  <a:lnTo>
                    <a:pt x="1751" y="1137"/>
                  </a:lnTo>
                  <a:lnTo>
                    <a:pt x="1728" y="1111"/>
                  </a:lnTo>
                  <a:lnTo>
                    <a:pt x="1716" y="1097"/>
                  </a:lnTo>
                  <a:lnTo>
                    <a:pt x="1694" y="1085"/>
                  </a:lnTo>
                  <a:lnTo>
                    <a:pt x="1652" y="1066"/>
                  </a:lnTo>
                  <a:close/>
                  <a:moveTo>
                    <a:pt x="1411" y="829"/>
                  </a:moveTo>
                  <a:lnTo>
                    <a:pt x="1380" y="813"/>
                  </a:lnTo>
                  <a:lnTo>
                    <a:pt x="1328" y="818"/>
                  </a:lnTo>
                  <a:lnTo>
                    <a:pt x="1316" y="827"/>
                  </a:lnTo>
                  <a:lnTo>
                    <a:pt x="1375" y="879"/>
                  </a:lnTo>
                  <a:lnTo>
                    <a:pt x="1411" y="829"/>
                  </a:lnTo>
                  <a:close/>
                  <a:moveTo>
                    <a:pt x="1806" y="931"/>
                  </a:moveTo>
                  <a:lnTo>
                    <a:pt x="1846" y="877"/>
                  </a:lnTo>
                  <a:lnTo>
                    <a:pt x="1893" y="863"/>
                  </a:lnTo>
                  <a:lnTo>
                    <a:pt x="1950" y="796"/>
                  </a:lnTo>
                  <a:lnTo>
                    <a:pt x="1876" y="780"/>
                  </a:lnTo>
                  <a:lnTo>
                    <a:pt x="1796" y="775"/>
                  </a:lnTo>
                  <a:lnTo>
                    <a:pt x="1758" y="796"/>
                  </a:lnTo>
                  <a:lnTo>
                    <a:pt x="1737" y="829"/>
                  </a:lnTo>
                  <a:lnTo>
                    <a:pt x="1737" y="865"/>
                  </a:lnTo>
                  <a:lnTo>
                    <a:pt x="1761" y="929"/>
                  </a:lnTo>
                  <a:lnTo>
                    <a:pt x="1806" y="931"/>
                  </a:lnTo>
                  <a:close/>
                  <a:moveTo>
                    <a:pt x="2042" y="756"/>
                  </a:moveTo>
                  <a:lnTo>
                    <a:pt x="2122" y="756"/>
                  </a:lnTo>
                  <a:lnTo>
                    <a:pt x="2231" y="744"/>
                  </a:lnTo>
                  <a:lnTo>
                    <a:pt x="2280" y="754"/>
                  </a:lnTo>
                  <a:lnTo>
                    <a:pt x="2340" y="737"/>
                  </a:lnTo>
                  <a:lnTo>
                    <a:pt x="2363" y="716"/>
                  </a:lnTo>
                  <a:lnTo>
                    <a:pt x="2354" y="685"/>
                  </a:lnTo>
                  <a:lnTo>
                    <a:pt x="2314" y="655"/>
                  </a:lnTo>
                  <a:lnTo>
                    <a:pt x="2250" y="650"/>
                  </a:lnTo>
                  <a:lnTo>
                    <a:pt x="2172" y="657"/>
                  </a:lnTo>
                  <a:lnTo>
                    <a:pt x="2110" y="673"/>
                  </a:lnTo>
                  <a:lnTo>
                    <a:pt x="2054" y="666"/>
                  </a:lnTo>
                  <a:lnTo>
                    <a:pt x="2002" y="662"/>
                  </a:lnTo>
                  <a:lnTo>
                    <a:pt x="1978" y="645"/>
                  </a:lnTo>
                  <a:lnTo>
                    <a:pt x="1933" y="626"/>
                  </a:lnTo>
                  <a:lnTo>
                    <a:pt x="1943" y="595"/>
                  </a:lnTo>
                  <a:lnTo>
                    <a:pt x="1907" y="570"/>
                  </a:lnTo>
                  <a:lnTo>
                    <a:pt x="1832" y="570"/>
                  </a:lnTo>
                  <a:lnTo>
                    <a:pt x="1789" y="544"/>
                  </a:lnTo>
                  <a:lnTo>
                    <a:pt x="1709" y="539"/>
                  </a:lnTo>
                  <a:lnTo>
                    <a:pt x="1694" y="572"/>
                  </a:lnTo>
                  <a:lnTo>
                    <a:pt x="1739" y="598"/>
                  </a:lnTo>
                  <a:lnTo>
                    <a:pt x="1820" y="607"/>
                  </a:lnTo>
                  <a:lnTo>
                    <a:pt x="1858" y="640"/>
                  </a:lnTo>
                  <a:lnTo>
                    <a:pt x="1862" y="681"/>
                  </a:lnTo>
                  <a:lnTo>
                    <a:pt x="1876" y="723"/>
                  </a:lnTo>
                  <a:lnTo>
                    <a:pt x="1978" y="747"/>
                  </a:lnTo>
                  <a:lnTo>
                    <a:pt x="2042" y="756"/>
                  </a:lnTo>
                  <a:close/>
                  <a:moveTo>
                    <a:pt x="815" y="629"/>
                  </a:moveTo>
                  <a:lnTo>
                    <a:pt x="886" y="593"/>
                  </a:lnTo>
                  <a:lnTo>
                    <a:pt x="922" y="591"/>
                  </a:lnTo>
                  <a:lnTo>
                    <a:pt x="953" y="562"/>
                  </a:lnTo>
                  <a:lnTo>
                    <a:pt x="957" y="499"/>
                  </a:lnTo>
                  <a:lnTo>
                    <a:pt x="905" y="510"/>
                  </a:lnTo>
                  <a:lnTo>
                    <a:pt x="846" y="510"/>
                  </a:lnTo>
                  <a:lnTo>
                    <a:pt x="766" y="562"/>
                  </a:lnTo>
                  <a:lnTo>
                    <a:pt x="700" y="624"/>
                  </a:lnTo>
                  <a:lnTo>
                    <a:pt x="752" y="640"/>
                  </a:lnTo>
                  <a:lnTo>
                    <a:pt x="815" y="629"/>
                  </a:lnTo>
                  <a:close/>
                  <a:moveTo>
                    <a:pt x="1810" y="742"/>
                  </a:moveTo>
                  <a:lnTo>
                    <a:pt x="1832" y="711"/>
                  </a:lnTo>
                  <a:lnTo>
                    <a:pt x="1817" y="688"/>
                  </a:lnTo>
                  <a:lnTo>
                    <a:pt x="1782" y="659"/>
                  </a:lnTo>
                  <a:lnTo>
                    <a:pt x="1728" y="681"/>
                  </a:lnTo>
                  <a:lnTo>
                    <a:pt x="1706" y="716"/>
                  </a:lnTo>
                  <a:lnTo>
                    <a:pt x="1754" y="735"/>
                  </a:lnTo>
                  <a:lnTo>
                    <a:pt x="1810" y="742"/>
                  </a:lnTo>
                  <a:close/>
                  <a:moveTo>
                    <a:pt x="1694" y="827"/>
                  </a:moveTo>
                  <a:lnTo>
                    <a:pt x="1685" y="803"/>
                  </a:lnTo>
                  <a:lnTo>
                    <a:pt x="1617" y="813"/>
                  </a:lnTo>
                  <a:lnTo>
                    <a:pt x="1569" y="799"/>
                  </a:lnTo>
                  <a:lnTo>
                    <a:pt x="1524" y="834"/>
                  </a:lnTo>
                  <a:lnTo>
                    <a:pt x="1567" y="881"/>
                  </a:lnTo>
                  <a:lnTo>
                    <a:pt x="1489" y="874"/>
                  </a:lnTo>
                  <a:lnTo>
                    <a:pt x="1487" y="896"/>
                  </a:lnTo>
                  <a:lnTo>
                    <a:pt x="1583" y="952"/>
                  </a:lnTo>
                  <a:lnTo>
                    <a:pt x="1609" y="981"/>
                  </a:lnTo>
                  <a:lnTo>
                    <a:pt x="1647" y="985"/>
                  </a:lnTo>
                  <a:lnTo>
                    <a:pt x="1711" y="957"/>
                  </a:lnTo>
                  <a:lnTo>
                    <a:pt x="1718" y="893"/>
                  </a:lnTo>
                  <a:lnTo>
                    <a:pt x="1659" y="863"/>
                  </a:lnTo>
                  <a:lnTo>
                    <a:pt x="1694" y="827"/>
                  </a:lnTo>
                  <a:close/>
                  <a:moveTo>
                    <a:pt x="676" y="2316"/>
                  </a:moveTo>
                  <a:lnTo>
                    <a:pt x="660" y="2288"/>
                  </a:lnTo>
                  <a:lnTo>
                    <a:pt x="622" y="2267"/>
                  </a:lnTo>
                  <a:lnTo>
                    <a:pt x="603" y="2243"/>
                  </a:lnTo>
                  <a:lnTo>
                    <a:pt x="589" y="2226"/>
                  </a:lnTo>
                  <a:lnTo>
                    <a:pt x="553" y="2222"/>
                  </a:lnTo>
                  <a:lnTo>
                    <a:pt x="530" y="2215"/>
                  </a:lnTo>
                  <a:lnTo>
                    <a:pt x="487" y="2203"/>
                  </a:lnTo>
                  <a:lnTo>
                    <a:pt x="485" y="2215"/>
                  </a:lnTo>
                  <a:lnTo>
                    <a:pt x="499" y="2243"/>
                  </a:lnTo>
                  <a:lnTo>
                    <a:pt x="539" y="2250"/>
                  </a:lnTo>
                  <a:lnTo>
                    <a:pt x="546" y="2264"/>
                  </a:lnTo>
                  <a:lnTo>
                    <a:pt x="582" y="2283"/>
                  </a:lnTo>
                  <a:lnTo>
                    <a:pt x="593" y="2300"/>
                  </a:lnTo>
                  <a:lnTo>
                    <a:pt x="655" y="2323"/>
                  </a:lnTo>
                  <a:lnTo>
                    <a:pt x="676" y="2316"/>
                  </a:lnTo>
                  <a:close/>
                  <a:moveTo>
                    <a:pt x="2354" y="1482"/>
                  </a:moveTo>
                  <a:lnTo>
                    <a:pt x="2325" y="1463"/>
                  </a:lnTo>
                  <a:lnTo>
                    <a:pt x="2297" y="1468"/>
                  </a:lnTo>
                  <a:lnTo>
                    <a:pt x="2292" y="1437"/>
                  </a:lnTo>
                  <a:lnTo>
                    <a:pt x="2250" y="1418"/>
                  </a:lnTo>
                  <a:lnTo>
                    <a:pt x="2207" y="1397"/>
                  </a:lnTo>
                  <a:lnTo>
                    <a:pt x="2184" y="1380"/>
                  </a:lnTo>
                  <a:lnTo>
                    <a:pt x="2165" y="1390"/>
                  </a:lnTo>
                  <a:lnTo>
                    <a:pt x="2158" y="1361"/>
                  </a:lnTo>
                  <a:lnTo>
                    <a:pt x="2129" y="1357"/>
                  </a:lnTo>
                  <a:lnTo>
                    <a:pt x="2115" y="1413"/>
                  </a:lnTo>
                  <a:lnTo>
                    <a:pt x="2110" y="1463"/>
                  </a:lnTo>
                  <a:lnTo>
                    <a:pt x="2077" y="1494"/>
                  </a:lnTo>
                  <a:lnTo>
                    <a:pt x="2129" y="1489"/>
                  </a:lnTo>
                  <a:lnTo>
                    <a:pt x="2143" y="1524"/>
                  </a:lnTo>
                  <a:lnTo>
                    <a:pt x="2198" y="1491"/>
                  </a:lnTo>
                  <a:lnTo>
                    <a:pt x="2236" y="1458"/>
                  </a:lnTo>
                  <a:lnTo>
                    <a:pt x="2259" y="1487"/>
                  </a:lnTo>
                  <a:lnTo>
                    <a:pt x="2318" y="1501"/>
                  </a:lnTo>
                  <a:lnTo>
                    <a:pt x="2354" y="1482"/>
                  </a:lnTo>
                  <a:close/>
                  <a:moveTo>
                    <a:pt x="693" y="1011"/>
                  </a:moveTo>
                  <a:lnTo>
                    <a:pt x="794" y="978"/>
                  </a:lnTo>
                  <a:lnTo>
                    <a:pt x="794" y="948"/>
                  </a:lnTo>
                  <a:lnTo>
                    <a:pt x="841" y="896"/>
                  </a:lnTo>
                  <a:lnTo>
                    <a:pt x="936" y="844"/>
                  </a:lnTo>
                  <a:lnTo>
                    <a:pt x="986" y="825"/>
                  </a:lnTo>
                  <a:lnTo>
                    <a:pt x="943" y="794"/>
                  </a:lnTo>
                  <a:lnTo>
                    <a:pt x="905" y="773"/>
                  </a:lnTo>
                  <a:lnTo>
                    <a:pt x="806" y="768"/>
                  </a:lnTo>
                  <a:lnTo>
                    <a:pt x="752" y="751"/>
                  </a:lnTo>
                  <a:lnTo>
                    <a:pt x="622" y="763"/>
                  </a:lnTo>
                  <a:lnTo>
                    <a:pt x="660" y="811"/>
                  </a:lnTo>
                  <a:lnTo>
                    <a:pt x="626" y="860"/>
                  </a:lnTo>
                  <a:lnTo>
                    <a:pt x="598" y="912"/>
                  </a:lnTo>
                  <a:lnTo>
                    <a:pt x="582" y="943"/>
                  </a:lnTo>
                  <a:lnTo>
                    <a:pt x="671" y="981"/>
                  </a:lnTo>
                  <a:lnTo>
                    <a:pt x="693" y="1011"/>
                  </a:lnTo>
                  <a:close/>
                  <a:moveTo>
                    <a:pt x="2543" y="1248"/>
                  </a:moveTo>
                  <a:lnTo>
                    <a:pt x="2545" y="1238"/>
                  </a:lnTo>
                  <a:lnTo>
                    <a:pt x="2545" y="1210"/>
                  </a:lnTo>
                  <a:lnTo>
                    <a:pt x="2514" y="1191"/>
                  </a:lnTo>
                  <a:lnTo>
                    <a:pt x="2479" y="1201"/>
                  </a:lnTo>
                  <a:lnTo>
                    <a:pt x="2465" y="1238"/>
                  </a:lnTo>
                  <a:lnTo>
                    <a:pt x="2474" y="1269"/>
                  </a:lnTo>
                  <a:lnTo>
                    <a:pt x="2517" y="1267"/>
                  </a:lnTo>
                  <a:lnTo>
                    <a:pt x="2543" y="1248"/>
                  </a:lnTo>
                  <a:close/>
                  <a:moveTo>
                    <a:pt x="2869" y="1316"/>
                  </a:moveTo>
                  <a:lnTo>
                    <a:pt x="2930" y="1375"/>
                  </a:lnTo>
                  <a:lnTo>
                    <a:pt x="2978" y="1404"/>
                  </a:lnTo>
                  <a:lnTo>
                    <a:pt x="3046" y="1331"/>
                  </a:lnTo>
                  <a:lnTo>
                    <a:pt x="3058" y="1286"/>
                  </a:lnTo>
                  <a:lnTo>
                    <a:pt x="2996" y="1281"/>
                  </a:lnTo>
                  <a:lnTo>
                    <a:pt x="2942" y="1219"/>
                  </a:lnTo>
                  <a:lnTo>
                    <a:pt x="2881" y="1205"/>
                  </a:lnTo>
                  <a:lnTo>
                    <a:pt x="2788" y="1163"/>
                  </a:lnTo>
                  <a:lnTo>
                    <a:pt x="2859" y="1130"/>
                  </a:lnTo>
                  <a:lnTo>
                    <a:pt x="2824" y="1066"/>
                  </a:lnTo>
                  <a:lnTo>
                    <a:pt x="2791" y="1037"/>
                  </a:lnTo>
                  <a:lnTo>
                    <a:pt x="2696" y="1011"/>
                  </a:lnTo>
                  <a:lnTo>
                    <a:pt x="2656" y="967"/>
                  </a:lnTo>
                  <a:lnTo>
                    <a:pt x="2585" y="981"/>
                  </a:lnTo>
                  <a:lnTo>
                    <a:pt x="2581" y="950"/>
                  </a:lnTo>
                  <a:lnTo>
                    <a:pt x="2526" y="917"/>
                  </a:lnTo>
                  <a:lnTo>
                    <a:pt x="2441" y="879"/>
                  </a:lnTo>
                  <a:lnTo>
                    <a:pt x="2403" y="907"/>
                  </a:lnTo>
                  <a:lnTo>
                    <a:pt x="2328" y="929"/>
                  </a:lnTo>
                  <a:lnTo>
                    <a:pt x="2335" y="881"/>
                  </a:lnTo>
                  <a:lnTo>
                    <a:pt x="2269" y="806"/>
                  </a:lnTo>
                  <a:lnTo>
                    <a:pt x="2169" y="837"/>
                  </a:lnTo>
                  <a:lnTo>
                    <a:pt x="2134" y="896"/>
                  </a:lnTo>
                  <a:lnTo>
                    <a:pt x="2103" y="848"/>
                  </a:lnTo>
                  <a:lnTo>
                    <a:pt x="2132" y="801"/>
                  </a:lnTo>
                  <a:lnTo>
                    <a:pt x="2032" y="820"/>
                  </a:lnTo>
                  <a:lnTo>
                    <a:pt x="1992" y="851"/>
                  </a:lnTo>
                  <a:lnTo>
                    <a:pt x="1961" y="917"/>
                  </a:lnTo>
                  <a:lnTo>
                    <a:pt x="1976" y="990"/>
                  </a:lnTo>
                  <a:lnTo>
                    <a:pt x="2030" y="990"/>
                  </a:lnTo>
                  <a:lnTo>
                    <a:pt x="1990" y="1021"/>
                  </a:lnTo>
                  <a:lnTo>
                    <a:pt x="2021" y="1047"/>
                  </a:lnTo>
                  <a:lnTo>
                    <a:pt x="2084" y="1056"/>
                  </a:lnTo>
                  <a:lnTo>
                    <a:pt x="2167" y="1078"/>
                  </a:lnTo>
                  <a:lnTo>
                    <a:pt x="2306" y="1092"/>
                  </a:lnTo>
                  <a:lnTo>
                    <a:pt x="2377" y="1085"/>
                  </a:lnTo>
                  <a:lnTo>
                    <a:pt x="2396" y="1063"/>
                  </a:lnTo>
                  <a:lnTo>
                    <a:pt x="2427" y="1087"/>
                  </a:lnTo>
                  <a:lnTo>
                    <a:pt x="2462" y="1092"/>
                  </a:lnTo>
                  <a:lnTo>
                    <a:pt x="2503" y="1132"/>
                  </a:lnTo>
                  <a:lnTo>
                    <a:pt x="2479" y="1151"/>
                  </a:lnTo>
                  <a:lnTo>
                    <a:pt x="2557" y="1172"/>
                  </a:lnTo>
                  <a:lnTo>
                    <a:pt x="2616" y="1205"/>
                  </a:lnTo>
                  <a:lnTo>
                    <a:pt x="2630" y="1229"/>
                  </a:lnTo>
                  <a:lnTo>
                    <a:pt x="2640" y="1257"/>
                  </a:lnTo>
                  <a:lnTo>
                    <a:pt x="2590" y="1321"/>
                  </a:lnTo>
                  <a:lnTo>
                    <a:pt x="2578" y="1352"/>
                  </a:lnTo>
                  <a:lnTo>
                    <a:pt x="2590" y="1375"/>
                  </a:lnTo>
                  <a:lnTo>
                    <a:pt x="2510" y="1383"/>
                  </a:lnTo>
                  <a:lnTo>
                    <a:pt x="2439" y="1385"/>
                  </a:lnTo>
                  <a:lnTo>
                    <a:pt x="2413" y="1430"/>
                  </a:lnTo>
                  <a:lnTo>
                    <a:pt x="2446" y="1451"/>
                  </a:lnTo>
                  <a:lnTo>
                    <a:pt x="2557" y="1442"/>
                  </a:lnTo>
                  <a:lnTo>
                    <a:pt x="2557" y="1423"/>
                  </a:lnTo>
                  <a:lnTo>
                    <a:pt x="2614" y="1453"/>
                  </a:lnTo>
                  <a:lnTo>
                    <a:pt x="2670" y="1487"/>
                  </a:lnTo>
                  <a:lnTo>
                    <a:pt x="2656" y="1503"/>
                  </a:lnTo>
                  <a:lnTo>
                    <a:pt x="2703" y="1531"/>
                  </a:lnTo>
                  <a:lnTo>
                    <a:pt x="2786" y="1567"/>
                  </a:lnTo>
                  <a:lnTo>
                    <a:pt x="2892" y="1591"/>
                  </a:lnTo>
                  <a:lnTo>
                    <a:pt x="2885" y="1569"/>
                  </a:lnTo>
                  <a:lnTo>
                    <a:pt x="2845" y="1534"/>
                  </a:lnTo>
                  <a:lnTo>
                    <a:pt x="2791" y="1482"/>
                  </a:lnTo>
                  <a:lnTo>
                    <a:pt x="2888" y="1529"/>
                  </a:lnTo>
                  <a:lnTo>
                    <a:pt x="2935" y="1546"/>
                  </a:lnTo>
                  <a:lnTo>
                    <a:pt x="2949" y="1503"/>
                  </a:lnTo>
                  <a:lnTo>
                    <a:pt x="2923" y="1442"/>
                  </a:lnTo>
                  <a:lnTo>
                    <a:pt x="2909" y="1425"/>
                  </a:lnTo>
                  <a:lnTo>
                    <a:pt x="2855" y="1397"/>
                  </a:lnTo>
                  <a:lnTo>
                    <a:pt x="2814" y="1359"/>
                  </a:lnTo>
                  <a:lnTo>
                    <a:pt x="2819" y="1323"/>
                  </a:lnTo>
                  <a:lnTo>
                    <a:pt x="2869" y="1316"/>
                  </a:lnTo>
                  <a:close/>
                  <a:moveTo>
                    <a:pt x="1961" y="187"/>
                  </a:moveTo>
                  <a:lnTo>
                    <a:pt x="1995" y="222"/>
                  </a:lnTo>
                  <a:lnTo>
                    <a:pt x="2063" y="253"/>
                  </a:lnTo>
                  <a:lnTo>
                    <a:pt x="2198" y="248"/>
                  </a:lnTo>
                  <a:lnTo>
                    <a:pt x="2285" y="258"/>
                  </a:lnTo>
                  <a:lnTo>
                    <a:pt x="2226" y="291"/>
                  </a:lnTo>
                  <a:lnTo>
                    <a:pt x="2195" y="281"/>
                  </a:lnTo>
                  <a:lnTo>
                    <a:pt x="2089" y="276"/>
                  </a:lnTo>
                  <a:lnTo>
                    <a:pt x="2106" y="321"/>
                  </a:lnTo>
                  <a:lnTo>
                    <a:pt x="2160" y="357"/>
                  </a:lnTo>
                  <a:lnTo>
                    <a:pt x="2148" y="385"/>
                  </a:lnTo>
                  <a:lnTo>
                    <a:pt x="2080" y="406"/>
                  </a:lnTo>
                  <a:lnTo>
                    <a:pt x="2049" y="440"/>
                  </a:lnTo>
                  <a:lnTo>
                    <a:pt x="2113" y="454"/>
                  </a:lnTo>
                  <a:lnTo>
                    <a:pt x="2165" y="508"/>
                  </a:lnTo>
                  <a:lnTo>
                    <a:pt x="2061" y="473"/>
                  </a:lnTo>
                  <a:lnTo>
                    <a:pt x="2037" y="477"/>
                  </a:lnTo>
                  <a:lnTo>
                    <a:pt x="2056" y="536"/>
                  </a:lnTo>
                  <a:lnTo>
                    <a:pt x="1985" y="555"/>
                  </a:lnTo>
                  <a:lnTo>
                    <a:pt x="1990" y="595"/>
                  </a:lnTo>
                  <a:lnTo>
                    <a:pt x="2063" y="598"/>
                  </a:lnTo>
                  <a:lnTo>
                    <a:pt x="2120" y="607"/>
                  </a:lnTo>
                  <a:lnTo>
                    <a:pt x="2233" y="595"/>
                  </a:lnTo>
                  <a:lnTo>
                    <a:pt x="2335" y="619"/>
                  </a:lnTo>
                  <a:lnTo>
                    <a:pt x="2439" y="570"/>
                  </a:lnTo>
                  <a:lnTo>
                    <a:pt x="2436" y="551"/>
                  </a:lnTo>
                  <a:lnTo>
                    <a:pt x="2373" y="553"/>
                  </a:lnTo>
                  <a:lnTo>
                    <a:pt x="2366" y="534"/>
                  </a:lnTo>
                  <a:lnTo>
                    <a:pt x="2420" y="510"/>
                  </a:lnTo>
                  <a:lnTo>
                    <a:pt x="2439" y="477"/>
                  </a:lnTo>
                  <a:lnTo>
                    <a:pt x="2498" y="454"/>
                  </a:lnTo>
                  <a:lnTo>
                    <a:pt x="2536" y="425"/>
                  </a:lnTo>
                  <a:lnTo>
                    <a:pt x="2503" y="383"/>
                  </a:lnTo>
                  <a:lnTo>
                    <a:pt x="2529" y="369"/>
                  </a:lnTo>
                  <a:lnTo>
                    <a:pt x="2477" y="357"/>
                  </a:lnTo>
                  <a:lnTo>
                    <a:pt x="2592" y="347"/>
                  </a:lnTo>
                  <a:lnTo>
                    <a:pt x="2618" y="331"/>
                  </a:lnTo>
                  <a:lnTo>
                    <a:pt x="2699" y="317"/>
                  </a:lnTo>
                  <a:lnTo>
                    <a:pt x="2765" y="243"/>
                  </a:lnTo>
                  <a:lnTo>
                    <a:pt x="2826" y="220"/>
                  </a:lnTo>
                  <a:lnTo>
                    <a:pt x="2918" y="163"/>
                  </a:lnTo>
                  <a:lnTo>
                    <a:pt x="2833" y="163"/>
                  </a:lnTo>
                  <a:lnTo>
                    <a:pt x="2869" y="144"/>
                  </a:lnTo>
                  <a:lnTo>
                    <a:pt x="2963" y="125"/>
                  </a:lnTo>
                  <a:lnTo>
                    <a:pt x="3058" y="85"/>
                  </a:lnTo>
                  <a:lnTo>
                    <a:pt x="3058" y="59"/>
                  </a:lnTo>
                  <a:lnTo>
                    <a:pt x="2987" y="33"/>
                  </a:lnTo>
                  <a:lnTo>
                    <a:pt x="2904" y="21"/>
                  </a:lnTo>
                  <a:lnTo>
                    <a:pt x="2803" y="14"/>
                  </a:lnTo>
                  <a:lnTo>
                    <a:pt x="2718" y="7"/>
                  </a:lnTo>
                  <a:lnTo>
                    <a:pt x="2635" y="0"/>
                  </a:lnTo>
                  <a:lnTo>
                    <a:pt x="2521" y="16"/>
                  </a:lnTo>
                  <a:lnTo>
                    <a:pt x="2503" y="7"/>
                  </a:lnTo>
                  <a:lnTo>
                    <a:pt x="2384" y="12"/>
                  </a:lnTo>
                  <a:lnTo>
                    <a:pt x="2314" y="21"/>
                  </a:lnTo>
                  <a:lnTo>
                    <a:pt x="2264" y="38"/>
                  </a:lnTo>
                  <a:lnTo>
                    <a:pt x="2233" y="87"/>
                  </a:lnTo>
                  <a:lnTo>
                    <a:pt x="2193" y="61"/>
                  </a:lnTo>
                  <a:lnTo>
                    <a:pt x="2143" y="57"/>
                  </a:lnTo>
                  <a:lnTo>
                    <a:pt x="2087" y="92"/>
                  </a:lnTo>
                  <a:lnTo>
                    <a:pt x="2011" y="106"/>
                  </a:lnTo>
                  <a:lnTo>
                    <a:pt x="1966" y="111"/>
                  </a:lnTo>
                  <a:lnTo>
                    <a:pt x="1909" y="128"/>
                  </a:lnTo>
                  <a:lnTo>
                    <a:pt x="1917" y="158"/>
                  </a:lnTo>
                  <a:lnTo>
                    <a:pt x="1961" y="187"/>
                  </a:lnTo>
                  <a:close/>
                  <a:moveTo>
                    <a:pt x="2987" y="2411"/>
                  </a:moveTo>
                  <a:lnTo>
                    <a:pt x="2975" y="2387"/>
                  </a:lnTo>
                  <a:lnTo>
                    <a:pt x="2961" y="2404"/>
                  </a:lnTo>
                  <a:lnTo>
                    <a:pt x="2970" y="2420"/>
                  </a:lnTo>
                  <a:lnTo>
                    <a:pt x="3018" y="2439"/>
                  </a:lnTo>
                  <a:lnTo>
                    <a:pt x="3032" y="2437"/>
                  </a:lnTo>
                  <a:lnTo>
                    <a:pt x="3053" y="2415"/>
                  </a:lnTo>
                  <a:lnTo>
                    <a:pt x="3015" y="2418"/>
                  </a:lnTo>
                  <a:lnTo>
                    <a:pt x="2987" y="2411"/>
                  </a:lnTo>
                  <a:close/>
                  <a:moveTo>
                    <a:pt x="2202" y="1560"/>
                  </a:moveTo>
                  <a:lnTo>
                    <a:pt x="2212" y="1576"/>
                  </a:lnTo>
                  <a:lnTo>
                    <a:pt x="2238" y="1576"/>
                  </a:lnTo>
                  <a:lnTo>
                    <a:pt x="2283" y="1543"/>
                  </a:lnTo>
                  <a:lnTo>
                    <a:pt x="2285" y="1531"/>
                  </a:lnTo>
                  <a:lnTo>
                    <a:pt x="2231" y="1531"/>
                  </a:lnTo>
                  <a:lnTo>
                    <a:pt x="2202" y="1560"/>
                  </a:lnTo>
                  <a:close/>
                  <a:moveTo>
                    <a:pt x="3058" y="2276"/>
                  </a:moveTo>
                  <a:lnTo>
                    <a:pt x="3020" y="2257"/>
                  </a:lnTo>
                  <a:lnTo>
                    <a:pt x="2968" y="2243"/>
                  </a:lnTo>
                  <a:lnTo>
                    <a:pt x="2954" y="2248"/>
                  </a:lnTo>
                  <a:lnTo>
                    <a:pt x="2992" y="2271"/>
                  </a:lnTo>
                  <a:lnTo>
                    <a:pt x="3041" y="2288"/>
                  </a:lnTo>
                  <a:lnTo>
                    <a:pt x="3060" y="2285"/>
                  </a:lnTo>
                  <a:lnTo>
                    <a:pt x="3058" y="2276"/>
                  </a:lnTo>
                  <a:close/>
                  <a:moveTo>
                    <a:pt x="3400" y="2333"/>
                  </a:moveTo>
                  <a:lnTo>
                    <a:pt x="3396" y="2307"/>
                  </a:lnTo>
                  <a:lnTo>
                    <a:pt x="3370" y="2316"/>
                  </a:lnTo>
                  <a:lnTo>
                    <a:pt x="3382" y="2278"/>
                  </a:lnTo>
                  <a:lnTo>
                    <a:pt x="3344" y="2264"/>
                  </a:lnTo>
                  <a:lnTo>
                    <a:pt x="3325" y="2276"/>
                  </a:lnTo>
                  <a:lnTo>
                    <a:pt x="3292" y="2262"/>
                  </a:lnTo>
                  <a:lnTo>
                    <a:pt x="3304" y="2245"/>
                  </a:lnTo>
                  <a:lnTo>
                    <a:pt x="3278" y="2233"/>
                  </a:lnTo>
                  <a:lnTo>
                    <a:pt x="3254" y="2250"/>
                  </a:lnTo>
                  <a:lnTo>
                    <a:pt x="3280" y="2207"/>
                  </a:lnTo>
                  <a:lnTo>
                    <a:pt x="3299" y="2174"/>
                  </a:lnTo>
                  <a:lnTo>
                    <a:pt x="3306" y="2160"/>
                  </a:lnTo>
                  <a:lnTo>
                    <a:pt x="3289" y="2158"/>
                  </a:lnTo>
                  <a:lnTo>
                    <a:pt x="3256" y="2177"/>
                  </a:lnTo>
                  <a:lnTo>
                    <a:pt x="3233" y="2205"/>
                  </a:lnTo>
                  <a:lnTo>
                    <a:pt x="3193" y="2285"/>
                  </a:lnTo>
                  <a:lnTo>
                    <a:pt x="3159" y="2316"/>
                  </a:lnTo>
                  <a:lnTo>
                    <a:pt x="3176" y="2328"/>
                  </a:lnTo>
                  <a:lnTo>
                    <a:pt x="3152" y="2345"/>
                  </a:lnTo>
                  <a:lnTo>
                    <a:pt x="3157" y="2361"/>
                  </a:lnTo>
                  <a:lnTo>
                    <a:pt x="3233" y="2361"/>
                  </a:lnTo>
                  <a:lnTo>
                    <a:pt x="3275" y="2359"/>
                  </a:lnTo>
                  <a:lnTo>
                    <a:pt x="3311" y="2371"/>
                  </a:lnTo>
                  <a:lnTo>
                    <a:pt x="3285" y="2394"/>
                  </a:lnTo>
                  <a:lnTo>
                    <a:pt x="3308" y="2394"/>
                  </a:lnTo>
                  <a:lnTo>
                    <a:pt x="3351" y="2354"/>
                  </a:lnTo>
                  <a:lnTo>
                    <a:pt x="3363" y="2359"/>
                  </a:lnTo>
                  <a:lnTo>
                    <a:pt x="3353" y="2399"/>
                  </a:lnTo>
                  <a:lnTo>
                    <a:pt x="3379" y="2408"/>
                  </a:lnTo>
                  <a:lnTo>
                    <a:pt x="3398" y="2406"/>
                  </a:lnTo>
                  <a:lnTo>
                    <a:pt x="3415" y="2363"/>
                  </a:lnTo>
                  <a:lnTo>
                    <a:pt x="3400" y="2333"/>
                  </a:lnTo>
                  <a:close/>
                  <a:moveTo>
                    <a:pt x="3110" y="2389"/>
                  </a:moveTo>
                  <a:lnTo>
                    <a:pt x="3072" y="2444"/>
                  </a:lnTo>
                  <a:lnTo>
                    <a:pt x="3006" y="2451"/>
                  </a:lnTo>
                  <a:lnTo>
                    <a:pt x="2956" y="2427"/>
                  </a:lnTo>
                  <a:lnTo>
                    <a:pt x="2944" y="2389"/>
                  </a:lnTo>
                  <a:lnTo>
                    <a:pt x="2933" y="2337"/>
                  </a:lnTo>
                  <a:lnTo>
                    <a:pt x="2968" y="2304"/>
                  </a:lnTo>
                  <a:lnTo>
                    <a:pt x="2935" y="2281"/>
                  </a:lnTo>
                  <a:lnTo>
                    <a:pt x="2876" y="2285"/>
                  </a:lnTo>
                  <a:lnTo>
                    <a:pt x="2796" y="2326"/>
                  </a:lnTo>
                  <a:lnTo>
                    <a:pt x="2734" y="2389"/>
                  </a:lnTo>
                  <a:lnTo>
                    <a:pt x="2701" y="2399"/>
                  </a:lnTo>
                  <a:lnTo>
                    <a:pt x="2746" y="2354"/>
                  </a:lnTo>
                  <a:lnTo>
                    <a:pt x="2800" y="2288"/>
                  </a:lnTo>
                  <a:lnTo>
                    <a:pt x="2850" y="2267"/>
                  </a:lnTo>
                  <a:lnTo>
                    <a:pt x="2883" y="2229"/>
                  </a:lnTo>
                  <a:lnTo>
                    <a:pt x="2923" y="2226"/>
                  </a:lnTo>
                  <a:lnTo>
                    <a:pt x="2980" y="2226"/>
                  </a:lnTo>
                  <a:lnTo>
                    <a:pt x="3063" y="2238"/>
                  </a:lnTo>
                  <a:lnTo>
                    <a:pt x="3129" y="2229"/>
                  </a:lnTo>
                  <a:lnTo>
                    <a:pt x="3176" y="2189"/>
                  </a:lnTo>
                  <a:lnTo>
                    <a:pt x="3240" y="2170"/>
                  </a:lnTo>
                  <a:lnTo>
                    <a:pt x="3268" y="2151"/>
                  </a:lnTo>
                  <a:lnTo>
                    <a:pt x="3296" y="2132"/>
                  </a:lnTo>
                  <a:lnTo>
                    <a:pt x="3294" y="2073"/>
                  </a:lnTo>
                  <a:lnTo>
                    <a:pt x="3278" y="2054"/>
                  </a:lnTo>
                  <a:lnTo>
                    <a:pt x="3249" y="2047"/>
                  </a:lnTo>
                  <a:lnTo>
                    <a:pt x="3233" y="2002"/>
                  </a:lnTo>
                  <a:lnTo>
                    <a:pt x="3209" y="1985"/>
                  </a:lnTo>
                  <a:lnTo>
                    <a:pt x="3148" y="1971"/>
                  </a:lnTo>
                  <a:lnTo>
                    <a:pt x="3112" y="1940"/>
                  </a:lnTo>
                  <a:lnTo>
                    <a:pt x="3060" y="1910"/>
                  </a:lnTo>
                  <a:lnTo>
                    <a:pt x="3077" y="1874"/>
                  </a:lnTo>
                  <a:lnTo>
                    <a:pt x="3034" y="1808"/>
                  </a:lnTo>
                  <a:lnTo>
                    <a:pt x="2982" y="1735"/>
                  </a:lnTo>
                  <a:lnTo>
                    <a:pt x="2954" y="1685"/>
                  </a:lnTo>
                  <a:lnTo>
                    <a:pt x="2928" y="1711"/>
                  </a:lnTo>
                  <a:lnTo>
                    <a:pt x="2890" y="1775"/>
                  </a:lnTo>
                  <a:lnTo>
                    <a:pt x="2833" y="1806"/>
                  </a:lnTo>
                  <a:lnTo>
                    <a:pt x="2807" y="1773"/>
                  </a:lnTo>
                  <a:lnTo>
                    <a:pt x="2772" y="1763"/>
                  </a:lnTo>
                  <a:lnTo>
                    <a:pt x="2758" y="1690"/>
                  </a:lnTo>
                  <a:lnTo>
                    <a:pt x="2760" y="1643"/>
                  </a:lnTo>
                  <a:lnTo>
                    <a:pt x="2692" y="1638"/>
                  </a:lnTo>
                  <a:lnTo>
                    <a:pt x="2680" y="1614"/>
                  </a:lnTo>
                  <a:lnTo>
                    <a:pt x="2630" y="1581"/>
                  </a:lnTo>
                  <a:lnTo>
                    <a:pt x="2595" y="1560"/>
                  </a:lnTo>
                  <a:lnTo>
                    <a:pt x="2564" y="1576"/>
                  </a:lnTo>
                  <a:lnTo>
                    <a:pt x="2524" y="1569"/>
                  </a:lnTo>
                  <a:lnTo>
                    <a:pt x="2458" y="1553"/>
                  </a:lnTo>
                  <a:lnTo>
                    <a:pt x="2429" y="1567"/>
                  </a:lnTo>
                  <a:lnTo>
                    <a:pt x="2444" y="1659"/>
                  </a:lnTo>
                  <a:lnTo>
                    <a:pt x="2460" y="1711"/>
                  </a:lnTo>
                  <a:lnTo>
                    <a:pt x="2415" y="1773"/>
                  </a:lnTo>
                  <a:lnTo>
                    <a:pt x="2462" y="1815"/>
                  </a:lnTo>
                  <a:lnTo>
                    <a:pt x="2488" y="1862"/>
                  </a:lnTo>
                  <a:lnTo>
                    <a:pt x="2491" y="1898"/>
                  </a:lnTo>
                  <a:lnTo>
                    <a:pt x="2469" y="1936"/>
                  </a:lnTo>
                  <a:lnTo>
                    <a:pt x="2425" y="1973"/>
                  </a:lnTo>
                  <a:lnTo>
                    <a:pt x="2363" y="1999"/>
                  </a:lnTo>
                  <a:lnTo>
                    <a:pt x="2392" y="2028"/>
                  </a:lnTo>
                  <a:lnTo>
                    <a:pt x="2410" y="2111"/>
                  </a:lnTo>
                  <a:lnTo>
                    <a:pt x="2389" y="2163"/>
                  </a:lnTo>
                  <a:lnTo>
                    <a:pt x="2361" y="2179"/>
                  </a:lnTo>
                  <a:lnTo>
                    <a:pt x="2304" y="2132"/>
                  </a:lnTo>
                  <a:lnTo>
                    <a:pt x="2276" y="2073"/>
                  </a:lnTo>
                  <a:lnTo>
                    <a:pt x="2264" y="2021"/>
                  </a:lnTo>
                  <a:lnTo>
                    <a:pt x="2269" y="1973"/>
                  </a:lnTo>
                  <a:lnTo>
                    <a:pt x="2228" y="1969"/>
                  </a:lnTo>
                  <a:lnTo>
                    <a:pt x="2165" y="1966"/>
                  </a:lnTo>
                  <a:lnTo>
                    <a:pt x="2122" y="1943"/>
                  </a:lnTo>
                  <a:lnTo>
                    <a:pt x="2075" y="1929"/>
                  </a:lnTo>
                  <a:lnTo>
                    <a:pt x="2047" y="1903"/>
                  </a:lnTo>
                  <a:lnTo>
                    <a:pt x="2009" y="1881"/>
                  </a:lnTo>
                  <a:lnTo>
                    <a:pt x="1935" y="1858"/>
                  </a:lnTo>
                  <a:lnTo>
                    <a:pt x="1881" y="1867"/>
                  </a:lnTo>
                  <a:lnTo>
                    <a:pt x="1865" y="1827"/>
                  </a:lnTo>
                  <a:lnTo>
                    <a:pt x="1846" y="1773"/>
                  </a:lnTo>
                  <a:lnTo>
                    <a:pt x="1789" y="1763"/>
                  </a:lnTo>
                  <a:lnTo>
                    <a:pt x="1791" y="1697"/>
                  </a:lnTo>
                  <a:lnTo>
                    <a:pt x="1808" y="1652"/>
                  </a:lnTo>
                  <a:lnTo>
                    <a:pt x="1848" y="1586"/>
                  </a:lnTo>
                  <a:lnTo>
                    <a:pt x="1895" y="1536"/>
                  </a:lnTo>
                  <a:lnTo>
                    <a:pt x="1940" y="1529"/>
                  </a:lnTo>
                  <a:lnTo>
                    <a:pt x="1943" y="1489"/>
                  </a:lnTo>
                  <a:lnTo>
                    <a:pt x="1973" y="1463"/>
                  </a:lnTo>
                  <a:lnTo>
                    <a:pt x="2030" y="1458"/>
                  </a:lnTo>
                  <a:lnTo>
                    <a:pt x="2075" y="1418"/>
                  </a:lnTo>
                  <a:lnTo>
                    <a:pt x="2087" y="1390"/>
                  </a:lnTo>
                  <a:lnTo>
                    <a:pt x="2122" y="1335"/>
                  </a:lnTo>
                  <a:lnTo>
                    <a:pt x="2134" y="1305"/>
                  </a:lnTo>
                  <a:lnTo>
                    <a:pt x="2174" y="1323"/>
                  </a:lnTo>
                  <a:lnTo>
                    <a:pt x="2228" y="1314"/>
                  </a:lnTo>
                  <a:lnTo>
                    <a:pt x="2304" y="1269"/>
                  </a:lnTo>
                  <a:lnTo>
                    <a:pt x="2309" y="1236"/>
                  </a:lnTo>
                  <a:lnTo>
                    <a:pt x="2280" y="1201"/>
                  </a:lnTo>
                  <a:lnTo>
                    <a:pt x="2311" y="1165"/>
                  </a:lnTo>
                  <a:lnTo>
                    <a:pt x="2309" y="1132"/>
                  </a:lnTo>
                  <a:lnTo>
                    <a:pt x="2257" y="1099"/>
                  </a:lnTo>
                  <a:lnTo>
                    <a:pt x="2200" y="1087"/>
                  </a:lnTo>
                  <a:lnTo>
                    <a:pt x="2143" y="1082"/>
                  </a:lnTo>
                  <a:lnTo>
                    <a:pt x="2141" y="1158"/>
                  </a:lnTo>
                  <a:lnTo>
                    <a:pt x="2115" y="1215"/>
                  </a:lnTo>
                  <a:lnTo>
                    <a:pt x="2073" y="1262"/>
                  </a:lnTo>
                  <a:lnTo>
                    <a:pt x="2037" y="1217"/>
                  </a:lnTo>
                  <a:lnTo>
                    <a:pt x="2049" y="1170"/>
                  </a:lnTo>
                  <a:lnTo>
                    <a:pt x="2002" y="1125"/>
                  </a:lnTo>
                  <a:lnTo>
                    <a:pt x="1950" y="1179"/>
                  </a:lnTo>
                  <a:lnTo>
                    <a:pt x="1950" y="1108"/>
                  </a:lnTo>
                  <a:lnTo>
                    <a:pt x="1879" y="1094"/>
                  </a:lnTo>
                  <a:lnTo>
                    <a:pt x="1912" y="1061"/>
                  </a:lnTo>
                  <a:lnTo>
                    <a:pt x="1860" y="983"/>
                  </a:lnTo>
                  <a:lnTo>
                    <a:pt x="1822" y="950"/>
                  </a:lnTo>
                  <a:lnTo>
                    <a:pt x="1770" y="938"/>
                  </a:lnTo>
                  <a:lnTo>
                    <a:pt x="1725" y="990"/>
                  </a:lnTo>
                  <a:lnTo>
                    <a:pt x="1720" y="1068"/>
                  </a:lnTo>
                  <a:lnTo>
                    <a:pt x="1765" y="1097"/>
                  </a:lnTo>
                  <a:lnTo>
                    <a:pt x="1808" y="1139"/>
                  </a:lnTo>
                  <a:lnTo>
                    <a:pt x="1789" y="1205"/>
                  </a:lnTo>
                  <a:lnTo>
                    <a:pt x="1758" y="1203"/>
                  </a:lnTo>
                  <a:lnTo>
                    <a:pt x="1735" y="1257"/>
                  </a:lnTo>
                  <a:lnTo>
                    <a:pt x="1735" y="1193"/>
                  </a:lnTo>
                  <a:lnTo>
                    <a:pt x="1676" y="1172"/>
                  </a:lnTo>
                  <a:lnTo>
                    <a:pt x="1640" y="1182"/>
                  </a:lnTo>
                  <a:lnTo>
                    <a:pt x="1645" y="1224"/>
                  </a:lnTo>
                  <a:lnTo>
                    <a:pt x="1588" y="1222"/>
                  </a:lnTo>
                  <a:lnTo>
                    <a:pt x="1529" y="1234"/>
                  </a:lnTo>
                  <a:lnTo>
                    <a:pt x="1461" y="1203"/>
                  </a:lnTo>
                  <a:lnTo>
                    <a:pt x="1418" y="1208"/>
                  </a:lnTo>
                  <a:lnTo>
                    <a:pt x="1378" y="1172"/>
                  </a:lnTo>
                  <a:lnTo>
                    <a:pt x="1347" y="1156"/>
                  </a:lnTo>
                  <a:lnTo>
                    <a:pt x="1316" y="1163"/>
                  </a:lnTo>
                  <a:lnTo>
                    <a:pt x="1269" y="1165"/>
                  </a:lnTo>
                  <a:lnTo>
                    <a:pt x="1246" y="1189"/>
                  </a:lnTo>
                  <a:lnTo>
                    <a:pt x="1283" y="1217"/>
                  </a:lnTo>
                  <a:lnTo>
                    <a:pt x="1241" y="1250"/>
                  </a:lnTo>
                  <a:lnTo>
                    <a:pt x="1201" y="1210"/>
                  </a:lnTo>
                  <a:lnTo>
                    <a:pt x="1168" y="1222"/>
                  </a:lnTo>
                  <a:lnTo>
                    <a:pt x="1064" y="1231"/>
                  </a:lnTo>
                  <a:lnTo>
                    <a:pt x="993" y="1217"/>
                  </a:lnTo>
                  <a:lnTo>
                    <a:pt x="1047" y="1184"/>
                  </a:lnTo>
                  <a:lnTo>
                    <a:pt x="995" y="1149"/>
                  </a:lnTo>
                  <a:lnTo>
                    <a:pt x="957" y="1153"/>
                  </a:lnTo>
                  <a:lnTo>
                    <a:pt x="905" y="1141"/>
                  </a:lnTo>
                  <a:lnTo>
                    <a:pt x="813" y="1118"/>
                  </a:lnTo>
                  <a:lnTo>
                    <a:pt x="754" y="1089"/>
                  </a:lnTo>
                  <a:lnTo>
                    <a:pt x="709" y="1085"/>
                  </a:lnTo>
                  <a:lnTo>
                    <a:pt x="693" y="1104"/>
                  </a:lnTo>
                  <a:lnTo>
                    <a:pt x="645" y="1115"/>
                  </a:lnTo>
                  <a:lnTo>
                    <a:pt x="641" y="1063"/>
                  </a:lnTo>
                  <a:lnTo>
                    <a:pt x="589" y="1111"/>
                  </a:lnTo>
                  <a:lnTo>
                    <a:pt x="525" y="1049"/>
                  </a:lnTo>
                  <a:lnTo>
                    <a:pt x="497" y="1040"/>
                  </a:lnTo>
                  <a:lnTo>
                    <a:pt x="489" y="1073"/>
                  </a:lnTo>
                  <a:lnTo>
                    <a:pt x="461" y="1089"/>
                  </a:lnTo>
                  <a:lnTo>
                    <a:pt x="433" y="1061"/>
                  </a:lnTo>
                  <a:lnTo>
                    <a:pt x="371" y="1078"/>
                  </a:lnTo>
                  <a:lnTo>
                    <a:pt x="312" y="1108"/>
                  </a:lnTo>
                  <a:lnTo>
                    <a:pt x="256" y="1099"/>
                  </a:lnTo>
                  <a:lnTo>
                    <a:pt x="208" y="1123"/>
                  </a:lnTo>
                  <a:lnTo>
                    <a:pt x="175" y="1149"/>
                  </a:lnTo>
                  <a:lnTo>
                    <a:pt x="133" y="1144"/>
                  </a:lnTo>
                  <a:lnTo>
                    <a:pt x="74" y="1111"/>
                  </a:lnTo>
                  <a:lnTo>
                    <a:pt x="0" y="1094"/>
                  </a:lnTo>
                  <a:lnTo>
                    <a:pt x="0" y="1340"/>
                  </a:lnTo>
                  <a:lnTo>
                    <a:pt x="0" y="1685"/>
                  </a:lnTo>
                  <a:lnTo>
                    <a:pt x="38" y="1687"/>
                  </a:lnTo>
                  <a:lnTo>
                    <a:pt x="76" y="1704"/>
                  </a:lnTo>
                  <a:lnTo>
                    <a:pt x="104" y="1728"/>
                  </a:lnTo>
                  <a:lnTo>
                    <a:pt x="137" y="1765"/>
                  </a:lnTo>
                  <a:lnTo>
                    <a:pt x="175" y="1735"/>
                  </a:lnTo>
                  <a:lnTo>
                    <a:pt x="213" y="1716"/>
                  </a:lnTo>
                  <a:lnTo>
                    <a:pt x="234" y="1747"/>
                  </a:lnTo>
                  <a:lnTo>
                    <a:pt x="260" y="1768"/>
                  </a:lnTo>
                  <a:lnTo>
                    <a:pt x="296" y="1794"/>
                  </a:lnTo>
                  <a:lnTo>
                    <a:pt x="319" y="1834"/>
                  </a:lnTo>
                  <a:lnTo>
                    <a:pt x="359" y="1898"/>
                  </a:lnTo>
                  <a:lnTo>
                    <a:pt x="426" y="1931"/>
                  </a:lnTo>
                  <a:lnTo>
                    <a:pt x="426" y="1966"/>
                  </a:lnTo>
                  <a:lnTo>
                    <a:pt x="404" y="1992"/>
                  </a:lnTo>
                  <a:lnTo>
                    <a:pt x="407" y="2018"/>
                  </a:lnTo>
                  <a:lnTo>
                    <a:pt x="452" y="2059"/>
                  </a:lnTo>
                  <a:lnTo>
                    <a:pt x="459" y="2099"/>
                  </a:lnTo>
                  <a:lnTo>
                    <a:pt x="508" y="2122"/>
                  </a:lnTo>
                  <a:lnTo>
                    <a:pt x="504" y="2153"/>
                  </a:lnTo>
                  <a:lnTo>
                    <a:pt x="525" y="2198"/>
                  </a:lnTo>
                  <a:lnTo>
                    <a:pt x="596" y="2219"/>
                  </a:lnTo>
                  <a:lnTo>
                    <a:pt x="622" y="2241"/>
                  </a:lnTo>
                  <a:lnTo>
                    <a:pt x="697" y="2290"/>
                  </a:lnTo>
                  <a:lnTo>
                    <a:pt x="702" y="2290"/>
                  </a:lnTo>
                  <a:lnTo>
                    <a:pt x="813" y="2290"/>
                  </a:lnTo>
                  <a:lnTo>
                    <a:pt x="927" y="2290"/>
                  </a:lnTo>
                  <a:lnTo>
                    <a:pt x="964" y="2290"/>
                  </a:lnTo>
                  <a:lnTo>
                    <a:pt x="1083" y="2290"/>
                  </a:lnTo>
                  <a:lnTo>
                    <a:pt x="1196" y="2290"/>
                  </a:lnTo>
                  <a:lnTo>
                    <a:pt x="1312" y="2290"/>
                  </a:lnTo>
                  <a:lnTo>
                    <a:pt x="1427" y="2290"/>
                  </a:lnTo>
                  <a:lnTo>
                    <a:pt x="1560" y="2290"/>
                  </a:lnTo>
                  <a:lnTo>
                    <a:pt x="1692" y="2290"/>
                  </a:lnTo>
                  <a:lnTo>
                    <a:pt x="1772" y="2290"/>
                  </a:lnTo>
                  <a:lnTo>
                    <a:pt x="1772" y="2271"/>
                  </a:lnTo>
                  <a:lnTo>
                    <a:pt x="1784" y="2271"/>
                  </a:lnTo>
                  <a:lnTo>
                    <a:pt x="1791" y="2300"/>
                  </a:lnTo>
                  <a:lnTo>
                    <a:pt x="1803" y="2307"/>
                  </a:lnTo>
                  <a:lnTo>
                    <a:pt x="1832" y="2311"/>
                  </a:lnTo>
                  <a:lnTo>
                    <a:pt x="1869" y="2319"/>
                  </a:lnTo>
                  <a:lnTo>
                    <a:pt x="1907" y="2333"/>
                  </a:lnTo>
                  <a:lnTo>
                    <a:pt x="1940" y="2328"/>
                  </a:lnTo>
                  <a:lnTo>
                    <a:pt x="1987" y="2340"/>
                  </a:lnTo>
                  <a:lnTo>
                    <a:pt x="2002" y="2321"/>
                  </a:lnTo>
                  <a:lnTo>
                    <a:pt x="2025" y="2311"/>
                  </a:lnTo>
                  <a:lnTo>
                    <a:pt x="2032" y="2300"/>
                  </a:lnTo>
                  <a:lnTo>
                    <a:pt x="2042" y="2295"/>
                  </a:lnTo>
                  <a:lnTo>
                    <a:pt x="2077" y="2304"/>
                  </a:lnTo>
                  <a:lnTo>
                    <a:pt x="2103" y="2304"/>
                  </a:lnTo>
                  <a:lnTo>
                    <a:pt x="2113" y="2311"/>
                  </a:lnTo>
                  <a:lnTo>
                    <a:pt x="2127" y="2340"/>
                  </a:lnTo>
                  <a:lnTo>
                    <a:pt x="2169" y="2347"/>
                  </a:lnTo>
                  <a:lnTo>
                    <a:pt x="2162" y="2361"/>
                  </a:lnTo>
                  <a:lnTo>
                    <a:pt x="2179" y="2375"/>
                  </a:lnTo>
                  <a:lnTo>
                    <a:pt x="2172" y="2394"/>
                  </a:lnTo>
                  <a:lnTo>
                    <a:pt x="2188" y="2401"/>
                  </a:lnTo>
                  <a:lnTo>
                    <a:pt x="2179" y="2415"/>
                  </a:lnTo>
                  <a:lnTo>
                    <a:pt x="2191" y="2418"/>
                  </a:lnTo>
                  <a:lnTo>
                    <a:pt x="2198" y="2411"/>
                  </a:lnTo>
                  <a:lnTo>
                    <a:pt x="2205" y="2423"/>
                  </a:lnTo>
                  <a:lnTo>
                    <a:pt x="2233" y="2427"/>
                  </a:lnTo>
                  <a:lnTo>
                    <a:pt x="2264" y="2427"/>
                  </a:lnTo>
                  <a:lnTo>
                    <a:pt x="2295" y="2432"/>
                  </a:lnTo>
                  <a:lnTo>
                    <a:pt x="2330" y="2441"/>
                  </a:lnTo>
                  <a:lnTo>
                    <a:pt x="2342" y="2458"/>
                  </a:lnTo>
                  <a:lnTo>
                    <a:pt x="2368" y="2493"/>
                  </a:lnTo>
                  <a:lnTo>
                    <a:pt x="2354" y="2510"/>
                  </a:lnTo>
                  <a:lnTo>
                    <a:pt x="2323" y="2503"/>
                  </a:lnTo>
                  <a:lnTo>
                    <a:pt x="2304" y="2475"/>
                  </a:lnTo>
                  <a:lnTo>
                    <a:pt x="2309" y="2503"/>
                  </a:lnTo>
                  <a:lnTo>
                    <a:pt x="2290" y="2529"/>
                  </a:lnTo>
                  <a:lnTo>
                    <a:pt x="2292" y="2553"/>
                  </a:lnTo>
                  <a:lnTo>
                    <a:pt x="2290" y="2564"/>
                  </a:lnTo>
                  <a:lnTo>
                    <a:pt x="2264" y="2581"/>
                  </a:lnTo>
                  <a:lnTo>
                    <a:pt x="2245" y="2607"/>
                  </a:lnTo>
                  <a:lnTo>
                    <a:pt x="2238" y="2623"/>
                  </a:lnTo>
                  <a:lnTo>
                    <a:pt x="2259" y="2626"/>
                  </a:lnTo>
                  <a:lnTo>
                    <a:pt x="2288" y="2612"/>
                  </a:lnTo>
                  <a:lnTo>
                    <a:pt x="2304" y="2597"/>
                  </a:lnTo>
                  <a:lnTo>
                    <a:pt x="2316" y="2595"/>
                  </a:lnTo>
                  <a:lnTo>
                    <a:pt x="2337" y="2600"/>
                  </a:lnTo>
                  <a:lnTo>
                    <a:pt x="2347" y="2593"/>
                  </a:lnTo>
                  <a:lnTo>
                    <a:pt x="2366" y="2588"/>
                  </a:lnTo>
                  <a:lnTo>
                    <a:pt x="2399" y="2581"/>
                  </a:lnTo>
                  <a:lnTo>
                    <a:pt x="2399" y="2581"/>
                  </a:lnTo>
                  <a:lnTo>
                    <a:pt x="2399" y="2581"/>
                  </a:lnTo>
                  <a:lnTo>
                    <a:pt x="2396" y="2567"/>
                  </a:lnTo>
                  <a:lnTo>
                    <a:pt x="2394" y="2569"/>
                  </a:lnTo>
                  <a:lnTo>
                    <a:pt x="2382" y="2571"/>
                  </a:lnTo>
                  <a:lnTo>
                    <a:pt x="2368" y="2567"/>
                  </a:lnTo>
                  <a:lnTo>
                    <a:pt x="2380" y="2550"/>
                  </a:lnTo>
                  <a:lnTo>
                    <a:pt x="2389" y="2545"/>
                  </a:lnTo>
                  <a:lnTo>
                    <a:pt x="2418" y="2538"/>
                  </a:lnTo>
                  <a:lnTo>
                    <a:pt x="2451" y="2531"/>
                  </a:lnTo>
                  <a:lnTo>
                    <a:pt x="2467" y="2541"/>
                  </a:lnTo>
                  <a:lnTo>
                    <a:pt x="2479" y="2529"/>
                  </a:lnTo>
                  <a:lnTo>
                    <a:pt x="2491" y="2524"/>
                  </a:lnTo>
                  <a:lnTo>
                    <a:pt x="2498" y="2527"/>
                  </a:lnTo>
                  <a:lnTo>
                    <a:pt x="2500" y="2527"/>
                  </a:lnTo>
                  <a:lnTo>
                    <a:pt x="2538" y="2493"/>
                  </a:lnTo>
                  <a:lnTo>
                    <a:pt x="2557" y="2486"/>
                  </a:lnTo>
                  <a:lnTo>
                    <a:pt x="2614" y="2486"/>
                  </a:lnTo>
                  <a:lnTo>
                    <a:pt x="2687" y="2486"/>
                  </a:lnTo>
                  <a:lnTo>
                    <a:pt x="2689" y="2475"/>
                  </a:lnTo>
                  <a:lnTo>
                    <a:pt x="2703" y="2472"/>
                  </a:lnTo>
                  <a:lnTo>
                    <a:pt x="2718" y="2463"/>
                  </a:lnTo>
                  <a:lnTo>
                    <a:pt x="2732" y="2441"/>
                  </a:lnTo>
                  <a:lnTo>
                    <a:pt x="2744" y="2404"/>
                  </a:lnTo>
                  <a:lnTo>
                    <a:pt x="2774" y="2368"/>
                  </a:lnTo>
                  <a:lnTo>
                    <a:pt x="2786" y="2380"/>
                  </a:lnTo>
                  <a:lnTo>
                    <a:pt x="2812" y="2373"/>
                  </a:lnTo>
                  <a:lnTo>
                    <a:pt x="2829" y="2387"/>
                  </a:lnTo>
                  <a:lnTo>
                    <a:pt x="2829" y="2451"/>
                  </a:lnTo>
                  <a:lnTo>
                    <a:pt x="2855" y="2479"/>
                  </a:lnTo>
                  <a:lnTo>
                    <a:pt x="2897" y="2472"/>
                  </a:lnTo>
                  <a:lnTo>
                    <a:pt x="2961" y="2472"/>
                  </a:lnTo>
                  <a:lnTo>
                    <a:pt x="2892" y="2510"/>
                  </a:lnTo>
                  <a:lnTo>
                    <a:pt x="2895" y="2550"/>
                  </a:lnTo>
                  <a:lnTo>
                    <a:pt x="2923" y="2555"/>
                  </a:lnTo>
                  <a:lnTo>
                    <a:pt x="2966" y="2519"/>
                  </a:lnTo>
                  <a:lnTo>
                    <a:pt x="3006" y="2501"/>
                  </a:lnTo>
                  <a:lnTo>
                    <a:pt x="3091" y="2472"/>
                  </a:lnTo>
                  <a:lnTo>
                    <a:pt x="3138" y="2441"/>
                  </a:lnTo>
                  <a:lnTo>
                    <a:pt x="3115" y="2425"/>
                  </a:lnTo>
                  <a:lnTo>
                    <a:pt x="3110" y="2389"/>
                  </a:lnTo>
                  <a:close/>
                  <a:moveTo>
                    <a:pt x="2370" y="1609"/>
                  </a:moveTo>
                  <a:lnTo>
                    <a:pt x="2384" y="1576"/>
                  </a:lnTo>
                  <a:lnTo>
                    <a:pt x="2375" y="1565"/>
                  </a:lnTo>
                  <a:lnTo>
                    <a:pt x="2358" y="1565"/>
                  </a:lnTo>
                  <a:lnTo>
                    <a:pt x="2344" y="1581"/>
                  </a:lnTo>
                  <a:lnTo>
                    <a:pt x="2342" y="1586"/>
                  </a:lnTo>
                  <a:lnTo>
                    <a:pt x="2354" y="1602"/>
                  </a:lnTo>
                  <a:lnTo>
                    <a:pt x="2370" y="1609"/>
                  </a:lnTo>
                  <a:close/>
                  <a:moveTo>
                    <a:pt x="404" y="1992"/>
                  </a:moveTo>
                  <a:lnTo>
                    <a:pt x="404" y="1992"/>
                  </a:lnTo>
                  <a:lnTo>
                    <a:pt x="426" y="1966"/>
                  </a:lnTo>
                  <a:lnTo>
                    <a:pt x="404" y="1992"/>
                  </a:lnTo>
                  <a:close/>
                  <a:moveTo>
                    <a:pt x="357" y="2028"/>
                  </a:moveTo>
                  <a:lnTo>
                    <a:pt x="319" y="2033"/>
                  </a:lnTo>
                  <a:lnTo>
                    <a:pt x="303" y="2025"/>
                  </a:lnTo>
                  <a:lnTo>
                    <a:pt x="300" y="2042"/>
                  </a:lnTo>
                  <a:lnTo>
                    <a:pt x="307" y="2066"/>
                  </a:lnTo>
                  <a:lnTo>
                    <a:pt x="326" y="2082"/>
                  </a:lnTo>
                  <a:lnTo>
                    <a:pt x="341" y="2106"/>
                  </a:lnTo>
                  <a:lnTo>
                    <a:pt x="364" y="2129"/>
                  </a:lnTo>
                  <a:lnTo>
                    <a:pt x="378" y="2129"/>
                  </a:lnTo>
                  <a:lnTo>
                    <a:pt x="345" y="2089"/>
                  </a:lnTo>
                  <a:lnTo>
                    <a:pt x="357" y="202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489">
              <a:extLst>
                <a:ext uri="{FF2B5EF4-FFF2-40B4-BE49-F238E27FC236}">
                  <a16:creationId xmlns="" xmlns:a16="http://schemas.microsoft.com/office/drawing/2014/main" id="{169A4772-3C9D-48C7-8123-4A7FEDF2A0D3}"/>
                </a:ext>
              </a:extLst>
            </p:cNvPr>
            <p:cNvSpPr>
              <a:spLocks/>
            </p:cNvSpPr>
            <p:nvPr/>
          </p:nvSpPr>
          <p:spPr bwMode="auto">
            <a:xfrm>
              <a:off x="-31933515" y="-6360431"/>
              <a:ext cx="742950" cy="1023938"/>
            </a:xfrm>
            <a:custGeom>
              <a:avLst/>
              <a:gdLst>
                <a:gd name="T0" fmla="*/ 123 w 468"/>
                <a:gd name="T1" fmla="*/ 477 h 645"/>
                <a:gd name="T2" fmla="*/ 92 w 468"/>
                <a:gd name="T3" fmla="*/ 470 h 645"/>
                <a:gd name="T4" fmla="*/ 50 w 468"/>
                <a:gd name="T5" fmla="*/ 449 h 645"/>
                <a:gd name="T6" fmla="*/ 5 w 468"/>
                <a:gd name="T7" fmla="*/ 428 h 645"/>
                <a:gd name="T8" fmla="*/ 14 w 468"/>
                <a:gd name="T9" fmla="*/ 414 h 645"/>
                <a:gd name="T10" fmla="*/ 22 w 468"/>
                <a:gd name="T11" fmla="*/ 380 h 645"/>
                <a:gd name="T12" fmla="*/ 57 w 468"/>
                <a:gd name="T13" fmla="*/ 352 h 645"/>
                <a:gd name="T14" fmla="*/ 57 w 468"/>
                <a:gd name="T15" fmla="*/ 324 h 645"/>
                <a:gd name="T16" fmla="*/ 57 w 468"/>
                <a:gd name="T17" fmla="*/ 267 h 645"/>
                <a:gd name="T18" fmla="*/ 59 w 468"/>
                <a:gd name="T19" fmla="*/ 224 h 645"/>
                <a:gd name="T20" fmla="*/ 48 w 468"/>
                <a:gd name="T21" fmla="*/ 184 h 645"/>
                <a:gd name="T22" fmla="*/ 66 w 468"/>
                <a:gd name="T23" fmla="*/ 175 h 645"/>
                <a:gd name="T24" fmla="*/ 64 w 468"/>
                <a:gd name="T25" fmla="*/ 146 h 645"/>
                <a:gd name="T26" fmla="*/ 111 w 468"/>
                <a:gd name="T27" fmla="*/ 120 h 645"/>
                <a:gd name="T28" fmla="*/ 128 w 468"/>
                <a:gd name="T29" fmla="*/ 104 h 645"/>
                <a:gd name="T30" fmla="*/ 159 w 468"/>
                <a:gd name="T31" fmla="*/ 54 h 645"/>
                <a:gd name="T32" fmla="*/ 185 w 468"/>
                <a:gd name="T33" fmla="*/ 45 h 645"/>
                <a:gd name="T34" fmla="*/ 246 w 468"/>
                <a:gd name="T35" fmla="*/ 28 h 645"/>
                <a:gd name="T36" fmla="*/ 279 w 468"/>
                <a:gd name="T37" fmla="*/ 0 h 645"/>
                <a:gd name="T38" fmla="*/ 303 w 468"/>
                <a:gd name="T39" fmla="*/ 14 h 645"/>
                <a:gd name="T40" fmla="*/ 272 w 468"/>
                <a:gd name="T41" fmla="*/ 33 h 645"/>
                <a:gd name="T42" fmla="*/ 246 w 468"/>
                <a:gd name="T43" fmla="*/ 64 h 645"/>
                <a:gd name="T44" fmla="*/ 229 w 468"/>
                <a:gd name="T45" fmla="*/ 106 h 645"/>
                <a:gd name="T46" fmla="*/ 239 w 468"/>
                <a:gd name="T47" fmla="*/ 130 h 645"/>
                <a:gd name="T48" fmla="*/ 253 w 468"/>
                <a:gd name="T49" fmla="*/ 156 h 645"/>
                <a:gd name="T50" fmla="*/ 251 w 468"/>
                <a:gd name="T51" fmla="*/ 187 h 645"/>
                <a:gd name="T52" fmla="*/ 263 w 468"/>
                <a:gd name="T53" fmla="*/ 198 h 645"/>
                <a:gd name="T54" fmla="*/ 322 w 468"/>
                <a:gd name="T55" fmla="*/ 208 h 645"/>
                <a:gd name="T56" fmla="*/ 371 w 468"/>
                <a:gd name="T57" fmla="*/ 246 h 645"/>
                <a:gd name="T58" fmla="*/ 414 w 468"/>
                <a:gd name="T59" fmla="*/ 243 h 645"/>
                <a:gd name="T60" fmla="*/ 449 w 468"/>
                <a:gd name="T61" fmla="*/ 246 h 645"/>
                <a:gd name="T62" fmla="*/ 435 w 468"/>
                <a:gd name="T63" fmla="*/ 279 h 645"/>
                <a:gd name="T64" fmla="*/ 440 w 468"/>
                <a:gd name="T65" fmla="*/ 333 h 645"/>
                <a:gd name="T66" fmla="*/ 452 w 468"/>
                <a:gd name="T67" fmla="*/ 352 h 645"/>
                <a:gd name="T68" fmla="*/ 447 w 468"/>
                <a:gd name="T69" fmla="*/ 380 h 645"/>
                <a:gd name="T70" fmla="*/ 468 w 468"/>
                <a:gd name="T71" fmla="*/ 432 h 645"/>
                <a:gd name="T72" fmla="*/ 454 w 468"/>
                <a:gd name="T73" fmla="*/ 414 h 645"/>
                <a:gd name="T74" fmla="*/ 430 w 468"/>
                <a:gd name="T75" fmla="*/ 416 h 645"/>
                <a:gd name="T76" fmla="*/ 355 w 468"/>
                <a:gd name="T77" fmla="*/ 440 h 645"/>
                <a:gd name="T78" fmla="*/ 376 w 468"/>
                <a:gd name="T79" fmla="*/ 458 h 645"/>
                <a:gd name="T80" fmla="*/ 348 w 468"/>
                <a:gd name="T81" fmla="*/ 461 h 645"/>
                <a:gd name="T82" fmla="*/ 364 w 468"/>
                <a:gd name="T83" fmla="*/ 501 h 645"/>
                <a:gd name="T84" fmla="*/ 369 w 468"/>
                <a:gd name="T85" fmla="*/ 541 h 645"/>
                <a:gd name="T86" fmla="*/ 331 w 468"/>
                <a:gd name="T87" fmla="*/ 626 h 645"/>
                <a:gd name="T88" fmla="*/ 345 w 468"/>
                <a:gd name="T89" fmla="*/ 586 h 645"/>
                <a:gd name="T90" fmla="*/ 293 w 468"/>
                <a:gd name="T91" fmla="*/ 570 h 645"/>
                <a:gd name="T92" fmla="*/ 258 w 468"/>
                <a:gd name="T93" fmla="*/ 574 h 645"/>
                <a:gd name="T94" fmla="*/ 206 w 468"/>
                <a:gd name="T95" fmla="*/ 529 h 645"/>
                <a:gd name="T96" fmla="*/ 175 w 468"/>
                <a:gd name="T97" fmla="*/ 501 h 645"/>
                <a:gd name="T98" fmla="*/ 140 w 468"/>
                <a:gd name="T99" fmla="*/ 487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8" h="645">
                  <a:moveTo>
                    <a:pt x="140" y="487"/>
                  </a:moveTo>
                  <a:lnTo>
                    <a:pt x="123" y="477"/>
                  </a:lnTo>
                  <a:lnTo>
                    <a:pt x="104" y="466"/>
                  </a:lnTo>
                  <a:lnTo>
                    <a:pt x="92" y="470"/>
                  </a:lnTo>
                  <a:lnTo>
                    <a:pt x="59" y="466"/>
                  </a:lnTo>
                  <a:lnTo>
                    <a:pt x="50" y="449"/>
                  </a:lnTo>
                  <a:lnTo>
                    <a:pt x="43" y="449"/>
                  </a:lnTo>
                  <a:lnTo>
                    <a:pt x="5" y="428"/>
                  </a:lnTo>
                  <a:lnTo>
                    <a:pt x="0" y="416"/>
                  </a:lnTo>
                  <a:lnTo>
                    <a:pt x="14" y="414"/>
                  </a:lnTo>
                  <a:lnTo>
                    <a:pt x="12" y="395"/>
                  </a:lnTo>
                  <a:lnTo>
                    <a:pt x="22" y="380"/>
                  </a:lnTo>
                  <a:lnTo>
                    <a:pt x="40" y="378"/>
                  </a:lnTo>
                  <a:lnTo>
                    <a:pt x="57" y="352"/>
                  </a:lnTo>
                  <a:lnTo>
                    <a:pt x="71" y="333"/>
                  </a:lnTo>
                  <a:lnTo>
                    <a:pt x="57" y="324"/>
                  </a:lnTo>
                  <a:lnTo>
                    <a:pt x="64" y="300"/>
                  </a:lnTo>
                  <a:lnTo>
                    <a:pt x="57" y="267"/>
                  </a:lnTo>
                  <a:lnTo>
                    <a:pt x="64" y="255"/>
                  </a:lnTo>
                  <a:lnTo>
                    <a:pt x="59" y="224"/>
                  </a:lnTo>
                  <a:lnTo>
                    <a:pt x="43" y="203"/>
                  </a:lnTo>
                  <a:lnTo>
                    <a:pt x="48" y="184"/>
                  </a:lnTo>
                  <a:lnTo>
                    <a:pt x="59" y="187"/>
                  </a:lnTo>
                  <a:lnTo>
                    <a:pt x="66" y="175"/>
                  </a:lnTo>
                  <a:lnTo>
                    <a:pt x="59" y="154"/>
                  </a:lnTo>
                  <a:lnTo>
                    <a:pt x="64" y="146"/>
                  </a:lnTo>
                  <a:lnTo>
                    <a:pt x="83" y="149"/>
                  </a:lnTo>
                  <a:lnTo>
                    <a:pt x="111" y="120"/>
                  </a:lnTo>
                  <a:lnTo>
                    <a:pt x="128" y="116"/>
                  </a:lnTo>
                  <a:lnTo>
                    <a:pt x="128" y="104"/>
                  </a:lnTo>
                  <a:lnTo>
                    <a:pt x="135" y="71"/>
                  </a:lnTo>
                  <a:lnTo>
                    <a:pt x="159" y="54"/>
                  </a:lnTo>
                  <a:lnTo>
                    <a:pt x="182" y="52"/>
                  </a:lnTo>
                  <a:lnTo>
                    <a:pt x="185" y="45"/>
                  </a:lnTo>
                  <a:lnTo>
                    <a:pt x="215" y="47"/>
                  </a:lnTo>
                  <a:lnTo>
                    <a:pt x="246" y="28"/>
                  </a:lnTo>
                  <a:lnTo>
                    <a:pt x="260" y="19"/>
                  </a:lnTo>
                  <a:lnTo>
                    <a:pt x="279" y="0"/>
                  </a:lnTo>
                  <a:lnTo>
                    <a:pt x="293" y="2"/>
                  </a:lnTo>
                  <a:lnTo>
                    <a:pt x="303" y="14"/>
                  </a:lnTo>
                  <a:lnTo>
                    <a:pt x="296" y="26"/>
                  </a:lnTo>
                  <a:lnTo>
                    <a:pt x="272" y="33"/>
                  </a:lnTo>
                  <a:lnTo>
                    <a:pt x="260" y="52"/>
                  </a:lnTo>
                  <a:lnTo>
                    <a:pt x="246" y="64"/>
                  </a:lnTo>
                  <a:lnTo>
                    <a:pt x="234" y="78"/>
                  </a:lnTo>
                  <a:lnTo>
                    <a:pt x="229" y="106"/>
                  </a:lnTo>
                  <a:lnTo>
                    <a:pt x="220" y="128"/>
                  </a:lnTo>
                  <a:lnTo>
                    <a:pt x="239" y="130"/>
                  </a:lnTo>
                  <a:lnTo>
                    <a:pt x="244" y="149"/>
                  </a:lnTo>
                  <a:lnTo>
                    <a:pt x="253" y="156"/>
                  </a:lnTo>
                  <a:lnTo>
                    <a:pt x="255" y="172"/>
                  </a:lnTo>
                  <a:lnTo>
                    <a:pt x="251" y="187"/>
                  </a:lnTo>
                  <a:lnTo>
                    <a:pt x="253" y="196"/>
                  </a:lnTo>
                  <a:lnTo>
                    <a:pt x="263" y="198"/>
                  </a:lnTo>
                  <a:lnTo>
                    <a:pt x="272" y="213"/>
                  </a:lnTo>
                  <a:lnTo>
                    <a:pt x="322" y="208"/>
                  </a:lnTo>
                  <a:lnTo>
                    <a:pt x="343" y="213"/>
                  </a:lnTo>
                  <a:lnTo>
                    <a:pt x="371" y="246"/>
                  </a:lnTo>
                  <a:lnTo>
                    <a:pt x="385" y="241"/>
                  </a:lnTo>
                  <a:lnTo>
                    <a:pt x="414" y="243"/>
                  </a:lnTo>
                  <a:lnTo>
                    <a:pt x="437" y="239"/>
                  </a:lnTo>
                  <a:lnTo>
                    <a:pt x="449" y="246"/>
                  </a:lnTo>
                  <a:lnTo>
                    <a:pt x="442" y="267"/>
                  </a:lnTo>
                  <a:lnTo>
                    <a:pt x="435" y="279"/>
                  </a:lnTo>
                  <a:lnTo>
                    <a:pt x="430" y="307"/>
                  </a:lnTo>
                  <a:lnTo>
                    <a:pt x="440" y="333"/>
                  </a:lnTo>
                  <a:lnTo>
                    <a:pt x="449" y="345"/>
                  </a:lnTo>
                  <a:lnTo>
                    <a:pt x="452" y="352"/>
                  </a:lnTo>
                  <a:lnTo>
                    <a:pt x="433" y="373"/>
                  </a:lnTo>
                  <a:lnTo>
                    <a:pt x="447" y="380"/>
                  </a:lnTo>
                  <a:lnTo>
                    <a:pt x="456" y="395"/>
                  </a:lnTo>
                  <a:lnTo>
                    <a:pt x="468" y="432"/>
                  </a:lnTo>
                  <a:lnTo>
                    <a:pt x="461" y="437"/>
                  </a:lnTo>
                  <a:lnTo>
                    <a:pt x="454" y="414"/>
                  </a:lnTo>
                  <a:lnTo>
                    <a:pt x="442" y="402"/>
                  </a:lnTo>
                  <a:lnTo>
                    <a:pt x="430" y="416"/>
                  </a:lnTo>
                  <a:lnTo>
                    <a:pt x="355" y="414"/>
                  </a:lnTo>
                  <a:lnTo>
                    <a:pt x="355" y="440"/>
                  </a:lnTo>
                  <a:lnTo>
                    <a:pt x="378" y="442"/>
                  </a:lnTo>
                  <a:lnTo>
                    <a:pt x="376" y="458"/>
                  </a:lnTo>
                  <a:lnTo>
                    <a:pt x="369" y="454"/>
                  </a:lnTo>
                  <a:lnTo>
                    <a:pt x="348" y="461"/>
                  </a:lnTo>
                  <a:lnTo>
                    <a:pt x="348" y="487"/>
                  </a:lnTo>
                  <a:lnTo>
                    <a:pt x="364" y="501"/>
                  </a:lnTo>
                  <a:lnTo>
                    <a:pt x="369" y="525"/>
                  </a:lnTo>
                  <a:lnTo>
                    <a:pt x="369" y="541"/>
                  </a:lnTo>
                  <a:lnTo>
                    <a:pt x="352" y="645"/>
                  </a:lnTo>
                  <a:lnTo>
                    <a:pt x="331" y="626"/>
                  </a:lnTo>
                  <a:lnTo>
                    <a:pt x="319" y="624"/>
                  </a:lnTo>
                  <a:lnTo>
                    <a:pt x="345" y="586"/>
                  </a:lnTo>
                  <a:lnTo>
                    <a:pt x="317" y="567"/>
                  </a:lnTo>
                  <a:lnTo>
                    <a:pt x="293" y="570"/>
                  </a:lnTo>
                  <a:lnTo>
                    <a:pt x="279" y="565"/>
                  </a:lnTo>
                  <a:lnTo>
                    <a:pt x="258" y="574"/>
                  </a:lnTo>
                  <a:lnTo>
                    <a:pt x="229" y="570"/>
                  </a:lnTo>
                  <a:lnTo>
                    <a:pt x="206" y="529"/>
                  </a:lnTo>
                  <a:lnTo>
                    <a:pt x="187" y="520"/>
                  </a:lnTo>
                  <a:lnTo>
                    <a:pt x="175" y="501"/>
                  </a:lnTo>
                  <a:lnTo>
                    <a:pt x="149" y="482"/>
                  </a:lnTo>
                  <a:lnTo>
                    <a:pt x="140" y="48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490">
              <a:extLst>
                <a:ext uri="{FF2B5EF4-FFF2-40B4-BE49-F238E27FC236}">
                  <a16:creationId xmlns="" xmlns:a16="http://schemas.microsoft.com/office/drawing/2014/main" id="{F7898763-07D5-498C-BE24-EF1855644721}"/>
                </a:ext>
              </a:extLst>
            </p:cNvPr>
            <p:cNvSpPr>
              <a:spLocks/>
            </p:cNvSpPr>
            <p:nvPr/>
          </p:nvSpPr>
          <p:spPr bwMode="auto">
            <a:xfrm>
              <a:off x="-32360553" y="-6285819"/>
              <a:ext cx="209550" cy="184150"/>
            </a:xfrm>
            <a:custGeom>
              <a:avLst/>
              <a:gdLst>
                <a:gd name="T0" fmla="*/ 116 w 132"/>
                <a:gd name="T1" fmla="*/ 116 h 116"/>
                <a:gd name="T2" fmla="*/ 94 w 132"/>
                <a:gd name="T3" fmla="*/ 109 h 116"/>
                <a:gd name="T4" fmla="*/ 87 w 132"/>
                <a:gd name="T5" fmla="*/ 99 h 116"/>
                <a:gd name="T6" fmla="*/ 90 w 132"/>
                <a:gd name="T7" fmla="*/ 95 h 116"/>
                <a:gd name="T8" fmla="*/ 90 w 132"/>
                <a:gd name="T9" fmla="*/ 85 h 116"/>
                <a:gd name="T10" fmla="*/ 78 w 132"/>
                <a:gd name="T11" fmla="*/ 76 h 116"/>
                <a:gd name="T12" fmla="*/ 64 w 132"/>
                <a:gd name="T13" fmla="*/ 69 h 116"/>
                <a:gd name="T14" fmla="*/ 49 w 132"/>
                <a:gd name="T15" fmla="*/ 64 h 116"/>
                <a:gd name="T16" fmla="*/ 47 w 132"/>
                <a:gd name="T17" fmla="*/ 52 h 116"/>
                <a:gd name="T18" fmla="*/ 38 w 132"/>
                <a:gd name="T19" fmla="*/ 45 h 116"/>
                <a:gd name="T20" fmla="*/ 40 w 132"/>
                <a:gd name="T21" fmla="*/ 57 h 116"/>
                <a:gd name="T22" fmla="*/ 33 w 132"/>
                <a:gd name="T23" fmla="*/ 66 h 116"/>
                <a:gd name="T24" fmla="*/ 24 w 132"/>
                <a:gd name="T25" fmla="*/ 55 h 116"/>
                <a:gd name="T26" fmla="*/ 12 w 132"/>
                <a:gd name="T27" fmla="*/ 50 h 116"/>
                <a:gd name="T28" fmla="*/ 5 w 132"/>
                <a:gd name="T29" fmla="*/ 43 h 116"/>
                <a:gd name="T30" fmla="*/ 7 w 132"/>
                <a:gd name="T31" fmla="*/ 31 h 116"/>
                <a:gd name="T32" fmla="*/ 12 w 132"/>
                <a:gd name="T33" fmla="*/ 19 h 116"/>
                <a:gd name="T34" fmla="*/ 0 w 132"/>
                <a:gd name="T35" fmla="*/ 14 h 116"/>
                <a:gd name="T36" fmla="*/ 9 w 132"/>
                <a:gd name="T37" fmla="*/ 5 h 116"/>
                <a:gd name="T38" fmla="*/ 14 w 132"/>
                <a:gd name="T39" fmla="*/ 0 h 116"/>
                <a:gd name="T40" fmla="*/ 40 w 132"/>
                <a:gd name="T41" fmla="*/ 12 h 116"/>
                <a:gd name="T42" fmla="*/ 49 w 132"/>
                <a:gd name="T43" fmla="*/ 7 h 116"/>
                <a:gd name="T44" fmla="*/ 61 w 132"/>
                <a:gd name="T45" fmla="*/ 10 h 116"/>
                <a:gd name="T46" fmla="*/ 68 w 132"/>
                <a:gd name="T47" fmla="*/ 17 h 116"/>
                <a:gd name="T48" fmla="*/ 80 w 132"/>
                <a:gd name="T49" fmla="*/ 19 h 116"/>
                <a:gd name="T50" fmla="*/ 87 w 132"/>
                <a:gd name="T51" fmla="*/ 12 h 116"/>
                <a:gd name="T52" fmla="*/ 99 w 132"/>
                <a:gd name="T53" fmla="*/ 33 h 116"/>
                <a:gd name="T54" fmla="*/ 113 w 132"/>
                <a:gd name="T55" fmla="*/ 47 h 116"/>
                <a:gd name="T56" fmla="*/ 132 w 132"/>
                <a:gd name="T57" fmla="*/ 66 h 116"/>
                <a:gd name="T58" fmla="*/ 116 w 132"/>
                <a:gd name="T59" fmla="*/ 69 h 116"/>
                <a:gd name="T60" fmla="*/ 116 w 132"/>
                <a:gd name="T61" fmla="*/ 85 h 116"/>
                <a:gd name="T62" fmla="*/ 125 w 132"/>
                <a:gd name="T63" fmla="*/ 90 h 116"/>
                <a:gd name="T64" fmla="*/ 118 w 132"/>
                <a:gd name="T65" fmla="*/ 95 h 116"/>
                <a:gd name="T66" fmla="*/ 120 w 132"/>
                <a:gd name="T67" fmla="*/ 102 h 116"/>
                <a:gd name="T68" fmla="*/ 118 w 132"/>
                <a:gd name="T69" fmla="*/ 109 h 116"/>
                <a:gd name="T70" fmla="*/ 116 w 132"/>
                <a:gd name="T71"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2" h="116">
                  <a:moveTo>
                    <a:pt x="116" y="116"/>
                  </a:moveTo>
                  <a:lnTo>
                    <a:pt x="94" y="109"/>
                  </a:lnTo>
                  <a:lnTo>
                    <a:pt x="87" y="99"/>
                  </a:lnTo>
                  <a:lnTo>
                    <a:pt x="90" y="95"/>
                  </a:lnTo>
                  <a:lnTo>
                    <a:pt x="90" y="85"/>
                  </a:lnTo>
                  <a:lnTo>
                    <a:pt x="78" y="76"/>
                  </a:lnTo>
                  <a:lnTo>
                    <a:pt x="64" y="69"/>
                  </a:lnTo>
                  <a:lnTo>
                    <a:pt x="49" y="64"/>
                  </a:lnTo>
                  <a:lnTo>
                    <a:pt x="47" y="52"/>
                  </a:lnTo>
                  <a:lnTo>
                    <a:pt x="38" y="45"/>
                  </a:lnTo>
                  <a:lnTo>
                    <a:pt x="40" y="57"/>
                  </a:lnTo>
                  <a:lnTo>
                    <a:pt x="33" y="66"/>
                  </a:lnTo>
                  <a:lnTo>
                    <a:pt x="24" y="55"/>
                  </a:lnTo>
                  <a:lnTo>
                    <a:pt x="12" y="50"/>
                  </a:lnTo>
                  <a:lnTo>
                    <a:pt x="5" y="43"/>
                  </a:lnTo>
                  <a:lnTo>
                    <a:pt x="7" y="31"/>
                  </a:lnTo>
                  <a:lnTo>
                    <a:pt x="12" y="19"/>
                  </a:lnTo>
                  <a:lnTo>
                    <a:pt x="0" y="14"/>
                  </a:lnTo>
                  <a:lnTo>
                    <a:pt x="9" y="5"/>
                  </a:lnTo>
                  <a:lnTo>
                    <a:pt x="14" y="0"/>
                  </a:lnTo>
                  <a:lnTo>
                    <a:pt x="40" y="12"/>
                  </a:lnTo>
                  <a:lnTo>
                    <a:pt x="49" y="7"/>
                  </a:lnTo>
                  <a:lnTo>
                    <a:pt x="61" y="10"/>
                  </a:lnTo>
                  <a:lnTo>
                    <a:pt x="68" y="17"/>
                  </a:lnTo>
                  <a:lnTo>
                    <a:pt x="80" y="19"/>
                  </a:lnTo>
                  <a:lnTo>
                    <a:pt x="87" y="12"/>
                  </a:lnTo>
                  <a:lnTo>
                    <a:pt x="99" y="33"/>
                  </a:lnTo>
                  <a:lnTo>
                    <a:pt x="113" y="47"/>
                  </a:lnTo>
                  <a:lnTo>
                    <a:pt x="132" y="66"/>
                  </a:lnTo>
                  <a:lnTo>
                    <a:pt x="116" y="69"/>
                  </a:lnTo>
                  <a:lnTo>
                    <a:pt x="116" y="85"/>
                  </a:lnTo>
                  <a:lnTo>
                    <a:pt x="125" y="90"/>
                  </a:lnTo>
                  <a:lnTo>
                    <a:pt x="118" y="95"/>
                  </a:lnTo>
                  <a:lnTo>
                    <a:pt x="120" y="102"/>
                  </a:lnTo>
                  <a:lnTo>
                    <a:pt x="118" y="109"/>
                  </a:lnTo>
                  <a:lnTo>
                    <a:pt x="116" y="11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491">
              <a:extLst>
                <a:ext uri="{FF2B5EF4-FFF2-40B4-BE49-F238E27FC236}">
                  <a16:creationId xmlns="" xmlns:a16="http://schemas.microsoft.com/office/drawing/2014/main" id="{D0C58E9E-9547-40E0-AA26-35842C0C1930}"/>
                </a:ext>
              </a:extLst>
            </p:cNvPr>
            <p:cNvSpPr>
              <a:spLocks/>
            </p:cNvSpPr>
            <p:nvPr/>
          </p:nvSpPr>
          <p:spPr bwMode="auto">
            <a:xfrm>
              <a:off x="-32300228" y="-7035119"/>
              <a:ext cx="660400" cy="209550"/>
            </a:xfrm>
            <a:custGeom>
              <a:avLst/>
              <a:gdLst>
                <a:gd name="T0" fmla="*/ 104 w 416"/>
                <a:gd name="T1" fmla="*/ 0 h 132"/>
                <a:gd name="T2" fmla="*/ 137 w 416"/>
                <a:gd name="T3" fmla="*/ 2 h 132"/>
                <a:gd name="T4" fmla="*/ 167 w 416"/>
                <a:gd name="T5" fmla="*/ 2 h 132"/>
                <a:gd name="T6" fmla="*/ 203 w 416"/>
                <a:gd name="T7" fmla="*/ 16 h 132"/>
                <a:gd name="T8" fmla="*/ 219 w 416"/>
                <a:gd name="T9" fmla="*/ 30 h 132"/>
                <a:gd name="T10" fmla="*/ 255 w 416"/>
                <a:gd name="T11" fmla="*/ 26 h 132"/>
                <a:gd name="T12" fmla="*/ 269 w 416"/>
                <a:gd name="T13" fmla="*/ 35 h 132"/>
                <a:gd name="T14" fmla="*/ 302 w 416"/>
                <a:gd name="T15" fmla="*/ 61 h 132"/>
                <a:gd name="T16" fmla="*/ 326 w 416"/>
                <a:gd name="T17" fmla="*/ 80 h 132"/>
                <a:gd name="T18" fmla="*/ 338 w 416"/>
                <a:gd name="T19" fmla="*/ 78 h 132"/>
                <a:gd name="T20" fmla="*/ 361 w 416"/>
                <a:gd name="T21" fmla="*/ 87 h 132"/>
                <a:gd name="T22" fmla="*/ 359 w 416"/>
                <a:gd name="T23" fmla="*/ 99 h 132"/>
                <a:gd name="T24" fmla="*/ 387 w 416"/>
                <a:gd name="T25" fmla="*/ 99 h 132"/>
                <a:gd name="T26" fmla="*/ 416 w 416"/>
                <a:gd name="T27" fmla="*/ 115 h 132"/>
                <a:gd name="T28" fmla="*/ 413 w 416"/>
                <a:gd name="T29" fmla="*/ 125 h 132"/>
                <a:gd name="T30" fmla="*/ 387 w 416"/>
                <a:gd name="T31" fmla="*/ 130 h 132"/>
                <a:gd name="T32" fmla="*/ 361 w 416"/>
                <a:gd name="T33" fmla="*/ 132 h 132"/>
                <a:gd name="T34" fmla="*/ 333 w 416"/>
                <a:gd name="T35" fmla="*/ 130 h 132"/>
                <a:gd name="T36" fmla="*/ 279 w 416"/>
                <a:gd name="T37" fmla="*/ 132 h 132"/>
                <a:gd name="T38" fmla="*/ 304 w 416"/>
                <a:gd name="T39" fmla="*/ 111 h 132"/>
                <a:gd name="T40" fmla="*/ 288 w 416"/>
                <a:gd name="T41" fmla="*/ 101 h 132"/>
                <a:gd name="T42" fmla="*/ 264 w 416"/>
                <a:gd name="T43" fmla="*/ 99 h 132"/>
                <a:gd name="T44" fmla="*/ 250 w 416"/>
                <a:gd name="T45" fmla="*/ 87 h 132"/>
                <a:gd name="T46" fmla="*/ 241 w 416"/>
                <a:gd name="T47" fmla="*/ 63 h 132"/>
                <a:gd name="T48" fmla="*/ 219 w 416"/>
                <a:gd name="T49" fmla="*/ 66 h 132"/>
                <a:gd name="T50" fmla="*/ 184 w 416"/>
                <a:gd name="T51" fmla="*/ 54 h 132"/>
                <a:gd name="T52" fmla="*/ 172 w 416"/>
                <a:gd name="T53" fmla="*/ 44 h 132"/>
                <a:gd name="T54" fmla="*/ 123 w 416"/>
                <a:gd name="T55" fmla="*/ 40 h 132"/>
                <a:gd name="T56" fmla="*/ 108 w 416"/>
                <a:gd name="T57" fmla="*/ 30 h 132"/>
                <a:gd name="T58" fmla="*/ 123 w 416"/>
                <a:gd name="T59" fmla="*/ 21 h 132"/>
                <a:gd name="T60" fmla="*/ 85 w 416"/>
                <a:gd name="T61" fmla="*/ 18 h 132"/>
                <a:gd name="T62" fmla="*/ 56 w 416"/>
                <a:gd name="T63" fmla="*/ 40 h 132"/>
                <a:gd name="T64" fmla="*/ 40 w 416"/>
                <a:gd name="T65" fmla="*/ 40 h 132"/>
                <a:gd name="T66" fmla="*/ 35 w 416"/>
                <a:gd name="T67" fmla="*/ 52 h 132"/>
                <a:gd name="T68" fmla="*/ 16 w 416"/>
                <a:gd name="T69" fmla="*/ 54 h 132"/>
                <a:gd name="T70" fmla="*/ 0 w 416"/>
                <a:gd name="T71" fmla="*/ 52 h 132"/>
                <a:gd name="T72" fmla="*/ 21 w 416"/>
                <a:gd name="T73" fmla="*/ 40 h 132"/>
                <a:gd name="T74" fmla="*/ 28 w 416"/>
                <a:gd name="T75" fmla="*/ 23 h 132"/>
                <a:gd name="T76" fmla="*/ 45 w 416"/>
                <a:gd name="T77" fmla="*/ 16 h 132"/>
                <a:gd name="T78" fmla="*/ 66 w 416"/>
                <a:gd name="T79" fmla="*/ 7 h 132"/>
                <a:gd name="T80" fmla="*/ 94 w 416"/>
                <a:gd name="T81" fmla="*/ 4 h 132"/>
                <a:gd name="T82" fmla="*/ 104 w 416"/>
                <a:gd name="T8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6" h="132">
                  <a:moveTo>
                    <a:pt x="104" y="0"/>
                  </a:moveTo>
                  <a:lnTo>
                    <a:pt x="137" y="2"/>
                  </a:lnTo>
                  <a:lnTo>
                    <a:pt x="167" y="2"/>
                  </a:lnTo>
                  <a:lnTo>
                    <a:pt x="203" y="16"/>
                  </a:lnTo>
                  <a:lnTo>
                    <a:pt x="219" y="30"/>
                  </a:lnTo>
                  <a:lnTo>
                    <a:pt x="255" y="26"/>
                  </a:lnTo>
                  <a:lnTo>
                    <a:pt x="269" y="35"/>
                  </a:lnTo>
                  <a:lnTo>
                    <a:pt x="302" y="61"/>
                  </a:lnTo>
                  <a:lnTo>
                    <a:pt x="326" y="80"/>
                  </a:lnTo>
                  <a:lnTo>
                    <a:pt x="338" y="78"/>
                  </a:lnTo>
                  <a:lnTo>
                    <a:pt x="361" y="87"/>
                  </a:lnTo>
                  <a:lnTo>
                    <a:pt x="359" y="99"/>
                  </a:lnTo>
                  <a:lnTo>
                    <a:pt x="387" y="99"/>
                  </a:lnTo>
                  <a:lnTo>
                    <a:pt x="416" y="115"/>
                  </a:lnTo>
                  <a:lnTo>
                    <a:pt x="413" y="125"/>
                  </a:lnTo>
                  <a:lnTo>
                    <a:pt x="387" y="130"/>
                  </a:lnTo>
                  <a:lnTo>
                    <a:pt x="361" y="132"/>
                  </a:lnTo>
                  <a:lnTo>
                    <a:pt x="333" y="130"/>
                  </a:lnTo>
                  <a:lnTo>
                    <a:pt x="279" y="132"/>
                  </a:lnTo>
                  <a:lnTo>
                    <a:pt x="304" y="111"/>
                  </a:lnTo>
                  <a:lnTo>
                    <a:pt x="288" y="101"/>
                  </a:lnTo>
                  <a:lnTo>
                    <a:pt x="264" y="99"/>
                  </a:lnTo>
                  <a:lnTo>
                    <a:pt x="250" y="87"/>
                  </a:lnTo>
                  <a:lnTo>
                    <a:pt x="241" y="63"/>
                  </a:lnTo>
                  <a:lnTo>
                    <a:pt x="219" y="66"/>
                  </a:lnTo>
                  <a:lnTo>
                    <a:pt x="184" y="54"/>
                  </a:lnTo>
                  <a:lnTo>
                    <a:pt x="172" y="44"/>
                  </a:lnTo>
                  <a:lnTo>
                    <a:pt x="123" y="40"/>
                  </a:lnTo>
                  <a:lnTo>
                    <a:pt x="108" y="30"/>
                  </a:lnTo>
                  <a:lnTo>
                    <a:pt x="123" y="21"/>
                  </a:lnTo>
                  <a:lnTo>
                    <a:pt x="85" y="18"/>
                  </a:lnTo>
                  <a:lnTo>
                    <a:pt x="56" y="40"/>
                  </a:lnTo>
                  <a:lnTo>
                    <a:pt x="40" y="40"/>
                  </a:lnTo>
                  <a:lnTo>
                    <a:pt x="35" y="52"/>
                  </a:lnTo>
                  <a:lnTo>
                    <a:pt x="16" y="54"/>
                  </a:lnTo>
                  <a:lnTo>
                    <a:pt x="0" y="52"/>
                  </a:lnTo>
                  <a:lnTo>
                    <a:pt x="21" y="40"/>
                  </a:lnTo>
                  <a:lnTo>
                    <a:pt x="28" y="23"/>
                  </a:lnTo>
                  <a:lnTo>
                    <a:pt x="45" y="16"/>
                  </a:lnTo>
                  <a:lnTo>
                    <a:pt x="66" y="7"/>
                  </a:lnTo>
                  <a:lnTo>
                    <a:pt x="94" y="4"/>
                  </a:lnTo>
                  <a:lnTo>
                    <a:pt x="104"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92">
              <a:extLst>
                <a:ext uri="{FF2B5EF4-FFF2-40B4-BE49-F238E27FC236}">
                  <a16:creationId xmlns="" xmlns:a16="http://schemas.microsoft.com/office/drawing/2014/main" id="{60C7BE23-5260-4B75-841A-1F6F3DC3F0E5}"/>
                </a:ext>
              </a:extLst>
            </p:cNvPr>
            <p:cNvSpPr>
              <a:spLocks/>
            </p:cNvSpPr>
            <p:nvPr/>
          </p:nvSpPr>
          <p:spPr bwMode="auto">
            <a:xfrm>
              <a:off x="-25110437" y="-7868558"/>
              <a:ext cx="142875" cy="74613"/>
            </a:xfrm>
            <a:custGeom>
              <a:avLst/>
              <a:gdLst>
                <a:gd name="T0" fmla="*/ 64 w 90"/>
                <a:gd name="T1" fmla="*/ 19 h 47"/>
                <a:gd name="T2" fmla="*/ 90 w 90"/>
                <a:gd name="T3" fmla="*/ 0 h 47"/>
                <a:gd name="T4" fmla="*/ 55 w 90"/>
                <a:gd name="T5" fmla="*/ 12 h 47"/>
                <a:gd name="T6" fmla="*/ 26 w 90"/>
                <a:gd name="T7" fmla="*/ 12 h 47"/>
                <a:gd name="T8" fmla="*/ 22 w 90"/>
                <a:gd name="T9" fmla="*/ 23 h 47"/>
                <a:gd name="T10" fmla="*/ 19 w 90"/>
                <a:gd name="T11" fmla="*/ 23 h 47"/>
                <a:gd name="T12" fmla="*/ 0 w 90"/>
                <a:gd name="T13" fmla="*/ 23 h 47"/>
                <a:gd name="T14" fmla="*/ 10 w 90"/>
                <a:gd name="T15" fmla="*/ 42 h 47"/>
                <a:gd name="T16" fmla="*/ 29 w 90"/>
                <a:gd name="T17" fmla="*/ 47 h 47"/>
                <a:gd name="T18" fmla="*/ 69 w 90"/>
                <a:gd name="T19" fmla="*/ 31 h 47"/>
                <a:gd name="T20" fmla="*/ 66 w 90"/>
                <a:gd name="T21" fmla="*/ 26 h 47"/>
                <a:gd name="T22" fmla="*/ 64 w 90"/>
                <a:gd name="T23" fmla="*/ 1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47">
                  <a:moveTo>
                    <a:pt x="64" y="19"/>
                  </a:moveTo>
                  <a:lnTo>
                    <a:pt x="90" y="0"/>
                  </a:lnTo>
                  <a:lnTo>
                    <a:pt x="55" y="12"/>
                  </a:lnTo>
                  <a:lnTo>
                    <a:pt x="26" y="12"/>
                  </a:lnTo>
                  <a:lnTo>
                    <a:pt x="22" y="23"/>
                  </a:lnTo>
                  <a:lnTo>
                    <a:pt x="19" y="23"/>
                  </a:lnTo>
                  <a:lnTo>
                    <a:pt x="0" y="23"/>
                  </a:lnTo>
                  <a:lnTo>
                    <a:pt x="10" y="42"/>
                  </a:lnTo>
                  <a:lnTo>
                    <a:pt x="29" y="47"/>
                  </a:lnTo>
                  <a:lnTo>
                    <a:pt x="69" y="31"/>
                  </a:lnTo>
                  <a:lnTo>
                    <a:pt x="66" y="26"/>
                  </a:lnTo>
                  <a:lnTo>
                    <a:pt x="64" y="1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93">
              <a:extLst>
                <a:ext uri="{FF2B5EF4-FFF2-40B4-BE49-F238E27FC236}">
                  <a16:creationId xmlns="" xmlns:a16="http://schemas.microsoft.com/office/drawing/2014/main" id="{B3E5D9DC-C15F-46D7-936B-6B4BD9911AC3}"/>
                </a:ext>
              </a:extLst>
            </p:cNvPr>
            <p:cNvSpPr>
              <a:spLocks/>
            </p:cNvSpPr>
            <p:nvPr/>
          </p:nvSpPr>
          <p:spPr bwMode="auto">
            <a:xfrm>
              <a:off x="-26335987" y="-9024258"/>
              <a:ext cx="404813" cy="206375"/>
            </a:xfrm>
            <a:custGeom>
              <a:avLst/>
              <a:gdLst>
                <a:gd name="T0" fmla="*/ 182 w 255"/>
                <a:gd name="T1" fmla="*/ 127 h 130"/>
                <a:gd name="T2" fmla="*/ 163 w 255"/>
                <a:gd name="T3" fmla="*/ 118 h 130"/>
                <a:gd name="T4" fmla="*/ 146 w 255"/>
                <a:gd name="T5" fmla="*/ 120 h 130"/>
                <a:gd name="T6" fmla="*/ 115 w 255"/>
                <a:gd name="T7" fmla="*/ 106 h 130"/>
                <a:gd name="T8" fmla="*/ 101 w 255"/>
                <a:gd name="T9" fmla="*/ 109 h 130"/>
                <a:gd name="T10" fmla="*/ 80 w 255"/>
                <a:gd name="T11" fmla="*/ 130 h 130"/>
                <a:gd name="T12" fmla="*/ 52 w 255"/>
                <a:gd name="T13" fmla="*/ 113 h 130"/>
                <a:gd name="T14" fmla="*/ 30 w 255"/>
                <a:gd name="T15" fmla="*/ 92 h 130"/>
                <a:gd name="T16" fmla="*/ 9 w 255"/>
                <a:gd name="T17" fmla="*/ 80 h 130"/>
                <a:gd name="T18" fmla="*/ 7 w 255"/>
                <a:gd name="T19" fmla="*/ 59 h 130"/>
                <a:gd name="T20" fmla="*/ 0 w 255"/>
                <a:gd name="T21" fmla="*/ 45 h 130"/>
                <a:gd name="T22" fmla="*/ 28 w 255"/>
                <a:gd name="T23" fmla="*/ 33 h 130"/>
                <a:gd name="T24" fmla="*/ 42 w 255"/>
                <a:gd name="T25" fmla="*/ 21 h 130"/>
                <a:gd name="T26" fmla="*/ 68 w 255"/>
                <a:gd name="T27" fmla="*/ 9 h 130"/>
                <a:gd name="T28" fmla="*/ 80 w 255"/>
                <a:gd name="T29" fmla="*/ 0 h 130"/>
                <a:gd name="T30" fmla="*/ 89 w 255"/>
                <a:gd name="T31" fmla="*/ 7 h 130"/>
                <a:gd name="T32" fmla="*/ 106 w 255"/>
                <a:gd name="T33" fmla="*/ 2 h 130"/>
                <a:gd name="T34" fmla="*/ 125 w 255"/>
                <a:gd name="T35" fmla="*/ 19 h 130"/>
                <a:gd name="T36" fmla="*/ 153 w 255"/>
                <a:gd name="T37" fmla="*/ 21 h 130"/>
                <a:gd name="T38" fmla="*/ 151 w 255"/>
                <a:gd name="T39" fmla="*/ 35 h 130"/>
                <a:gd name="T40" fmla="*/ 172 w 255"/>
                <a:gd name="T41" fmla="*/ 47 h 130"/>
                <a:gd name="T42" fmla="*/ 177 w 255"/>
                <a:gd name="T43" fmla="*/ 33 h 130"/>
                <a:gd name="T44" fmla="*/ 205 w 255"/>
                <a:gd name="T45" fmla="*/ 40 h 130"/>
                <a:gd name="T46" fmla="*/ 208 w 255"/>
                <a:gd name="T47" fmla="*/ 54 h 130"/>
                <a:gd name="T48" fmla="*/ 236 w 255"/>
                <a:gd name="T49" fmla="*/ 59 h 130"/>
                <a:gd name="T50" fmla="*/ 255 w 255"/>
                <a:gd name="T51" fmla="*/ 83 h 130"/>
                <a:gd name="T52" fmla="*/ 243 w 255"/>
                <a:gd name="T53" fmla="*/ 83 h 130"/>
                <a:gd name="T54" fmla="*/ 238 w 255"/>
                <a:gd name="T55" fmla="*/ 92 h 130"/>
                <a:gd name="T56" fmla="*/ 229 w 255"/>
                <a:gd name="T57" fmla="*/ 94 h 130"/>
                <a:gd name="T58" fmla="*/ 226 w 255"/>
                <a:gd name="T59" fmla="*/ 106 h 130"/>
                <a:gd name="T60" fmla="*/ 219 w 255"/>
                <a:gd name="T61" fmla="*/ 109 h 130"/>
                <a:gd name="T62" fmla="*/ 217 w 255"/>
                <a:gd name="T63" fmla="*/ 111 h 130"/>
                <a:gd name="T64" fmla="*/ 205 w 255"/>
                <a:gd name="T65" fmla="*/ 118 h 130"/>
                <a:gd name="T66" fmla="*/ 186 w 255"/>
                <a:gd name="T67" fmla="*/ 116 h 130"/>
                <a:gd name="T68" fmla="*/ 182 w 255"/>
                <a:gd name="T69" fmla="*/ 12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5" h="130">
                  <a:moveTo>
                    <a:pt x="182" y="127"/>
                  </a:moveTo>
                  <a:lnTo>
                    <a:pt x="163" y="118"/>
                  </a:lnTo>
                  <a:lnTo>
                    <a:pt x="146" y="120"/>
                  </a:lnTo>
                  <a:lnTo>
                    <a:pt x="115" y="106"/>
                  </a:lnTo>
                  <a:lnTo>
                    <a:pt x="101" y="109"/>
                  </a:lnTo>
                  <a:lnTo>
                    <a:pt x="80" y="130"/>
                  </a:lnTo>
                  <a:lnTo>
                    <a:pt x="52" y="113"/>
                  </a:lnTo>
                  <a:lnTo>
                    <a:pt x="30" y="92"/>
                  </a:lnTo>
                  <a:lnTo>
                    <a:pt x="9" y="80"/>
                  </a:lnTo>
                  <a:lnTo>
                    <a:pt x="7" y="59"/>
                  </a:lnTo>
                  <a:lnTo>
                    <a:pt x="0" y="45"/>
                  </a:lnTo>
                  <a:lnTo>
                    <a:pt x="28" y="33"/>
                  </a:lnTo>
                  <a:lnTo>
                    <a:pt x="42" y="21"/>
                  </a:lnTo>
                  <a:lnTo>
                    <a:pt x="68" y="9"/>
                  </a:lnTo>
                  <a:lnTo>
                    <a:pt x="80" y="0"/>
                  </a:lnTo>
                  <a:lnTo>
                    <a:pt x="89" y="7"/>
                  </a:lnTo>
                  <a:lnTo>
                    <a:pt x="106" y="2"/>
                  </a:lnTo>
                  <a:lnTo>
                    <a:pt x="125" y="19"/>
                  </a:lnTo>
                  <a:lnTo>
                    <a:pt x="153" y="21"/>
                  </a:lnTo>
                  <a:lnTo>
                    <a:pt x="151" y="35"/>
                  </a:lnTo>
                  <a:lnTo>
                    <a:pt x="172" y="47"/>
                  </a:lnTo>
                  <a:lnTo>
                    <a:pt x="177" y="33"/>
                  </a:lnTo>
                  <a:lnTo>
                    <a:pt x="205" y="40"/>
                  </a:lnTo>
                  <a:lnTo>
                    <a:pt x="208" y="54"/>
                  </a:lnTo>
                  <a:lnTo>
                    <a:pt x="236" y="59"/>
                  </a:lnTo>
                  <a:lnTo>
                    <a:pt x="255" y="83"/>
                  </a:lnTo>
                  <a:lnTo>
                    <a:pt x="243" y="83"/>
                  </a:lnTo>
                  <a:lnTo>
                    <a:pt x="238" y="92"/>
                  </a:lnTo>
                  <a:lnTo>
                    <a:pt x="229" y="94"/>
                  </a:lnTo>
                  <a:lnTo>
                    <a:pt x="226" y="106"/>
                  </a:lnTo>
                  <a:lnTo>
                    <a:pt x="219" y="109"/>
                  </a:lnTo>
                  <a:lnTo>
                    <a:pt x="217" y="111"/>
                  </a:lnTo>
                  <a:lnTo>
                    <a:pt x="205" y="118"/>
                  </a:lnTo>
                  <a:lnTo>
                    <a:pt x="186" y="116"/>
                  </a:lnTo>
                  <a:lnTo>
                    <a:pt x="182" y="12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94">
              <a:extLst>
                <a:ext uri="{FF2B5EF4-FFF2-40B4-BE49-F238E27FC236}">
                  <a16:creationId xmlns="" xmlns:a16="http://schemas.microsoft.com/office/drawing/2014/main" id="{CA80B83C-AD02-48B4-A797-3588A4E54C04}"/>
                </a:ext>
              </a:extLst>
            </p:cNvPr>
            <p:cNvSpPr>
              <a:spLocks/>
            </p:cNvSpPr>
            <p:nvPr/>
          </p:nvSpPr>
          <p:spPr bwMode="auto">
            <a:xfrm>
              <a:off x="-26718575" y="-9343346"/>
              <a:ext cx="550863" cy="622300"/>
            </a:xfrm>
            <a:custGeom>
              <a:avLst/>
              <a:gdLst>
                <a:gd name="T0" fmla="*/ 151 w 347"/>
                <a:gd name="T1" fmla="*/ 0 h 392"/>
                <a:gd name="T2" fmla="*/ 151 w 347"/>
                <a:gd name="T3" fmla="*/ 21 h 392"/>
                <a:gd name="T4" fmla="*/ 191 w 347"/>
                <a:gd name="T5" fmla="*/ 33 h 392"/>
                <a:gd name="T6" fmla="*/ 191 w 347"/>
                <a:gd name="T7" fmla="*/ 52 h 392"/>
                <a:gd name="T8" fmla="*/ 229 w 347"/>
                <a:gd name="T9" fmla="*/ 42 h 392"/>
                <a:gd name="T10" fmla="*/ 250 w 347"/>
                <a:gd name="T11" fmla="*/ 26 h 392"/>
                <a:gd name="T12" fmla="*/ 295 w 347"/>
                <a:gd name="T13" fmla="*/ 47 h 392"/>
                <a:gd name="T14" fmla="*/ 314 w 347"/>
                <a:gd name="T15" fmla="*/ 64 h 392"/>
                <a:gd name="T16" fmla="*/ 321 w 347"/>
                <a:gd name="T17" fmla="*/ 92 h 392"/>
                <a:gd name="T18" fmla="*/ 311 w 347"/>
                <a:gd name="T19" fmla="*/ 106 h 392"/>
                <a:gd name="T20" fmla="*/ 326 w 347"/>
                <a:gd name="T21" fmla="*/ 125 h 392"/>
                <a:gd name="T22" fmla="*/ 335 w 347"/>
                <a:gd name="T23" fmla="*/ 151 h 392"/>
                <a:gd name="T24" fmla="*/ 333 w 347"/>
                <a:gd name="T25" fmla="*/ 170 h 392"/>
                <a:gd name="T26" fmla="*/ 347 w 347"/>
                <a:gd name="T27" fmla="*/ 203 h 392"/>
                <a:gd name="T28" fmla="*/ 330 w 347"/>
                <a:gd name="T29" fmla="*/ 208 h 392"/>
                <a:gd name="T30" fmla="*/ 321 w 347"/>
                <a:gd name="T31" fmla="*/ 201 h 392"/>
                <a:gd name="T32" fmla="*/ 309 w 347"/>
                <a:gd name="T33" fmla="*/ 210 h 392"/>
                <a:gd name="T34" fmla="*/ 283 w 347"/>
                <a:gd name="T35" fmla="*/ 222 h 392"/>
                <a:gd name="T36" fmla="*/ 269 w 347"/>
                <a:gd name="T37" fmla="*/ 234 h 392"/>
                <a:gd name="T38" fmla="*/ 241 w 347"/>
                <a:gd name="T39" fmla="*/ 246 h 392"/>
                <a:gd name="T40" fmla="*/ 248 w 347"/>
                <a:gd name="T41" fmla="*/ 260 h 392"/>
                <a:gd name="T42" fmla="*/ 250 w 347"/>
                <a:gd name="T43" fmla="*/ 281 h 392"/>
                <a:gd name="T44" fmla="*/ 271 w 347"/>
                <a:gd name="T45" fmla="*/ 293 h 392"/>
                <a:gd name="T46" fmla="*/ 293 w 347"/>
                <a:gd name="T47" fmla="*/ 314 h 392"/>
                <a:gd name="T48" fmla="*/ 278 w 347"/>
                <a:gd name="T49" fmla="*/ 338 h 392"/>
                <a:gd name="T50" fmla="*/ 264 w 347"/>
                <a:gd name="T51" fmla="*/ 343 h 392"/>
                <a:gd name="T52" fmla="*/ 271 w 347"/>
                <a:gd name="T53" fmla="*/ 376 h 392"/>
                <a:gd name="T54" fmla="*/ 267 w 347"/>
                <a:gd name="T55" fmla="*/ 383 h 392"/>
                <a:gd name="T56" fmla="*/ 255 w 347"/>
                <a:gd name="T57" fmla="*/ 373 h 392"/>
                <a:gd name="T58" fmla="*/ 236 w 347"/>
                <a:gd name="T59" fmla="*/ 373 h 392"/>
                <a:gd name="T60" fmla="*/ 208 w 347"/>
                <a:gd name="T61" fmla="*/ 380 h 392"/>
                <a:gd name="T62" fmla="*/ 174 w 347"/>
                <a:gd name="T63" fmla="*/ 378 h 392"/>
                <a:gd name="T64" fmla="*/ 170 w 347"/>
                <a:gd name="T65" fmla="*/ 392 h 392"/>
                <a:gd name="T66" fmla="*/ 148 w 347"/>
                <a:gd name="T67" fmla="*/ 378 h 392"/>
                <a:gd name="T68" fmla="*/ 139 w 347"/>
                <a:gd name="T69" fmla="*/ 380 h 392"/>
                <a:gd name="T70" fmla="*/ 96 w 347"/>
                <a:gd name="T71" fmla="*/ 366 h 392"/>
                <a:gd name="T72" fmla="*/ 89 w 347"/>
                <a:gd name="T73" fmla="*/ 376 h 392"/>
                <a:gd name="T74" fmla="*/ 56 w 347"/>
                <a:gd name="T75" fmla="*/ 376 h 392"/>
                <a:gd name="T76" fmla="*/ 61 w 347"/>
                <a:gd name="T77" fmla="*/ 340 h 392"/>
                <a:gd name="T78" fmla="*/ 80 w 347"/>
                <a:gd name="T79" fmla="*/ 307 h 392"/>
                <a:gd name="T80" fmla="*/ 23 w 347"/>
                <a:gd name="T81" fmla="*/ 298 h 392"/>
                <a:gd name="T82" fmla="*/ 7 w 347"/>
                <a:gd name="T83" fmla="*/ 286 h 392"/>
                <a:gd name="T84" fmla="*/ 9 w 347"/>
                <a:gd name="T85" fmla="*/ 262 h 392"/>
                <a:gd name="T86" fmla="*/ 0 w 347"/>
                <a:gd name="T87" fmla="*/ 253 h 392"/>
                <a:gd name="T88" fmla="*/ 4 w 347"/>
                <a:gd name="T89" fmla="*/ 217 h 392"/>
                <a:gd name="T90" fmla="*/ 0 w 347"/>
                <a:gd name="T91" fmla="*/ 163 h 392"/>
                <a:gd name="T92" fmla="*/ 21 w 347"/>
                <a:gd name="T93" fmla="*/ 163 h 392"/>
                <a:gd name="T94" fmla="*/ 33 w 347"/>
                <a:gd name="T95" fmla="*/ 144 h 392"/>
                <a:gd name="T96" fmla="*/ 42 w 347"/>
                <a:gd name="T97" fmla="*/ 97 h 392"/>
                <a:gd name="T98" fmla="*/ 35 w 347"/>
                <a:gd name="T99" fmla="*/ 80 h 392"/>
                <a:gd name="T100" fmla="*/ 42 w 347"/>
                <a:gd name="T101" fmla="*/ 68 h 392"/>
                <a:gd name="T102" fmla="*/ 73 w 347"/>
                <a:gd name="T103" fmla="*/ 66 h 392"/>
                <a:gd name="T104" fmla="*/ 80 w 347"/>
                <a:gd name="T105" fmla="*/ 78 h 392"/>
                <a:gd name="T106" fmla="*/ 108 w 347"/>
                <a:gd name="T107" fmla="*/ 52 h 392"/>
                <a:gd name="T108" fmla="*/ 99 w 347"/>
                <a:gd name="T109" fmla="*/ 31 h 392"/>
                <a:gd name="T110" fmla="*/ 96 w 347"/>
                <a:gd name="T111" fmla="*/ 0 h 392"/>
                <a:gd name="T112" fmla="*/ 125 w 347"/>
                <a:gd name="T113" fmla="*/ 7 h 392"/>
                <a:gd name="T114" fmla="*/ 151 w 347"/>
                <a:gd name="T115"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7" h="392">
                  <a:moveTo>
                    <a:pt x="151" y="0"/>
                  </a:moveTo>
                  <a:lnTo>
                    <a:pt x="151" y="21"/>
                  </a:lnTo>
                  <a:lnTo>
                    <a:pt x="191" y="33"/>
                  </a:lnTo>
                  <a:lnTo>
                    <a:pt x="191" y="52"/>
                  </a:lnTo>
                  <a:lnTo>
                    <a:pt x="229" y="42"/>
                  </a:lnTo>
                  <a:lnTo>
                    <a:pt x="250" y="26"/>
                  </a:lnTo>
                  <a:lnTo>
                    <a:pt x="295" y="47"/>
                  </a:lnTo>
                  <a:lnTo>
                    <a:pt x="314" y="64"/>
                  </a:lnTo>
                  <a:lnTo>
                    <a:pt x="321" y="92"/>
                  </a:lnTo>
                  <a:lnTo>
                    <a:pt x="311" y="106"/>
                  </a:lnTo>
                  <a:lnTo>
                    <a:pt x="326" y="125"/>
                  </a:lnTo>
                  <a:lnTo>
                    <a:pt x="335" y="151"/>
                  </a:lnTo>
                  <a:lnTo>
                    <a:pt x="333" y="170"/>
                  </a:lnTo>
                  <a:lnTo>
                    <a:pt x="347" y="203"/>
                  </a:lnTo>
                  <a:lnTo>
                    <a:pt x="330" y="208"/>
                  </a:lnTo>
                  <a:lnTo>
                    <a:pt x="321" y="201"/>
                  </a:lnTo>
                  <a:lnTo>
                    <a:pt x="309" y="210"/>
                  </a:lnTo>
                  <a:lnTo>
                    <a:pt x="283" y="222"/>
                  </a:lnTo>
                  <a:lnTo>
                    <a:pt x="269" y="234"/>
                  </a:lnTo>
                  <a:lnTo>
                    <a:pt x="241" y="246"/>
                  </a:lnTo>
                  <a:lnTo>
                    <a:pt x="248" y="260"/>
                  </a:lnTo>
                  <a:lnTo>
                    <a:pt x="250" y="281"/>
                  </a:lnTo>
                  <a:lnTo>
                    <a:pt x="271" y="293"/>
                  </a:lnTo>
                  <a:lnTo>
                    <a:pt x="293" y="314"/>
                  </a:lnTo>
                  <a:lnTo>
                    <a:pt x="278" y="338"/>
                  </a:lnTo>
                  <a:lnTo>
                    <a:pt x="264" y="343"/>
                  </a:lnTo>
                  <a:lnTo>
                    <a:pt x="271" y="376"/>
                  </a:lnTo>
                  <a:lnTo>
                    <a:pt x="267" y="383"/>
                  </a:lnTo>
                  <a:lnTo>
                    <a:pt x="255" y="373"/>
                  </a:lnTo>
                  <a:lnTo>
                    <a:pt x="236" y="373"/>
                  </a:lnTo>
                  <a:lnTo>
                    <a:pt x="208" y="380"/>
                  </a:lnTo>
                  <a:lnTo>
                    <a:pt x="174" y="378"/>
                  </a:lnTo>
                  <a:lnTo>
                    <a:pt x="170" y="392"/>
                  </a:lnTo>
                  <a:lnTo>
                    <a:pt x="148" y="378"/>
                  </a:lnTo>
                  <a:lnTo>
                    <a:pt x="139" y="380"/>
                  </a:lnTo>
                  <a:lnTo>
                    <a:pt x="96" y="366"/>
                  </a:lnTo>
                  <a:lnTo>
                    <a:pt x="89" y="376"/>
                  </a:lnTo>
                  <a:lnTo>
                    <a:pt x="56" y="376"/>
                  </a:lnTo>
                  <a:lnTo>
                    <a:pt x="61" y="340"/>
                  </a:lnTo>
                  <a:lnTo>
                    <a:pt x="80" y="307"/>
                  </a:lnTo>
                  <a:lnTo>
                    <a:pt x="23" y="298"/>
                  </a:lnTo>
                  <a:lnTo>
                    <a:pt x="7" y="286"/>
                  </a:lnTo>
                  <a:lnTo>
                    <a:pt x="9" y="262"/>
                  </a:lnTo>
                  <a:lnTo>
                    <a:pt x="0" y="253"/>
                  </a:lnTo>
                  <a:lnTo>
                    <a:pt x="4" y="217"/>
                  </a:lnTo>
                  <a:lnTo>
                    <a:pt x="0" y="163"/>
                  </a:lnTo>
                  <a:lnTo>
                    <a:pt x="21" y="163"/>
                  </a:lnTo>
                  <a:lnTo>
                    <a:pt x="33" y="144"/>
                  </a:lnTo>
                  <a:lnTo>
                    <a:pt x="42" y="97"/>
                  </a:lnTo>
                  <a:lnTo>
                    <a:pt x="35" y="80"/>
                  </a:lnTo>
                  <a:lnTo>
                    <a:pt x="42" y="68"/>
                  </a:lnTo>
                  <a:lnTo>
                    <a:pt x="73" y="66"/>
                  </a:lnTo>
                  <a:lnTo>
                    <a:pt x="80" y="78"/>
                  </a:lnTo>
                  <a:lnTo>
                    <a:pt x="108" y="52"/>
                  </a:lnTo>
                  <a:lnTo>
                    <a:pt x="99" y="31"/>
                  </a:lnTo>
                  <a:lnTo>
                    <a:pt x="96" y="0"/>
                  </a:lnTo>
                  <a:lnTo>
                    <a:pt x="125" y="7"/>
                  </a:lnTo>
                  <a:lnTo>
                    <a:pt x="151"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95">
              <a:extLst>
                <a:ext uri="{FF2B5EF4-FFF2-40B4-BE49-F238E27FC236}">
                  <a16:creationId xmlns="" xmlns:a16="http://schemas.microsoft.com/office/drawing/2014/main" id="{8338847A-6280-4309-97AC-0CA246C42466}"/>
                </a:ext>
              </a:extLst>
            </p:cNvPr>
            <p:cNvSpPr>
              <a:spLocks/>
            </p:cNvSpPr>
            <p:nvPr/>
          </p:nvSpPr>
          <p:spPr bwMode="auto">
            <a:xfrm>
              <a:off x="-24532587" y="-6374719"/>
              <a:ext cx="101600" cy="107950"/>
            </a:xfrm>
            <a:custGeom>
              <a:avLst/>
              <a:gdLst>
                <a:gd name="T0" fmla="*/ 54 w 64"/>
                <a:gd name="T1" fmla="*/ 0 h 68"/>
                <a:gd name="T2" fmla="*/ 64 w 64"/>
                <a:gd name="T3" fmla="*/ 11 h 68"/>
                <a:gd name="T4" fmla="*/ 64 w 64"/>
                <a:gd name="T5" fmla="*/ 28 h 68"/>
                <a:gd name="T6" fmla="*/ 40 w 64"/>
                <a:gd name="T7" fmla="*/ 37 h 68"/>
                <a:gd name="T8" fmla="*/ 57 w 64"/>
                <a:gd name="T9" fmla="*/ 47 h 68"/>
                <a:gd name="T10" fmla="*/ 43 w 64"/>
                <a:gd name="T11" fmla="*/ 68 h 68"/>
                <a:gd name="T12" fmla="*/ 36 w 64"/>
                <a:gd name="T13" fmla="*/ 61 h 68"/>
                <a:gd name="T14" fmla="*/ 26 w 64"/>
                <a:gd name="T15" fmla="*/ 63 h 68"/>
                <a:gd name="T16" fmla="*/ 5 w 64"/>
                <a:gd name="T17" fmla="*/ 63 h 68"/>
                <a:gd name="T18" fmla="*/ 3 w 64"/>
                <a:gd name="T19" fmla="*/ 52 h 68"/>
                <a:gd name="T20" fmla="*/ 0 w 64"/>
                <a:gd name="T21" fmla="*/ 42 h 68"/>
                <a:gd name="T22" fmla="*/ 12 w 64"/>
                <a:gd name="T23" fmla="*/ 23 h 68"/>
                <a:gd name="T24" fmla="*/ 26 w 64"/>
                <a:gd name="T25" fmla="*/ 7 h 68"/>
                <a:gd name="T26" fmla="*/ 43 w 64"/>
                <a:gd name="T27" fmla="*/ 9 h 68"/>
                <a:gd name="T28" fmla="*/ 54 w 64"/>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68">
                  <a:moveTo>
                    <a:pt x="54" y="0"/>
                  </a:moveTo>
                  <a:lnTo>
                    <a:pt x="64" y="11"/>
                  </a:lnTo>
                  <a:lnTo>
                    <a:pt x="64" y="28"/>
                  </a:lnTo>
                  <a:lnTo>
                    <a:pt x="40" y="37"/>
                  </a:lnTo>
                  <a:lnTo>
                    <a:pt x="57" y="47"/>
                  </a:lnTo>
                  <a:lnTo>
                    <a:pt x="43" y="68"/>
                  </a:lnTo>
                  <a:lnTo>
                    <a:pt x="36" y="61"/>
                  </a:lnTo>
                  <a:lnTo>
                    <a:pt x="26" y="63"/>
                  </a:lnTo>
                  <a:lnTo>
                    <a:pt x="5" y="63"/>
                  </a:lnTo>
                  <a:lnTo>
                    <a:pt x="3" y="52"/>
                  </a:lnTo>
                  <a:lnTo>
                    <a:pt x="0" y="42"/>
                  </a:lnTo>
                  <a:lnTo>
                    <a:pt x="12" y="23"/>
                  </a:lnTo>
                  <a:lnTo>
                    <a:pt x="26" y="7"/>
                  </a:lnTo>
                  <a:lnTo>
                    <a:pt x="43" y="9"/>
                  </a:lnTo>
                  <a:lnTo>
                    <a:pt x="54"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96">
              <a:extLst>
                <a:ext uri="{FF2B5EF4-FFF2-40B4-BE49-F238E27FC236}">
                  <a16:creationId xmlns="" xmlns:a16="http://schemas.microsoft.com/office/drawing/2014/main" id="{98A2697C-164E-4EC8-A006-0850450945CF}"/>
                </a:ext>
              </a:extLst>
            </p:cNvPr>
            <p:cNvSpPr>
              <a:spLocks/>
            </p:cNvSpPr>
            <p:nvPr/>
          </p:nvSpPr>
          <p:spPr bwMode="auto">
            <a:xfrm>
              <a:off x="-26591575" y="-9583059"/>
              <a:ext cx="280988" cy="254000"/>
            </a:xfrm>
            <a:custGeom>
              <a:avLst/>
              <a:gdLst>
                <a:gd name="T0" fmla="*/ 177 w 177"/>
                <a:gd name="T1" fmla="*/ 118 h 160"/>
                <a:gd name="T2" fmla="*/ 154 w 177"/>
                <a:gd name="T3" fmla="*/ 160 h 160"/>
                <a:gd name="T4" fmla="*/ 113 w 177"/>
                <a:gd name="T5" fmla="*/ 130 h 160"/>
                <a:gd name="T6" fmla="*/ 109 w 177"/>
                <a:gd name="T7" fmla="*/ 108 h 160"/>
                <a:gd name="T8" fmla="*/ 165 w 177"/>
                <a:gd name="T9" fmla="*/ 89 h 160"/>
                <a:gd name="T10" fmla="*/ 177 w 177"/>
                <a:gd name="T11" fmla="*/ 118 h 160"/>
                <a:gd name="T12" fmla="*/ 109 w 177"/>
                <a:gd name="T13" fmla="*/ 71 h 160"/>
                <a:gd name="T14" fmla="*/ 99 w 177"/>
                <a:gd name="T15" fmla="*/ 92 h 160"/>
                <a:gd name="T16" fmla="*/ 87 w 177"/>
                <a:gd name="T17" fmla="*/ 85 h 160"/>
                <a:gd name="T18" fmla="*/ 59 w 177"/>
                <a:gd name="T19" fmla="*/ 125 h 160"/>
                <a:gd name="T20" fmla="*/ 71 w 177"/>
                <a:gd name="T21" fmla="*/ 151 h 160"/>
                <a:gd name="T22" fmla="*/ 45 w 177"/>
                <a:gd name="T23" fmla="*/ 158 h 160"/>
                <a:gd name="T24" fmla="*/ 16 w 177"/>
                <a:gd name="T25" fmla="*/ 151 h 160"/>
                <a:gd name="T26" fmla="*/ 0 w 177"/>
                <a:gd name="T27" fmla="*/ 123 h 160"/>
                <a:gd name="T28" fmla="*/ 0 w 177"/>
                <a:gd name="T29" fmla="*/ 66 h 160"/>
                <a:gd name="T30" fmla="*/ 7 w 177"/>
                <a:gd name="T31" fmla="*/ 52 h 160"/>
                <a:gd name="T32" fmla="*/ 16 w 177"/>
                <a:gd name="T33" fmla="*/ 35 h 160"/>
                <a:gd name="T34" fmla="*/ 52 w 177"/>
                <a:gd name="T35" fmla="*/ 30 h 160"/>
                <a:gd name="T36" fmla="*/ 64 w 177"/>
                <a:gd name="T37" fmla="*/ 16 h 160"/>
                <a:gd name="T38" fmla="*/ 97 w 177"/>
                <a:gd name="T39" fmla="*/ 0 h 160"/>
                <a:gd name="T40" fmla="*/ 94 w 177"/>
                <a:gd name="T41" fmla="*/ 28 h 160"/>
                <a:gd name="T42" fmla="*/ 83 w 177"/>
                <a:gd name="T43" fmla="*/ 47 h 160"/>
                <a:gd name="T44" fmla="*/ 87 w 177"/>
                <a:gd name="T45" fmla="*/ 63 h 160"/>
                <a:gd name="T46" fmla="*/ 109 w 177"/>
                <a:gd name="T47" fmla="*/ 7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7" h="160">
                  <a:moveTo>
                    <a:pt x="177" y="118"/>
                  </a:moveTo>
                  <a:lnTo>
                    <a:pt x="154" y="160"/>
                  </a:lnTo>
                  <a:lnTo>
                    <a:pt x="113" y="130"/>
                  </a:lnTo>
                  <a:lnTo>
                    <a:pt x="109" y="108"/>
                  </a:lnTo>
                  <a:lnTo>
                    <a:pt x="165" y="89"/>
                  </a:lnTo>
                  <a:lnTo>
                    <a:pt x="177" y="118"/>
                  </a:lnTo>
                  <a:close/>
                  <a:moveTo>
                    <a:pt x="109" y="71"/>
                  </a:moveTo>
                  <a:lnTo>
                    <a:pt x="99" y="92"/>
                  </a:lnTo>
                  <a:lnTo>
                    <a:pt x="87" y="85"/>
                  </a:lnTo>
                  <a:lnTo>
                    <a:pt x="59" y="125"/>
                  </a:lnTo>
                  <a:lnTo>
                    <a:pt x="71" y="151"/>
                  </a:lnTo>
                  <a:lnTo>
                    <a:pt x="45" y="158"/>
                  </a:lnTo>
                  <a:lnTo>
                    <a:pt x="16" y="151"/>
                  </a:lnTo>
                  <a:lnTo>
                    <a:pt x="0" y="123"/>
                  </a:lnTo>
                  <a:lnTo>
                    <a:pt x="0" y="66"/>
                  </a:lnTo>
                  <a:lnTo>
                    <a:pt x="7" y="52"/>
                  </a:lnTo>
                  <a:lnTo>
                    <a:pt x="16" y="35"/>
                  </a:lnTo>
                  <a:lnTo>
                    <a:pt x="52" y="30"/>
                  </a:lnTo>
                  <a:lnTo>
                    <a:pt x="64" y="16"/>
                  </a:lnTo>
                  <a:lnTo>
                    <a:pt x="97" y="0"/>
                  </a:lnTo>
                  <a:lnTo>
                    <a:pt x="94" y="28"/>
                  </a:lnTo>
                  <a:lnTo>
                    <a:pt x="83" y="47"/>
                  </a:lnTo>
                  <a:lnTo>
                    <a:pt x="87" y="63"/>
                  </a:lnTo>
                  <a:lnTo>
                    <a:pt x="109" y="7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97">
              <a:extLst>
                <a:ext uri="{FF2B5EF4-FFF2-40B4-BE49-F238E27FC236}">
                  <a16:creationId xmlns="" xmlns:a16="http://schemas.microsoft.com/office/drawing/2014/main" id="{4CC84287-7117-4C96-934B-12C5CA23C56A}"/>
                </a:ext>
              </a:extLst>
            </p:cNvPr>
            <p:cNvSpPr>
              <a:spLocks/>
            </p:cNvSpPr>
            <p:nvPr/>
          </p:nvSpPr>
          <p:spPr bwMode="auto">
            <a:xfrm>
              <a:off x="-31501715" y="-6825569"/>
              <a:ext cx="220663" cy="142875"/>
            </a:xfrm>
            <a:custGeom>
              <a:avLst/>
              <a:gdLst>
                <a:gd name="T0" fmla="*/ 9 w 139"/>
                <a:gd name="T1" fmla="*/ 7 h 90"/>
                <a:gd name="T2" fmla="*/ 14 w 139"/>
                <a:gd name="T3" fmla="*/ 0 h 90"/>
                <a:gd name="T4" fmla="*/ 45 w 139"/>
                <a:gd name="T5" fmla="*/ 0 h 90"/>
                <a:gd name="T6" fmla="*/ 66 w 139"/>
                <a:gd name="T7" fmla="*/ 9 h 90"/>
                <a:gd name="T8" fmla="*/ 78 w 139"/>
                <a:gd name="T9" fmla="*/ 9 h 90"/>
                <a:gd name="T10" fmla="*/ 85 w 139"/>
                <a:gd name="T11" fmla="*/ 24 h 90"/>
                <a:gd name="T12" fmla="*/ 106 w 139"/>
                <a:gd name="T13" fmla="*/ 24 h 90"/>
                <a:gd name="T14" fmla="*/ 104 w 139"/>
                <a:gd name="T15" fmla="*/ 35 h 90"/>
                <a:gd name="T16" fmla="*/ 120 w 139"/>
                <a:gd name="T17" fmla="*/ 35 h 90"/>
                <a:gd name="T18" fmla="*/ 139 w 139"/>
                <a:gd name="T19" fmla="*/ 50 h 90"/>
                <a:gd name="T20" fmla="*/ 125 w 139"/>
                <a:gd name="T21" fmla="*/ 66 h 90"/>
                <a:gd name="T22" fmla="*/ 106 w 139"/>
                <a:gd name="T23" fmla="*/ 59 h 90"/>
                <a:gd name="T24" fmla="*/ 90 w 139"/>
                <a:gd name="T25" fmla="*/ 59 h 90"/>
                <a:gd name="T26" fmla="*/ 78 w 139"/>
                <a:gd name="T27" fmla="*/ 59 h 90"/>
                <a:gd name="T28" fmla="*/ 71 w 139"/>
                <a:gd name="T29" fmla="*/ 66 h 90"/>
                <a:gd name="T30" fmla="*/ 54 w 139"/>
                <a:gd name="T31" fmla="*/ 68 h 90"/>
                <a:gd name="T32" fmla="*/ 50 w 139"/>
                <a:gd name="T33" fmla="*/ 59 h 90"/>
                <a:gd name="T34" fmla="*/ 35 w 139"/>
                <a:gd name="T35" fmla="*/ 64 h 90"/>
                <a:gd name="T36" fmla="*/ 21 w 139"/>
                <a:gd name="T37" fmla="*/ 90 h 90"/>
                <a:gd name="T38" fmla="*/ 12 w 139"/>
                <a:gd name="T39" fmla="*/ 85 h 90"/>
                <a:gd name="T40" fmla="*/ 9 w 139"/>
                <a:gd name="T41" fmla="*/ 73 h 90"/>
                <a:gd name="T42" fmla="*/ 9 w 139"/>
                <a:gd name="T43" fmla="*/ 61 h 90"/>
                <a:gd name="T44" fmla="*/ 0 w 139"/>
                <a:gd name="T45" fmla="*/ 50 h 90"/>
                <a:gd name="T46" fmla="*/ 9 w 139"/>
                <a:gd name="T47" fmla="*/ 45 h 90"/>
                <a:gd name="T48" fmla="*/ 12 w 139"/>
                <a:gd name="T49" fmla="*/ 28 h 90"/>
                <a:gd name="T50" fmla="*/ 9 w 139"/>
                <a:gd name="T51"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9" h="90">
                  <a:moveTo>
                    <a:pt x="9" y="7"/>
                  </a:moveTo>
                  <a:lnTo>
                    <a:pt x="14" y="0"/>
                  </a:lnTo>
                  <a:lnTo>
                    <a:pt x="45" y="0"/>
                  </a:lnTo>
                  <a:lnTo>
                    <a:pt x="66" y="9"/>
                  </a:lnTo>
                  <a:lnTo>
                    <a:pt x="78" y="9"/>
                  </a:lnTo>
                  <a:lnTo>
                    <a:pt x="85" y="24"/>
                  </a:lnTo>
                  <a:lnTo>
                    <a:pt x="106" y="24"/>
                  </a:lnTo>
                  <a:lnTo>
                    <a:pt x="104" y="35"/>
                  </a:lnTo>
                  <a:lnTo>
                    <a:pt x="120" y="35"/>
                  </a:lnTo>
                  <a:lnTo>
                    <a:pt x="139" y="50"/>
                  </a:lnTo>
                  <a:lnTo>
                    <a:pt x="125" y="66"/>
                  </a:lnTo>
                  <a:lnTo>
                    <a:pt x="106" y="59"/>
                  </a:lnTo>
                  <a:lnTo>
                    <a:pt x="90" y="59"/>
                  </a:lnTo>
                  <a:lnTo>
                    <a:pt x="78" y="59"/>
                  </a:lnTo>
                  <a:lnTo>
                    <a:pt x="71" y="66"/>
                  </a:lnTo>
                  <a:lnTo>
                    <a:pt x="54" y="68"/>
                  </a:lnTo>
                  <a:lnTo>
                    <a:pt x="50" y="59"/>
                  </a:lnTo>
                  <a:lnTo>
                    <a:pt x="35" y="64"/>
                  </a:lnTo>
                  <a:lnTo>
                    <a:pt x="21" y="90"/>
                  </a:lnTo>
                  <a:lnTo>
                    <a:pt x="12" y="85"/>
                  </a:lnTo>
                  <a:lnTo>
                    <a:pt x="9" y="73"/>
                  </a:lnTo>
                  <a:lnTo>
                    <a:pt x="9" y="61"/>
                  </a:lnTo>
                  <a:lnTo>
                    <a:pt x="0" y="50"/>
                  </a:lnTo>
                  <a:lnTo>
                    <a:pt x="9" y="45"/>
                  </a:lnTo>
                  <a:lnTo>
                    <a:pt x="12" y="28"/>
                  </a:lnTo>
                  <a:lnTo>
                    <a:pt x="9" y="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98">
              <a:extLst>
                <a:ext uri="{FF2B5EF4-FFF2-40B4-BE49-F238E27FC236}">
                  <a16:creationId xmlns="" xmlns:a16="http://schemas.microsoft.com/office/drawing/2014/main" id="{0D9D9AC2-B504-4C47-94B0-B12525F3C46E}"/>
                </a:ext>
              </a:extLst>
            </p:cNvPr>
            <p:cNvSpPr>
              <a:spLocks/>
            </p:cNvSpPr>
            <p:nvPr/>
          </p:nvSpPr>
          <p:spPr bwMode="auto">
            <a:xfrm>
              <a:off x="-25658125" y="-9752922"/>
              <a:ext cx="296863" cy="192088"/>
            </a:xfrm>
            <a:custGeom>
              <a:avLst/>
              <a:gdLst>
                <a:gd name="T0" fmla="*/ 38 w 187"/>
                <a:gd name="T1" fmla="*/ 104 h 121"/>
                <a:gd name="T2" fmla="*/ 43 w 187"/>
                <a:gd name="T3" fmla="*/ 71 h 121"/>
                <a:gd name="T4" fmla="*/ 29 w 187"/>
                <a:gd name="T5" fmla="*/ 78 h 121"/>
                <a:gd name="T6" fmla="*/ 5 w 187"/>
                <a:gd name="T7" fmla="*/ 57 h 121"/>
                <a:gd name="T8" fmla="*/ 0 w 187"/>
                <a:gd name="T9" fmla="*/ 26 h 121"/>
                <a:gd name="T10" fmla="*/ 50 w 187"/>
                <a:gd name="T11" fmla="*/ 10 h 121"/>
                <a:gd name="T12" fmla="*/ 100 w 187"/>
                <a:gd name="T13" fmla="*/ 0 h 121"/>
                <a:gd name="T14" fmla="*/ 140 w 187"/>
                <a:gd name="T15" fmla="*/ 10 h 121"/>
                <a:gd name="T16" fmla="*/ 180 w 187"/>
                <a:gd name="T17" fmla="*/ 10 h 121"/>
                <a:gd name="T18" fmla="*/ 187 w 187"/>
                <a:gd name="T19" fmla="*/ 19 h 121"/>
                <a:gd name="T20" fmla="*/ 159 w 187"/>
                <a:gd name="T21" fmla="*/ 52 h 121"/>
                <a:gd name="T22" fmla="*/ 170 w 187"/>
                <a:gd name="T23" fmla="*/ 104 h 121"/>
                <a:gd name="T24" fmla="*/ 154 w 187"/>
                <a:gd name="T25" fmla="*/ 121 h 121"/>
                <a:gd name="T26" fmla="*/ 121 w 187"/>
                <a:gd name="T27" fmla="*/ 121 h 121"/>
                <a:gd name="T28" fmla="*/ 88 w 187"/>
                <a:gd name="T29" fmla="*/ 102 h 121"/>
                <a:gd name="T30" fmla="*/ 71 w 187"/>
                <a:gd name="T31" fmla="*/ 95 h 121"/>
                <a:gd name="T32" fmla="*/ 38 w 187"/>
                <a:gd name="T33" fmla="*/ 10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7" h="121">
                  <a:moveTo>
                    <a:pt x="38" y="104"/>
                  </a:moveTo>
                  <a:lnTo>
                    <a:pt x="43" y="71"/>
                  </a:lnTo>
                  <a:lnTo>
                    <a:pt x="29" y="78"/>
                  </a:lnTo>
                  <a:lnTo>
                    <a:pt x="5" y="57"/>
                  </a:lnTo>
                  <a:lnTo>
                    <a:pt x="0" y="26"/>
                  </a:lnTo>
                  <a:lnTo>
                    <a:pt x="50" y="10"/>
                  </a:lnTo>
                  <a:lnTo>
                    <a:pt x="100" y="0"/>
                  </a:lnTo>
                  <a:lnTo>
                    <a:pt x="140" y="10"/>
                  </a:lnTo>
                  <a:lnTo>
                    <a:pt x="180" y="10"/>
                  </a:lnTo>
                  <a:lnTo>
                    <a:pt x="187" y="19"/>
                  </a:lnTo>
                  <a:lnTo>
                    <a:pt x="159" y="52"/>
                  </a:lnTo>
                  <a:lnTo>
                    <a:pt x="170" y="104"/>
                  </a:lnTo>
                  <a:lnTo>
                    <a:pt x="154" y="121"/>
                  </a:lnTo>
                  <a:lnTo>
                    <a:pt x="121" y="121"/>
                  </a:lnTo>
                  <a:lnTo>
                    <a:pt x="88" y="102"/>
                  </a:lnTo>
                  <a:lnTo>
                    <a:pt x="71" y="95"/>
                  </a:lnTo>
                  <a:lnTo>
                    <a:pt x="38" y="104"/>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99">
              <a:extLst>
                <a:ext uri="{FF2B5EF4-FFF2-40B4-BE49-F238E27FC236}">
                  <a16:creationId xmlns="" xmlns:a16="http://schemas.microsoft.com/office/drawing/2014/main" id="{C1E8BE41-39C9-429D-892C-E3A6435690F6}"/>
                </a:ext>
              </a:extLst>
            </p:cNvPr>
            <p:cNvSpPr>
              <a:spLocks/>
            </p:cNvSpPr>
            <p:nvPr/>
          </p:nvSpPr>
          <p:spPr bwMode="auto">
            <a:xfrm>
              <a:off x="-24858024" y="-6704919"/>
              <a:ext cx="411163" cy="344488"/>
            </a:xfrm>
            <a:custGeom>
              <a:avLst/>
              <a:gdLst>
                <a:gd name="T0" fmla="*/ 231 w 259"/>
                <a:gd name="T1" fmla="*/ 215 h 217"/>
                <a:gd name="T2" fmla="*/ 219 w 259"/>
                <a:gd name="T3" fmla="*/ 200 h 217"/>
                <a:gd name="T4" fmla="*/ 203 w 259"/>
                <a:gd name="T5" fmla="*/ 179 h 217"/>
                <a:gd name="T6" fmla="*/ 186 w 259"/>
                <a:gd name="T7" fmla="*/ 165 h 217"/>
                <a:gd name="T8" fmla="*/ 174 w 259"/>
                <a:gd name="T9" fmla="*/ 151 h 217"/>
                <a:gd name="T10" fmla="*/ 141 w 259"/>
                <a:gd name="T11" fmla="*/ 137 h 217"/>
                <a:gd name="T12" fmla="*/ 115 w 259"/>
                <a:gd name="T13" fmla="*/ 137 h 217"/>
                <a:gd name="T14" fmla="*/ 106 w 259"/>
                <a:gd name="T15" fmla="*/ 127 h 217"/>
                <a:gd name="T16" fmla="*/ 82 w 259"/>
                <a:gd name="T17" fmla="*/ 137 h 217"/>
                <a:gd name="T18" fmla="*/ 61 w 259"/>
                <a:gd name="T19" fmla="*/ 120 h 217"/>
                <a:gd name="T20" fmla="*/ 47 w 259"/>
                <a:gd name="T21" fmla="*/ 148 h 217"/>
                <a:gd name="T22" fmla="*/ 2 w 259"/>
                <a:gd name="T23" fmla="*/ 139 h 217"/>
                <a:gd name="T24" fmla="*/ 0 w 259"/>
                <a:gd name="T25" fmla="*/ 125 h 217"/>
                <a:gd name="T26" fmla="*/ 16 w 259"/>
                <a:gd name="T27" fmla="*/ 66 h 217"/>
                <a:gd name="T28" fmla="*/ 18 w 259"/>
                <a:gd name="T29" fmla="*/ 40 h 217"/>
                <a:gd name="T30" fmla="*/ 30 w 259"/>
                <a:gd name="T31" fmla="*/ 28 h 217"/>
                <a:gd name="T32" fmla="*/ 61 w 259"/>
                <a:gd name="T33" fmla="*/ 21 h 217"/>
                <a:gd name="T34" fmla="*/ 80 w 259"/>
                <a:gd name="T35" fmla="*/ 0 h 217"/>
                <a:gd name="T36" fmla="*/ 101 w 259"/>
                <a:gd name="T37" fmla="*/ 44 h 217"/>
                <a:gd name="T38" fmla="*/ 113 w 259"/>
                <a:gd name="T39" fmla="*/ 80 h 217"/>
                <a:gd name="T40" fmla="*/ 134 w 259"/>
                <a:gd name="T41" fmla="*/ 101 h 217"/>
                <a:gd name="T42" fmla="*/ 186 w 259"/>
                <a:gd name="T43" fmla="*/ 137 h 217"/>
                <a:gd name="T44" fmla="*/ 208 w 259"/>
                <a:gd name="T45" fmla="*/ 160 h 217"/>
                <a:gd name="T46" fmla="*/ 229 w 259"/>
                <a:gd name="T47" fmla="*/ 182 h 217"/>
                <a:gd name="T48" fmla="*/ 241 w 259"/>
                <a:gd name="T49" fmla="*/ 196 h 217"/>
                <a:gd name="T50" fmla="*/ 259 w 259"/>
                <a:gd name="T51" fmla="*/ 208 h 217"/>
                <a:gd name="T52" fmla="*/ 248 w 259"/>
                <a:gd name="T53" fmla="*/ 217 h 217"/>
                <a:gd name="T54" fmla="*/ 231 w 259"/>
                <a:gd name="T55" fmla="*/ 21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9" h="217">
                  <a:moveTo>
                    <a:pt x="231" y="215"/>
                  </a:moveTo>
                  <a:lnTo>
                    <a:pt x="219" y="200"/>
                  </a:lnTo>
                  <a:lnTo>
                    <a:pt x="203" y="179"/>
                  </a:lnTo>
                  <a:lnTo>
                    <a:pt x="186" y="165"/>
                  </a:lnTo>
                  <a:lnTo>
                    <a:pt x="174" y="151"/>
                  </a:lnTo>
                  <a:lnTo>
                    <a:pt x="141" y="137"/>
                  </a:lnTo>
                  <a:lnTo>
                    <a:pt x="115" y="137"/>
                  </a:lnTo>
                  <a:lnTo>
                    <a:pt x="106" y="127"/>
                  </a:lnTo>
                  <a:lnTo>
                    <a:pt x="82" y="137"/>
                  </a:lnTo>
                  <a:lnTo>
                    <a:pt x="61" y="120"/>
                  </a:lnTo>
                  <a:lnTo>
                    <a:pt x="47" y="148"/>
                  </a:lnTo>
                  <a:lnTo>
                    <a:pt x="2" y="139"/>
                  </a:lnTo>
                  <a:lnTo>
                    <a:pt x="0" y="125"/>
                  </a:lnTo>
                  <a:lnTo>
                    <a:pt x="16" y="66"/>
                  </a:lnTo>
                  <a:lnTo>
                    <a:pt x="18" y="40"/>
                  </a:lnTo>
                  <a:lnTo>
                    <a:pt x="30" y="28"/>
                  </a:lnTo>
                  <a:lnTo>
                    <a:pt x="61" y="21"/>
                  </a:lnTo>
                  <a:lnTo>
                    <a:pt x="80" y="0"/>
                  </a:lnTo>
                  <a:lnTo>
                    <a:pt x="101" y="44"/>
                  </a:lnTo>
                  <a:lnTo>
                    <a:pt x="113" y="80"/>
                  </a:lnTo>
                  <a:lnTo>
                    <a:pt x="134" y="101"/>
                  </a:lnTo>
                  <a:lnTo>
                    <a:pt x="186" y="137"/>
                  </a:lnTo>
                  <a:lnTo>
                    <a:pt x="208" y="160"/>
                  </a:lnTo>
                  <a:lnTo>
                    <a:pt x="229" y="182"/>
                  </a:lnTo>
                  <a:lnTo>
                    <a:pt x="241" y="196"/>
                  </a:lnTo>
                  <a:lnTo>
                    <a:pt x="259" y="208"/>
                  </a:lnTo>
                  <a:lnTo>
                    <a:pt x="248" y="217"/>
                  </a:lnTo>
                  <a:lnTo>
                    <a:pt x="231" y="21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500">
              <a:extLst>
                <a:ext uri="{FF2B5EF4-FFF2-40B4-BE49-F238E27FC236}">
                  <a16:creationId xmlns="" xmlns:a16="http://schemas.microsoft.com/office/drawing/2014/main" id="{B217CCA2-8100-402F-B4AA-FE553C265B6B}"/>
                </a:ext>
              </a:extLst>
            </p:cNvPr>
            <p:cNvSpPr>
              <a:spLocks/>
            </p:cNvSpPr>
            <p:nvPr/>
          </p:nvSpPr>
          <p:spPr bwMode="auto">
            <a:xfrm>
              <a:off x="-27664726" y="-8451171"/>
              <a:ext cx="762000" cy="563563"/>
            </a:xfrm>
            <a:custGeom>
              <a:avLst/>
              <a:gdLst>
                <a:gd name="T0" fmla="*/ 14 w 480"/>
                <a:gd name="T1" fmla="*/ 88 h 355"/>
                <a:gd name="T2" fmla="*/ 17 w 480"/>
                <a:gd name="T3" fmla="*/ 55 h 355"/>
                <a:gd name="T4" fmla="*/ 0 w 480"/>
                <a:gd name="T5" fmla="*/ 34 h 355"/>
                <a:gd name="T6" fmla="*/ 55 w 480"/>
                <a:gd name="T7" fmla="*/ 0 h 355"/>
                <a:gd name="T8" fmla="*/ 102 w 480"/>
                <a:gd name="T9" fmla="*/ 10 h 355"/>
                <a:gd name="T10" fmla="*/ 154 w 480"/>
                <a:gd name="T11" fmla="*/ 8 h 355"/>
                <a:gd name="T12" fmla="*/ 194 w 480"/>
                <a:gd name="T13" fmla="*/ 17 h 355"/>
                <a:gd name="T14" fmla="*/ 227 w 480"/>
                <a:gd name="T15" fmla="*/ 15 h 355"/>
                <a:gd name="T16" fmla="*/ 291 w 480"/>
                <a:gd name="T17" fmla="*/ 15 h 355"/>
                <a:gd name="T18" fmla="*/ 305 w 480"/>
                <a:gd name="T19" fmla="*/ 34 h 355"/>
                <a:gd name="T20" fmla="*/ 376 w 480"/>
                <a:gd name="T21" fmla="*/ 55 h 355"/>
                <a:gd name="T22" fmla="*/ 390 w 480"/>
                <a:gd name="T23" fmla="*/ 45 h 355"/>
                <a:gd name="T24" fmla="*/ 435 w 480"/>
                <a:gd name="T25" fmla="*/ 67 h 355"/>
                <a:gd name="T26" fmla="*/ 477 w 480"/>
                <a:gd name="T27" fmla="*/ 60 h 355"/>
                <a:gd name="T28" fmla="*/ 480 w 480"/>
                <a:gd name="T29" fmla="*/ 88 h 355"/>
                <a:gd name="T30" fmla="*/ 444 w 480"/>
                <a:gd name="T31" fmla="*/ 116 h 355"/>
                <a:gd name="T32" fmla="*/ 395 w 480"/>
                <a:gd name="T33" fmla="*/ 128 h 355"/>
                <a:gd name="T34" fmla="*/ 390 w 480"/>
                <a:gd name="T35" fmla="*/ 142 h 355"/>
                <a:gd name="T36" fmla="*/ 366 w 480"/>
                <a:gd name="T37" fmla="*/ 168 h 355"/>
                <a:gd name="T38" fmla="*/ 352 w 480"/>
                <a:gd name="T39" fmla="*/ 204 h 355"/>
                <a:gd name="T40" fmla="*/ 366 w 480"/>
                <a:gd name="T41" fmla="*/ 230 h 355"/>
                <a:gd name="T42" fmla="*/ 345 w 480"/>
                <a:gd name="T43" fmla="*/ 251 h 355"/>
                <a:gd name="T44" fmla="*/ 336 w 480"/>
                <a:gd name="T45" fmla="*/ 279 h 355"/>
                <a:gd name="T46" fmla="*/ 307 w 480"/>
                <a:gd name="T47" fmla="*/ 289 h 355"/>
                <a:gd name="T48" fmla="*/ 279 w 480"/>
                <a:gd name="T49" fmla="*/ 322 h 355"/>
                <a:gd name="T50" fmla="*/ 232 w 480"/>
                <a:gd name="T51" fmla="*/ 322 h 355"/>
                <a:gd name="T52" fmla="*/ 194 w 480"/>
                <a:gd name="T53" fmla="*/ 322 h 355"/>
                <a:gd name="T54" fmla="*/ 170 w 480"/>
                <a:gd name="T55" fmla="*/ 338 h 355"/>
                <a:gd name="T56" fmla="*/ 156 w 480"/>
                <a:gd name="T57" fmla="*/ 355 h 355"/>
                <a:gd name="T58" fmla="*/ 137 w 480"/>
                <a:gd name="T59" fmla="*/ 350 h 355"/>
                <a:gd name="T60" fmla="*/ 123 w 480"/>
                <a:gd name="T61" fmla="*/ 336 h 355"/>
                <a:gd name="T62" fmla="*/ 111 w 480"/>
                <a:gd name="T63" fmla="*/ 310 h 355"/>
                <a:gd name="T64" fmla="*/ 76 w 480"/>
                <a:gd name="T65" fmla="*/ 303 h 355"/>
                <a:gd name="T66" fmla="*/ 71 w 480"/>
                <a:gd name="T67" fmla="*/ 289 h 355"/>
                <a:gd name="T68" fmla="*/ 85 w 480"/>
                <a:gd name="T69" fmla="*/ 272 h 355"/>
                <a:gd name="T70" fmla="*/ 92 w 480"/>
                <a:gd name="T71" fmla="*/ 260 h 355"/>
                <a:gd name="T72" fmla="*/ 78 w 480"/>
                <a:gd name="T73" fmla="*/ 246 h 355"/>
                <a:gd name="T74" fmla="*/ 90 w 480"/>
                <a:gd name="T75" fmla="*/ 218 h 355"/>
                <a:gd name="T76" fmla="*/ 73 w 480"/>
                <a:gd name="T77" fmla="*/ 190 h 355"/>
                <a:gd name="T78" fmla="*/ 90 w 480"/>
                <a:gd name="T79" fmla="*/ 187 h 355"/>
                <a:gd name="T80" fmla="*/ 92 w 480"/>
                <a:gd name="T81" fmla="*/ 166 h 355"/>
                <a:gd name="T82" fmla="*/ 97 w 480"/>
                <a:gd name="T83" fmla="*/ 159 h 355"/>
                <a:gd name="T84" fmla="*/ 99 w 480"/>
                <a:gd name="T85" fmla="*/ 123 h 355"/>
                <a:gd name="T86" fmla="*/ 116 w 480"/>
                <a:gd name="T87" fmla="*/ 109 h 355"/>
                <a:gd name="T88" fmla="*/ 106 w 480"/>
                <a:gd name="T89" fmla="*/ 88 h 355"/>
                <a:gd name="T90" fmla="*/ 83 w 480"/>
                <a:gd name="T91" fmla="*/ 86 h 355"/>
                <a:gd name="T92" fmla="*/ 76 w 480"/>
                <a:gd name="T93" fmla="*/ 90 h 355"/>
                <a:gd name="T94" fmla="*/ 55 w 480"/>
                <a:gd name="T95" fmla="*/ 90 h 355"/>
                <a:gd name="T96" fmla="*/ 43 w 480"/>
                <a:gd name="T97" fmla="*/ 69 h 355"/>
                <a:gd name="T98" fmla="*/ 29 w 480"/>
                <a:gd name="T99" fmla="*/ 76 h 355"/>
                <a:gd name="T100" fmla="*/ 14 w 480"/>
                <a:gd name="T101" fmla="*/ 8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0" h="355">
                  <a:moveTo>
                    <a:pt x="14" y="88"/>
                  </a:moveTo>
                  <a:lnTo>
                    <a:pt x="17" y="55"/>
                  </a:lnTo>
                  <a:lnTo>
                    <a:pt x="0" y="34"/>
                  </a:lnTo>
                  <a:lnTo>
                    <a:pt x="55" y="0"/>
                  </a:lnTo>
                  <a:lnTo>
                    <a:pt x="102" y="10"/>
                  </a:lnTo>
                  <a:lnTo>
                    <a:pt x="154" y="8"/>
                  </a:lnTo>
                  <a:lnTo>
                    <a:pt x="194" y="17"/>
                  </a:lnTo>
                  <a:lnTo>
                    <a:pt x="227" y="15"/>
                  </a:lnTo>
                  <a:lnTo>
                    <a:pt x="291" y="15"/>
                  </a:lnTo>
                  <a:lnTo>
                    <a:pt x="305" y="34"/>
                  </a:lnTo>
                  <a:lnTo>
                    <a:pt x="376" y="55"/>
                  </a:lnTo>
                  <a:lnTo>
                    <a:pt x="390" y="45"/>
                  </a:lnTo>
                  <a:lnTo>
                    <a:pt x="435" y="67"/>
                  </a:lnTo>
                  <a:lnTo>
                    <a:pt x="477" y="60"/>
                  </a:lnTo>
                  <a:lnTo>
                    <a:pt x="480" y="88"/>
                  </a:lnTo>
                  <a:lnTo>
                    <a:pt x="444" y="116"/>
                  </a:lnTo>
                  <a:lnTo>
                    <a:pt x="395" y="128"/>
                  </a:lnTo>
                  <a:lnTo>
                    <a:pt x="390" y="142"/>
                  </a:lnTo>
                  <a:lnTo>
                    <a:pt x="366" y="168"/>
                  </a:lnTo>
                  <a:lnTo>
                    <a:pt x="352" y="204"/>
                  </a:lnTo>
                  <a:lnTo>
                    <a:pt x="366" y="230"/>
                  </a:lnTo>
                  <a:lnTo>
                    <a:pt x="345" y="251"/>
                  </a:lnTo>
                  <a:lnTo>
                    <a:pt x="336" y="279"/>
                  </a:lnTo>
                  <a:lnTo>
                    <a:pt x="307" y="289"/>
                  </a:lnTo>
                  <a:lnTo>
                    <a:pt x="279" y="322"/>
                  </a:lnTo>
                  <a:lnTo>
                    <a:pt x="232" y="322"/>
                  </a:lnTo>
                  <a:lnTo>
                    <a:pt x="194" y="322"/>
                  </a:lnTo>
                  <a:lnTo>
                    <a:pt x="170" y="338"/>
                  </a:lnTo>
                  <a:lnTo>
                    <a:pt x="156" y="355"/>
                  </a:lnTo>
                  <a:lnTo>
                    <a:pt x="137" y="350"/>
                  </a:lnTo>
                  <a:lnTo>
                    <a:pt x="123" y="336"/>
                  </a:lnTo>
                  <a:lnTo>
                    <a:pt x="111" y="310"/>
                  </a:lnTo>
                  <a:lnTo>
                    <a:pt x="76" y="303"/>
                  </a:lnTo>
                  <a:lnTo>
                    <a:pt x="71" y="289"/>
                  </a:lnTo>
                  <a:lnTo>
                    <a:pt x="85" y="272"/>
                  </a:lnTo>
                  <a:lnTo>
                    <a:pt x="92" y="260"/>
                  </a:lnTo>
                  <a:lnTo>
                    <a:pt x="78" y="246"/>
                  </a:lnTo>
                  <a:lnTo>
                    <a:pt x="90" y="218"/>
                  </a:lnTo>
                  <a:lnTo>
                    <a:pt x="73" y="190"/>
                  </a:lnTo>
                  <a:lnTo>
                    <a:pt x="90" y="187"/>
                  </a:lnTo>
                  <a:lnTo>
                    <a:pt x="92" y="166"/>
                  </a:lnTo>
                  <a:lnTo>
                    <a:pt x="97" y="159"/>
                  </a:lnTo>
                  <a:lnTo>
                    <a:pt x="99" y="123"/>
                  </a:lnTo>
                  <a:lnTo>
                    <a:pt x="116" y="109"/>
                  </a:lnTo>
                  <a:lnTo>
                    <a:pt x="106" y="88"/>
                  </a:lnTo>
                  <a:lnTo>
                    <a:pt x="83" y="86"/>
                  </a:lnTo>
                  <a:lnTo>
                    <a:pt x="76" y="90"/>
                  </a:lnTo>
                  <a:lnTo>
                    <a:pt x="55" y="90"/>
                  </a:lnTo>
                  <a:lnTo>
                    <a:pt x="43" y="69"/>
                  </a:lnTo>
                  <a:lnTo>
                    <a:pt x="29" y="76"/>
                  </a:lnTo>
                  <a:lnTo>
                    <a:pt x="14" y="8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501">
              <a:extLst>
                <a:ext uri="{FF2B5EF4-FFF2-40B4-BE49-F238E27FC236}">
                  <a16:creationId xmlns="" xmlns:a16="http://schemas.microsoft.com/office/drawing/2014/main" id="{A1964D95-357E-4E72-8FA2-6399620D37B1}"/>
                </a:ext>
              </a:extLst>
            </p:cNvPr>
            <p:cNvSpPr>
              <a:spLocks/>
            </p:cNvSpPr>
            <p:nvPr/>
          </p:nvSpPr>
          <p:spPr bwMode="auto">
            <a:xfrm>
              <a:off x="-25064399" y="-6514419"/>
              <a:ext cx="906463" cy="709613"/>
            </a:xfrm>
            <a:custGeom>
              <a:avLst/>
              <a:gdLst>
                <a:gd name="T0" fmla="*/ 191 w 571"/>
                <a:gd name="T1" fmla="*/ 0 h 447"/>
                <a:gd name="T2" fmla="*/ 212 w 571"/>
                <a:gd name="T3" fmla="*/ 17 h 447"/>
                <a:gd name="T4" fmla="*/ 236 w 571"/>
                <a:gd name="T5" fmla="*/ 7 h 447"/>
                <a:gd name="T6" fmla="*/ 245 w 571"/>
                <a:gd name="T7" fmla="*/ 17 h 447"/>
                <a:gd name="T8" fmla="*/ 271 w 571"/>
                <a:gd name="T9" fmla="*/ 17 h 447"/>
                <a:gd name="T10" fmla="*/ 304 w 571"/>
                <a:gd name="T11" fmla="*/ 31 h 447"/>
                <a:gd name="T12" fmla="*/ 316 w 571"/>
                <a:gd name="T13" fmla="*/ 45 h 447"/>
                <a:gd name="T14" fmla="*/ 333 w 571"/>
                <a:gd name="T15" fmla="*/ 59 h 447"/>
                <a:gd name="T16" fmla="*/ 349 w 571"/>
                <a:gd name="T17" fmla="*/ 80 h 447"/>
                <a:gd name="T18" fmla="*/ 361 w 571"/>
                <a:gd name="T19" fmla="*/ 95 h 447"/>
                <a:gd name="T20" fmla="*/ 347 w 571"/>
                <a:gd name="T21" fmla="*/ 111 h 447"/>
                <a:gd name="T22" fmla="*/ 335 w 571"/>
                <a:gd name="T23" fmla="*/ 130 h 447"/>
                <a:gd name="T24" fmla="*/ 338 w 571"/>
                <a:gd name="T25" fmla="*/ 140 h 447"/>
                <a:gd name="T26" fmla="*/ 340 w 571"/>
                <a:gd name="T27" fmla="*/ 151 h 447"/>
                <a:gd name="T28" fmla="*/ 361 w 571"/>
                <a:gd name="T29" fmla="*/ 151 h 447"/>
                <a:gd name="T30" fmla="*/ 371 w 571"/>
                <a:gd name="T31" fmla="*/ 149 h 447"/>
                <a:gd name="T32" fmla="*/ 378 w 571"/>
                <a:gd name="T33" fmla="*/ 156 h 447"/>
                <a:gd name="T34" fmla="*/ 371 w 571"/>
                <a:gd name="T35" fmla="*/ 170 h 447"/>
                <a:gd name="T36" fmla="*/ 385 w 571"/>
                <a:gd name="T37" fmla="*/ 191 h 447"/>
                <a:gd name="T38" fmla="*/ 399 w 571"/>
                <a:gd name="T39" fmla="*/ 210 h 447"/>
                <a:gd name="T40" fmla="*/ 413 w 571"/>
                <a:gd name="T41" fmla="*/ 225 h 447"/>
                <a:gd name="T42" fmla="*/ 538 w 571"/>
                <a:gd name="T43" fmla="*/ 269 h 447"/>
                <a:gd name="T44" fmla="*/ 571 w 571"/>
                <a:gd name="T45" fmla="*/ 269 h 447"/>
                <a:gd name="T46" fmla="*/ 463 w 571"/>
                <a:gd name="T47" fmla="*/ 385 h 447"/>
                <a:gd name="T48" fmla="*/ 413 w 571"/>
                <a:gd name="T49" fmla="*/ 388 h 447"/>
                <a:gd name="T50" fmla="*/ 378 w 571"/>
                <a:gd name="T51" fmla="*/ 414 h 447"/>
                <a:gd name="T52" fmla="*/ 354 w 571"/>
                <a:gd name="T53" fmla="*/ 414 h 447"/>
                <a:gd name="T54" fmla="*/ 342 w 571"/>
                <a:gd name="T55" fmla="*/ 428 h 447"/>
                <a:gd name="T56" fmla="*/ 316 w 571"/>
                <a:gd name="T57" fmla="*/ 428 h 447"/>
                <a:gd name="T58" fmla="*/ 300 w 571"/>
                <a:gd name="T59" fmla="*/ 414 h 447"/>
                <a:gd name="T60" fmla="*/ 264 w 571"/>
                <a:gd name="T61" fmla="*/ 430 h 447"/>
                <a:gd name="T62" fmla="*/ 255 w 571"/>
                <a:gd name="T63" fmla="*/ 447 h 447"/>
                <a:gd name="T64" fmla="*/ 229 w 571"/>
                <a:gd name="T65" fmla="*/ 442 h 447"/>
                <a:gd name="T66" fmla="*/ 219 w 571"/>
                <a:gd name="T67" fmla="*/ 440 h 447"/>
                <a:gd name="T68" fmla="*/ 210 w 571"/>
                <a:gd name="T69" fmla="*/ 440 h 447"/>
                <a:gd name="T70" fmla="*/ 198 w 571"/>
                <a:gd name="T71" fmla="*/ 440 h 447"/>
                <a:gd name="T72" fmla="*/ 148 w 571"/>
                <a:gd name="T73" fmla="*/ 407 h 447"/>
                <a:gd name="T74" fmla="*/ 122 w 571"/>
                <a:gd name="T75" fmla="*/ 407 h 447"/>
                <a:gd name="T76" fmla="*/ 108 w 571"/>
                <a:gd name="T77" fmla="*/ 395 h 447"/>
                <a:gd name="T78" fmla="*/ 108 w 571"/>
                <a:gd name="T79" fmla="*/ 373 h 447"/>
                <a:gd name="T80" fmla="*/ 89 w 571"/>
                <a:gd name="T81" fmla="*/ 366 h 447"/>
                <a:gd name="T82" fmla="*/ 66 w 571"/>
                <a:gd name="T83" fmla="*/ 324 h 447"/>
                <a:gd name="T84" fmla="*/ 49 w 571"/>
                <a:gd name="T85" fmla="*/ 314 h 447"/>
                <a:gd name="T86" fmla="*/ 42 w 571"/>
                <a:gd name="T87" fmla="*/ 300 h 447"/>
                <a:gd name="T88" fmla="*/ 23 w 571"/>
                <a:gd name="T89" fmla="*/ 281 h 447"/>
                <a:gd name="T90" fmla="*/ 0 w 571"/>
                <a:gd name="T91" fmla="*/ 279 h 447"/>
                <a:gd name="T92" fmla="*/ 11 w 571"/>
                <a:gd name="T93" fmla="*/ 255 h 447"/>
                <a:gd name="T94" fmla="*/ 33 w 571"/>
                <a:gd name="T95" fmla="*/ 255 h 447"/>
                <a:gd name="T96" fmla="*/ 37 w 571"/>
                <a:gd name="T97" fmla="*/ 243 h 447"/>
                <a:gd name="T98" fmla="*/ 37 w 571"/>
                <a:gd name="T99" fmla="*/ 208 h 447"/>
                <a:gd name="T100" fmla="*/ 49 w 571"/>
                <a:gd name="T101" fmla="*/ 168 h 447"/>
                <a:gd name="T102" fmla="*/ 68 w 571"/>
                <a:gd name="T103" fmla="*/ 156 h 447"/>
                <a:gd name="T104" fmla="*/ 71 w 571"/>
                <a:gd name="T105" fmla="*/ 142 h 447"/>
                <a:gd name="T106" fmla="*/ 87 w 571"/>
                <a:gd name="T107" fmla="*/ 111 h 447"/>
                <a:gd name="T108" fmla="*/ 111 w 571"/>
                <a:gd name="T109" fmla="*/ 92 h 447"/>
                <a:gd name="T110" fmla="*/ 127 w 571"/>
                <a:gd name="T111" fmla="*/ 54 h 447"/>
                <a:gd name="T112" fmla="*/ 132 w 571"/>
                <a:gd name="T113" fmla="*/ 19 h 447"/>
                <a:gd name="T114" fmla="*/ 177 w 571"/>
                <a:gd name="T115" fmla="*/ 28 h 447"/>
                <a:gd name="T116" fmla="*/ 191 w 571"/>
                <a:gd name="T117"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1" h="447">
                  <a:moveTo>
                    <a:pt x="191" y="0"/>
                  </a:moveTo>
                  <a:lnTo>
                    <a:pt x="212" y="17"/>
                  </a:lnTo>
                  <a:lnTo>
                    <a:pt x="236" y="7"/>
                  </a:lnTo>
                  <a:lnTo>
                    <a:pt x="245" y="17"/>
                  </a:lnTo>
                  <a:lnTo>
                    <a:pt x="271" y="17"/>
                  </a:lnTo>
                  <a:lnTo>
                    <a:pt x="304" y="31"/>
                  </a:lnTo>
                  <a:lnTo>
                    <a:pt x="316" y="45"/>
                  </a:lnTo>
                  <a:lnTo>
                    <a:pt x="333" y="59"/>
                  </a:lnTo>
                  <a:lnTo>
                    <a:pt x="349" y="80"/>
                  </a:lnTo>
                  <a:lnTo>
                    <a:pt x="361" y="95"/>
                  </a:lnTo>
                  <a:lnTo>
                    <a:pt x="347" y="111"/>
                  </a:lnTo>
                  <a:lnTo>
                    <a:pt x="335" y="130"/>
                  </a:lnTo>
                  <a:lnTo>
                    <a:pt x="338" y="140"/>
                  </a:lnTo>
                  <a:lnTo>
                    <a:pt x="340" y="151"/>
                  </a:lnTo>
                  <a:lnTo>
                    <a:pt x="361" y="151"/>
                  </a:lnTo>
                  <a:lnTo>
                    <a:pt x="371" y="149"/>
                  </a:lnTo>
                  <a:lnTo>
                    <a:pt x="378" y="156"/>
                  </a:lnTo>
                  <a:lnTo>
                    <a:pt x="371" y="170"/>
                  </a:lnTo>
                  <a:lnTo>
                    <a:pt x="385" y="191"/>
                  </a:lnTo>
                  <a:lnTo>
                    <a:pt x="399" y="210"/>
                  </a:lnTo>
                  <a:lnTo>
                    <a:pt x="413" y="225"/>
                  </a:lnTo>
                  <a:lnTo>
                    <a:pt x="538" y="269"/>
                  </a:lnTo>
                  <a:lnTo>
                    <a:pt x="571" y="269"/>
                  </a:lnTo>
                  <a:lnTo>
                    <a:pt x="463" y="385"/>
                  </a:lnTo>
                  <a:lnTo>
                    <a:pt x="413" y="388"/>
                  </a:lnTo>
                  <a:lnTo>
                    <a:pt x="378" y="414"/>
                  </a:lnTo>
                  <a:lnTo>
                    <a:pt x="354" y="414"/>
                  </a:lnTo>
                  <a:lnTo>
                    <a:pt x="342" y="428"/>
                  </a:lnTo>
                  <a:lnTo>
                    <a:pt x="316" y="428"/>
                  </a:lnTo>
                  <a:lnTo>
                    <a:pt x="300" y="414"/>
                  </a:lnTo>
                  <a:lnTo>
                    <a:pt x="264" y="430"/>
                  </a:lnTo>
                  <a:lnTo>
                    <a:pt x="255" y="447"/>
                  </a:lnTo>
                  <a:lnTo>
                    <a:pt x="229" y="442"/>
                  </a:lnTo>
                  <a:lnTo>
                    <a:pt x="219" y="440"/>
                  </a:lnTo>
                  <a:lnTo>
                    <a:pt x="210" y="440"/>
                  </a:lnTo>
                  <a:lnTo>
                    <a:pt x="198" y="440"/>
                  </a:lnTo>
                  <a:lnTo>
                    <a:pt x="148" y="407"/>
                  </a:lnTo>
                  <a:lnTo>
                    <a:pt x="122" y="407"/>
                  </a:lnTo>
                  <a:lnTo>
                    <a:pt x="108" y="395"/>
                  </a:lnTo>
                  <a:lnTo>
                    <a:pt x="108" y="373"/>
                  </a:lnTo>
                  <a:lnTo>
                    <a:pt x="89" y="366"/>
                  </a:lnTo>
                  <a:lnTo>
                    <a:pt x="66" y="324"/>
                  </a:lnTo>
                  <a:lnTo>
                    <a:pt x="49" y="314"/>
                  </a:lnTo>
                  <a:lnTo>
                    <a:pt x="42" y="300"/>
                  </a:lnTo>
                  <a:lnTo>
                    <a:pt x="23" y="281"/>
                  </a:lnTo>
                  <a:lnTo>
                    <a:pt x="0" y="279"/>
                  </a:lnTo>
                  <a:lnTo>
                    <a:pt x="11" y="255"/>
                  </a:lnTo>
                  <a:lnTo>
                    <a:pt x="33" y="255"/>
                  </a:lnTo>
                  <a:lnTo>
                    <a:pt x="37" y="243"/>
                  </a:lnTo>
                  <a:lnTo>
                    <a:pt x="37" y="208"/>
                  </a:lnTo>
                  <a:lnTo>
                    <a:pt x="49" y="168"/>
                  </a:lnTo>
                  <a:lnTo>
                    <a:pt x="68" y="156"/>
                  </a:lnTo>
                  <a:lnTo>
                    <a:pt x="71" y="142"/>
                  </a:lnTo>
                  <a:lnTo>
                    <a:pt x="87" y="111"/>
                  </a:lnTo>
                  <a:lnTo>
                    <a:pt x="111" y="92"/>
                  </a:lnTo>
                  <a:lnTo>
                    <a:pt x="127" y="54"/>
                  </a:lnTo>
                  <a:lnTo>
                    <a:pt x="132" y="19"/>
                  </a:lnTo>
                  <a:lnTo>
                    <a:pt x="177" y="28"/>
                  </a:lnTo>
                  <a:lnTo>
                    <a:pt x="191"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02">
              <a:extLst>
                <a:ext uri="{FF2B5EF4-FFF2-40B4-BE49-F238E27FC236}">
                  <a16:creationId xmlns="" xmlns:a16="http://schemas.microsoft.com/office/drawing/2014/main" id="{F1F94EDD-387B-4E61-956E-E475C49571B8}"/>
                </a:ext>
              </a:extLst>
            </p:cNvPr>
            <p:cNvSpPr>
              <a:spLocks/>
            </p:cNvSpPr>
            <p:nvPr/>
          </p:nvSpPr>
          <p:spPr bwMode="auto">
            <a:xfrm>
              <a:off x="-30841314" y="-2172603"/>
              <a:ext cx="209550" cy="96838"/>
            </a:xfrm>
            <a:custGeom>
              <a:avLst/>
              <a:gdLst>
                <a:gd name="T0" fmla="*/ 0 w 132"/>
                <a:gd name="T1" fmla="*/ 38 h 61"/>
                <a:gd name="T2" fmla="*/ 45 w 132"/>
                <a:gd name="T3" fmla="*/ 9 h 61"/>
                <a:gd name="T4" fmla="*/ 78 w 132"/>
                <a:gd name="T5" fmla="*/ 21 h 61"/>
                <a:gd name="T6" fmla="*/ 101 w 132"/>
                <a:gd name="T7" fmla="*/ 0 h 61"/>
                <a:gd name="T8" fmla="*/ 132 w 132"/>
                <a:gd name="T9" fmla="*/ 23 h 61"/>
                <a:gd name="T10" fmla="*/ 120 w 132"/>
                <a:gd name="T11" fmla="*/ 42 h 61"/>
                <a:gd name="T12" fmla="*/ 68 w 132"/>
                <a:gd name="T13" fmla="*/ 56 h 61"/>
                <a:gd name="T14" fmla="*/ 52 w 132"/>
                <a:gd name="T15" fmla="*/ 38 h 61"/>
                <a:gd name="T16" fmla="*/ 19 w 132"/>
                <a:gd name="T17" fmla="*/ 61 h 61"/>
                <a:gd name="T18" fmla="*/ 0 w 132"/>
                <a:gd name="T19"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61">
                  <a:moveTo>
                    <a:pt x="0" y="38"/>
                  </a:moveTo>
                  <a:lnTo>
                    <a:pt x="45" y="9"/>
                  </a:lnTo>
                  <a:lnTo>
                    <a:pt x="78" y="21"/>
                  </a:lnTo>
                  <a:lnTo>
                    <a:pt x="101" y="0"/>
                  </a:lnTo>
                  <a:lnTo>
                    <a:pt x="132" y="23"/>
                  </a:lnTo>
                  <a:lnTo>
                    <a:pt x="120" y="42"/>
                  </a:lnTo>
                  <a:lnTo>
                    <a:pt x="68" y="56"/>
                  </a:lnTo>
                  <a:lnTo>
                    <a:pt x="52" y="38"/>
                  </a:lnTo>
                  <a:lnTo>
                    <a:pt x="19" y="61"/>
                  </a:lnTo>
                  <a:lnTo>
                    <a:pt x="0" y="3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503">
              <a:extLst>
                <a:ext uri="{FF2B5EF4-FFF2-40B4-BE49-F238E27FC236}">
                  <a16:creationId xmlns="" xmlns:a16="http://schemas.microsoft.com/office/drawing/2014/main" id="{03A41D20-E22B-4C49-99EA-BDD2ED998406}"/>
                </a:ext>
              </a:extLst>
            </p:cNvPr>
            <p:cNvSpPr>
              <a:spLocks/>
            </p:cNvSpPr>
            <p:nvPr/>
          </p:nvSpPr>
          <p:spPr bwMode="auto">
            <a:xfrm>
              <a:off x="-25823225" y="-10803847"/>
              <a:ext cx="668338" cy="1031876"/>
            </a:xfrm>
            <a:custGeom>
              <a:avLst/>
              <a:gdLst>
                <a:gd name="T0" fmla="*/ 307 w 421"/>
                <a:gd name="T1" fmla="*/ 76 h 650"/>
                <a:gd name="T2" fmla="*/ 303 w 421"/>
                <a:gd name="T3" fmla="*/ 123 h 650"/>
                <a:gd name="T4" fmla="*/ 362 w 421"/>
                <a:gd name="T5" fmla="*/ 166 h 650"/>
                <a:gd name="T6" fmla="*/ 326 w 421"/>
                <a:gd name="T7" fmla="*/ 216 h 650"/>
                <a:gd name="T8" fmla="*/ 371 w 421"/>
                <a:gd name="T9" fmla="*/ 289 h 650"/>
                <a:gd name="T10" fmla="*/ 345 w 421"/>
                <a:gd name="T11" fmla="*/ 343 h 650"/>
                <a:gd name="T12" fmla="*/ 381 w 421"/>
                <a:gd name="T13" fmla="*/ 390 h 650"/>
                <a:gd name="T14" fmla="*/ 364 w 421"/>
                <a:gd name="T15" fmla="*/ 431 h 650"/>
                <a:gd name="T16" fmla="*/ 421 w 421"/>
                <a:gd name="T17" fmla="*/ 471 h 650"/>
                <a:gd name="T18" fmla="*/ 407 w 421"/>
                <a:gd name="T19" fmla="*/ 502 h 650"/>
                <a:gd name="T20" fmla="*/ 371 w 421"/>
                <a:gd name="T21" fmla="*/ 537 h 650"/>
                <a:gd name="T22" fmla="*/ 289 w 421"/>
                <a:gd name="T23" fmla="*/ 613 h 650"/>
                <a:gd name="T24" fmla="*/ 218 w 421"/>
                <a:gd name="T25" fmla="*/ 617 h 650"/>
                <a:gd name="T26" fmla="*/ 149 w 421"/>
                <a:gd name="T27" fmla="*/ 639 h 650"/>
                <a:gd name="T28" fmla="*/ 88 w 421"/>
                <a:gd name="T29" fmla="*/ 650 h 650"/>
                <a:gd name="T30" fmla="*/ 64 w 421"/>
                <a:gd name="T31" fmla="*/ 617 h 650"/>
                <a:gd name="T32" fmla="*/ 26 w 421"/>
                <a:gd name="T33" fmla="*/ 598 h 650"/>
                <a:gd name="T34" fmla="*/ 36 w 421"/>
                <a:gd name="T35" fmla="*/ 542 h 650"/>
                <a:gd name="T36" fmla="*/ 17 w 421"/>
                <a:gd name="T37" fmla="*/ 487 h 650"/>
                <a:gd name="T38" fmla="*/ 36 w 421"/>
                <a:gd name="T39" fmla="*/ 452 h 650"/>
                <a:gd name="T40" fmla="*/ 71 w 421"/>
                <a:gd name="T41" fmla="*/ 414 h 650"/>
                <a:gd name="T42" fmla="*/ 159 w 421"/>
                <a:gd name="T43" fmla="*/ 346 h 650"/>
                <a:gd name="T44" fmla="*/ 185 w 421"/>
                <a:gd name="T45" fmla="*/ 334 h 650"/>
                <a:gd name="T46" fmla="*/ 180 w 421"/>
                <a:gd name="T47" fmla="*/ 308 h 650"/>
                <a:gd name="T48" fmla="*/ 128 w 421"/>
                <a:gd name="T49" fmla="*/ 277 h 650"/>
                <a:gd name="T50" fmla="*/ 114 w 421"/>
                <a:gd name="T51" fmla="*/ 251 h 650"/>
                <a:gd name="T52" fmla="*/ 114 w 421"/>
                <a:gd name="T53" fmla="*/ 152 h 650"/>
                <a:gd name="T54" fmla="*/ 52 w 421"/>
                <a:gd name="T55" fmla="*/ 107 h 650"/>
                <a:gd name="T56" fmla="*/ 0 w 421"/>
                <a:gd name="T57" fmla="*/ 74 h 650"/>
                <a:gd name="T58" fmla="*/ 24 w 421"/>
                <a:gd name="T59" fmla="*/ 55 h 650"/>
                <a:gd name="T60" fmla="*/ 66 w 421"/>
                <a:gd name="T61" fmla="*/ 90 h 650"/>
                <a:gd name="T62" fmla="*/ 118 w 421"/>
                <a:gd name="T63" fmla="*/ 88 h 650"/>
                <a:gd name="T64" fmla="*/ 159 w 421"/>
                <a:gd name="T65" fmla="*/ 104 h 650"/>
                <a:gd name="T66" fmla="*/ 196 w 421"/>
                <a:gd name="T67" fmla="*/ 74 h 650"/>
                <a:gd name="T68" fmla="*/ 215 w 421"/>
                <a:gd name="T69" fmla="*/ 24 h 650"/>
                <a:gd name="T70" fmla="*/ 274 w 421"/>
                <a:gd name="T71" fmla="*/ 0 h 650"/>
                <a:gd name="T72" fmla="*/ 324 w 421"/>
                <a:gd name="T73" fmla="*/ 29 h 650"/>
                <a:gd name="T74" fmla="*/ 307 w 421"/>
                <a:gd name="T75" fmla="*/ 76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1" h="650">
                  <a:moveTo>
                    <a:pt x="307" y="76"/>
                  </a:moveTo>
                  <a:lnTo>
                    <a:pt x="303" y="123"/>
                  </a:lnTo>
                  <a:lnTo>
                    <a:pt x="362" y="166"/>
                  </a:lnTo>
                  <a:lnTo>
                    <a:pt x="326" y="216"/>
                  </a:lnTo>
                  <a:lnTo>
                    <a:pt x="371" y="289"/>
                  </a:lnTo>
                  <a:lnTo>
                    <a:pt x="345" y="343"/>
                  </a:lnTo>
                  <a:lnTo>
                    <a:pt x="381" y="390"/>
                  </a:lnTo>
                  <a:lnTo>
                    <a:pt x="364" y="431"/>
                  </a:lnTo>
                  <a:lnTo>
                    <a:pt x="421" y="471"/>
                  </a:lnTo>
                  <a:lnTo>
                    <a:pt x="407" y="502"/>
                  </a:lnTo>
                  <a:lnTo>
                    <a:pt x="371" y="537"/>
                  </a:lnTo>
                  <a:lnTo>
                    <a:pt x="289" y="613"/>
                  </a:lnTo>
                  <a:lnTo>
                    <a:pt x="218" y="617"/>
                  </a:lnTo>
                  <a:lnTo>
                    <a:pt x="149" y="639"/>
                  </a:lnTo>
                  <a:lnTo>
                    <a:pt x="88" y="650"/>
                  </a:lnTo>
                  <a:lnTo>
                    <a:pt x="64" y="617"/>
                  </a:lnTo>
                  <a:lnTo>
                    <a:pt x="26" y="598"/>
                  </a:lnTo>
                  <a:lnTo>
                    <a:pt x="36" y="542"/>
                  </a:lnTo>
                  <a:lnTo>
                    <a:pt x="17" y="487"/>
                  </a:lnTo>
                  <a:lnTo>
                    <a:pt x="36" y="452"/>
                  </a:lnTo>
                  <a:lnTo>
                    <a:pt x="71" y="414"/>
                  </a:lnTo>
                  <a:lnTo>
                    <a:pt x="159" y="346"/>
                  </a:lnTo>
                  <a:lnTo>
                    <a:pt x="185" y="334"/>
                  </a:lnTo>
                  <a:lnTo>
                    <a:pt x="180" y="308"/>
                  </a:lnTo>
                  <a:lnTo>
                    <a:pt x="128" y="277"/>
                  </a:lnTo>
                  <a:lnTo>
                    <a:pt x="114" y="251"/>
                  </a:lnTo>
                  <a:lnTo>
                    <a:pt x="114" y="152"/>
                  </a:lnTo>
                  <a:lnTo>
                    <a:pt x="52" y="107"/>
                  </a:lnTo>
                  <a:lnTo>
                    <a:pt x="0" y="74"/>
                  </a:lnTo>
                  <a:lnTo>
                    <a:pt x="24" y="55"/>
                  </a:lnTo>
                  <a:lnTo>
                    <a:pt x="66" y="90"/>
                  </a:lnTo>
                  <a:lnTo>
                    <a:pt x="118" y="88"/>
                  </a:lnTo>
                  <a:lnTo>
                    <a:pt x="159" y="104"/>
                  </a:lnTo>
                  <a:lnTo>
                    <a:pt x="196" y="74"/>
                  </a:lnTo>
                  <a:lnTo>
                    <a:pt x="215" y="24"/>
                  </a:lnTo>
                  <a:lnTo>
                    <a:pt x="274" y="0"/>
                  </a:lnTo>
                  <a:lnTo>
                    <a:pt x="324" y="29"/>
                  </a:lnTo>
                  <a:lnTo>
                    <a:pt x="307" y="7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04">
              <a:extLst>
                <a:ext uri="{FF2B5EF4-FFF2-40B4-BE49-F238E27FC236}">
                  <a16:creationId xmlns="" xmlns:a16="http://schemas.microsoft.com/office/drawing/2014/main" id="{7B4BAFA9-EEFF-4672-AB06-F1FDBF230893}"/>
                </a:ext>
              </a:extLst>
            </p:cNvPr>
            <p:cNvSpPr>
              <a:spLocks/>
            </p:cNvSpPr>
            <p:nvPr/>
          </p:nvSpPr>
          <p:spPr bwMode="auto">
            <a:xfrm>
              <a:off x="-16212495" y="-4612592"/>
              <a:ext cx="179388" cy="142875"/>
            </a:xfrm>
            <a:custGeom>
              <a:avLst/>
              <a:gdLst>
                <a:gd name="T0" fmla="*/ 113 w 113"/>
                <a:gd name="T1" fmla="*/ 0 h 90"/>
                <a:gd name="T2" fmla="*/ 109 w 113"/>
                <a:gd name="T3" fmla="*/ 19 h 90"/>
                <a:gd name="T4" fmla="*/ 104 w 113"/>
                <a:gd name="T5" fmla="*/ 22 h 90"/>
                <a:gd name="T6" fmla="*/ 80 w 113"/>
                <a:gd name="T7" fmla="*/ 31 h 90"/>
                <a:gd name="T8" fmla="*/ 57 w 113"/>
                <a:gd name="T9" fmla="*/ 38 h 90"/>
                <a:gd name="T10" fmla="*/ 50 w 113"/>
                <a:gd name="T11" fmla="*/ 24 h 90"/>
                <a:gd name="T12" fmla="*/ 71 w 113"/>
                <a:gd name="T13" fmla="*/ 17 h 90"/>
                <a:gd name="T14" fmla="*/ 83 w 113"/>
                <a:gd name="T15" fmla="*/ 15 h 90"/>
                <a:gd name="T16" fmla="*/ 104 w 113"/>
                <a:gd name="T17" fmla="*/ 3 h 90"/>
                <a:gd name="T18" fmla="*/ 113 w 113"/>
                <a:gd name="T19" fmla="*/ 0 h 90"/>
                <a:gd name="T20" fmla="*/ 33 w 113"/>
                <a:gd name="T21" fmla="*/ 59 h 90"/>
                <a:gd name="T22" fmla="*/ 14 w 113"/>
                <a:gd name="T23" fmla="*/ 55 h 90"/>
                <a:gd name="T24" fmla="*/ 0 w 113"/>
                <a:gd name="T25" fmla="*/ 67 h 90"/>
                <a:gd name="T26" fmla="*/ 5 w 113"/>
                <a:gd name="T27" fmla="*/ 85 h 90"/>
                <a:gd name="T28" fmla="*/ 26 w 113"/>
                <a:gd name="T29" fmla="*/ 90 h 90"/>
                <a:gd name="T30" fmla="*/ 50 w 113"/>
                <a:gd name="T31" fmla="*/ 83 h 90"/>
                <a:gd name="T32" fmla="*/ 54 w 113"/>
                <a:gd name="T33" fmla="*/ 64 h 90"/>
                <a:gd name="T34" fmla="*/ 42 w 113"/>
                <a:gd name="T35" fmla="*/ 52 h 90"/>
                <a:gd name="T36" fmla="*/ 33 w 113"/>
                <a:gd name="T37" fmla="*/ 5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90">
                  <a:moveTo>
                    <a:pt x="113" y="0"/>
                  </a:moveTo>
                  <a:lnTo>
                    <a:pt x="109" y="19"/>
                  </a:lnTo>
                  <a:lnTo>
                    <a:pt x="104" y="22"/>
                  </a:lnTo>
                  <a:lnTo>
                    <a:pt x="80" y="31"/>
                  </a:lnTo>
                  <a:lnTo>
                    <a:pt x="57" y="38"/>
                  </a:lnTo>
                  <a:lnTo>
                    <a:pt x="50" y="24"/>
                  </a:lnTo>
                  <a:lnTo>
                    <a:pt x="71" y="17"/>
                  </a:lnTo>
                  <a:lnTo>
                    <a:pt x="83" y="15"/>
                  </a:lnTo>
                  <a:lnTo>
                    <a:pt x="104" y="3"/>
                  </a:lnTo>
                  <a:lnTo>
                    <a:pt x="113" y="0"/>
                  </a:lnTo>
                  <a:close/>
                  <a:moveTo>
                    <a:pt x="33" y="59"/>
                  </a:moveTo>
                  <a:lnTo>
                    <a:pt x="14" y="55"/>
                  </a:lnTo>
                  <a:lnTo>
                    <a:pt x="0" y="67"/>
                  </a:lnTo>
                  <a:lnTo>
                    <a:pt x="5" y="85"/>
                  </a:lnTo>
                  <a:lnTo>
                    <a:pt x="26" y="90"/>
                  </a:lnTo>
                  <a:lnTo>
                    <a:pt x="50" y="83"/>
                  </a:lnTo>
                  <a:lnTo>
                    <a:pt x="54" y="64"/>
                  </a:lnTo>
                  <a:lnTo>
                    <a:pt x="42" y="52"/>
                  </a:lnTo>
                  <a:lnTo>
                    <a:pt x="33" y="5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05">
              <a:extLst>
                <a:ext uri="{FF2B5EF4-FFF2-40B4-BE49-F238E27FC236}">
                  <a16:creationId xmlns="" xmlns:a16="http://schemas.microsoft.com/office/drawing/2014/main" id="{53034884-B1FA-4AF3-A4CA-9974C7D4A54F}"/>
                </a:ext>
              </a:extLst>
            </p:cNvPr>
            <p:cNvSpPr>
              <a:spLocks/>
            </p:cNvSpPr>
            <p:nvPr/>
          </p:nvSpPr>
          <p:spPr bwMode="auto">
            <a:xfrm>
              <a:off x="-27372625" y="-9024258"/>
              <a:ext cx="871538" cy="746126"/>
            </a:xfrm>
            <a:custGeom>
              <a:avLst/>
              <a:gdLst>
                <a:gd name="T0" fmla="*/ 549 w 549"/>
                <a:gd name="T1" fmla="*/ 435 h 470"/>
                <a:gd name="T2" fmla="*/ 537 w 549"/>
                <a:gd name="T3" fmla="*/ 470 h 470"/>
                <a:gd name="T4" fmla="*/ 518 w 549"/>
                <a:gd name="T5" fmla="*/ 461 h 470"/>
                <a:gd name="T6" fmla="*/ 508 w 549"/>
                <a:gd name="T7" fmla="*/ 430 h 470"/>
                <a:gd name="T8" fmla="*/ 518 w 549"/>
                <a:gd name="T9" fmla="*/ 413 h 470"/>
                <a:gd name="T10" fmla="*/ 542 w 549"/>
                <a:gd name="T11" fmla="*/ 395 h 470"/>
                <a:gd name="T12" fmla="*/ 549 w 549"/>
                <a:gd name="T13" fmla="*/ 435 h 470"/>
                <a:gd name="T14" fmla="*/ 317 w 549"/>
                <a:gd name="T15" fmla="*/ 38 h 470"/>
                <a:gd name="T16" fmla="*/ 345 w 549"/>
                <a:gd name="T17" fmla="*/ 61 h 470"/>
                <a:gd name="T18" fmla="*/ 364 w 549"/>
                <a:gd name="T19" fmla="*/ 59 h 470"/>
                <a:gd name="T20" fmla="*/ 397 w 549"/>
                <a:gd name="T21" fmla="*/ 80 h 470"/>
                <a:gd name="T22" fmla="*/ 407 w 549"/>
                <a:gd name="T23" fmla="*/ 85 h 470"/>
                <a:gd name="T24" fmla="*/ 419 w 549"/>
                <a:gd name="T25" fmla="*/ 85 h 470"/>
                <a:gd name="T26" fmla="*/ 435 w 549"/>
                <a:gd name="T27" fmla="*/ 97 h 470"/>
                <a:gd name="T28" fmla="*/ 492 w 549"/>
                <a:gd name="T29" fmla="*/ 106 h 470"/>
                <a:gd name="T30" fmla="*/ 473 w 549"/>
                <a:gd name="T31" fmla="*/ 139 h 470"/>
                <a:gd name="T32" fmla="*/ 468 w 549"/>
                <a:gd name="T33" fmla="*/ 175 h 470"/>
                <a:gd name="T34" fmla="*/ 456 w 549"/>
                <a:gd name="T35" fmla="*/ 184 h 470"/>
                <a:gd name="T36" fmla="*/ 440 w 549"/>
                <a:gd name="T37" fmla="*/ 179 h 470"/>
                <a:gd name="T38" fmla="*/ 440 w 549"/>
                <a:gd name="T39" fmla="*/ 191 h 470"/>
                <a:gd name="T40" fmla="*/ 412 w 549"/>
                <a:gd name="T41" fmla="*/ 220 h 470"/>
                <a:gd name="T42" fmla="*/ 412 w 549"/>
                <a:gd name="T43" fmla="*/ 241 h 470"/>
                <a:gd name="T44" fmla="*/ 431 w 549"/>
                <a:gd name="T45" fmla="*/ 234 h 470"/>
                <a:gd name="T46" fmla="*/ 442 w 549"/>
                <a:gd name="T47" fmla="*/ 255 h 470"/>
                <a:gd name="T48" fmla="*/ 442 w 549"/>
                <a:gd name="T49" fmla="*/ 269 h 470"/>
                <a:gd name="T50" fmla="*/ 454 w 549"/>
                <a:gd name="T51" fmla="*/ 286 h 470"/>
                <a:gd name="T52" fmla="*/ 440 w 549"/>
                <a:gd name="T53" fmla="*/ 300 h 470"/>
                <a:gd name="T54" fmla="*/ 449 w 549"/>
                <a:gd name="T55" fmla="*/ 338 h 470"/>
                <a:gd name="T56" fmla="*/ 471 w 549"/>
                <a:gd name="T57" fmla="*/ 343 h 470"/>
                <a:gd name="T58" fmla="*/ 466 w 549"/>
                <a:gd name="T59" fmla="*/ 364 h 470"/>
                <a:gd name="T60" fmla="*/ 431 w 549"/>
                <a:gd name="T61" fmla="*/ 390 h 470"/>
                <a:gd name="T62" fmla="*/ 355 w 549"/>
                <a:gd name="T63" fmla="*/ 378 h 470"/>
                <a:gd name="T64" fmla="*/ 298 w 549"/>
                <a:gd name="T65" fmla="*/ 392 h 470"/>
                <a:gd name="T66" fmla="*/ 293 w 549"/>
                <a:gd name="T67" fmla="*/ 421 h 470"/>
                <a:gd name="T68" fmla="*/ 249 w 549"/>
                <a:gd name="T69" fmla="*/ 428 h 470"/>
                <a:gd name="T70" fmla="*/ 206 w 549"/>
                <a:gd name="T71" fmla="*/ 406 h 470"/>
                <a:gd name="T72" fmla="*/ 192 w 549"/>
                <a:gd name="T73" fmla="*/ 416 h 470"/>
                <a:gd name="T74" fmla="*/ 121 w 549"/>
                <a:gd name="T75" fmla="*/ 395 h 470"/>
                <a:gd name="T76" fmla="*/ 107 w 549"/>
                <a:gd name="T77" fmla="*/ 376 h 470"/>
                <a:gd name="T78" fmla="*/ 126 w 549"/>
                <a:gd name="T79" fmla="*/ 347 h 470"/>
                <a:gd name="T80" fmla="*/ 133 w 549"/>
                <a:gd name="T81" fmla="*/ 253 h 470"/>
                <a:gd name="T82" fmla="*/ 93 w 549"/>
                <a:gd name="T83" fmla="*/ 203 h 470"/>
                <a:gd name="T84" fmla="*/ 64 w 549"/>
                <a:gd name="T85" fmla="*/ 177 h 470"/>
                <a:gd name="T86" fmla="*/ 5 w 549"/>
                <a:gd name="T87" fmla="*/ 158 h 470"/>
                <a:gd name="T88" fmla="*/ 0 w 549"/>
                <a:gd name="T89" fmla="*/ 123 h 470"/>
                <a:gd name="T90" fmla="*/ 52 w 549"/>
                <a:gd name="T91" fmla="*/ 111 h 470"/>
                <a:gd name="T92" fmla="*/ 116 w 549"/>
                <a:gd name="T93" fmla="*/ 125 h 470"/>
                <a:gd name="T94" fmla="*/ 104 w 549"/>
                <a:gd name="T95" fmla="*/ 68 h 470"/>
                <a:gd name="T96" fmla="*/ 140 w 549"/>
                <a:gd name="T97" fmla="*/ 90 h 470"/>
                <a:gd name="T98" fmla="*/ 232 w 549"/>
                <a:gd name="T99" fmla="*/ 52 h 470"/>
                <a:gd name="T100" fmla="*/ 241 w 549"/>
                <a:gd name="T101" fmla="*/ 9 h 470"/>
                <a:gd name="T102" fmla="*/ 277 w 549"/>
                <a:gd name="T103" fmla="*/ 0 h 470"/>
                <a:gd name="T104" fmla="*/ 282 w 549"/>
                <a:gd name="T105" fmla="*/ 16 h 470"/>
                <a:gd name="T106" fmla="*/ 301 w 549"/>
                <a:gd name="T107" fmla="*/ 19 h 470"/>
                <a:gd name="T108" fmla="*/ 317 w 549"/>
                <a:gd name="T109" fmla="*/ 3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9" h="470">
                  <a:moveTo>
                    <a:pt x="549" y="435"/>
                  </a:moveTo>
                  <a:lnTo>
                    <a:pt x="537" y="470"/>
                  </a:lnTo>
                  <a:lnTo>
                    <a:pt x="518" y="461"/>
                  </a:lnTo>
                  <a:lnTo>
                    <a:pt x="508" y="430"/>
                  </a:lnTo>
                  <a:lnTo>
                    <a:pt x="518" y="413"/>
                  </a:lnTo>
                  <a:lnTo>
                    <a:pt x="542" y="395"/>
                  </a:lnTo>
                  <a:lnTo>
                    <a:pt x="549" y="435"/>
                  </a:lnTo>
                  <a:close/>
                  <a:moveTo>
                    <a:pt x="317" y="38"/>
                  </a:moveTo>
                  <a:lnTo>
                    <a:pt x="345" y="61"/>
                  </a:lnTo>
                  <a:lnTo>
                    <a:pt x="364" y="59"/>
                  </a:lnTo>
                  <a:lnTo>
                    <a:pt x="397" y="80"/>
                  </a:lnTo>
                  <a:lnTo>
                    <a:pt x="407" y="85"/>
                  </a:lnTo>
                  <a:lnTo>
                    <a:pt x="419" y="85"/>
                  </a:lnTo>
                  <a:lnTo>
                    <a:pt x="435" y="97"/>
                  </a:lnTo>
                  <a:lnTo>
                    <a:pt x="492" y="106"/>
                  </a:lnTo>
                  <a:lnTo>
                    <a:pt x="473" y="139"/>
                  </a:lnTo>
                  <a:lnTo>
                    <a:pt x="468" y="175"/>
                  </a:lnTo>
                  <a:lnTo>
                    <a:pt x="456" y="184"/>
                  </a:lnTo>
                  <a:lnTo>
                    <a:pt x="440" y="179"/>
                  </a:lnTo>
                  <a:lnTo>
                    <a:pt x="440" y="191"/>
                  </a:lnTo>
                  <a:lnTo>
                    <a:pt x="412" y="220"/>
                  </a:lnTo>
                  <a:lnTo>
                    <a:pt x="412" y="241"/>
                  </a:lnTo>
                  <a:lnTo>
                    <a:pt x="431" y="234"/>
                  </a:lnTo>
                  <a:lnTo>
                    <a:pt x="442" y="255"/>
                  </a:lnTo>
                  <a:lnTo>
                    <a:pt x="442" y="269"/>
                  </a:lnTo>
                  <a:lnTo>
                    <a:pt x="454" y="286"/>
                  </a:lnTo>
                  <a:lnTo>
                    <a:pt x="440" y="300"/>
                  </a:lnTo>
                  <a:lnTo>
                    <a:pt x="449" y="338"/>
                  </a:lnTo>
                  <a:lnTo>
                    <a:pt x="471" y="343"/>
                  </a:lnTo>
                  <a:lnTo>
                    <a:pt x="466" y="364"/>
                  </a:lnTo>
                  <a:lnTo>
                    <a:pt x="431" y="390"/>
                  </a:lnTo>
                  <a:lnTo>
                    <a:pt x="355" y="378"/>
                  </a:lnTo>
                  <a:lnTo>
                    <a:pt x="298" y="392"/>
                  </a:lnTo>
                  <a:lnTo>
                    <a:pt x="293" y="421"/>
                  </a:lnTo>
                  <a:lnTo>
                    <a:pt x="249" y="428"/>
                  </a:lnTo>
                  <a:lnTo>
                    <a:pt x="206" y="406"/>
                  </a:lnTo>
                  <a:lnTo>
                    <a:pt x="192" y="416"/>
                  </a:lnTo>
                  <a:lnTo>
                    <a:pt x="121" y="395"/>
                  </a:lnTo>
                  <a:lnTo>
                    <a:pt x="107" y="376"/>
                  </a:lnTo>
                  <a:lnTo>
                    <a:pt x="126" y="347"/>
                  </a:lnTo>
                  <a:lnTo>
                    <a:pt x="133" y="253"/>
                  </a:lnTo>
                  <a:lnTo>
                    <a:pt x="93" y="203"/>
                  </a:lnTo>
                  <a:lnTo>
                    <a:pt x="64" y="177"/>
                  </a:lnTo>
                  <a:lnTo>
                    <a:pt x="5" y="158"/>
                  </a:lnTo>
                  <a:lnTo>
                    <a:pt x="0" y="123"/>
                  </a:lnTo>
                  <a:lnTo>
                    <a:pt x="52" y="111"/>
                  </a:lnTo>
                  <a:lnTo>
                    <a:pt x="116" y="125"/>
                  </a:lnTo>
                  <a:lnTo>
                    <a:pt x="104" y="68"/>
                  </a:lnTo>
                  <a:lnTo>
                    <a:pt x="140" y="90"/>
                  </a:lnTo>
                  <a:lnTo>
                    <a:pt x="232" y="52"/>
                  </a:lnTo>
                  <a:lnTo>
                    <a:pt x="241" y="9"/>
                  </a:lnTo>
                  <a:lnTo>
                    <a:pt x="277" y="0"/>
                  </a:lnTo>
                  <a:lnTo>
                    <a:pt x="282" y="16"/>
                  </a:lnTo>
                  <a:lnTo>
                    <a:pt x="301" y="19"/>
                  </a:lnTo>
                  <a:lnTo>
                    <a:pt x="317" y="3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06">
              <a:extLst>
                <a:ext uri="{FF2B5EF4-FFF2-40B4-BE49-F238E27FC236}">
                  <a16:creationId xmlns="" xmlns:a16="http://schemas.microsoft.com/office/drawing/2014/main" id="{20D2270D-6EE4-40F2-9D13-483ED44CC77E}"/>
                </a:ext>
              </a:extLst>
            </p:cNvPr>
            <p:cNvSpPr>
              <a:spLocks/>
            </p:cNvSpPr>
            <p:nvPr/>
          </p:nvSpPr>
          <p:spPr bwMode="auto">
            <a:xfrm>
              <a:off x="-26550300" y="-5738131"/>
              <a:ext cx="349250" cy="382588"/>
            </a:xfrm>
            <a:custGeom>
              <a:avLst/>
              <a:gdLst>
                <a:gd name="T0" fmla="*/ 90 w 220"/>
                <a:gd name="T1" fmla="*/ 241 h 241"/>
                <a:gd name="T2" fmla="*/ 50 w 220"/>
                <a:gd name="T3" fmla="*/ 204 h 241"/>
                <a:gd name="T4" fmla="*/ 24 w 220"/>
                <a:gd name="T5" fmla="*/ 170 h 241"/>
                <a:gd name="T6" fmla="*/ 0 w 220"/>
                <a:gd name="T7" fmla="*/ 130 h 241"/>
                <a:gd name="T8" fmla="*/ 2 w 220"/>
                <a:gd name="T9" fmla="*/ 118 h 241"/>
                <a:gd name="T10" fmla="*/ 12 w 220"/>
                <a:gd name="T11" fmla="*/ 107 h 241"/>
                <a:gd name="T12" fmla="*/ 21 w 220"/>
                <a:gd name="T13" fmla="*/ 78 h 241"/>
                <a:gd name="T14" fmla="*/ 28 w 220"/>
                <a:gd name="T15" fmla="*/ 50 h 241"/>
                <a:gd name="T16" fmla="*/ 40 w 220"/>
                <a:gd name="T17" fmla="*/ 48 h 241"/>
                <a:gd name="T18" fmla="*/ 97 w 220"/>
                <a:gd name="T19" fmla="*/ 48 h 241"/>
                <a:gd name="T20" fmla="*/ 97 w 220"/>
                <a:gd name="T21" fmla="*/ 3 h 241"/>
                <a:gd name="T22" fmla="*/ 116 w 220"/>
                <a:gd name="T23" fmla="*/ 0 h 241"/>
                <a:gd name="T24" fmla="*/ 139 w 220"/>
                <a:gd name="T25" fmla="*/ 5 h 241"/>
                <a:gd name="T26" fmla="*/ 161 w 220"/>
                <a:gd name="T27" fmla="*/ 0 h 241"/>
                <a:gd name="T28" fmla="*/ 165 w 220"/>
                <a:gd name="T29" fmla="*/ 3 h 241"/>
                <a:gd name="T30" fmla="*/ 163 w 220"/>
                <a:gd name="T31" fmla="*/ 19 h 241"/>
                <a:gd name="T32" fmla="*/ 175 w 220"/>
                <a:gd name="T33" fmla="*/ 38 h 241"/>
                <a:gd name="T34" fmla="*/ 203 w 220"/>
                <a:gd name="T35" fmla="*/ 36 h 241"/>
                <a:gd name="T36" fmla="*/ 213 w 220"/>
                <a:gd name="T37" fmla="*/ 43 h 241"/>
                <a:gd name="T38" fmla="*/ 196 w 220"/>
                <a:gd name="T39" fmla="*/ 88 h 241"/>
                <a:gd name="T40" fmla="*/ 215 w 220"/>
                <a:gd name="T41" fmla="*/ 109 h 241"/>
                <a:gd name="T42" fmla="*/ 220 w 220"/>
                <a:gd name="T43" fmla="*/ 140 h 241"/>
                <a:gd name="T44" fmla="*/ 213 w 220"/>
                <a:gd name="T45" fmla="*/ 166 h 241"/>
                <a:gd name="T46" fmla="*/ 201 w 220"/>
                <a:gd name="T47" fmla="*/ 182 h 241"/>
                <a:gd name="T48" fmla="*/ 168 w 220"/>
                <a:gd name="T49" fmla="*/ 182 h 241"/>
                <a:gd name="T50" fmla="*/ 146 w 220"/>
                <a:gd name="T51" fmla="*/ 163 h 241"/>
                <a:gd name="T52" fmla="*/ 144 w 220"/>
                <a:gd name="T53" fmla="*/ 180 h 241"/>
                <a:gd name="T54" fmla="*/ 118 w 220"/>
                <a:gd name="T55" fmla="*/ 185 h 241"/>
                <a:gd name="T56" fmla="*/ 104 w 220"/>
                <a:gd name="T57" fmla="*/ 194 h 241"/>
                <a:gd name="T58" fmla="*/ 118 w 220"/>
                <a:gd name="T59" fmla="*/ 220 h 241"/>
                <a:gd name="T60" fmla="*/ 90 w 220"/>
                <a:gd name="T61"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0" h="241">
                  <a:moveTo>
                    <a:pt x="90" y="241"/>
                  </a:moveTo>
                  <a:lnTo>
                    <a:pt x="50" y="204"/>
                  </a:lnTo>
                  <a:lnTo>
                    <a:pt x="24" y="170"/>
                  </a:lnTo>
                  <a:lnTo>
                    <a:pt x="0" y="130"/>
                  </a:lnTo>
                  <a:lnTo>
                    <a:pt x="2" y="118"/>
                  </a:lnTo>
                  <a:lnTo>
                    <a:pt x="12" y="107"/>
                  </a:lnTo>
                  <a:lnTo>
                    <a:pt x="21" y="78"/>
                  </a:lnTo>
                  <a:lnTo>
                    <a:pt x="28" y="50"/>
                  </a:lnTo>
                  <a:lnTo>
                    <a:pt x="40" y="48"/>
                  </a:lnTo>
                  <a:lnTo>
                    <a:pt x="97" y="48"/>
                  </a:lnTo>
                  <a:lnTo>
                    <a:pt x="97" y="3"/>
                  </a:lnTo>
                  <a:lnTo>
                    <a:pt x="116" y="0"/>
                  </a:lnTo>
                  <a:lnTo>
                    <a:pt x="139" y="5"/>
                  </a:lnTo>
                  <a:lnTo>
                    <a:pt x="161" y="0"/>
                  </a:lnTo>
                  <a:lnTo>
                    <a:pt x="165" y="3"/>
                  </a:lnTo>
                  <a:lnTo>
                    <a:pt x="163" y="19"/>
                  </a:lnTo>
                  <a:lnTo>
                    <a:pt x="175" y="38"/>
                  </a:lnTo>
                  <a:lnTo>
                    <a:pt x="203" y="36"/>
                  </a:lnTo>
                  <a:lnTo>
                    <a:pt x="213" y="43"/>
                  </a:lnTo>
                  <a:lnTo>
                    <a:pt x="196" y="88"/>
                  </a:lnTo>
                  <a:lnTo>
                    <a:pt x="215" y="109"/>
                  </a:lnTo>
                  <a:lnTo>
                    <a:pt x="220" y="140"/>
                  </a:lnTo>
                  <a:lnTo>
                    <a:pt x="213" y="166"/>
                  </a:lnTo>
                  <a:lnTo>
                    <a:pt x="201" y="182"/>
                  </a:lnTo>
                  <a:lnTo>
                    <a:pt x="168" y="182"/>
                  </a:lnTo>
                  <a:lnTo>
                    <a:pt x="146" y="163"/>
                  </a:lnTo>
                  <a:lnTo>
                    <a:pt x="144" y="180"/>
                  </a:lnTo>
                  <a:lnTo>
                    <a:pt x="118" y="185"/>
                  </a:lnTo>
                  <a:lnTo>
                    <a:pt x="104" y="194"/>
                  </a:lnTo>
                  <a:lnTo>
                    <a:pt x="118" y="220"/>
                  </a:lnTo>
                  <a:lnTo>
                    <a:pt x="90" y="24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07">
              <a:extLst>
                <a:ext uri="{FF2B5EF4-FFF2-40B4-BE49-F238E27FC236}">
                  <a16:creationId xmlns="" xmlns:a16="http://schemas.microsoft.com/office/drawing/2014/main" id="{8AB222AC-F4A5-4D99-B1BF-9F752BB89C0D}"/>
                </a:ext>
              </a:extLst>
            </p:cNvPr>
            <p:cNvSpPr>
              <a:spLocks/>
            </p:cNvSpPr>
            <p:nvPr/>
          </p:nvSpPr>
          <p:spPr bwMode="auto">
            <a:xfrm>
              <a:off x="-27552013" y="-9662434"/>
              <a:ext cx="566738" cy="731838"/>
            </a:xfrm>
            <a:custGeom>
              <a:avLst/>
              <a:gdLst>
                <a:gd name="T0" fmla="*/ 73 w 357"/>
                <a:gd name="T1" fmla="*/ 225 h 461"/>
                <a:gd name="T2" fmla="*/ 52 w 357"/>
                <a:gd name="T3" fmla="*/ 260 h 461"/>
                <a:gd name="T4" fmla="*/ 24 w 357"/>
                <a:gd name="T5" fmla="*/ 248 h 461"/>
                <a:gd name="T6" fmla="*/ 0 w 357"/>
                <a:gd name="T7" fmla="*/ 251 h 461"/>
                <a:gd name="T8" fmla="*/ 7 w 357"/>
                <a:gd name="T9" fmla="*/ 222 h 461"/>
                <a:gd name="T10" fmla="*/ 0 w 357"/>
                <a:gd name="T11" fmla="*/ 194 h 461"/>
                <a:gd name="T12" fmla="*/ 33 w 357"/>
                <a:gd name="T13" fmla="*/ 191 h 461"/>
                <a:gd name="T14" fmla="*/ 73 w 357"/>
                <a:gd name="T15" fmla="*/ 225 h 461"/>
                <a:gd name="T16" fmla="*/ 175 w 357"/>
                <a:gd name="T17" fmla="*/ 0 h 461"/>
                <a:gd name="T18" fmla="*/ 135 w 357"/>
                <a:gd name="T19" fmla="*/ 61 h 461"/>
                <a:gd name="T20" fmla="*/ 175 w 357"/>
                <a:gd name="T21" fmla="*/ 52 h 461"/>
                <a:gd name="T22" fmla="*/ 217 w 357"/>
                <a:gd name="T23" fmla="*/ 52 h 461"/>
                <a:gd name="T24" fmla="*/ 206 w 357"/>
                <a:gd name="T25" fmla="*/ 99 h 461"/>
                <a:gd name="T26" fmla="*/ 173 w 357"/>
                <a:gd name="T27" fmla="*/ 147 h 461"/>
                <a:gd name="T28" fmla="*/ 213 w 357"/>
                <a:gd name="T29" fmla="*/ 151 h 461"/>
                <a:gd name="T30" fmla="*/ 215 w 357"/>
                <a:gd name="T31" fmla="*/ 156 h 461"/>
                <a:gd name="T32" fmla="*/ 248 w 357"/>
                <a:gd name="T33" fmla="*/ 220 h 461"/>
                <a:gd name="T34" fmla="*/ 277 w 357"/>
                <a:gd name="T35" fmla="*/ 229 h 461"/>
                <a:gd name="T36" fmla="*/ 300 w 357"/>
                <a:gd name="T37" fmla="*/ 288 h 461"/>
                <a:gd name="T38" fmla="*/ 310 w 357"/>
                <a:gd name="T39" fmla="*/ 310 h 461"/>
                <a:gd name="T40" fmla="*/ 357 w 357"/>
                <a:gd name="T41" fmla="*/ 319 h 461"/>
                <a:gd name="T42" fmla="*/ 352 w 357"/>
                <a:gd name="T43" fmla="*/ 352 h 461"/>
                <a:gd name="T44" fmla="*/ 333 w 357"/>
                <a:gd name="T45" fmla="*/ 366 h 461"/>
                <a:gd name="T46" fmla="*/ 347 w 357"/>
                <a:gd name="T47" fmla="*/ 395 h 461"/>
                <a:gd name="T48" fmla="*/ 314 w 357"/>
                <a:gd name="T49" fmla="*/ 421 h 461"/>
                <a:gd name="T50" fmla="*/ 262 w 357"/>
                <a:gd name="T51" fmla="*/ 421 h 461"/>
                <a:gd name="T52" fmla="*/ 196 w 357"/>
                <a:gd name="T53" fmla="*/ 435 h 461"/>
                <a:gd name="T54" fmla="*/ 177 w 357"/>
                <a:gd name="T55" fmla="*/ 423 h 461"/>
                <a:gd name="T56" fmla="*/ 154 w 357"/>
                <a:gd name="T57" fmla="*/ 447 h 461"/>
                <a:gd name="T58" fmla="*/ 116 w 357"/>
                <a:gd name="T59" fmla="*/ 442 h 461"/>
                <a:gd name="T60" fmla="*/ 90 w 357"/>
                <a:gd name="T61" fmla="*/ 461 h 461"/>
                <a:gd name="T62" fmla="*/ 69 w 357"/>
                <a:gd name="T63" fmla="*/ 451 h 461"/>
                <a:gd name="T64" fmla="*/ 125 w 357"/>
                <a:gd name="T65" fmla="*/ 397 h 461"/>
                <a:gd name="T66" fmla="*/ 161 w 357"/>
                <a:gd name="T67" fmla="*/ 388 h 461"/>
                <a:gd name="T68" fmla="*/ 161 w 357"/>
                <a:gd name="T69" fmla="*/ 388 h 461"/>
                <a:gd name="T70" fmla="*/ 99 w 357"/>
                <a:gd name="T71" fmla="*/ 378 h 461"/>
                <a:gd name="T72" fmla="*/ 90 w 357"/>
                <a:gd name="T73" fmla="*/ 357 h 461"/>
                <a:gd name="T74" fmla="*/ 130 w 357"/>
                <a:gd name="T75" fmla="*/ 343 h 461"/>
                <a:gd name="T76" fmla="*/ 109 w 357"/>
                <a:gd name="T77" fmla="*/ 314 h 461"/>
                <a:gd name="T78" fmla="*/ 116 w 357"/>
                <a:gd name="T79" fmla="*/ 279 h 461"/>
                <a:gd name="T80" fmla="*/ 173 w 357"/>
                <a:gd name="T81" fmla="*/ 284 h 461"/>
                <a:gd name="T82" fmla="*/ 173 w 357"/>
                <a:gd name="T83" fmla="*/ 284 h 461"/>
                <a:gd name="T84" fmla="*/ 180 w 357"/>
                <a:gd name="T85" fmla="*/ 253 h 461"/>
                <a:gd name="T86" fmla="*/ 154 w 357"/>
                <a:gd name="T87" fmla="*/ 220 h 461"/>
                <a:gd name="T88" fmla="*/ 151 w 357"/>
                <a:gd name="T89" fmla="*/ 220 h 461"/>
                <a:gd name="T90" fmla="*/ 106 w 357"/>
                <a:gd name="T91" fmla="*/ 210 h 461"/>
                <a:gd name="T92" fmla="*/ 97 w 357"/>
                <a:gd name="T93" fmla="*/ 196 h 461"/>
                <a:gd name="T94" fmla="*/ 111 w 357"/>
                <a:gd name="T95" fmla="*/ 173 h 461"/>
                <a:gd name="T96" fmla="*/ 97 w 357"/>
                <a:gd name="T97" fmla="*/ 156 h 461"/>
                <a:gd name="T98" fmla="*/ 76 w 357"/>
                <a:gd name="T99" fmla="*/ 182 h 461"/>
                <a:gd name="T100" fmla="*/ 73 w 357"/>
                <a:gd name="T101" fmla="*/ 130 h 461"/>
                <a:gd name="T102" fmla="*/ 54 w 357"/>
                <a:gd name="T103" fmla="*/ 102 h 461"/>
                <a:gd name="T104" fmla="*/ 69 w 357"/>
                <a:gd name="T105" fmla="*/ 45 h 461"/>
                <a:gd name="T106" fmla="*/ 99 w 357"/>
                <a:gd name="T107" fmla="*/ 0 h 461"/>
                <a:gd name="T108" fmla="*/ 130 w 357"/>
                <a:gd name="T109" fmla="*/ 5 h 461"/>
                <a:gd name="T110" fmla="*/ 175 w 357"/>
                <a:gd name="T111"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7" h="461">
                  <a:moveTo>
                    <a:pt x="73" y="225"/>
                  </a:moveTo>
                  <a:lnTo>
                    <a:pt x="52" y="260"/>
                  </a:lnTo>
                  <a:lnTo>
                    <a:pt x="24" y="248"/>
                  </a:lnTo>
                  <a:lnTo>
                    <a:pt x="0" y="251"/>
                  </a:lnTo>
                  <a:lnTo>
                    <a:pt x="7" y="222"/>
                  </a:lnTo>
                  <a:lnTo>
                    <a:pt x="0" y="194"/>
                  </a:lnTo>
                  <a:lnTo>
                    <a:pt x="33" y="191"/>
                  </a:lnTo>
                  <a:lnTo>
                    <a:pt x="73" y="225"/>
                  </a:lnTo>
                  <a:close/>
                  <a:moveTo>
                    <a:pt x="175" y="0"/>
                  </a:moveTo>
                  <a:lnTo>
                    <a:pt x="135" y="61"/>
                  </a:lnTo>
                  <a:lnTo>
                    <a:pt x="175" y="52"/>
                  </a:lnTo>
                  <a:lnTo>
                    <a:pt x="217" y="52"/>
                  </a:lnTo>
                  <a:lnTo>
                    <a:pt x="206" y="99"/>
                  </a:lnTo>
                  <a:lnTo>
                    <a:pt x="173" y="147"/>
                  </a:lnTo>
                  <a:lnTo>
                    <a:pt x="213" y="151"/>
                  </a:lnTo>
                  <a:lnTo>
                    <a:pt x="215" y="156"/>
                  </a:lnTo>
                  <a:lnTo>
                    <a:pt x="248" y="220"/>
                  </a:lnTo>
                  <a:lnTo>
                    <a:pt x="277" y="229"/>
                  </a:lnTo>
                  <a:lnTo>
                    <a:pt x="300" y="288"/>
                  </a:lnTo>
                  <a:lnTo>
                    <a:pt x="310" y="310"/>
                  </a:lnTo>
                  <a:lnTo>
                    <a:pt x="357" y="319"/>
                  </a:lnTo>
                  <a:lnTo>
                    <a:pt x="352" y="352"/>
                  </a:lnTo>
                  <a:lnTo>
                    <a:pt x="333" y="366"/>
                  </a:lnTo>
                  <a:lnTo>
                    <a:pt x="347" y="395"/>
                  </a:lnTo>
                  <a:lnTo>
                    <a:pt x="314" y="421"/>
                  </a:lnTo>
                  <a:lnTo>
                    <a:pt x="262" y="421"/>
                  </a:lnTo>
                  <a:lnTo>
                    <a:pt x="196" y="435"/>
                  </a:lnTo>
                  <a:lnTo>
                    <a:pt x="177" y="423"/>
                  </a:lnTo>
                  <a:lnTo>
                    <a:pt x="154" y="447"/>
                  </a:lnTo>
                  <a:lnTo>
                    <a:pt x="116" y="442"/>
                  </a:lnTo>
                  <a:lnTo>
                    <a:pt x="90" y="461"/>
                  </a:lnTo>
                  <a:lnTo>
                    <a:pt x="69" y="451"/>
                  </a:lnTo>
                  <a:lnTo>
                    <a:pt x="125" y="397"/>
                  </a:lnTo>
                  <a:lnTo>
                    <a:pt x="161" y="388"/>
                  </a:lnTo>
                  <a:lnTo>
                    <a:pt x="161" y="388"/>
                  </a:lnTo>
                  <a:lnTo>
                    <a:pt x="99" y="378"/>
                  </a:lnTo>
                  <a:lnTo>
                    <a:pt x="90" y="357"/>
                  </a:lnTo>
                  <a:lnTo>
                    <a:pt x="130" y="343"/>
                  </a:lnTo>
                  <a:lnTo>
                    <a:pt x="109" y="314"/>
                  </a:lnTo>
                  <a:lnTo>
                    <a:pt x="116" y="279"/>
                  </a:lnTo>
                  <a:lnTo>
                    <a:pt x="173" y="284"/>
                  </a:lnTo>
                  <a:lnTo>
                    <a:pt x="173" y="284"/>
                  </a:lnTo>
                  <a:lnTo>
                    <a:pt x="180" y="253"/>
                  </a:lnTo>
                  <a:lnTo>
                    <a:pt x="154" y="220"/>
                  </a:lnTo>
                  <a:lnTo>
                    <a:pt x="151" y="220"/>
                  </a:lnTo>
                  <a:lnTo>
                    <a:pt x="106" y="210"/>
                  </a:lnTo>
                  <a:lnTo>
                    <a:pt x="97" y="196"/>
                  </a:lnTo>
                  <a:lnTo>
                    <a:pt x="111" y="173"/>
                  </a:lnTo>
                  <a:lnTo>
                    <a:pt x="97" y="156"/>
                  </a:lnTo>
                  <a:lnTo>
                    <a:pt x="76" y="182"/>
                  </a:lnTo>
                  <a:lnTo>
                    <a:pt x="73" y="130"/>
                  </a:lnTo>
                  <a:lnTo>
                    <a:pt x="54" y="102"/>
                  </a:lnTo>
                  <a:lnTo>
                    <a:pt x="69" y="45"/>
                  </a:lnTo>
                  <a:lnTo>
                    <a:pt x="99" y="0"/>
                  </a:lnTo>
                  <a:lnTo>
                    <a:pt x="130" y="5"/>
                  </a:lnTo>
                  <a:lnTo>
                    <a:pt x="175"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08">
              <a:extLst>
                <a:ext uri="{FF2B5EF4-FFF2-40B4-BE49-F238E27FC236}">
                  <a16:creationId xmlns="" xmlns:a16="http://schemas.microsoft.com/office/drawing/2014/main" id="{011B4937-1933-4AF1-A085-4D446E97E84D}"/>
                </a:ext>
              </a:extLst>
            </p:cNvPr>
            <p:cNvSpPr>
              <a:spLocks/>
            </p:cNvSpPr>
            <p:nvPr/>
          </p:nvSpPr>
          <p:spPr bwMode="auto">
            <a:xfrm>
              <a:off x="-24637362" y="-8435296"/>
              <a:ext cx="409575" cy="184150"/>
            </a:xfrm>
            <a:custGeom>
              <a:avLst/>
              <a:gdLst>
                <a:gd name="T0" fmla="*/ 61 w 258"/>
                <a:gd name="T1" fmla="*/ 92 h 116"/>
                <a:gd name="T2" fmla="*/ 69 w 258"/>
                <a:gd name="T3" fmla="*/ 73 h 116"/>
                <a:gd name="T4" fmla="*/ 59 w 258"/>
                <a:gd name="T5" fmla="*/ 42 h 116"/>
                <a:gd name="T6" fmla="*/ 35 w 258"/>
                <a:gd name="T7" fmla="*/ 24 h 116"/>
                <a:gd name="T8" fmla="*/ 14 w 258"/>
                <a:gd name="T9" fmla="*/ 19 h 116"/>
                <a:gd name="T10" fmla="*/ 0 w 258"/>
                <a:gd name="T11" fmla="*/ 5 h 116"/>
                <a:gd name="T12" fmla="*/ 5 w 258"/>
                <a:gd name="T13" fmla="*/ 0 h 116"/>
                <a:gd name="T14" fmla="*/ 38 w 258"/>
                <a:gd name="T15" fmla="*/ 7 h 116"/>
                <a:gd name="T16" fmla="*/ 94 w 258"/>
                <a:gd name="T17" fmla="*/ 14 h 116"/>
                <a:gd name="T18" fmla="*/ 146 w 258"/>
                <a:gd name="T19" fmla="*/ 38 h 116"/>
                <a:gd name="T20" fmla="*/ 154 w 258"/>
                <a:gd name="T21" fmla="*/ 47 h 116"/>
                <a:gd name="T22" fmla="*/ 177 w 258"/>
                <a:gd name="T23" fmla="*/ 38 h 116"/>
                <a:gd name="T24" fmla="*/ 213 w 258"/>
                <a:gd name="T25" fmla="*/ 50 h 116"/>
                <a:gd name="T26" fmla="*/ 224 w 258"/>
                <a:gd name="T27" fmla="*/ 68 h 116"/>
                <a:gd name="T28" fmla="*/ 250 w 258"/>
                <a:gd name="T29" fmla="*/ 78 h 116"/>
                <a:gd name="T30" fmla="*/ 239 w 258"/>
                <a:gd name="T31" fmla="*/ 85 h 116"/>
                <a:gd name="T32" fmla="*/ 258 w 258"/>
                <a:gd name="T33" fmla="*/ 109 h 116"/>
                <a:gd name="T34" fmla="*/ 253 w 258"/>
                <a:gd name="T35" fmla="*/ 116 h 116"/>
                <a:gd name="T36" fmla="*/ 232 w 258"/>
                <a:gd name="T37" fmla="*/ 111 h 116"/>
                <a:gd name="T38" fmla="*/ 203 w 258"/>
                <a:gd name="T39" fmla="*/ 99 h 116"/>
                <a:gd name="T40" fmla="*/ 194 w 258"/>
                <a:gd name="T41" fmla="*/ 106 h 116"/>
                <a:gd name="T42" fmla="*/ 139 w 258"/>
                <a:gd name="T43" fmla="*/ 113 h 116"/>
                <a:gd name="T44" fmla="*/ 104 w 258"/>
                <a:gd name="T45" fmla="*/ 92 h 116"/>
                <a:gd name="T46" fmla="*/ 61 w 258"/>
                <a:gd name="T47" fmla="*/ 9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8" h="116">
                  <a:moveTo>
                    <a:pt x="61" y="92"/>
                  </a:moveTo>
                  <a:lnTo>
                    <a:pt x="69" y="73"/>
                  </a:lnTo>
                  <a:lnTo>
                    <a:pt x="59" y="42"/>
                  </a:lnTo>
                  <a:lnTo>
                    <a:pt x="35" y="24"/>
                  </a:lnTo>
                  <a:lnTo>
                    <a:pt x="14" y="19"/>
                  </a:lnTo>
                  <a:lnTo>
                    <a:pt x="0" y="5"/>
                  </a:lnTo>
                  <a:lnTo>
                    <a:pt x="5" y="0"/>
                  </a:lnTo>
                  <a:lnTo>
                    <a:pt x="38" y="7"/>
                  </a:lnTo>
                  <a:lnTo>
                    <a:pt x="94" y="14"/>
                  </a:lnTo>
                  <a:lnTo>
                    <a:pt x="146" y="38"/>
                  </a:lnTo>
                  <a:lnTo>
                    <a:pt x="154" y="47"/>
                  </a:lnTo>
                  <a:lnTo>
                    <a:pt x="177" y="38"/>
                  </a:lnTo>
                  <a:lnTo>
                    <a:pt x="213" y="50"/>
                  </a:lnTo>
                  <a:lnTo>
                    <a:pt x="224" y="68"/>
                  </a:lnTo>
                  <a:lnTo>
                    <a:pt x="250" y="78"/>
                  </a:lnTo>
                  <a:lnTo>
                    <a:pt x="239" y="85"/>
                  </a:lnTo>
                  <a:lnTo>
                    <a:pt x="258" y="109"/>
                  </a:lnTo>
                  <a:lnTo>
                    <a:pt x="253" y="116"/>
                  </a:lnTo>
                  <a:lnTo>
                    <a:pt x="232" y="111"/>
                  </a:lnTo>
                  <a:lnTo>
                    <a:pt x="203" y="99"/>
                  </a:lnTo>
                  <a:lnTo>
                    <a:pt x="194" y="106"/>
                  </a:lnTo>
                  <a:lnTo>
                    <a:pt x="139" y="113"/>
                  </a:lnTo>
                  <a:lnTo>
                    <a:pt x="104" y="92"/>
                  </a:lnTo>
                  <a:lnTo>
                    <a:pt x="61" y="9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09">
              <a:extLst>
                <a:ext uri="{FF2B5EF4-FFF2-40B4-BE49-F238E27FC236}">
                  <a16:creationId xmlns="" xmlns:a16="http://schemas.microsoft.com/office/drawing/2014/main" id="{058EDCBE-F136-42C8-AF67-B8575C2AF93E}"/>
                </a:ext>
              </a:extLst>
            </p:cNvPr>
            <p:cNvSpPr>
              <a:spLocks/>
            </p:cNvSpPr>
            <p:nvPr/>
          </p:nvSpPr>
          <p:spPr bwMode="auto">
            <a:xfrm>
              <a:off x="-30433327" y="-5947681"/>
              <a:ext cx="176213" cy="225425"/>
            </a:xfrm>
            <a:custGeom>
              <a:avLst/>
              <a:gdLst>
                <a:gd name="T0" fmla="*/ 76 w 111"/>
                <a:gd name="T1" fmla="*/ 125 h 142"/>
                <a:gd name="T2" fmla="*/ 62 w 111"/>
                <a:gd name="T3" fmla="*/ 139 h 142"/>
                <a:gd name="T4" fmla="*/ 43 w 111"/>
                <a:gd name="T5" fmla="*/ 142 h 142"/>
                <a:gd name="T6" fmla="*/ 38 w 111"/>
                <a:gd name="T7" fmla="*/ 130 h 142"/>
                <a:gd name="T8" fmla="*/ 29 w 111"/>
                <a:gd name="T9" fmla="*/ 130 h 142"/>
                <a:gd name="T10" fmla="*/ 17 w 111"/>
                <a:gd name="T11" fmla="*/ 139 h 142"/>
                <a:gd name="T12" fmla="*/ 0 w 111"/>
                <a:gd name="T13" fmla="*/ 132 h 142"/>
                <a:gd name="T14" fmla="*/ 10 w 111"/>
                <a:gd name="T15" fmla="*/ 116 h 142"/>
                <a:gd name="T16" fmla="*/ 12 w 111"/>
                <a:gd name="T17" fmla="*/ 99 h 142"/>
                <a:gd name="T18" fmla="*/ 19 w 111"/>
                <a:gd name="T19" fmla="*/ 83 h 142"/>
                <a:gd name="T20" fmla="*/ 5 w 111"/>
                <a:gd name="T21" fmla="*/ 59 h 142"/>
                <a:gd name="T22" fmla="*/ 3 w 111"/>
                <a:gd name="T23" fmla="*/ 33 h 142"/>
                <a:gd name="T24" fmla="*/ 22 w 111"/>
                <a:gd name="T25" fmla="*/ 0 h 142"/>
                <a:gd name="T26" fmla="*/ 36 w 111"/>
                <a:gd name="T27" fmla="*/ 5 h 142"/>
                <a:gd name="T28" fmla="*/ 64 w 111"/>
                <a:gd name="T29" fmla="*/ 12 h 142"/>
                <a:gd name="T30" fmla="*/ 104 w 111"/>
                <a:gd name="T31" fmla="*/ 45 h 142"/>
                <a:gd name="T32" fmla="*/ 111 w 111"/>
                <a:gd name="T33" fmla="*/ 61 h 142"/>
                <a:gd name="T34" fmla="*/ 88 w 111"/>
                <a:gd name="T35" fmla="*/ 97 h 142"/>
                <a:gd name="T36" fmla="*/ 76 w 111"/>
                <a:gd name="T37" fmla="*/ 12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42">
                  <a:moveTo>
                    <a:pt x="76" y="125"/>
                  </a:moveTo>
                  <a:lnTo>
                    <a:pt x="62" y="139"/>
                  </a:lnTo>
                  <a:lnTo>
                    <a:pt x="43" y="142"/>
                  </a:lnTo>
                  <a:lnTo>
                    <a:pt x="38" y="130"/>
                  </a:lnTo>
                  <a:lnTo>
                    <a:pt x="29" y="130"/>
                  </a:lnTo>
                  <a:lnTo>
                    <a:pt x="17" y="139"/>
                  </a:lnTo>
                  <a:lnTo>
                    <a:pt x="0" y="132"/>
                  </a:lnTo>
                  <a:lnTo>
                    <a:pt x="10" y="116"/>
                  </a:lnTo>
                  <a:lnTo>
                    <a:pt x="12" y="99"/>
                  </a:lnTo>
                  <a:lnTo>
                    <a:pt x="19" y="83"/>
                  </a:lnTo>
                  <a:lnTo>
                    <a:pt x="5" y="59"/>
                  </a:lnTo>
                  <a:lnTo>
                    <a:pt x="3" y="33"/>
                  </a:lnTo>
                  <a:lnTo>
                    <a:pt x="22" y="0"/>
                  </a:lnTo>
                  <a:lnTo>
                    <a:pt x="36" y="5"/>
                  </a:lnTo>
                  <a:lnTo>
                    <a:pt x="64" y="12"/>
                  </a:lnTo>
                  <a:lnTo>
                    <a:pt x="104" y="45"/>
                  </a:lnTo>
                  <a:lnTo>
                    <a:pt x="111" y="61"/>
                  </a:lnTo>
                  <a:lnTo>
                    <a:pt x="88" y="97"/>
                  </a:lnTo>
                  <a:lnTo>
                    <a:pt x="76" y="12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10">
              <a:extLst>
                <a:ext uri="{FF2B5EF4-FFF2-40B4-BE49-F238E27FC236}">
                  <a16:creationId xmlns="" xmlns:a16="http://schemas.microsoft.com/office/drawing/2014/main" id="{8CB68816-7578-443B-9A65-B29086A9E37D}"/>
                </a:ext>
              </a:extLst>
            </p:cNvPr>
            <p:cNvSpPr>
              <a:spLocks/>
            </p:cNvSpPr>
            <p:nvPr/>
          </p:nvSpPr>
          <p:spPr bwMode="auto">
            <a:xfrm>
              <a:off x="-28121926" y="-6450919"/>
              <a:ext cx="184150" cy="49213"/>
            </a:xfrm>
            <a:custGeom>
              <a:avLst/>
              <a:gdLst>
                <a:gd name="T0" fmla="*/ 0 w 116"/>
                <a:gd name="T1" fmla="*/ 29 h 31"/>
                <a:gd name="T2" fmla="*/ 5 w 116"/>
                <a:gd name="T3" fmla="*/ 12 h 31"/>
                <a:gd name="T4" fmla="*/ 47 w 116"/>
                <a:gd name="T5" fmla="*/ 12 h 31"/>
                <a:gd name="T6" fmla="*/ 57 w 116"/>
                <a:gd name="T7" fmla="*/ 3 h 31"/>
                <a:gd name="T8" fmla="*/ 68 w 116"/>
                <a:gd name="T9" fmla="*/ 0 h 31"/>
                <a:gd name="T10" fmla="*/ 83 w 116"/>
                <a:gd name="T11" fmla="*/ 12 h 31"/>
                <a:gd name="T12" fmla="*/ 94 w 116"/>
                <a:gd name="T13" fmla="*/ 12 h 31"/>
                <a:gd name="T14" fmla="*/ 109 w 116"/>
                <a:gd name="T15" fmla="*/ 5 h 31"/>
                <a:gd name="T16" fmla="*/ 116 w 116"/>
                <a:gd name="T17" fmla="*/ 17 h 31"/>
                <a:gd name="T18" fmla="*/ 99 w 116"/>
                <a:gd name="T19" fmla="*/ 24 h 31"/>
                <a:gd name="T20" fmla="*/ 83 w 116"/>
                <a:gd name="T21" fmla="*/ 24 h 31"/>
                <a:gd name="T22" fmla="*/ 66 w 116"/>
                <a:gd name="T23" fmla="*/ 17 h 31"/>
                <a:gd name="T24" fmla="*/ 52 w 116"/>
                <a:gd name="T25" fmla="*/ 24 h 31"/>
                <a:gd name="T26" fmla="*/ 45 w 116"/>
                <a:gd name="T27" fmla="*/ 26 h 31"/>
                <a:gd name="T28" fmla="*/ 35 w 116"/>
                <a:gd name="T29" fmla="*/ 31 h 31"/>
                <a:gd name="T30" fmla="*/ 0 w 116"/>
                <a:gd name="T31"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 h="31">
                  <a:moveTo>
                    <a:pt x="0" y="29"/>
                  </a:moveTo>
                  <a:lnTo>
                    <a:pt x="5" y="12"/>
                  </a:lnTo>
                  <a:lnTo>
                    <a:pt x="47" y="12"/>
                  </a:lnTo>
                  <a:lnTo>
                    <a:pt x="57" y="3"/>
                  </a:lnTo>
                  <a:lnTo>
                    <a:pt x="68" y="0"/>
                  </a:lnTo>
                  <a:lnTo>
                    <a:pt x="83" y="12"/>
                  </a:lnTo>
                  <a:lnTo>
                    <a:pt x="94" y="12"/>
                  </a:lnTo>
                  <a:lnTo>
                    <a:pt x="109" y="5"/>
                  </a:lnTo>
                  <a:lnTo>
                    <a:pt x="116" y="17"/>
                  </a:lnTo>
                  <a:lnTo>
                    <a:pt x="99" y="24"/>
                  </a:lnTo>
                  <a:lnTo>
                    <a:pt x="83" y="24"/>
                  </a:lnTo>
                  <a:lnTo>
                    <a:pt x="66" y="17"/>
                  </a:lnTo>
                  <a:lnTo>
                    <a:pt x="52" y="24"/>
                  </a:lnTo>
                  <a:lnTo>
                    <a:pt x="45" y="26"/>
                  </a:lnTo>
                  <a:lnTo>
                    <a:pt x="35" y="31"/>
                  </a:lnTo>
                  <a:lnTo>
                    <a:pt x="0" y="2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11">
              <a:extLst>
                <a:ext uri="{FF2B5EF4-FFF2-40B4-BE49-F238E27FC236}">
                  <a16:creationId xmlns="" xmlns:a16="http://schemas.microsoft.com/office/drawing/2014/main" id="{D15CD96E-EDBC-4A3C-81C0-0CCC054B3662}"/>
                </a:ext>
              </a:extLst>
            </p:cNvPr>
            <p:cNvSpPr>
              <a:spLocks/>
            </p:cNvSpPr>
            <p:nvPr/>
          </p:nvSpPr>
          <p:spPr bwMode="auto">
            <a:xfrm>
              <a:off x="-25853387" y="-8308295"/>
              <a:ext cx="398463" cy="492125"/>
            </a:xfrm>
            <a:custGeom>
              <a:avLst/>
              <a:gdLst>
                <a:gd name="T0" fmla="*/ 159 w 251"/>
                <a:gd name="T1" fmla="*/ 289 h 310"/>
                <a:gd name="T2" fmla="*/ 218 w 251"/>
                <a:gd name="T3" fmla="*/ 291 h 310"/>
                <a:gd name="T4" fmla="*/ 239 w 251"/>
                <a:gd name="T5" fmla="*/ 293 h 310"/>
                <a:gd name="T6" fmla="*/ 178 w 251"/>
                <a:gd name="T7" fmla="*/ 310 h 310"/>
                <a:gd name="T8" fmla="*/ 130 w 251"/>
                <a:gd name="T9" fmla="*/ 293 h 310"/>
                <a:gd name="T10" fmla="*/ 251 w 251"/>
                <a:gd name="T11" fmla="*/ 12 h 310"/>
                <a:gd name="T12" fmla="*/ 230 w 251"/>
                <a:gd name="T13" fmla="*/ 45 h 310"/>
                <a:gd name="T14" fmla="*/ 185 w 251"/>
                <a:gd name="T15" fmla="*/ 40 h 310"/>
                <a:gd name="T16" fmla="*/ 166 w 251"/>
                <a:gd name="T17" fmla="*/ 78 h 310"/>
                <a:gd name="T18" fmla="*/ 123 w 251"/>
                <a:gd name="T19" fmla="*/ 85 h 310"/>
                <a:gd name="T20" fmla="*/ 97 w 251"/>
                <a:gd name="T21" fmla="*/ 71 h 310"/>
                <a:gd name="T22" fmla="*/ 123 w 251"/>
                <a:gd name="T23" fmla="*/ 121 h 310"/>
                <a:gd name="T24" fmla="*/ 130 w 251"/>
                <a:gd name="T25" fmla="*/ 152 h 310"/>
                <a:gd name="T26" fmla="*/ 152 w 251"/>
                <a:gd name="T27" fmla="*/ 189 h 310"/>
                <a:gd name="T28" fmla="*/ 116 w 251"/>
                <a:gd name="T29" fmla="*/ 178 h 310"/>
                <a:gd name="T30" fmla="*/ 114 w 251"/>
                <a:gd name="T31" fmla="*/ 201 h 310"/>
                <a:gd name="T32" fmla="*/ 116 w 251"/>
                <a:gd name="T33" fmla="*/ 244 h 310"/>
                <a:gd name="T34" fmla="*/ 102 w 251"/>
                <a:gd name="T35" fmla="*/ 227 h 310"/>
                <a:gd name="T36" fmla="*/ 90 w 251"/>
                <a:gd name="T37" fmla="*/ 244 h 310"/>
                <a:gd name="T38" fmla="*/ 85 w 251"/>
                <a:gd name="T39" fmla="*/ 230 h 310"/>
                <a:gd name="T40" fmla="*/ 69 w 251"/>
                <a:gd name="T41" fmla="*/ 218 h 310"/>
                <a:gd name="T42" fmla="*/ 69 w 251"/>
                <a:gd name="T43" fmla="*/ 232 h 310"/>
                <a:gd name="T44" fmla="*/ 55 w 251"/>
                <a:gd name="T45" fmla="*/ 213 h 310"/>
                <a:gd name="T46" fmla="*/ 57 w 251"/>
                <a:gd name="T47" fmla="*/ 196 h 310"/>
                <a:gd name="T48" fmla="*/ 45 w 251"/>
                <a:gd name="T49" fmla="*/ 189 h 310"/>
                <a:gd name="T50" fmla="*/ 45 w 251"/>
                <a:gd name="T51" fmla="*/ 170 h 310"/>
                <a:gd name="T52" fmla="*/ 59 w 251"/>
                <a:gd name="T53" fmla="*/ 166 h 310"/>
                <a:gd name="T54" fmla="*/ 71 w 251"/>
                <a:gd name="T55" fmla="*/ 159 h 310"/>
                <a:gd name="T56" fmla="*/ 88 w 251"/>
                <a:gd name="T57" fmla="*/ 168 h 310"/>
                <a:gd name="T58" fmla="*/ 81 w 251"/>
                <a:gd name="T59" fmla="*/ 159 h 310"/>
                <a:gd name="T60" fmla="*/ 55 w 251"/>
                <a:gd name="T61" fmla="*/ 159 h 310"/>
                <a:gd name="T62" fmla="*/ 24 w 251"/>
                <a:gd name="T63" fmla="*/ 140 h 310"/>
                <a:gd name="T64" fmla="*/ 22 w 251"/>
                <a:gd name="T65" fmla="*/ 128 h 310"/>
                <a:gd name="T66" fmla="*/ 0 w 251"/>
                <a:gd name="T67" fmla="*/ 102 h 310"/>
                <a:gd name="T68" fmla="*/ 22 w 251"/>
                <a:gd name="T69" fmla="*/ 64 h 310"/>
                <a:gd name="T70" fmla="*/ 33 w 251"/>
                <a:gd name="T71" fmla="*/ 45 h 310"/>
                <a:gd name="T72" fmla="*/ 74 w 251"/>
                <a:gd name="T73" fmla="*/ 31 h 310"/>
                <a:gd name="T74" fmla="*/ 102 w 251"/>
                <a:gd name="T75" fmla="*/ 24 h 310"/>
                <a:gd name="T76" fmla="*/ 137 w 251"/>
                <a:gd name="T77" fmla="*/ 24 h 310"/>
                <a:gd name="T78" fmla="*/ 197 w 251"/>
                <a:gd name="T79" fmla="*/ 29 h 310"/>
                <a:gd name="T80" fmla="*/ 232 w 251"/>
                <a:gd name="T81"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310">
                  <a:moveTo>
                    <a:pt x="137" y="274"/>
                  </a:moveTo>
                  <a:lnTo>
                    <a:pt x="159" y="289"/>
                  </a:lnTo>
                  <a:lnTo>
                    <a:pt x="189" y="286"/>
                  </a:lnTo>
                  <a:lnTo>
                    <a:pt x="218" y="291"/>
                  </a:lnTo>
                  <a:lnTo>
                    <a:pt x="218" y="298"/>
                  </a:lnTo>
                  <a:lnTo>
                    <a:pt x="239" y="293"/>
                  </a:lnTo>
                  <a:lnTo>
                    <a:pt x="232" y="305"/>
                  </a:lnTo>
                  <a:lnTo>
                    <a:pt x="178" y="310"/>
                  </a:lnTo>
                  <a:lnTo>
                    <a:pt x="178" y="303"/>
                  </a:lnTo>
                  <a:lnTo>
                    <a:pt x="130" y="293"/>
                  </a:lnTo>
                  <a:lnTo>
                    <a:pt x="137" y="274"/>
                  </a:lnTo>
                  <a:close/>
                  <a:moveTo>
                    <a:pt x="251" y="12"/>
                  </a:moveTo>
                  <a:lnTo>
                    <a:pt x="239" y="40"/>
                  </a:lnTo>
                  <a:lnTo>
                    <a:pt x="230" y="45"/>
                  </a:lnTo>
                  <a:lnTo>
                    <a:pt x="206" y="45"/>
                  </a:lnTo>
                  <a:lnTo>
                    <a:pt x="185" y="40"/>
                  </a:lnTo>
                  <a:lnTo>
                    <a:pt x="137" y="52"/>
                  </a:lnTo>
                  <a:lnTo>
                    <a:pt x="166" y="78"/>
                  </a:lnTo>
                  <a:lnTo>
                    <a:pt x="145" y="85"/>
                  </a:lnTo>
                  <a:lnTo>
                    <a:pt x="123" y="85"/>
                  </a:lnTo>
                  <a:lnTo>
                    <a:pt x="104" y="62"/>
                  </a:lnTo>
                  <a:lnTo>
                    <a:pt x="97" y="71"/>
                  </a:lnTo>
                  <a:lnTo>
                    <a:pt x="104" y="100"/>
                  </a:lnTo>
                  <a:lnTo>
                    <a:pt x="123" y="121"/>
                  </a:lnTo>
                  <a:lnTo>
                    <a:pt x="109" y="130"/>
                  </a:lnTo>
                  <a:lnTo>
                    <a:pt x="130" y="152"/>
                  </a:lnTo>
                  <a:lnTo>
                    <a:pt x="149" y="163"/>
                  </a:lnTo>
                  <a:lnTo>
                    <a:pt x="152" y="189"/>
                  </a:lnTo>
                  <a:lnTo>
                    <a:pt x="133" y="175"/>
                  </a:lnTo>
                  <a:lnTo>
                    <a:pt x="116" y="178"/>
                  </a:lnTo>
                  <a:lnTo>
                    <a:pt x="126" y="199"/>
                  </a:lnTo>
                  <a:lnTo>
                    <a:pt x="114" y="201"/>
                  </a:lnTo>
                  <a:lnTo>
                    <a:pt x="100" y="194"/>
                  </a:lnTo>
                  <a:lnTo>
                    <a:pt x="116" y="244"/>
                  </a:lnTo>
                  <a:lnTo>
                    <a:pt x="109" y="244"/>
                  </a:lnTo>
                  <a:lnTo>
                    <a:pt x="102" y="227"/>
                  </a:lnTo>
                  <a:lnTo>
                    <a:pt x="95" y="227"/>
                  </a:lnTo>
                  <a:lnTo>
                    <a:pt x="90" y="244"/>
                  </a:lnTo>
                  <a:lnTo>
                    <a:pt x="85" y="239"/>
                  </a:lnTo>
                  <a:lnTo>
                    <a:pt x="85" y="230"/>
                  </a:lnTo>
                  <a:lnTo>
                    <a:pt x="78" y="218"/>
                  </a:lnTo>
                  <a:lnTo>
                    <a:pt x="69" y="218"/>
                  </a:lnTo>
                  <a:lnTo>
                    <a:pt x="71" y="227"/>
                  </a:lnTo>
                  <a:lnTo>
                    <a:pt x="69" y="232"/>
                  </a:lnTo>
                  <a:lnTo>
                    <a:pt x="59" y="225"/>
                  </a:lnTo>
                  <a:lnTo>
                    <a:pt x="55" y="213"/>
                  </a:lnTo>
                  <a:lnTo>
                    <a:pt x="62" y="206"/>
                  </a:lnTo>
                  <a:lnTo>
                    <a:pt x="57" y="196"/>
                  </a:lnTo>
                  <a:lnTo>
                    <a:pt x="50" y="192"/>
                  </a:lnTo>
                  <a:lnTo>
                    <a:pt x="45" y="189"/>
                  </a:lnTo>
                  <a:lnTo>
                    <a:pt x="38" y="178"/>
                  </a:lnTo>
                  <a:lnTo>
                    <a:pt x="45" y="170"/>
                  </a:lnTo>
                  <a:lnTo>
                    <a:pt x="50" y="166"/>
                  </a:lnTo>
                  <a:lnTo>
                    <a:pt x="59" y="166"/>
                  </a:lnTo>
                  <a:lnTo>
                    <a:pt x="62" y="161"/>
                  </a:lnTo>
                  <a:lnTo>
                    <a:pt x="71" y="159"/>
                  </a:lnTo>
                  <a:lnTo>
                    <a:pt x="81" y="166"/>
                  </a:lnTo>
                  <a:lnTo>
                    <a:pt x="88" y="168"/>
                  </a:lnTo>
                  <a:lnTo>
                    <a:pt x="93" y="159"/>
                  </a:lnTo>
                  <a:lnTo>
                    <a:pt x="81" y="159"/>
                  </a:lnTo>
                  <a:lnTo>
                    <a:pt x="71" y="156"/>
                  </a:lnTo>
                  <a:lnTo>
                    <a:pt x="55" y="159"/>
                  </a:lnTo>
                  <a:lnTo>
                    <a:pt x="38" y="161"/>
                  </a:lnTo>
                  <a:lnTo>
                    <a:pt x="24" y="140"/>
                  </a:lnTo>
                  <a:lnTo>
                    <a:pt x="19" y="137"/>
                  </a:lnTo>
                  <a:lnTo>
                    <a:pt x="22" y="128"/>
                  </a:lnTo>
                  <a:lnTo>
                    <a:pt x="3" y="114"/>
                  </a:lnTo>
                  <a:lnTo>
                    <a:pt x="0" y="102"/>
                  </a:lnTo>
                  <a:lnTo>
                    <a:pt x="19" y="78"/>
                  </a:lnTo>
                  <a:lnTo>
                    <a:pt x="22" y="64"/>
                  </a:lnTo>
                  <a:lnTo>
                    <a:pt x="33" y="57"/>
                  </a:lnTo>
                  <a:lnTo>
                    <a:pt x="33" y="45"/>
                  </a:lnTo>
                  <a:lnTo>
                    <a:pt x="59" y="40"/>
                  </a:lnTo>
                  <a:lnTo>
                    <a:pt x="74" y="31"/>
                  </a:lnTo>
                  <a:lnTo>
                    <a:pt x="95" y="33"/>
                  </a:lnTo>
                  <a:lnTo>
                    <a:pt x="102" y="24"/>
                  </a:lnTo>
                  <a:lnTo>
                    <a:pt x="109" y="24"/>
                  </a:lnTo>
                  <a:lnTo>
                    <a:pt x="137" y="24"/>
                  </a:lnTo>
                  <a:lnTo>
                    <a:pt x="168" y="12"/>
                  </a:lnTo>
                  <a:lnTo>
                    <a:pt x="197" y="29"/>
                  </a:lnTo>
                  <a:lnTo>
                    <a:pt x="232" y="24"/>
                  </a:lnTo>
                  <a:lnTo>
                    <a:pt x="232" y="0"/>
                  </a:lnTo>
                  <a:lnTo>
                    <a:pt x="251" y="1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12">
              <a:extLst>
                <a:ext uri="{FF2B5EF4-FFF2-40B4-BE49-F238E27FC236}">
                  <a16:creationId xmlns="" xmlns:a16="http://schemas.microsoft.com/office/drawing/2014/main" id="{26C8172A-5CF7-4093-A908-D4D57BE2B72F}"/>
                </a:ext>
              </a:extLst>
            </p:cNvPr>
            <p:cNvSpPr>
              <a:spLocks/>
            </p:cNvSpPr>
            <p:nvPr/>
          </p:nvSpPr>
          <p:spPr bwMode="auto">
            <a:xfrm>
              <a:off x="-32746315" y="-6693807"/>
              <a:ext cx="246063" cy="254000"/>
            </a:xfrm>
            <a:custGeom>
              <a:avLst/>
              <a:gdLst>
                <a:gd name="T0" fmla="*/ 82 w 155"/>
                <a:gd name="T1" fmla="*/ 160 h 160"/>
                <a:gd name="T2" fmla="*/ 63 w 155"/>
                <a:gd name="T3" fmla="*/ 153 h 160"/>
                <a:gd name="T4" fmla="*/ 40 w 155"/>
                <a:gd name="T5" fmla="*/ 153 h 160"/>
                <a:gd name="T6" fmla="*/ 21 w 155"/>
                <a:gd name="T7" fmla="*/ 144 h 160"/>
                <a:gd name="T8" fmla="*/ 0 w 155"/>
                <a:gd name="T9" fmla="*/ 130 h 160"/>
                <a:gd name="T10" fmla="*/ 2 w 155"/>
                <a:gd name="T11" fmla="*/ 118 h 160"/>
                <a:gd name="T12" fmla="*/ 7 w 155"/>
                <a:gd name="T13" fmla="*/ 108 h 160"/>
                <a:gd name="T14" fmla="*/ 0 w 155"/>
                <a:gd name="T15" fmla="*/ 101 h 160"/>
                <a:gd name="T16" fmla="*/ 18 w 155"/>
                <a:gd name="T17" fmla="*/ 68 h 160"/>
                <a:gd name="T18" fmla="*/ 68 w 155"/>
                <a:gd name="T19" fmla="*/ 68 h 160"/>
                <a:gd name="T20" fmla="*/ 70 w 155"/>
                <a:gd name="T21" fmla="*/ 54 h 160"/>
                <a:gd name="T22" fmla="*/ 63 w 155"/>
                <a:gd name="T23" fmla="*/ 52 h 160"/>
                <a:gd name="T24" fmla="*/ 59 w 155"/>
                <a:gd name="T25" fmla="*/ 45 h 160"/>
                <a:gd name="T26" fmla="*/ 44 w 155"/>
                <a:gd name="T27" fmla="*/ 35 h 160"/>
                <a:gd name="T28" fmla="*/ 30 w 155"/>
                <a:gd name="T29" fmla="*/ 21 h 160"/>
                <a:gd name="T30" fmla="*/ 47 w 155"/>
                <a:gd name="T31" fmla="*/ 21 h 160"/>
                <a:gd name="T32" fmla="*/ 47 w 155"/>
                <a:gd name="T33" fmla="*/ 0 h 160"/>
                <a:gd name="T34" fmla="*/ 85 w 155"/>
                <a:gd name="T35" fmla="*/ 0 h 160"/>
                <a:gd name="T36" fmla="*/ 120 w 155"/>
                <a:gd name="T37" fmla="*/ 0 h 160"/>
                <a:gd name="T38" fmla="*/ 120 w 155"/>
                <a:gd name="T39" fmla="*/ 30 h 160"/>
                <a:gd name="T40" fmla="*/ 115 w 155"/>
                <a:gd name="T41" fmla="*/ 75 h 160"/>
                <a:gd name="T42" fmla="*/ 127 w 155"/>
                <a:gd name="T43" fmla="*/ 75 h 160"/>
                <a:gd name="T44" fmla="*/ 141 w 155"/>
                <a:gd name="T45" fmla="*/ 82 h 160"/>
                <a:gd name="T46" fmla="*/ 144 w 155"/>
                <a:gd name="T47" fmla="*/ 78 h 160"/>
                <a:gd name="T48" fmla="*/ 155 w 155"/>
                <a:gd name="T49" fmla="*/ 82 h 160"/>
                <a:gd name="T50" fmla="*/ 137 w 155"/>
                <a:gd name="T51" fmla="*/ 97 h 160"/>
                <a:gd name="T52" fmla="*/ 120 w 155"/>
                <a:gd name="T53" fmla="*/ 108 h 160"/>
                <a:gd name="T54" fmla="*/ 115 w 155"/>
                <a:gd name="T55" fmla="*/ 115 h 160"/>
                <a:gd name="T56" fmla="*/ 120 w 155"/>
                <a:gd name="T57" fmla="*/ 123 h 160"/>
                <a:gd name="T58" fmla="*/ 111 w 155"/>
                <a:gd name="T59" fmla="*/ 132 h 160"/>
                <a:gd name="T60" fmla="*/ 101 w 155"/>
                <a:gd name="T61" fmla="*/ 134 h 160"/>
                <a:gd name="T62" fmla="*/ 103 w 155"/>
                <a:gd name="T63" fmla="*/ 139 h 160"/>
                <a:gd name="T64" fmla="*/ 96 w 155"/>
                <a:gd name="T65" fmla="*/ 144 h 160"/>
                <a:gd name="T66" fmla="*/ 85 w 155"/>
                <a:gd name="T67" fmla="*/ 153 h 160"/>
                <a:gd name="T68" fmla="*/ 82 w 155"/>
                <a:gd name="T69"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5" h="160">
                  <a:moveTo>
                    <a:pt x="82" y="160"/>
                  </a:moveTo>
                  <a:lnTo>
                    <a:pt x="63" y="153"/>
                  </a:lnTo>
                  <a:lnTo>
                    <a:pt x="40" y="153"/>
                  </a:lnTo>
                  <a:lnTo>
                    <a:pt x="21" y="144"/>
                  </a:lnTo>
                  <a:lnTo>
                    <a:pt x="0" y="130"/>
                  </a:lnTo>
                  <a:lnTo>
                    <a:pt x="2" y="118"/>
                  </a:lnTo>
                  <a:lnTo>
                    <a:pt x="7" y="108"/>
                  </a:lnTo>
                  <a:lnTo>
                    <a:pt x="0" y="101"/>
                  </a:lnTo>
                  <a:lnTo>
                    <a:pt x="18" y="68"/>
                  </a:lnTo>
                  <a:lnTo>
                    <a:pt x="68" y="68"/>
                  </a:lnTo>
                  <a:lnTo>
                    <a:pt x="70" y="54"/>
                  </a:lnTo>
                  <a:lnTo>
                    <a:pt x="63" y="52"/>
                  </a:lnTo>
                  <a:lnTo>
                    <a:pt x="59" y="45"/>
                  </a:lnTo>
                  <a:lnTo>
                    <a:pt x="44" y="35"/>
                  </a:lnTo>
                  <a:lnTo>
                    <a:pt x="30" y="21"/>
                  </a:lnTo>
                  <a:lnTo>
                    <a:pt x="47" y="21"/>
                  </a:lnTo>
                  <a:lnTo>
                    <a:pt x="47" y="0"/>
                  </a:lnTo>
                  <a:lnTo>
                    <a:pt x="85" y="0"/>
                  </a:lnTo>
                  <a:lnTo>
                    <a:pt x="120" y="0"/>
                  </a:lnTo>
                  <a:lnTo>
                    <a:pt x="120" y="30"/>
                  </a:lnTo>
                  <a:lnTo>
                    <a:pt x="115" y="75"/>
                  </a:lnTo>
                  <a:lnTo>
                    <a:pt x="127" y="75"/>
                  </a:lnTo>
                  <a:lnTo>
                    <a:pt x="141" y="82"/>
                  </a:lnTo>
                  <a:lnTo>
                    <a:pt x="144" y="78"/>
                  </a:lnTo>
                  <a:lnTo>
                    <a:pt x="155" y="82"/>
                  </a:lnTo>
                  <a:lnTo>
                    <a:pt x="137" y="97"/>
                  </a:lnTo>
                  <a:lnTo>
                    <a:pt x="120" y="108"/>
                  </a:lnTo>
                  <a:lnTo>
                    <a:pt x="115" y="115"/>
                  </a:lnTo>
                  <a:lnTo>
                    <a:pt x="120" y="123"/>
                  </a:lnTo>
                  <a:lnTo>
                    <a:pt x="111" y="132"/>
                  </a:lnTo>
                  <a:lnTo>
                    <a:pt x="101" y="134"/>
                  </a:lnTo>
                  <a:lnTo>
                    <a:pt x="103" y="139"/>
                  </a:lnTo>
                  <a:lnTo>
                    <a:pt x="96" y="144"/>
                  </a:lnTo>
                  <a:lnTo>
                    <a:pt x="85" y="153"/>
                  </a:lnTo>
                  <a:lnTo>
                    <a:pt x="82" y="16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513">
              <a:extLst>
                <a:ext uri="{FF2B5EF4-FFF2-40B4-BE49-F238E27FC236}">
                  <a16:creationId xmlns="" xmlns:a16="http://schemas.microsoft.com/office/drawing/2014/main" id="{324B8859-6AD5-4FD2-B882-D92122D929D5}"/>
                </a:ext>
              </a:extLst>
            </p:cNvPr>
            <p:cNvSpPr>
              <a:spLocks/>
            </p:cNvSpPr>
            <p:nvPr/>
          </p:nvSpPr>
          <p:spPr bwMode="auto">
            <a:xfrm>
              <a:off x="-28110813" y="-6371544"/>
              <a:ext cx="184150" cy="96838"/>
            </a:xfrm>
            <a:custGeom>
              <a:avLst/>
              <a:gdLst>
                <a:gd name="T0" fmla="*/ 59 w 116"/>
                <a:gd name="T1" fmla="*/ 61 h 61"/>
                <a:gd name="T2" fmla="*/ 38 w 116"/>
                <a:gd name="T3" fmla="*/ 45 h 61"/>
                <a:gd name="T4" fmla="*/ 24 w 116"/>
                <a:gd name="T5" fmla="*/ 42 h 61"/>
                <a:gd name="T6" fmla="*/ 14 w 116"/>
                <a:gd name="T7" fmla="*/ 33 h 61"/>
                <a:gd name="T8" fmla="*/ 14 w 116"/>
                <a:gd name="T9" fmla="*/ 26 h 61"/>
                <a:gd name="T10" fmla="*/ 2 w 116"/>
                <a:gd name="T11" fmla="*/ 19 h 61"/>
                <a:gd name="T12" fmla="*/ 0 w 116"/>
                <a:gd name="T13" fmla="*/ 9 h 61"/>
                <a:gd name="T14" fmla="*/ 21 w 116"/>
                <a:gd name="T15" fmla="*/ 2 h 61"/>
                <a:gd name="T16" fmla="*/ 33 w 116"/>
                <a:gd name="T17" fmla="*/ 5 h 61"/>
                <a:gd name="T18" fmla="*/ 43 w 116"/>
                <a:gd name="T19" fmla="*/ 0 h 61"/>
                <a:gd name="T20" fmla="*/ 116 w 116"/>
                <a:gd name="T21" fmla="*/ 2 h 61"/>
                <a:gd name="T22" fmla="*/ 113 w 116"/>
                <a:gd name="T23" fmla="*/ 14 h 61"/>
                <a:gd name="T24" fmla="*/ 109 w 116"/>
                <a:gd name="T25" fmla="*/ 19 h 61"/>
                <a:gd name="T26" fmla="*/ 113 w 116"/>
                <a:gd name="T27" fmla="*/ 33 h 61"/>
                <a:gd name="T28" fmla="*/ 106 w 116"/>
                <a:gd name="T29" fmla="*/ 38 h 61"/>
                <a:gd name="T30" fmla="*/ 99 w 116"/>
                <a:gd name="T31" fmla="*/ 38 h 61"/>
                <a:gd name="T32" fmla="*/ 87 w 116"/>
                <a:gd name="T33" fmla="*/ 45 h 61"/>
                <a:gd name="T34" fmla="*/ 76 w 116"/>
                <a:gd name="T35" fmla="*/ 42 h 61"/>
                <a:gd name="T36" fmla="*/ 59 w 116"/>
                <a:gd name="T3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 h="61">
                  <a:moveTo>
                    <a:pt x="59" y="61"/>
                  </a:moveTo>
                  <a:lnTo>
                    <a:pt x="38" y="45"/>
                  </a:lnTo>
                  <a:lnTo>
                    <a:pt x="24" y="42"/>
                  </a:lnTo>
                  <a:lnTo>
                    <a:pt x="14" y="33"/>
                  </a:lnTo>
                  <a:lnTo>
                    <a:pt x="14" y="26"/>
                  </a:lnTo>
                  <a:lnTo>
                    <a:pt x="2" y="19"/>
                  </a:lnTo>
                  <a:lnTo>
                    <a:pt x="0" y="9"/>
                  </a:lnTo>
                  <a:lnTo>
                    <a:pt x="21" y="2"/>
                  </a:lnTo>
                  <a:lnTo>
                    <a:pt x="33" y="5"/>
                  </a:lnTo>
                  <a:lnTo>
                    <a:pt x="43" y="0"/>
                  </a:lnTo>
                  <a:lnTo>
                    <a:pt x="116" y="2"/>
                  </a:lnTo>
                  <a:lnTo>
                    <a:pt x="113" y="14"/>
                  </a:lnTo>
                  <a:lnTo>
                    <a:pt x="109" y="19"/>
                  </a:lnTo>
                  <a:lnTo>
                    <a:pt x="113" y="33"/>
                  </a:lnTo>
                  <a:lnTo>
                    <a:pt x="106" y="38"/>
                  </a:lnTo>
                  <a:lnTo>
                    <a:pt x="99" y="38"/>
                  </a:lnTo>
                  <a:lnTo>
                    <a:pt x="87" y="45"/>
                  </a:lnTo>
                  <a:lnTo>
                    <a:pt x="76" y="42"/>
                  </a:lnTo>
                  <a:lnTo>
                    <a:pt x="59" y="6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14">
              <a:extLst>
                <a:ext uri="{FF2B5EF4-FFF2-40B4-BE49-F238E27FC236}">
                  <a16:creationId xmlns="" xmlns:a16="http://schemas.microsoft.com/office/drawing/2014/main" id="{1EEB8D59-F70A-4A08-B4EF-D95577A0AB51}"/>
                </a:ext>
              </a:extLst>
            </p:cNvPr>
            <p:cNvSpPr>
              <a:spLocks/>
            </p:cNvSpPr>
            <p:nvPr/>
          </p:nvSpPr>
          <p:spPr bwMode="auto">
            <a:xfrm>
              <a:off x="-30857189" y="-6109606"/>
              <a:ext cx="300038" cy="434975"/>
            </a:xfrm>
            <a:custGeom>
              <a:avLst/>
              <a:gdLst>
                <a:gd name="T0" fmla="*/ 64 w 189"/>
                <a:gd name="T1" fmla="*/ 0 h 274"/>
                <a:gd name="T2" fmla="*/ 90 w 189"/>
                <a:gd name="T3" fmla="*/ 14 h 274"/>
                <a:gd name="T4" fmla="*/ 114 w 189"/>
                <a:gd name="T5" fmla="*/ 40 h 274"/>
                <a:gd name="T6" fmla="*/ 116 w 189"/>
                <a:gd name="T7" fmla="*/ 59 h 274"/>
                <a:gd name="T8" fmla="*/ 130 w 189"/>
                <a:gd name="T9" fmla="*/ 62 h 274"/>
                <a:gd name="T10" fmla="*/ 152 w 189"/>
                <a:gd name="T11" fmla="*/ 78 h 274"/>
                <a:gd name="T12" fmla="*/ 166 w 189"/>
                <a:gd name="T13" fmla="*/ 92 h 274"/>
                <a:gd name="T14" fmla="*/ 159 w 189"/>
                <a:gd name="T15" fmla="*/ 128 h 274"/>
                <a:gd name="T16" fmla="*/ 135 w 189"/>
                <a:gd name="T17" fmla="*/ 137 h 274"/>
                <a:gd name="T18" fmla="*/ 137 w 189"/>
                <a:gd name="T19" fmla="*/ 147 h 274"/>
                <a:gd name="T20" fmla="*/ 130 w 189"/>
                <a:gd name="T21" fmla="*/ 166 h 274"/>
                <a:gd name="T22" fmla="*/ 149 w 189"/>
                <a:gd name="T23" fmla="*/ 194 h 274"/>
                <a:gd name="T24" fmla="*/ 161 w 189"/>
                <a:gd name="T25" fmla="*/ 194 h 274"/>
                <a:gd name="T26" fmla="*/ 166 w 189"/>
                <a:gd name="T27" fmla="*/ 215 h 274"/>
                <a:gd name="T28" fmla="*/ 189 w 189"/>
                <a:gd name="T29" fmla="*/ 248 h 274"/>
                <a:gd name="T30" fmla="*/ 180 w 189"/>
                <a:gd name="T31" fmla="*/ 251 h 274"/>
                <a:gd name="T32" fmla="*/ 159 w 189"/>
                <a:gd name="T33" fmla="*/ 248 h 274"/>
                <a:gd name="T34" fmla="*/ 147 w 189"/>
                <a:gd name="T35" fmla="*/ 258 h 274"/>
                <a:gd name="T36" fmla="*/ 128 w 189"/>
                <a:gd name="T37" fmla="*/ 265 h 274"/>
                <a:gd name="T38" fmla="*/ 116 w 189"/>
                <a:gd name="T39" fmla="*/ 267 h 274"/>
                <a:gd name="T40" fmla="*/ 111 w 189"/>
                <a:gd name="T41" fmla="*/ 274 h 274"/>
                <a:gd name="T42" fmla="*/ 93 w 189"/>
                <a:gd name="T43" fmla="*/ 272 h 274"/>
                <a:gd name="T44" fmla="*/ 69 w 189"/>
                <a:gd name="T45" fmla="*/ 253 h 274"/>
                <a:gd name="T46" fmla="*/ 67 w 189"/>
                <a:gd name="T47" fmla="*/ 237 h 274"/>
                <a:gd name="T48" fmla="*/ 57 w 189"/>
                <a:gd name="T49" fmla="*/ 218 h 274"/>
                <a:gd name="T50" fmla="*/ 62 w 189"/>
                <a:gd name="T51" fmla="*/ 185 h 274"/>
                <a:gd name="T52" fmla="*/ 74 w 189"/>
                <a:gd name="T53" fmla="*/ 170 h 274"/>
                <a:gd name="T54" fmla="*/ 64 w 189"/>
                <a:gd name="T55" fmla="*/ 152 h 274"/>
                <a:gd name="T56" fmla="*/ 52 w 189"/>
                <a:gd name="T57" fmla="*/ 147 h 274"/>
                <a:gd name="T58" fmla="*/ 57 w 189"/>
                <a:gd name="T59" fmla="*/ 130 h 274"/>
                <a:gd name="T60" fmla="*/ 48 w 189"/>
                <a:gd name="T61" fmla="*/ 121 h 274"/>
                <a:gd name="T62" fmla="*/ 26 w 189"/>
                <a:gd name="T63" fmla="*/ 123 h 274"/>
                <a:gd name="T64" fmla="*/ 0 w 189"/>
                <a:gd name="T65" fmla="*/ 92 h 274"/>
                <a:gd name="T66" fmla="*/ 12 w 189"/>
                <a:gd name="T67" fmla="*/ 83 h 274"/>
                <a:gd name="T68" fmla="*/ 10 w 189"/>
                <a:gd name="T69" fmla="*/ 64 h 274"/>
                <a:gd name="T70" fmla="*/ 33 w 189"/>
                <a:gd name="T71" fmla="*/ 59 h 274"/>
                <a:gd name="T72" fmla="*/ 45 w 189"/>
                <a:gd name="T73" fmla="*/ 52 h 274"/>
                <a:gd name="T74" fmla="*/ 31 w 189"/>
                <a:gd name="T75" fmla="*/ 38 h 274"/>
                <a:gd name="T76" fmla="*/ 33 w 189"/>
                <a:gd name="T77" fmla="*/ 24 h 274"/>
                <a:gd name="T78" fmla="*/ 64 w 189"/>
                <a:gd name="T79"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9" h="274">
                  <a:moveTo>
                    <a:pt x="64" y="0"/>
                  </a:moveTo>
                  <a:lnTo>
                    <a:pt x="90" y="14"/>
                  </a:lnTo>
                  <a:lnTo>
                    <a:pt x="114" y="40"/>
                  </a:lnTo>
                  <a:lnTo>
                    <a:pt x="116" y="59"/>
                  </a:lnTo>
                  <a:lnTo>
                    <a:pt x="130" y="62"/>
                  </a:lnTo>
                  <a:lnTo>
                    <a:pt x="152" y="78"/>
                  </a:lnTo>
                  <a:lnTo>
                    <a:pt x="166" y="92"/>
                  </a:lnTo>
                  <a:lnTo>
                    <a:pt x="159" y="128"/>
                  </a:lnTo>
                  <a:lnTo>
                    <a:pt x="135" y="137"/>
                  </a:lnTo>
                  <a:lnTo>
                    <a:pt x="137" y="147"/>
                  </a:lnTo>
                  <a:lnTo>
                    <a:pt x="130" y="166"/>
                  </a:lnTo>
                  <a:lnTo>
                    <a:pt x="149" y="194"/>
                  </a:lnTo>
                  <a:lnTo>
                    <a:pt x="161" y="194"/>
                  </a:lnTo>
                  <a:lnTo>
                    <a:pt x="166" y="215"/>
                  </a:lnTo>
                  <a:lnTo>
                    <a:pt x="189" y="248"/>
                  </a:lnTo>
                  <a:lnTo>
                    <a:pt x="180" y="251"/>
                  </a:lnTo>
                  <a:lnTo>
                    <a:pt x="159" y="248"/>
                  </a:lnTo>
                  <a:lnTo>
                    <a:pt x="147" y="258"/>
                  </a:lnTo>
                  <a:lnTo>
                    <a:pt x="128" y="265"/>
                  </a:lnTo>
                  <a:lnTo>
                    <a:pt x="116" y="267"/>
                  </a:lnTo>
                  <a:lnTo>
                    <a:pt x="111" y="274"/>
                  </a:lnTo>
                  <a:lnTo>
                    <a:pt x="93" y="272"/>
                  </a:lnTo>
                  <a:lnTo>
                    <a:pt x="69" y="253"/>
                  </a:lnTo>
                  <a:lnTo>
                    <a:pt x="67" y="237"/>
                  </a:lnTo>
                  <a:lnTo>
                    <a:pt x="57" y="218"/>
                  </a:lnTo>
                  <a:lnTo>
                    <a:pt x="62" y="185"/>
                  </a:lnTo>
                  <a:lnTo>
                    <a:pt x="74" y="170"/>
                  </a:lnTo>
                  <a:lnTo>
                    <a:pt x="64" y="152"/>
                  </a:lnTo>
                  <a:lnTo>
                    <a:pt x="52" y="147"/>
                  </a:lnTo>
                  <a:lnTo>
                    <a:pt x="57" y="130"/>
                  </a:lnTo>
                  <a:lnTo>
                    <a:pt x="48" y="121"/>
                  </a:lnTo>
                  <a:lnTo>
                    <a:pt x="26" y="123"/>
                  </a:lnTo>
                  <a:lnTo>
                    <a:pt x="0" y="92"/>
                  </a:lnTo>
                  <a:lnTo>
                    <a:pt x="12" y="83"/>
                  </a:lnTo>
                  <a:lnTo>
                    <a:pt x="10" y="64"/>
                  </a:lnTo>
                  <a:lnTo>
                    <a:pt x="33" y="59"/>
                  </a:lnTo>
                  <a:lnTo>
                    <a:pt x="45" y="52"/>
                  </a:lnTo>
                  <a:lnTo>
                    <a:pt x="31" y="38"/>
                  </a:lnTo>
                  <a:lnTo>
                    <a:pt x="33" y="24"/>
                  </a:lnTo>
                  <a:lnTo>
                    <a:pt x="64"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15">
              <a:extLst>
                <a:ext uri="{FF2B5EF4-FFF2-40B4-BE49-F238E27FC236}">
                  <a16:creationId xmlns="" xmlns:a16="http://schemas.microsoft.com/office/drawing/2014/main" id="{9450E0E1-EAAA-43A1-A348-ECBCCDF78A78}"/>
                </a:ext>
              </a:extLst>
            </p:cNvPr>
            <p:cNvSpPr>
              <a:spLocks/>
            </p:cNvSpPr>
            <p:nvPr/>
          </p:nvSpPr>
          <p:spPr bwMode="auto">
            <a:xfrm>
              <a:off x="-32570103" y="-6581094"/>
              <a:ext cx="382588" cy="187325"/>
            </a:xfrm>
            <a:custGeom>
              <a:avLst/>
              <a:gdLst>
                <a:gd name="T0" fmla="*/ 80 w 241"/>
                <a:gd name="T1" fmla="*/ 118 h 118"/>
                <a:gd name="T2" fmla="*/ 73 w 241"/>
                <a:gd name="T3" fmla="*/ 106 h 118"/>
                <a:gd name="T4" fmla="*/ 61 w 241"/>
                <a:gd name="T5" fmla="*/ 104 h 118"/>
                <a:gd name="T6" fmla="*/ 63 w 241"/>
                <a:gd name="T7" fmla="*/ 87 h 118"/>
                <a:gd name="T8" fmla="*/ 59 w 241"/>
                <a:gd name="T9" fmla="*/ 82 h 118"/>
                <a:gd name="T10" fmla="*/ 49 w 241"/>
                <a:gd name="T11" fmla="*/ 80 h 118"/>
                <a:gd name="T12" fmla="*/ 33 w 241"/>
                <a:gd name="T13" fmla="*/ 85 h 118"/>
                <a:gd name="T14" fmla="*/ 33 w 241"/>
                <a:gd name="T15" fmla="*/ 80 h 118"/>
                <a:gd name="T16" fmla="*/ 21 w 241"/>
                <a:gd name="T17" fmla="*/ 73 h 118"/>
                <a:gd name="T18" fmla="*/ 11 w 241"/>
                <a:gd name="T19" fmla="*/ 66 h 118"/>
                <a:gd name="T20" fmla="*/ 0 w 241"/>
                <a:gd name="T21" fmla="*/ 61 h 118"/>
                <a:gd name="T22" fmla="*/ 9 w 241"/>
                <a:gd name="T23" fmla="*/ 52 h 118"/>
                <a:gd name="T24" fmla="*/ 4 w 241"/>
                <a:gd name="T25" fmla="*/ 44 h 118"/>
                <a:gd name="T26" fmla="*/ 9 w 241"/>
                <a:gd name="T27" fmla="*/ 37 h 118"/>
                <a:gd name="T28" fmla="*/ 26 w 241"/>
                <a:gd name="T29" fmla="*/ 26 h 118"/>
                <a:gd name="T30" fmla="*/ 44 w 241"/>
                <a:gd name="T31" fmla="*/ 11 h 118"/>
                <a:gd name="T32" fmla="*/ 47 w 241"/>
                <a:gd name="T33" fmla="*/ 11 h 118"/>
                <a:gd name="T34" fmla="*/ 56 w 241"/>
                <a:gd name="T35" fmla="*/ 4 h 118"/>
                <a:gd name="T36" fmla="*/ 68 w 241"/>
                <a:gd name="T37" fmla="*/ 4 h 118"/>
                <a:gd name="T38" fmla="*/ 70 w 241"/>
                <a:gd name="T39" fmla="*/ 9 h 118"/>
                <a:gd name="T40" fmla="*/ 78 w 241"/>
                <a:gd name="T41" fmla="*/ 7 h 118"/>
                <a:gd name="T42" fmla="*/ 94 w 241"/>
                <a:gd name="T43" fmla="*/ 9 h 118"/>
                <a:gd name="T44" fmla="*/ 113 w 241"/>
                <a:gd name="T45" fmla="*/ 9 h 118"/>
                <a:gd name="T46" fmla="*/ 125 w 241"/>
                <a:gd name="T47" fmla="*/ 4 h 118"/>
                <a:gd name="T48" fmla="*/ 130 w 241"/>
                <a:gd name="T49" fmla="*/ 0 h 118"/>
                <a:gd name="T50" fmla="*/ 141 w 241"/>
                <a:gd name="T51" fmla="*/ 2 h 118"/>
                <a:gd name="T52" fmla="*/ 151 w 241"/>
                <a:gd name="T53" fmla="*/ 4 h 118"/>
                <a:gd name="T54" fmla="*/ 160 w 241"/>
                <a:gd name="T55" fmla="*/ 4 h 118"/>
                <a:gd name="T56" fmla="*/ 170 w 241"/>
                <a:gd name="T57" fmla="*/ 0 h 118"/>
                <a:gd name="T58" fmla="*/ 186 w 241"/>
                <a:gd name="T59" fmla="*/ 7 h 118"/>
                <a:gd name="T60" fmla="*/ 193 w 241"/>
                <a:gd name="T61" fmla="*/ 7 h 118"/>
                <a:gd name="T62" fmla="*/ 205 w 241"/>
                <a:gd name="T63" fmla="*/ 14 h 118"/>
                <a:gd name="T64" fmla="*/ 217 w 241"/>
                <a:gd name="T65" fmla="*/ 23 h 118"/>
                <a:gd name="T66" fmla="*/ 229 w 241"/>
                <a:gd name="T67" fmla="*/ 28 h 118"/>
                <a:gd name="T68" fmla="*/ 241 w 241"/>
                <a:gd name="T69" fmla="*/ 40 h 118"/>
                <a:gd name="T70" fmla="*/ 226 w 241"/>
                <a:gd name="T71" fmla="*/ 40 h 118"/>
                <a:gd name="T72" fmla="*/ 222 w 241"/>
                <a:gd name="T73" fmla="*/ 44 h 118"/>
                <a:gd name="T74" fmla="*/ 207 w 241"/>
                <a:gd name="T75" fmla="*/ 49 h 118"/>
                <a:gd name="T76" fmla="*/ 198 w 241"/>
                <a:gd name="T77" fmla="*/ 49 h 118"/>
                <a:gd name="T78" fmla="*/ 191 w 241"/>
                <a:gd name="T79" fmla="*/ 54 h 118"/>
                <a:gd name="T80" fmla="*/ 181 w 241"/>
                <a:gd name="T81" fmla="*/ 52 h 118"/>
                <a:gd name="T82" fmla="*/ 174 w 241"/>
                <a:gd name="T83" fmla="*/ 47 h 118"/>
                <a:gd name="T84" fmla="*/ 172 w 241"/>
                <a:gd name="T85" fmla="*/ 47 h 118"/>
                <a:gd name="T86" fmla="*/ 167 w 241"/>
                <a:gd name="T87" fmla="*/ 56 h 118"/>
                <a:gd name="T88" fmla="*/ 163 w 241"/>
                <a:gd name="T89" fmla="*/ 56 h 118"/>
                <a:gd name="T90" fmla="*/ 163 w 241"/>
                <a:gd name="T91" fmla="*/ 66 h 118"/>
                <a:gd name="T92" fmla="*/ 148 w 241"/>
                <a:gd name="T93" fmla="*/ 75 h 118"/>
                <a:gd name="T94" fmla="*/ 141 w 241"/>
                <a:gd name="T95" fmla="*/ 80 h 118"/>
                <a:gd name="T96" fmla="*/ 137 w 241"/>
                <a:gd name="T97" fmla="*/ 85 h 118"/>
                <a:gd name="T98" fmla="*/ 127 w 241"/>
                <a:gd name="T99" fmla="*/ 78 h 118"/>
                <a:gd name="T100" fmla="*/ 118 w 241"/>
                <a:gd name="T101" fmla="*/ 87 h 118"/>
                <a:gd name="T102" fmla="*/ 111 w 241"/>
                <a:gd name="T103" fmla="*/ 87 h 118"/>
                <a:gd name="T104" fmla="*/ 101 w 241"/>
                <a:gd name="T105" fmla="*/ 89 h 118"/>
                <a:gd name="T106" fmla="*/ 101 w 241"/>
                <a:gd name="T107" fmla="*/ 108 h 118"/>
                <a:gd name="T108" fmla="*/ 96 w 241"/>
                <a:gd name="T109" fmla="*/ 108 h 118"/>
                <a:gd name="T110" fmla="*/ 92 w 241"/>
                <a:gd name="T111" fmla="*/ 118 h 118"/>
                <a:gd name="T112" fmla="*/ 80 w 241"/>
                <a:gd name="T11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1" h="118">
                  <a:moveTo>
                    <a:pt x="80" y="118"/>
                  </a:moveTo>
                  <a:lnTo>
                    <a:pt x="73" y="106"/>
                  </a:lnTo>
                  <a:lnTo>
                    <a:pt x="61" y="104"/>
                  </a:lnTo>
                  <a:lnTo>
                    <a:pt x="63" y="87"/>
                  </a:lnTo>
                  <a:lnTo>
                    <a:pt x="59" y="82"/>
                  </a:lnTo>
                  <a:lnTo>
                    <a:pt x="49" y="80"/>
                  </a:lnTo>
                  <a:lnTo>
                    <a:pt x="33" y="85"/>
                  </a:lnTo>
                  <a:lnTo>
                    <a:pt x="33" y="80"/>
                  </a:lnTo>
                  <a:lnTo>
                    <a:pt x="21" y="73"/>
                  </a:lnTo>
                  <a:lnTo>
                    <a:pt x="11" y="66"/>
                  </a:lnTo>
                  <a:lnTo>
                    <a:pt x="0" y="61"/>
                  </a:lnTo>
                  <a:lnTo>
                    <a:pt x="9" y="52"/>
                  </a:lnTo>
                  <a:lnTo>
                    <a:pt x="4" y="44"/>
                  </a:lnTo>
                  <a:lnTo>
                    <a:pt x="9" y="37"/>
                  </a:lnTo>
                  <a:lnTo>
                    <a:pt x="26" y="26"/>
                  </a:lnTo>
                  <a:lnTo>
                    <a:pt x="44" y="11"/>
                  </a:lnTo>
                  <a:lnTo>
                    <a:pt x="47" y="11"/>
                  </a:lnTo>
                  <a:lnTo>
                    <a:pt x="56" y="4"/>
                  </a:lnTo>
                  <a:lnTo>
                    <a:pt x="68" y="4"/>
                  </a:lnTo>
                  <a:lnTo>
                    <a:pt x="70" y="9"/>
                  </a:lnTo>
                  <a:lnTo>
                    <a:pt x="78" y="7"/>
                  </a:lnTo>
                  <a:lnTo>
                    <a:pt x="94" y="9"/>
                  </a:lnTo>
                  <a:lnTo>
                    <a:pt x="113" y="9"/>
                  </a:lnTo>
                  <a:lnTo>
                    <a:pt x="125" y="4"/>
                  </a:lnTo>
                  <a:lnTo>
                    <a:pt x="130" y="0"/>
                  </a:lnTo>
                  <a:lnTo>
                    <a:pt x="141" y="2"/>
                  </a:lnTo>
                  <a:lnTo>
                    <a:pt x="151" y="4"/>
                  </a:lnTo>
                  <a:lnTo>
                    <a:pt x="160" y="4"/>
                  </a:lnTo>
                  <a:lnTo>
                    <a:pt x="170" y="0"/>
                  </a:lnTo>
                  <a:lnTo>
                    <a:pt x="186" y="7"/>
                  </a:lnTo>
                  <a:lnTo>
                    <a:pt x="193" y="7"/>
                  </a:lnTo>
                  <a:lnTo>
                    <a:pt x="205" y="14"/>
                  </a:lnTo>
                  <a:lnTo>
                    <a:pt x="217" y="23"/>
                  </a:lnTo>
                  <a:lnTo>
                    <a:pt x="229" y="28"/>
                  </a:lnTo>
                  <a:lnTo>
                    <a:pt x="241" y="40"/>
                  </a:lnTo>
                  <a:lnTo>
                    <a:pt x="226" y="40"/>
                  </a:lnTo>
                  <a:lnTo>
                    <a:pt x="222" y="44"/>
                  </a:lnTo>
                  <a:lnTo>
                    <a:pt x="207" y="49"/>
                  </a:lnTo>
                  <a:lnTo>
                    <a:pt x="198" y="49"/>
                  </a:lnTo>
                  <a:lnTo>
                    <a:pt x="191" y="54"/>
                  </a:lnTo>
                  <a:lnTo>
                    <a:pt x="181" y="52"/>
                  </a:lnTo>
                  <a:lnTo>
                    <a:pt x="174" y="47"/>
                  </a:lnTo>
                  <a:lnTo>
                    <a:pt x="172" y="47"/>
                  </a:lnTo>
                  <a:lnTo>
                    <a:pt x="167" y="56"/>
                  </a:lnTo>
                  <a:lnTo>
                    <a:pt x="163" y="56"/>
                  </a:lnTo>
                  <a:lnTo>
                    <a:pt x="163" y="66"/>
                  </a:lnTo>
                  <a:lnTo>
                    <a:pt x="148" y="75"/>
                  </a:lnTo>
                  <a:lnTo>
                    <a:pt x="141" y="80"/>
                  </a:lnTo>
                  <a:lnTo>
                    <a:pt x="137" y="85"/>
                  </a:lnTo>
                  <a:lnTo>
                    <a:pt x="127" y="78"/>
                  </a:lnTo>
                  <a:lnTo>
                    <a:pt x="118" y="87"/>
                  </a:lnTo>
                  <a:lnTo>
                    <a:pt x="111" y="87"/>
                  </a:lnTo>
                  <a:lnTo>
                    <a:pt x="101" y="89"/>
                  </a:lnTo>
                  <a:lnTo>
                    <a:pt x="101" y="108"/>
                  </a:lnTo>
                  <a:lnTo>
                    <a:pt x="96" y="108"/>
                  </a:lnTo>
                  <a:lnTo>
                    <a:pt x="92" y="118"/>
                  </a:lnTo>
                  <a:lnTo>
                    <a:pt x="80" y="11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16">
              <a:extLst>
                <a:ext uri="{FF2B5EF4-FFF2-40B4-BE49-F238E27FC236}">
                  <a16:creationId xmlns="" xmlns:a16="http://schemas.microsoft.com/office/drawing/2014/main" id="{76C7557C-FE06-4993-A1EF-D4F5045BAF18}"/>
                </a:ext>
              </a:extLst>
            </p:cNvPr>
            <p:cNvSpPr>
              <a:spLocks/>
            </p:cNvSpPr>
            <p:nvPr/>
          </p:nvSpPr>
          <p:spPr bwMode="auto">
            <a:xfrm>
              <a:off x="-26250262" y="-8660721"/>
              <a:ext cx="352425" cy="304800"/>
            </a:xfrm>
            <a:custGeom>
              <a:avLst/>
              <a:gdLst>
                <a:gd name="T0" fmla="*/ 201 w 222"/>
                <a:gd name="T1" fmla="*/ 28 h 192"/>
                <a:gd name="T2" fmla="*/ 210 w 222"/>
                <a:gd name="T3" fmla="*/ 47 h 192"/>
                <a:gd name="T4" fmla="*/ 222 w 222"/>
                <a:gd name="T5" fmla="*/ 62 h 192"/>
                <a:gd name="T6" fmla="*/ 206 w 222"/>
                <a:gd name="T7" fmla="*/ 80 h 192"/>
                <a:gd name="T8" fmla="*/ 189 w 222"/>
                <a:gd name="T9" fmla="*/ 69 h 192"/>
                <a:gd name="T10" fmla="*/ 163 w 222"/>
                <a:gd name="T11" fmla="*/ 69 h 192"/>
                <a:gd name="T12" fmla="*/ 130 w 222"/>
                <a:gd name="T13" fmla="*/ 62 h 192"/>
                <a:gd name="T14" fmla="*/ 111 w 222"/>
                <a:gd name="T15" fmla="*/ 64 h 192"/>
                <a:gd name="T16" fmla="*/ 104 w 222"/>
                <a:gd name="T17" fmla="*/ 73 h 192"/>
                <a:gd name="T18" fmla="*/ 90 w 222"/>
                <a:gd name="T19" fmla="*/ 62 h 192"/>
                <a:gd name="T20" fmla="*/ 80 w 222"/>
                <a:gd name="T21" fmla="*/ 80 h 192"/>
                <a:gd name="T22" fmla="*/ 99 w 222"/>
                <a:gd name="T23" fmla="*/ 104 h 192"/>
                <a:gd name="T24" fmla="*/ 109 w 222"/>
                <a:gd name="T25" fmla="*/ 118 h 192"/>
                <a:gd name="T26" fmla="*/ 125 w 222"/>
                <a:gd name="T27" fmla="*/ 135 h 192"/>
                <a:gd name="T28" fmla="*/ 139 w 222"/>
                <a:gd name="T29" fmla="*/ 147 h 192"/>
                <a:gd name="T30" fmla="*/ 156 w 222"/>
                <a:gd name="T31" fmla="*/ 166 h 192"/>
                <a:gd name="T32" fmla="*/ 189 w 222"/>
                <a:gd name="T33" fmla="*/ 184 h 192"/>
                <a:gd name="T34" fmla="*/ 184 w 222"/>
                <a:gd name="T35" fmla="*/ 192 h 192"/>
                <a:gd name="T36" fmla="*/ 149 w 222"/>
                <a:gd name="T37" fmla="*/ 175 h 192"/>
                <a:gd name="T38" fmla="*/ 125 w 222"/>
                <a:gd name="T39" fmla="*/ 158 h 192"/>
                <a:gd name="T40" fmla="*/ 92 w 222"/>
                <a:gd name="T41" fmla="*/ 144 h 192"/>
                <a:gd name="T42" fmla="*/ 59 w 222"/>
                <a:gd name="T43" fmla="*/ 109 h 192"/>
                <a:gd name="T44" fmla="*/ 66 w 222"/>
                <a:gd name="T45" fmla="*/ 106 h 192"/>
                <a:gd name="T46" fmla="*/ 50 w 222"/>
                <a:gd name="T47" fmla="*/ 85 h 192"/>
                <a:gd name="T48" fmla="*/ 47 w 222"/>
                <a:gd name="T49" fmla="*/ 69 h 192"/>
                <a:gd name="T50" fmla="*/ 24 w 222"/>
                <a:gd name="T51" fmla="*/ 62 h 192"/>
                <a:gd name="T52" fmla="*/ 12 w 222"/>
                <a:gd name="T53" fmla="*/ 83 h 192"/>
                <a:gd name="T54" fmla="*/ 0 w 222"/>
                <a:gd name="T55" fmla="*/ 66 h 192"/>
                <a:gd name="T56" fmla="*/ 0 w 222"/>
                <a:gd name="T57" fmla="*/ 50 h 192"/>
                <a:gd name="T58" fmla="*/ 2 w 222"/>
                <a:gd name="T59" fmla="*/ 50 h 192"/>
                <a:gd name="T60" fmla="*/ 28 w 222"/>
                <a:gd name="T61" fmla="*/ 50 h 192"/>
                <a:gd name="T62" fmla="*/ 35 w 222"/>
                <a:gd name="T63" fmla="*/ 43 h 192"/>
                <a:gd name="T64" fmla="*/ 50 w 222"/>
                <a:gd name="T65" fmla="*/ 50 h 192"/>
                <a:gd name="T66" fmla="*/ 64 w 222"/>
                <a:gd name="T67" fmla="*/ 52 h 192"/>
                <a:gd name="T68" fmla="*/ 64 w 222"/>
                <a:gd name="T69" fmla="*/ 38 h 192"/>
                <a:gd name="T70" fmla="*/ 78 w 222"/>
                <a:gd name="T71" fmla="*/ 33 h 192"/>
                <a:gd name="T72" fmla="*/ 83 w 222"/>
                <a:gd name="T73" fmla="*/ 14 h 192"/>
                <a:gd name="T74" fmla="*/ 113 w 222"/>
                <a:gd name="T75" fmla="*/ 0 h 192"/>
                <a:gd name="T76" fmla="*/ 125 w 222"/>
                <a:gd name="T77" fmla="*/ 7 h 192"/>
                <a:gd name="T78" fmla="*/ 154 w 222"/>
                <a:gd name="T79" fmla="*/ 28 h 192"/>
                <a:gd name="T80" fmla="*/ 184 w 222"/>
                <a:gd name="T81" fmla="*/ 36 h 192"/>
                <a:gd name="T82" fmla="*/ 201 w 222"/>
                <a:gd name="T83" fmla="*/ 2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2" h="192">
                  <a:moveTo>
                    <a:pt x="201" y="28"/>
                  </a:moveTo>
                  <a:lnTo>
                    <a:pt x="210" y="47"/>
                  </a:lnTo>
                  <a:lnTo>
                    <a:pt x="222" y="62"/>
                  </a:lnTo>
                  <a:lnTo>
                    <a:pt x="206" y="80"/>
                  </a:lnTo>
                  <a:lnTo>
                    <a:pt x="189" y="69"/>
                  </a:lnTo>
                  <a:lnTo>
                    <a:pt x="163" y="69"/>
                  </a:lnTo>
                  <a:lnTo>
                    <a:pt x="130" y="62"/>
                  </a:lnTo>
                  <a:lnTo>
                    <a:pt x="111" y="64"/>
                  </a:lnTo>
                  <a:lnTo>
                    <a:pt x="104" y="73"/>
                  </a:lnTo>
                  <a:lnTo>
                    <a:pt x="90" y="62"/>
                  </a:lnTo>
                  <a:lnTo>
                    <a:pt x="80" y="80"/>
                  </a:lnTo>
                  <a:lnTo>
                    <a:pt x="99" y="104"/>
                  </a:lnTo>
                  <a:lnTo>
                    <a:pt x="109" y="118"/>
                  </a:lnTo>
                  <a:lnTo>
                    <a:pt x="125" y="135"/>
                  </a:lnTo>
                  <a:lnTo>
                    <a:pt x="139" y="147"/>
                  </a:lnTo>
                  <a:lnTo>
                    <a:pt x="156" y="166"/>
                  </a:lnTo>
                  <a:lnTo>
                    <a:pt x="189" y="184"/>
                  </a:lnTo>
                  <a:lnTo>
                    <a:pt x="184" y="192"/>
                  </a:lnTo>
                  <a:lnTo>
                    <a:pt x="149" y="175"/>
                  </a:lnTo>
                  <a:lnTo>
                    <a:pt x="125" y="158"/>
                  </a:lnTo>
                  <a:lnTo>
                    <a:pt x="92" y="144"/>
                  </a:lnTo>
                  <a:lnTo>
                    <a:pt x="59" y="109"/>
                  </a:lnTo>
                  <a:lnTo>
                    <a:pt x="66" y="106"/>
                  </a:lnTo>
                  <a:lnTo>
                    <a:pt x="50" y="85"/>
                  </a:lnTo>
                  <a:lnTo>
                    <a:pt x="47" y="69"/>
                  </a:lnTo>
                  <a:lnTo>
                    <a:pt x="24" y="62"/>
                  </a:lnTo>
                  <a:lnTo>
                    <a:pt x="12" y="83"/>
                  </a:lnTo>
                  <a:lnTo>
                    <a:pt x="0" y="66"/>
                  </a:lnTo>
                  <a:lnTo>
                    <a:pt x="0" y="50"/>
                  </a:lnTo>
                  <a:lnTo>
                    <a:pt x="2" y="50"/>
                  </a:lnTo>
                  <a:lnTo>
                    <a:pt x="28" y="50"/>
                  </a:lnTo>
                  <a:lnTo>
                    <a:pt x="35" y="43"/>
                  </a:lnTo>
                  <a:lnTo>
                    <a:pt x="50" y="50"/>
                  </a:lnTo>
                  <a:lnTo>
                    <a:pt x="64" y="52"/>
                  </a:lnTo>
                  <a:lnTo>
                    <a:pt x="64" y="38"/>
                  </a:lnTo>
                  <a:lnTo>
                    <a:pt x="78" y="33"/>
                  </a:lnTo>
                  <a:lnTo>
                    <a:pt x="83" y="14"/>
                  </a:lnTo>
                  <a:lnTo>
                    <a:pt x="113" y="0"/>
                  </a:lnTo>
                  <a:lnTo>
                    <a:pt x="125" y="7"/>
                  </a:lnTo>
                  <a:lnTo>
                    <a:pt x="154" y="28"/>
                  </a:lnTo>
                  <a:lnTo>
                    <a:pt x="184" y="36"/>
                  </a:lnTo>
                  <a:lnTo>
                    <a:pt x="201" y="2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17">
              <a:extLst>
                <a:ext uri="{FF2B5EF4-FFF2-40B4-BE49-F238E27FC236}">
                  <a16:creationId xmlns="" xmlns:a16="http://schemas.microsoft.com/office/drawing/2014/main" id="{B66E8B21-AA4D-4F6D-A6F6-66529352CEF2}"/>
                </a:ext>
              </a:extLst>
            </p:cNvPr>
            <p:cNvSpPr>
              <a:spLocks/>
            </p:cNvSpPr>
            <p:nvPr/>
          </p:nvSpPr>
          <p:spPr bwMode="auto">
            <a:xfrm>
              <a:off x="-31655702" y="-6828744"/>
              <a:ext cx="173038" cy="119063"/>
            </a:xfrm>
            <a:custGeom>
              <a:avLst/>
              <a:gdLst>
                <a:gd name="T0" fmla="*/ 50 w 109"/>
                <a:gd name="T1" fmla="*/ 0 h 75"/>
                <a:gd name="T2" fmla="*/ 73 w 109"/>
                <a:gd name="T3" fmla="*/ 2 h 75"/>
                <a:gd name="T4" fmla="*/ 106 w 109"/>
                <a:gd name="T5" fmla="*/ 9 h 75"/>
                <a:gd name="T6" fmla="*/ 109 w 109"/>
                <a:gd name="T7" fmla="*/ 30 h 75"/>
                <a:gd name="T8" fmla="*/ 106 w 109"/>
                <a:gd name="T9" fmla="*/ 47 h 75"/>
                <a:gd name="T10" fmla="*/ 97 w 109"/>
                <a:gd name="T11" fmla="*/ 52 h 75"/>
                <a:gd name="T12" fmla="*/ 106 w 109"/>
                <a:gd name="T13" fmla="*/ 63 h 75"/>
                <a:gd name="T14" fmla="*/ 106 w 109"/>
                <a:gd name="T15" fmla="*/ 75 h 75"/>
                <a:gd name="T16" fmla="*/ 80 w 109"/>
                <a:gd name="T17" fmla="*/ 68 h 75"/>
                <a:gd name="T18" fmla="*/ 62 w 109"/>
                <a:gd name="T19" fmla="*/ 70 h 75"/>
                <a:gd name="T20" fmla="*/ 38 w 109"/>
                <a:gd name="T21" fmla="*/ 68 h 75"/>
                <a:gd name="T22" fmla="*/ 21 w 109"/>
                <a:gd name="T23" fmla="*/ 75 h 75"/>
                <a:gd name="T24" fmla="*/ 0 w 109"/>
                <a:gd name="T25" fmla="*/ 63 h 75"/>
                <a:gd name="T26" fmla="*/ 2 w 109"/>
                <a:gd name="T27" fmla="*/ 52 h 75"/>
                <a:gd name="T28" fmla="*/ 38 w 109"/>
                <a:gd name="T29" fmla="*/ 56 h 75"/>
                <a:gd name="T30" fmla="*/ 69 w 109"/>
                <a:gd name="T31" fmla="*/ 59 h 75"/>
                <a:gd name="T32" fmla="*/ 83 w 109"/>
                <a:gd name="T33" fmla="*/ 52 h 75"/>
                <a:gd name="T34" fmla="*/ 64 w 109"/>
                <a:gd name="T35" fmla="*/ 33 h 75"/>
                <a:gd name="T36" fmla="*/ 64 w 109"/>
                <a:gd name="T37" fmla="*/ 18 h 75"/>
                <a:gd name="T38" fmla="*/ 40 w 109"/>
                <a:gd name="T39" fmla="*/ 11 h 75"/>
                <a:gd name="T40" fmla="*/ 50 w 109"/>
                <a:gd name="T41"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9" h="75">
                  <a:moveTo>
                    <a:pt x="50" y="0"/>
                  </a:moveTo>
                  <a:lnTo>
                    <a:pt x="73" y="2"/>
                  </a:lnTo>
                  <a:lnTo>
                    <a:pt x="106" y="9"/>
                  </a:lnTo>
                  <a:lnTo>
                    <a:pt x="109" y="30"/>
                  </a:lnTo>
                  <a:lnTo>
                    <a:pt x="106" y="47"/>
                  </a:lnTo>
                  <a:lnTo>
                    <a:pt x="97" y="52"/>
                  </a:lnTo>
                  <a:lnTo>
                    <a:pt x="106" y="63"/>
                  </a:lnTo>
                  <a:lnTo>
                    <a:pt x="106" y="75"/>
                  </a:lnTo>
                  <a:lnTo>
                    <a:pt x="80" y="68"/>
                  </a:lnTo>
                  <a:lnTo>
                    <a:pt x="62" y="70"/>
                  </a:lnTo>
                  <a:lnTo>
                    <a:pt x="38" y="68"/>
                  </a:lnTo>
                  <a:lnTo>
                    <a:pt x="21" y="75"/>
                  </a:lnTo>
                  <a:lnTo>
                    <a:pt x="0" y="63"/>
                  </a:lnTo>
                  <a:lnTo>
                    <a:pt x="2" y="52"/>
                  </a:lnTo>
                  <a:lnTo>
                    <a:pt x="38" y="56"/>
                  </a:lnTo>
                  <a:lnTo>
                    <a:pt x="69" y="59"/>
                  </a:lnTo>
                  <a:lnTo>
                    <a:pt x="83" y="52"/>
                  </a:lnTo>
                  <a:lnTo>
                    <a:pt x="64" y="33"/>
                  </a:lnTo>
                  <a:lnTo>
                    <a:pt x="64" y="18"/>
                  </a:lnTo>
                  <a:lnTo>
                    <a:pt x="40" y="11"/>
                  </a:lnTo>
                  <a:lnTo>
                    <a:pt x="50"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18">
              <a:extLst>
                <a:ext uri="{FF2B5EF4-FFF2-40B4-BE49-F238E27FC236}">
                  <a16:creationId xmlns="" xmlns:a16="http://schemas.microsoft.com/office/drawing/2014/main" id="{26678595-10C4-4B7D-A65E-28459C20979F}"/>
                </a:ext>
              </a:extLst>
            </p:cNvPr>
            <p:cNvSpPr>
              <a:spLocks/>
            </p:cNvSpPr>
            <p:nvPr/>
          </p:nvSpPr>
          <p:spPr bwMode="auto">
            <a:xfrm>
              <a:off x="-26093100" y="-8825821"/>
              <a:ext cx="398463" cy="222250"/>
            </a:xfrm>
            <a:custGeom>
              <a:avLst/>
              <a:gdLst>
                <a:gd name="T0" fmla="*/ 0 w 251"/>
                <a:gd name="T1" fmla="*/ 88 h 140"/>
                <a:gd name="T2" fmla="*/ 12 w 251"/>
                <a:gd name="T3" fmla="*/ 57 h 140"/>
                <a:gd name="T4" fmla="*/ 5 w 251"/>
                <a:gd name="T5" fmla="*/ 45 h 140"/>
                <a:gd name="T6" fmla="*/ 26 w 251"/>
                <a:gd name="T7" fmla="*/ 45 h 140"/>
                <a:gd name="T8" fmla="*/ 29 w 251"/>
                <a:gd name="T9" fmla="*/ 26 h 140"/>
                <a:gd name="T10" fmla="*/ 50 w 251"/>
                <a:gd name="T11" fmla="*/ 38 h 140"/>
                <a:gd name="T12" fmla="*/ 64 w 251"/>
                <a:gd name="T13" fmla="*/ 43 h 140"/>
                <a:gd name="T14" fmla="*/ 95 w 251"/>
                <a:gd name="T15" fmla="*/ 38 h 140"/>
                <a:gd name="T16" fmla="*/ 99 w 251"/>
                <a:gd name="T17" fmla="*/ 28 h 140"/>
                <a:gd name="T18" fmla="*/ 114 w 251"/>
                <a:gd name="T19" fmla="*/ 26 h 140"/>
                <a:gd name="T20" fmla="*/ 133 w 251"/>
                <a:gd name="T21" fmla="*/ 19 h 140"/>
                <a:gd name="T22" fmla="*/ 137 w 251"/>
                <a:gd name="T23" fmla="*/ 21 h 140"/>
                <a:gd name="T24" fmla="*/ 156 w 251"/>
                <a:gd name="T25" fmla="*/ 17 h 140"/>
                <a:gd name="T26" fmla="*/ 163 w 251"/>
                <a:gd name="T27" fmla="*/ 5 h 140"/>
                <a:gd name="T28" fmla="*/ 177 w 251"/>
                <a:gd name="T29" fmla="*/ 0 h 140"/>
                <a:gd name="T30" fmla="*/ 218 w 251"/>
                <a:gd name="T31" fmla="*/ 17 h 140"/>
                <a:gd name="T32" fmla="*/ 227 w 251"/>
                <a:gd name="T33" fmla="*/ 12 h 140"/>
                <a:gd name="T34" fmla="*/ 248 w 251"/>
                <a:gd name="T35" fmla="*/ 24 h 140"/>
                <a:gd name="T36" fmla="*/ 251 w 251"/>
                <a:gd name="T37" fmla="*/ 38 h 140"/>
                <a:gd name="T38" fmla="*/ 227 w 251"/>
                <a:gd name="T39" fmla="*/ 47 h 140"/>
                <a:gd name="T40" fmla="*/ 208 w 251"/>
                <a:gd name="T41" fmla="*/ 80 h 140"/>
                <a:gd name="T42" fmla="*/ 184 w 251"/>
                <a:gd name="T43" fmla="*/ 114 h 140"/>
                <a:gd name="T44" fmla="*/ 154 w 251"/>
                <a:gd name="T45" fmla="*/ 123 h 140"/>
                <a:gd name="T46" fmla="*/ 130 w 251"/>
                <a:gd name="T47" fmla="*/ 121 h 140"/>
                <a:gd name="T48" fmla="*/ 102 w 251"/>
                <a:gd name="T49" fmla="*/ 132 h 140"/>
                <a:gd name="T50" fmla="*/ 85 w 251"/>
                <a:gd name="T51" fmla="*/ 140 h 140"/>
                <a:gd name="T52" fmla="*/ 55 w 251"/>
                <a:gd name="T53" fmla="*/ 132 h 140"/>
                <a:gd name="T54" fmla="*/ 26 w 251"/>
                <a:gd name="T55" fmla="*/ 111 h 140"/>
                <a:gd name="T56" fmla="*/ 14 w 251"/>
                <a:gd name="T57" fmla="*/ 104 h 140"/>
                <a:gd name="T58" fmla="*/ 5 w 251"/>
                <a:gd name="T59" fmla="*/ 88 h 140"/>
                <a:gd name="T60" fmla="*/ 0 w 251"/>
                <a:gd name="T61" fmla="*/ 8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1" h="140">
                  <a:moveTo>
                    <a:pt x="0" y="88"/>
                  </a:moveTo>
                  <a:lnTo>
                    <a:pt x="12" y="57"/>
                  </a:lnTo>
                  <a:lnTo>
                    <a:pt x="5" y="45"/>
                  </a:lnTo>
                  <a:lnTo>
                    <a:pt x="26" y="45"/>
                  </a:lnTo>
                  <a:lnTo>
                    <a:pt x="29" y="26"/>
                  </a:lnTo>
                  <a:lnTo>
                    <a:pt x="50" y="38"/>
                  </a:lnTo>
                  <a:lnTo>
                    <a:pt x="64" y="43"/>
                  </a:lnTo>
                  <a:lnTo>
                    <a:pt x="95" y="38"/>
                  </a:lnTo>
                  <a:lnTo>
                    <a:pt x="99" y="28"/>
                  </a:lnTo>
                  <a:lnTo>
                    <a:pt x="114" y="26"/>
                  </a:lnTo>
                  <a:lnTo>
                    <a:pt x="133" y="19"/>
                  </a:lnTo>
                  <a:lnTo>
                    <a:pt x="137" y="21"/>
                  </a:lnTo>
                  <a:lnTo>
                    <a:pt x="156" y="17"/>
                  </a:lnTo>
                  <a:lnTo>
                    <a:pt x="163" y="5"/>
                  </a:lnTo>
                  <a:lnTo>
                    <a:pt x="177" y="0"/>
                  </a:lnTo>
                  <a:lnTo>
                    <a:pt x="218" y="17"/>
                  </a:lnTo>
                  <a:lnTo>
                    <a:pt x="227" y="12"/>
                  </a:lnTo>
                  <a:lnTo>
                    <a:pt x="248" y="24"/>
                  </a:lnTo>
                  <a:lnTo>
                    <a:pt x="251" y="38"/>
                  </a:lnTo>
                  <a:lnTo>
                    <a:pt x="227" y="47"/>
                  </a:lnTo>
                  <a:lnTo>
                    <a:pt x="208" y="80"/>
                  </a:lnTo>
                  <a:lnTo>
                    <a:pt x="184" y="114"/>
                  </a:lnTo>
                  <a:lnTo>
                    <a:pt x="154" y="123"/>
                  </a:lnTo>
                  <a:lnTo>
                    <a:pt x="130" y="121"/>
                  </a:lnTo>
                  <a:lnTo>
                    <a:pt x="102" y="132"/>
                  </a:lnTo>
                  <a:lnTo>
                    <a:pt x="85" y="140"/>
                  </a:lnTo>
                  <a:lnTo>
                    <a:pt x="55" y="132"/>
                  </a:lnTo>
                  <a:lnTo>
                    <a:pt x="26" y="111"/>
                  </a:lnTo>
                  <a:lnTo>
                    <a:pt x="14" y="104"/>
                  </a:lnTo>
                  <a:lnTo>
                    <a:pt x="5" y="88"/>
                  </a:lnTo>
                  <a:lnTo>
                    <a:pt x="0" y="8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19">
              <a:extLst>
                <a:ext uri="{FF2B5EF4-FFF2-40B4-BE49-F238E27FC236}">
                  <a16:creationId xmlns="" xmlns:a16="http://schemas.microsoft.com/office/drawing/2014/main" id="{2F994D97-0291-48AA-8582-348146075759}"/>
                </a:ext>
              </a:extLst>
            </p:cNvPr>
            <p:cNvSpPr>
              <a:spLocks/>
            </p:cNvSpPr>
            <p:nvPr/>
          </p:nvSpPr>
          <p:spPr bwMode="auto">
            <a:xfrm>
              <a:off x="-21243285" y="-5933394"/>
              <a:ext cx="2806701" cy="968376"/>
            </a:xfrm>
            <a:custGeom>
              <a:avLst/>
              <a:gdLst>
                <a:gd name="T0" fmla="*/ 950 w 1768"/>
                <a:gd name="T1" fmla="*/ 572 h 610"/>
                <a:gd name="T2" fmla="*/ 1127 w 1768"/>
                <a:gd name="T3" fmla="*/ 603 h 610"/>
                <a:gd name="T4" fmla="*/ 1109 w 1768"/>
                <a:gd name="T5" fmla="*/ 570 h 610"/>
                <a:gd name="T6" fmla="*/ 1127 w 1768"/>
                <a:gd name="T7" fmla="*/ 603 h 610"/>
                <a:gd name="T8" fmla="*/ 922 w 1768"/>
                <a:gd name="T9" fmla="*/ 546 h 610"/>
                <a:gd name="T10" fmla="*/ 842 w 1768"/>
                <a:gd name="T11" fmla="*/ 537 h 610"/>
                <a:gd name="T12" fmla="*/ 1061 w 1768"/>
                <a:gd name="T13" fmla="*/ 544 h 610"/>
                <a:gd name="T14" fmla="*/ 983 w 1768"/>
                <a:gd name="T15" fmla="*/ 527 h 610"/>
                <a:gd name="T16" fmla="*/ 515 w 1768"/>
                <a:gd name="T17" fmla="*/ 473 h 610"/>
                <a:gd name="T18" fmla="*/ 683 w 1768"/>
                <a:gd name="T19" fmla="*/ 504 h 610"/>
                <a:gd name="T20" fmla="*/ 702 w 1768"/>
                <a:gd name="T21" fmla="*/ 532 h 610"/>
                <a:gd name="T22" fmla="*/ 546 w 1768"/>
                <a:gd name="T23" fmla="*/ 509 h 610"/>
                <a:gd name="T24" fmla="*/ 426 w 1768"/>
                <a:gd name="T25" fmla="*/ 478 h 610"/>
                <a:gd name="T26" fmla="*/ 494 w 1768"/>
                <a:gd name="T27" fmla="*/ 454 h 610"/>
                <a:gd name="T28" fmla="*/ 1505 w 1768"/>
                <a:gd name="T29" fmla="*/ 478 h 610"/>
                <a:gd name="T30" fmla="*/ 1524 w 1768"/>
                <a:gd name="T31" fmla="*/ 433 h 610"/>
                <a:gd name="T32" fmla="*/ 1194 w 1768"/>
                <a:gd name="T33" fmla="*/ 350 h 610"/>
                <a:gd name="T34" fmla="*/ 1359 w 1768"/>
                <a:gd name="T35" fmla="*/ 331 h 610"/>
                <a:gd name="T36" fmla="*/ 1288 w 1768"/>
                <a:gd name="T37" fmla="*/ 343 h 610"/>
                <a:gd name="T38" fmla="*/ 1359 w 1768"/>
                <a:gd name="T39" fmla="*/ 331 h 610"/>
                <a:gd name="T40" fmla="*/ 1586 w 1768"/>
                <a:gd name="T41" fmla="*/ 301 h 610"/>
                <a:gd name="T42" fmla="*/ 1725 w 1768"/>
                <a:gd name="T43" fmla="*/ 305 h 610"/>
                <a:gd name="T44" fmla="*/ 1735 w 1768"/>
                <a:gd name="T45" fmla="*/ 530 h 610"/>
                <a:gd name="T46" fmla="*/ 1652 w 1768"/>
                <a:gd name="T47" fmla="*/ 504 h 610"/>
                <a:gd name="T48" fmla="*/ 1574 w 1768"/>
                <a:gd name="T49" fmla="*/ 386 h 610"/>
                <a:gd name="T50" fmla="*/ 1456 w 1768"/>
                <a:gd name="T51" fmla="*/ 369 h 610"/>
                <a:gd name="T52" fmla="*/ 1461 w 1768"/>
                <a:gd name="T53" fmla="*/ 305 h 610"/>
                <a:gd name="T54" fmla="*/ 1413 w 1768"/>
                <a:gd name="T55" fmla="*/ 275 h 610"/>
                <a:gd name="T56" fmla="*/ 1435 w 1768"/>
                <a:gd name="T57" fmla="*/ 225 h 610"/>
                <a:gd name="T58" fmla="*/ 1127 w 1768"/>
                <a:gd name="T59" fmla="*/ 194 h 610"/>
                <a:gd name="T60" fmla="*/ 962 w 1768"/>
                <a:gd name="T61" fmla="*/ 204 h 610"/>
                <a:gd name="T62" fmla="*/ 1085 w 1768"/>
                <a:gd name="T63" fmla="*/ 234 h 610"/>
                <a:gd name="T64" fmla="*/ 1014 w 1768"/>
                <a:gd name="T65" fmla="*/ 284 h 610"/>
                <a:gd name="T66" fmla="*/ 1078 w 1768"/>
                <a:gd name="T67" fmla="*/ 416 h 610"/>
                <a:gd name="T68" fmla="*/ 1023 w 1768"/>
                <a:gd name="T69" fmla="*/ 397 h 610"/>
                <a:gd name="T70" fmla="*/ 993 w 1768"/>
                <a:gd name="T71" fmla="*/ 312 h 610"/>
                <a:gd name="T72" fmla="*/ 948 w 1768"/>
                <a:gd name="T73" fmla="*/ 431 h 610"/>
                <a:gd name="T74" fmla="*/ 920 w 1768"/>
                <a:gd name="T75" fmla="*/ 345 h 610"/>
                <a:gd name="T76" fmla="*/ 948 w 1768"/>
                <a:gd name="T77" fmla="*/ 206 h 610"/>
                <a:gd name="T78" fmla="*/ 1068 w 1768"/>
                <a:gd name="T79" fmla="*/ 178 h 610"/>
                <a:gd name="T80" fmla="*/ 1290 w 1768"/>
                <a:gd name="T81" fmla="*/ 168 h 610"/>
                <a:gd name="T82" fmla="*/ 1279 w 1768"/>
                <a:gd name="T83" fmla="*/ 241 h 610"/>
                <a:gd name="T84" fmla="*/ 1248 w 1768"/>
                <a:gd name="T85" fmla="*/ 142 h 610"/>
                <a:gd name="T86" fmla="*/ 1290 w 1768"/>
                <a:gd name="T87" fmla="*/ 168 h 610"/>
                <a:gd name="T88" fmla="*/ 858 w 1768"/>
                <a:gd name="T89" fmla="*/ 208 h 610"/>
                <a:gd name="T90" fmla="*/ 806 w 1768"/>
                <a:gd name="T91" fmla="*/ 367 h 610"/>
                <a:gd name="T92" fmla="*/ 714 w 1768"/>
                <a:gd name="T93" fmla="*/ 343 h 610"/>
                <a:gd name="T94" fmla="*/ 610 w 1768"/>
                <a:gd name="T95" fmla="*/ 329 h 610"/>
                <a:gd name="T96" fmla="*/ 534 w 1768"/>
                <a:gd name="T97" fmla="*/ 230 h 610"/>
                <a:gd name="T98" fmla="*/ 563 w 1768"/>
                <a:gd name="T99" fmla="*/ 161 h 610"/>
                <a:gd name="T100" fmla="*/ 662 w 1768"/>
                <a:gd name="T101" fmla="*/ 156 h 610"/>
                <a:gd name="T102" fmla="*/ 768 w 1768"/>
                <a:gd name="T103" fmla="*/ 102 h 610"/>
                <a:gd name="T104" fmla="*/ 875 w 1768"/>
                <a:gd name="T105" fmla="*/ 52 h 610"/>
                <a:gd name="T106" fmla="*/ 407 w 1768"/>
                <a:gd name="T107" fmla="*/ 435 h 610"/>
                <a:gd name="T108" fmla="*/ 265 w 1768"/>
                <a:gd name="T109" fmla="*/ 350 h 610"/>
                <a:gd name="T110" fmla="*/ 154 w 1768"/>
                <a:gd name="T111" fmla="*/ 204 h 610"/>
                <a:gd name="T112" fmla="*/ 74 w 1768"/>
                <a:gd name="T113" fmla="*/ 85 h 610"/>
                <a:gd name="T114" fmla="*/ 26 w 1768"/>
                <a:gd name="T115" fmla="*/ 3 h 610"/>
                <a:gd name="T116" fmla="*/ 170 w 1768"/>
                <a:gd name="T117" fmla="*/ 90 h 610"/>
                <a:gd name="T118" fmla="*/ 303 w 1768"/>
                <a:gd name="T119" fmla="*/ 189 h 610"/>
                <a:gd name="T120" fmla="*/ 352 w 1768"/>
                <a:gd name="T121" fmla="*/ 253 h 610"/>
                <a:gd name="T122" fmla="*/ 419 w 1768"/>
                <a:gd name="T123" fmla="*/ 329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68" h="610">
                  <a:moveTo>
                    <a:pt x="983" y="605"/>
                  </a:moveTo>
                  <a:lnTo>
                    <a:pt x="967" y="608"/>
                  </a:lnTo>
                  <a:lnTo>
                    <a:pt x="915" y="579"/>
                  </a:lnTo>
                  <a:lnTo>
                    <a:pt x="950" y="572"/>
                  </a:lnTo>
                  <a:lnTo>
                    <a:pt x="971" y="584"/>
                  </a:lnTo>
                  <a:lnTo>
                    <a:pt x="986" y="596"/>
                  </a:lnTo>
                  <a:lnTo>
                    <a:pt x="983" y="605"/>
                  </a:lnTo>
                  <a:close/>
                  <a:moveTo>
                    <a:pt x="1127" y="603"/>
                  </a:moveTo>
                  <a:lnTo>
                    <a:pt x="1094" y="610"/>
                  </a:lnTo>
                  <a:lnTo>
                    <a:pt x="1090" y="605"/>
                  </a:lnTo>
                  <a:lnTo>
                    <a:pt x="1092" y="594"/>
                  </a:lnTo>
                  <a:lnTo>
                    <a:pt x="1109" y="570"/>
                  </a:lnTo>
                  <a:lnTo>
                    <a:pt x="1146" y="553"/>
                  </a:lnTo>
                  <a:lnTo>
                    <a:pt x="1151" y="561"/>
                  </a:lnTo>
                  <a:lnTo>
                    <a:pt x="1151" y="572"/>
                  </a:lnTo>
                  <a:lnTo>
                    <a:pt x="1127" y="603"/>
                  </a:lnTo>
                  <a:close/>
                  <a:moveTo>
                    <a:pt x="875" y="523"/>
                  </a:moveTo>
                  <a:lnTo>
                    <a:pt x="889" y="535"/>
                  </a:lnTo>
                  <a:lnTo>
                    <a:pt x="912" y="530"/>
                  </a:lnTo>
                  <a:lnTo>
                    <a:pt x="922" y="546"/>
                  </a:lnTo>
                  <a:lnTo>
                    <a:pt x="877" y="553"/>
                  </a:lnTo>
                  <a:lnTo>
                    <a:pt x="851" y="561"/>
                  </a:lnTo>
                  <a:lnTo>
                    <a:pt x="830" y="561"/>
                  </a:lnTo>
                  <a:lnTo>
                    <a:pt x="842" y="537"/>
                  </a:lnTo>
                  <a:lnTo>
                    <a:pt x="863" y="537"/>
                  </a:lnTo>
                  <a:lnTo>
                    <a:pt x="875" y="523"/>
                  </a:lnTo>
                  <a:close/>
                  <a:moveTo>
                    <a:pt x="1068" y="523"/>
                  </a:moveTo>
                  <a:lnTo>
                    <a:pt x="1061" y="544"/>
                  </a:lnTo>
                  <a:lnTo>
                    <a:pt x="1005" y="556"/>
                  </a:lnTo>
                  <a:lnTo>
                    <a:pt x="953" y="551"/>
                  </a:lnTo>
                  <a:lnTo>
                    <a:pt x="953" y="537"/>
                  </a:lnTo>
                  <a:lnTo>
                    <a:pt x="983" y="527"/>
                  </a:lnTo>
                  <a:lnTo>
                    <a:pt x="1007" y="539"/>
                  </a:lnTo>
                  <a:lnTo>
                    <a:pt x="1033" y="537"/>
                  </a:lnTo>
                  <a:lnTo>
                    <a:pt x="1068" y="523"/>
                  </a:lnTo>
                  <a:close/>
                  <a:moveTo>
                    <a:pt x="515" y="473"/>
                  </a:moveTo>
                  <a:lnTo>
                    <a:pt x="589" y="475"/>
                  </a:lnTo>
                  <a:lnTo>
                    <a:pt x="598" y="461"/>
                  </a:lnTo>
                  <a:lnTo>
                    <a:pt x="669" y="478"/>
                  </a:lnTo>
                  <a:lnTo>
                    <a:pt x="683" y="504"/>
                  </a:lnTo>
                  <a:lnTo>
                    <a:pt x="742" y="511"/>
                  </a:lnTo>
                  <a:lnTo>
                    <a:pt x="790" y="535"/>
                  </a:lnTo>
                  <a:lnTo>
                    <a:pt x="745" y="549"/>
                  </a:lnTo>
                  <a:lnTo>
                    <a:pt x="702" y="532"/>
                  </a:lnTo>
                  <a:lnTo>
                    <a:pt x="667" y="535"/>
                  </a:lnTo>
                  <a:lnTo>
                    <a:pt x="629" y="532"/>
                  </a:lnTo>
                  <a:lnTo>
                    <a:pt x="591" y="525"/>
                  </a:lnTo>
                  <a:lnTo>
                    <a:pt x="546" y="509"/>
                  </a:lnTo>
                  <a:lnTo>
                    <a:pt x="518" y="506"/>
                  </a:lnTo>
                  <a:lnTo>
                    <a:pt x="501" y="511"/>
                  </a:lnTo>
                  <a:lnTo>
                    <a:pt x="433" y="494"/>
                  </a:lnTo>
                  <a:lnTo>
                    <a:pt x="426" y="478"/>
                  </a:lnTo>
                  <a:lnTo>
                    <a:pt x="390" y="475"/>
                  </a:lnTo>
                  <a:lnTo>
                    <a:pt x="416" y="438"/>
                  </a:lnTo>
                  <a:lnTo>
                    <a:pt x="463" y="440"/>
                  </a:lnTo>
                  <a:lnTo>
                    <a:pt x="494" y="454"/>
                  </a:lnTo>
                  <a:lnTo>
                    <a:pt x="511" y="459"/>
                  </a:lnTo>
                  <a:lnTo>
                    <a:pt x="515" y="473"/>
                  </a:lnTo>
                  <a:close/>
                  <a:moveTo>
                    <a:pt x="1524" y="449"/>
                  </a:moveTo>
                  <a:lnTo>
                    <a:pt x="1505" y="478"/>
                  </a:lnTo>
                  <a:lnTo>
                    <a:pt x="1501" y="447"/>
                  </a:lnTo>
                  <a:lnTo>
                    <a:pt x="1508" y="433"/>
                  </a:lnTo>
                  <a:lnTo>
                    <a:pt x="1515" y="421"/>
                  </a:lnTo>
                  <a:lnTo>
                    <a:pt x="1524" y="433"/>
                  </a:lnTo>
                  <a:lnTo>
                    <a:pt x="1524" y="449"/>
                  </a:lnTo>
                  <a:close/>
                  <a:moveTo>
                    <a:pt x="1236" y="345"/>
                  </a:moveTo>
                  <a:lnTo>
                    <a:pt x="1222" y="357"/>
                  </a:lnTo>
                  <a:lnTo>
                    <a:pt x="1194" y="350"/>
                  </a:lnTo>
                  <a:lnTo>
                    <a:pt x="1187" y="334"/>
                  </a:lnTo>
                  <a:lnTo>
                    <a:pt x="1227" y="331"/>
                  </a:lnTo>
                  <a:lnTo>
                    <a:pt x="1236" y="345"/>
                  </a:lnTo>
                  <a:close/>
                  <a:moveTo>
                    <a:pt x="1359" y="331"/>
                  </a:moveTo>
                  <a:lnTo>
                    <a:pt x="1373" y="360"/>
                  </a:lnTo>
                  <a:lnTo>
                    <a:pt x="1342" y="343"/>
                  </a:lnTo>
                  <a:lnTo>
                    <a:pt x="1309" y="341"/>
                  </a:lnTo>
                  <a:lnTo>
                    <a:pt x="1288" y="343"/>
                  </a:lnTo>
                  <a:lnTo>
                    <a:pt x="1260" y="341"/>
                  </a:lnTo>
                  <a:lnTo>
                    <a:pt x="1269" y="322"/>
                  </a:lnTo>
                  <a:lnTo>
                    <a:pt x="1316" y="319"/>
                  </a:lnTo>
                  <a:lnTo>
                    <a:pt x="1359" y="331"/>
                  </a:lnTo>
                  <a:close/>
                  <a:moveTo>
                    <a:pt x="1501" y="256"/>
                  </a:moveTo>
                  <a:lnTo>
                    <a:pt x="1513" y="317"/>
                  </a:lnTo>
                  <a:lnTo>
                    <a:pt x="1553" y="341"/>
                  </a:lnTo>
                  <a:lnTo>
                    <a:pt x="1586" y="301"/>
                  </a:lnTo>
                  <a:lnTo>
                    <a:pt x="1628" y="277"/>
                  </a:lnTo>
                  <a:lnTo>
                    <a:pt x="1664" y="277"/>
                  </a:lnTo>
                  <a:lnTo>
                    <a:pt x="1697" y="291"/>
                  </a:lnTo>
                  <a:lnTo>
                    <a:pt x="1725" y="305"/>
                  </a:lnTo>
                  <a:lnTo>
                    <a:pt x="1768" y="312"/>
                  </a:lnTo>
                  <a:lnTo>
                    <a:pt x="1768" y="438"/>
                  </a:lnTo>
                  <a:lnTo>
                    <a:pt x="1768" y="563"/>
                  </a:lnTo>
                  <a:lnTo>
                    <a:pt x="1735" y="530"/>
                  </a:lnTo>
                  <a:lnTo>
                    <a:pt x="1695" y="523"/>
                  </a:lnTo>
                  <a:lnTo>
                    <a:pt x="1685" y="535"/>
                  </a:lnTo>
                  <a:lnTo>
                    <a:pt x="1635" y="535"/>
                  </a:lnTo>
                  <a:lnTo>
                    <a:pt x="1652" y="504"/>
                  </a:lnTo>
                  <a:lnTo>
                    <a:pt x="1676" y="492"/>
                  </a:lnTo>
                  <a:lnTo>
                    <a:pt x="1666" y="452"/>
                  </a:lnTo>
                  <a:lnTo>
                    <a:pt x="1647" y="419"/>
                  </a:lnTo>
                  <a:lnTo>
                    <a:pt x="1574" y="386"/>
                  </a:lnTo>
                  <a:lnTo>
                    <a:pt x="1541" y="383"/>
                  </a:lnTo>
                  <a:lnTo>
                    <a:pt x="1484" y="348"/>
                  </a:lnTo>
                  <a:lnTo>
                    <a:pt x="1472" y="367"/>
                  </a:lnTo>
                  <a:lnTo>
                    <a:pt x="1456" y="369"/>
                  </a:lnTo>
                  <a:lnTo>
                    <a:pt x="1449" y="355"/>
                  </a:lnTo>
                  <a:lnTo>
                    <a:pt x="1449" y="338"/>
                  </a:lnTo>
                  <a:lnTo>
                    <a:pt x="1418" y="319"/>
                  </a:lnTo>
                  <a:lnTo>
                    <a:pt x="1461" y="305"/>
                  </a:lnTo>
                  <a:lnTo>
                    <a:pt x="1487" y="308"/>
                  </a:lnTo>
                  <a:lnTo>
                    <a:pt x="1484" y="296"/>
                  </a:lnTo>
                  <a:lnTo>
                    <a:pt x="1428" y="296"/>
                  </a:lnTo>
                  <a:lnTo>
                    <a:pt x="1413" y="275"/>
                  </a:lnTo>
                  <a:lnTo>
                    <a:pt x="1378" y="267"/>
                  </a:lnTo>
                  <a:lnTo>
                    <a:pt x="1361" y="249"/>
                  </a:lnTo>
                  <a:lnTo>
                    <a:pt x="1413" y="239"/>
                  </a:lnTo>
                  <a:lnTo>
                    <a:pt x="1435" y="225"/>
                  </a:lnTo>
                  <a:lnTo>
                    <a:pt x="1496" y="241"/>
                  </a:lnTo>
                  <a:lnTo>
                    <a:pt x="1501" y="256"/>
                  </a:lnTo>
                  <a:close/>
                  <a:moveTo>
                    <a:pt x="1158" y="156"/>
                  </a:moveTo>
                  <a:lnTo>
                    <a:pt x="1127" y="194"/>
                  </a:lnTo>
                  <a:lnTo>
                    <a:pt x="1097" y="204"/>
                  </a:lnTo>
                  <a:lnTo>
                    <a:pt x="1061" y="194"/>
                  </a:lnTo>
                  <a:lnTo>
                    <a:pt x="995" y="197"/>
                  </a:lnTo>
                  <a:lnTo>
                    <a:pt x="962" y="204"/>
                  </a:lnTo>
                  <a:lnTo>
                    <a:pt x="957" y="232"/>
                  </a:lnTo>
                  <a:lnTo>
                    <a:pt x="990" y="265"/>
                  </a:lnTo>
                  <a:lnTo>
                    <a:pt x="1012" y="249"/>
                  </a:lnTo>
                  <a:lnTo>
                    <a:pt x="1085" y="234"/>
                  </a:lnTo>
                  <a:lnTo>
                    <a:pt x="1080" y="253"/>
                  </a:lnTo>
                  <a:lnTo>
                    <a:pt x="1064" y="249"/>
                  </a:lnTo>
                  <a:lnTo>
                    <a:pt x="1047" y="270"/>
                  </a:lnTo>
                  <a:lnTo>
                    <a:pt x="1014" y="284"/>
                  </a:lnTo>
                  <a:lnTo>
                    <a:pt x="1049" y="334"/>
                  </a:lnTo>
                  <a:lnTo>
                    <a:pt x="1042" y="348"/>
                  </a:lnTo>
                  <a:lnTo>
                    <a:pt x="1078" y="390"/>
                  </a:lnTo>
                  <a:lnTo>
                    <a:pt x="1078" y="416"/>
                  </a:lnTo>
                  <a:lnTo>
                    <a:pt x="1057" y="428"/>
                  </a:lnTo>
                  <a:lnTo>
                    <a:pt x="1042" y="414"/>
                  </a:lnTo>
                  <a:lnTo>
                    <a:pt x="1061" y="383"/>
                  </a:lnTo>
                  <a:lnTo>
                    <a:pt x="1023" y="397"/>
                  </a:lnTo>
                  <a:lnTo>
                    <a:pt x="1012" y="388"/>
                  </a:lnTo>
                  <a:lnTo>
                    <a:pt x="1019" y="371"/>
                  </a:lnTo>
                  <a:lnTo>
                    <a:pt x="990" y="350"/>
                  </a:lnTo>
                  <a:lnTo>
                    <a:pt x="993" y="312"/>
                  </a:lnTo>
                  <a:lnTo>
                    <a:pt x="967" y="324"/>
                  </a:lnTo>
                  <a:lnTo>
                    <a:pt x="971" y="369"/>
                  </a:lnTo>
                  <a:lnTo>
                    <a:pt x="971" y="423"/>
                  </a:lnTo>
                  <a:lnTo>
                    <a:pt x="948" y="431"/>
                  </a:lnTo>
                  <a:lnTo>
                    <a:pt x="931" y="419"/>
                  </a:lnTo>
                  <a:lnTo>
                    <a:pt x="941" y="383"/>
                  </a:lnTo>
                  <a:lnTo>
                    <a:pt x="936" y="345"/>
                  </a:lnTo>
                  <a:lnTo>
                    <a:pt x="920" y="345"/>
                  </a:lnTo>
                  <a:lnTo>
                    <a:pt x="908" y="319"/>
                  </a:lnTo>
                  <a:lnTo>
                    <a:pt x="924" y="293"/>
                  </a:lnTo>
                  <a:lnTo>
                    <a:pt x="929" y="263"/>
                  </a:lnTo>
                  <a:lnTo>
                    <a:pt x="948" y="206"/>
                  </a:lnTo>
                  <a:lnTo>
                    <a:pt x="957" y="189"/>
                  </a:lnTo>
                  <a:lnTo>
                    <a:pt x="990" y="161"/>
                  </a:lnTo>
                  <a:lnTo>
                    <a:pt x="1019" y="173"/>
                  </a:lnTo>
                  <a:lnTo>
                    <a:pt x="1068" y="178"/>
                  </a:lnTo>
                  <a:lnTo>
                    <a:pt x="1113" y="175"/>
                  </a:lnTo>
                  <a:lnTo>
                    <a:pt x="1151" y="149"/>
                  </a:lnTo>
                  <a:lnTo>
                    <a:pt x="1158" y="156"/>
                  </a:lnTo>
                  <a:close/>
                  <a:moveTo>
                    <a:pt x="1290" y="168"/>
                  </a:moveTo>
                  <a:lnTo>
                    <a:pt x="1288" y="201"/>
                  </a:lnTo>
                  <a:lnTo>
                    <a:pt x="1269" y="199"/>
                  </a:lnTo>
                  <a:lnTo>
                    <a:pt x="1262" y="220"/>
                  </a:lnTo>
                  <a:lnTo>
                    <a:pt x="1279" y="241"/>
                  </a:lnTo>
                  <a:lnTo>
                    <a:pt x="1269" y="246"/>
                  </a:lnTo>
                  <a:lnTo>
                    <a:pt x="1253" y="223"/>
                  </a:lnTo>
                  <a:lnTo>
                    <a:pt x="1241" y="173"/>
                  </a:lnTo>
                  <a:lnTo>
                    <a:pt x="1248" y="142"/>
                  </a:lnTo>
                  <a:lnTo>
                    <a:pt x="1262" y="128"/>
                  </a:lnTo>
                  <a:lnTo>
                    <a:pt x="1264" y="149"/>
                  </a:lnTo>
                  <a:lnTo>
                    <a:pt x="1288" y="152"/>
                  </a:lnTo>
                  <a:lnTo>
                    <a:pt x="1290" y="168"/>
                  </a:lnTo>
                  <a:close/>
                  <a:moveTo>
                    <a:pt x="872" y="142"/>
                  </a:moveTo>
                  <a:lnTo>
                    <a:pt x="917" y="178"/>
                  </a:lnTo>
                  <a:lnTo>
                    <a:pt x="870" y="182"/>
                  </a:lnTo>
                  <a:lnTo>
                    <a:pt x="858" y="208"/>
                  </a:lnTo>
                  <a:lnTo>
                    <a:pt x="860" y="241"/>
                  </a:lnTo>
                  <a:lnTo>
                    <a:pt x="823" y="270"/>
                  </a:lnTo>
                  <a:lnTo>
                    <a:pt x="820" y="308"/>
                  </a:lnTo>
                  <a:lnTo>
                    <a:pt x="806" y="367"/>
                  </a:lnTo>
                  <a:lnTo>
                    <a:pt x="801" y="353"/>
                  </a:lnTo>
                  <a:lnTo>
                    <a:pt x="756" y="369"/>
                  </a:lnTo>
                  <a:lnTo>
                    <a:pt x="742" y="345"/>
                  </a:lnTo>
                  <a:lnTo>
                    <a:pt x="714" y="343"/>
                  </a:lnTo>
                  <a:lnTo>
                    <a:pt x="695" y="331"/>
                  </a:lnTo>
                  <a:lnTo>
                    <a:pt x="648" y="345"/>
                  </a:lnTo>
                  <a:lnTo>
                    <a:pt x="634" y="327"/>
                  </a:lnTo>
                  <a:lnTo>
                    <a:pt x="610" y="329"/>
                  </a:lnTo>
                  <a:lnTo>
                    <a:pt x="577" y="324"/>
                  </a:lnTo>
                  <a:lnTo>
                    <a:pt x="572" y="272"/>
                  </a:lnTo>
                  <a:lnTo>
                    <a:pt x="553" y="263"/>
                  </a:lnTo>
                  <a:lnTo>
                    <a:pt x="534" y="230"/>
                  </a:lnTo>
                  <a:lnTo>
                    <a:pt x="527" y="197"/>
                  </a:lnTo>
                  <a:lnTo>
                    <a:pt x="532" y="161"/>
                  </a:lnTo>
                  <a:lnTo>
                    <a:pt x="556" y="135"/>
                  </a:lnTo>
                  <a:lnTo>
                    <a:pt x="563" y="161"/>
                  </a:lnTo>
                  <a:lnTo>
                    <a:pt x="589" y="182"/>
                  </a:lnTo>
                  <a:lnTo>
                    <a:pt x="615" y="173"/>
                  </a:lnTo>
                  <a:lnTo>
                    <a:pt x="638" y="178"/>
                  </a:lnTo>
                  <a:lnTo>
                    <a:pt x="662" y="156"/>
                  </a:lnTo>
                  <a:lnTo>
                    <a:pt x="678" y="154"/>
                  </a:lnTo>
                  <a:lnTo>
                    <a:pt x="716" y="166"/>
                  </a:lnTo>
                  <a:lnTo>
                    <a:pt x="747" y="156"/>
                  </a:lnTo>
                  <a:lnTo>
                    <a:pt x="768" y="102"/>
                  </a:lnTo>
                  <a:lnTo>
                    <a:pt x="782" y="90"/>
                  </a:lnTo>
                  <a:lnTo>
                    <a:pt x="797" y="45"/>
                  </a:lnTo>
                  <a:lnTo>
                    <a:pt x="839" y="45"/>
                  </a:lnTo>
                  <a:lnTo>
                    <a:pt x="875" y="52"/>
                  </a:lnTo>
                  <a:lnTo>
                    <a:pt x="851" y="88"/>
                  </a:lnTo>
                  <a:lnTo>
                    <a:pt x="879" y="123"/>
                  </a:lnTo>
                  <a:lnTo>
                    <a:pt x="872" y="142"/>
                  </a:lnTo>
                  <a:close/>
                  <a:moveTo>
                    <a:pt x="407" y="435"/>
                  </a:moveTo>
                  <a:lnTo>
                    <a:pt x="364" y="438"/>
                  </a:lnTo>
                  <a:lnTo>
                    <a:pt x="331" y="405"/>
                  </a:lnTo>
                  <a:lnTo>
                    <a:pt x="282" y="374"/>
                  </a:lnTo>
                  <a:lnTo>
                    <a:pt x="265" y="350"/>
                  </a:lnTo>
                  <a:lnTo>
                    <a:pt x="237" y="319"/>
                  </a:lnTo>
                  <a:lnTo>
                    <a:pt x="218" y="291"/>
                  </a:lnTo>
                  <a:lnTo>
                    <a:pt x="187" y="237"/>
                  </a:lnTo>
                  <a:lnTo>
                    <a:pt x="154" y="204"/>
                  </a:lnTo>
                  <a:lnTo>
                    <a:pt x="142" y="171"/>
                  </a:lnTo>
                  <a:lnTo>
                    <a:pt x="128" y="142"/>
                  </a:lnTo>
                  <a:lnTo>
                    <a:pt x="95" y="119"/>
                  </a:lnTo>
                  <a:lnTo>
                    <a:pt x="74" y="85"/>
                  </a:lnTo>
                  <a:lnTo>
                    <a:pt x="45" y="64"/>
                  </a:lnTo>
                  <a:lnTo>
                    <a:pt x="5" y="22"/>
                  </a:lnTo>
                  <a:lnTo>
                    <a:pt x="0" y="0"/>
                  </a:lnTo>
                  <a:lnTo>
                    <a:pt x="26" y="3"/>
                  </a:lnTo>
                  <a:lnTo>
                    <a:pt x="85" y="10"/>
                  </a:lnTo>
                  <a:lnTo>
                    <a:pt x="121" y="48"/>
                  </a:lnTo>
                  <a:lnTo>
                    <a:pt x="149" y="74"/>
                  </a:lnTo>
                  <a:lnTo>
                    <a:pt x="170" y="90"/>
                  </a:lnTo>
                  <a:lnTo>
                    <a:pt x="208" y="130"/>
                  </a:lnTo>
                  <a:lnTo>
                    <a:pt x="246" y="133"/>
                  </a:lnTo>
                  <a:lnTo>
                    <a:pt x="279" y="159"/>
                  </a:lnTo>
                  <a:lnTo>
                    <a:pt x="303" y="189"/>
                  </a:lnTo>
                  <a:lnTo>
                    <a:pt x="331" y="208"/>
                  </a:lnTo>
                  <a:lnTo>
                    <a:pt x="315" y="239"/>
                  </a:lnTo>
                  <a:lnTo>
                    <a:pt x="338" y="253"/>
                  </a:lnTo>
                  <a:lnTo>
                    <a:pt x="352" y="253"/>
                  </a:lnTo>
                  <a:lnTo>
                    <a:pt x="360" y="279"/>
                  </a:lnTo>
                  <a:lnTo>
                    <a:pt x="371" y="301"/>
                  </a:lnTo>
                  <a:lnTo>
                    <a:pt x="400" y="305"/>
                  </a:lnTo>
                  <a:lnTo>
                    <a:pt x="419" y="329"/>
                  </a:lnTo>
                  <a:lnTo>
                    <a:pt x="409" y="376"/>
                  </a:lnTo>
                  <a:lnTo>
                    <a:pt x="407" y="43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20">
              <a:extLst>
                <a:ext uri="{FF2B5EF4-FFF2-40B4-BE49-F238E27FC236}">
                  <a16:creationId xmlns="" xmlns:a16="http://schemas.microsoft.com/office/drawing/2014/main" id="{A6E9BE08-0438-4460-A008-85FDB12ED899}"/>
                </a:ext>
              </a:extLst>
            </p:cNvPr>
            <p:cNvSpPr>
              <a:spLocks/>
            </p:cNvSpPr>
            <p:nvPr/>
          </p:nvSpPr>
          <p:spPr bwMode="auto">
            <a:xfrm>
              <a:off x="-27701238" y="-9354459"/>
              <a:ext cx="242888" cy="284163"/>
            </a:xfrm>
            <a:custGeom>
              <a:avLst/>
              <a:gdLst>
                <a:gd name="T0" fmla="*/ 146 w 153"/>
                <a:gd name="T1" fmla="*/ 66 h 179"/>
                <a:gd name="T2" fmla="*/ 153 w 153"/>
                <a:gd name="T3" fmla="*/ 104 h 179"/>
                <a:gd name="T4" fmla="*/ 125 w 153"/>
                <a:gd name="T5" fmla="*/ 151 h 179"/>
                <a:gd name="T6" fmla="*/ 56 w 153"/>
                <a:gd name="T7" fmla="*/ 179 h 179"/>
                <a:gd name="T8" fmla="*/ 0 w 153"/>
                <a:gd name="T9" fmla="*/ 172 h 179"/>
                <a:gd name="T10" fmla="*/ 33 w 153"/>
                <a:gd name="T11" fmla="*/ 118 h 179"/>
                <a:gd name="T12" fmla="*/ 11 w 153"/>
                <a:gd name="T13" fmla="*/ 66 h 179"/>
                <a:gd name="T14" fmla="*/ 63 w 153"/>
                <a:gd name="T15" fmla="*/ 23 h 179"/>
                <a:gd name="T16" fmla="*/ 94 w 153"/>
                <a:gd name="T17" fmla="*/ 0 h 179"/>
                <a:gd name="T18" fmla="*/ 101 w 153"/>
                <a:gd name="T19" fmla="*/ 28 h 179"/>
                <a:gd name="T20" fmla="*/ 94 w 153"/>
                <a:gd name="T21" fmla="*/ 57 h 179"/>
                <a:gd name="T22" fmla="*/ 118 w 153"/>
                <a:gd name="T23" fmla="*/ 54 h 179"/>
                <a:gd name="T24" fmla="*/ 146 w 153"/>
                <a:gd name="T25" fmla="*/ 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179">
                  <a:moveTo>
                    <a:pt x="146" y="66"/>
                  </a:moveTo>
                  <a:lnTo>
                    <a:pt x="153" y="104"/>
                  </a:lnTo>
                  <a:lnTo>
                    <a:pt x="125" y="151"/>
                  </a:lnTo>
                  <a:lnTo>
                    <a:pt x="56" y="179"/>
                  </a:lnTo>
                  <a:lnTo>
                    <a:pt x="0" y="172"/>
                  </a:lnTo>
                  <a:lnTo>
                    <a:pt x="33" y="118"/>
                  </a:lnTo>
                  <a:lnTo>
                    <a:pt x="11" y="66"/>
                  </a:lnTo>
                  <a:lnTo>
                    <a:pt x="63" y="23"/>
                  </a:lnTo>
                  <a:lnTo>
                    <a:pt x="94" y="0"/>
                  </a:lnTo>
                  <a:lnTo>
                    <a:pt x="101" y="28"/>
                  </a:lnTo>
                  <a:lnTo>
                    <a:pt x="94" y="57"/>
                  </a:lnTo>
                  <a:lnTo>
                    <a:pt x="118" y="54"/>
                  </a:lnTo>
                  <a:lnTo>
                    <a:pt x="146" y="6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21">
              <a:extLst>
                <a:ext uri="{FF2B5EF4-FFF2-40B4-BE49-F238E27FC236}">
                  <a16:creationId xmlns="" xmlns:a16="http://schemas.microsoft.com/office/drawing/2014/main" id="{D2F00F27-C86A-4A73-90B0-AB05ECFA8D19}"/>
                </a:ext>
              </a:extLst>
            </p:cNvPr>
            <p:cNvSpPr>
              <a:spLocks/>
            </p:cNvSpPr>
            <p:nvPr/>
          </p:nvSpPr>
          <p:spPr bwMode="auto">
            <a:xfrm>
              <a:off x="-24986612" y="-7703457"/>
              <a:ext cx="98425" cy="255588"/>
            </a:xfrm>
            <a:custGeom>
              <a:avLst/>
              <a:gdLst>
                <a:gd name="T0" fmla="*/ 57 w 62"/>
                <a:gd name="T1" fmla="*/ 23 h 161"/>
                <a:gd name="T2" fmla="*/ 50 w 62"/>
                <a:gd name="T3" fmla="*/ 38 h 161"/>
                <a:gd name="T4" fmla="*/ 36 w 62"/>
                <a:gd name="T5" fmla="*/ 31 h 161"/>
                <a:gd name="T6" fmla="*/ 29 w 62"/>
                <a:gd name="T7" fmla="*/ 59 h 161"/>
                <a:gd name="T8" fmla="*/ 38 w 62"/>
                <a:gd name="T9" fmla="*/ 64 h 161"/>
                <a:gd name="T10" fmla="*/ 29 w 62"/>
                <a:gd name="T11" fmla="*/ 71 h 161"/>
                <a:gd name="T12" fmla="*/ 26 w 62"/>
                <a:gd name="T13" fmla="*/ 83 h 161"/>
                <a:gd name="T14" fmla="*/ 45 w 62"/>
                <a:gd name="T15" fmla="*/ 75 h 161"/>
                <a:gd name="T16" fmla="*/ 45 w 62"/>
                <a:gd name="T17" fmla="*/ 92 h 161"/>
                <a:gd name="T18" fmla="*/ 26 w 62"/>
                <a:gd name="T19" fmla="*/ 161 h 161"/>
                <a:gd name="T20" fmla="*/ 0 w 62"/>
                <a:gd name="T21" fmla="*/ 87 h 161"/>
                <a:gd name="T22" fmla="*/ 12 w 62"/>
                <a:gd name="T23" fmla="*/ 73 h 161"/>
                <a:gd name="T24" fmla="*/ 10 w 62"/>
                <a:gd name="T25" fmla="*/ 71 h 161"/>
                <a:gd name="T26" fmla="*/ 19 w 62"/>
                <a:gd name="T27" fmla="*/ 52 h 161"/>
                <a:gd name="T28" fmla="*/ 26 w 62"/>
                <a:gd name="T29" fmla="*/ 19 h 161"/>
                <a:gd name="T30" fmla="*/ 33 w 62"/>
                <a:gd name="T31" fmla="*/ 7 h 161"/>
                <a:gd name="T32" fmla="*/ 33 w 62"/>
                <a:gd name="T33" fmla="*/ 7 h 161"/>
                <a:gd name="T34" fmla="*/ 47 w 62"/>
                <a:gd name="T35" fmla="*/ 7 h 161"/>
                <a:gd name="T36" fmla="*/ 50 w 62"/>
                <a:gd name="T37" fmla="*/ 0 h 161"/>
                <a:gd name="T38" fmla="*/ 59 w 62"/>
                <a:gd name="T39" fmla="*/ 0 h 161"/>
                <a:gd name="T40" fmla="*/ 62 w 62"/>
                <a:gd name="T41" fmla="*/ 16 h 161"/>
                <a:gd name="T42" fmla="*/ 55 w 62"/>
                <a:gd name="T43" fmla="*/ 23 h 161"/>
                <a:gd name="T44" fmla="*/ 57 w 62"/>
                <a:gd name="T45" fmla="*/ 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161">
                  <a:moveTo>
                    <a:pt x="57" y="23"/>
                  </a:moveTo>
                  <a:lnTo>
                    <a:pt x="50" y="38"/>
                  </a:lnTo>
                  <a:lnTo>
                    <a:pt x="36" y="31"/>
                  </a:lnTo>
                  <a:lnTo>
                    <a:pt x="29" y="59"/>
                  </a:lnTo>
                  <a:lnTo>
                    <a:pt x="38" y="64"/>
                  </a:lnTo>
                  <a:lnTo>
                    <a:pt x="29" y="71"/>
                  </a:lnTo>
                  <a:lnTo>
                    <a:pt x="26" y="83"/>
                  </a:lnTo>
                  <a:lnTo>
                    <a:pt x="45" y="75"/>
                  </a:lnTo>
                  <a:lnTo>
                    <a:pt x="45" y="92"/>
                  </a:lnTo>
                  <a:lnTo>
                    <a:pt x="26" y="161"/>
                  </a:lnTo>
                  <a:lnTo>
                    <a:pt x="0" y="87"/>
                  </a:lnTo>
                  <a:lnTo>
                    <a:pt x="12" y="73"/>
                  </a:lnTo>
                  <a:lnTo>
                    <a:pt x="10" y="71"/>
                  </a:lnTo>
                  <a:lnTo>
                    <a:pt x="19" y="52"/>
                  </a:lnTo>
                  <a:lnTo>
                    <a:pt x="26" y="19"/>
                  </a:lnTo>
                  <a:lnTo>
                    <a:pt x="33" y="7"/>
                  </a:lnTo>
                  <a:lnTo>
                    <a:pt x="33" y="7"/>
                  </a:lnTo>
                  <a:lnTo>
                    <a:pt x="47" y="7"/>
                  </a:lnTo>
                  <a:lnTo>
                    <a:pt x="50" y="0"/>
                  </a:lnTo>
                  <a:lnTo>
                    <a:pt x="59" y="0"/>
                  </a:lnTo>
                  <a:lnTo>
                    <a:pt x="62" y="16"/>
                  </a:lnTo>
                  <a:lnTo>
                    <a:pt x="55" y="23"/>
                  </a:lnTo>
                  <a:lnTo>
                    <a:pt x="57" y="2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22">
              <a:extLst>
                <a:ext uri="{FF2B5EF4-FFF2-40B4-BE49-F238E27FC236}">
                  <a16:creationId xmlns="" xmlns:a16="http://schemas.microsoft.com/office/drawing/2014/main" id="{AAD54C58-93CA-4A10-A07F-BBB45A019ADA}"/>
                </a:ext>
              </a:extLst>
            </p:cNvPr>
            <p:cNvSpPr>
              <a:spLocks/>
            </p:cNvSpPr>
            <p:nvPr/>
          </p:nvSpPr>
          <p:spPr bwMode="auto">
            <a:xfrm>
              <a:off x="-22903811" y="-7857445"/>
              <a:ext cx="1792288" cy="1774826"/>
            </a:xfrm>
            <a:custGeom>
              <a:avLst/>
              <a:gdLst>
                <a:gd name="T0" fmla="*/ 411 w 1129"/>
                <a:gd name="T1" fmla="*/ 87 h 1118"/>
                <a:gd name="T2" fmla="*/ 397 w 1129"/>
                <a:gd name="T3" fmla="*/ 125 h 1118"/>
                <a:gd name="T4" fmla="*/ 498 w 1129"/>
                <a:gd name="T5" fmla="*/ 229 h 1118"/>
                <a:gd name="T6" fmla="*/ 496 w 1129"/>
                <a:gd name="T7" fmla="*/ 302 h 1118"/>
                <a:gd name="T8" fmla="*/ 635 w 1129"/>
                <a:gd name="T9" fmla="*/ 352 h 1118"/>
                <a:gd name="T10" fmla="*/ 734 w 1129"/>
                <a:gd name="T11" fmla="*/ 385 h 1118"/>
                <a:gd name="T12" fmla="*/ 765 w 1129"/>
                <a:gd name="T13" fmla="*/ 343 h 1118"/>
                <a:gd name="T14" fmla="*/ 796 w 1129"/>
                <a:gd name="T15" fmla="*/ 347 h 1118"/>
                <a:gd name="T16" fmla="*/ 857 w 1129"/>
                <a:gd name="T17" fmla="*/ 366 h 1118"/>
                <a:gd name="T18" fmla="*/ 923 w 1129"/>
                <a:gd name="T19" fmla="*/ 343 h 1118"/>
                <a:gd name="T20" fmla="*/ 973 w 1129"/>
                <a:gd name="T21" fmla="*/ 293 h 1118"/>
                <a:gd name="T22" fmla="*/ 1079 w 1129"/>
                <a:gd name="T23" fmla="*/ 260 h 1118"/>
                <a:gd name="T24" fmla="*/ 1124 w 1129"/>
                <a:gd name="T25" fmla="*/ 310 h 1118"/>
                <a:gd name="T26" fmla="*/ 1117 w 1129"/>
                <a:gd name="T27" fmla="*/ 357 h 1118"/>
                <a:gd name="T28" fmla="*/ 1042 w 1129"/>
                <a:gd name="T29" fmla="*/ 402 h 1118"/>
                <a:gd name="T30" fmla="*/ 1001 w 1129"/>
                <a:gd name="T31" fmla="*/ 489 h 1118"/>
                <a:gd name="T32" fmla="*/ 961 w 1129"/>
                <a:gd name="T33" fmla="*/ 536 h 1118"/>
                <a:gd name="T34" fmla="*/ 926 w 1129"/>
                <a:gd name="T35" fmla="*/ 499 h 1118"/>
                <a:gd name="T36" fmla="*/ 886 w 1129"/>
                <a:gd name="T37" fmla="*/ 503 h 1118"/>
                <a:gd name="T38" fmla="*/ 933 w 1129"/>
                <a:gd name="T39" fmla="*/ 444 h 1118"/>
                <a:gd name="T40" fmla="*/ 838 w 1129"/>
                <a:gd name="T41" fmla="*/ 432 h 1118"/>
                <a:gd name="T42" fmla="*/ 786 w 1129"/>
                <a:gd name="T43" fmla="*/ 383 h 1118"/>
                <a:gd name="T44" fmla="*/ 777 w 1129"/>
                <a:gd name="T45" fmla="*/ 449 h 1118"/>
                <a:gd name="T46" fmla="*/ 784 w 1129"/>
                <a:gd name="T47" fmla="*/ 499 h 1118"/>
                <a:gd name="T48" fmla="*/ 798 w 1129"/>
                <a:gd name="T49" fmla="*/ 577 h 1118"/>
                <a:gd name="T50" fmla="*/ 727 w 1129"/>
                <a:gd name="T51" fmla="*/ 614 h 1118"/>
                <a:gd name="T52" fmla="*/ 607 w 1129"/>
                <a:gd name="T53" fmla="*/ 714 h 1118"/>
                <a:gd name="T54" fmla="*/ 541 w 1129"/>
                <a:gd name="T55" fmla="*/ 782 h 1118"/>
                <a:gd name="T56" fmla="*/ 467 w 1129"/>
                <a:gd name="T57" fmla="*/ 808 h 1118"/>
                <a:gd name="T58" fmla="*/ 467 w 1129"/>
                <a:gd name="T59" fmla="*/ 922 h 1118"/>
                <a:gd name="T60" fmla="*/ 430 w 1129"/>
                <a:gd name="T61" fmla="*/ 1026 h 1118"/>
                <a:gd name="T62" fmla="*/ 389 w 1129"/>
                <a:gd name="T63" fmla="*/ 1080 h 1118"/>
                <a:gd name="T64" fmla="*/ 323 w 1129"/>
                <a:gd name="T65" fmla="*/ 1080 h 1118"/>
                <a:gd name="T66" fmla="*/ 278 w 1129"/>
                <a:gd name="T67" fmla="*/ 969 h 1118"/>
                <a:gd name="T68" fmla="*/ 241 w 1129"/>
                <a:gd name="T69" fmla="*/ 858 h 1118"/>
                <a:gd name="T70" fmla="*/ 179 w 1129"/>
                <a:gd name="T71" fmla="*/ 676 h 1118"/>
                <a:gd name="T72" fmla="*/ 115 w 1129"/>
                <a:gd name="T73" fmla="*/ 614 h 1118"/>
                <a:gd name="T74" fmla="*/ 56 w 1129"/>
                <a:gd name="T75" fmla="*/ 546 h 1118"/>
                <a:gd name="T76" fmla="*/ 26 w 1129"/>
                <a:gd name="T77" fmla="*/ 470 h 1118"/>
                <a:gd name="T78" fmla="*/ 80 w 1129"/>
                <a:gd name="T79" fmla="*/ 414 h 1118"/>
                <a:gd name="T80" fmla="*/ 92 w 1129"/>
                <a:gd name="T81" fmla="*/ 319 h 1118"/>
                <a:gd name="T82" fmla="*/ 203 w 1129"/>
                <a:gd name="T83" fmla="*/ 236 h 1118"/>
                <a:gd name="T84" fmla="*/ 271 w 1129"/>
                <a:gd name="T85" fmla="*/ 139 h 1118"/>
                <a:gd name="T86" fmla="*/ 215 w 1129"/>
                <a:gd name="T87" fmla="*/ 52 h 1118"/>
                <a:gd name="T88" fmla="*/ 335 w 1129"/>
                <a:gd name="T89" fmla="*/ 38 h 1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29" h="1118">
                  <a:moveTo>
                    <a:pt x="373" y="0"/>
                  </a:moveTo>
                  <a:lnTo>
                    <a:pt x="413" y="52"/>
                  </a:lnTo>
                  <a:lnTo>
                    <a:pt x="411" y="87"/>
                  </a:lnTo>
                  <a:lnTo>
                    <a:pt x="425" y="109"/>
                  </a:lnTo>
                  <a:lnTo>
                    <a:pt x="423" y="130"/>
                  </a:lnTo>
                  <a:lnTo>
                    <a:pt x="397" y="125"/>
                  </a:lnTo>
                  <a:lnTo>
                    <a:pt x="406" y="172"/>
                  </a:lnTo>
                  <a:lnTo>
                    <a:pt x="444" y="198"/>
                  </a:lnTo>
                  <a:lnTo>
                    <a:pt x="498" y="229"/>
                  </a:lnTo>
                  <a:lnTo>
                    <a:pt x="475" y="248"/>
                  </a:lnTo>
                  <a:lnTo>
                    <a:pt x="458" y="286"/>
                  </a:lnTo>
                  <a:lnTo>
                    <a:pt x="496" y="302"/>
                  </a:lnTo>
                  <a:lnTo>
                    <a:pt x="534" y="324"/>
                  </a:lnTo>
                  <a:lnTo>
                    <a:pt x="583" y="345"/>
                  </a:lnTo>
                  <a:lnTo>
                    <a:pt x="635" y="352"/>
                  </a:lnTo>
                  <a:lnTo>
                    <a:pt x="659" y="373"/>
                  </a:lnTo>
                  <a:lnTo>
                    <a:pt x="687" y="376"/>
                  </a:lnTo>
                  <a:lnTo>
                    <a:pt x="734" y="385"/>
                  </a:lnTo>
                  <a:lnTo>
                    <a:pt x="768" y="385"/>
                  </a:lnTo>
                  <a:lnTo>
                    <a:pt x="772" y="369"/>
                  </a:lnTo>
                  <a:lnTo>
                    <a:pt x="765" y="343"/>
                  </a:lnTo>
                  <a:lnTo>
                    <a:pt x="770" y="324"/>
                  </a:lnTo>
                  <a:lnTo>
                    <a:pt x="794" y="317"/>
                  </a:lnTo>
                  <a:lnTo>
                    <a:pt x="796" y="347"/>
                  </a:lnTo>
                  <a:lnTo>
                    <a:pt x="796" y="357"/>
                  </a:lnTo>
                  <a:lnTo>
                    <a:pt x="831" y="373"/>
                  </a:lnTo>
                  <a:lnTo>
                    <a:pt x="857" y="366"/>
                  </a:lnTo>
                  <a:lnTo>
                    <a:pt x="888" y="369"/>
                  </a:lnTo>
                  <a:lnTo>
                    <a:pt x="921" y="369"/>
                  </a:lnTo>
                  <a:lnTo>
                    <a:pt x="923" y="343"/>
                  </a:lnTo>
                  <a:lnTo>
                    <a:pt x="907" y="328"/>
                  </a:lnTo>
                  <a:lnTo>
                    <a:pt x="938" y="324"/>
                  </a:lnTo>
                  <a:lnTo>
                    <a:pt x="973" y="293"/>
                  </a:lnTo>
                  <a:lnTo>
                    <a:pt x="1018" y="267"/>
                  </a:lnTo>
                  <a:lnTo>
                    <a:pt x="1051" y="276"/>
                  </a:lnTo>
                  <a:lnTo>
                    <a:pt x="1079" y="260"/>
                  </a:lnTo>
                  <a:lnTo>
                    <a:pt x="1096" y="286"/>
                  </a:lnTo>
                  <a:lnTo>
                    <a:pt x="1084" y="302"/>
                  </a:lnTo>
                  <a:lnTo>
                    <a:pt x="1124" y="310"/>
                  </a:lnTo>
                  <a:lnTo>
                    <a:pt x="1129" y="324"/>
                  </a:lnTo>
                  <a:lnTo>
                    <a:pt x="1115" y="333"/>
                  </a:lnTo>
                  <a:lnTo>
                    <a:pt x="1117" y="357"/>
                  </a:lnTo>
                  <a:lnTo>
                    <a:pt x="1089" y="350"/>
                  </a:lnTo>
                  <a:lnTo>
                    <a:pt x="1039" y="378"/>
                  </a:lnTo>
                  <a:lnTo>
                    <a:pt x="1042" y="402"/>
                  </a:lnTo>
                  <a:lnTo>
                    <a:pt x="1020" y="437"/>
                  </a:lnTo>
                  <a:lnTo>
                    <a:pt x="1018" y="456"/>
                  </a:lnTo>
                  <a:lnTo>
                    <a:pt x="1001" y="489"/>
                  </a:lnTo>
                  <a:lnTo>
                    <a:pt x="971" y="480"/>
                  </a:lnTo>
                  <a:lnTo>
                    <a:pt x="968" y="522"/>
                  </a:lnTo>
                  <a:lnTo>
                    <a:pt x="961" y="536"/>
                  </a:lnTo>
                  <a:lnTo>
                    <a:pt x="964" y="553"/>
                  </a:lnTo>
                  <a:lnTo>
                    <a:pt x="945" y="562"/>
                  </a:lnTo>
                  <a:lnTo>
                    <a:pt x="926" y="499"/>
                  </a:lnTo>
                  <a:lnTo>
                    <a:pt x="914" y="499"/>
                  </a:lnTo>
                  <a:lnTo>
                    <a:pt x="907" y="525"/>
                  </a:lnTo>
                  <a:lnTo>
                    <a:pt x="886" y="503"/>
                  </a:lnTo>
                  <a:lnTo>
                    <a:pt x="897" y="482"/>
                  </a:lnTo>
                  <a:lnTo>
                    <a:pt x="916" y="480"/>
                  </a:lnTo>
                  <a:lnTo>
                    <a:pt x="933" y="444"/>
                  </a:lnTo>
                  <a:lnTo>
                    <a:pt x="912" y="437"/>
                  </a:lnTo>
                  <a:lnTo>
                    <a:pt x="876" y="437"/>
                  </a:lnTo>
                  <a:lnTo>
                    <a:pt x="838" y="432"/>
                  </a:lnTo>
                  <a:lnTo>
                    <a:pt x="836" y="404"/>
                  </a:lnTo>
                  <a:lnTo>
                    <a:pt x="817" y="402"/>
                  </a:lnTo>
                  <a:lnTo>
                    <a:pt x="786" y="383"/>
                  </a:lnTo>
                  <a:lnTo>
                    <a:pt x="772" y="411"/>
                  </a:lnTo>
                  <a:lnTo>
                    <a:pt x="801" y="432"/>
                  </a:lnTo>
                  <a:lnTo>
                    <a:pt x="777" y="449"/>
                  </a:lnTo>
                  <a:lnTo>
                    <a:pt x="768" y="463"/>
                  </a:lnTo>
                  <a:lnTo>
                    <a:pt x="791" y="475"/>
                  </a:lnTo>
                  <a:lnTo>
                    <a:pt x="784" y="499"/>
                  </a:lnTo>
                  <a:lnTo>
                    <a:pt x="798" y="529"/>
                  </a:lnTo>
                  <a:lnTo>
                    <a:pt x="805" y="562"/>
                  </a:lnTo>
                  <a:lnTo>
                    <a:pt x="798" y="577"/>
                  </a:lnTo>
                  <a:lnTo>
                    <a:pt x="772" y="577"/>
                  </a:lnTo>
                  <a:lnTo>
                    <a:pt x="725" y="586"/>
                  </a:lnTo>
                  <a:lnTo>
                    <a:pt x="727" y="614"/>
                  </a:lnTo>
                  <a:lnTo>
                    <a:pt x="706" y="638"/>
                  </a:lnTo>
                  <a:lnTo>
                    <a:pt x="652" y="666"/>
                  </a:lnTo>
                  <a:lnTo>
                    <a:pt x="607" y="714"/>
                  </a:lnTo>
                  <a:lnTo>
                    <a:pt x="579" y="737"/>
                  </a:lnTo>
                  <a:lnTo>
                    <a:pt x="541" y="763"/>
                  </a:lnTo>
                  <a:lnTo>
                    <a:pt x="541" y="782"/>
                  </a:lnTo>
                  <a:lnTo>
                    <a:pt x="522" y="792"/>
                  </a:lnTo>
                  <a:lnTo>
                    <a:pt x="486" y="806"/>
                  </a:lnTo>
                  <a:lnTo>
                    <a:pt x="467" y="808"/>
                  </a:lnTo>
                  <a:lnTo>
                    <a:pt x="456" y="839"/>
                  </a:lnTo>
                  <a:lnTo>
                    <a:pt x="465" y="889"/>
                  </a:lnTo>
                  <a:lnTo>
                    <a:pt x="467" y="922"/>
                  </a:lnTo>
                  <a:lnTo>
                    <a:pt x="451" y="960"/>
                  </a:lnTo>
                  <a:lnTo>
                    <a:pt x="451" y="1026"/>
                  </a:lnTo>
                  <a:lnTo>
                    <a:pt x="430" y="1026"/>
                  </a:lnTo>
                  <a:lnTo>
                    <a:pt x="413" y="1056"/>
                  </a:lnTo>
                  <a:lnTo>
                    <a:pt x="425" y="1068"/>
                  </a:lnTo>
                  <a:lnTo>
                    <a:pt x="389" y="1080"/>
                  </a:lnTo>
                  <a:lnTo>
                    <a:pt x="375" y="1106"/>
                  </a:lnTo>
                  <a:lnTo>
                    <a:pt x="361" y="1118"/>
                  </a:lnTo>
                  <a:lnTo>
                    <a:pt x="323" y="1080"/>
                  </a:lnTo>
                  <a:lnTo>
                    <a:pt x="307" y="1026"/>
                  </a:lnTo>
                  <a:lnTo>
                    <a:pt x="290" y="988"/>
                  </a:lnTo>
                  <a:lnTo>
                    <a:pt x="278" y="969"/>
                  </a:lnTo>
                  <a:lnTo>
                    <a:pt x="257" y="931"/>
                  </a:lnTo>
                  <a:lnTo>
                    <a:pt x="248" y="884"/>
                  </a:lnTo>
                  <a:lnTo>
                    <a:pt x="241" y="858"/>
                  </a:lnTo>
                  <a:lnTo>
                    <a:pt x="205" y="804"/>
                  </a:lnTo>
                  <a:lnTo>
                    <a:pt x="189" y="728"/>
                  </a:lnTo>
                  <a:lnTo>
                    <a:pt x="179" y="676"/>
                  </a:lnTo>
                  <a:lnTo>
                    <a:pt x="179" y="629"/>
                  </a:lnTo>
                  <a:lnTo>
                    <a:pt x="170" y="591"/>
                  </a:lnTo>
                  <a:lnTo>
                    <a:pt x="115" y="614"/>
                  </a:lnTo>
                  <a:lnTo>
                    <a:pt x="87" y="610"/>
                  </a:lnTo>
                  <a:lnTo>
                    <a:pt x="37" y="562"/>
                  </a:lnTo>
                  <a:lnTo>
                    <a:pt x="56" y="546"/>
                  </a:lnTo>
                  <a:lnTo>
                    <a:pt x="45" y="532"/>
                  </a:lnTo>
                  <a:lnTo>
                    <a:pt x="0" y="496"/>
                  </a:lnTo>
                  <a:lnTo>
                    <a:pt x="26" y="470"/>
                  </a:lnTo>
                  <a:lnTo>
                    <a:pt x="108" y="470"/>
                  </a:lnTo>
                  <a:lnTo>
                    <a:pt x="101" y="435"/>
                  </a:lnTo>
                  <a:lnTo>
                    <a:pt x="80" y="414"/>
                  </a:lnTo>
                  <a:lnTo>
                    <a:pt x="75" y="383"/>
                  </a:lnTo>
                  <a:lnTo>
                    <a:pt x="49" y="364"/>
                  </a:lnTo>
                  <a:lnTo>
                    <a:pt x="92" y="319"/>
                  </a:lnTo>
                  <a:lnTo>
                    <a:pt x="139" y="324"/>
                  </a:lnTo>
                  <a:lnTo>
                    <a:pt x="179" y="279"/>
                  </a:lnTo>
                  <a:lnTo>
                    <a:pt x="203" y="236"/>
                  </a:lnTo>
                  <a:lnTo>
                    <a:pt x="241" y="194"/>
                  </a:lnTo>
                  <a:lnTo>
                    <a:pt x="238" y="163"/>
                  </a:lnTo>
                  <a:lnTo>
                    <a:pt x="271" y="139"/>
                  </a:lnTo>
                  <a:lnTo>
                    <a:pt x="241" y="118"/>
                  </a:lnTo>
                  <a:lnTo>
                    <a:pt x="229" y="90"/>
                  </a:lnTo>
                  <a:lnTo>
                    <a:pt x="215" y="52"/>
                  </a:lnTo>
                  <a:lnTo>
                    <a:pt x="234" y="33"/>
                  </a:lnTo>
                  <a:lnTo>
                    <a:pt x="293" y="42"/>
                  </a:lnTo>
                  <a:lnTo>
                    <a:pt x="335" y="38"/>
                  </a:lnTo>
                  <a:lnTo>
                    <a:pt x="373"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23">
              <a:extLst>
                <a:ext uri="{FF2B5EF4-FFF2-40B4-BE49-F238E27FC236}">
                  <a16:creationId xmlns="" xmlns:a16="http://schemas.microsoft.com/office/drawing/2014/main" id="{F6DA4468-6193-4BDB-991C-75120CE07B32}"/>
                </a:ext>
              </a:extLst>
            </p:cNvPr>
            <p:cNvSpPr>
              <a:spLocks/>
            </p:cNvSpPr>
            <p:nvPr/>
          </p:nvSpPr>
          <p:spPr bwMode="auto">
            <a:xfrm>
              <a:off x="-24708799" y="-7989208"/>
              <a:ext cx="600075" cy="566738"/>
            </a:xfrm>
            <a:custGeom>
              <a:avLst/>
              <a:gdLst>
                <a:gd name="T0" fmla="*/ 255 w 378"/>
                <a:gd name="T1" fmla="*/ 62 h 357"/>
                <a:gd name="T2" fmla="*/ 281 w 378"/>
                <a:gd name="T3" fmla="*/ 76 h 357"/>
                <a:gd name="T4" fmla="*/ 284 w 378"/>
                <a:gd name="T5" fmla="*/ 99 h 357"/>
                <a:gd name="T6" fmla="*/ 265 w 378"/>
                <a:gd name="T7" fmla="*/ 116 h 357"/>
                <a:gd name="T8" fmla="*/ 255 w 378"/>
                <a:gd name="T9" fmla="*/ 149 h 357"/>
                <a:gd name="T10" fmla="*/ 284 w 378"/>
                <a:gd name="T11" fmla="*/ 192 h 357"/>
                <a:gd name="T12" fmla="*/ 331 w 378"/>
                <a:gd name="T13" fmla="*/ 213 h 357"/>
                <a:gd name="T14" fmla="*/ 350 w 378"/>
                <a:gd name="T15" fmla="*/ 246 h 357"/>
                <a:gd name="T16" fmla="*/ 345 w 378"/>
                <a:gd name="T17" fmla="*/ 277 h 357"/>
                <a:gd name="T18" fmla="*/ 357 w 378"/>
                <a:gd name="T19" fmla="*/ 277 h 357"/>
                <a:gd name="T20" fmla="*/ 357 w 378"/>
                <a:gd name="T21" fmla="*/ 300 h 357"/>
                <a:gd name="T22" fmla="*/ 378 w 378"/>
                <a:gd name="T23" fmla="*/ 322 h 357"/>
                <a:gd name="T24" fmla="*/ 355 w 378"/>
                <a:gd name="T25" fmla="*/ 319 h 357"/>
                <a:gd name="T26" fmla="*/ 329 w 378"/>
                <a:gd name="T27" fmla="*/ 317 h 357"/>
                <a:gd name="T28" fmla="*/ 300 w 378"/>
                <a:gd name="T29" fmla="*/ 357 h 357"/>
                <a:gd name="T30" fmla="*/ 229 w 378"/>
                <a:gd name="T31" fmla="*/ 352 h 357"/>
                <a:gd name="T32" fmla="*/ 121 w 378"/>
                <a:gd name="T33" fmla="*/ 270 h 357"/>
                <a:gd name="T34" fmla="*/ 62 w 378"/>
                <a:gd name="T35" fmla="*/ 239 h 357"/>
                <a:gd name="T36" fmla="*/ 17 w 378"/>
                <a:gd name="T37" fmla="*/ 227 h 357"/>
                <a:gd name="T38" fmla="*/ 0 w 378"/>
                <a:gd name="T39" fmla="*/ 175 h 357"/>
                <a:gd name="T40" fmla="*/ 85 w 378"/>
                <a:gd name="T41" fmla="*/ 130 h 357"/>
                <a:gd name="T42" fmla="*/ 99 w 378"/>
                <a:gd name="T43" fmla="*/ 78 h 357"/>
                <a:gd name="T44" fmla="*/ 97 w 378"/>
                <a:gd name="T45" fmla="*/ 45 h 357"/>
                <a:gd name="T46" fmla="*/ 118 w 378"/>
                <a:gd name="T47" fmla="*/ 33 h 357"/>
                <a:gd name="T48" fmla="*/ 137 w 378"/>
                <a:gd name="T49" fmla="*/ 7 h 357"/>
                <a:gd name="T50" fmla="*/ 154 w 378"/>
                <a:gd name="T51" fmla="*/ 0 h 357"/>
                <a:gd name="T52" fmla="*/ 199 w 378"/>
                <a:gd name="T53" fmla="*/ 5 h 357"/>
                <a:gd name="T54" fmla="*/ 213 w 378"/>
                <a:gd name="T55" fmla="*/ 17 h 357"/>
                <a:gd name="T56" fmla="*/ 232 w 378"/>
                <a:gd name="T57" fmla="*/ 10 h 357"/>
                <a:gd name="T58" fmla="*/ 255 w 378"/>
                <a:gd name="T59" fmla="*/ 6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8" h="357">
                  <a:moveTo>
                    <a:pt x="255" y="62"/>
                  </a:moveTo>
                  <a:lnTo>
                    <a:pt x="281" y="76"/>
                  </a:lnTo>
                  <a:lnTo>
                    <a:pt x="284" y="99"/>
                  </a:lnTo>
                  <a:lnTo>
                    <a:pt x="265" y="116"/>
                  </a:lnTo>
                  <a:lnTo>
                    <a:pt x="255" y="149"/>
                  </a:lnTo>
                  <a:lnTo>
                    <a:pt x="284" y="192"/>
                  </a:lnTo>
                  <a:lnTo>
                    <a:pt x="331" y="213"/>
                  </a:lnTo>
                  <a:lnTo>
                    <a:pt x="350" y="246"/>
                  </a:lnTo>
                  <a:lnTo>
                    <a:pt x="345" y="277"/>
                  </a:lnTo>
                  <a:lnTo>
                    <a:pt x="357" y="277"/>
                  </a:lnTo>
                  <a:lnTo>
                    <a:pt x="357" y="300"/>
                  </a:lnTo>
                  <a:lnTo>
                    <a:pt x="378" y="322"/>
                  </a:lnTo>
                  <a:lnTo>
                    <a:pt x="355" y="319"/>
                  </a:lnTo>
                  <a:lnTo>
                    <a:pt x="329" y="317"/>
                  </a:lnTo>
                  <a:lnTo>
                    <a:pt x="300" y="357"/>
                  </a:lnTo>
                  <a:lnTo>
                    <a:pt x="229" y="352"/>
                  </a:lnTo>
                  <a:lnTo>
                    <a:pt x="121" y="270"/>
                  </a:lnTo>
                  <a:lnTo>
                    <a:pt x="62" y="239"/>
                  </a:lnTo>
                  <a:lnTo>
                    <a:pt x="17" y="227"/>
                  </a:lnTo>
                  <a:lnTo>
                    <a:pt x="0" y="175"/>
                  </a:lnTo>
                  <a:lnTo>
                    <a:pt x="85" y="130"/>
                  </a:lnTo>
                  <a:lnTo>
                    <a:pt x="99" y="78"/>
                  </a:lnTo>
                  <a:lnTo>
                    <a:pt x="97" y="45"/>
                  </a:lnTo>
                  <a:lnTo>
                    <a:pt x="118" y="33"/>
                  </a:lnTo>
                  <a:lnTo>
                    <a:pt x="137" y="7"/>
                  </a:lnTo>
                  <a:lnTo>
                    <a:pt x="154" y="0"/>
                  </a:lnTo>
                  <a:lnTo>
                    <a:pt x="199" y="5"/>
                  </a:lnTo>
                  <a:lnTo>
                    <a:pt x="213" y="17"/>
                  </a:lnTo>
                  <a:lnTo>
                    <a:pt x="232" y="10"/>
                  </a:lnTo>
                  <a:lnTo>
                    <a:pt x="255" y="6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524">
              <a:extLst>
                <a:ext uri="{FF2B5EF4-FFF2-40B4-BE49-F238E27FC236}">
                  <a16:creationId xmlns="" xmlns:a16="http://schemas.microsoft.com/office/drawing/2014/main" id="{48CFC0AC-DECB-48F7-BA21-211C91ACC4D3}"/>
                </a:ext>
              </a:extLst>
            </p:cNvPr>
            <p:cNvSpPr>
              <a:spLocks/>
            </p:cNvSpPr>
            <p:nvPr/>
          </p:nvSpPr>
          <p:spPr bwMode="auto">
            <a:xfrm>
              <a:off x="-24381774" y="-8154308"/>
              <a:ext cx="1177926" cy="995363"/>
            </a:xfrm>
            <a:custGeom>
              <a:avLst/>
              <a:gdLst>
                <a:gd name="T0" fmla="*/ 413 w 742"/>
                <a:gd name="T1" fmla="*/ 104 h 627"/>
                <a:gd name="T2" fmla="*/ 465 w 742"/>
                <a:gd name="T3" fmla="*/ 78 h 627"/>
                <a:gd name="T4" fmla="*/ 510 w 742"/>
                <a:gd name="T5" fmla="*/ 76 h 627"/>
                <a:gd name="T6" fmla="*/ 583 w 742"/>
                <a:gd name="T7" fmla="*/ 102 h 627"/>
                <a:gd name="T8" fmla="*/ 657 w 742"/>
                <a:gd name="T9" fmla="*/ 144 h 627"/>
                <a:gd name="T10" fmla="*/ 645 w 742"/>
                <a:gd name="T11" fmla="*/ 234 h 627"/>
                <a:gd name="T12" fmla="*/ 652 w 742"/>
                <a:gd name="T13" fmla="*/ 272 h 627"/>
                <a:gd name="T14" fmla="*/ 647 w 742"/>
                <a:gd name="T15" fmla="*/ 331 h 627"/>
                <a:gd name="T16" fmla="*/ 680 w 742"/>
                <a:gd name="T17" fmla="*/ 364 h 627"/>
                <a:gd name="T18" fmla="*/ 647 w 742"/>
                <a:gd name="T19" fmla="*/ 430 h 627"/>
                <a:gd name="T20" fmla="*/ 683 w 742"/>
                <a:gd name="T21" fmla="*/ 478 h 627"/>
                <a:gd name="T22" fmla="*/ 720 w 742"/>
                <a:gd name="T23" fmla="*/ 532 h 627"/>
                <a:gd name="T24" fmla="*/ 742 w 742"/>
                <a:gd name="T25" fmla="*/ 558 h 627"/>
                <a:gd name="T26" fmla="*/ 671 w 742"/>
                <a:gd name="T27" fmla="*/ 627 h 627"/>
                <a:gd name="T28" fmla="*/ 557 w 742"/>
                <a:gd name="T29" fmla="*/ 605 h 627"/>
                <a:gd name="T30" fmla="*/ 496 w 742"/>
                <a:gd name="T31" fmla="*/ 549 h 627"/>
                <a:gd name="T32" fmla="*/ 449 w 742"/>
                <a:gd name="T33" fmla="*/ 549 h 627"/>
                <a:gd name="T34" fmla="*/ 361 w 742"/>
                <a:gd name="T35" fmla="*/ 556 h 627"/>
                <a:gd name="T36" fmla="*/ 286 w 742"/>
                <a:gd name="T37" fmla="*/ 513 h 627"/>
                <a:gd name="T38" fmla="*/ 231 w 742"/>
                <a:gd name="T39" fmla="*/ 416 h 627"/>
                <a:gd name="T40" fmla="*/ 186 w 742"/>
                <a:gd name="T41" fmla="*/ 409 h 627"/>
                <a:gd name="T42" fmla="*/ 151 w 742"/>
                <a:gd name="T43" fmla="*/ 404 h 627"/>
                <a:gd name="T44" fmla="*/ 139 w 742"/>
                <a:gd name="T45" fmla="*/ 381 h 627"/>
                <a:gd name="T46" fmla="*/ 125 w 742"/>
                <a:gd name="T47" fmla="*/ 317 h 627"/>
                <a:gd name="T48" fmla="*/ 49 w 742"/>
                <a:gd name="T49" fmla="*/ 253 h 627"/>
                <a:gd name="T50" fmla="*/ 78 w 742"/>
                <a:gd name="T51" fmla="*/ 203 h 627"/>
                <a:gd name="T52" fmla="*/ 49 w 742"/>
                <a:gd name="T53" fmla="*/ 166 h 627"/>
                <a:gd name="T54" fmla="*/ 4 w 742"/>
                <a:gd name="T55" fmla="*/ 78 h 627"/>
                <a:gd name="T56" fmla="*/ 0 w 742"/>
                <a:gd name="T57" fmla="*/ 12 h 627"/>
                <a:gd name="T58" fmla="*/ 33 w 742"/>
                <a:gd name="T59" fmla="*/ 17 h 627"/>
                <a:gd name="T60" fmla="*/ 78 w 742"/>
                <a:gd name="T61" fmla="*/ 43 h 627"/>
                <a:gd name="T62" fmla="*/ 139 w 742"/>
                <a:gd name="T63" fmla="*/ 10 h 627"/>
                <a:gd name="T64" fmla="*/ 163 w 742"/>
                <a:gd name="T65" fmla="*/ 19 h 627"/>
                <a:gd name="T66" fmla="*/ 175 w 742"/>
                <a:gd name="T67" fmla="*/ 64 h 627"/>
                <a:gd name="T68" fmla="*/ 196 w 742"/>
                <a:gd name="T69" fmla="*/ 95 h 627"/>
                <a:gd name="T70" fmla="*/ 260 w 742"/>
                <a:gd name="T71" fmla="*/ 125 h 627"/>
                <a:gd name="T72" fmla="*/ 375 w 742"/>
                <a:gd name="T73" fmla="*/ 123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2" h="627">
                  <a:moveTo>
                    <a:pt x="378" y="111"/>
                  </a:moveTo>
                  <a:lnTo>
                    <a:pt x="413" y="104"/>
                  </a:lnTo>
                  <a:lnTo>
                    <a:pt x="439" y="78"/>
                  </a:lnTo>
                  <a:lnTo>
                    <a:pt x="465" y="78"/>
                  </a:lnTo>
                  <a:lnTo>
                    <a:pt x="484" y="71"/>
                  </a:lnTo>
                  <a:lnTo>
                    <a:pt x="510" y="76"/>
                  </a:lnTo>
                  <a:lnTo>
                    <a:pt x="553" y="97"/>
                  </a:lnTo>
                  <a:lnTo>
                    <a:pt x="583" y="102"/>
                  </a:lnTo>
                  <a:lnTo>
                    <a:pt x="628" y="142"/>
                  </a:lnTo>
                  <a:lnTo>
                    <a:pt x="657" y="144"/>
                  </a:lnTo>
                  <a:lnTo>
                    <a:pt x="661" y="180"/>
                  </a:lnTo>
                  <a:lnTo>
                    <a:pt x="645" y="234"/>
                  </a:lnTo>
                  <a:lnTo>
                    <a:pt x="635" y="265"/>
                  </a:lnTo>
                  <a:lnTo>
                    <a:pt x="652" y="272"/>
                  </a:lnTo>
                  <a:lnTo>
                    <a:pt x="635" y="296"/>
                  </a:lnTo>
                  <a:lnTo>
                    <a:pt x="647" y="331"/>
                  </a:lnTo>
                  <a:lnTo>
                    <a:pt x="649" y="357"/>
                  </a:lnTo>
                  <a:lnTo>
                    <a:pt x="680" y="364"/>
                  </a:lnTo>
                  <a:lnTo>
                    <a:pt x="683" y="393"/>
                  </a:lnTo>
                  <a:lnTo>
                    <a:pt x="647" y="430"/>
                  </a:lnTo>
                  <a:lnTo>
                    <a:pt x="666" y="452"/>
                  </a:lnTo>
                  <a:lnTo>
                    <a:pt x="683" y="478"/>
                  </a:lnTo>
                  <a:lnTo>
                    <a:pt x="718" y="497"/>
                  </a:lnTo>
                  <a:lnTo>
                    <a:pt x="720" y="532"/>
                  </a:lnTo>
                  <a:lnTo>
                    <a:pt x="739" y="539"/>
                  </a:lnTo>
                  <a:lnTo>
                    <a:pt x="742" y="558"/>
                  </a:lnTo>
                  <a:lnTo>
                    <a:pt x="687" y="579"/>
                  </a:lnTo>
                  <a:lnTo>
                    <a:pt x="671" y="627"/>
                  </a:lnTo>
                  <a:lnTo>
                    <a:pt x="600" y="615"/>
                  </a:lnTo>
                  <a:lnTo>
                    <a:pt x="557" y="605"/>
                  </a:lnTo>
                  <a:lnTo>
                    <a:pt x="512" y="601"/>
                  </a:lnTo>
                  <a:lnTo>
                    <a:pt x="496" y="549"/>
                  </a:lnTo>
                  <a:lnTo>
                    <a:pt x="479" y="541"/>
                  </a:lnTo>
                  <a:lnTo>
                    <a:pt x="449" y="549"/>
                  </a:lnTo>
                  <a:lnTo>
                    <a:pt x="408" y="570"/>
                  </a:lnTo>
                  <a:lnTo>
                    <a:pt x="361" y="556"/>
                  </a:lnTo>
                  <a:lnTo>
                    <a:pt x="323" y="525"/>
                  </a:lnTo>
                  <a:lnTo>
                    <a:pt x="286" y="513"/>
                  </a:lnTo>
                  <a:lnTo>
                    <a:pt x="260" y="473"/>
                  </a:lnTo>
                  <a:lnTo>
                    <a:pt x="231" y="416"/>
                  </a:lnTo>
                  <a:lnTo>
                    <a:pt x="210" y="423"/>
                  </a:lnTo>
                  <a:lnTo>
                    <a:pt x="186" y="409"/>
                  </a:lnTo>
                  <a:lnTo>
                    <a:pt x="172" y="426"/>
                  </a:lnTo>
                  <a:lnTo>
                    <a:pt x="151" y="404"/>
                  </a:lnTo>
                  <a:lnTo>
                    <a:pt x="151" y="381"/>
                  </a:lnTo>
                  <a:lnTo>
                    <a:pt x="139" y="381"/>
                  </a:lnTo>
                  <a:lnTo>
                    <a:pt x="144" y="350"/>
                  </a:lnTo>
                  <a:lnTo>
                    <a:pt x="125" y="317"/>
                  </a:lnTo>
                  <a:lnTo>
                    <a:pt x="78" y="296"/>
                  </a:lnTo>
                  <a:lnTo>
                    <a:pt x="49" y="253"/>
                  </a:lnTo>
                  <a:lnTo>
                    <a:pt x="59" y="220"/>
                  </a:lnTo>
                  <a:lnTo>
                    <a:pt x="78" y="203"/>
                  </a:lnTo>
                  <a:lnTo>
                    <a:pt x="75" y="180"/>
                  </a:lnTo>
                  <a:lnTo>
                    <a:pt x="49" y="166"/>
                  </a:lnTo>
                  <a:lnTo>
                    <a:pt x="26" y="114"/>
                  </a:lnTo>
                  <a:lnTo>
                    <a:pt x="4" y="78"/>
                  </a:lnTo>
                  <a:lnTo>
                    <a:pt x="11" y="64"/>
                  </a:lnTo>
                  <a:lnTo>
                    <a:pt x="0" y="12"/>
                  </a:lnTo>
                  <a:lnTo>
                    <a:pt x="26" y="0"/>
                  </a:lnTo>
                  <a:lnTo>
                    <a:pt x="33" y="17"/>
                  </a:lnTo>
                  <a:lnTo>
                    <a:pt x="52" y="38"/>
                  </a:lnTo>
                  <a:lnTo>
                    <a:pt x="78" y="43"/>
                  </a:lnTo>
                  <a:lnTo>
                    <a:pt x="92" y="43"/>
                  </a:lnTo>
                  <a:lnTo>
                    <a:pt x="139" y="10"/>
                  </a:lnTo>
                  <a:lnTo>
                    <a:pt x="153" y="5"/>
                  </a:lnTo>
                  <a:lnTo>
                    <a:pt x="163" y="19"/>
                  </a:lnTo>
                  <a:lnTo>
                    <a:pt x="151" y="40"/>
                  </a:lnTo>
                  <a:lnTo>
                    <a:pt x="175" y="64"/>
                  </a:lnTo>
                  <a:lnTo>
                    <a:pt x="184" y="62"/>
                  </a:lnTo>
                  <a:lnTo>
                    <a:pt x="196" y="95"/>
                  </a:lnTo>
                  <a:lnTo>
                    <a:pt x="234" y="104"/>
                  </a:lnTo>
                  <a:lnTo>
                    <a:pt x="260" y="125"/>
                  </a:lnTo>
                  <a:lnTo>
                    <a:pt x="314" y="135"/>
                  </a:lnTo>
                  <a:lnTo>
                    <a:pt x="375" y="123"/>
                  </a:lnTo>
                  <a:lnTo>
                    <a:pt x="378" y="11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525">
              <a:extLst>
                <a:ext uri="{FF2B5EF4-FFF2-40B4-BE49-F238E27FC236}">
                  <a16:creationId xmlns="" xmlns:a16="http://schemas.microsoft.com/office/drawing/2014/main" id="{FC6DA7C6-2A0A-4B14-BD4E-07C05A90D6BC}"/>
                </a:ext>
              </a:extLst>
            </p:cNvPr>
            <p:cNvSpPr>
              <a:spLocks/>
            </p:cNvSpPr>
            <p:nvPr/>
          </p:nvSpPr>
          <p:spPr bwMode="auto">
            <a:xfrm>
              <a:off x="-28579126" y="-10416497"/>
              <a:ext cx="655638" cy="300038"/>
            </a:xfrm>
            <a:custGeom>
              <a:avLst/>
              <a:gdLst>
                <a:gd name="T0" fmla="*/ 378 w 413"/>
                <a:gd name="T1" fmla="*/ 5 h 189"/>
                <a:gd name="T2" fmla="*/ 371 w 413"/>
                <a:gd name="T3" fmla="*/ 45 h 189"/>
                <a:gd name="T4" fmla="*/ 413 w 413"/>
                <a:gd name="T5" fmla="*/ 87 h 189"/>
                <a:gd name="T6" fmla="*/ 364 w 413"/>
                <a:gd name="T7" fmla="*/ 137 h 189"/>
                <a:gd name="T8" fmla="*/ 252 w 413"/>
                <a:gd name="T9" fmla="*/ 177 h 189"/>
                <a:gd name="T10" fmla="*/ 217 w 413"/>
                <a:gd name="T11" fmla="*/ 189 h 189"/>
                <a:gd name="T12" fmla="*/ 167 w 413"/>
                <a:gd name="T13" fmla="*/ 180 h 189"/>
                <a:gd name="T14" fmla="*/ 59 w 413"/>
                <a:gd name="T15" fmla="*/ 161 h 189"/>
                <a:gd name="T16" fmla="*/ 97 w 413"/>
                <a:gd name="T17" fmla="*/ 135 h 189"/>
                <a:gd name="T18" fmla="*/ 14 w 413"/>
                <a:gd name="T19" fmla="*/ 104 h 189"/>
                <a:gd name="T20" fmla="*/ 82 w 413"/>
                <a:gd name="T21" fmla="*/ 92 h 189"/>
                <a:gd name="T22" fmla="*/ 80 w 413"/>
                <a:gd name="T23" fmla="*/ 73 h 189"/>
                <a:gd name="T24" fmla="*/ 0 w 413"/>
                <a:gd name="T25" fmla="*/ 57 h 189"/>
                <a:gd name="T26" fmla="*/ 26 w 413"/>
                <a:gd name="T27" fmla="*/ 16 h 189"/>
                <a:gd name="T28" fmla="*/ 85 w 413"/>
                <a:gd name="T29" fmla="*/ 7 h 189"/>
                <a:gd name="T30" fmla="*/ 144 w 413"/>
                <a:gd name="T31" fmla="*/ 50 h 189"/>
                <a:gd name="T32" fmla="*/ 203 w 413"/>
                <a:gd name="T33" fmla="*/ 16 h 189"/>
                <a:gd name="T34" fmla="*/ 252 w 413"/>
                <a:gd name="T35" fmla="*/ 33 h 189"/>
                <a:gd name="T36" fmla="*/ 314 w 413"/>
                <a:gd name="T37" fmla="*/ 0 h 189"/>
                <a:gd name="T38" fmla="*/ 378 w 413"/>
                <a:gd name="T39" fmla="*/ 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3" h="189">
                  <a:moveTo>
                    <a:pt x="378" y="5"/>
                  </a:moveTo>
                  <a:lnTo>
                    <a:pt x="371" y="45"/>
                  </a:lnTo>
                  <a:lnTo>
                    <a:pt x="413" y="87"/>
                  </a:lnTo>
                  <a:lnTo>
                    <a:pt x="364" y="137"/>
                  </a:lnTo>
                  <a:lnTo>
                    <a:pt x="252" y="177"/>
                  </a:lnTo>
                  <a:lnTo>
                    <a:pt x="217" y="189"/>
                  </a:lnTo>
                  <a:lnTo>
                    <a:pt x="167" y="180"/>
                  </a:lnTo>
                  <a:lnTo>
                    <a:pt x="59" y="161"/>
                  </a:lnTo>
                  <a:lnTo>
                    <a:pt x="97" y="135"/>
                  </a:lnTo>
                  <a:lnTo>
                    <a:pt x="14" y="104"/>
                  </a:lnTo>
                  <a:lnTo>
                    <a:pt x="82" y="92"/>
                  </a:lnTo>
                  <a:lnTo>
                    <a:pt x="80" y="73"/>
                  </a:lnTo>
                  <a:lnTo>
                    <a:pt x="0" y="57"/>
                  </a:lnTo>
                  <a:lnTo>
                    <a:pt x="26" y="16"/>
                  </a:lnTo>
                  <a:lnTo>
                    <a:pt x="85" y="7"/>
                  </a:lnTo>
                  <a:lnTo>
                    <a:pt x="144" y="50"/>
                  </a:lnTo>
                  <a:lnTo>
                    <a:pt x="203" y="16"/>
                  </a:lnTo>
                  <a:lnTo>
                    <a:pt x="252" y="33"/>
                  </a:lnTo>
                  <a:lnTo>
                    <a:pt x="314" y="0"/>
                  </a:lnTo>
                  <a:lnTo>
                    <a:pt x="378" y="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526">
              <a:extLst>
                <a:ext uri="{FF2B5EF4-FFF2-40B4-BE49-F238E27FC236}">
                  <a16:creationId xmlns="" xmlns:a16="http://schemas.microsoft.com/office/drawing/2014/main" id="{D562E9CD-07D2-4FF4-975A-96BBB9612E7E}"/>
                </a:ext>
              </a:extLst>
            </p:cNvPr>
            <p:cNvSpPr>
              <a:spLocks/>
            </p:cNvSpPr>
            <p:nvPr/>
          </p:nvSpPr>
          <p:spPr bwMode="auto">
            <a:xfrm>
              <a:off x="-26674125" y="-8705171"/>
              <a:ext cx="720725" cy="768351"/>
            </a:xfrm>
            <a:custGeom>
              <a:avLst/>
              <a:gdLst>
                <a:gd name="T0" fmla="*/ 326 w 454"/>
                <a:gd name="T1" fmla="*/ 449 h 484"/>
                <a:gd name="T2" fmla="*/ 324 w 454"/>
                <a:gd name="T3" fmla="*/ 484 h 484"/>
                <a:gd name="T4" fmla="*/ 274 w 454"/>
                <a:gd name="T5" fmla="*/ 463 h 484"/>
                <a:gd name="T6" fmla="*/ 224 w 454"/>
                <a:gd name="T7" fmla="*/ 418 h 484"/>
                <a:gd name="T8" fmla="*/ 309 w 454"/>
                <a:gd name="T9" fmla="*/ 416 h 484"/>
                <a:gd name="T10" fmla="*/ 94 w 454"/>
                <a:gd name="T11" fmla="*/ 279 h 484"/>
                <a:gd name="T12" fmla="*/ 113 w 454"/>
                <a:gd name="T13" fmla="*/ 371 h 484"/>
                <a:gd name="T14" fmla="*/ 80 w 454"/>
                <a:gd name="T15" fmla="*/ 383 h 484"/>
                <a:gd name="T16" fmla="*/ 64 w 454"/>
                <a:gd name="T17" fmla="*/ 316 h 484"/>
                <a:gd name="T18" fmla="*/ 76 w 454"/>
                <a:gd name="T19" fmla="*/ 293 h 484"/>
                <a:gd name="T20" fmla="*/ 217 w 454"/>
                <a:gd name="T21" fmla="*/ 16 h 484"/>
                <a:gd name="T22" fmla="*/ 269 w 454"/>
                <a:gd name="T23" fmla="*/ 52 h 484"/>
                <a:gd name="T24" fmla="*/ 248 w 454"/>
                <a:gd name="T25" fmla="*/ 66 h 484"/>
                <a:gd name="T26" fmla="*/ 217 w 454"/>
                <a:gd name="T27" fmla="*/ 106 h 484"/>
                <a:gd name="T28" fmla="*/ 227 w 454"/>
                <a:gd name="T29" fmla="*/ 144 h 484"/>
                <a:gd name="T30" fmla="*/ 281 w 454"/>
                <a:gd name="T31" fmla="*/ 205 h 484"/>
                <a:gd name="T32" fmla="*/ 354 w 454"/>
                <a:gd name="T33" fmla="*/ 243 h 484"/>
                <a:gd name="T34" fmla="*/ 354 w 454"/>
                <a:gd name="T35" fmla="*/ 262 h 484"/>
                <a:gd name="T36" fmla="*/ 416 w 454"/>
                <a:gd name="T37" fmla="*/ 293 h 484"/>
                <a:gd name="T38" fmla="*/ 454 w 454"/>
                <a:gd name="T39" fmla="*/ 326 h 484"/>
                <a:gd name="T40" fmla="*/ 425 w 454"/>
                <a:gd name="T41" fmla="*/ 321 h 484"/>
                <a:gd name="T42" fmla="*/ 376 w 454"/>
                <a:gd name="T43" fmla="*/ 342 h 484"/>
                <a:gd name="T44" fmla="*/ 399 w 454"/>
                <a:gd name="T45" fmla="*/ 383 h 484"/>
                <a:gd name="T46" fmla="*/ 361 w 454"/>
                <a:gd name="T47" fmla="*/ 425 h 484"/>
                <a:gd name="T48" fmla="*/ 345 w 454"/>
                <a:gd name="T49" fmla="*/ 413 h 484"/>
                <a:gd name="T50" fmla="*/ 361 w 454"/>
                <a:gd name="T51" fmla="*/ 380 h 484"/>
                <a:gd name="T52" fmla="*/ 335 w 454"/>
                <a:gd name="T53" fmla="*/ 331 h 484"/>
                <a:gd name="T54" fmla="*/ 307 w 454"/>
                <a:gd name="T55" fmla="*/ 307 h 484"/>
                <a:gd name="T56" fmla="*/ 267 w 454"/>
                <a:gd name="T57" fmla="*/ 279 h 484"/>
                <a:gd name="T58" fmla="*/ 208 w 454"/>
                <a:gd name="T59" fmla="*/ 255 h 484"/>
                <a:gd name="T60" fmla="*/ 146 w 454"/>
                <a:gd name="T61" fmla="*/ 198 h 484"/>
                <a:gd name="T62" fmla="*/ 113 w 454"/>
                <a:gd name="T63" fmla="*/ 146 h 484"/>
                <a:gd name="T64" fmla="*/ 66 w 454"/>
                <a:gd name="T65" fmla="*/ 137 h 484"/>
                <a:gd name="T66" fmla="*/ 26 w 454"/>
                <a:gd name="T67" fmla="*/ 163 h 484"/>
                <a:gd name="T68" fmla="*/ 9 w 454"/>
                <a:gd name="T69" fmla="*/ 137 h 484"/>
                <a:gd name="T70" fmla="*/ 14 w 454"/>
                <a:gd name="T71" fmla="*/ 85 h 484"/>
                <a:gd name="T72" fmla="*/ 5 w 454"/>
                <a:gd name="T73" fmla="*/ 54 h 484"/>
                <a:gd name="T74" fmla="*/ 40 w 454"/>
                <a:gd name="T75" fmla="*/ 61 h 484"/>
                <a:gd name="T76" fmla="*/ 68 w 454"/>
                <a:gd name="T77" fmla="*/ 54 h 484"/>
                <a:gd name="T78" fmla="*/ 94 w 454"/>
                <a:gd name="T79" fmla="*/ 33 h 484"/>
                <a:gd name="T80" fmla="*/ 139 w 454"/>
                <a:gd name="T81" fmla="*/ 30 h 484"/>
                <a:gd name="T82" fmla="*/ 165 w 454"/>
                <a:gd name="T83" fmla="*/ 16 h 484"/>
                <a:gd name="T84" fmla="*/ 208 w 454"/>
                <a:gd name="T85"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484">
                  <a:moveTo>
                    <a:pt x="338" y="413"/>
                  </a:moveTo>
                  <a:lnTo>
                    <a:pt x="326" y="449"/>
                  </a:lnTo>
                  <a:lnTo>
                    <a:pt x="331" y="463"/>
                  </a:lnTo>
                  <a:lnTo>
                    <a:pt x="324" y="484"/>
                  </a:lnTo>
                  <a:lnTo>
                    <a:pt x="293" y="468"/>
                  </a:lnTo>
                  <a:lnTo>
                    <a:pt x="274" y="463"/>
                  </a:lnTo>
                  <a:lnTo>
                    <a:pt x="220" y="439"/>
                  </a:lnTo>
                  <a:lnTo>
                    <a:pt x="224" y="418"/>
                  </a:lnTo>
                  <a:lnTo>
                    <a:pt x="269" y="420"/>
                  </a:lnTo>
                  <a:lnTo>
                    <a:pt x="309" y="416"/>
                  </a:lnTo>
                  <a:lnTo>
                    <a:pt x="338" y="413"/>
                  </a:lnTo>
                  <a:close/>
                  <a:moveTo>
                    <a:pt x="94" y="279"/>
                  </a:moveTo>
                  <a:lnTo>
                    <a:pt x="118" y="309"/>
                  </a:lnTo>
                  <a:lnTo>
                    <a:pt x="113" y="371"/>
                  </a:lnTo>
                  <a:lnTo>
                    <a:pt x="94" y="368"/>
                  </a:lnTo>
                  <a:lnTo>
                    <a:pt x="80" y="383"/>
                  </a:lnTo>
                  <a:lnTo>
                    <a:pt x="66" y="371"/>
                  </a:lnTo>
                  <a:lnTo>
                    <a:pt x="64" y="316"/>
                  </a:lnTo>
                  <a:lnTo>
                    <a:pt x="54" y="290"/>
                  </a:lnTo>
                  <a:lnTo>
                    <a:pt x="76" y="293"/>
                  </a:lnTo>
                  <a:lnTo>
                    <a:pt x="94" y="279"/>
                  </a:lnTo>
                  <a:close/>
                  <a:moveTo>
                    <a:pt x="217" y="16"/>
                  </a:moveTo>
                  <a:lnTo>
                    <a:pt x="272" y="28"/>
                  </a:lnTo>
                  <a:lnTo>
                    <a:pt x="269" y="52"/>
                  </a:lnTo>
                  <a:lnTo>
                    <a:pt x="279" y="73"/>
                  </a:lnTo>
                  <a:lnTo>
                    <a:pt x="248" y="66"/>
                  </a:lnTo>
                  <a:lnTo>
                    <a:pt x="215" y="82"/>
                  </a:lnTo>
                  <a:lnTo>
                    <a:pt x="217" y="106"/>
                  </a:lnTo>
                  <a:lnTo>
                    <a:pt x="213" y="120"/>
                  </a:lnTo>
                  <a:lnTo>
                    <a:pt x="227" y="144"/>
                  </a:lnTo>
                  <a:lnTo>
                    <a:pt x="262" y="168"/>
                  </a:lnTo>
                  <a:lnTo>
                    <a:pt x="281" y="205"/>
                  </a:lnTo>
                  <a:lnTo>
                    <a:pt x="324" y="243"/>
                  </a:lnTo>
                  <a:lnTo>
                    <a:pt x="354" y="243"/>
                  </a:lnTo>
                  <a:lnTo>
                    <a:pt x="364" y="255"/>
                  </a:lnTo>
                  <a:lnTo>
                    <a:pt x="354" y="262"/>
                  </a:lnTo>
                  <a:lnTo>
                    <a:pt x="387" y="279"/>
                  </a:lnTo>
                  <a:lnTo>
                    <a:pt x="416" y="293"/>
                  </a:lnTo>
                  <a:lnTo>
                    <a:pt x="449" y="316"/>
                  </a:lnTo>
                  <a:lnTo>
                    <a:pt x="454" y="326"/>
                  </a:lnTo>
                  <a:lnTo>
                    <a:pt x="447" y="342"/>
                  </a:lnTo>
                  <a:lnTo>
                    <a:pt x="425" y="321"/>
                  </a:lnTo>
                  <a:lnTo>
                    <a:pt x="390" y="314"/>
                  </a:lnTo>
                  <a:lnTo>
                    <a:pt x="376" y="342"/>
                  </a:lnTo>
                  <a:lnTo>
                    <a:pt x="402" y="359"/>
                  </a:lnTo>
                  <a:lnTo>
                    <a:pt x="399" y="383"/>
                  </a:lnTo>
                  <a:lnTo>
                    <a:pt x="383" y="385"/>
                  </a:lnTo>
                  <a:lnTo>
                    <a:pt x="361" y="425"/>
                  </a:lnTo>
                  <a:lnTo>
                    <a:pt x="345" y="428"/>
                  </a:lnTo>
                  <a:lnTo>
                    <a:pt x="345" y="413"/>
                  </a:lnTo>
                  <a:lnTo>
                    <a:pt x="354" y="390"/>
                  </a:lnTo>
                  <a:lnTo>
                    <a:pt x="361" y="380"/>
                  </a:lnTo>
                  <a:lnTo>
                    <a:pt x="347" y="354"/>
                  </a:lnTo>
                  <a:lnTo>
                    <a:pt x="335" y="331"/>
                  </a:lnTo>
                  <a:lnTo>
                    <a:pt x="319" y="326"/>
                  </a:lnTo>
                  <a:lnTo>
                    <a:pt x="307" y="307"/>
                  </a:lnTo>
                  <a:lnTo>
                    <a:pt x="283" y="298"/>
                  </a:lnTo>
                  <a:lnTo>
                    <a:pt x="267" y="279"/>
                  </a:lnTo>
                  <a:lnTo>
                    <a:pt x="236" y="276"/>
                  </a:lnTo>
                  <a:lnTo>
                    <a:pt x="208" y="255"/>
                  </a:lnTo>
                  <a:lnTo>
                    <a:pt x="172" y="227"/>
                  </a:lnTo>
                  <a:lnTo>
                    <a:pt x="146" y="198"/>
                  </a:lnTo>
                  <a:lnTo>
                    <a:pt x="135" y="153"/>
                  </a:lnTo>
                  <a:lnTo>
                    <a:pt x="113" y="146"/>
                  </a:lnTo>
                  <a:lnTo>
                    <a:pt x="83" y="132"/>
                  </a:lnTo>
                  <a:lnTo>
                    <a:pt x="66" y="137"/>
                  </a:lnTo>
                  <a:lnTo>
                    <a:pt x="42" y="160"/>
                  </a:lnTo>
                  <a:lnTo>
                    <a:pt x="26" y="163"/>
                  </a:lnTo>
                  <a:lnTo>
                    <a:pt x="31" y="142"/>
                  </a:lnTo>
                  <a:lnTo>
                    <a:pt x="9" y="137"/>
                  </a:lnTo>
                  <a:lnTo>
                    <a:pt x="0" y="99"/>
                  </a:lnTo>
                  <a:lnTo>
                    <a:pt x="14" y="85"/>
                  </a:lnTo>
                  <a:lnTo>
                    <a:pt x="2" y="68"/>
                  </a:lnTo>
                  <a:lnTo>
                    <a:pt x="5" y="54"/>
                  </a:lnTo>
                  <a:lnTo>
                    <a:pt x="21" y="64"/>
                  </a:lnTo>
                  <a:lnTo>
                    <a:pt x="40" y="61"/>
                  </a:lnTo>
                  <a:lnTo>
                    <a:pt x="61" y="45"/>
                  </a:lnTo>
                  <a:lnTo>
                    <a:pt x="68" y="54"/>
                  </a:lnTo>
                  <a:lnTo>
                    <a:pt x="85" y="52"/>
                  </a:lnTo>
                  <a:lnTo>
                    <a:pt x="94" y="33"/>
                  </a:lnTo>
                  <a:lnTo>
                    <a:pt x="123" y="38"/>
                  </a:lnTo>
                  <a:lnTo>
                    <a:pt x="139" y="30"/>
                  </a:lnTo>
                  <a:lnTo>
                    <a:pt x="144" y="9"/>
                  </a:lnTo>
                  <a:lnTo>
                    <a:pt x="165" y="16"/>
                  </a:lnTo>
                  <a:lnTo>
                    <a:pt x="170" y="7"/>
                  </a:lnTo>
                  <a:lnTo>
                    <a:pt x="208" y="0"/>
                  </a:lnTo>
                  <a:lnTo>
                    <a:pt x="217" y="1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527">
              <a:extLst>
                <a:ext uri="{FF2B5EF4-FFF2-40B4-BE49-F238E27FC236}">
                  <a16:creationId xmlns="" xmlns:a16="http://schemas.microsoft.com/office/drawing/2014/main" id="{358F86E6-E9C1-4341-92BE-8070FF7F82AC}"/>
                </a:ext>
              </a:extLst>
            </p:cNvPr>
            <p:cNvSpPr>
              <a:spLocks/>
            </p:cNvSpPr>
            <p:nvPr/>
          </p:nvSpPr>
          <p:spPr bwMode="auto">
            <a:xfrm>
              <a:off x="-31895415" y="-6739844"/>
              <a:ext cx="131763" cy="52388"/>
            </a:xfrm>
            <a:custGeom>
              <a:avLst/>
              <a:gdLst>
                <a:gd name="T0" fmla="*/ 31 w 83"/>
                <a:gd name="T1" fmla="*/ 3 h 33"/>
                <a:gd name="T2" fmla="*/ 57 w 83"/>
                <a:gd name="T3" fmla="*/ 5 h 33"/>
                <a:gd name="T4" fmla="*/ 78 w 83"/>
                <a:gd name="T5" fmla="*/ 14 h 33"/>
                <a:gd name="T6" fmla="*/ 83 w 83"/>
                <a:gd name="T7" fmla="*/ 26 h 33"/>
                <a:gd name="T8" fmla="*/ 57 w 83"/>
                <a:gd name="T9" fmla="*/ 26 h 33"/>
                <a:gd name="T10" fmla="*/ 45 w 83"/>
                <a:gd name="T11" fmla="*/ 33 h 33"/>
                <a:gd name="T12" fmla="*/ 24 w 83"/>
                <a:gd name="T13" fmla="*/ 26 h 33"/>
                <a:gd name="T14" fmla="*/ 0 w 83"/>
                <a:gd name="T15" fmla="*/ 12 h 33"/>
                <a:gd name="T16" fmla="*/ 5 w 83"/>
                <a:gd name="T17" fmla="*/ 3 h 33"/>
                <a:gd name="T18" fmla="*/ 21 w 83"/>
                <a:gd name="T19" fmla="*/ 0 h 33"/>
                <a:gd name="T20" fmla="*/ 31 w 83"/>
                <a:gd name="T21"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33">
                  <a:moveTo>
                    <a:pt x="31" y="3"/>
                  </a:moveTo>
                  <a:lnTo>
                    <a:pt x="57" y="5"/>
                  </a:lnTo>
                  <a:lnTo>
                    <a:pt x="78" y="14"/>
                  </a:lnTo>
                  <a:lnTo>
                    <a:pt x="83" y="26"/>
                  </a:lnTo>
                  <a:lnTo>
                    <a:pt x="57" y="26"/>
                  </a:lnTo>
                  <a:lnTo>
                    <a:pt x="45" y="33"/>
                  </a:lnTo>
                  <a:lnTo>
                    <a:pt x="24" y="26"/>
                  </a:lnTo>
                  <a:lnTo>
                    <a:pt x="0" y="12"/>
                  </a:lnTo>
                  <a:lnTo>
                    <a:pt x="5" y="3"/>
                  </a:lnTo>
                  <a:lnTo>
                    <a:pt x="21" y="0"/>
                  </a:lnTo>
                  <a:lnTo>
                    <a:pt x="31" y="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528">
              <a:extLst>
                <a:ext uri="{FF2B5EF4-FFF2-40B4-BE49-F238E27FC236}">
                  <a16:creationId xmlns="" xmlns:a16="http://schemas.microsoft.com/office/drawing/2014/main" id="{A346D0FF-7CEF-4E9F-9C7C-7F787BB90BCF}"/>
                </a:ext>
              </a:extLst>
            </p:cNvPr>
            <p:cNvSpPr>
              <a:spLocks/>
            </p:cNvSpPr>
            <p:nvPr/>
          </p:nvSpPr>
          <p:spPr bwMode="auto">
            <a:xfrm>
              <a:off x="-24945337" y="-7711395"/>
              <a:ext cx="263525" cy="280988"/>
            </a:xfrm>
            <a:custGeom>
              <a:avLst/>
              <a:gdLst>
                <a:gd name="T0" fmla="*/ 24 w 166"/>
                <a:gd name="T1" fmla="*/ 43 h 177"/>
                <a:gd name="T2" fmla="*/ 31 w 166"/>
                <a:gd name="T3" fmla="*/ 28 h 177"/>
                <a:gd name="T4" fmla="*/ 73 w 166"/>
                <a:gd name="T5" fmla="*/ 45 h 177"/>
                <a:gd name="T6" fmla="*/ 149 w 166"/>
                <a:gd name="T7" fmla="*/ 0 h 177"/>
                <a:gd name="T8" fmla="*/ 166 w 166"/>
                <a:gd name="T9" fmla="*/ 52 h 177"/>
                <a:gd name="T10" fmla="*/ 159 w 166"/>
                <a:gd name="T11" fmla="*/ 59 h 177"/>
                <a:gd name="T12" fmla="*/ 81 w 166"/>
                <a:gd name="T13" fmla="*/ 80 h 177"/>
                <a:gd name="T14" fmla="*/ 118 w 166"/>
                <a:gd name="T15" fmla="*/ 123 h 177"/>
                <a:gd name="T16" fmla="*/ 107 w 166"/>
                <a:gd name="T17" fmla="*/ 130 h 177"/>
                <a:gd name="T18" fmla="*/ 99 w 166"/>
                <a:gd name="T19" fmla="*/ 144 h 177"/>
                <a:gd name="T20" fmla="*/ 69 w 166"/>
                <a:gd name="T21" fmla="*/ 149 h 177"/>
                <a:gd name="T22" fmla="*/ 62 w 166"/>
                <a:gd name="T23" fmla="*/ 166 h 177"/>
                <a:gd name="T24" fmla="*/ 43 w 166"/>
                <a:gd name="T25" fmla="*/ 177 h 177"/>
                <a:gd name="T26" fmla="*/ 0 w 166"/>
                <a:gd name="T27" fmla="*/ 170 h 177"/>
                <a:gd name="T28" fmla="*/ 0 w 166"/>
                <a:gd name="T29" fmla="*/ 166 h 177"/>
                <a:gd name="T30" fmla="*/ 19 w 166"/>
                <a:gd name="T31" fmla="*/ 97 h 177"/>
                <a:gd name="T32" fmla="*/ 19 w 166"/>
                <a:gd name="T33" fmla="*/ 80 h 177"/>
                <a:gd name="T34" fmla="*/ 24 w 166"/>
                <a:gd name="T35" fmla="*/ 69 h 177"/>
                <a:gd name="T36" fmla="*/ 24 w 166"/>
                <a:gd name="T37" fmla="*/ 4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6" h="177">
                  <a:moveTo>
                    <a:pt x="24" y="43"/>
                  </a:moveTo>
                  <a:lnTo>
                    <a:pt x="31" y="28"/>
                  </a:lnTo>
                  <a:lnTo>
                    <a:pt x="73" y="45"/>
                  </a:lnTo>
                  <a:lnTo>
                    <a:pt x="149" y="0"/>
                  </a:lnTo>
                  <a:lnTo>
                    <a:pt x="166" y="52"/>
                  </a:lnTo>
                  <a:lnTo>
                    <a:pt x="159" y="59"/>
                  </a:lnTo>
                  <a:lnTo>
                    <a:pt x="81" y="80"/>
                  </a:lnTo>
                  <a:lnTo>
                    <a:pt x="118" y="123"/>
                  </a:lnTo>
                  <a:lnTo>
                    <a:pt x="107" y="130"/>
                  </a:lnTo>
                  <a:lnTo>
                    <a:pt x="99" y="144"/>
                  </a:lnTo>
                  <a:lnTo>
                    <a:pt x="69" y="149"/>
                  </a:lnTo>
                  <a:lnTo>
                    <a:pt x="62" y="166"/>
                  </a:lnTo>
                  <a:lnTo>
                    <a:pt x="43" y="177"/>
                  </a:lnTo>
                  <a:lnTo>
                    <a:pt x="0" y="170"/>
                  </a:lnTo>
                  <a:lnTo>
                    <a:pt x="0" y="166"/>
                  </a:lnTo>
                  <a:lnTo>
                    <a:pt x="19" y="97"/>
                  </a:lnTo>
                  <a:lnTo>
                    <a:pt x="19" y="80"/>
                  </a:lnTo>
                  <a:lnTo>
                    <a:pt x="24" y="69"/>
                  </a:lnTo>
                  <a:lnTo>
                    <a:pt x="24" y="4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529">
              <a:extLst>
                <a:ext uri="{FF2B5EF4-FFF2-40B4-BE49-F238E27FC236}">
                  <a16:creationId xmlns="" xmlns:a16="http://schemas.microsoft.com/office/drawing/2014/main" id="{B673CA79-E1A8-429C-BE2F-B70A9BADBEC1}"/>
                </a:ext>
              </a:extLst>
            </p:cNvPr>
            <p:cNvSpPr>
              <a:spLocks/>
            </p:cNvSpPr>
            <p:nvPr/>
          </p:nvSpPr>
          <p:spPr bwMode="auto">
            <a:xfrm>
              <a:off x="-19149372" y="-8586108"/>
              <a:ext cx="990600" cy="1031876"/>
            </a:xfrm>
            <a:custGeom>
              <a:avLst/>
              <a:gdLst>
                <a:gd name="T0" fmla="*/ 208 w 624"/>
                <a:gd name="T1" fmla="*/ 532 h 650"/>
                <a:gd name="T2" fmla="*/ 170 w 624"/>
                <a:gd name="T3" fmla="*/ 544 h 650"/>
                <a:gd name="T4" fmla="*/ 139 w 624"/>
                <a:gd name="T5" fmla="*/ 579 h 650"/>
                <a:gd name="T6" fmla="*/ 113 w 624"/>
                <a:gd name="T7" fmla="*/ 546 h 650"/>
                <a:gd name="T8" fmla="*/ 158 w 624"/>
                <a:gd name="T9" fmla="*/ 527 h 650"/>
                <a:gd name="T10" fmla="*/ 203 w 624"/>
                <a:gd name="T11" fmla="*/ 518 h 650"/>
                <a:gd name="T12" fmla="*/ 432 w 624"/>
                <a:gd name="T13" fmla="*/ 421 h 650"/>
                <a:gd name="T14" fmla="*/ 418 w 624"/>
                <a:gd name="T15" fmla="*/ 475 h 650"/>
                <a:gd name="T16" fmla="*/ 302 w 624"/>
                <a:gd name="T17" fmla="*/ 499 h 650"/>
                <a:gd name="T18" fmla="*/ 220 w 624"/>
                <a:gd name="T19" fmla="*/ 530 h 650"/>
                <a:gd name="T20" fmla="*/ 151 w 624"/>
                <a:gd name="T21" fmla="*/ 509 h 650"/>
                <a:gd name="T22" fmla="*/ 61 w 624"/>
                <a:gd name="T23" fmla="*/ 530 h 650"/>
                <a:gd name="T24" fmla="*/ 73 w 624"/>
                <a:gd name="T25" fmla="*/ 634 h 650"/>
                <a:gd name="T26" fmla="*/ 31 w 624"/>
                <a:gd name="T27" fmla="*/ 634 h 650"/>
                <a:gd name="T28" fmla="*/ 16 w 624"/>
                <a:gd name="T29" fmla="*/ 584 h 650"/>
                <a:gd name="T30" fmla="*/ 35 w 624"/>
                <a:gd name="T31" fmla="*/ 542 h 650"/>
                <a:gd name="T32" fmla="*/ 97 w 624"/>
                <a:gd name="T33" fmla="*/ 492 h 650"/>
                <a:gd name="T34" fmla="*/ 201 w 624"/>
                <a:gd name="T35" fmla="*/ 449 h 650"/>
                <a:gd name="T36" fmla="*/ 283 w 624"/>
                <a:gd name="T37" fmla="*/ 379 h 650"/>
                <a:gd name="T38" fmla="*/ 366 w 624"/>
                <a:gd name="T39" fmla="*/ 357 h 650"/>
                <a:gd name="T40" fmla="*/ 411 w 624"/>
                <a:gd name="T41" fmla="*/ 284 h 650"/>
                <a:gd name="T42" fmla="*/ 420 w 624"/>
                <a:gd name="T43" fmla="*/ 204 h 650"/>
                <a:gd name="T44" fmla="*/ 482 w 624"/>
                <a:gd name="T45" fmla="*/ 258 h 650"/>
                <a:gd name="T46" fmla="*/ 446 w 624"/>
                <a:gd name="T47" fmla="*/ 341 h 650"/>
                <a:gd name="T48" fmla="*/ 560 w 624"/>
                <a:gd name="T49" fmla="*/ 64 h 650"/>
                <a:gd name="T50" fmla="*/ 614 w 624"/>
                <a:gd name="T51" fmla="*/ 55 h 650"/>
                <a:gd name="T52" fmla="*/ 567 w 624"/>
                <a:gd name="T53" fmla="*/ 121 h 650"/>
                <a:gd name="T54" fmla="*/ 472 w 624"/>
                <a:gd name="T55" fmla="*/ 135 h 650"/>
                <a:gd name="T56" fmla="*/ 406 w 624"/>
                <a:gd name="T57" fmla="*/ 187 h 650"/>
                <a:gd name="T58" fmla="*/ 420 w 624"/>
                <a:gd name="T59" fmla="*/ 104 h 650"/>
                <a:gd name="T60" fmla="*/ 475 w 624"/>
                <a:gd name="T61" fmla="*/ 36 h 650"/>
                <a:gd name="T62" fmla="*/ 531 w 624"/>
                <a:gd name="T63" fmla="*/ 5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4" h="650">
                  <a:moveTo>
                    <a:pt x="203" y="518"/>
                  </a:moveTo>
                  <a:lnTo>
                    <a:pt x="208" y="532"/>
                  </a:lnTo>
                  <a:lnTo>
                    <a:pt x="184" y="558"/>
                  </a:lnTo>
                  <a:lnTo>
                    <a:pt x="170" y="544"/>
                  </a:lnTo>
                  <a:lnTo>
                    <a:pt x="149" y="556"/>
                  </a:lnTo>
                  <a:lnTo>
                    <a:pt x="139" y="579"/>
                  </a:lnTo>
                  <a:lnTo>
                    <a:pt x="113" y="568"/>
                  </a:lnTo>
                  <a:lnTo>
                    <a:pt x="113" y="546"/>
                  </a:lnTo>
                  <a:lnTo>
                    <a:pt x="135" y="523"/>
                  </a:lnTo>
                  <a:lnTo>
                    <a:pt x="158" y="527"/>
                  </a:lnTo>
                  <a:lnTo>
                    <a:pt x="172" y="509"/>
                  </a:lnTo>
                  <a:lnTo>
                    <a:pt x="203" y="518"/>
                  </a:lnTo>
                  <a:close/>
                  <a:moveTo>
                    <a:pt x="446" y="386"/>
                  </a:moveTo>
                  <a:lnTo>
                    <a:pt x="432" y="421"/>
                  </a:lnTo>
                  <a:lnTo>
                    <a:pt x="439" y="445"/>
                  </a:lnTo>
                  <a:lnTo>
                    <a:pt x="418" y="475"/>
                  </a:lnTo>
                  <a:lnTo>
                    <a:pt x="368" y="494"/>
                  </a:lnTo>
                  <a:lnTo>
                    <a:pt x="302" y="499"/>
                  </a:lnTo>
                  <a:lnTo>
                    <a:pt x="246" y="546"/>
                  </a:lnTo>
                  <a:lnTo>
                    <a:pt x="220" y="530"/>
                  </a:lnTo>
                  <a:lnTo>
                    <a:pt x="220" y="499"/>
                  </a:lnTo>
                  <a:lnTo>
                    <a:pt x="151" y="509"/>
                  </a:lnTo>
                  <a:lnTo>
                    <a:pt x="106" y="527"/>
                  </a:lnTo>
                  <a:lnTo>
                    <a:pt x="61" y="530"/>
                  </a:lnTo>
                  <a:lnTo>
                    <a:pt x="99" y="561"/>
                  </a:lnTo>
                  <a:lnTo>
                    <a:pt x="73" y="634"/>
                  </a:lnTo>
                  <a:lnTo>
                    <a:pt x="49" y="650"/>
                  </a:lnTo>
                  <a:lnTo>
                    <a:pt x="31" y="634"/>
                  </a:lnTo>
                  <a:lnTo>
                    <a:pt x="40" y="596"/>
                  </a:lnTo>
                  <a:lnTo>
                    <a:pt x="16" y="584"/>
                  </a:lnTo>
                  <a:lnTo>
                    <a:pt x="0" y="553"/>
                  </a:lnTo>
                  <a:lnTo>
                    <a:pt x="35" y="542"/>
                  </a:lnTo>
                  <a:lnTo>
                    <a:pt x="57" y="513"/>
                  </a:lnTo>
                  <a:lnTo>
                    <a:pt x="97" y="492"/>
                  </a:lnTo>
                  <a:lnTo>
                    <a:pt x="125" y="461"/>
                  </a:lnTo>
                  <a:lnTo>
                    <a:pt x="201" y="449"/>
                  </a:lnTo>
                  <a:lnTo>
                    <a:pt x="243" y="457"/>
                  </a:lnTo>
                  <a:lnTo>
                    <a:pt x="283" y="379"/>
                  </a:lnTo>
                  <a:lnTo>
                    <a:pt x="309" y="400"/>
                  </a:lnTo>
                  <a:lnTo>
                    <a:pt x="366" y="357"/>
                  </a:lnTo>
                  <a:lnTo>
                    <a:pt x="387" y="338"/>
                  </a:lnTo>
                  <a:lnTo>
                    <a:pt x="411" y="284"/>
                  </a:lnTo>
                  <a:lnTo>
                    <a:pt x="404" y="232"/>
                  </a:lnTo>
                  <a:lnTo>
                    <a:pt x="420" y="204"/>
                  </a:lnTo>
                  <a:lnTo>
                    <a:pt x="463" y="197"/>
                  </a:lnTo>
                  <a:lnTo>
                    <a:pt x="482" y="258"/>
                  </a:lnTo>
                  <a:lnTo>
                    <a:pt x="482" y="296"/>
                  </a:lnTo>
                  <a:lnTo>
                    <a:pt x="446" y="341"/>
                  </a:lnTo>
                  <a:lnTo>
                    <a:pt x="446" y="386"/>
                  </a:lnTo>
                  <a:close/>
                  <a:moveTo>
                    <a:pt x="560" y="64"/>
                  </a:moveTo>
                  <a:lnTo>
                    <a:pt x="588" y="76"/>
                  </a:lnTo>
                  <a:lnTo>
                    <a:pt x="614" y="55"/>
                  </a:lnTo>
                  <a:lnTo>
                    <a:pt x="624" y="109"/>
                  </a:lnTo>
                  <a:lnTo>
                    <a:pt x="567" y="121"/>
                  </a:lnTo>
                  <a:lnTo>
                    <a:pt x="531" y="168"/>
                  </a:lnTo>
                  <a:lnTo>
                    <a:pt x="472" y="135"/>
                  </a:lnTo>
                  <a:lnTo>
                    <a:pt x="451" y="187"/>
                  </a:lnTo>
                  <a:lnTo>
                    <a:pt x="406" y="187"/>
                  </a:lnTo>
                  <a:lnTo>
                    <a:pt x="402" y="140"/>
                  </a:lnTo>
                  <a:lnTo>
                    <a:pt x="420" y="104"/>
                  </a:lnTo>
                  <a:lnTo>
                    <a:pt x="463" y="102"/>
                  </a:lnTo>
                  <a:lnTo>
                    <a:pt x="475" y="36"/>
                  </a:lnTo>
                  <a:lnTo>
                    <a:pt x="484" y="0"/>
                  </a:lnTo>
                  <a:lnTo>
                    <a:pt x="531" y="50"/>
                  </a:lnTo>
                  <a:lnTo>
                    <a:pt x="560" y="64"/>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30">
              <a:extLst>
                <a:ext uri="{FF2B5EF4-FFF2-40B4-BE49-F238E27FC236}">
                  <a16:creationId xmlns="" xmlns:a16="http://schemas.microsoft.com/office/drawing/2014/main" id="{D354EF59-5326-42D0-B43B-FE2B67BE5987}"/>
                </a:ext>
              </a:extLst>
            </p:cNvPr>
            <p:cNvSpPr>
              <a:spLocks/>
            </p:cNvSpPr>
            <p:nvPr/>
          </p:nvSpPr>
          <p:spPr bwMode="auto">
            <a:xfrm>
              <a:off x="-25008837" y="-5933394"/>
              <a:ext cx="487363" cy="619125"/>
            </a:xfrm>
            <a:custGeom>
              <a:avLst/>
              <a:gdLst>
                <a:gd name="T0" fmla="*/ 274 w 307"/>
                <a:gd name="T1" fmla="*/ 244 h 390"/>
                <a:gd name="T2" fmla="*/ 298 w 307"/>
                <a:gd name="T3" fmla="*/ 277 h 390"/>
                <a:gd name="T4" fmla="*/ 269 w 307"/>
                <a:gd name="T5" fmla="*/ 291 h 390"/>
                <a:gd name="T6" fmla="*/ 260 w 307"/>
                <a:gd name="T7" fmla="*/ 308 h 390"/>
                <a:gd name="T8" fmla="*/ 246 w 307"/>
                <a:gd name="T9" fmla="*/ 310 h 390"/>
                <a:gd name="T10" fmla="*/ 241 w 307"/>
                <a:gd name="T11" fmla="*/ 338 h 390"/>
                <a:gd name="T12" fmla="*/ 229 w 307"/>
                <a:gd name="T13" fmla="*/ 353 h 390"/>
                <a:gd name="T14" fmla="*/ 220 w 307"/>
                <a:gd name="T15" fmla="*/ 379 h 390"/>
                <a:gd name="T16" fmla="*/ 206 w 307"/>
                <a:gd name="T17" fmla="*/ 390 h 390"/>
                <a:gd name="T18" fmla="*/ 149 w 307"/>
                <a:gd name="T19" fmla="*/ 353 h 390"/>
                <a:gd name="T20" fmla="*/ 147 w 307"/>
                <a:gd name="T21" fmla="*/ 331 h 390"/>
                <a:gd name="T22" fmla="*/ 7 w 307"/>
                <a:gd name="T23" fmla="*/ 253 h 390"/>
                <a:gd name="T24" fmla="*/ 0 w 307"/>
                <a:gd name="T25" fmla="*/ 249 h 390"/>
                <a:gd name="T26" fmla="*/ 0 w 307"/>
                <a:gd name="T27" fmla="*/ 208 h 390"/>
                <a:gd name="T28" fmla="*/ 12 w 307"/>
                <a:gd name="T29" fmla="*/ 192 h 390"/>
                <a:gd name="T30" fmla="*/ 31 w 307"/>
                <a:gd name="T31" fmla="*/ 166 h 390"/>
                <a:gd name="T32" fmla="*/ 45 w 307"/>
                <a:gd name="T33" fmla="*/ 137 h 390"/>
                <a:gd name="T34" fmla="*/ 26 w 307"/>
                <a:gd name="T35" fmla="*/ 95 h 390"/>
                <a:gd name="T36" fmla="*/ 24 w 307"/>
                <a:gd name="T37" fmla="*/ 76 h 390"/>
                <a:gd name="T38" fmla="*/ 5 w 307"/>
                <a:gd name="T39" fmla="*/ 48 h 390"/>
                <a:gd name="T40" fmla="*/ 28 w 307"/>
                <a:gd name="T41" fmla="*/ 26 h 390"/>
                <a:gd name="T42" fmla="*/ 54 w 307"/>
                <a:gd name="T43" fmla="*/ 0 h 390"/>
                <a:gd name="T44" fmla="*/ 73 w 307"/>
                <a:gd name="T45" fmla="*/ 7 h 390"/>
                <a:gd name="T46" fmla="*/ 73 w 307"/>
                <a:gd name="T47" fmla="*/ 29 h 390"/>
                <a:gd name="T48" fmla="*/ 87 w 307"/>
                <a:gd name="T49" fmla="*/ 41 h 390"/>
                <a:gd name="T50" fmla="*/ 113 w 307"/>
                <a:gd name="T51" fmla="*/ 41 h 390"/>
                <a:gd name="T52" fmla="*/ 163 w 307"/>
                <a:gd name="T53" fmla="*/ 74 h 390"/>
                <a:gd name="T54" fmla="*/ 175 w 307"/>
                <a:gd name="T55" fmla="*/ 74 h 390"/>
                <a:gd name="T56" fmla="*/ 184 w 307"/>
                <a:gd name="T57" fmla="*/ 74 h 390"/>
                <a:gd name="T58" fmla="*/ 194 w 307"/>
                <a:gd name="T59" fmla="*/ 76 h 390"/>
                <a:gd name="T60" fmla="*/ 220 w 307"/>
                <a:gd name="T61" fmla="*/ 81 h 390"/>
                <a:gd name="T62" fmla="*/ 229 w 307"/>
                <a:gd name="T63" fmla="*/ 64 h 390"/>
                <a:gd name="T64" fmla="*/ 265 w 307"/>
                <a:gd name="T65" fmla="*/ 48 h 390"/>
                <a:gd name="T66" fmla="*/ 281 w 307"/>
                <a:gd name="T67" fmla="*/ 62 h 390"/>
                <a:gd name="T68" fmla="*/ 307 w 307"/>
                <a:gd name="T69" fmla="*/ 62 h 390"/>
                <a:gd name="T70" fmla="*/ 274 w 307"/>
                <a:gd name="T71" fmla="*/ 104 h 390"/>
                <a:gd name="T72" fmla="*/ 274 w 307"/>
                <a:gd name="T73" fmla="*/ 244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7" h="390">
                  <a:moveTo>
                    <a:pt x="274" y="244"/>
                  </a:moveTo>
                  <a:lnTo>
                    <a:pt x="298" y="277"/>
                  </a:lnTo>
                  <a:lnTo>
                    <a:pt x="269" y="291"/>
                  </a:lnTo>
                  <a:lnTo>
                    <a:pt x="260" y="308"/>
                  </a:lnTo>
                  <a:lnTo>
                    <a:pt x="246" y="310"/>
                  </a:lnTo>
                  <a:lnTo>
                    <a:pt x="241" y="338"/>
                  </a:lnTo>
                  <a:lnTo>
                    <a:pt x="229" y="353"/>
                  </a:lnTo>
                  <a:lnTo>
                    <a:pt x="220" y="379"/>
                  </a:lnTo>
                  <a:lnTo>
                    <a:pt x="206" y="390"/>
                  </a:lnTo>
                  <a:lnTo>
                    <a:pt x="149" y="353"/>
                  </a:lnTo>
                  <a:lnTo>
                    <a:pt x="147" y="331"/>
                  </a:lnTo>
                  <a:lnTo>
                    <a:pt x="7" y="253"/>
                  </a:lnTo>
                  <a:lnTo>
                    <a:pt x="0" y="249"/>
                  </a:lnTo>
                  <a:lnTo>
                    <a:pt x="0" y="208"/>
                  </a:lnTo>
                  <a:lnTo>
                    <a:pt x="12" y="192"/>
                  </a:lnTo>
                  <a:lnTo>
                    <a:pt x="31" y="166"/>
                  </a:lnTo>
                  <a:lnTo>
                    <a:pt x="45" y="137"/>
                  </a:lnTo>
                  <a:lnTo>
                    <a:pt x="26" y="95"/>
                  </a:lnTo>
                  <a:lnTo>
                    <a:pt x="24" y="76"/>
                  </a:lnTo>
                  <a:lnTo>
                    <a:pt x="5" y="48"/>
                  </a:lnTo>
                  <a:lnTo>
                    <a:pt x="28" y="26"/>
                  </a:lnTo>
                  <a:lnTo>
                    <a:pt x="54" y="0"/>
                  </a:lnTo>
                  <a:lnTo>
                    <a:pt x="73" y="7"/>
                  </a:lnTo>
                  <a:lnTo>
                    <a:pt x="73" y="29"/>
                  </a:lnTo>
                  <a:lnTo>
                    <a:pt x="87" y="41"/>
                  </a:lnTo>
                  <a:lnTo>
                    <a:pt x="113" y="41"/>
                  </a:lnTo>
                  <a:lnTo>
                    <a:pt x="163" y="74"/>
                  </a:lnTo>
                  <a:lnTo>
                    <a:pt x="175" y="74"/>
                  </a:lnTo>
                  <a:lnTo>
                    <a:pt x="184" y="74"/>
                  </a:lnTo>
                  <a:lnTo>
                    <a:pt x="194" y="76"/>
                  </a:lnTo>
                  <a:lnTo>
                    <a:pt x="220" y="81"/>
                  </a:lnTo>
                  <a:lnTo>
                    <a:pt x="229" y="64"/>
                  </a:lnTo>
                  <a:lnTo>
                    <a:pt x="265" y="48"/>
                  </a:lnTo>
                  <a:lnTo>
                    <a:pt x="281" y="62"/>
                  </a:lnTo>
                  <a:lnTo>
                    <a:pt x="307" y="62"/>
                  </a:lnTo>
                  <a:lnTo>
                    <a:pt x="274" y="104"/>
                  </a:lnTo>
                  <a:lnTo>
                    <a:pt x="274" y="244"/>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531">
              <a:extLst>
                <a:ext uri="{FF2B5EF4-FFF2-40B4-BE49-F238E27FC236}">
                  <a16:creationId xmlns="" xmlns:a16="http://schemas.microsoft.com/office/drawing/2014/main" id="{09EC1754-AFB5-4A23-A7D1-69C04D5BCBE6}"/>
                </a:ext>
              </a:extLst>
            </p:cNvPr>
            <p:cNvSpPr>
              <a:spLocks/>
            </p:cNvSpPr>
            <p:nvPr/>
          </p:nvSpPr>
          <p:spPr bwMode="auto">
            <a:xfrm>
              <a:off x="-22826023" y="-8416245"/>
              <a:ext cx="660400" cy="292100"/>
            </a:xfrm>
            <a:custGeom>
              <a:avLst/>
              <a:gdLst>
                <a:gd name="T0" fmla="*/ 57 w 416"/>
                <a:gd name="T1" fmla="*/ 47 h 184"/>
                <a:gd name="T2" fmla="*/ 66 w 416"/>
                <a:gd name="T3" fmla="*/ 28 h 184"/>
                <a:gd name="T4" fmla="*/ 92 w 416"/>
                <a:gd name="T5" fmla="*/ 21 h 184"/>
                <a:gd name="T6" fmla="*/ 156 w 416"/>
                <a:gd name="T7" fmla="*/ 38 h 184"/>
                <a:gd name="T8" fmla="*/ 161 w 416"/>
                <a:gd name="T9" fmla="*/ 9 h 184"/>
                <a:gd name="T10" fmla="*/ 182 w 416"/>
                <a:gd name="T11" fmla="*/ 0 h 184"/>
                <a:gd name="T12" fmla="*/ 239 w 416"/>
                <a:gd name="T13" fmla="*/ 19 h 184"/>
                <a:gd name="T14" fmla="*/ 253 w 416"/>
                <a:gd name="T15" fmla="*/ 14 h 184"/>
                <a:gd name="T16" fmla="*/ 317 w 416"/>
                <a:gd name="T17" fmla="*/ 14 h 184"/>
                <a:gd name="T18" fmla="*/ 374 w 416"/>
                <a:gd name="T19" fmla="*/ 21 h 184"/>
                <a:gd name="T20" fmla="*/ 392 w 416"/>
                <a:gd name="T21" fmla="*/ 38 h 184"/>
                <a:gd name="T22" fmla="*/ 416 w 416"/>
                <a:gd name="T23" fmla="*/ 42 h 184"/>
                <a:gd name="T24" fmla="*/ 411 w 416"/>
                <a:gd name="T25" fmla="*/ 54 h 184"/>
                <a:gd name="T26" fmla="*/ 350 w 416"/>
                <a:gd name="T27" fmla="*/ 80 h 184"/>
                <a:gd name="T28" fmla="*/ 336 w 416"/>
                <a:gd name="T29" fmla="*/ 97 h 184"/>
                <a:gd name="T30" fmla="*/ 286 w 416"/>
                <a:gd name="T31" fmla="*/ 104 h 184"/>
                <a:gd name="T32" fmla="*/ 272 w 416"/>
                <a:gd name="T33" fmla="*/ 132 h 184"/>
                <a:gd name="T34" fmla="*/ 232 w 416"/>
                <a:gd name="T35" fmla="*/ 125 h 184"/>
                <a:gd name="T36" fmla="*/ 206 w 416"/>
                <a:gd name="T37" fmla="*/ 134 h 184"/>
                <a:gd name="T38" fmla="*/ 168 w 416"/>
                <a:gd name="T39" fmla="*/ 156 h 184"/>
                <a:gd name="T40" fmla="*/ 173 w 416"/>
                <a:gd name="T41" fmla="*/ 168 h 184"/>
                <a:gd name="T42" fmla="*/ 163 w 416"/>
                <a:gd name="T43" fmla="*/ 177 h 184"/>
                <a:gd name="T44" fmla="*/ 90 w 416"/>
                <a:gd name="T45" fmla="*/ 184 h 184"/>
                <a:gd name="T46" fmla="*/ 40 w 416"/>
                <a:gd name="T47" fmla="*/ 170 h 184"/>
                <a:gd name="T48" fmla="*/ 0 w 416"/>
                <a:gd name="T49" fmla="*/ 172 h 184"/>
                <a:gd name="T50" fmla="*/ 3 w 416"/>
                <a:gd name="T51" fmla="*/ 146 h 184"/>
                <a:gd name="T52" fmla="*/ 45 w 416"/>
                <a:gd name="T53" fmla="*/ 153 h 184"/>
                <a:gd name="T54" fmla="*/ 59 w 416"/>
                <a:gd name="T55" fmla="*/ 139 h 184"/>
                <a:gd name="T56" fmla="*/ 88 w 416"/>
                <a:gd name="T57" fmla="*/ 144 h 184"/>
                <a:gd name="T58" fmla="*/ 137 w 416"/>
                <a:gd name="T59" fmla="*/ 111 h 184"/>
                <a:gd name="T60" fmla="*/ 92 w 416"/>
                <a:gd name="T61" fmla="*/ 87 h 184"/>
                <a:gd name="T62" fmla="*/ 64 w 416"/>
                <a:gd name="T63" fmla="*/ 99 h 184"/>
                <a:gd name="T64" fmla="*/ 36 w 416"/>
                <a:gd name="T65" fmla="*/ 82 h 184"/>
                <a:gd name="T66" fmla="*/ 69 w 416"/>
                <a:gd name="T67" fmla="*/ 52 h 184"/>
                <a:gd name="T68" fmla="*/ 57 w 416"/>
                <a:gd name="T69"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184">
                  <a:moveTo>
                    <a:pt x="57" y="47"/>
                  </a:moveTo>
                  <a:lnTo>
                    <a:pt x="66" y="28"/>
                  </a:lnTo>
                  <a:lnTo>
                    <a:pt x="92" y="21"/>
                  </a:lnTo>
                  <a:lnTo>
                    <a:pt x="156" y="38"/>
                  </a:lnTo>
                  <a:lnTo>
                    <a:pt x="161" y="9"/>
                  </a:lnTo>
                  <a:lnTo>
                    <a:pt x="182" y="0"/>
                  </a:lnTo>
                  <a:lnTo>
                    <a:pt x="239" y="19"/>
                  </a:lnTo>
                  <a:lnTo>
                    <a:pt x="253" y="14"/>
                  </a:lnTo>
                  <a:lnTo>
                    <a:pt x="317" y="14"/>
                  </a:lnTo>
                  <a:lnTo>
                    <a:pt x="374" y="21"/>
                  </a:lnTo>
                  <a:lnTo>
                    <a:pt x="392" y="38"/>
                  </a:lnTo>
                  <a:lnTo>
                    <a:pt x="416" y="42"/>
                  </a:lnTo>
                  <a:lnTo>
                    <a:pt x="411" y="54"/>
                  </a:lnTo>
                  <a:lnTo>
                    <a:pt x="350" y="80"/>
                  </a:lnTo>
                  <a:lnTo>
                    <a:pt x="336" y="97"/>
                  </a:lnTo>
                  <a:lnTo>
                    <a:pt x="286" y="104"/>
                  </a:lnTo>
                  <a:lnTo>
                    <a:pt x="272" y="132"/>
                  </a:lnTo>
                  <a:lnTo>
                    <a:pt x="232" y="125"/>
                  </a:lnTo>
                  <a:lnTo>
                    <a:pt x="206" y="134"/>
                  </a:lnTo>
                  <a:lnTo>
                    <a:pt x="168" y="156"/>
                  </a:lnTo>
                  <a:lnTo>
                    <a:pt x="173" y="168"/>
                  </a:lnTo>
                  <a:lnTo>
                    <a:pt x="163" y="177"/>
                  </a:lnTo>
                  <a:lnTo>
                    <a:pt x="90" y="184"/>
                  </a:lnTo>
                  <a:lnTo>
                    <a:pt x="40" y="170"/>
                  </a:lnTo>
                  <a:lnTo>
                    <a:pt x="0" y="172"/>
                  </a:lnTo>
                  <a:lnTo>
                    <a:pt x="3" y="146"/>
                  </a:lnTo>
                  <a:lnTo>
                    <a:pt x="45" y="153"/>
                  </a:lnTo>
                  <a:lnTo>
                    <a:pt x="59" y="139"/>
                  </a:lnTo>
                  <a:lnTo>
                    <a:pt x="88" y="144"/>
                  </a:lnTo>
                  <a:lnTo>
                    <a:pt x="137" y="111"/>
                  </a:lnTo>
                  <a:lnTo>
                    <a:pt x="92" y="87"/>
                  </a:lnTo>
                  <a:lnTo>
                    <a:pt x="64" y="99"/>
                  </a:lnTo>
                  <a:lnTo>
                    <a:pt x="36" y="82"/>
                  </a:lnTo>
                  <a:lnTo>
                    <a:pt x="69" y="52"/>
                  </a:lnTo>
                  <a:lnTo>
                    <a:pt x="57" y="4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532">
              <a:extLst>
                <a:ext uri="{FF2B5EF4-FFF2-40B4-BE49-F238E27FC236}">
                  <a16:creationId xmlns="" xmlns:a16="http://schemas.microsoft.com/office/drawing/2014/main" id="{A1F30DA8-4542-4466-8B51-5F1B05D8E460}"/>
                </a:ext>
              </a:extLst>
            </p:cNvPr>
            <p:cNvSpPr>
              <a:spLocks/>
            </p:cNvSpPr>
            <p:nvPr/>
          </p:nvSpPr>
          <p:spPr bwMode="auto">
            <a:xfrm>
              <a:off x="-20811485" y="-6492194"/>
              <a:ext cx="327025" cy="252413"/>
            </a:xfrm>
            <a:custGeom>
              <a:avLst/>
              <a:gdLst>
                <a:gd name="T0" fmla="*/ 45 w 206"/>
                <a:gd name="T1" fmla="*/ 154 h 159"/>
                <a:gd name="T2" fmla="*/ 31 w 206"/>
                <a:gd name="T3" fmla="*/ 133 h 159"/>
                <a:gd name="T4" fmla="*/ 10 w 206"/>
                <a:gd name="T5" fmla="*/ 92 h 159"/>
                <a:gd name="T6" fmla="*/ 0 w 206"/>
                <a:gd name="T7" fmla="*/ 45 h 159"/>
                <a:gd name="T8" fmla="*/ 26 w 206"/>
                <a:gd name="T9" fmla="*/ 14 h 159"/>
                <a:gd name="T10" fmla="*/ 76 w 206"/>
                <a:gd name="T11" fmla="*/ 7 h 159"/>
                <a:gd name="T12" fmla="*/ 111 w 206"/>
                <a:gd name="T13" fmla="*/ 12 h 159"/>
                <a:gd name="T14" fmla="*/ 144 w 206"/>
                <a:gd name="T15" fmla="*/ 26 h 159"/>
                <a:gd name="T16" fmla="*/ 161 w 206"/>
                <a:gd name="T17" fmla="*/ 0 h 159"/>
                <a:gd name="T18" fmla="*/ 196 w 206"/>
                <a:gd name="T19" fmla="*/ 14 h 159"/>
                <a:gd name="T20" fmla="*/ 206 w 206"/>
                <a:gd name="T21" fmla="*/ 40 h 159"/>
                <a:gd name="T22" fmla="*/ 201 w 206"/>
                <a:gd name="T23" fmla="*/ 88 h 159"/>
                <a:gd name="T24" fmla="*/ 135 w 206"/>
                <a:gd name="T25" fmla="*/ 118 h 159"/>
                <a:gd name="T26" fmla="*/ 151 w 206"/>
                <a:gd name="T27" fmla="*/ 142 h 159"/>
                <a:gd name="T28" fmla="*/ 111 w 206"/>
                <a:gd name="T29" fmla="*/ 144 h 159"/>
                <a:gd name="T30" fmla="*/ 78 w 206"/>
                <a:gd name="T31" fmla="*/ 159 h 159"/>
                <a:gd name="T32" fmla="*/ 45 w 206"/>
                <a:gd name="T33" fmla="*/ 15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 h="159">
                  <a:moveTo>
                    <a:pt x="45" y="154"/>
                  </a:moveTo>
                  <a:lnTo>
                    <a:pt x="31" y="133"/>
                  </a:lnTo>
                  <a:lnTo>
                    <a:pt x="10" y="92"/>
                  </a:lnTo>
                  <a:lnTo>
                    <a:pt x="0" y="45"/>
                  </a:lnTo>
                  <a:lnTo>
                    <a:pt x="26" y="14"/>
                  </a:lnTo>
                  <a:lnTo>
                    <a:pt x="76" y="7"/>
                  </a:lnTo>
                  <a:lnTo>
                    <a:pt x="111" y="12"/>
                  </a:lnTo>
                  <a:lnTo>
                    <a:pt x="144" y="26"/>
                  </a:lnTo>
                  <a:lnTo>
                    <a:pt x="161" y="0"/>
                  </a:lnTo>
                  <a:lnTo>
                    <a:pt x="196" y="14"/>
                  </a:lnTo>
                  <a:lnTo>
                    <a:pt x="206" y="40"/>
                  </a:lnTo>
                  <a:lnTo>
                    <a:pt x="201" y="88"/>
                  </a:lnTo>
                  <a:lnTo>
                    <a:pt x="135" y="118"/>
                  </a:lnTo>
                  <a:lnTo>
                    <a:pt x="151" y="142"/>
                  </a:lnTo>
                  <a:lnTo>
                    <a:pt x="111" y="144"/>
                  </a:lnTo>
                  <a:lnTo>
                    <a:pt x="78" y="159"/>
                  </a:lnTo>
                  <a:lnTo>
                    <a:pt x="45" y="154"/>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533">
              <a:extLst>
                <a:ext uri="{FF2B5EF4-FFF2-40B4-BE49-F238E27FC236}">
                  <a16:creationId xmlns="" xmlns:a16="http://schemas.microsoft.com/office/drawing/2014/main" id="{92D98C4D-E672-4E69-93C2-B18CDC702A03}"/>
                </a:ext>
              </a:extLst>
            </p:cNvPr>
            <p:cNvSpPr>
              <a:spLocks/>
            </p:cNvSpPr>
            <p:nvPr/>
          </p:nvSpPr>
          <p:spPr bwMode="auto">
            <a:xfrm>
              <a:off x="-19465284" y="-8394020"/>
              <a:ext cx="398463" cy="382588"/>
            </a:xfrm>
            <a:custGeom>
              <a:avLst/>
              <a:gdLst>
                <a:gd name="T0" fmla="*/ 246 w 251"/>
                <a:gd name="T1" fmla="*/ 28 h 241"/>
                <a:gd name="T2" fmla="*/ 251 w 251"/>
                <a:gd name="T3" fmla="*/ 35 h 241"/>
                <a:gd name="T4" fmla="*/ 237 w 251"/>
                <a:gd name="T5" fmla="*/ 33 h 241"/>
                <a:gd name="T6" fmla="*/ 220 w 251"/>
                <a:gd name="T7" fmla="*/ 50 h 241"/>
                <a:gd name="T8" fmla="*/ 208 w 251"/>
                <a:gd name="T9" fmla="*/ 64 h 241"/>
                <a:gd name="T10" fmla="*/ 211 w 251"/>
                <a:gd name="T11" fmla="*/ 97 h 241"/>
                <a:gd name="T12" fmla="*/ 189 w 251"/>
                <a:gd name="T13" fmla="*/ 106 h 241"/>
                <a:gd name="T14" fmla="*/ 182 w 251"/>
                <a:gd name="T15" fmla="*/ 116 h 241"/>
                <a:gd name="T16" fmla="*/ 168 w 251"/>
                <a:gd name="T17" fmla="*/ 128 h 241"/>
                <a:gd name="T18" fmla="*/ 142 w 251"/>
                <a:gd name="T19" fmla="*/ 137 h 241"/>
                <a:gd name="T20" fmla="*/ 126 w 251"/>
                <a:gd name="T21" fmla="*/ 149 h 241"/>
                <a:gd name="T22" fmla="*/ 126 w 251"/>
                <a:gd name="T23" fmla="*/ 168 h 241"/>
                <a:gd name="T24" fmla="*/ 121 w 251"/>
                <a:gd name="T25" fmla="*/ 172 h 241"/>
                <a:gd name="T26" fmla="*/ 135 w 251"/>
                <a:gd name="T27" fmla="*/ 180 h 241"/>
                <a:gd name="T28" fmla="*/ 159 w 251"/>
                <a:gd name="T29" fmla="*/ 201 h 241"/>
                <a:gd name="T30" fmla="*/ 152 w 251"/>
                <a:gd name="T31" fmla="*/ 210 h 241"/>
                <a:gd name="T32" fmla="*/ 135 w 251"/>
                <a:gd name="T33" fmla="*/ 213 h 241"/>
                <a:gd name="T34" fmla="*/ 109 w 251"/>
                <a:gd name="T35" fmla="*/ 215 h 241"/>
                <a:gd name="T36" fmla="*/ 93 w 251"/>
                <a:gd name="T37" fmla="*/ 236 h 241"/>
                <a:gd name="T38" fmla="*/ 76 w 251"/>
                <a:gd name="T39" fmla="*/ 234 h 241"/>
                <a:gd name="T40" fmla="*/ 74 w 251"/>
                <a:gd name="T41" fmla="*/ 239 h 241"/>
                <a:gd name="T42" fmla="*/ 55 w 251"/>
                <a:gd name="T43" fmla="*/ 229 h 241"/>
                <a:gd name="T44" fmla="*/ 50 w 251"/>
                <a:gd name="T45" fmla="*/ 239 h 241"/>
                <a:gd name="T46" fmla="*/ 38 w 251"/>
                <a:gd name="T47" fmla="*/ 241 h 241"/>
                <a:gd name="T48" fmla="*/ 38 w 251"/>
                <a:gd name="T49" fmla="*/ 234 h 241"/>
                <a:gd name="T50" fmla="*/ 29 w 251"/>
                <a:gd name="T51" fmla="*/ 229 h 241"/>
                <a:gd name="T52" fmla="*/ 17 w 251"/>
                <a:gd name="T53" fmla="*/ 222 h 241"/>
                <a:gd name="T54" fmla="*/ 29 w 251"/>
                <a:gd name="T55" fmla="*/ 203 h 241"/>
                <a:gd name="T56" fmla="*/ 38 w 251"/>
                <a:gd name="T57" fmla="*/ 198 h 241"/>
                <a:gd name="T58" fmla="*/ 33 w 251"/>
                <a:gd name="T59" fmla="*/ 189 h 241"/>
                <a:gd name="T60" fmla="*/ 43 w 251"/>
                <a:gd name="T61" fmla="*/ 165 h 241"/>
                <a:gd name="T62" fmla="*/ 41 w 251"/>
                <a:gd name="T63" fmla="*/ 158 h 241"/>
                <a:gd name="T64" fmla="*/ 19 w 251"/>
                <a:gd name="T65" fmla="*/ 154 h 241"/>
                <a:gd name="T66" fmla="*/ 0 w 251"/>
                <a:gd name="T67" fmla="*/ 142 h 241"/>
                <a:gd name="T68" fmla="*/ 31 w 251"/>
                <a:gd name="T69" fmla="*/ 111 h 241"/>
                <a:gd name="T70" fmla="*/ 74 w 251"/>
                <a:gd name="T71" fmla="*/ 87 h 241"/>
                <a:gd name="T72" fmla="*/ 102 w 251"/>
                <a:gd name="T73" fmla="*/ 54 h 241"/>
                <a:gd name="T74" fmla="*/ 118 w 251"/>
                <a:gd name="T75" fmla="*/ 68 h 241"/>
                <a:gd name="T76" fmla="*/ 152 w 251"/>
                <a:gd name="T77" fmla="*/ 71 h 241"/>
                <a:gd name="T78" fmla="*/ 147 w 251"/>
                <a:gd name="T79" fmla="*/ 47 h 241"/>
                <a:gd name="T80" fmla="*/ 206 w 251"/>
                <a:gd name="T81" fmla="*/ 26 h 241"/>
                <a:gd name="T82" fmla="*/ 222 w 251"/>
                <a:gd name="T83" fmla="*/ 0 h 241"/>
                <a:gd name="T84" fmla="*/ 246 w 251"/>
                <a:gd name="T85" fmla="*/ 28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1" h="241">
                  <a:moveTo>
                    <a:pt x="246" y="28"/>
                  </a:moveTo>
                  <a:lnTo>
                    <a:pt x="251" y="35"/>
                  </a:lnTo>
                  <a:lnTo>
                    <a:pt x="237" y="33"/>
                  </a:lnTo>
                  <a:lnTo>
                    <a:pt x="220" y="50"/>
                  </a:lnTo>
                  <a:lnTo>
                    <a:pt x="208" y="64"/>
                  </a:lnTo>
                  <a:lnTo>
                    <a:pt x="211" y="97"/>
                  </a:lnTo>
                  <a:lnTo>
                    <a:pt x="189" y="106"/>
                  </a:lnTo>
                  <a:lnTo>
                    <a:pt x="182" y="116"/>
                  </a:lnTo>
                  <a:lnTo>
                    <a:pt x="168" y="128"/>
                  </a:lnTo>
                  <a:lnTo>
                    <a:pt x="142" y="137"/>
                  </a:lnTo>
                  <a:lnTo>
                    <a:pt x="126" y="149"/>
                  </a:lnTo>
                  <a:lnTo>
                    <a:pt x="126" y="168"/>
                  </a:lnTo>
                  <a:lnTo>
                    <a:pt x="121" y="172"/>
                  </a:lnTo>
                  <a:lnTo>
                    <a:pt x="135" y="180"/>
                  </a:lnTo>
                  <a:lnTo>
                    <a:pt x="159" y="201"/>
                  </a:lnTo>
                  <a:lnTo>
                    <a:pt x="152" y="210"/>
                  </a:lnTo>
                  <a:lnTo>
                    <a:pt x="135" y="213"/>
                  </a:lnTo>
                  <a:lnTo>
                    <a:pt x="109" y="215"/>
                  </a:lnTo>
                  <a:lnTo>
                    <a:pt x="93" y="236"/>
                  </a:lnTo>
                  <a:lnTo>
                    <a:pt x="76" y="234"/>
                  </a:lnTo>
                  <a:lnTo>
                    <a:pt x="74" y="239"/>
                  </a:lnTo>
                  <a:lnTo>
                    <a:pt x="55" y="229"/>
                  </a:lnTo>
                  <a:lnTo>
                    <a:pt x="50" y="239"/>
                  </a:lnTo>
                  <a:lnTo>
                    <a:pt x="38" y="241"/>
                  </a:lnTo>
                  <a:lnTo>
                    <a:pt x="38" y="234"/>
                  </a:lnTo>
                  <a:lnTo>
                    <a:pt x="29" y="229"/>
                  </a:lnTo>
                  <a:lnTo>
                    <a:pt x="17" y="222"/>
                  </a:lnTo>
                  <a:lnTo>
                    <a:pt x="29" y="203"/>
                  </a:lnTo>
                  <a:lnTo>
                    <a:pt x="38" y="198"/>
                  </a:lnTo>
                  <a:lnTo>
                    <a:pt x="33" y="189"/>
                  </a:lnTo>
                  <a:lnTo>
                    <a:pt x="43" y="165"/>
                  </a:lnTo>
                  <a:lnTo>
                    <a:pt x="41" y="158"/>
                  </a:lnTo>
                  <a:lnTo>
                    <a:pt x="19" y="154"/>
                  </a:lnTo>
                  <a:lnTo>
                    <a:pt x="0" y="142"/>
                  </a:lnTo>
                  <a:lnTo>
                    <a:pt x="31" y="111"/>
                  </a:lnTo>
                  <a:lnTo>
                    <a:pt x="74" y="87"/>
                  </a:lnTo>
                  <a:lnTo>
                    <a:pt x="102" y="54"/>
                  </a:lnTo>
                  <a:lnTo>
                    <a:pt x="118" y="68"/>
                  </a:lnTo>
                  <a:lnTo>
                    <a:pt x="152" y="71"/>
                  </a:lnTo>
                  <a:lnTo>
                    <a:pt x="147" y="47"/>
                  </a:lnTo>
                  <a:lnTo>
                    <a:pt x="206" y="26"/>
                  </a:lnTo>
                  <a:lnTo>
                    <a:pt x="222" y="0"/>
                  </a:lnTo>
                  <a:lnTo>
                    <a:pt x="246" y="2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534">
              <a:extLst>
                <a:ext uri="{FF2B5EF4-FFF2-40B4-BE49-F238E27FC236}">
                  <a16:creationId xmlns="" xmlns:a16="http://schemas.microsoft.com/office/drawing/2014/main" id="{6A60F8F2-AE0D-454A-A9F2-01FF5010E303}"/>
                </a:ext>
              </a:extLst>
            </p:cNvPr>
            <p:cNvSpPr>
              <a:spLocks/>
            </p:cNvSpPr>
            <p:nvPr/>
          </p:nvSpPr>
          <p:spPr bwMode="auto">
            <a:xfrm>
              <a:off x="-19352572" y="-8074933"/>
              <a:ext cx="206375" cy="292100"/>
            </a:xfrm>
            <a:custGeom>
              <a:avLst/>
              <a:gdLst>
                <a:gd name="T0" fmla="*/ 88 w 130"/>
                <a:gd name="T1" fmla="*/ 0 h 184"/>
                <a:gd name="T2" fmla="*/ 121 w 130"/>
                <a:gd name="T3" fmla="*/ 52 h 184"/>
                <a:gd name="T4" fmla="*/ 130 w 130"/>
                <a:gd name="T5" fmla="*/ 80 h 184"/>
                <a:gd name="T6" fmla="*/ 130 w 130"/>
                <a:gd name="T7" fmla="*/ 132 h 184"/>
                <a:gd name="T8" fmla="*/ 116 w 130"/>
                <a:gd name="T9" fmla="*/ 156 h 184"/>
                <a:gd name="T10" fmla="*/ 81 w 130"/>
                <a:gd name="T11" fmla="*/ 163 h 184"/>
                <a:gd name="T12" fmla="*/ 50 w 130"/>
                <a:gd name="T13" fmla="*/ 182 h 184"/>
                <a:gd name="T14" fmla="*/ 14 w 130"/>
                <a:gd name="T15" fmla="*/ 184 h 184"/>
                <a:gd name="T16" fmla="*/ 10 w 130"/>
                <a:gd name="T17" fmla="*/ 161 h 184"/>
                <a:gd name="T18" fmla="*/ 17 w 130"/>
                <a:gd name="T19" fmla="*/ 130 h 184"/>
                <a:gd name="T20" fmla="*/ 0 w 130"/>
                <a:gd name="T21" fmla="*/ 83 h 184"/>
                <a:gd name="T22" fmla="*/ 29 w 130"/>
                <a:gd name="T23" fmla="*/ 75 h 184"/>
                <a:gd name="T24" fmla="*/ 3 w 130"/>
                <a:gd name="T25" fmla="*/ 38 h 184"/>
                <a:gd name="T26" fmla="*/ 5 w 130"/>
                <a:gd name="T27" fmla="*/ 33 h 184"/>
                <a:gd name="T28" fmla="*/ 22 w 130"/>
                <a:gd name="T29" fmla="*/ 35 h 184"/>
                <a:gd name="T30" fmla="*/ 38 w 130"/>
                <a:gd name="T31" fmla="*/ 14 h 184"/>
                <a:gd name="T32" fmla="*/ 64 w 130"/>
                <a:gd name="T33" fmla="*/ 12 h 184"/>
                <a:gd name="T34" fmla="*/ 81 w 130"/>
                <a:gd name="T35" fmla="*/ 9 h 184"/>
                <a:gd name="T36" fmla="*/ 88 w 130"/>
                <a:gd name="T3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0" h="184">
                  <a:moveTo>
                    <a:pt x="88" y="0"/>
                  </a:moveTo>
                  <a:lnTo>
                    <a:pt x="121" y="52"/>
                  </a:lnTo>
                  <a:lnTo>
                    <a:pt x="130" y="80"/>
                  </a:lnTo>
                  <a:lnTo>
                    <a:pt x="130" y="132"/>
                  </a:lnTo>
                  <a:lnTo>
                    <a:pt x="116" y="156"/>
                  </a:lnTo>
                  <a:lnTo>
                    <a:pt x="81" y="163"/>
                  </a:lnTo>
                  <a:lnTo>
                    <a:pt x="50" y="182"/>
                  </a:lnTo>
                  <a:lnTo>
                    <a:pt x="14" y="184"/>
                  </a:lnTo>
                  <a:lnTo>
                    <a:pt x="10" y="161"/>
                  </a:lnTo>
                  <a:lnTo>
                    <a:pt x="17" y="130"/>
                  </a:lnTo>
                  <a:lnTo>
                    <a:pt x="0" y="83"/>
                  </a:lnTo>
                  <a:lnTo>
                    <a:pt x="29" y="75"/>
                  </a:lnTo>
                  <a:lnTo>
                    <a:pt x="3" y="38"/>
                  </a:lnTo>
                  <a:lnTo>
                    <a:pt x="5" y="33"/>
                  </a:lnTo>
                  <a:lnTo>
                    <a:pt x="22" y="35"/>
                  </a:lnTo>
                  <a:lnTo>
                    <a:pt x="38" y="14"/>
                  </a:lnTo>
                  <a:lnTo>
                    <a:pt x="64" y="12"/>
                  </a:lnTo>
                  <a:lnTo>
                    <a:pt x="81" y="9"/>
                  </a:lnTo>
                  <a:lnTo>
                    <a:pt x="88"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535">
              <a:extLst>
                <a:ext uri="{FF2B5EF4-FFF2-40B4-BE49-F238E27FC236}">
                  <a16:creationId xmlns="" xmlns:a16="http://schemas.microsoft.com/office/drawing/2014/main" id="{CC765EFA-C65A-4896-9960-50C675226396}"/>
                </a:ext>
              </a:extLst>
            </p:cNvPr>
            <p:cNvSpPr>
              <a:spLocks/>
            </p:cNvSpPr>
            <p:nvPr/>
          </p:nvSpPr>
          <p:spPr bwMode="auto">
            <a:xfrm>
              <a:off x="-25856562" y="-8416245"/>
              <a:ext cx="104775" cy="104775"/>
            </a:xfrm>
            <a:custGeom>
              <a:avLst/>
              <a:gdLst>
                <a:gd name="T0" fmla="*/ 26 w 66"/>
                <a:gd name="T1" fmla="*/ 56 h 66"/>
                <a:gd name="T2" fmla="*/ 24 w 66"/>
                <a:gd name="T3" fmla="*/ 66 h 66"/>
                <a:gd name="T4" fmla="*/ 19 w 66"/>
                <a:gd name="T5" fmla="*/ 66 h 66"/>
                <a:gd name="T6" fmla="*/ 17 w 66"/>
                <a:gd name="T7" fmla="*/ 49 h 66"/>
                <a:gd name="T8" fmla="*/ 7 w 66"/>
                <a:gd name="T9" fmla="*/ 45 h 66"/>
                <a:gd name="T10" fmla="*/ 0 w 66"/>
                <a:gd name="T11" fmla="*/ 33 h 66"/>
                <a:gd name="T12" fmla="*/ 7 w 66"/>
                <a:gd name="T13" fmla="*/ 21 h 66"/>
                <a:gd name="T14" fmla="*/ 17 w 66"/>
                <a:gd name="T15" fmla="*/ 19 h 66"/>
                <a:gd name="T16" fmla="*/ 21 w 66"/>
                <a:gd name="T17" fmla="*/ 2 h 66"/>
                <a:gd name="T18" fmla="*/ 28 w 66"/>
                <a:gd name="T19" fmla="*/ 0 h 66"/>
                <a:gd name="T20" fmla="*/ 33 w 66"/>
                <a:gd name="T21" fmla="*/ 7 h 66"/>
                <a:gd name="T22" fmla="*/ 40 w 66"/>
                <a:gd name="T23" fmla="*/ 9 h 66"/>
                <a:gd name="T24" fmla="*/ 47 w 66"/>
                <a:gd name="T25" fmla="*/ 19 h 66"/>
                <a:gd name="T26" fmla="*/ 52 w 66"/>
                <a:gd name="T27" fmla="*/ 19 h 66"/>
                <a:gd name="T28" fmla="*/ 59 w 66"/>
                <a:gd name="T29" fmla="*/ 28 h 66"/>
                <a:gd name="T30" fmla="*/ 66 w 66"/>
                <a:gd name="T31" fmla="*/ 28 h 66"/>
                <a:gd name="T32" fmla="*/ 61 w 66"/>
                <a:gd name="T33" fmla="*/ 40 h 66"/>
                <a:gd name="T34" fmla="*/ 57 w 66"/>
                <a:gd name="T35" fmla="*/ 45 h 66"/>
                <a:gd name="T36" fmla="*/ 57 w 66"/>
                <a:gd name="T37" fmla="*/ 49 h 66"/>
                <a:gd name="T38" fmla="*/ 50 w 66"/>
                <a:gd name="T39" fmla="*/ 49 h 66"/>
                <a:gd name="T40" fmla="*/ 26 w 66"/>
                <a:gd name="T41" fmla="*/ 5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66">
                  <a:moveTo>
                    <a:pt x="26" y="56"/>
                  </a:moveTo>
                  <a:lnTo>
                    <a:pt x="24" y="66"/>
                  </a:lnTo>
                  <a:lnTo>
                    <a:pt x="19" y="66"/>
                  </a:lnTo>
                  <a:lnTo>
                    <a:pt x="17" y="49"/>
                  </a:lnTo>
                  <a:lnTo>
                    <a:pt x="7" y="45"/>
                  </a:lnTo>
                  <a:lnTo>
                    <a:pt x="0" y="33"/>
                  </a:lnTo>
                  <a:lnTo>
                    <a:pt x="7" y="21"/>
                  </a:lnTo>
                  <a:lnTo>
                    <a:pt x="17" y="19"/>
                  </a:lnTo>
                  <a:lnTo>
                    <a:pt x="21" y="2"/>
                  </a:lnTo>
                  <a:lnTo>
                    <a:pt x="28" y="0"/>
                  </a:lnTo>
                  <a:lnTo>
                    <a:pt x="33" y="7"/>
                  </a:lnTo>
                  <a:lnTo>
                    <a:pt x="40" y="9"/>
                  </a:lnTo>
                  <a:lnTo>
                    <a:pt x="47" y="19"/>
                  </a:lnTo>
                  <a:lnTo>
                    <a:pt x="52" y="19"/>
                  </a:lnTo>
                  <a:lnTo>
                    <a:pt x="59" y="28"/>
                  </a:lnTo>
                  <a:lnTo>
                    <a:pt x="66" y="28"/>
                  </a:lnTo>
                  <a:lnTo>
                    <a:pt x="61" y="40"/>
                  </a:lnTo>
                  <a:lnTo>
                    <a:pt x="57" y="45"/>
                  </a:lnTo>
                  <a:lnTo>
                    <a:pt x="57" y="49"/>
                  </a:lnTo>
                  <a:lnTo>
                    <a:pt x="50" y="49"/>
                  </a:lnTo>
                  <a:lnTo>
                    <a:pt x="26" y="5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536">
              <a:extLst>
                <a:ext uri="{FF2B5EF4-FFF2-40B4-BE49-F238E27FC236}">
                  <a16:creationId xmlns="" xmlns:a16="http://schemas.microsoft.com/office/drawing/2014/main" id="{65726476-E3FA-42C2-A9FC-B784D5F625E6}"/>
                </a:ext>
              </a:extLst>
            </p:cNvPr>
            <p:cNvSpPr>
              <a:spLocks/>
            </p:cNvSpPr>
            <p:nvPr/>
          </p:nvSpPr>
          <p:spPr bwMode="auto">
            <a:xfrm>
              <a:off x="-24232549" y="-7485970"/>
              <a:ext cx="112713" cy="101600"/>
            </a:xfrm>
            <a:custGeom>
              <a:avLst/>
              <a:gdLst>
                <a:gd name="T0" fmla="*/ 55 w 71"/>
                <a:gd name="T1" fmla="*/ 2 h 64"/>
                <a:gd name="T2" fmla="*/ 64 w 71"/>
                <a:gd name="T3" fmla="*/ 21 h 64"/>
                <a:gd name="T4" fmla="*/ 59 w 71"/>
                <a:gd name="T5" fmla="*/ 31 h 64"/>
                <a:gd name="T6" fmla="*/ 71 w 71"/>
                <a:gd name="T7" fmla="*/ 61 h 64"/>
                <a:gd name="T8" fmla="*/ 45 w 71"/>
                <a:gd name="T9" fmla="*/ 64 h 64"/>
                <a:gd name="T10" fmla="*/ 36 w 71"/>
                <a:gd name="T11" fmla="*/ 45 h 64"/>
                <a:gd name="T12" fmla="*/ 0 w 71"/>
                <a:gd name="T13" fmla="*/ 40 h 64"/>
                <a:gd name="T14" fmla="*/ 29 w 71"/>
                <a:gd name="T15" fmla="*/ 0 h 64"/>
                <a:gd name="T16" fmla="*/ 55 w 71"/>
                <a:gd name="T17" fmla="*/ 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5" y="2"/>
                  </a:moveTo>
                  <a:lnTo>
                    <a:pt x="64" y="21"/>
                  </a:lnTo>
                  <a:lnTo>
                    <a:pt x="59" y="31"/>
                  </a:lnTo>
                  <a:lnTo>
                    <a:pt x="71" y="61"/>
                  </a:lnTo>
                  <a:lnTo>
                    <a:pt x="45" y="64"/>
                  </a:lnTo>
                  <a:lnTo>
                    <a:pt x="36" y="45"/>
                  </a:lnTo>
                  <a:lnTo>
                    <a:pt x="0" y="40"/>
                  </a:lnTo>
                  <a:lnTo>
                    <a:pt x="29" y="0"/>
                  </a:lnTo>
                  <a:lnTo>
                    <a:pt x="55" y="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537">
              <a:extLst>
                <a:ext uri="{FF2B5EF4-FFF2-40B4-BE49-F238E27FC236}">
                  <a16:creationId xmlns="" xmlns:a16="http://schemas.microsoft.com/office/drawing/2014/main" id="{3FC6FDD8-8068-4F63-9CE3-2F39CF4E4B0C}"/>
                </a:ext>
              </a:extLst>
            </p:cNvPr>
            <p:cNvSpPr>
              <a:spLocks/>
            </p:cNvSpPr>
            <p:nvPr/>
          </p:nvSpPr>
          <p:spPr bwMode="auto">
            <a:xfrm>
              <a:off x="-24235724" y="-9376684"/>
              <a:ext cx="2505076" cy="1150938"/>
            </a:xfrm>
            <a:custGeom>
              <a:avLst/>
              <a:gdLst>
                <a:gd name="T0" fmla="*/ 924 w 1578"/>
                <a:gd name="T1" fmla="*/ 661 h 725"/>
                <a:gd name="T2" fmla="*/ 855 w 1578"/>
                <a:gd name="T3" fmla="*/ 725 h 725"/>
                <a:gd name="T4" fmla="*/ 832 w 1578"/>
                <a:gd name="T5" fmla="*/ 704 h 725"/>
                <a:gd name="T6" fmla="*/ 772 w 1578"/>
                <a:gd name="T7" fmla="*/ 666 h 725"/>
                <a:gd name="T8" fmla="*/ 758 w 1578"/>
                <a:gd name="T9" fmla="*/ 619 h 725"/>
                <a:gd name="T10" fmla="*/ 645 w 1578"/>
                <a:gd name="T11" fmla="*/ 588 h 725"/>
                <a:gd name="T12" fmla="*/ 562 w 1578"/>
                <a:gd name="T13" fmla="*/ 553 h 725"/>
                <a:gd name="T14" fmla="*/ 470 w 1578"/>
                <a:gd name="T15" fmla="*/ 501 h 725"/>
                <a:gd name="T16" fmla="*/ 364 w 1578"/>
                <a:gd name="T17" fmla="*/ 524 h 725"/>
                <a:gd name="T18" fmla="*/ 347 w 1578"/>
                <a:gd name="T19" fmla="*/ 699 h 725"/>
                <a:gd name="T20" fmla="*/ 293 w 1578"/>
                <a:gd name="T21" fmla="*/ 650 h 725"/>
                <a:gd name="T22" fmla="*/ 231 w 1578"/>
                <a:gd name="T23" fmla="*/ 676 h 725"/>
                <a:gd name="T24" fmla="*/ 238 w 1578"/>
                <a:gd name="T25" fmla="*/ 645 h 725"/>
                <a:gd name="T26" fmla="*/ 186 w 1578"/>
                <a:gd name="T27" fmla="*/ 612 h 725"/>
                <a:gd name="T28" fmla="*/ 149 w 1578"/>
                <a:gd name="T29" fmla="*/ 557 h 725"/>
                <a:gd name="T30" fmla="*/ 184 w 1578"/>
                <a:gd name="T31" fmla="*/ 548 h 725"/>
                <a:gd name="T32" fmla="*/ 220 w 1578"/>
                <a:gd name="T33" fmla="*/ 505 h 725"/>
                <a:gd name="T34" fmla="*/ 260 w 1578"/>
                <a:gd name="T35" fmla="*/ 465 h 725"/>
                <a:gd name="T36" fmla="*/ 215 w 1578"/>
                <a:gd name="T37" fmla="*/ 437 h 725"/>
                <a:gd name="T38" fmla="*/ 137 w 1578"/>
                <a:gd name="T39" fmla="*/ 446 h 725"/>
                <a:gd name="T40" fmla="*/ 80 w 1578"/>
                <a:gd name="T41" fmla="*/ 449 h 725"/>
                <a:gd name="T42" fmla="*/ 61 w 1578"/>
                <a:gd name="T43" fmla="*/ 392 h 725"/>
                <a:gd name="T44" fmla="*/ 0 w 1578"/>
                <a:gd name="T45" fmla="*/ 359 h 725"/>
                <a:gd name="T46" fmla="*/ 9 w 1578"/>
                <a:gd name="T47" fmla="*/ 312 h 725"/>
                <a:gd name="T48" fmla="*/ 80 w 1578"/>
                <a:gd name="T49" fmla="*/ 286 h 725"/>
                <a:gd name="T50" fmla="*/ 165 w 1578"/>
                <a:gd name="T51" fmla="*/ 193 h 725"/>
                <a:gd name="T52" fmla="*/ 309 w 1578"/>
                <a:gd name="T53" fmla="*/ 227 h 725"/>
                <a:gd name="T54" fmla="*/ 397 w 1578"/>
                <a:gd name="T55" fmla="*/ 227 h 725"/>
                <a:gd name="T56" fmla="*/ 508 w 1578"/>
                <a:gd name="T57" fmla="*/ 253 h 725"/>
                <a:gd name="T58" fmla="*/ 574 w 1578"/>
                <a:gd name="T59" fmla="*/ 238 h 725"/>
                <a:gd name="T60" fmla="*/ 520 w 1578"/>
                <a:gd name="T61" fmla="*/ 179 h 725"/>
                <a:gd name="T62" fmla="*/ 550 w 1578"/>
                <a:gd name="T63" fmla="*/ 139 h 725"/>
                <a:gd name="T64" fmla="*/ 560 w 1578"/>
                <a:gd name="T65" fmla="*/ 92 h 725"/>
                <a:gd name="T66" fmla="*/ 723 w 1578"/>
                <a:gd name="T67" fmla="*/ 54 h 725"/>
                <a:gd name="T68" fmla="*/ 836 w 1578"/>
                <a:gd name="T69" fmla="*/ 21 h 725"/>
                <a:gd name="T70" fmla="*/ 943 w 1578"/>
                <a:gd name="T71" fmla="*/ 11 h 725"/>
                <a:gd name="T72" fmla="*/ 995 w 1578"/>
                <a:gd name="T73" fmla="*/ 54 h 725"/>
                <a:gd name="T74" fmla="*/ 1039 w 1578"/>
                <a:gd name="T75" fmla="*/ 99 h 725"/>
                <a:gd name="T76" fmla="*/ 1174 w 1578"/>
                <a:gd name="T77" fmla="*/ 47 h 725"/>
                <a:gd name="T78" fmla="*/ 1210 w 1578"/>
                <a:gd name="T79" fmla="*/ 104 h 725"/>
                <a:gd name="T80" fmla="*/ 1316 w 1578"/>
                <a:gd name="T81" fmla="*/ 210 h 725"/>
                <a:gd name="T82" fmla="*/ 1425 w 1578"/>
                <a:gd name="T83" fmla="*/ 224 h 725"/>
                <a:gd name="T84" fmla="*/ 1465 w 1578"/>
                <a:gd name="T85" fmla="*/ 264 h 725"/>
                <a:gd name="T86" fmla="*/ 1510 w 1578"/>
                <a:gd name="T87" fmla="*/ 295 h 725"/>
                <a:gd name="T88" fmla="*/ 1578 w 1578"/>
                <a:gd name="T89" fmla="*/ 319 h 725"/>
                <a:gd name="T90" fmla="*/ 1517 w 1578"/>
                <a:gd name="T91" fmla="*/ 357 h 725"/>
                <a:gd name="T92" fmla="*/ 1493 w 1578"/>
                <a:gd name="T93" fmla="*/ 427 h 725"/>
                <a:gd name="T94" fmla="*/ 1389 w 1578"/>
                <a:gd name="T95" fmla="*/ 498 h 725"/>
                <a:gd name="T96" fmla="*/ 1292 w 1578"/>
                <a:gd name="T97" fmla="*/ 527 h 725"/>
                <a:gd name="T98" fmla="*/ 1302 w 1578"/>
                <a:gd name="T99" fmla="*/ 621 h 725"/>
                <a:gd name="T100" fmla="*/ 1280 w 1578"/>
                <a:gd name="T101" fmla="*/ 643 h 725"/>
                <a:gd name="T102" fmla="*/ 1205 w 1578"/>
                <a:gd name="T103" fmla="*/ 619 h 725"/>
                <a:gd name="T104" fmla="*/ 1127 w 1578"/>
                <a:gd name="T105" fmla="*/ 624 h 725"/>
                <a:gd name="T106" fmla="*/ 1049 w 1578"/>
                <a:gd name="T107" fmla="*/ 614 h 725"/>
                <a:gd name="T108" fmla="*/ 980 w 1578"/>
                <a:gd name="T109" fmla="*/ 626 h 725"/>
                <a:gd name="T110" fmla="*/ 945 w 1578"/>
                <a:gd name="T111" fmla="*/ 652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725">
                  <a:moveTo>
                    <a:pt x="945" y="652"/>
                  </a:moveTo>
                  <a:lnTo>
                    <a:pt x="924" y="661"/>
                  </a:lnTo>
                  <a:lnTo>
                    <a:pt x="872" y="692"/>
                  </a:lnTo>
                  <a:lnTo>
                    <a:pt x="855" y="725"/>
                  </a:lnTo>
                  <a:lnTo>
                    <a:pt x="841" y="725"/>
                  </a:lnTo>
                  <a:lnTo>
                    <a:pt x="832" y="704"/>
                  </a:lnTo>
                  <a:lnTo>
                    <a:pt x="782" y="704"/>
                  </a:lnTo>
                  <a:lnTo>
                    <a:pt x="772" y="666"/>
                  </a:lnTo>
                  <a:lnTo>
                    <a:pt x="754" y="664"/>
                  </a:lnTo>
                  <a:lnTo>
                    <a:pt x="758" y="619"/>
                  </a:lnTo>
                  <a:lnTo>
                    <a:pt x="711" y="583"/>
                  </a:lnTo>
                  <a:lnTo>
                    <a:pt x="645" y="588"/>
                  </a:lnTo>
                  <a:lnTo>
                    <a:pt x="600" y="595"/>
                  </a:lnTo>
                  <a:lnTo>
                    <a:pt x="562" y="553"/>
                  </a:lnTo>
                  <a:lnTo>
                    <a:pt x="531" y="534"/>
                  </a:lnTo>
                  <a:lnTo>
                    <a:pt x="470" y="501"/>
                  </a:lnTo>
                  <a:lnTo>
                    <a:pt x="463" y="496"/>
                  </a:lnTo>
                  <a:lnTo>
                    <a:pt x="364" y="524"/>
                  </a:lnTo>
                  <a:lnTo>
                    <a:pt x="366" y="697"/>
                  </a:lnTo>
                  <a:lnTo>
                    <a:pt x="347" y="699"/>
                  </a:lnTo>
                  <a:lnTo>
                    <a:pt x="319" y="664"/>
                  </a:lnTo>
                  <a:lnTo>
                    <a:pt x="293" y="650"/>
                  </a:lnTo>
                  <a:lnTo>
                    <a:pt x="248" y="659"/>
                  </a:lnTo>
                  <a:lnTo>
                    <a:pt x="231" y="676"/>
                  </a:lnTo>
                  <a:lnTo>
                    <a:pt x="229" y="664"/>
                  </a:lnTo>
                  <a:lnTo>
                    <a:pt x="238" y="645"/>
                  </a:lnTo>
                  <a:lnTo>
                    <a:pt x="231" y="628"/>
                  </a:lnTo>
                  <a:lnTo>
                    <a:pt x="186" y="612"/>
                  </a:lnTo>
                  <a:lnTo>
                    <a:pt x="170" y="569"/>
                  </a:lnTo>
                  <a:lnTo>
                    <a:pt x="149" y="557"/>
                  </a:lnTo>
                  <a:lnTo>
                    <a:pt x="146" y="543"/>
                  </a:lnTo>
                  <a:lnTo>
                    <a:pt x="184" y="548"/>
                  </a:lnTo>
                  <a:lnTo>
                    <a:pt x="186" y="513"/>
                  </a:lnTo>
                  <a:lnTo>
                    <a:pt x="220" y="505"/>
                  </a:lnTo>
                  <a:lnTo>
                    <a:pt x="253" y="513"/>
                  </a:lnTo>
                  <a:lnTo>
                    <a:pt x="260" y="465"/>
                  </a:lnTo>
                  <a:lnTo>
                    <a:pt x="253" y="435"/>
                  </a:lnTo>
                  <a:lnTo>
                    <a:pt x="215" y="437"/>
                  </a:lnTo>
                  <a:lnTo>
                    <a:pt x="182" y="425"/>
                  </a:lnTo>
                  <a:lnTo>
                    <a:pt x="137" y="446"/>
                  </a:lnTo>
                  <a:lnTo>
                    <a:pt x="101" y="456"/>
                  </a:lnTo>
                  <a:lnTo>
                    <a:pt x="80" y="449"/>
                  </a:lnTo>
                  <a:lnTo>
                    <a:pt x="85" y="425"/>
                  </a:lnTo>
                  <a:lnTo>
                    <a:pt x="61" y="392"/>
                  </a:lnTo>
                  <a:lnTo>
                    <a:pt x="31" y="392"/>
                  </a:lnTo>
                  <a:lnTo>
                    <a:pt x="0" y="359"/>
                  </a:lnTo>
                  <a:lnTo>
                    <a:pt x="21" y="321"/>
                  </a:lnTo>
                  <a:lnTo>
                    <a:pt x="9" y="312"/>
                  </a:lnTo>
                  <a:lnTo>
                    <a:pt x="40" y="257"/>
                  </a:lnTo>
                  <a:lnTo>
                    <a:pt x="80" y="286"/>
                  </a:lnTo>
                  <a:lnTo>
                    <a:pt x="85" y="248"/>
                  </a:lnTo>
                  <a:lnTo>
                    <a:pt x="165" y="193"/>
                  </a:lnTo>
                  <a:lnTo>
                    <a:pt x="224" y="191"/>
                  </a:lnTo>
                  <a:lnTo>
                    <a:pt x="309" y="227"/>
                  </a:lnTo>
                  <a:lnTo>
                    <a:pt x="357" y="248"/>
                  </a:lnTo>
                  <a:lnTo>
                    <a:pt x="397" y="227"/>
                  </a:lnTo>
                  <a:lnTo>
                    <a:pt x="458" y="227"/>
                  </a:lnTo>
                  <a:lnTo>
                    <a:pt x="508" y="253"/>
                  </a:lnTo>
                  <a:lnTo>
                    <a:pt x="520" y="236"/>
                  </a:lnTo>
                  <a:lnTo>
                    <a:pt x="574" y="238"/>
                  </a:lnTo>
                  <a:lnTo>
                    <a:pt x="583" y="215"/>
                  </a:lnTo>
                  <a:lnTo>
                    <a:pt x="520" y="179"/>
                  </a:lnTo>
                  <a:lnTo>
                    <a:pt x="557" y="153"/>
                  </a:lnTo>
                  <a:lnTo>
                    <a:pt x="550" y="139"/>
                  </a:lnTo>
                  <a:lnTo>
                    <a:pt x="588" y="127"/>
                  </a:lnTo>
                  <a:lnTo>
                    <a:pt x="560" y="92"/>
                  </a:lnTo>
                  <a:lnTo>
                    <a:pt x="576" y="73"/>
                  </a:lnTo>
                  <a:lnTo>
                    <a:pt x="723" y="54"/>
                  </a:lnTo>
                  <a:lnTo>
                    <a:pt x="742" y="42"/>
                  </a:lnTo>
                  <a:lnTo>
                    <a:pt x="836" y="21"/>
                  </a:lnTo>
                  <a:lnTo>
                    <a:pt x="872" y="0"/>
                  </a:lnTo>
                  <a:lnTo>
                    <a:pt x="943" y="11"/>
                  </a:lnTo>
                  <a:lnTo>
                    <a:pt x="954" y="66"/>
                  </a:lnTo>
                  <a:lnTo>
                    <a:pt x="995" y="54"/>
                  </a:lnTo>
                  <a:lnTo>
                    <a:pt x="1044" y="71"/>
                  </a:lnTo>
                  <a:lnTo>
                    <a:pt x="1039" y="99"/>
                  </a:lnTo>
                  <a:lnTo>
                    <a:pt x="1077" y="97"/>
                  </a:lnTo>
                  <a:lnTo>
                    <a:pt x="1174" y="47"/>
                  </a:lnTo>
                  <a:lnTo>
                    <a:pt x="1160" y="63"/>
                  </a:lnTo>
                  <a:lnTo>
                    <a:pt x="1210" y="104"/>
                  </a:lnTo>
                  <a:lnTo>
                    <a:pt x="1297" y="236"/>
                  </a:lnTo>
                  <a:lnTo>
                    <a:pt x="1316" y="210"/>
                  </a:lnTo>
                  <a:lnTo>
                    <a:pt x="1370" y="238"/>
                  </a:lnTo>
                  <a:lnTo>
                    <a:pt x="1425" y="224"/>
                  </a:lnTo>
                  <a:lnTo>
                    <a:pt x="1446" y="234"/>
                  </a:lnTo>
                  <a:lnTo>
                    <a:pt x="1465" y="264"/>
                  </a:lnTo>
                  <a:lnTo>
                    <a:pt x="1493" y="274"/>
                  </a:lnTo>
                  <a:lnTo>
                    <a:pt x="1510" y="295"/>
                  </a:lnTo>
                  <a:lnTo>
                    <a:pt x="1559" y="288"/>
                  </a:lnTo>
                  <a:lnTo>
                    <a:pt x="1578" y="319"/>
                  </a:lnTo>
                  <a:lnTo>
                    <a:pt x="1550" y="352"/>
                  </a:lnTo>
                  <a:lnTo>
                    <a:pt x="1517" y="357"/>
                  </a:lnTo>
                  <a:lnTo>
                    <a:pt x="1517" y="406"/>
                  </a:lnTo>
                  <a:lnTo>
                    <a:pt x="1493" y="427"/>
                  </a:lnTo>
                  <a:lnTo>
                    <a:pt x="1418" y="411"/>
                  </a:lnTo>
                  <a:lnTo>
                    <a:pt x="1389" y="498"/>
                  </a:lnTo>
                  <a:lnTo>
                    <a:pt x="1370" y="508"/>
                  </a:lnTo>
                  <a:lnTo>
                    <a:pt x="1292" y="527"/>
                  </a:lnTo>
                  <a:lnTo>
                    <a:pt x="1328" y="609"/>
                  </a:lnTo>
                  <a:lnTo>
                    <a:pt x="1302" y="621"/>
                  </a:lnTo>
                  <a:lnTo>
                    <a:pt x="1304" y="647"/>
                  </a:lnTo>
                  <a:lnTo>
                    <a:pt x="1280" y="643"/>
                  </a:lnTo>
                  <a:lnTo>
                    <a:pt x="1262" y="626"/>
                  </a:lnTo>
                  <a:lnTo>
                    <a:pt x="1205" y="619"/>
                  </a:lnTo>
                  <a:lnTo>
                    <a:pt x="1141" y="619"/>
                  </a:lnTo>
                  <a:lnTo>
                    <a:pt x="1127" y="624"/>
                  </a:lnTo>
                  <a:lnTo>
                    <a:pt x="1070" y="605"/>
                  </a:lnTo>
                  <a:lnTo>
                    <a:pt x="1049" y="614"/>
                  </a:lnTo>
                  <a:lnTo>
                    <a:pt x="1044" y="643"/>
                  </a:lnTo>
                  <a:lnTo>
                    <a:pt x="980" y="626"/>
                  </a:lnTo>
                  <a:lnTo>
                    <a:pt x="954" y="633"/>
                  </a:lnTo>
                  <a:lnTo>
                    <a:pt x="945" y="65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538">
              <a:extLst>
                <a:ext uri="{FF2B5EF4-FFF2-40B4-BE49-F238E27FC236}">
                  <a16:creationId xmlns="" xmlns:a16="http://schemas.microsoft.com/office/drawing/2014/main" id="{59A15625-FC39-4108-B20F-E35FC851C420}"/>
                </a:ext>
              </a:extLst>
            </p:cNvPr>
            <p:cNvSpPr>
              <a:spLocks/>
            </p:cNvSpPr>
            <p:nvPr/>
          </p:nvSpPr>
          <p:spPr bwMode="auto">
            <a:xfrm>
              <a:off x="-20946423" y="-6990669"/>
              <a:ext cx="457200" cy="539750"/>
            </a:xfrm>
            <a:custGeom>
              <a:avLst/>
              <a:gdLst>
                <a:gd name="T0" fmla="*/ 196 w 288"/>
                <a:gd name="T1" fmla="*/ 326 h 340"/>
                <a:gd name="T2" fmla="*/ 210 w 288"/>
                <a:gd name="T3" fmla="*/ 307 h 340"/>
                <a:gd name="T4" fmla="*/ 210 w 288"/>
                <a:gd name="T5" fmla="*/ 274 h 340"/>
                <a:gd name="T6" fmla="*/ 180 w 288"/>
                <a:gd name="T7" fmla="*/ 241 h 340"/>
                <a:gd name="T8" fmla="*/ 177 w 288"/>
                <a:gd name="T9" fmla="*/ 201 h 340"/>
                <a:gd name="T10" fmla="*/ 149 w 288"/>
                <a:gd name="T11" fmla="*/ 170 h 340"/>
                <a:gd name="T12" fmla="*/ 118 w 288"/>
                <a:gd name="T13" fmla="*/ 168 h 340"/>
                <a:gd name="T14" fmla="*/ 111 w 288"/>
                <a:gd name="T15" fmla="*/ 180 h 340"/>
                <a:gd name="T16" fmla="*/ 87 w 288"/>
                <a:gd name="T17" fmla="*/ 182 h 340"/>
                <a:gd name="T18" fmla="*/ 78 w 288"/>
                <a:gd name="T19" fmla="*/ 175 h 340"/>
                <a:gd name="T20" fmla="*/ 35 w 288"/>
                <a:gd name="T21" fmla="*/ 198 h 340"/>
                <a:gd name="T22" fmla="*/ 35 w 288"/>
                <a:gd name="T23" fmla="*/ 163 h 340"/>
                <a:gd name="T24" fmla="*/ 45 w 288"/>
                <a:gd name="T25" fmla="*/ 120 h 340"/>
                <a:gd name="T26" fmla="*/ 19 w 288"/>
                <a:gd name="T27" fmla="*/ 118 h 340"/>
                <a:gd name="T28" fmla="*/ 17 w 288"/>
                <a:gd name="T29" fmla="*/ 94 h 340"/>
                <a:gd name="T30" fmla="*/ 0 w 288"/>
                <a:gd name="T31" fmla="*/ 83 h 340"/>
                <a:gd name="T32" fmla="*/ 7 w 288"/>
                <a:gd name="T33" fmla="*/ 68 h 340"/>
                <a:gd name="T34" fmla="*/ 40 w 288"/>
                <a:gd name="T35" fmla="*/ 42 h 340"/>
                <a:gd name="T36" fmla="*/ 45 w 288"/>
                <a:gd name="T37" fmla="*/ 52 h 340"/>
                <a:gd name="T38" fmla="*/ 66 w 288"/>
                <a:gd name="T39" fmla="*/ 52 h 340"/>
                <a:gd name="T40" fmla="*/ 59 w 288"/>
                <a:gd name="T41" fmla="*/ 7 h 340"/>
                <a:gd name="T42" fmla="*/ 80 w 288"/>
                <a:gd name="T43" fmla="*/ 0 h 340"/>
                <a:gd name="T44" fmla="*/ 102 w 288"/>
                <a:gd name="T45" fmla="*/ 33 h 340"/>
                <a:gd name="T46" fmla="*/ 118 w 288"/>
                <a:gd name="T47" fmla="*/ 68 h 340"/>
                <a:gd name="T48" fmla="*/ 168 w 288"/>
                <a:gd name="T49" fmla="*/ 68 h 340"/>
                <a:gd name="T50" fmla="*/ 182 w 288"/>
                <a:gd name="T51" fmla="*/ 104 h 340"/>
                <a:gd name="T52" fmla="*/ 156 w 288"/>
                <a:gd name="T53" fmla="*/ 113 h 340"/>
                <a:gd name="T54" fmla="*/ 147 w 288"/>
                <a:gd name="T55" fmla="*/ 128 h 340"/>
                <a:gd name="T56" fmla="*/ 191 w 288"/>
                <a:gd name="T57" fmla="*/ 154 h 340"/>
                <a:gd name="T58" fmla="*/ 224 w 288"/>
                <a:gd name="T59" fmla="*/ 198 h 340"/>
                <a:gd name="T60" fmla="*/ 248 w 288"/>
                <a:gd name="T61" fmla="*/ 234 h 340"/>
                <a:gd name="T62" fmla="*/ 279 w 288"/>
                <a:gd name="T63" fmla="*/ 262 h 340"/>
                <a:gd name="T64" fmla="*/ 288 w 288"/>
                <a:gd name="T65" fmla="*/ 288 h 340"/>
                <a:gd name="T66" fmla="*/ 281 w 288"/>
                <a:gd name="T67" fmla="*/ 328 h 340"/>
                <a:gd name="T68" fmla="*/ 246 w 288"/>
                <a:gd name="T69" fmla="*/ 314 h 340"/>
                <a:gd name="T70" fmla="*/ 229 w 288"/>
                <a:gd name="T71" fmla="*/ 340 h 340"/>
                <a:gd name="T72" fmla="*/ 196 w 288"/>
                <a:gd name="T73" fmla="*/ 326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88" h="340">
                  <a:moveTo>
                    <a:pt x="196" y="326"/>
                  </a:moveTo>
                  <a:lnTo>
                    <a:pt x="210" y="307"/>
                  </a:lnTo>
                  <a:lnTo>
                    <a:pt x="210" y="274"/>
                  </a:lnTo>
                  <a:lnTo>
                    <a:pt x="180" y="241"/>
                  </a:lnTo>
                  <a:lnTo>
                    <a:pt x="177" y="201"/>
                  </a:lnTo>
                  <a:lnTo>
                    <a:pt x="149" y="170"/>
                  </a:lnTo>
                  <a:lnTo>
                    <a:pt x="118" y="168"/>
                  </a:lnTo>
                  <a:lnTo>
                    <a:pt x="111" y="180"/>
                  </a:lnTo>
                  <a:lnTo>
                    <a:pt x="87" y="182"/>
                  </a:lnTo>
                  <a:lnTo>
                    <a:pt x="78" y="175"/>
                  </a:lnTo>
                  <a:lnTo>
                    <a:pt x="35" y="198"/>
                  </a:lnTo>
                  <a:lnTo>
                    <a:pt x="35" y="163"/>
                  </a:lnTo>
                  <a:lnTo>
                    <a:pt x="45" y="120"/>
                  </a:lnTo>
                  <a:lnTo>
                    <a:pt x="19" y="118"/>
                  </a:lnTo>
                  <a:lnTo>
                    <a:pt x="17" y="94"/>
                  </a:lnTo>
                  <a:lnTo>
                    <a:pt x="0" y="83"/>
                  </a:lnTo>
                  <a:lnTo>
                    <a:pt x="7" y="68"/>
                  </a:lnTo>
                  <a:lnTo>
                    <a:pt x="40" y="42"/>
                  </a:lnTo>
                  <a:lnTo>
                    <a:pt x="45" y="52"/>
                  </a:lnTo>
                  <a:lnTo>
                    <a:pt x="66" y="52"/>
                  </a:lnTo>
                  <a:lnTo>
                    <a:pt x="59" y="7"/>
                  </a:lnTo>
                  <a:lnTo>
                    <a:pt x="80" y="0"/>
                  </a:lnTo>
                  <a:lnTo>
                    <a:pt x="102" y="33"/>
                  </a:lnTo>
                  <a:lnTo>
                    <a:pt x="118" y="68"/>
                  </a:lnTo>
                  <a:lnTo>
                    <a:pt x="168" y="68"/>
                  </a:lnTo>
                  <a:lnTo>
                    <a:pt x="182" y="104"/>
                  </a:lnTo>
                  <a:lnTo>
                    <a:pt x="156" y="113"/>
                  </a:lnTo>
                  <a:lnTo>
                    <a:pt x="147" y="128"/>
                  </a:lnTo>
                  <a:lnTo>
                    <a:pt x="191" y="154"/>
                  </a:lnTo>
                  <a:lnTo>
                    <a:pt x="224" y="198"/>
                  </a:lnTo>
                  <a:lnTo>
                    <a:pt x="248" y="234"/>
                  </a:lnTo>
                  <a:lnTo>
                    <a:pt x="279" y="262"/>
                  </a:lnTo>
                  <a:lnTo>
                    <a:pt x="288" y="288"/>
                  </a:lnTo>
                  <a:lnTo>
                    <a:pt x="281" y="328"/>
                  </a:lnTo>
                  <a:lnTo>
                    <a:pt x="246" y="314"/>
                  </a:lnTo>
                  <a:lnTo>
                    <a:pt x="229" y="340"/>
                  </a:lnTo>
                  <a:lnTo>
                    <a:pt x="196" y="32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539">
              <a:extLst>
                <a:ext uri="{FF2B5EF4-FFF2-40B4-BE49-F238E27FC236}">
                  <a16:creationId xmlns="" xmlns:a16="http://schemas.microsoft.com/office/drawing/2014/main" id="{73CC0174-18F2-4C7D-86E2-34694795F34A}"/>
                </a:ext>
              </a:extLst>
            </p:cNvPr>
            <p:cNvSpPr>
              <a:spLocks/>
            </p:cNvSpPr>
            <p:nvPr/>
          </p:nvSpPr>
          <p:spPr bwMode="auto">
            <a:xfrm>
              <a:off x="-24934224" y="-7797120"/>
              <a:ext cx="90488" cy="104775"/>
            </a:xfrm>
            <a:custGeom>
              <a:avLst/>
              <a:gdLst>
                <a:gd name="T0" fmla="*/ 26 w 57"/>
                <a:gd name="T1" fmla="*/ 59 h 66"/>
                <a:gd name="T2" fmla="*/ 17 w 57"/>
                <a:gd name="T3" fmla="*/ 59 h 66"/>
                <a:gd name="T4" fmla="*/ 14 w 57"/>
                <a:gd name="T5" fmla="*/ 66 h 66"/>
                <a:gd name="T6" fmla="*/ 0 w 57"/>
                <a:gd name="T7" fmla="*/ 66 h 66"/>
                <a:gd name="T8" fmla="*/ 14 w 57"/>
                <a:gd name="T9" fmla="*/ 30 h 66"/>
                <a:gd name="T10" fmla="*/ 33 w 57"/>
                <a:gd name="T11" fmla="*/ 0 h 66"/>
                <a:gd name="T12" fmla="*/ 33 w 57"/>
                <a:gd name="T13" fmla="*/ 0 h 66"/>
                <a:gd name="T14" fmla="*/ 52 w 57"/>
                <a:gd name="T15" fmla="*/ 2 h 66"/>
                <a:gd name="T16" fmla="*/ 57 w 57"/>
                <a:gd name="T17" fmla="*/ 19 h 66"/>
                <a:gd name="T18" fmla="*/ 36 w 57"/>
                <a:gd name="T19" fmla="*/ 35 h 66"/>
                <a:gd name="T20" fmla="*/ 26 w 57"/>
                <a:gd name="T21"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66">
                  <a:moveTo>
                    <a:pt x="26" y="59"/>
                  </a:moveTo>
                  <a:lnTo>
                    <a:pt x="17" y="59"/>
                  </a:lnTo>
                  <a:lnTo>
                    <a:pt x="14" y="66"/>
                  </a:lnTo>
                  <a:lnTo>
                    <a:pt x="0" y="66"/>
                  </a:lnTo>
                  <a:lnTo>
                    <a:pt x="14" y="30"/>
                  </a:lnTo>
                  <a:lnTo>
                    <a:pt x="33" y="0"/>
                  </a:lnTo>
                  <a:lnTo>
                    <a:pt x="33" y="0"/>
                  </a:lnTo>
                  <a:lnTo>
                    <a:pt x="52" y="2"/>
                  </a:lnTo>
                  <a:lnTo>
                    <a:pt x="57" y="19"/>
                  </a:lnTo>
                  <a:lnTo>
                    <a:pt x="36" y="35"/>
                  </a:lnTo>
                  <a:lnTo>
                    <a:pt x="26" y="5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540">
              <a:extLst>
                <a:ext uri="{FF2B5EF4-FFF2-40B4-BE49-F238E27FC236}">
                  <a16:creationId xmlns="" xmlns:a16="http://schemas.microsoft.com/office/drawing/2014/main" id="{05C553EA-B6BE-4CC0-8A37-326A50356A7B}"/>
                </a:ext>
              </a:extLst>
            </p:cNvPr>
            <p:cNvSpPr>
              <a:spLocks/>
            </p:cNvSpPr>
            <p:nvPr/>
          </p:nvSpPr>
          <p:spPr bwMode="auto">
            <a:xfrm>
              <a:off x="-22198961" y="-6198506"/>
              <a:ext cx="127000" cy="234950"/>
            </a:xfrm>
            <a:custGeom>
              <a:avLst/>
              <a:gdLst>
                <a:gd name="T0" fmla="*/ 80 w 80"/>
                <a:gd name="T1" fmla="*/ 89 h 148"/>
                <a:gd name="T2" fmla="*/ 75 w 80"/>
                <a:gd name="T3" fmla="*/ 130 h 148"/>
                <a:gd name="T4" fmla="*/ 59 w 80"/>
                <a:gd name="T5" fmla="*/ 141 h 148"/>
                <a:gd name="T6" fmla="*/ 26 w 80"/>
                <a:gd name="T7" fmla="*/ 148 h 148"/>
                <a:gd name="T8" fmla="*/ 7 w 80"/>
                <a:gd name="T9" fmla="*/ 118 h 148"/>
                <a:gd name="T10" fmla="*/ 0 w 80"/>
                <a:gd name="T11" fmla="*/ 63 h 148"/>
                <a:gd name="T12" fmla="*/ 16 w 80"/>
                <a:gd name="T13" fmla="*/ 0 h 148"/>
                <a:gd name="T14" fmla="*/ 45 w 80"/>
                <a:gd name="T15" fmla="*/ 21 h 148"/>
                <a:gd name="T16" fmla="*/ 61 w 80"/>
                <a:gd name="T17" fmla="*/ 49 h 148"/>
                <a:gd name="T18" fmla="*/ 80 w 80"/>
                <a:gd name="T19" fmla="*/ 8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48">
                  <a:moveTo>
                    <a:pt x="80" y="89"/>
                  </a:moveTo>
                  <a:lnTo>
                    <a:pt x="75" y="130"/>
                  </a:lnTo>
                  <a:lnTo>
                    <a:pt x="59" y="141"/>
                  </a:lnTo>
                  <a:lnTo>
                    <a:pt x="26" y="148"/>
                  </a:lnTo>
                  <a:lnTo>
                    <a:pt x="7" y="118"/>
                  </a:lnTo>
                  <a:lnTo>
                    <a:pt x="0" y="63"/>
                  </a:lnTo>
                  <a:lnTo>
                    <a:pt x="16" y="0"/>
                  </a:lnTo>
                  <a:lnTo>
                    <a:pt x="45" y="21"/>
                  </a:lnTo>
                  <a:lnTo>
                    <a:pt x="61" y="49"/>
                  </a:lnTo>
                  <a:lnTo>
                    <a:pt x="80" y="8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541">
              <a:extLst>
                <a:ext uri="{FF2B5EF4-FFF2-40B4-BE49-F238E27FC236}">
                  <a16:creationId xmlns="" xmlns:a16="http://schemas.microsoft.com/office/drawing/2014/main" id="{7AF350AD-8783-4EDF-9975-7EDD1FE556D8}"/>
                </a:ext>
              </a:extLst>
            </p:cNvPr>
            <p:cNvSpPr>
              <a:spLocks/>
            </p:cNvSpPr>
            <p:nvPr/>
          </p:nvSpPr>
          <p:spPr bwMode="auto">
            <a:xfrm>
              <a:off x="-27788551" y="-6120719"/>
              <a:ext cx="236538" cy="255588"/>
            </a:xfrm>
            <a:custGeom>
              <a:avLst/>
              <a:gdLst>
                <a:gd name="T0" fmla="*/ 142 w 149"/>
                <a:gd name="T1" fmla="*/ 161 h 161"/>
                <a:gd name="T2" fmla="*/ 133 w 149"/>
                <a:gd name="T3" fmla="*/ 161 h 161"/>
                <a:gd name="T4" fmla="*/ 92 w 149"/>
                <a:gd name="T5" fmla="*/ 144 h 161"/>
                <a:gd name="T6" fmla="*/ 59 w 149"/>
                <a:gd name="T7" fmla="*/ 114 h 161"/>
                <a:gd name="T8" fmla="*/ 26 w 149"/>
                <a:gd name="T9" fmla="*/ 92 h 161"/>
                <a:gd name="T10" fmla="*/ 0 w 149"/>
                <a:gd name="T11" fmla="*/ 69 h 161"/>
                <a:gd name="T12" fmla="*/ 7 w 149"/>
                <a:gd name="T13" fmla="*/ 57 h 161"/>
                <a:gd name="T14" fmla="*/ 10 w 149"/>
                <a:gd name="T15" fmla="*/ 45 h 161"/>
                <a:gd name="T16" fmla="*/ 29 w 149"/>
                <a:gd name="T17" fmla="*/ 24 h 161"/>
                <a:gd name="T18" fmla="*/ 45 w 149"/>
                <a:gd name="T19" fmla="*/ 5 h 161"/>
                <a:gd name="T20" fmla="*/ 55 w 149"/>
                <a:gd name="T21" fmla="*/ 5 h 161"/>
                <a:gd name="T22" fmla="*/ 64 w 149"/>
                <a:gd name="T23" fmla="*/ 0 h 161"/>
                <a:gd name="T24" fmla="*/ 81 w 149"/>
                <a:gd name="T25" fmla="*/ 24 h 161"/>
                <a:gd name="T26" fmla="*/ 78 w 149"/>
                <a:gd name="T27" fmla="*/ 40 h 161"/>
                <a:gd name="T28" fmla="*/ 85 w 149"/>
                <a:gd name="T29" fmla="*/ 47 h 161"/>
                <a:gd name="T30" fmla="*/ 97 w 149"/>
                <a:gd name="T31" fmla="*/ 47 h 161"/>
                <a:gd name="T32" fmla="*/ 104 w 149"/>
                <a:gd name="T33" fmla="*/ 33 h 161"/>
                <a:gd name="T34" fmla="*/ 116 w 149"/>
                <a:gd name="T35" fmla="*/ 33 h 161"/>
                <a:gd name="T36" fmla="*/ 114 w 149"/>
                <a:gd name="T37" fmla="*/ 45 h 161"/>
                <a:gd name="T38" fmla="*/ 116 w 149"/>
                <a:gd name="T39" fmla="*/ 64 h 161"/>
                <a:gd name="T40" fmla="*/ 109 w 149"/>
                <a:gd name="T41" fmla="*/ 81 h 161"/>
                <a:gd name="T42" fmla="*/ 121 w 149"/>
                <a:gd name="T43" fmla="*/ 92 h 161"/>
                <a:gd name="T44" fmla="*/ 133 w 149"/>
                <a:gd name="T45" fmla="*/ 95 h 161"/>
                <a:gd name="T46" fmla="*/ 149 w 149"/>
                <a:gd name="T47" fmla="*/ 111 h 161"/>
                <a:gd name="T48" fmla="*/ 149 w 149"/>
                <a:gd name="T49" fmla="*/ 125 h 161"/>
                <a:gd name="T50" fmla="*/ 147 w 149"/>
                <a:gd name="T51" fmla="*/ 130 h 161"/>
                <a:gd name="T52" fmla="*/ 142 w 149"/>
                <a:gd name="T53"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9" h="161">
                  <a:moveTo>
                    <a:pt x="142" y="161"/>
                  </a:moveTo>
                  <a:lnTo>
                    <a:pt x="133" y="161"/>
                  </a:lnTo>
                  <a:lnTo>
                    <a:pt x="92" y="144"/>
                  </a:lnTo>
                  <a:lnTo>
                    <a:pt x="59" y="114"/>
                  </a:lnTo>
                  <a:lnTo>
                    <a:pt x="26" y="92"/>
                  </a:lnTo>
                  <a:lnTo>
                    <a:pt x="0" y="69"/>
                  </a:lnTo>
                  <a:lnTo>
                    <a:pt x="7" y="57"/>
                  </a:lnTo>
                  <a:lnTo>
                    <a:pt x="10" y="45"/>
                  </a:lnTo>
                  <a:lnTo>
                    <a:pt x="29" y="24"/>
                  </a:lnTo>
                  <a:lnTo>
                    <a:pt x="45" y="5"/>
                  </a:lnTo>
                  <a:lnTo>
                    <a:pt x="55" y="5"/>
                  </a:lnTo>
                  <a:lnTo>
                    <a:pt x="64" y="0"/>
                  </a:lnTo>
                  <a:lnTo>
                    <a:pt x="81" y="24"/>
                  </a:lnTo>
                  <a:lnTo>
                    <a:pt x="78" y="40"/>
                  </a:lnTo>
                  <a:lnTo>
                    <a:pt x="85" y="47"/>
                  </a:lnTo>
                  <a:lnTo>
                    <a:pt x="97" y="47"/>
                  </a:lnTo>
                  <a:lnTo>
                    <a:pt x="104" y="33"/>
                  </a:lnTo>
                  <a:lnTo>
                    <a:pt x="116" y="33"/>
                  </a:lnTo>
                  <a:lnTo>
                    <a:pt x="114" y="45"/>
                  </a:lnTo>
                  <a:lnTo>
                    <a:pt x="116" y="64"/>
                  </a:lnTo>
                  <a:lnTo>
                    <a:pt x="109" y="81"/>
                  </a:lnTo>
                  <a:lnTo>
                    <a:pt x="121" y="92"/>
                  </a:lnTo>
                  <a:lnTo>
                    <a:pt x="133" y="95"/>
                  </a:lnTo>
                  <a:lnTo>
                    <a:pt x="149" y="111"/>
                  </a:lnTo>
                  <a:lnTo>
                    <a:pt x="149" y="125"/>
                  </a:lnTo>
                  <a:lnTo>
                    <a:pt x="147" y="130"/>
                  </a:lnTo>
                  <a:lnTo>
                    <a:pt x="142" y="16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542">
              <a:extLst>
                <a:ext uri="{FF2B5EF4-FFF2-40B4-BE49-F238E27FC236}">
                  <a16:creationId xmlns="" xmlns:a16="http://schemas.microsoft.com/office/drawing/2014/main" id="{2CA5E2AB-C6A1-425D-B3A9-4E3C1C60DA70}"/>
                </a:ext>
              </a:extLst>
            </p:cNvPr>
            <p:cNvSpPr>
              <a:spLocks/>
            </p:cNvSpPr>
            <p:nvPr/>
          </p:nvSpPr>
          <p:spPr bwMode="auto">
            <a:xfrm>
              <a:off x="-25432700" y="-3801379"/>
              <a:ext cx="142875" cy="134938"/>
            </a:xfrm>
            <a:custGeom>
              <a:avLst/>
              <a:gdLst>
                <a:gd name="T0" fmla="*/ 78 w 90"/>
                <a:gd name="T1" fmla="*/ 12 h 85"/>
                <a:gd name="T2" fmla="*/ 90 w 90"/>
                <a:gd name="T3" fmla="*/ 26 h 85"/>
                <a:gd name="T4" fmla="*/ 78 w 90"/>
                <a:gd name="T5" fmla="*/ 45 h 85"/>
                <a:gd name="T6" fmla="*/ 71 w 90"/>
                <a:gd name="T7" fmla="*/ 59 h 85"/>
                <a:gd name="T8" fmla="*/ 50 w 90"/>
                <a:gd name="T9" fmla="*/ 66 h 85"/>
                <a:gd name="T10" fmla="*/ 43 w 90"/>
                <a:gd name="T11" fmla="*/ 80 h 85"/>
                <a:gd name="T12" fmla="*/ 28 w 90"/>
                <a:gd name="T13" fmla="*/ 85 h 85"/>
                <a:gd name="T14" fmla="*/ 0 w 90"/>
                <a:gd name="T15" fmla="*/ 52 h 85"/>
                <a:gd name="T16" fmla="*/ 21 w 90"/>
                <a:gd name="T17" fmla="*/ 26 h 85"/>
                <a:gd name="T18" fmla="*/ 43 w 90"/>
                <a:gd name="T19" fmla="*/ 9 h 85"/>
                <a:gd name="T20" fmla="*/ 59 w 90"/>
                <a:gd name="T21" fmla="*/ 0 h 85"/>
                <a:gd name="T22" fmla="*/ 78 w 90"/>
                <a:gd name="T23"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85">
                  <a:moveTo>
                    <a:pt x="78" y="12"/>
                  </a:moveTo>
                  <a:lnTo>
                    <a:pt x="90" y="26"/>
                  </a:lnTo>
                  <a:lnTo>
                    <a:pt x="78" y="45"/>
                  </a:lnTo>
                  <a:lnTo>
                    <a:pt x="71" y="59"/>
                  </a:lnTo>
                  <a:lnTo>
                    <a:pt x="50" y="66"/>
                  </a:lnTo>
                  <a:lnTo>
                    <a:pt x="43" y="80"/>
                  </a:lnTo>
                  <a:lnTo>
                    <a:pt x="28" y="85"/>
                  </a:lnTo>
                  <a:lnTo>
                    <a:pt x="0" y="52"/>
                  </a:lnTo>
                  <a:lnTo>
                    <a:pt x="21" y="26"/>
                  </a:lnTo>
                  <a:lnTo>
                    <a:pt x="43" y="9"/>
                  </a:lnTo>
                  <a:lnTo>
                    <a:pt x="59" y="0"/>
                  </a:lnTo>
                  <a:lnTo>
                    <a:pt x="78" y="1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543">
              <a:extLst>
                <a:ext uri="{FF2B5EF4-FFF2-40B4-BE49-F238E27FC236}">
                  <a16:creationId xmlns="" xmlns:a16="http://schemas.microsoft.com/office/drawing/2014/main" id="{22C5F285-B109-43A6-9015-64A788919F4C}"/>
                </a:ext>
              </a:extLst>
            </p:cNvPr>
            <p:cNvSpPr>
              <a:spLocks/>
            </p:cNvSpPr>
            <p:nvPr/>
          </p:nvSpPr>
          <p:spPr bwMode="auto">
            <a:xfrm>
              <a:off x="-25796237" y="-9463996"/>
              <a:ext cx="338138" cy="211138"/>
            </a:xfrm>
            <a:custGeom>
              <a:avLst/>
              <a:gdLst>
                <a:gd name="T0" fmla="*/ 64 w 213"/>
                <a:gd name="T1" fmla="*/ 111 h 133"/>
                <a:gd name="T2" fmla="*/ 61 w 213"/>
                <a:gd name="T3" fmla="*/ 97 h 133"/>
                <a:gd name="T4" fmla="*/ 66 w 213"/>
                <a:gd name="T5" fmla="*/ 83 h 133"/>
                <a:gd name="T6" fmla="*/ 49 w 213"/>
                <a:gd name="T7" fmla="*/ 74 h 133"/>
                <a:gd name="T8" fmla="*/ 7 w 213"/>
                <a:gd name="T9" fmla="*/ 64 h 133"/>
                <a:gd name="T10" fmla="*/ 0 w 213"/>
                <a:gd name="T11" fmla="*/ 19 h 133"/>
                <a:gd name="T12" fmla="*/ 45 w 213"/>
                <a:gd name="T13" fmla="*/ 3 h 133"/>
                <a:gd name="T14" fmla="*/ 109 w 213"/>
                <a:gd name="T15" fmla="*/ 5 h 133"/>
                <a:gd name="T16" fmla="*/ 146 w 213"/>
                <a:gd name="T17" fmla="*/ 0 h 133"/>
                <a:gd name="T18" fmla="*/ 151 w 213"/>
                <a:gd name="T19" fmla="*/ 12 h 133"/>
                <a:gd name="T20" fmla="*/ 172 w 213"/>
                <a:gd name="T21" fmla="*/ 14 h 133"/>
                <a:gd name="T22" fmla="*/ 210 w 213"/>
                <a:gd name="T23" fmla="*/ 43 h 133"/>
                <a:gd name="T24" fmla="*/ 213 w 213"/>
                <a:gd name="T25" fmla="*/ 66 h 133"/>
                <a:gd name="T26" fmla="*/ 182 w 213"/>
                <a:gd name="T27" fmla="*/ 83 h 133"/>
                <a:gd name="T28" fmla="*/ 172 w 213"/>
                <a:gd name="T29" fmla="*/ 114 h 133"/>
                <a:gd name="T30" fmla="*/ 130 w 213"/>
                <a:gd name="T31" fmla="*/ 133 h 133"/>
                <a:gd name="T32" fmla="*/ 94 w 213"/>
                <a:gd name="T33" fmla="*/ 133 h 133"/>
                <a:gd name="T34" fmla="*/ 85 w 213"/>
                <a:gd name="T35" fmla="*/ 116 h 133"/>
                <a:gd name="T36" fmla="*/ 64 w 213"/>
                <a:gd name="T37" fmla="*/ 11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3" h="133">
                  <a:moveTo>
                    <a:pt x="64" y="111"/>
                  </a:moveTo>
                  <a:lnTo>
                    <a:pt x="61" y="97"/>
                  </a:lnTo>
                  <a:lnTo>
                    <a:pt x="66" y="83"/>
                  </a:lnTo>
                  <a:lnTo>
                    <a:pt x="49" y="74"/>
                  </a:lnTo>
                  <a:lnTo>
                    <a:pt x="7" y="64"/>
                  </a:lnTo>
                  <a:lnTo>
                    <a:pt x="0" y="19"/>
                  </a:lnTo>
                  <a:lnTo>
                    <a:pt x="45" y="3"/>
                  </a:lnTo>
                  <a:lnTo>
                    <a:pt x="109" y="5"/>
                  </a:lnTo>
                  <a:lnTo>
                    <a:pt x="146" y="0"/>
                  </a:lnTo>
                  <a:lnTo>
                    <a:pt x="151" y="12"/>
                  </a:lnTo>
                  <a:lnTo>
                    <a:pt x="172" y="14"/>
                  </a:lnTo>
                  <a:lnTo>
                    <a:pt x="210" y="43"/>
                  </a:lnTo>
                  <a:lnTo>
                    <a:pt x="213" y="66"/>
                  </a:lnTo>
                  <a:lnTo>
                    <a:pt x="182" y="83"/>
                  </a:lnTo>
                  <a:lnTo>
                    <a:pt x="172" y="114"/>
                  </a:lnTo>
                  <a:lnTo>
                    <a:pt x="130" y="133"/>
                  </a:lnTo>
                  <a:lnTo>
                    <a:pt x="94" y="133"/>
                  </a:lnTo>
                  <a:lnTo>
                    <a:pt x="85" y="116"/>
                  </a:lnTo>
                  <a:lnTo>
                    <a:pt x="64" y="11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544">
              <a:extLst>
                <a:ext uri="{FF2B5EF4-FFF2-40B4-BE49-F238E27FC236}">
                  <a16:creationId xmlns="" xmlns:a16="http://schemas.microsoft.com/office/drawing/2014/main" id="{E0AE146C-B205-4B34-9AEE-B45575F4B351}"/>
                </a:ext>
              </a:extLst>
            </p:cNvPr>
            <p:cNvSpPr>
              <a:spLocks/>
            </p:cNvSpPr>
            <p:nvPr/>
          </p:nvSpPr>
          <p:spPr bwMode="auto">
            <a:xfrm>
              <a:off x="-26742388" y="-8941708"/>
              <a:ext cx="38100" cy="52388"/>
            </a:xfrm>
            <a:custGeom>
              <a:avLst/>
              <a:gdLst>
                <a:gd name="T0" fmla="*/ 15 w 24"/>
                <a:gd name="T1" fmla="*/ 0 h 33"/>
                <a:gd name="T2" fmla="*/ 24 w 24"/>
                <a:gd name="T3" fmla="*/ 9 h 33"/>
                <a:gd name="T4" fmla="*/ 22 w 24"/>
                <a:gd name="T5" fmla="*/ 33 h 33"/>
                <a:gd name="T6" fmla="*/ 10 w 24"/>
                <a:gd name="T7" fmla="*/ 33 h 33"/>
                <a:gd name="T8" fmla="*/ 0 w 24"/>
                <a:gd name="T9" fmla="*/ 28 h 33"/>
                <a:gd name="T10" fmla="*/ 5 w 24"/>
                <a:gd name="T11" fmla="*/ 0 h 33"/>
                <a:gd name="T12" fmla="*/ 15 w 24"/>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4" h="33">
                  <a:moveTo>
                    <a:pt x="15" y="0"/>
                  </a:moveTo>
                  <a:lnTo>
                    <a:pt x="24" y="9"/>
                  </a:lnTo>
                  <a:lnTo>
                    <a:pt x="22" y="33"/>
                  </a:lnTo>
                  <a:lnTo>
                    <a:pt x="10" y="33"/>
                  </a:lnTo>
                  <a:lnTo>
                    <a:pt x="0" y="28"/>
                  </a:lnTo>
                  <a:lnTo>
                    <a:pt x="5" y="0"/>
                  </a:lnTo>
                  <a:lnTo>
                    <a:pt x="15"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545">
              <a:extLst>
                <a:ext uri="{FF2B5EF4-FFF2-40B4-BE49-F238E27FC236}">
                  <a16:creationId xmlns="" xmlns:a16="http://schemas.microsoft.com/office/drawing/2014/main" id="{3DF782F2-278E-4D83-BF8F-065E6DCE13BC}"/>
                </a:ext>
              </a:extLst>
            </p:cNvPr>
            <p:cNvSpPr>
              <a:spLocks/>
            </p:cNvSpPr>
            <p:nvPr/>
          </p:nvSpPr>
          <p:spPr bwMode="auto">
            <a:xfrm>
              <a:off x="-25796237" y="-9602109"/>
              <a:ext cx="434975" cy="206375"/>
            </a:xfrm>
            <a:custGeom>
              <a:avLst/>
              <a:gdLst>
                <a:gd name="T0" fmla="*/ 0 w 274"/>
                <a:gd name="T1" fmla="*/ 106 h 130"/>
                <a:gd name="T2" fmla="*/ 2 w 274"/>
                <a:gd name="T3" fmla="*/ 64 h 130"/>
                <a:gd name="T4" fmla="*/ 21 w 274"/>
                <a:gd name="T5" fmla="*/ 31 h 130"/>
                <a:gd name="T6" fmla="*/ 57 w 274"/>
                <a:gd name="T7" fmla="*/ 12 h 130"/>
                <a:gd name="T8" fmla="*/ 87 w 274"/>
                <a:gd name="T9" fmla="*/ 52 h 130"/>
                <a:gd name="T10" fmla="*/ 118 w 274"/>
                <a:gd name="T11" fmla="*/ 52 h 130"/>
                <a:gd name="T12" fmla="*/ 125 w 274"/>
                <a:gd name="T13" fmla="*/ 9 h 130"/>
                <a:gd name="T14" fmla="*/ 158 w 274"/>
                <a:gd name="T15" fmla="*/ 0 h 130"/>
                <a:gd name="T16" fmla="*/ 175 w 274"/>
                <a:gd name="T17" fmla="*/ 7 h 130"/>
                <a:gd name="T18" fmla="*/ 208 w 274"/>
                <a:gd name="T19" fmla="*/ 26 h 130"/>
                <a:gd name="T20" fmla="*/ 241 w 274"/>
                <a:gd name="T21" fmla="*/ 26 h 130"/>
                <a:gd name="T22" fmla="*/ 260 w 274"/>
                <a:gd name="T23" fmla="*/ 40 h 130"/>
                <a:gd name="T24" fmla="*/ 262 w 274"/>
                <a:gd name="T25" fmla="*/ 66 h 130"/>
                <a:gd name="T26" fmla="*/ 274 w 274"/>
                <a:gd name="T27" fmla="*/ 99 h 130"/>
                <a:gd name="T28" fmla="*/ 234 w 274"/>
                <a:gd name="T29" fmla="*/ 120 h 130"/>
                <a:gd name="T30" fmla="*/ 210 w 274"/>
                <a:gd name="T31" fmla="*/ 130 h 130"/>
                <a:gd name="T32" fmla="*/ 172 w 274"/>
                <a:gd name="T33" fmla="*/ 101 h 130"/>
                <a:gd name="T34" fmla="*/ 151 w 274"/>
                <a:gd name="T35" fmla="*/ 99 h 130"/>
                <a:gd name="T36" fmla="*/ 146 w 274"/>
                <a:gd name="T37" fmla="*/ 87 h 130"/>
                <a:gd name="T38" fmla="*/ 109 w 274"/>
                <a:gd name="T39" fmla="*/ 92 h 130"/>
                <a:gd name="T40" fmla="*/ 45 w 274"/>
                <a:gd name="T41" fmla="*/ 90 h 130"/>
                <a:gd name="T42" fmla="*/ 0 w 274"/>
                <a:gd name="T43" fmla="*/ 10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4" h="130">
                  <a:moveTo>
                    <a:pt x="0" y="106"/>
                  </a:moveTo>
                  <a:lnTo>
                    <a:pt x="2" y="64"/>
                  </a:lnTo>
                  <a:lnTo>
                    <a:pt x="21" y="31"/>
                  </a:lnTo>
                  <a:lnTo>
                    <a:pt x="57" y="12"/>
                  </a:lnTo>
                  <a:lnTo>
                    <a:pt x="87" y="52"/>
                  </a:lnTo>
                  <a:lnTo>
                    <a:pt x="118" y="52"/>
                  </a:lnTo>
                  <a:lnTo>
                    <a:pt x="125" y="9"/>
                  </a:lnTo>
                  <a:lnTo>
                    <a:pt x="158" y="0"/>
                  </a:lnTo>
                  <a:lnTo>
                    <a:pt x="175" y="7"/>
                  </a:lnTo>
                  <a:lnTo>
                    <a:pt x="208" y="26"/>
                  </a:lnTo>
                  <a:lnTo>
                    <a:pt x="241" y="26"/>
                  </a:lnTo>
                  <a:lnTo>
                    <a:pt x="260" y="40"/>
                  </a:lnTo>
                  <a:lnTo>
                    <a:pt x="262" y="66"/>
                  </a:lnTo>
                  <a:lnTo>
                    <a:pt x="274" y="99"/>
                  </a:lnTo>
                  <a:lnTo>
                    <a:pt x="234" y="120"/>
                  </a:lnTo>
                  <a:lnTo>
                    <a:pt x="210" y="130"/>
                  </a:lnTo>
                  <a:lnTo>
                    <a:pt x="172" y="101"/>
                  </a:lnTo>
                  <a:lnTo>
                    <a:pt x="151" y="99"/>
                  </a:lnTo>
                  <a:lnTo>
                    <a:pt x="146" y="87"/>
                  </a:lnTo>
                  <a:lnTo>
                    <a:pt x="109" y="92"/>
                  </a:lnTo>
                  <a:lnTo>
                    <a:pt x="45" y="90"/>
                  </a:lnTo>
                  <a:lnTo>
                    <a:pt x="0" y="10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546">
              <a:extLst>
                <a:ext uri="{FF2B5EF4-FFF2-40B4-BE49-F238E27FC236}">
                  <a16:creationId xmlns="" xmlns:a16="http://schemas.microsoft.com/office/drawing/2014/main" id="{76D3EFF3-B054-43EC-B672-5940FEE75EE4}"/>
                </a:ext>
              </a:extLst>
            </p:cNvPr>
            <p:cNvSpPr>
              <a:spLocks/>
            </p:cNvSpPr>
            <p:nvPr/>
          </p:nvSpPr>
          <p:spPr bwMode="auto">
            <a:xfrm>
              <a:off x="-26516963" y="-7695520"/>
              <a:ext cx="971550" cy="889001"/>
            </a:xfrm>
            <a:custGeom>
              <a:avLst/>
              <a:gdLst>
                <a:gd name="T0" fmla="*/ 213 w 612"/>
                <a:gd name="T1" fmla="*/ 427 h 560"/>
                <a:gd name="T2" fmla="*/ 187 w 612"/>
                <a:gd name="T3" fmla="*/ 444 h 560"/>
                <a:gd name="T4" fmla="*/ 166 w 612"/>
                <a:gd name="T5" fmla="*/ 420 h 560"/>
                <a:gd name="T6" fmla="*/ 104 w 612"/>
                <a:gd name="T7" fmla="*/ 404 h 560"/>
                <a:gd name="T8" fmla="*/ 88 w 612"/>
                <a:gd name="T9" fmla="*/ 378 h 560"/>
                <a:gd name="T10" fmla="*/ 57 w 612"/>
                <a:gd name="T11" fmla="*/ 359 h 560"/>
                <a:gd name="T12" fmla="*/ 38 w 612"/>
                <a:gd name="T13" fmla="*/ 366 h 560"/>
                <a:gd name="T14" fmla="*/ 24 w 612"/>
                <a:gd name="T15" fmla="*/ 345 h 560"/>
                <a:gd name="T16" fmla="*/ 24 w 612"/>
                <a:gd name="T17" fmla="*/ 326 h 560"/>
                <a:gd name="T18" fmla="*/ 0 w 612"/>
                <a:gd name="T19" fmla="*/ 297 h 560"/>
                <a:gd name="T20" fmla="*/ 17 w 612"/>
                <a:gd name="T21" fmla="*/ 278 h 560"/>
                <a:gd name="T22" fmla="*/ 12 w 612"/>
                <a:gd name="T23" fmla="*/ 252 h 560"/>
                <a:gd name="T24" fmla="*/ 17 w 612"/>
                <a:gd name="T25" fmla="*/ 231 h 560"/>
                <a:gd name="T26" fmla="*/ 14 w 612"/>
                <a:gd name="T27" fmla="*/ 212 h 560"/>
                <a:gd name="T28" fmla="*/ 21 w 612"/>
                <a:gd name="T29" fmla="*/ 177 h 560"/>
                <a:gd name="T30" fmla="*/ 19 w 612"/>
                <a:gd name="T31" fmla="*/ 158 h 560"/>
                <a:gd name="T32" fmla="*/ 7 w 612"/>
                <a:gd name="T33" fmla="*/ 120 h 560"/>
                <a:gd name="T34" fmla="*/ 26 w 612"/>
                <a:gd name="T35" fmla="*/ 111 h 560"/>
                <a:gd name="T36" fmla="*/ 29 w 612"/>
                <a:gd name="T37" fmla="*/ 94 h 560"/>
                <a:gd name="T38" fmla="*/ 24 w 612"/>
                <a:gd name="T39" fmla="*/ 75 h 560"/>
                <a:gd name="T40" fmla="*/ 52 w 612"/>
                <a:gd name="T41" fmla="*/ 59 h 560"/>
                <a:gd name="T42" fmla="*/ 64 w 612"/>
                <a:gd name="T43" fmla="*/ 44 h 560"/>
                <a:gd name="T44" fmla="*/ 83 w 612"/>
                <a:gd name="T45" fmla="*/ 33 h 560"/>
                <a:gd name="T46" fmla="*/ 85 w 612"/>
                <a:gd name="T47" fmla="*/ 0 h 560"/>
                <a:gd name="T48" fmla="*/ 130 w 612"/>
                <a:gd name="T49" fmla="*/ 16 h 560"/>
                <a:gd name="T50" fmla="*/ 147 w 612"/>
                <a:gd name="T51" fmla="*/ 11 h 560"/>
                <a:gd name="T52" fmla="*/ 177 w 612"/>
                <a:gd name="T53" fmla="*/ 18 h 560"/>
                <a:gd name="T54" fmla="*/ 229 w 612"/>
                <a:gd name="T55" fmla="*/ 37 h 560"/>
                <a:gd name="T56" fmla="*/ 248 w 612"/>
                <a:gd name="T57" fmla="*/ 75 h 560"/>
                <a:gd name="T58" fmla="*/ 281 w 612"/>
                <a:gd name="T59" fmla="*/ 85 h 560"/>
                <a:gd name="T60" fmla="*/ 336 w 612"/>
                <a:gd name="T61" fmla="*/ 101 h 560"/>
                <a:gd name="T62" fmla="*/ 378 w 612"/>
                <a:gd name="T63" fmla="*/ 122 h 560"/>
                <a:gd name="T64" fmla="*/ 397 w 612"/>
                <a:gd name="T65" fmla="*/ 111 h 560"/>
                <a:gd name="T66" fmla="*/ 416 w 612"/>
                <a:gd name="T67" fmla="*/ 92 h 560"/>
                <a:gd name="T68" fmla="*/ 407 w 612"/>
                <a:gd name="T69" fmla="*/ 59 h 560"/>
                <a:gd name="T70" fmla="*/ 418 w 612"/>
                <a:gd name="T71" fmla="*/ 40 h 560"/>
                <a:gd name="T72" fmla="*/ 447 w 612"/>
                <a:gd name="T73" fmla="*/ 18 h 560"/>
                <a:gd name="T74" fmla="*/ 473 w 612"/>
                <a:gd name="T75" fmla="*/ 14 h 560"/>
                <a:gd name="T76" fmla="*/ 525 w 612"/>
                <a:gd name="T77" fmla="*/ 21 h 560"/>
                <a:gd name="T78" fmla="*/ 539 w 612"/>
                <a:gd name="T79" fmla="*/ 40 h 560"/>
                <a:gd name="T80" fmla="*/ 553 w 612"/>
                <a:gd name="T81" fmla="*/ 42 h 560"/>
                <a:gd name="T82" fmla="*/ 565 w 612"/>
                <a:gd name="T83" fmla="*/ 49 h 560"/>
                <a:gd name="T84" fmla="*/ 603 w 612"/>
                <a:gd name="T85" fmla="*/ 54 h 560"/>
                <a:gd name="T86" fmla="*/ 612 w 612"/>
                <a:gd name="T87" fmla="*/ 68 h 560"/>
                <a:gd name="T88" fmla="*/ 598 w 612"/>
                <a:gd name="T89" fmla="*/ 87 h 560"/>
                <a:gd name="T90" fmla="*/ 605 w 612"/>
                <a:gd name="T91" fmla="*/ 106 h 560"/>
                <a:gd name="T92" fmla="*/ 596 w 612"/>
                <a:gd name="T93" fmla="*/ 132 h 560"/>
                <a:gd name="T94" fmla="*/ 605 w 612"/>
                <a:gd name="T95" fmla="*/ 165 h 560"/>
                <a:gd name="T96" fmla="*/ 605 w 612"/>
                <a:gd name="T97" fmla="*/ 314 h 560"/>
                <a:gd name="T98" fmla="*/ 605 w 612"/>
                <a:gd name="T99" fmla="*/ 463 h 560"/>
                <a:gd name="T100" fmla="*/ 605 w 612"/>
                <a:gd name="T101" fmla="*/ 543 h 560"/>
                <a:gd name="T102" fmla="*/ 563 w 612"/>
                <a:gd name="T103" fmla="*/ 543 h 560"/>
                <a:gd name="T104" fmla="*/ 560 w 612"/>
                <a:gd name="T105" fmla="*/ 560 h 560"/>
                <a:gd name="T106" fmla="*/ 407 w 612"/>
                <a:gd name="T107" fmla="*/ 484 h 560"/>
                <a:gd name="T108" fmla="*/ 253 w 612"/>
                <a:gd name="T109" fmla="*/ 406 h 560"/>
                <a:gd name="T110" fmla="*/ 213 w 612"/>
                <a:gd name="T111" fmla="*/ 427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2" h="560">
                  <a:moveTo>
                    <a:pt x="213" y="427"/>
                  </a:moveTo>
                  <a:lnTo>
                    <a:pt x="187" y="444"/>
                  </a:lnTo>
                  <a:lnTo>
                    <a:pt x="166" y="420"/>
                  </a:lnTo>
                  <a:lnTo>
                    <a:pt x="104" y="404"/>
                  </a:lnTo>
                  <a:lnTo>
                    <a:pt x="88" y="378"/>
                  </a:lnTo>
                  <a:lnTo>
                    <a:pt x="57" y="359"/>
                  </a:lnTo>
                  <a:lnTo>
                    <a:pt x="38" y="366"/>
                  </a:lnTo>
                  <a:lnTo>
                    <a:pt x="24" y="345"/>
                  </a:lnTo>
                  <a:lnTo>
                    <a:pt x="24" y="326"/>
                  </a:lnTo>
                  <a:lnTo>
                    <a:pt x="0" y="297"/>
                  </a:lnTo>
                  <a:lnTo>
                    <a:pt x="17" y="278"/>
                  </a:lnTo>
                  <a:lnTo>
                    <a:pt x="12" y="252"/>
                  </a:lnTo>
                  <a:lnTo>
                    <a:pt x="17" y="231"/>
                  </a:lnTo>
                  <a:lnTo>
                    <a:pt x="14" y="212"/>
                  </a:lnTo>
                  <a:lnTo>
                    <a:pt x="21" y="177"/>
                  </a:lnTo>
                  <a:lnTo>
                    <a:pt x="19" y="158"/>
                  </a:lnTo>
                  <a:lnTo>
                    <a:pt x="7" y="120"/>
                  </a:lnTo>
                  <a:lnTo>
                    <a:pt x="26" y="111"/>
                  </a:lnTo>
                  <a:lnTo>
                    <a:pt x="29" y="94"/>
                  </a:lnTo>
                  <a:lnTo>
                    <a:pt x="24" y="75"/>
                  </a:lnTo>
                  <a:lnTo>
                    <a:pt x="52" y="59"/>
                  </a:lnTo>
                  <a:lnTo>
                    <a:pt x="64" y="44"/>
                  </a:lnTo>
                  <a:lnTo>
                    <a:pt x="83" y="33"/>
                  </a:lnTo>
                  <a:lnTo>
                    <a:pt x="85" y="0"/>
                  </a:lnTo>
                  <a:lnTo>
                    <a:pt x="130" y="16"/>
                  </a:lnTo>
                  <a:lnTo>
                    <a:pt x="147" y="11"/>
                  </a:lnTo>
                  <a:lnTo>
                    <a:pt x="177" y="18"/>
                  </a:lnTo>
                  <a:lnTo>
                    <a:pt x="229" y="37"/>
                  </a:lnTo>
                  <a:lnTo>
                    <a:pt x="248" y="75"/>
                  </a:lnTo>
                  <a:lnTo>
                    <a:pt x="281" y="85"/>
                  </a:lnTo>
                  <a:lnTo>
                    <a:pt x="336" y="101"/>
                  </a:lnTo>
                  <a:lnTo>
                    <a:pt x="378" y="122"/>
                  </a:lnTo>
                  <a:lnTo>
                    <a:pt x="397" y="111"/>
                  </a:lnTo>
                  <a:lnTo>
                    <a:pt x="416" y="92"/>
                  </a:lnTo>
                  <a:lnTo>
                    <a:pt x="407" y="59"/>
                  </a:lnTo>
                  <a:lnTo>
                    <a:pt x="418" y="40"/>
                  </a:lnTo>
                  <a:lnTo>
                    <a:pt x="447" y="18"/>
                  </a:lnTo>
                  <a:lnTo>
                    <a:pt x="473" y="14"/>
                  </a:lnTo>
                  <a:lnTo>
                    <a:pt x="525" y="21"/>
                  </a:lnTo>
                  <a:lnTo>
                    <a:pt x="539" y="40"/>
                  </a:lnTo>
                  <a:lnTo>
                    <a:pt x="553" y="42"/>
                  </a:lnTo>
                  <a:lnTo>
                    <a:pt x="565" y="49"/>
                  </a:lnTo>
                  <a:lnTo>
                    <a:pt x="603" y="54"/>
                  </a:lnTo>
                  <a:lnTo>
                    <a:pt x="612" y="68"/>
                  </a:lnTo>
                  <a:lnTo>
                    <a:pt x="598" y="87"/>
                  </a:lnTo>
                  <a:lnTo>
                    <a:pt x="605" y="106"/>
                  </a:lnTo>
                  <a:lnTo>
                    <a:pt x="596" y="132"/>
                  </a:lnTo>
                  <a:lnTo>
                    <a:pt x="605" y="165"/>
                  </a:lnTo>
                  <a:lnTo>
                    <a:pt x="605" y="314"/>
                  </a:lnTo>
                  <a:lnTo>
                    <a:pt x="605" y="463"/>
                  </a:lnTo>
                  <a:lnTo>
                    <a:pt x="605" y="543"/>
                  </a:lnTo>
                  <a:lnTo>
                    <a:pt x="563" y="543"/>
                  </a:lnTo>
                  <a:lnTo>
                    <a:pt x="560" y="560"/>
                  </a:lnTo>
                  <a:lnTo>
                    <a:pt x="407" y="484"/>
                  </a:lnTo>
                  <a:lnTo>
                    <a:pt x="253" y="406"/>
                  </a:lnTo>
                  <a:lnTo>
                    <a:pt x="213" y="42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547">
              <a:extLst>
                <a:ext uri="{FF2B5EF4-FFF2-40B4-BE49-F238E27FC236}">
                  <a16:creationId xmlns="" xmlns:a16="http://schemas.microsoft.com/office/drawing/2014/main" id="{A3BDADE8-B37B-4769-A2D1-C82B47D784F1}"/>
                </a:ext>
              </a:extLst>
            </p:cNvPr>
            <p:cNvSpPr>
              <a:spLocks/>
            </p:cNvSpPr>
            <p:nvPr/>
          </p:nvSpPr>
          <p:spPr bwMode="auto">
            <a:xfrm>
              <a:off x="-27890151" y="-7876495"/>
              <a:ext cx="731838" cy="547688"/>
            </a:xfrm>
            <a:custGeom>
              <a:avLst/>
              <a:gdLst>
                <a:gd name="T0" fmla="*/ 171 w 461"/>
                <a:gd name="T1" fmla="*/ 345 h 345"/>
                <a:gd name="T2" fmla="*/ 171 w 461"/>
                <a:gd name="T3" fmla="*/ 296 h 345"/>
                <a:gd name="T4" fmla="*/ 232 w 461"/>
                <a:gd name="T5" fmla="*/ 265 h 345"/>
                <a:gd name="T6" fmla="*/ 272 w 461"/>
                <a:gd name="T7" fmla="*/ 260 h 345"/>
                <a:gd name="T8" fmla="*/ 303 w 461"/>
                <a:gd name="T9" fmla="*/ 248 h 345"/>
                <a:gd name="T10" fmla="*/ 317 w 461"/>
                <a:gd name="T11" fmla="*/ 227 h 345"/>
                <a:gd name="T12" fmla="*/ 362 w 461"/>
                <a:gd name="T13" fmla="*/ 210 h 345"/>
                <a:gd name="T14" fmla="*/ 364 w 461"/>
                <a:gd name="T15" fmla="*/ 177 h 345"/>
                <a:gd name="T16" fmla="*/ 386 w 461"/>
                <a:gd name="T17" fmla="*/ 175 h 345"/>
                <a:gd name="T18" fmla="*/ 404 w 461"/>
                <a:gd name="T19" fmla="*/ 158 h 345"/>
                <a:gd name="T20" fmla="*/ 454 w 461"/>
                <a:gd name="T21" fmla="*/ 151 h 345"/>
                <a:gd name="T22" fmla="*/ 461 w 461"/>
                <a:gd name="T23" fmla="*/ 135 h 345"/>
                <a:gd name="T24" fmla="*/ 452 w 461"/>
                <a:gd name="T25" fmla="*/ 125 h 345"/>
                <a:gd name="T26" fmla="*/ 438 w 461"/>
                <a:gd name="T27" fmla="*/ 80 h 345"/>
                <a:gd name="T28" fmla="*/ 435 w 461"/>
                <a:gd name="T29" fmla="*/ 54 h 345"/>
                <a:gd name="T30" fmla="*/ 421 w 461"/>
                <a:gd name="T31" fmla="*/ 26 h 345"/>
                <a:gd name="T32" fmla="*/ 404 w 461"/>
                <a:gd name="T33" fmla="*/ 26 h 345"/>
                <a:gd name="T34" fmla="*/ 364 w 461"/>
                <a:gd name="T35" fmla="*/ 17 h 345"/>
                <a:gd name="T36" fmla="*/ 329 w 461"/>
                <a:gd name="T37" fmla="*/ 19 h 345"/>
                <a:gd name="T38" fmla="*/ 305 w 461"/>
                <a:gd name="T39" fmla="*/ 0 h 345"/>
                <a:gd name="T40" fmla="*/ 277 w 461"/>
                <a:gd name="T41" fmla="*/ 0 h 345"/>
                <a:gd name="T42" fmla="*/ 263 w 461"/>
                <a:gd name="T43" fmla="*/ 28 h 345"/>
                <a:gd name="T44" fmla="*/ 239 w 461"/>
                <a:gd name="T45" fmla="*/ 73 h 345"/>
                <a:gd name="T46" fmla="*/ 208 w 461"/>
                <a:gd name="T47" fmla="*/ 90 h 345"/>
                <a:gd name="T48" fmla="*/ 171 w 461"/>
                <a:gd name="T49" fmla="*/ 109 h 345"/>
                <a:gd name="T50" fmla="*/ 147 w 461"/>
                <a:gd name="T51" fmla="*/ 140 h 345"/>
                <a:gd name="T52" fmla="*/ 140 w 461"/>
                <a:gd name="T53" fmla="*/ 161 h 345"/>
                <a:gd name="T54" fmla="*/ 126 w 461"/>
                <a:gd name="T55" fmla="*/ 199 h 345"/>
                <a:gd name="T56" fmla="*/ 135 w 461"/>
                <a:gd name="T57" fmla="*/ 251 h 345"/>
                <a:gd name="T58" fmla="*/ 104 w 461"/>
                <a:gd name="T59" fmla="*/ 286 h 345"/>
                <a:gd name="T60" fmla="*/ 83 w 461"/>
                <a:gd name="T61" fmla="*/ 298 h 345"/>
                <a:gd name="T62" fmla="*/ 52 w 461"/>
                <a:gd name="T63" fmla="*/ 326 h 345"/>
                <a:gd name="T64" fmla="*/ 17 w 461"/>
                <a:gd name="T65" fmla="*/ 331 h 345"/>
                <a:gd name="T66" fmla="*/ 0 w 461"/>
                <a:gd name="T67" fmla="*/ 345 h 345"/>
                <a:gd name="T68" fmla="*/ 50 w 461"/>
                <a:gd name="T69" fmla="*/ 345 h 345"/>
                <a:gd name="T70" fmla="*/ 171 w 461"/>
                <a:gd name="T71" fmla="*/ 345 h 345"/>
                <a:gd name="T72" fmla="*/ 171 w 461"/>
                <a:gd name="T73" fmla="*/ 345 h 345"/>
                <a:gd name="T74" fmla="*/ 171 w 461"/>
                <a:gd name="T75" fmla="*/ 345 h 345"/>
                <a:gd name="T76" fmla="*/ 50 w 461"/>
                <a:gd name="T77" fmla="*/ 345 h 345"/>
                <a:gd name="T78" fmla="*/ 0 w 461"/>
                <a:gd name="T79" fmla="*/ 345 h 345"/>
                <a:gd name="T80" fmla="*/ 171 w 461"/>
                <a:gd name="T81"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1" h="345">
                  <a:moveTo>
                    <a:pt x="171" y="345"/>
                  </a:moveTo>
                  <a:lnTo>
                    <a:pt x="171" y="296"/>
                  </a:lnTo>
                  <a:lnTo>
                    <a:pt x="232" y="265"/>
                  </a:lnTo>
                  <a:lnTo>
                    <a:pt x="272" y="260"/>
                  </a:lnTo>
                  <a:lnTo>
                    <a:pt x="303" y="248"/>
                  </a:lnTo>
                  <a:lnTo>
                    <a:pt x="317" y="227"/>
                  </a:lnTo>
                  <a:lnTo>
                    <a:pt x="362" y="210"/>
                  </a:lnTo>
                  <a:lnTo>
                    <a:pt x="364" y="177"/>
                  </a:lnTo>
                  <a:lnTo>
                    <a:pt x="386" y="175"/>
                  </a:lnTo>
                  <a:lnTo>
                    <a:pt x="404" y="158"/>
                  </a:lnTo>
                  <a:lnTo>
                    <a:pt x="454" y="151"/>
                  </a:lnTo>
                  <a:lnTo>
                    <a:pt x="461" y="135"/>
                  </a:lnTo>
                  <a:lnTo>
                    <a:pt x="452" y="125"/>
                  </a:lnTo>
                  <a:lnTo>
                    <a:pt x="438" y="80"/>
                  </a:lnTo>
                  <a:lnTo>
                    <a:pt x="435" y="54"/>
                  </a:lnTo>
                  <a:lnTo>
                    <a:pt x="421" y="26"/>
                  </a:lnTo>
                  <a:lnTo>
                    <a:pt x="404" y="26"/>
                  </a:lnTo>
                  <a:lnTo>
                    <a:pt x="364" y="17"/>
                  </a:lnTo>
                  <a:lnTo>
                    <a:pt x="329" y="19"/>
                  </a:lnTo>
                  <a:lnTo>
                    <a:pt x="305" y="0"/>
                  </a:lnTo>
                  <a:lnTo>
                    <a:pt x="277" y="0"/>
                  </a:lnTo>
                  <a:lnTo>
                    <a:pt x="263" y="28"/>
                  </a:lnTo>
                  <a:lnTo>
                    <a:pt x="239" y="73"/>
                  </a:lnTo>
                  <a:lnTo>
                    <a:pt x="208" y="90"/>
                  </a:lnTo>
                  <a:lnTo>
                    <a:pt x="171" y="109"/>
                  </a:lnTo>
                  <a:lnTo>
                    <a:pt x="147" y="140"/>
                  </a:lnTo>
                  <a:lnTo>
                    <a:pt x="140" y="161"/>
                  </a:lnTo>
                  <a:lnTo>
                    <a:pt x="126" y="199"/>
                  </a:lnTo>
                  <a:lnTo>
                    <a:pt x="135" y="251"/>
                  </a:lnTo>
                  <a:lnTo>
                    <a:pt x="104" y="286"/>
                  </a:lnTo>
                  <a:lnTo>
                    <a:pt x="83" y="298"/>
                  </a:lnTo>
                  <a:lnTo>
                    <a:pt x="52" y="326"/>
                  </a:lnTo>
                  <a:lnTo>
                    <a:pt x="17" y="331"/>
                  </a:lnTo>
                  <a:lnTo>
                    <a:pt x="0" y="345"/>
                  </a:lnTo>
                  <a:lnTo>
                    <a:pt x="50" y="345"/>
                  </a:lnTo>
                  <a:lnTo>
                    <a:pt x="171" y="345"/>
                  </a:lnTo>
                  <a:lnTo>
                    <a:pt x="171" y="345"/>
                  </a:lnTo>
                  <a:lnTo>
                    <a:pt x="171" y="345"/>
                  </a:lnTo>
                  <a:lnTo>
                    <a:pt x="50" y="345"/>
                  </a:lnTo>
                  <a:lnTo>
                    <a:pt x="0" y="345"/>
                  </a:lnTo>
                  <a:lnTo>
                    <a:pt x="171" y="34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548">
              <a:extLst>
                <a:ext uri="{FF2B5EF4-FFF2-40B4-BE49-F238E27FC236}">
                  <a16:creationId xmlns="" xmlns:a16="http://schemas.microsoft.com/office/drawing/2014/main" id="{78A2EF1E-C33D-485F-B134-5A1D46F34865}"/>
                </a:ext>
              </a:extLst>
            </p:cNvPr>
            <p:cNvSpPr>
              <a:spLocks/>
            </p:cNvSpPr>
            <p:nvPr/>
          </p:nvSpPr>
          <p:spPr bwMode="auto">
            <a:xfrm>
              <a:off x="-25454925" y="-8809946"/>
              <a:ext cx="209550" cy="228600"/>
            </a:xfrm>
            <a:custGeom>
              <a:avLst/>
              <a:gdLst>
                <a:gd name="T0" fmla="*/ 0 w 132"/>
                <a:gd name="T1" fmla="*/ 11 h 144"/>
                <a:gd name="T2" fmla="*/ 9 w 132"/>
                <a:gd name="T3" fmla="*/ 4 h 144"/>
                <a:gd name="T4" fmla="*/ 35 w 132"/>
                <a:gd name="T5" fmla="*/ 0 h 144"/>
                <a:gd name="T6" fmla="*/ 64 w 132"/>
                <a:gd name="T7" fmla="*/ 14 h 144"/>
                <a:gd name="T8" fmla="*/ 78 w 132"/>
                <a:gd name="T9" fmla="*/ 16 h 144"/>
                <a:gd name="T10" fmla="*/ 97 w 132"/>
                <a:gd name="T11" fmla="*/ 30 h 144"/>
                <a:gd name="T12" fmla="*/ 94 w 132"/>
                <a:gd name="T13" fmla="*/ 47 h 144"/>
                <a:gd name="T14" fmla="*/ 109 w 132"/>
                <a:gd name="T15" fmla="*/ 54 h 144"/>
                <a:gd name="T16" fmla="*/ 113 w 132"/>
                <a:gd name="T17" fmla="*/ 75 h 144"/>
                <a:gd name="T18" fmla="*/ 127 w 132"/>
                <a:gd name="T19" fmla="*/ 87 h 144"/>
                <a:gd name="T20" fmla="*/ 125 w 132"/>
                <a:gd name="T21" fmla="*/ 94 h 144"/>
                <a:gd name="T22" fmla="*/ 132 w 132"/>
                <a:gd name="T23" fmla="*/ 99 h 144"/>
                <a:gd name="T24" fmla="*/ 120 w 132"/>
                <a:gd name="T25" fmla="*/ 101 h 144"/>
                <a:gd name="T26" fmla="*/ 99 w 132"/>
                <a:gd name="T27" fmla="*/ 101 h 144"/>
                <a:gd name="T28" fmla="*/ 94 w 132"/>
                <a:gd name="T29" fmla="*/ 94 h 144"/>
                <a:gd name="T30" fmla="*/ 87 w 132"/>
                <a:gd name="T31" fmla="*/ 99 h 144"/>
                <a:gd name="T32" fmla="*/ 90 w 132"/>
                <a:gd name="T33" fmla="*/ 106 h 144"/>
                <a:gd name="T34" fmla="*/ 78 w 132"/>
                <a:gd name="T35" fmla="*/ 122 h 144"/>
                <a:gd name="T36" fmla="*/ 71 w 132"/>
                <a:gd name="T37" fmla="*/ 139 h 144"/>
                <a:gd name="T38" fmla="*/ 61 w 132"/>
                <a:gd name="T39" fmla="*/ 144 h 144"/>
                <a:gd name="T40" fmla="*/ 54 w 132"/>
                <a:gd name="T41" fmla="*/ 122 h 144"/>
                <a:gd name="T42" fmla="*/ 59 w 132"/>
                <a:gd name="T43" fmla="*/ 101 h 144"/>
                <a:gd name="T44" fmla="*/ 59 w 132"/>
                <a:gd name="T45" fmla="*/ 80 h 144"/>
                <a:gd name="T46" fmla="*/ 35 w 132"/>
                <a:gd name="T47" fmla="*/ 52 h 144"/>
                <a:gd name="T48" fmla="*/ 24 w 132"/>
                <a:gd name="T49" fmla="*/ 30 h 144"/>
                <a:gd name="T50" fmla="*/ 12 w 132"/>
                <a:gd name="T51" fmla="*/ 16 h 144"/>
                <a:gd name="T52" fmla="*/ 0 w 132"/>
                <a:gd name="T53" fmla="*/ 1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2" h="144">
                  <a:moveTo>
                    <a:pt x="0" y="11"/>
                  </a:moveTo>
                  <a:lnTo>
                    <a:pt x="9" y="4"/>
                  </a:lnTo>
                  <a:lnTo>
                    <a:pt x="35" y="0"/>
                  </a:lnTo>
                  <a:lnTo>
                    <a:pt x="64" y="14"/>
                  </a:lnTo>
                  <a:lnTo>
                    <a:pt x="78" y="16"/>
                  </a:lnTo>
                  <a:lnTo>
                    <a:pt x="97" y="30"/>
                  </a:lnTo>
                  <a:lnTo>
                    <a:pt x="94" y="47"/>
                  </a:lnTo>
                  <a:lnTo>
                    <a:pt x="109" y="54"/>
                  </a:lnTo>
                  <a:lnTo>
                    <a:pt x="113" y="75"/>
                  </a:lnTo>
                  <a:lnTo>
                    <a:pt x="127" y="87"/>
                  </a:lnTo>
                  <a:lnTo>
                    <a:pt x="125" y="94"/>
                  </a:lnTo>
                  <a:lnTo>
                    <a:pt x="132" y="99"/>
                  </a:lnTo>
                  <a:lnTo>
                    <a:pt x="120" y="101"/>
                  </a:lnTo>
                  <a:lnTo>
                    <a:pt x="99" y="101"/>
                  </a:lnTo>
                  <a:lnTo>
                    <a:pt x="94" y="94"/>
                  </a:lnTo>
                  <a:lnTo>
                    <a:pt x="87" y="99"/>
                  </a:lnTo>
                  <a:lnTo>
                    <a:pt x="90" y="106"/>
                  </a:lnTo>
                  <a:lnTo>
                    <a:pt x="78" y="122"/>
                  </a:lnTo>
                  <a:lnTo>
                    <a:pt x="71" y="139"/>
                  </a:lnTo>
                  <a:lnTo>
                    <a:pt x="61" y="144"/>
                  </a:lnTo>
                  <a:lnTo>
                    <a:pt x="54" y="122"/>
                  </a:lnTo>
                  <a:lnTo>
                    <a:pt x="59" y="101"/>
                  </a:lnTo>
                  <a:lnTo>
                    <a:pt x="59" y="80"/>
                  </a:lnTo>
                  <a:lnTo>
                    <a:pt x="35" y="52"/>
                  </a:lnTo>
                  <a:lnTo>
                    <a:pt x="24" y="30"/>
                  </a:lnTo>
                  <a:lnTo>
                    <a:pt x="12" y="16"/>
                  </a:lnTo>
                  <a:lnTo>
                    <a:pt x="0" y="1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549">
              <a:extLst>
                <a:ext uri="{FF2B5EF4-FFF2-40B4-BE49-F238E27FC236}">
                  <a16:creationId xmlns="" xmlns:a16="http://schemas.microsoft.com/office/drawing/2014/main" id="{937702D7-AADD-4138-9ADF-B4750DB7E7DD}"/>
                </a:ext>
              </a:extLst>
            </p:cNvPr>
            <p:cNvSpPr>
              <a:spLocks/>
            </p:cNvSpPr>
            <p:nvPr/>
          </p:nvSpPr>
          <p:spPr bwMode="auto">
            <a:xfrm>
              <a:off x="-25958162" y="-8435296"/>
              <a:ext cx="117475" cy="123825"/>
            </a:xfrm>
            <a:custGeom>
              <a:avLst/>
              <a:gdLst>
                <a:gd name="T0" fmla="*/ 52 w 74"/>
                <a:gd name="T1" fmla="*/ 50 h 78"/>
                <a:gd name="T2" fmla="*/ 50 w 74"/>
                <a:gd name="T3" fmla="*/ 40 h 78"/>
                <a:gd name="T4" fmla="*/ 33 w 74"/>
                <a:gd name="T5" fmla="*/ 64 h 78"/>
                <a:gd name="T6" fmla="*/ 36 w 74"/>
                <a:gd name="T7" fmla="*/ 78 h 78"/>
                <a:gd name="T8" fmla="*/ 29 w 74"/>
                <a:gd name="T9" fmla="*/ 73 h 78"/>
                <a:gd name="T10" fmla="*/ 17 w 74"/>
                <a:gd name="T11" fmla="*/ 59 h 78"/>
                <a:gd name="T12" fmla="*/ 0 w 74"/>
                <a:gd name="T13" fmla="*/ 50 h 78"/>
                <a:gd name="T14" fmla="*/ 5 w 74"/>
                <a:gd name="T15" fmla="*/ 42 h 78"/>
                <a:gd name="T16" fmla="*/ 12 w 74"/>
                <a:gd name="T17" fmla="*/ 16 h 78"/>
                <a:gd name="T18" fmla="*/ 24 w 74"/>
                <a:gd name="T19" fmla="*/ 5 h 78"/>
                <a:gd name="T20" fmla="*/ 31 w 74"/>
                <a:gd name="T21" fmla="*/ 0 h 78"/>
                <a:gd name="T22" fmla="*/ 40 w 74"/>
                <a:gd name="T23" fmla="*/ 9 h 78"/>
                <a:gd name="T24" fmla="*/ 48 w 74"/>
                <a:gd name="T25" fmla="*/ 16 h 78"/>
                <a:gd name="T26" fmla="*/ 59 w 74"/>
                <a:gd name="T27" fmla="*/ 21 h 78"/>
                <a:gd name="T28" fmla="*/ 74 w 74"/>
                <a:gd name="T29" fmla="*/ 31 h 78"/>
                <a:gd name="T30" fmla="*/ 71 w 74"/>
                <a:gd name="T31" fmla="*/ 33 h 78"/>
                <a:gd name="T32" fmla="*/ 64 w 74"/>
                <a:gd name="T33" fmla="*/ 45 h 78"/>
                <a:gd name="T34" fmla="*/ 52 w 74"/>
                <a:gd name="T35" fmla="*/ 5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8">
                  <a:moveTo>
                    <a:pt x="52" y="50"/>
                  </a:moveTo>
                  <a:lnTo>
                    <a:pt x="50" y="40"/>
                  </a:lnTo>
                  <a:lnTo>
                    <a:pt x="33" y="64"/>
                  </a:lnTo>
                  <a:lnTo>
                    <a:pt x="36" y="78"/>
                  </a:lnTo>
                  <a:lnTo>
                    <a:pt x="29" y="73"/>
                  </a:lnTo>
                  <a:lnTo>
                    <a:pt x="17" y="59"/>
                  </a:lnTo>
                  <a:lnTo>
                    <a:pt x="0" y="50"/>
                  </a:lnTo>
                  <a:lnTo>
                    <a:pt x="5" y="42"/>
                  </a:lnTo>
                  <a:lnTo>
                    <a:pt x="12" y="16"/>
                  </a:lnTo>
                  <a:lnTo>
                    <a:pt x="24" y="5"/>
                  </a:lnTo>
                  <a:lnTo>
                    <a:pt x="31" y="0"/>
                  </a:lnTo>
                  <a:lnTo>
                    <a:pt x="40" y="9"/>
                  </a:lnTo>
                  <a:lnTo>
                    <a:pt x="48" y="16"/>
                  </a:lnTo>
                  <a:lnTo>
                    <a:pt x="59" y="21"/>
                  </a:lnTo>
                  <a:lnTo>
                    <a:pt x="74" y="31"/>
                  </a:lnTo>
                  <a:lnTo>
                    <a:pt x="71" y="33"/>
                  </a:lnTo>
                  <a:lnTo>
                    <a:pt x="64" y="45"/>
                  </a:lnTo>
                  <a:lnTo>
                    <a:pt x="52" y="5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550">
              <a:extLst>
                <a:ext uri="{FF2B5EF4-FFF2-40B4-BE49-F238E27FC236}">
                  <a16:creationId xmlns="" xmlns:a16="http://schemas.microsoft.com/office/drawing/2014/main" id="{EC6F7D29-F832-422E-9123-6E7FE4056AE8}"/>
                </a:ext>
              </a:extLst>
            </p:cNvPr>
            <p:cNvSpPr>
              <a:spLocks/>
            </p:cNvSpPr>
            <p:nvPr/>
          </p:nvSpPr>
          <p:spPr bwMode="auto">
            <a:xfrm>
              <a:off x="-24434162" y="-4860243"/>
              <a:ext cx="441325" cy="860426"/>
            </a:xfrm>
            <a:custGeom>
              <a:avLst/>
              <a:gdLst>
                <a:gd name="T0" fmla="*/ 243 w 278"/>
                <a:gd name="T1" fmla="*/ 17 h 542"/>
                <a:gd name="T2" fmla="*/ 252 w 278"/>
                <a:gd name="T3" fmla="*/ 33 h 542"/>
                <a:gd name="T4" fmla="*/ 262 w 278"/>
                <a:gd name="T5" fmla="*/ 59 h 542"/>
                <a:gd name="T6" fmla="*/ 269 w 278"/>
                <a:gd name="T7" fmla="*/ 107 h 542"/>
                <a:gd name="T8" fmla="*/ 278 w 278"/>
                <a:gd name="T9" fmla="*/ 126 h 542"/>
                <a:gd name="T10" fmla="*/ 274 w 278"/>
                <a:gd name="T11" fmla="*/ 145 h 542"/>
                <a:gd name="T12" fmla="*/ 269 w 278"/>
                <a:gd name="T13" fmla="*/ 156 h 542"/>
                <a:gd name="T14" fmla="*/ 255 w 278"/>
                <a:gd name="T15" fmla="*/ 133 h 542"/>
                <a:gd name="T16" fmla="*/ 248 w 278"/>
                <a:gd name="T17" fmla="*/ 145 h 542"/>
                <a:gd name="T18" fmla="*/ 255 w 278"/>
                <a:gd name="T19" fmla="*/ 173 h 542"/>
                <a:gd name="T20" fmla="*/ 252 w 278"/>
                <a:gd name="T21" fmla="*/ 189 h 542"/>
                <a:gd name="T22" fmla="*/ 241 w 278"/>
                <a:gd name="T23" fmla="*/ 199 h 542"/>
                <a:gd name="T24" fmla="*/ 238 w 278"/>
                <a:gd name="T25" fmla="*/ 232 h 542"/>
                <a:gd name="T26" fmla="*/ 224 w 278"/>
                <a:gd name="T27" fmla="*/ 279 h 542"/>
                <a:gd name="T28" fmla="*/ 205 w 278"/>
                <a:gd name="T29" fmla="*/ 334 h 542"/>
                <a:gd name="T30" fmla="*/ 179 w 278"/>
                <a:gd name="T31" fmla="*/ 409 h 542"/>
                <a:gd name="T32" fmla="*/ 165 w 278"/>
                <a:gd name="T33" fmla="*/ 466 h 542"/>
                <a:gd name="T34" fmla="*/ 148 w 278"/>
                <a:gd name="T35" fmla="*/ 513 h 542"/>
                <a:gd name="T36" fmla="*/ 118 w 278"/>
                <a:gd name="T37" fmla="*/ 523 h 542"/>
                <a:gd name="T38" fmla="*/ 82 w 278"/>
                <a:gd name="T39" fmla="*/ 542 h 542"/>
                <a:gd name="T40" fmla="*/ 61 w 278"/>
                <a:gd name="T41" fmla="*/ 530 h 542"/>
                <a:gd name="T42" fmla="*/ 30 w 278"/>
                <a:gd name="T43" fmla="*/ 516 h 542"/>
                <a:gd name="T44" fmla="*/ 18 w 278"/>
                <a:gd name="T45" fmla="*/ 494 h 542"/>
                <a:gd name="T46" fmla="*/ 16 w 278"/>
                <a:gd name="T47" fmla="*/ 459 h 542"/>
                <a:gd name="T48" fmla="*/ 4 w 278"/>
                <a:gd name="T49" fmla="*/ 426 h 542"/>
                <a:gd name="T50" fmla="*/ 0 w 278"/>
                <a:gd name="T51" fmla="*/ 397 h 542"/>
                <a:gd name="T52" fmla="*/ 7 w 278"/>
                <a:gd name="T53" fmla="*/ 367 h 542"/>
                <a:gd name="T54" fmla="*/ 23 w 278"/>
                <a:gd name="T55" fmla="*/ 360 h 542"/>
                <a:gd name="T56" fmla="*/ 26 w 278"/>
                <a:gd name="T57" fmla="*/ 348 h 542"/>
                <a:gd name="T58" fmla="*/ 42 w 278"/>
                <a:gd name="T59" fmla="*/ 317 h 542"/>
                <a:gd name="T60" fmla="*/ 47 w 278"/>
                <a:gd name="T61" fmla="*/ 291 h 542"/>
                <a:gd name="T62" fmla="*/ 37 w 278"/>
                <a:gd name="T63" fmla="*/ 272 h 542"/>
                <a:gd name="T64" fmla="*/ 30 w 278"/>
                <a:gd name="T65" fmla="*/ 249 h 542"/>
                <a:gd name="T66" fmla="*/ 28 w 278"/>
                <a:gd name="T67" fmla="*/ 211 h 542"/>
                <a:gd name="T68" fmla="*/ 40 w 278"/>
                <a:gd name="T69" fmla="*/ 189 h 542"/>
                <a:gd name="T70" fmla="*/ 44 w 278"/>
                <a:gd name="T71" fmla="*/ 163 h 542"/>
                <a:gd name="T72" fmla="*/ 66 w 278"/>
                <a:gd name="T73" fmla="*/ 163 h 542"/>
                <a:gd name="T74" fmla="*/ 87 w 278"/>
                <a:gd name="T75" fmla="*/ 154 h 542"/>
                <a:gd name="T76" fmla="*/ 101 w 278"/>
                <a:gd name="T77" fmla="*/ 147 h 542"/>
                <a:gd name="T78" fmla="*/ 118 w 278"/>
                <a:gd name="T79" fmla="*/ 147 h 542"/>
                <a:gd name="T80" fmla="*/ 139 w 278"/>
                <a:gd name="T81" fmla="*/ 123 h 542"/>
                <a:gd name="T82" fmla="*/ 172 w 278"/>
                <a:gd name="T83" fmla="*/ 100 h 542"/>
                <a:gd name="T84" fmla="*/ 184 w 278"/>
                <a:gd name="T85" fmla="*/ 81 h 542"/>
                <a:gd name="T86" fmla="*/ 177 w 278"/>
                <a:gd name="T87" fmla="*/ 64 h 542"/>
                <a:gd name="T88" fmla="*/ 193 w 278"/>
                <a:gd name="T89" fmla="*/ 69 h 542"/>
                <a:gd name="T90" fmla="*/ 215 w 278"/>
                <a:gd name="T91" fmla="*/ 41 h 542"/>
                <a:gd name="T92" fmla="*/ 217 w 278"/>
                <a:gd name="T93" fmla="*/ 17 h 542"/>
                <a:gd name="T94" fmla="*/ 229 w 278"/>
                <a:gd name="T95" fmla="*/ 0 h 542"/>
                <a:gd name="T96" fmla="*/ 243 w 278"/>
                <a:gd name="T97" fmla="*/ 1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8" h="542">
                  <a:moveTo>
                    <a:pt x="243" y="17"/>
                  </a:moveTo>
                  <a:lnTo>
                    <a:pt x="252" y="33"/>
                  </a:lnTo>
                  <a:lnTo>
                    <a:pt x="262" y="59"/>
                  </a:lnTo>
                  <a:lnTo>
                    <a:pt x="269" y="107"/>
                  </a:lnTo>
                  <a:lnTo>
                    <a:pt x="278" y="126"/>
                  </a:lnTo>
                  <a:lnTo>
                    <a:pt x="274" y="145"/>
                  </a:lnTo>
                  <a:lnTo>
                    <a:pt x="269" y="156"/>
                  </a:lnTo>
                  <a:lnTo>
                    <a:pt x="255" y="133"/>
                  </a:lnTo>
                  <a:lnTo>
                    <a:pt x="248" y="145"/>
                  </a:lnTo>
                  <a:lnTo>
                    <a:pt x="255" y="173"/>
                  </a:lnTo>
                  <a:lnTo>
                    <a:pt x="252" y="189"/>
                  </a:lnTo>
                  <a:lnTo>
                    <a:pt x="241" y="199"/>
                  </a:lnTo>
                  <a:lnTo>
                    <a:pt x="238" y="232"/>
                  </a:lnTo>
                  <a:lnTo>
                    <a:pt x="224" y="279"/>
                  </a:lnTo>
                  <a:lnTo>
                    <a:pt x="205" y="334"/>
                  </a:lnTo>
                  <a:lnTo>
                    <a:pt x="179" y="409"/>
                  </a:lnTo>
                  <a:lnTo>
                    <a:pt x="165" y="466"/>
                  </a:lnTo>
                  <a:lnTo>
                    <a:pt x="148" y="513"/>
                  </a:lnTo>
                  <a:lnTo>
                    <a:pt x="118" y="523"/>
                  </a:lnTo>
                  <a:lnTo>
                    <a:pt x="82" y="542"/>
                  </a:lnTo>
                  <a:lnTo>
                    <a:pt x="61" y="530"/>
                  </a:lnTo>
                  <a:lnTo>
                    <a:pt x="30" y="516"/>
                  </a:lnTo>
                  <a:lnTo>
                    <a:pt x="18" y="494"/>
                  </a:lnTo>
                  <a:lnTo>
                    <a:pt x="16" y="459"/>
                  </a:lnTo>
                  <a:lnTo>
                    <a:pt x="4" y="426"/>
                  </a:lnTo>
                  <a:lnTo>
                    <a:pt x="0" y="397"/>
                  </a:lnTo>
                  <a:lnTo>
                    <a:pt x="7" y="367"/>
                  </a:lnTo>
                  <a:lnTo>
                    <a:pt x="23" y="360"/>
                  </a:lnTo>
                  <a:lnTo>
                    <a:pt x="26" y="348"/>
                  </a:lnTo>
                  <a:lnTo>
                    <a:pt x="42" y="317"/>
                  </a:lnTo>
                  <a:lnTo>
                    <a:pt x="47" y="291"/>
                  </a:lnTo>
                  <a:lnTo>
                    <a:pt x="37" y="272"/>
                  </a:lnTo>
                  <a:lnTo>
                    <a:pt x="30" y="249"/>
                  </a:lnTo>
                  <a:lnTo>
                    <a:pt x="28" y="211"/>
                  </a:lnTo>
                  <a:lnTo>
                    <a:pt x="40" y="189"/>
                  </a:lnTo>
                  <a:lnTo>
                    <a:pt x="44" y="163"/>
                  </a:lnTo>
                  <a:lnTo>
                    <a:pt x="66" y="163"/>
                  </a:lnTo>
                  <a:lnTo>
                    <a:pt x="87" y="154"/>
                  </a:lnTo>
                  <a:lnTo>
                    <a:pt x="101" y="147"/>
                  </a:lnTo>
                  <a:lnTo>
                    <a:pt x="118" y="147"/>
                  </a:lnTo>
                  <a:lnTo>
                    <a:pt x="139" y="123"/>
                  </a:lnTo>
                  <a:lnTo>
                    <a:pt x="172" y="100"/>
                  </a:lnTo>
                  <a:lnTo>
                    <a:pt x="184" y="81"/>
                  </a:lnTo>
                  <a:lnTo>
                    <a:pt x="177" y="64"/>
                  </a:lnTo>
                  <a:lnTo>
                    <a:pt x="193" y="69"/>
                  </a:lnTo>
                  <a:lnTo>
                    <a:pt x="215" y="41"/>
                  </a:lnTo>
                  <a:lnTo>
                    <a:pt x="217" y="17"/>
                  </a:lnTo>
                  <a:lnTo>
                    <a:pt x="229" y="0"/>
                  </a:lnTo>
                  <a:lnTo>
                    <a:pt x="243" y="1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551">
              <a:extLst>
                <a:ext uri="{FF2B5EF4-FFF2-40B4-BE49-F238E27FC236}">
                  <a16:creationId xmlns="" xmlns:a16="http://schemas.microsoft.com/office/drawing/2014/main" id="{ED83779F-38B6-405B-AB5E-5F604DF0AF9B}"/>
                </a:ext>
              </a:extLst>
            </p:cNvPr>
            <p:cNvSpPr>
              <a:spLocks/>
            </p:cNvSpPr>
            <p:nvPr/>
          </p:nvSpPr>
          <p:spPr bwMode="auto">
            <a:xfrm>
              <a:off x="-25834337" y="-8344808"/>
              <a:ext cx="153988" cy="107950"/>
            </a:xfrm>
            <a:custGeom>
              <a:avLst/>
              <a:gdLst>
                <a:gd name="T0" fmla="*/ 5 w 97"/>
                <a:gd name="T1" fmla="*/ 21 h 68"/>
                <a:gd name="T2" fmla="*/ 10 w 97"/>
                <a:gd name="T3" fmla="*/ 21 h 68"/>
                <a:gd name="T4" fmla="*/ 12 w 97"/>
                <a:gd name="T5" fmla="*/ 11 h 68"/>
                <a:gd name="T6" fmla="*/ 36 w 97"/>
                <a:gd name="T7" fmla="*/ 4 h 68"/>
                <a:gd name="T8" fmla="*/ 43 w 97"/>
                <a:gd name="T9" fmla="*/ 4 h 68"/>
                <a:gd name="T10" fmla="*/ 57 w 97"/>
                <a:gd name="T11" fmla="*/ 0 h 68"/>
                <a:gd name="T12" fmla="*/ 76 w 97"/>
                <a:gd name="T13" fmla="*/ 0 h 68"/>
                <a:gd name="T14" fmla="*/ 95 w 97"/>
                <a:gd name="T15" fmla="*/ 14 h 68"/>
                <a:gd name="T16" fmla="*/ 97 w 97"/>
                <a:gd name="T17" fmla="*/ 45 h 68"/>
                <a:gd name="T18" fmla="*/ 90 w 97"/>
                <a:gd name="T19" fmla="*/ 47 h 68"/>
                <a:gd name="T20" fmla="*/ 83 w 97"/>
                <a:gd name="T21" fmla="*/ 54 h 68"/>
                <a:gd name="T22" fmla="*/ 62 w 97"/>
                <a:gd name="T23" fmla="*/ 54 h 68"/>
                <a:gd name="T24" fmla="*/ 47 w 97"/>
                <a:gd name="T25" fmla="*/ 63 h 68"/>
                <a:gd name="T26" fmla="*/ 21 w 97"/>
                <a:gd name="T27" fmla="*/ 68 h 68"/>
                <a:gd name="T28" fmla="*/ 7 w 97"/>
                <a:gd name="T29" fmla="*/ 56 h 68"/>
                <a:gd name="T30" fmla="*/ 0 w 97"/>
                <a:gd name="T31" fmla="*/ 37 h 68"/>
                <a:gd name="T32" fmla="*/ 5 w 97"/>
                <a:gd name="T33"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68">
                  <a:moveTo>
                    <a:pt x="5" y="21"/>
                  </a:moveTo>
                  <a:lnTo>
                    <a:pt x="10" y="21"/>
                  </a:lnTo>
                  <a:lnTo>
                    <a:pt x="12" y="11"/>
                  </a:lnTo>
                  <a:lnTo>
                    <a:pt x="36" y="4"/>
                  </a:lnTo>
                  <a:lnTo>
                    <a:pt x="43" y="4"/>
                  </a:lnTo>
                  <a:lnTo>
                    <a:pt x="57" y="0"/>
                  </a:lnTo>
                  <a:lnTo>
                    <a:pt x="76" y="0"/>
                  </a:lnTo>
                  <a:lnTo>
                    <a:pt x="95" y="14"/>
                  </a:lnTo>
                  <a:lnTo>
                    <a:pt x="97" y="45"/>
                  </a:lnTo>
                  <a:lnTo>
                    <a:pt x="90" y="47"/>
                  </a:lnTo>
                  <a:lnTo>
                    <a:pt x="83" y="54"/>
                  </a:lnTo>
                  <a:lnTo>
                    <a:pt x="62" y="54"/>
                  </a:lnTo>
                  <a:lnTo>
                    <a:pt x="47" y="63"/>
                  </a:lnTo>
                  <a:lnTo>
                    <a:pt x="21" y="68"/>
                  </a:lnTo>
                  <a:lnTo>
                    <a:pt x="7" y="56"/>
                  </a:lnTo>
                  <a:lnTo>
                    <a:pt x="0" y="37"/>
                  </a:lnTo>
                  <a:lnTo>
                    <a:pt x="5" y="2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552">
              <a:extLst>
                <a:ext uri="{FF2B5EF4-FFF2-40B4-BE49-F238E27FC236}">
                  <a16:creationId xmlns="" xmlns:a16="http://schemas.microsoft.com/office/drawing/2014/main" id="{8936374E-C6D3-42F0-85FC-723FD695ACB5}"/>
                </a:ext>
              </a:extLst>
            </p:cNvPr>
            <p:cNvSpPr>
              <a:spLocks/>
            </p:cNvSpPr>
            <p:nvPr/>
          </p:nvSpPr>
          <p:spPr bwMode="auto">
            <a:xfrm>
              <a:off x="-27833001" y="-7152594"/>
              <a:ext cx="1004888" cy="938213"/>
            </a:xfrm>
            <a:custGeom>
              <a:avLst/>
              <a:gdLst>
                <a:gd name="T0" fmla="*/ 12 w 633"/>
                <a:gd name="T1" fmla="*/ 407 h 591"/>
                <a:gd name="T2" fmla="*/ 31 w 633"/>
                <a:gd name="T3" fmla="*/ 383 h 591"/>
                <a:gd name="T4" fmla="*/ 80 w 633"/>
                <a:gd name="T5" fmla="*/ 386 h 591"/>
                <a:gd name="T6" fmla="*/ 99 w 633"/>
                <a:gd name="T7" fmla="*/ 381 h 591"/>
                <a:gd name="T8" fmla="*/ 264 w 633"/>
                <a:gd name="T9" fmla="*/ 352 h 591"/>
                <a:gd name="T10" fmla="*/ 238 w 633"/>
                <a:gd name="T11" fmla="*/ 175 h 591"/>
                <a:gd name="T12" fmla="*/ 279 w 633"/>
                <a:gd name="T13" fmla="*/ 0 h 591"/>
                <a:gd name="T14" fmla="*/ 539 w 633"/>
                <a:gd name="T15" fmla="*/ 178 h 591"/>
                <a:gd name="T16" fmla="*/ 574 w 633"/>
                <a:gd name="T17" fmla="*/ 206 h 591"/>
                <a:gd name="T18" fmla="*/ 591 w 633"/>
                <a:gd name="T19" fmla="*/ 239 h 591"/>
                <a:gd name="T20" fmla="*/ 633 w 633"/>
                <a:gd name="T21" fmla="*/ 326 h 591"/>
                <a:gd name="T22" fmla="*/ 609 w 633"/>
                <a:gd name="T23" fmla="*/ 376 h 591"/>
                <a:gd name="T24" fmla="*/ 522 w 633"/>
                <a:gd name="T25" fmla="*/ 386 h 591"/>
                <a:gd name="T26" fmla="*/ 484 w 633"/>
                <a:gd name="T27" fmla="*/ 402 h 591"/>
                <a:gd name="T28" fmla="*/ 449 w 633"/>
                <a:gd name="T29" fmla="*/ 395 h 591"/>
                <a:gd name="T30" fmla="*/ 392 w 633"/>
                <a:gd name="T31" fmla="*/ 416 h 591"/>
                <a:gd name="T32" fmla="*/ 354 w 633"/>
                <a:gd name="T33" fmla="*/ 447 h 591"/>
                <a:gd name="T34" fmla="*/ 333 w 633"/>
                <a:gd name="T35" fmla="*/ 464 h 591"/>
                <a:gd name="T36" fmla="*/ 305 w 633"/>
                <a:gd name="T37" fmla="*/ 468 h 591"/>
                <a:gd name="T38" fmla="*/ 267 w 633"/>
                <a:gd name="T39" fmla="*/ 527 h 591"/>
                <a:gd name="T40" fmla="*/ 257 w 633"/>
                <a:gd name="T41" fmla="*/ 558 h 591"/>
                <a:gd name="T42" fmla="*/ 243 w 633"/>
                <a:gd name="T43" fmla="*/ 586 h 591"/>
                <a:gd name="T44" fmla="*/ 229 w 633"/>
                <a:gd name="T45" fmla="*/ 575 h 591"/>
                <a:gd name="T46" fmla="*/ 212 w 633"/>
                <a:gd name="T47" fmla="*/ 577 h 591"/>
                <a:gd name="T48" fmla="*/ 175 w 633"/>
                <a:gd name="T49" fmla="*/ 589 h 591"/>
                <a:gd name="T50" fmla="*/ 158 w 633"/>
                <a:gd name="T51" fmla="*/ 586 h 591"/>
                <a:gd name="T52" fmla="*/ 149 w 633"/>
                <a:gd name="T53" fmla="*/ 563 h 591"/>
                <a:gd name="T54" fmla="*/ 137 w 633"/>
                <a:gd name="T55" fmla="*/ 563 h 591"/>
                <a:gd name="T56" fmla="*/ 146 w 633"/>
                <a:gd name="T57" fmla="*/ 539 h 591"/>
                <a:gd name="T58" fmla="*/ 125 w 633"/>
                <a:gd name="T59" fmla="*/ 513 h 591"/>
                <a:gd name="T60" fmla="*/ 109 w 633"/>
                <a:gd name="T61" fmla="*/ 504 h 591"/>
                <a:gd name="T62" fmla="*/ 87 w 633"/>
                <a:gd name="T63" fmla="*/ 513 h 591"/>
                <a:gd name="T64" fmla="*/ 59 w 633"/>
                <a:gd name="T65" fmla="*/ 520 h 591"/>
                <a:gd name="T66" fmla="*/ 42 w 633"/>
                <a:gd name="T67" fmla="*/ 508 h 591"/>
                <a:gd name="T68" fmla="*/ 26 w 633"/>
                <a:gd name="T69" fmla="*/ 513 h 591"/>
                <a:gd name="T70" fmla="*/ 26 w 633"/>
                <a:gd name="T71" fmla="*/ 487 h 591"/>
                <a:gd name="T72" fmla="*/ 9 w 633"/>
                <a:gd name="T73" fmla="*/ 461 h 591"/>
                <a:gd name="T74" fmla="*/ 0 w 633"/>
                <a:gd name="T75" fmla="*/ 414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3" h="591">
                  <a:moveTo>
                    <a:pt x="0" y="414"/>
                  </a:moveTo>
                  <a:lnTo>
                    <a:pt x="12" y="407"/>
                  </a:lnTo>
                  <a:lnTo>
                    <a:pt x="19" y="383"/>
                  </a:lnTo>
                  <a:lnTo>
                    <a:pt x="31" y="383"/>
                  </a:lnTo>
                  <a:lnTo>
                    <a:pt x="57" y="395"/>
                  </a:lnTo>
                  <a:lnTo>
                    <a:pt x="80" y="386"/>
                  </a:lnTo>
                  <a:lnTo>
                    <a:pt x="94" y="388"/>
                  </a:lnTo>
                  <a:lnTo>
                    <a:pt x="99" y="381"/>
                  </a:lnTo>
                  <a:lnTo>
                    <a:pt x="255" y="381"/>
                  </a:lnTo>
                  <a:lnTo>
                    <a:pt x="264" y="352"/>
                  </a:lnTo>
                  <a:lnTo>
                    <a:pt x="257" y="348"/>
                  </a:lnTo>
                  <a:lnTo>
                    <a:pt x="238" y="175"/>
                  </a:lnTo>
                  <a:lnTo>
                    <a:pt x="220" y="0"/>
                  </a:lnTo>
                  <a:lnTo>
                    <a:pt x="279" y="0"/>
                  </a:lnTo>
                  <a:lnTo>
                    <a:pt x="409" y="90"/>
                  </a:lnTo>
                  <a:lnTo>
                    <a:pt x="539" y="178"/>
                  </a:lnTo>
                  <a:lnTo>
                    <a:pt x="548" y="196"/>
                  </a:lnTo>
                  <a:lnTo>
                    <a:pt x="574" y="206"/>
                  </a:lnTo>
                  <a:lnTo>
                    <a:pt x="591" y="213"/>
                  </a:lnTo>
                  <a:lnTo>
                    <a:pt x="591" y="239"/>
                  </a:lnTo>
                  <a:lnTo>
                    <a:pt x="633" y="234"/>
                  </a:lnTo>
                  <a:lnTo>
                    <a:pt x="633" y="326"/>
                  </a:lnTo>
                  <a:lnTo>
                    <a:pt x="612" y="352"/>
                  </a:lnTo>
                  <a:lnTo>
                    <a:pt x="609" y="376"/>
                  </a:lnTo>
                  <a:lnTo>
                    <a:pt x="576" y="383"/>
                  </a:lnTo>
                  <a:lnTo>
                    <a:pt x="522" y="386"/>
                  </a:lnTo>
                  <a:lnTo>
                    <a:pt x="508" y="400"/>
                  </a:lnTo>
                  <a:lnTo>
                    <a:pt x="484" y="402"/>
                  </a:lnTo>
                  <a:lnTo>
                    <a:pt x="458" y="402"/>
                  </a:lnTo>
                  <a:lnTo>
                    <a:pt x="449" y="395"/>
                  </a:lnTo>
                  <a:lnTo>
                    <a:pt x="428" y="400"/>
                  </a:lnTo>
                  <a:lnTo>
                    <a:pt x="392" y="416"/>
                  </a:lnTo>
                  <a:lnTo>
                    <a:pt x="385" y="428"/>
                  </a:lnTo>
                  <a:lnTo>
                    <a:pt x="354" y="447"/>
                  </a:lnTo>
                  <a:lnTo>
                    <a:pt x="350" y="456"/>
                  </a:lnTo>
                  <a:lnTo>
                    <a:pt x="333" y="464"/>
                  </a:lnTo>
                  <a:lnTo>
                    <a:pt x="314" y="459"/>
                  </a:lnTo>
                  <a:lnTo>
                    <a:pt x="305" y="468"/>
                  </a:lnTo>
                  <a:lnTo>
                    <a:pt x="298" y="497"/>
                  </a:lnTo>
                  <a:lnTo>
                    <a:pt x="267" y="527"/>
                  </a:lnTo>
                  <a:lnTo>
                    <a:pt x="269" y="542"/>
                  </a:lnTo>
                  <a:lnTo>
                    <a:pt x="257" y="558"/>
                  </a:lnTo>
                  <a:lnTo>
                    <a:pt x="260" y="579"/>
                  </a:lnTo>
                  <a:lnTo>
                    <a:pt x="243" y="586"/>
                  </a:lnTo>
                  <a:lnTo>
                    <a:pt x="236" y="591"/>
                  </a:lnTo>
                  <a:lnTo>
                    <a:pt x="229" y="575"/>
                  </a:lnTo>
                  <a:lnTo>
                    <a:pt x="217" y="579"/>
                  </a:lnTo>
                  <a:lnTo>
                    <a:pt x="212" y="577"/>
                  </a:lnTo>
                  <a:lnTo>
                    <a:pt x="205" y="589"/>
                  </a:lnTo>
                  <a:lnTo>
                    <a:pt x="175" y="589"/>
                  </a:lnTo>
                  <a:lnTo>
                    <a:pt x="163" y="582"/>
                  </a:lnTo>
                  <a:lnTo>
                    <a:pt x="158" y="586"/>
                  </a:lnTo>
                  <a:lnTo>
                    <a:pt x="146" y="575"/>
                  </a:lnTo>
                  <a:lnTo>
                    <a:pt x="149" y="563"/>
                  </a:lnTo>
                  <a:lnTo>
                    <a:pt x="144" y="558"/>
                  </a:lnTo>
                  <a:lnTo>
                    <a:pt x="137" y="563"/>
                  </a:lnTo>
                  <a:lnTo>
                    <a:pt x="137" y="551"/>
                  </a:lnTo>
                  <a:lnTo>
                    <a:pt x="146" y="539"/>
                  </a:lnTo>
                  <a:lnTo>
                    <a:pt x="130" y="525"/>
                  </a:lnTo>
                  <a:lnTo>
                    <a:pt x="125" y="513"/>
                  </a:lnTo>
                  <a:lnTo>
                    <a:pt x="116" y="504"/>
                  </a:lnTo>
                  <a:lnTo>
                    <a:pt x="109" y="504"/>
                  </a:lnTo>
                  <a:lnTo>
                    <a:pt x="99" y="508"/>
                  </a:lnTo>
                  <a:lnTo>
                    <a:pt x="87" y="513"/>
                  </a:lnTo>
                  <a:lnTo>
                    <a:pt x="75" y="523"/>
                  </a:lnTo>
                  <a:lnTo>
                    <a:pt x="59" y="520"/>
                  </a:lnTo>
                  <a:lnTo>
                    <a:pt x="49" y="511"/>
                  </a:lnTo>
                  <a:lnTo>
                    <a:pt x="42" y="508"/>
                  </a:lnTo>
                  <a:lnTo>
                    <a:pt x="33" y="513"/>
                  </a:lnTo>
                  <a:lnTo>
                    <a:pt x="26" y="513"/>
                  </a:lnTo>
                  <a:lnTo>
                    <a:pt x="23" y="499"/>
                  </a:lnTo>
                  <a:lnTo>
                    <a:pt x="26" y="487"/>
                  </a:lnTo>
                  <a:lnTo>
                    <a:pt x="23" y="473"/>
                  </a:lnTo>
                  <a:lnTo>
                    <a:pt x="9" y="461"/>
                  </a:lnTo>
                  <a:lnTo>
                    <a:pt x="0" y="438"/>
                  </a:lnTo>
                  <a:lnTo>
                    <a:pt x="0" y="414"/>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553">
              <a:extLst>
                <a:ext uri="{FF2B5EF4-FFF2-40B4-BE49-F238E27FC236}">
                  <a16:creationId xmlns="" xmlns:a16="http://schemas.microsoft.com/office/drawing/2014/main" id="{59C5BDD0-C07F-4CA7-83FE-F1965675B66C}"/>
                </a:ext>
              </a:extLst>
            </p:cNvPr>
            <p:cNvSpPr>
              <a:spLocks/>
            </p:cNvSpPr>
            <p:nvPr/>
          </p:nvSpPr>
          <p:spPr bwMode="auto">
            <a:xfrm>
              <a:off x="-21425848" y="-7373257"/>
              <a:ext cx="542925" cy="1166813"/>
            </a:xfrm>
            <a:custGeom>
              <a:avLst/>
              <a:gdLst>
                <a:gd name="T0" fmla="*/ 257 w 342"/>
                <a:gd name="T1" fmla="*/ 350 h 735"/>
                <a:gd name="T2" fmla="*/ 212 w 342"/>
                <a:gd name="T3" fmla="*/ 395 h 735"/>
                <a:gd name="T4" fmla="*/ 215 w 342"/>
                <a:gd name="T5" fmla="*/ 437 h 735"/>
                <a:gd name="T6" fmla="*/ 255 w 342"/>
                <a:gd name="T7" fmla="*/ 491 h 735"/>
                <a:gd name="T8" fmla="*/ 226 w 342"/>
                <a:gd name="T9" fmla="*/ 534 h 735"/>
                <a:gd name="T10" fmla="*/ 262 w 342"/>
                <a:gd name="T11" fmla="*/ 584 h 735"/>
                <a:gd name="T12" fmla="*/ 267 w 342"/>
                <a:gd name="T13" fmla="*/ 624 h 735"/>
                <a:gd name="T14" fmla="*/ 259 w 342"/>
                <a:gd name="T15" fmla="*/ 697 h 735"/>
                <a:gd name="T16" fmla="*/ 238 w 342"/>
                <a:gd name="T17" fmla="*/ 707 h 735"/>
                <a:gd name="T18" fmla="*/ 236 w 342"/>
                <a:gd name="T19" fmla="*/ 655 h 735"/>
                <a:gd name="T20" fmla="*/ 224 w 342"/>
                <a:gd name="T21" fmla="*/ 591 h 735"/>
                <a:gd name="T22" fmla="*/ 205 w 342"/>
                <a:gd name="T23" fmla="*/ 494 h 735"/>
                <a:gd name="T24" fmla="*/ 163 w 342"/>
                <a:gd name="T25" fmla="*/ 482 h 735"/>
                <a:gd name="T26" fmla="*/ 96 w 342"/>
                <a:gd name="T27" fmla="*/ 506 h 735"/>
                <a:gd name="T28" fmla="*/ 87 w 342"/>
                <a:gd name="T29" fmla="*/ 449 h 735"/>
                <a:gd name="T30" fmla="*/ 47 w 342"/>
                <a:gd name="T31" fmla="*/ 366 h 735"/>
                <a:gd name="T32" fmla="*/ 30 w 342"/>
                <a:gd name="T33" fmla="*/ 345 h 735"/>
                <a:gd name="T34" fmla="*/ 0 w 342"/>
                <a:gd name="T35" fmla="*/ 281 h 735"/>
                <a:gd name="T36" fmla="*/ 14 w 342"/>
                <a:gd name="T37" fmla="*/ 257 h 735"/>
                <a:gd name="T38" fmla="*/ 30 w 342"/>
                <a:gd name="T39" fmla="*/ 231 h 735"/>
                <a:gd name="T40" fmla="*/ 40 w 342"/>
                <a:gd name="T41" fmla="*/ 175 h 735"/>
                <a:gd name="T42" fmla="*/ 87 w 342"/>
                <a:gd name="T43" fmla="*/ 151 h 735"/>
                <a:gd name="T44" fmla="*/ 111 w 342"/>
                <a:gd name="T45" fmla="*/ 97 h 735"/>
                <a:gd name="T46" fmla="*/ 158 w 342"/>
                <a:gd name="T47" fmla="*/ 45 h 735"/>
                <a:gd name="T48" fmla="*/ 184 w 342"/>
                <a:gd name="T49" fmla="*/ 28 h 735"/>
                <a:gd name="T50" fmla="*/ 193 w 342"/>
                <a:gd name="T51" fmla="*/ 5 h 735"/>
                <a:gd name="T52" fmla="*/ 229 w 342"/>
                <a:gd name="T53" fmla="*/ 26 h 735"/>
                <a:gd name="T54" fmla="*/ 248 w 342"/>
                <a:gd name="T55" fmla="*/ 66 h 735"/>
                <a:gd name="T56" fmla="*/ 210 w 342"/>
                <a:gd name="T57" fmla="*/ 135 h 735"/>
                <a:gd name="T58" fmla="*/ 245 w 342"/>
                <a:gd name="T59" fmla="*/ 177 h 735"/>
                <a:gd name="T60" fmla="*/ 278 w 342"/>
                <a:gd name="T61" fmla="*/ 222 h 735"/>
                <a:gd name="T62" fmla="*/ 297 w 342"/>
                <a:gd name="T63" fmla="*/ 269 h 735"/>
                <a:gd name="T64" fmla="*/ 342 w 342"/>
                <a:gd name="T65" fmla="*/ 267 h 735"/>
                <a:gd name="T66" fmla="*/ 309 w 342"/>
                <a:gd name="T67" fmla="*/ 309 h 735"/>
                <a:gd name="T68" fmla="*/ 281 w 342"/>
                <a:gd name="T69" fmla="*/ 333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2" h="735">
                  <a:moveTo>
                    <a:pt x="281" y="333"/>
                  </a:moveTo>
                  <a:lnTo>
                    <a:pt x="257" y="350"/>
                  </a:lnTo>
                  <a:lnTo>
                    <a:pt x="229" y="352"/>
                  </a:lnTo>
                  <a:lnTo>
                    <a:pt x="212" y="395"/>
                  </a:lnTo>
                  <a:lnTo>
                    <a:pt x="196" y="402"/>
                  </a:lnTo>
                  <a:lnTo>
                    <a:pt x="215" y="437"/>
                  </a:lnTo>
                  <a:lnTo>
                    <a:pt x="238" y="465"/>
                  </a:lnTo>
                  <a:lnTo>
                    <a:pt x="255" y="491"/>
                  </a:lnTo>
                  <a:lnTo>
                    <a:pt x="241" y="527"/>
                  </a:lnTo>
                  <a:lnTo>
                    <a:pt x="226" y="534"/>
                  </a:lnTo>
                  <a:lnTo>
                    <a:pt x="236" y="553"/>
                  </a:lnTo>
                  <a:lnTo>
                    <a:pt x="262" y="584"/>
                  </a:lnTo>
                  <a:lnTo>
                    <a:pt x="267" y="607"/>
                  </a:lnTo>
                  <a:lnTo>
                    <a:pt x="267" y="624"/>
                  </a:lnTo>
                  <a:lnTo>
                    <a:pt x="281" y="659"/>
                  </a:lnTo>
                  <a:lnTo>
                    <a:pt x="259" y="697"/>
                  </a:lnTo>
                  <a:lnTo>
                    <a:pt x="241" y="735"/>
                  </a:lnTo>
                  <a:lnTo>
                    <a:pt x="238" y="707"/>
                  </a:lnTo>
                  <a:lnTo>
                    <a:pt x="250" y="678"/>
                  </a:lnTo>
                  <a:lnTo>
                    <a:pt x="236" y="655"/>
                  </a:lnTo>
                  <a:lnTo>
                    <a:pt x="241" y="612"/>
                  </a:lnTo>
                  <a:lnTo>
                    <a:pt x="224" y="591"/>
                  </a:lnTo>
                  <a:lnTo>
                    <a:pt x="212" y="546"/>
                  </a:lnTo>
                  <a:lnTo>
                    <a:pt x="205" y="494"/>
                  </a:lnTo>
                  <a:lnTo>
                    <a:pt x="189" y="463"/>
                  </a:lnTo>
                  <a:lnTo>
                    <a:pt x="163" y="482"/>
                  </a:lnTo>
                  <a:lnTo>
                    <a:pt x="118" y="510"/>
                  </a:lnTo>
                  <a:lnTo>
                    <a:pt x="96" y="506"/>
                  </a:lnTo>
                  <a:lnTo>
                    <a:pt x="73" y="499"/>
                  </a:lnTo>
                  <a:lnTo>
                    <a:pt x="87" y="449"/>
                  </a:lnTo>
                  <a:lnTo>
                    <a:pt x="78" y="411"/>
                  </a:lnTo>
                  <a:lnTo>
                    <a:pt x="47" y="366"/>
                  </a:lnTo>
                  <a:lnTo>
                    <a:pt x="52" y="352"/>
                  </a:lnTo>
                  <a:lnTo>
                    <a:pt x="30" y="345"/>
                  </a:lnTo>
                  <a:lnTo>
                    <a:pt x="2" y="314"/>
                  </a:lnTo>
                  <a:lnTo>
                    <a:pt x="0" y="281"/>
                  </a:lnTo>
                  <a:lnTo>
                    <a:pt x="14" y="288"/>
                  </a:lnTo>
                  <a:lnTo>
                    <a:pt x="14" y="257"/>
                  </a:lnTo>
                  <a:lnTo>
                    <a:pt x="33" y="248"/>
                  </a:lnTo>
                  <a:lnTo>
                    <a:pt x="30" y="231"/>
                  </a:lnTo>
                  <a:lnTo>
                    <a:pt x="37" y="217"/>
                  </a:lnTo>
                  <a:lnTo>
                    <a:pt x="40" y="175"/>
                  </a:lnTo>
                  <a:lnTo>
                    <a:pt x="70" y="184"/>
                  </a:lnTo>
                  <a:lnTo>
                    <a:pt x="87" y="151"/>
                  </a:lnTo>
                  <a:lnTo>
                    <a:pt x="89" y="132"/>
                  </a:lnTo>
                  <a:lnTo>
                    <a:pt x="111" y="97"/>
                  </a:lnTo>
                  <a:lnTo>
                    <a:pt x="108" y="73"/>
                  </a:lnTo>
                  <a:lnTo>
                    <a:pt x="158" y="45"/>
                  </a:lnTo>
                  <a:lnTo>
                    <a:pt x="186" y="52"/>
                  </a:lnTo>
                  <a:lnTo>
                    <a:pt x="184" y="28"/>
                  </a:lnTo>
                  <a:lnTo>
                    <a:pt x="198" y="19"/>
                  </a:lnTo>
                  <a:lnTo>
                    <a:pt x="193" y="5"/>
                  </a:lnTo>
                  <a:lnTo>
                    <a:pt x="217" y="0"/>
                  </a:lnTo>
                  <a:lnTo>
                    <a:pt x="229" y="26"/>
                  </a:lnTo>
                  <a:lnTo>
                    <a:pt x="245" y="35"/>
                  </a:lnTo>
                  <a:lnTo>
                    <a:pt x="248" y="66"/>
                  </a:lnTo>
                  <a:lnTo>
                    <a:pt x="245" y="101"/>
                  </a:lnTo>
                  <a:lnTo>
                    <a:pt x="210" y="135"/>
                  </a:lnTo>
                  <a:lnTo>
                    <a:pt x="205" y="184"/>
                  </a:lnTo>
                  <a:lnTo>
                    <a:pt x="245" y="177"/>
                  </a:lnTo>
                  <a:lnTo>
                    <a:pt x="255" y="215"/>
                  </a:lnTo>
                  <a:lnTo>
                    <a:pt x="278" y="222"/>
                  </a:lnTo>
                  <a:lnTo>
                    <a:pt x="269" y="255"/>
                  </a:lnTo>
                  <a:lnTo>
                    <a:pt x="297" y="269"/>
                  </a:lnTo>
                  <a:lnTo>
                    <a:pt x="314" y="279"/>
                  </a:lnTo>
                  <a:lnTo>
                    <a:pt x="342" y="267"/>
                  </a:lnTo>
                  <a:lnTo>
                    <a:pt x="342" y="283"/>
                  </a:lnTo>
                  <a:lnTo>
                    <a:pt x="309" y="309"/>
                  </a:lnTo>
                  <a:lnTo>
                    <a:pt x="302" y="324"/>
                  </a:lnTo>
                  <a:lnTo>
                    <a:pt x="281" y="33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554">
              <a:extLst>
                <a:ext uri="{FF2B5EF4-FFF2-40B4-BE49-F238E27FC236}">
                  <a16:creationId xmlns="" xmlns:a16="http://schemas.microsoft.com/office/drawing/2014/main" id="{D81C9EB6-54CB-4FAA-BE62-EEE894154138}"/>
                </a:ext>
              </a:extLst>
            </p:cNvPr>
            <p:cNvSpPr>
              <a:spLocks/>
            </p:cNvSpPr>
            <p:nvPr/>
          </p:nvSpPr>
          <p:spPr bwMode="auto">
            <a:xfrm>
              <a:off x="-21703660" y="-9098871"/>
              <a:ext cx="1960563" cy="806451"/>
            </a:xfrm>
            <a:custGeom>
              <a:avLst/>
              <a:gdLst>
                <a:gd name="T0" fmla="*/ 40 w 1235"/>
                <a:gd name="T1" fmla="*/ 132 h 508"/>
                <a:gd name="T2" fmla="*/ 172 w 1235"/>
                <a:gd name="T3" fmla="*/ 63 h 508"/>
                <a:gd name="T4" fmla="*/ 245 w 1235"/>
                <a:gd name="T5" fmla="*/ 80 h 508"/>
                <a:gd name="T6" fmla="*/ 312 w 1235"/>
                <a:gd name="T7" fmla="*/ 106 h 508"/>
                <a:gd name="T8" fmla="*/ 404 w 1235"/>
                <a:gd name="T9" fmla="*/ 82 h 508"/>
                <a:gd name="T10" fmla="*/ 427 w 1235"/>
                <a:gd name="T11" fmla="*/ 0 h 508"/>
                <a:gd name="T12" fmla="*/ 508 w 1235"/>
                <a:gd name="T13" fmla="*/ 28 h 508"/>
                <a:gd name="T14" fmla="*/ 560 w 1235"/>
                <a:gd name="T15" fmla="*/ 78 h 508"/>
                <a:gd name="T16" fmla="*/ 652 w 1235"/>
                <a:gd name="T17" fmla="*/ 89 h 508"/>
                <a:gd name="T18" fmla="*/ 739 w 1235"/>
                <a:gd name="T19" fmla="*/ 89 h 508"/>
                <a:gd name="T20" fmla="*/ 801 w 1235"/>
                <a:gd name="T21" fmla="*/ 139 h 508"/>
                <a:gd name="T22" fmla="*/ 883 w 1235"/>
                <a:gd name="T23" fmla="*/ 148 h 508"/>
                <a:gd name="T24" fmla="*/ 971 w 1235"/>
                <a:gd name="T25" fmla="*/ 127 h 508"/>
                <a:gd name="T26" fmla="*/ 1051 w 1235"/>
                <a:gd name="T27" fmla="*/ 96 h 508"/>
                <a:gd name="T28" fmla="*/ 1117 w 1235"/>
                <a:gd name="T29" fmla="*/ 111 h 508"/>
                <a:gd name="T30" fmla="*/ 1070 w 1235"/>
                <a:gd name="T31" fmla="*/ 198 h 508"/>
                <a:gd name="T32" fmla="*/ 1103 w 1235"/>
                <a:gd name="T33" fmla="*/ 210 h 508"/>
                <a:gd name="T34" fmla="*/ 1169 w 1235"/>
                <a:gd name="T35" fmla="*/ 200 h 508"/>
                <a:gd name="T36" fmla="*/ 1235 w 1235"/>
                <a:gd name="T37" fmla="*/ 250 h 508"/>
                <a:gd name="T38" fmla="*/ 1202 w 1235"/>
                <a:gd name="T39" fmla="*/ 262 h 508"/>
                <a:gd name="T40" fmla="*/ 1117 w 1235"/>
                <a:gd name="T41" fmla="*/ 283 h 508"/>
                <a:gd name="T42" fmla="*/ 1032 w 1235"/>
                <a:gd name="T43" fmla="*/ 333 h 508"/>
                <a:gd name="T44" fmla="*/ 952 w 1235"/>
                <a:gd name="T45" fmla="*/ 349 h 508"/>
                <a:gd name="T46" fmla="*/ 912 w 1235"/>
                <a:gd name="T47" fmla="*/ 375 h 508"/>
                <a:gd name="T48" fmla="*/ 931 w 1235"/>
                <a:gd name="T49" fmla="*/ 408 h 508"/>
                <a:gd name="T50" fmla="*/ 874 w 1235"/>
                <a:gd name="T51" fmla="*/ 449 h 508"/>
                <a:gd name="T52" fmla="*/ 772 w 1235"/>
                <a:gd name="T53" fmla="*/ 468 h 508"/>
                <a:gd name="T54" fmla="*/ 664 w 1235"/>
                <a:gd name="T55" fmla="*/ 508 h 508"/>
                <a:gd name="T56" fmla="*/ 600 w 1235"/>
                <a:gd name="T57" fmla="*/ 494 h 508"/>
                <a:gd name="T58" fmla="*/ 505 w 1235"/>
                <a:gd name="T59" fmla="*/ 458 h 508"/>
                <a:gd name="T60" fmla="*/ 373 w 1235"/>
                <a:gd name="T61" fmla="*/ 456 h 508"/>
                <a:gd name="T62" fmla="*/ 309 w 1235"/>
                <a:gd name="T63" fmla="*/ 427 h 508"/>
                <a:gd name="T64" fmla="*/ 267 w 1235"/>
                <a:gd name="T65" fmla="*/ 380 h 508"/>
                <a:gd name="T66" fmla="*/ 167 w 1235"/>
                <a:gd name="T67" fmla="*/ 342 h 508"/>
                <a:gd name="T68" fmla="*/ 108 w 1235"/>
                <a:gd name="T69" fmla="*/ 314 h 508"/>
                <a:gd name="T70" fmla="*/ 97 w 1235"/>
                <a:gd name="T71" fmla="*/ 219 h 508"/>
                <a:gd name="T72" fmla="*/ 9 w 1235"/>
                <a:gd name="T73" fmla="*/ 174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5" h="508">
                  <a:moveTo>
                    <a:pt x="0" y="139"/>
                  </a:moveTo>
                  <a:lnTo>
                    <a:pt x="40" y="132"/>
                  </a:lnTo>
                  <a:lnTo>
                    <a:pt x="113" y="87"/>
                  </a:lnTo>
                  <a:lnTo>
                    <a:pt x="172" y="63"/>
                  </a:lnTo>
                  <a:lnTo>
                    <a:pt x="205" y="80"/>
                  </a:lnTo>
                  <a:lnTo>
                    <a:pt x="245" y="80"/>
                  </a:lnTo>
                  <a:lnTo>
                    <a:pt x="271" y="104"/>
                  </a:lnTo>
                  <a:lnTo>
                    <a:pt x="312" y="106"/>
                  </a:lnTo>
                  <a:lnTo>
                    <a:pt x="366" y="118"/>
                  </a:lnTo>
                  <a:lnTo>
                    <a:pt x="404" y="82"/>
                  </a:lnTo>
                  <a:lnTo>
                    <a:pt x="387" y="54"/>
                  </a:lnTo>
                  <a:lnTo>
                    <a:pt x="427" y="0"/>
                  </a:lnTo>
                  <a:lnTo>
                    <a:pt x="472" y="21"/>
                  </a:lnTo>
                  <a:lnTo>
                    <a:pt x="508" y="28"/>
                  </a:lnTo>
                  <a:lnTo>
                    <a:pt x="553" y="40"/>
                  </a:lnTo>
                  <a:lnTo>
                    <a:pt x="560" y="78"/>
                  </a:lnTo>
                  <a:lnTo>
                    <a:pt x="614" y="99"/>
                  </a:lnTo>
                  <a:lnTo>
                    <a:pt x="652" y="89"/>
                  </a:lnTo>
                  <a:lnTo>
                    <a:pt x="699" y="85"/>
                  </a:lnTo>
                  <a:lnTo>
                    <a:pt x="739" y="89"/>
                  </a:lnTo>
                  <a:lnTo>
                    <a:pt x="777" y="115"/>
                  </a:lnTo>
                  <a:lnTo>
                    <a:pt x="801" y="139"/>
                  </a:lnTo>
                  <a:lnTo>
                    <a:pt x="836" y="139"/>
                  </a:lnTo>
                  <a:lnTo>
                    <a:pt x="883" y="148"/>
                  </a:lnTo>
                  <a:lnTo>
                    <a:pt x="919" y="137"/>
                  </a:lnTo>
                  <a:lnTo>
                    <a:pt x="971" y="127"/>
                  </a:lnTo>
                  <a:lnTo>
                    <a:pt x="1028" y="92"/>
                  </a:lnTo>
                  <a:lnTo>
                    <a:pt x="1051" y="96"/>
                  </a:lnTo>
                  <a:lnTo>
                    <a:pt x="1070" y="113"/>
                  </a:lnTo>
                  <a:lnTo>
                    <a:pt x="1117" y="111"/>
                  </a:lnTo>
                  <a:lnTo>
                    <a:pt x="1098" y="148"/>
                  </a:lnTo>
                  <a:lnTo>
                    <a:pt x="1070" y="198"/>
                  </a:lnTo>
                  <a:lnTo>
                    <a:pt x="1082" y="217"/>
                  </a:lnTo>
                  <a:lnTo>
                    <a:pt x="1103" y="210"/>
                  </a:lnTo>
                  <a:lnTo>
                    <a:pt x="1141" y="219"/>
                  </a:lnTo>
                  <a:lnTo>
                    <a:pt x="1169" y="200"/>
                  </a:lnTo>
                  <a:lnTo>
                    <a:pt x="1202" y="217"/>
                  </a:lnTo>
                  <a:lnTo>
                    <a:pt x="1235" y="250"/>
                  </a:lnTo>
                  <a:lnTo>
                    <a:pt x="1233" y="267"/>
                  </a:lnTo>
                  <a:lnTo>
                    <a:pt x="1202" y="262"/>
                  </a:lnTo>
                  <a:lnTo>
                    <a:pt x="1146" y="269"/>
                  </a:lnTo>
                  <a:lnTo>
                    <a:pt x="1117" y="283"/>
                  </a:lnTo>
                  <a:lnTo>
                    <a:pt x="1089" y="314"/>
                  </a:lnTo>
                  <a:lnTo>
                    <a:pt x="1032" y="333"/>
                  </a:lnTo>
                  <a:lnTo>
                    <a:pt x="992" y="359"/>
                  </a:lnTo>
                  <a:lnTo>
                    <a:pt x="952" y="349"/>
                  </a:lnTo>
                  <a:lnTo>
                    <a:pt x="931" y="345"/>
                  </a:lnTo>
                  <a:lnTo>
                    <a:pt x="912" y="375"/>
                  </a:lnTo>
                  <a:lnTo>
                    <a:pt x="924" y="392"/>
                  </a:lnTo>
                  <a:lnTo>
                    <a:pt x="931" y="408"/>
                  </a:lnTo>
                  <a:lnTo>
                    <a:pt x="902" y="425"/>
                  </a:lnTo>
                  <a:lnTo>
                    <a:pt x="874" y="449"/>
                  </a:lnTo>
                  <a:lnTo>
                    <a:pt x="829" y="465"/>
                  </a:lnTo>
                  <a:lnTo>
                    <a:pt x="772" y="468"/>
                  </a:lnTo>
                  <a:lnTo>
                    <a:pt x="709" y="484"/>
                  </a:lnTo>
                  <a:lnTo>
                    <a:pt x="664" y="508"/>
                  </a:lnTo>
                  <a:lnTo>
                    <a:pt x="647" y="494"/>
                  </a:lnTo>
                  <a:lnTo>
                    <a:pt x="600" y="494"/>
                  </a:lnTo>
                  <a:lnTo>
                    <a:pt x="543" y="465"/>
                  </a:lnTo>
                  <a:lnTo>
                    <a:pt x="505" y="458"/>
                  </a:lnTo>
                  <a:lnTo>
                    <a:pt x="453" y="465"/>
                  </a:lnTo>
                  <a:lnTo>
                    <a:pt x="373" y="456"/>
                  </a:lnTo>
                  <a:lnTo>
                    <a:pt x="331" y="456"/>
                  </a:lnTo>
                  <a:lnTo>
                    <a:pt x="309" y="427"/>
                  </a:lnTo>
                  <a:lnTo>
                    <a:pt x="290" y="385"/>
                  </a:lnTo>
                  <a:lnTo>
                    <a:pt x="267" y="380"/>
                  </a:lnTo>
                  <a:lnTo>
                    <a:pt x="219" y="349"/>
                  </a:lnTo>
                  <a:lnTo>
                    <a:pt x="167" y="342"/>
                  </a:lnTo>
                  <a:lnTo>
                    <a:pt x="123" y="335"/>
                  </a:lnTo>
                  <a:lnTo>
                    <a:pt x="108" y="314"/>
                  </a:lnTo>
                  <a:lnTo>
                    <a:pt x="123" y="257"/>
                  </a:lnTo>
                  <a:lnTo>
                    <a:pt x="97" y="219"/>
                  </a:lnTo>
                  <a:lnTo>
                    <a:pt x="42" y="200"/>
                  </a:lnTo>
                  <a:lnTo>
                    <a:pt x="9" y="174"/>
                  </a:lnTo>
                  <a:lnTo>
                    <a:pt x="0" y="13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555">
              <a:extLst>
                <a:ext uri="{FF2B5EF4-FFF2-40B4-BE49-F238E27FC236}">
                  <a16:creationId xmlns="" xmlns:a16="http://schemas.microsoft.com/office/drawing/2014/main" id="{0BF713DA-9D35-44C1-B362-BBF6EEEE040E}"/>
                </a:ext>
              </a:extLst>
            </p:cNvPr>
            <p:cNvSpPr>
              <a:spLocks/>
            </p:cNvSpPr>
            <p:nvPr/>
          </p:nvSpPr>
          <p:spPr bwMode="auto">
            <a:xfrm>
              <a:off x="-28133038" y="-7309757"/>
              <a:ext cx="742950" cy="814388"/>
            </a:xfrm>
            <a:custGeom>
              <a:avLst/>
              <a:gdLst>
                <a:gd name="T0" fmla="*/ 189 w 468"/>
                <a:gd name="T1" fmla="*/ 513 h 513"/>
                <a:gd name="T2" fmla="*/ 163 w 468"/>
                <a:gd name="T3" fmla="*/ 487 h 513"/>
                <a:gd name="T4" fmla="*/ 139 w 468"/>
                <a:gd name="T5" fmla="*/ 459 h 513"/>
                <a:gd name="T6" fmla="*/ 113 w 468"/>
                <a:gd name="T7" fmla="*/ 447 h 513"/>
                <a:gd name="T8" fmla="*/ 94 w 468"/>
                <a:gd name="T9" fmla="*/ 435 h 513"/>
                <a:gd name="T10" fmla="*/ 73 w 468"/>
                <a:gd name="T11" fmla="*/ 435 h 513"/>
                <a:gd name="T12" fmla="*/ 54 w 468"/>
                <a:gd name="T13" fmla="*/ 444 h 513"/>
                <a:gd name="T14" fmla="*/ 35 w 468"/>
                <a:gd name="T15" fmla="*/ 442 h 513"/>
                <a:gd name="T16" fmla="*/ 21 w 468"/>
                <a:gd name="T17" fmla="*/ 454 h 513"/>
                <a:gd name="T18" fmla="*/ 19 w 468"/>
                <a:gd name="T19" fmla="*/ 433 h 513"/>
                <a:gd name="T20" fmla="*/ 31 w 468"/>
                <a:gd name="T21" fmla="*/ 414 h 513"/>
                <a:gd name="T22" fmla="*/ 35 w 468"/>
                <a:gd name="T23" fmla="*/ 376 h 513"/>
                <a:gd name="T24" fmla="*/ 31 w 468"/>
                <a:gd name="T25" fmla="*/ 336 h 513"/>
                <a:gd name="T26" fmla="*/ 26 w 468"/>
                <a:gd name="T27" fmla="*/ 317 h 513"/>
                <a:gd name="T28" fmla="*/ 28 w 468"/>
                <a:gd name="T29" fmla="*/ 298 h 513"/>
                <a:gd name="T30" fmla="*/ 19 w 468"/>
                <a:gd name="T31" fmla="*/ 277 h 513"/>
                <a:gd name="T32" fmla="*/ 0 w 468"/>
                <a:gd name="T33" fmla="*/ 260 h 513"/>
                <a:gd name="T34" fmla="*/ 7 w 468"/>
                <a:gd name="T35" fmla="*/ 246 h 513"/>
                <a:gd name="T36" fmla="*/ 158 w 468"/>
                <a:gd name="T37" fmla="*/ 248 h 513"/>
                <a:gd name="T38" fmla="*/ 151 w 468"/>
                <a:gd name="T39" fmla="*/ 189 h 513"/>
                <a:gd name="T40" fmla="*/ 160 w 468"/>
                <a:gd name="T41" fmla="*/ 168 h 513"/>
                <a:gd name="T42" fmla="*/ 196 w 468"/>
                <a:gd name="T43" fmla="*/ 165 h 513"/>
                <a:gd name="T44" fmla="*/ 196 w 468"/>
                <a:gd name="T45" fmla="*/ 59 h 513"/>
                <a:gd name="T46" fmla="*/ 324 w 468"/>
                <a:gd name="T47" fmla="*/ 61 h 513"/>
                <a:gd name="T48" fmla="*/ 324 w 468"/>
                <a:gd name="T49" fmla="*/ 0 h 513"/>
                <a:gd name="T50" fmla="*/ 468 w 468"/>
                <a:gd name="T51" fmla="*/ 99 h 513"/>
                <a:gd name="T52" fmla="*/ 409 w 468"/>
                <a:gd name="T53" fmla="*/ 99 h 513"/>
                <a:gd name="T54" fmla="*/ 427 w 468"/>
                <a:gd name="T55" fmla="*/ 274 h 513"/>
                <a:gd name="T56" fmla="*/ 446 w 468"/>
                <a:gd name="T57" fmla="*/ 447 h 513"/>
                <a:gd name="T58" fmla="*/ 453 w 468"/>
                <a:gd name="T59" fmla="*/ 451 h 513"/>
                <a:gd name="T60" fmla="*/ 444 w 468"/>
                <a:gd name="T61" fmla="*/ 480 h 513"/>
                <a:gd name="T62" fmla="*/ 288 w 468"/>
                <a:gd name="T63" fmla="*/ 480 h 513"/>
                <a:gd name="T64" fmla="*/ 283 w 468"/>
                <a:gd name="T65" fmla="*/ 487 h 513"/>
                <a:gd name="T66" fmla="*/ 269 w 468"/>
                <a:gd name="T67" fmla="*/ 485 h 513"/>
                <a:gd name="T68" fmla="*/ 246 w 468"/>
                <a:gd name="T69" fmla="*/ 494 h 513"/>
                <a:gd name="T70" fmla="*/ 220 w 468"/>
                <a:gd name="T71" fmla="*/ 482 h 513"/>
                <a:gd name="T72" fmla="*/ 208 w 468"/>
                <a:gd name="T73" fmla="*/ 482 h 513"/>
                <a:gd name="T74" fmla="*/ 201 w 468"/>
                <a:gd name="T75" fmla="*/ 506 h 513"/>
                <a:gd name="T76" fmla="*/ 189 w 468"/>
                <a:gd name="T77" fmla="*/ 51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8" h="513">
                  <a:moveTo>
                    <a:pt x="189" y="513"/>
                  </a:moveTo>
                  <a:lnTo>
                    <a:pt x="163" y="487"/>
                  </a:lnTo>
                  <a:lnTo>
                    <a:pt x="139" y="459"/>
                  </a:lnTo>
                  <a:lnTo>
                    <a:pt x="113" y="447"/>
                  </a:lnTo>
                  <a:lnTo>
                    <a:pt x="94" y="435"/>
                  </a:lnTo>
                  <a:lnTo>
                    <a:pt x="73" y="435"/>
                  </a:lnTo>
                  <a:lnTo>
                    <a:pt x="54" y="444"/>
                  </a:lnTo>
                  <a:lnTo>
                    <a:pt x="35" y="442"/>
                  </a:lnTo>
                  <a:lnTo>
                    <a:pt x="21" y="454"/>
                  </a:lnTo>
                  <a:lnTo>
                    <a:pt x="19" y="433"/>
                  </a:lnTo>
                  <a:lnTo>
                    <a:pt x="31" y="414"/>
                  </a:lnTo>
                  <a:lnTo>
                    <a:pt x="35" y="376"/>
                  </a:lnTo>
                  <a:lnTo>
                    <a:pt x="31" y="336"/>
                  </a:lnTo>
                  <a:lnTo>
                    <a:pt x="26" y="317"/>
                  </a:lnTo>
                  <a:lnTo>
                    <a:pt x="28" y="298"/>
                  </a:lnTo>
                  <a:lnTo>
                    <a:pt x="19" y="277"/>
                  </a:lnTo>
                  <a:lnTo>
                    <a:pt x="0" y="260"/>
                  </a:lnTo>
                  <a:lnTo>
                    <a:pt x="7" y="246"/>
                  </a:lnTo>
                  <a:lnTo>
                    <a:pt x="158" y="248"/>
                  </a:lnTo>
                  <a:lnTo>
                    <a:pt x="151" y="189"/>
                  </a:lnTo>
                  <a:lnTo>
                    <a:pt x="160" y="168"/>
                  </a:lnTo>
                  <a:lnTo>
                    <a:pt x="196" y="165"/>
                  </a:lnTo>
                  <a:lnTo>
                    <a:pt x="196" y="59"/>
                  </a:lnTo>
                  <a:lnTo>
                    <a:pt x="324" y="61"/>
                  </a:lnTo>
                  <a:lnTo>
                    <a:pt x="324" y="0"/>
                  </a:lnTo>
                  <a:lnTo>
                    <a:pt x="468" y="99"/>
                  </a:lnTo>
                  <a:lnTo>
                    <a:pt x="409" y="99"/>
                  </a:lnTo>
                  <a:lnTo>
                    <a:pt x="427" y="274"/>
                  </a:lnTo>
                  <a:lnTo>
                    <a:pt x="446" y="447"/>
                  </a:lnTo>
                  <a:lnTo>
                    <a:pt x="453" y="451"/>
                  </a:lnTo>
                  <a:lnTo>
                    <a:pt x="444" y="480"/>
                  </a:lnTo>
                  <a:lnTo>
                    <a:pt x="288" y="480"/>
                  </a:lnTo>
                  <a:lnTo>
                    <a:pt x="283" y="487"/>
                  </a:lnTo>
                  <a:lnTo>
                    <a:pt x="269" y="485"/>
                  </a:lnTo>
                  <a:lnTo>
                    <a:pt x="246" y="494"/>
                  </a:lnTo>
                  <a:lnTo>
                    <a:pt x="220" y="482"/>
                  </a:lnTo>
                  <a:lnTo>
                    <a:pt x="208" y="482"/>
                  </a:lnTo>
                  <a:lnTo>
                    <a:pt x="201" y="506"/>
                  </a:lnTo>
                  <a:lnTo>
                    <a:pt x="189" y="51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556">
              <a:extLst>
                <a:ext uri="{FF2B5EF4-FFF2-40B4-BE49-F238E27FC236}">
                  <a16:creationId xmlns="" xmlns:a16="http://schemas.microsoft.com/office/drawing/2014/main" id="{E21F2502-2B9C-4C62-906B-1CC102164B6E}"/>
                </a:ext>
              </a:extLst>
            </p:cNvPr>
            <p:cNvSpPr>
              <a:spLocks/>
            </p:cNvSpPr>
            <p:nvPr/>
          </p:nvSpPr>
          <p:spPr bwMode="auto">
            <a:xfrm>
              <a:off x="-25083449" y="-5031693"/>
              <a:ext cx="190500" cy="468313"/>
            </a:xfrm>
            <a:custGeom>
              <a:avLst/>
              <a:gdLst>
                <a:gd name="T0" fmla="*/ 73 w 120"/>
                <a:gd name="T1" fmla="*/ 87 h 295"/>
                <a:gd name="T2" fmla="*/ 61 w 120"/>
                <a:gd name="T3" fmla="*/ 118 h 295"/>
                <a:gd name="T4" fmla="*/ 73 w 120"/>
                <a:gd name="T5" fmla="*/ 167 h 295"/>
                <a:gd name="T6" fmla="*/ 87 w 120"/>
                <a:gd name="T7" fmla="*/ 167 h 295"/>
                <a:gd name="T8" fmla="*/ 99 w 120"/>
                <a:gd name="T9" fmla="*/ 179 h 295"/>
                <a:gd name="T10" fmla="*/ 116 w 120"/>
                <a:gd name="T11" fmla="*/ 208 h 295"/>
                <a:gd name="T12" fmla="*/ 120 w 120"/>
                <a:gd name="T13" fmla="*/ 260 h 295"/>
                <a:gd name="T14" fmla="*/ 104 w 120"/>
                <a:gd name="T15" fmla="*/ 267 h 295"/>
                <a:gd name="T16" fmla="*/ 92 w 120"/>
                <a:gd name="T17" fmla="*/ 295 h 295"/>
                <a:gd name="T18" fmla="*/ 66 w 120"/>
                <a:gd name="T19" fmla="*/ 271 h 295"/>
                <a:gd name="T20" fmla="*/ 64 w 120"/>
                <a:gd name="T21" fmla="*/ 243 h 295"/>
                <a:gd name="T22" fmla="*/ 71 w 120"/>
                <a:gd name="T23" fmla="*/ 224 h 295"/>
                <a:gd name="T24" fmla="*/ 68 w 120"/>
                <a:gd name="T25" fmla="*/ 208 h 295"/>
                <a:gd name="T26" fmla="*/ 54 w 120"/>
                <a:gd name="T27" fmla="*/ 198 h 295"/>
                <a:gd name="T28" fmla="*/ 42 w 120"/>
                <a:gd name="T29" fmla="*/ 203 h 295"/>
                <a:gd name="T30" fmla="*/ 21 w 120"/>
                <a:gd name="T31" fmla="*/ 184 h 295"/>
                <a:gd name="T32" fmla="*/ 0 w 120"/>
                <a:gd name="T33" fmla="*/ 175 h 295"/>
                <a:gd name="T34" fmla="*/ 12 w 120"/>
                <a:gd name="T35" fmla="*/ 137 h 295"/>
                <a:gd name="T36" fmla="*/ 23 w 120"/>
                <a:gd name="T37" fmla="*/ 123 h 295"/>
                <a:gd name="T38" fmla="*/ 16 w 120"/>
                <a:gd name="T39" fmla="*/ 92 h 295"/>
                <a:gd name="T40" fmla="*/ 23 w 120"/>
                <a:gd name="T41" fmla="*/ 59 h 295"/>
                <a:gd name="T42" fmla="*/ 31 w 120"/>
                <a:gd name="T43" fmla="*/ 49 h 295"/>
                <a:gd name="T44" fmla="*/ 21 w 120"/>
                <a:gd name="T45" fmla="*/ 16 h 295"/>
                <a:gd name="T46" fmla="*/ 2 w 120"/>
                <a:gd name="T47" fmla="*/ 0 h 295"/>
                <a:gd name="T48" fmla="*/ 40 w 120"/>
                <a:gd name="T49" fmla="*/ 7 h 295"/>
                <a:gd name="T50" fmla="*/ 49 w 120"/>
                <a:gd name="T51" fmla="*/ 16 h 295"/>
                <a:gd name="T52" fmla="*/ 61 w 120"/>
                <a:gd name="T53" fmla="*/ 35 h 295"/>
                <a:gd name="T54" fmla="*/ 73 w 120"/>
                <a:gd name="T55" fmla="*/ 87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295">
                  <a:moveTo>
                    <a:pt x="73" y="87"/>
                  </a:moveTo>
                  <a:lnTo>
                    <a:pt x="61" y="118"/>
                  </a:lnTo>
                  <a:lnTo>
                    <a:pt x="73" y="167"/>
                  </a:lnTo>
                  <a:lnTo>
                    <a:pt x="87" y="167"/>
                  </a:lnTo>
                  <a:lnTo>
                    <a:pt x="99" y="179"/>
                  </a:lnTo>
                  <a:lnTo>
                    <a:pt x="116" y="208"/>
                  </a:lnTo>
                  <a:lnTo>
                    <a:pt x="120" y="260"/>
                  </a:lnTo>
                  <a:lnTo>
                    <a:pt x="104" y="267"/>
                  </a:lnTo>
                  <a:lnTo>
                    <a:pt x="92" y="295"/>
                  </a:lnTo>
                  <a:lnTo>
                    <a:pt x="66" y="271"/>
                  </a:lnTo>
                  <a:lnTo>
                    <a:pt x="64" y="243"/>
                  </a:lnTo>
                  <a:lnTo>
                    <a:pt x="71" y="224"/>
                  </a:lnTo>
                  <a:lnTo>
                    <a:pt x="68" y="208"/>
                  </a:lnTo>
                  <a:lnTo>
                    <a:pt x="54" y="198"/>
                  </a:lnTo>
                  <a:lnTo>
                    <a:pt x="42" y="203"/>
                  </a:lnTo>
                  <a:lnTo>
                    <a:pt x="21" y="184"/>
                  </a:lnTo>
                  <a:lnTo>
                    <a:pt x="0" y="175"/>
                  </a:lnTo>
                  <a:lnTo>
                    <a:pt x="12" y="137"/>
                  </a:lnTo>
                  <a:lnTo>
                    <a:pt x="23" y="123"/>
                  </a:lnTo>
                  <a:lnTo>
                    <a:pt x="16" y="92"/>
                  </a:lnTo>
                  <a:lnTo>
                    <a:pt x="23" y="59"/>
                  </a:lnTo>
                  <a:lnTo>
                    <a:pt x="31" y="49"/>
                  </a:lnTo>
                  <a:lnTo>
                    <a:pt x="21" y="16"/>
                  </a:lnTo>
                  <a:lnTo>
                    <a:pt x="2" y="0"/>
                  </a:lnTo>
                  <a:lnTo>
                    <a:pt x="40" y="7"/>
                  </a:lnTo>
                  <a:lnTo>
                    <a:pt x="49" y="16"/>
                  </a:lnTo>
                  <a:lnTo>
                    <a:pt x="61" y="35"/>
                  </a:lnTo>
                  <a:lnTo>
                    <a:pt x="73" y="8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557">
              <a:extLst>
                <a:ext uri="{FF2B5EF4-FFF2-40B4-BE49-F238E27FC236}">
                  <a16:creationId xmlns="" xmlns:a16="http://schemas.microsoft.com/office/drawing/2014/main" id="{8F53F895-B2C4-4CB6-982E-396DC24EB10D}"/>
                </a:ext>
              </a:extLst>
            </p:cNvPr>
            <p:cNvSpPr>
              <a:spLocks/>
            </p:cNvSpPr>
            <p:nvPr/>
          </p:nvSpPr>
          <p:spPr bwMode="auto">
            <a:xfrm>
              <a:off x="-34273491" y="-7666945"/>
              <a:ext cx="1860551" cy="1179513"/>
            </a:xfrm>
            <a:custGeom>
              <a:avLst/>
              <a:gdLst>
                <a:gd name="T0" fmla="*/ 751 w 1172"/>
                <a:gd name="T1" fmla="*/ 353 h 743"/>
                <a:gd name="T2" fmla="*/ 751 w 1172"/>
                <a:gd name="T3" fmla="*/ 450 h 743"/>
                <a:gd name="T4" fmla="*/ 796 w 1172"/>
                <a:gd name="T5" fmla="*/ 530 h 743"/>
                <a:gd name="T6" fmla="*/ 862 w 1172"/>
                <a:gd name="T7" fmla="*/ 582 h 743"/>
                <a:gd name="T8" fmla="*/ 940 w 1172"/>
                <a:gd name="T9" fmla="*/ 584 h 743"/>
                <a:gd name="T10" fmla="*/ 1018 w 1172"/>
                <a:gd name="T11" fmla="*/ 554 h 743"/>
                <a:gd name="T12" fmla="*/ 1037 w 1172"/>
                <a:gd name="T13" fmla="*/ 485 h 743"/>
                <a:gd name="T14" fmla="*/ 1139 w 1172"/>
                <a:gd name="T15" fmla="*/ 466 h 743"/>
                <a:gd name="T16" fmla="*/ 1169 w 1172"/>
                <a:gd name="T17" fmla="*/ 492 h 743"/>
                <a:gd name="T18" fmla="*/ 1148 w 1172"/>
                <a:gd name="T19" fmla="*/ 546 h 743"/>
                <a:gd name="T20" fmla="*/ 1122 w 1172"/>
                <a:gd name="T21" fmla="*/ 584 h 743"/>
                <a:gd name="T22" fmla="*/ 1094 w 1172"/>
                <a:gd name="T23" fmla="*/ 610 h 743"/>
                <a:gd name="T24" fmla="*/ 1082 w 1172"/>
                <a:gd name="T25" fmla="*/ 613 h 743"/>
                <a:gd name="T26" fmla="*/ 1009 w 1172"/>
                <a:gd name="T27" fmla="*/ 634 h 743"/>
                <a:gd name="T28" fmla="*/ 1021 w 1172"/>
                <a:gd name="T29" fmla="*/ 658 h 743"/>
                <a:gd name="T30" fmla="*/ 1030 w 1172"/>
                <a:gd name="T31" fmla="*/ 681 h 743"/>
                <a:gd name="T32" fmla="*/ 969 w 1172"/>
                <a:gd name="T33" fmla="*/ 721 h 743"/>
                <a:gd name="T34" fmla="*/ 919 w 1172"/>
                <a:gd name="T35" fmla="*/ 700 h 743"/>
                <a:gd name="T36" fmla="*/ 846 w 1172"/>
                <a:gd name="T37" fmla="*/ 679 h 743"/>
                <a:gd name="T38" fmla="*/ 768 w 1172"/>
                <a:gd name="T39" fmla="*/ 688 h 743"/>
                <a:gd name="T40" fmla="*/ 673 w 1172"/>
                <a:gd name="T41" fmla="*/ 655 h 743"/>
                <a:gd name="T42" fmla="*/ 588 w 1172"/>
                <a:gd name="T43" fmla="*/ 608 h 743"/>
                <a:gd name="T44" fmla="*/ 510 w 1172"/>
                <a:gd name="T45" fmla="*/ 575 h 743"/>
                <a:gd name="T46" fmla="*/ 439 w 1172"/>
                <a:gd name="T47" fmla="*/ 509 h 743"/>
                <a:gd name="T48" fmla="*/ 458 w 1172"/>
                <a:gd name="T49" fmla="*/ 483 h 743"/>
                <a:gd name="T50" fmla="*/ 442 w 1172"/>
                <a:gd name="T51" fmla="*/ 433 h 743"/>
                <a:gd name="T52" fmla="*/ 357 w 1172"/>
                <a:gd name="T53" fmla="*/ 341 h 743"/>
                <a:gd name="T54" fmla="*/ 298 w 1172"/>
                <a:gd name="T55" fmla="*/ 289 h 743"/>
                <a:gd name="T56" fmla="*/ 260 w 1172"/>
                <a:gd name="T57" fmla="*/ 234 h 743"/>
                <a:gd name="T58" fmla="*/ 208 w 1172"/>
                <a:gd name="T59" fmla="*/ 180 h 743"/>
                <a:gd name="T60" fmla="*/ 168 w 1172"/>
                <a:gd name="T61" fmla="*/ 114 h 743"/>
                <a:gd name="T62" fmla="*/ 125 w 1172"/>
                <a:gd name="T63" fmla="*/ 50 h 743"/>
                <a:gd name="T64" fmla="*/ 85 w 1172"/>
                <a:gd name="T65" fmla="*/ 57 h 743"/>
                <a:gd name="T66" fmla="*/ 109 w 1172"/>
                <a:gd name="T67" fmla="*/ 126 h 743"/>
                <a:gd name="T68" fmla="*/ 149 w 1172"/>
                <a:gd name="T69" fmla="*/ 168 h 743"/>
                <a:gd name="T70" fmla="*/ 170 w 1172"/>
                <a:gd name="T71" fmla="*/ 208 h 743"/>
                <a:gd name="T72" fmla="*/ 212 w 1172"/>
                <a:gd name="T73" fmla="*/ 256 h 743"/>
                <a:gd name="T74" fmla="*/ 248 w 1172"/>
                <a:gd name="T75" fmla="*/ 331 h 743"/>
                <a:gd name="T76" fmla="*/ 283 w 1172"/>
                <a:gd name="T77" fmla="*/ 372 h 743"/>
                <a:gd name="T78" fmla="*/ 281 w 1172"/>
                <a:gd name="T79" fmla="*/ 412 h 743"/>
                <a:gd name="T80" fmla="*/ 238 w 1172"/>
                <a:gd name="T81" fmla="*/ 364 h 743"/>
                <a:gd name="T82" fmla="*/ 191 w 1172"/>
                <a:gd name="T83" fmla="*/ 303 h 743"/>
                <a:gd name="T84" fmla="*/ 142 w 1172"/>
                <a:gd name="T85" fmla="*/ 251 h 743"/>
                <a:gd name="T86" fmla="*/ 104 w 1172"/>
                <a:gd name="T87" fmla="*/ 234 h 743"/>
                <a:gd name="T88" fmla="*/ 99 w 1172"/>
                <a:gd name="T89" fmla="*/ 211 h 743"/>
                <a:gd name="T90" fmla="*/ 85 w 1172"/>
                <a:gd name="T91" fmla="*/ 147 h 743"/>
                <a:gd name="T92" fmla="*/ 33 w 1172"/>
                <a:gd name="T93" fmla="*/ 81 h 743"/>
                <a:gd name="T94" fmla="*/ 45 w 1172"/>
                <a:gd name="T95" fmla="*/ 5 h 743"/>
                <a:gd name="T96" fmla="*/ 149 w 1172"/>
                <a:gd name="T97" fmla="*/ 29 h 743"/>
                <a:gd name="T98" fmla="*/ 342 w 1172"/>
                <a:gd name="T99" fmla="*/ 60 h 743"/>
                <a:gd name="T100" fmla="*/ 425 w 1172"/>
                <a:gd name="T101" fmla="*/ 57 h 743"/>
                <a:gd name="T102" fmla="*/ 479 w 1172"/>
                <a:gd name="T103" fmla="*/ 112 h 743"/>
                <a:gd name="T104" fmla="*/ 541 w 1172"/>
                <a:gd name="T105" fmla="*/ 159 h 743"/>
                <a:gd name="T106" fmla="*/ 626 w 1172"/>
                <a:gd name="T107" fmla="*/ 142 h 743"/>
                <a:gd name="T108" fmla="*/ 680 w 1172"/>
                <a:gd name="T109" fmla="*/ 218 h 743"/>
                <a:gd name="T110" fmla="*/ 730 w 1172"/>
                <a:gd name="T111" fmla="*/ 27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2" h="743">
                  <a:moveTo>
                    <a:pt x="772" y="286"/>
                  </a:moveTo>
                  <a:lnTo>
                    <a:pt x="758" y="324"/>
                  </a:lnTo>
                  <a:lnTo>
                    <a:pt x="751" y="353"/>
                  </a:lnTo>
                  <a:lnTo>
                    <a:pt x="749" y="407"/>
                  </a:lnTo>
                  <a:lnTo>
                    <a:pt x="744" y="426"/>
                  </a:lnTo>
                  <a:lnTo>
                    <a:pt x="751" y="450"/>
                  </a:lnTo>
                  <a:lnTo>
                    <a:pt x="763" y="468"/>
                  </a:lnTo>
                  <a:lnTo>
                    <a:pt x="770" y="499"/>
                  </a:lnTo>
                  <a:lnTo>
                    <a:pt x="796" y="530"/>
                  </a:lnTo>
                  <a:lnTo>
                    <a:pt x="806" y="554"/>
                  </a:lnTo>
                  <a:lnTo>
                    <a:pt x="820" y="572"/>
                  </a:lnTo>
                  <a:lnTo>
                    <a:pt x="862" y="582"/>
                  </a:lnTo>
                  <a:lnTo>
                    <a:pt x="876" y="598"/>
                  </a:lnTo>
                  <a:lnTo>
                    <a:pt x="912" y="589"/>
                  </a:lnTo>
                  <a:lnTo>
                    <a:pt x="940" y="584"/>
                  </a:lnTo>
                  <a:lnTo>
                    <a:pt x="969" y="577"/>
                  </a:lnTo>
                  <a:lnTo>
                    <a:pt x="995" y="570"/>
                  </a:lnTo>
                  <a:lnTo>
                    <a:pt x="1018" y="554"/>
                  </a:lnTo>
                  <a:lnTo>
                    <a:pt x="1028" y="530"/>
                  </a:lnTo>
                  <a:lnTo>
                    <a:pt x="1030" y="497"/>
                  </a:lnTo>
                  <a:lnTo>
                    <a:pt x="1037" y="485"/>
                  </a:lnTo>
                  <a:lnTo>
                    <a:pt x="1063" y="476"/>
                  </a:lnTo>
                  <a:lnTo>
                    <a:pt x="1106" y="466"/>
                  </a:lnTo>
                  <a:lnTo>
                    <a:pt x="1139" y="466"/>
                  </a:lnTo>
                  <a:lnTo>
                    <a:pt x="1162" y="464"/>
                  </a:lnTo>
                  <a:lnTo>
                    <a:pt x="1172" y="471"/>
                  </a:lnTo>
                  <a:lnTo>
                    <a:pt x="1169" y="492"/>
                  </a:lnTo>
                  <a:lnTo>
                    <a:pt x="1151" y="516"/>
                  </a:lnTo>
                  <a:lnTo>
                    <a:pt x="1141" y="539"/>
                  </a:lnTo>
                  <a:lnTo>
                    <a:pt x="1148" y="546"/>
                  </a:lnTo>
                  <a:lnTo>
                    <a:pt x="1141" y="563"/>
                  </a:lnTo>
                  <a:lnTo>
                    <a:pt x="1132" y="594"/>
                  </a:lnTo>
                  <a:lnTo>
                    <a:pt x="1122" y="584"/>
                  </a:lnTo>
                  <a:lnTo>
                    <a:pt x="1115" y="584"/>
                  </a:lnTo>
                  <a:lnTo>
                    <a:pt x="1106" y="587"/>
                  </a:lnTo>
                  <a:lnTo>
                    <a:pt x="1094" y="610"/>
                  </a:lnTo>
                  <a:lnTo>
                    <a:pt x="1087" y="606"/>
                  </a:lnTo>
                  <a:lnTo>
                    <a:pt x="1082" y="608"/>
                  </a:lnTo>
                  <a:lnTo>
                    <a:pt x="1082" y="613"/>
                  </a:lnTo>
                  <a:lnTo>
                    <a:pt x="1047" y="613"/>
                  </a:lnTo>
                  <a:lnTo>
                    <a:pt x="1009" y="613"/>
                  </a:lnTo>
                  <a:lnTo>
                    <a:pt x="1009" y="634"/>
                  </a:lnTo>
                  <a:lnTo>
                    <a:pt x="992" y="634"/>
                  </a:lnTo>
                  <a:lnTo>
                    <a:pt x="1006" y="648"/>
                  </a:lnTo>
                  <a:lnTo>
                    <a:pt x="1021" y="658"/>
                  </a:lnTo>
                  <a:lnTo>
                    <a:pt x="1025" y="665"/>
                  </a:lnTo>
                  <a:lnTo>
                    <a:pt x="1032" y="667"/>
                  </a:lnTo>
                  <a:lnTo>
                    <a:pt x="1030" y="681"/>
                  </a:lnTo>
                  <a:lnTo>
                    <a:pt x="980" y="681"/>
                  </a:lnTo>
                  <a:lnTo>
                    <a:pt x="962" y="714"/>
                  </a:lnTo>
                  <a:lnTo>
                    <a:pt x="969" y="721"/>
                  </a:lnTo>
                  <a:lnTo>
                    <a:pt x="964" y="731"/>
                  </a:lnTo>
                  <a:lnTo>
                    <a:pt x="962" y="743"/>
                  </a:lnTo>
                  <a:lnTo>
                    <a:pt x="919" y="700"/>
                  </a:lnTo>
                  <a:lnTo>
                    <a:pt x="898" y="686"/>
                  </a:lnTo>
                  <a:lnTo>
                    <a:pt x="867" y="676"/>
                  </a:lnTo>
                  <a:lnTo>
                    <a:pt x="846" y="679"/>
                  </a:lnTo>
                  <a:lnTo>
                    <a:pt x="815" y="693"/>
                  </a:lnTo>
                  <a:lnTo>
                    <a:pt x="794" y="698"/>
                  </a:lnTo>
                  <a:lnTo>
                    <a:pt x="768" y="688"/>
                  </a:lnTo>
                  <a:lnTo>
                    <a:pt x="739" y="679"/>
                  </a:lnTo>
                  <a:lnTo>
                    <a:pt x="702" y="662"/>
                  </a:lnTo>
                  <a:lnTo>
                    <a:pt x="673" y="655"/>
                  </a:lnTo>
                  <a:lnTo>
                    <a:pt x="631" y="639"/>
                  </a:lnTo>
                  <a:lnTo>
                    <a:pt x="598" y="620"/>
                  </a:lnTo>
                  <a:lnTo>
                    <a:pt x="588" y="608"/>
                  </a:lnTo>
                  <a:lnTo>
                    <a:pt x="567" y="606"/>
                  </a:lnTo>
                  <a:lnTo>
                    <a:pt x="527" y="594"/>
                  </a:lnTo>
                  <a:lnTo>
                    <a:pt x="510" y="575"/>
                  </a:lnTo>
                  <a:lnTo>
                    <a:pt x="470" y="554"/>
                  </a:lnTo>
                  <a:lnTo>
                    <a:pt x="449" y="528"/>
                  </a:lnTo>
                  <a:lnTo>
                    <a:pt x="439" y="509"/>
                  </a:lnTo>
                  <a:lnTo>
                    <a:pt x="453" y="504"/>
                  </a:lnTo>
                  <a:lnTo>
                    <a:pt x="449" y="492"/>
                  </a:lnTo>
                  <a:lnTo>
                    <a:pt x="458" y="483"/>
                  </a:lnTo>
                  <a:lnTo>
                    <a:pt x="458" y="468"/>
                  </a:lnTo>
                  <a:lnTo>
                    <a:pt x="446" y="450"/>
                  </a:lnTo>
                  <a:lnTo>
                    <a:pt x="442" y="433"/>
                  </a:lnTo>
                  <a:lnTo>
                    <a:pt x="430" y="414"/>
                  </a:lnTo>
                  <a:lnTo>
                    <a:pt x="394" y="374"/>
                  </a:lnTo>
                  <a:lnTo>
                    <a:pt x="357" y="341"/>
                  </a:lnTo>
                  <a:lnTo>
                    <a:pt x="338" y="317"/>
                  </a:lnTo>
                  <a:lnTo>
                    <a:pt x="305" y="301"/>
                  </a:lnTo>
                  <a:lnTo>
                    <a:pt x="298" y="289"/>
                  </a:lnTo>
                  <a:lnTo>
                    <a:pt x="302" y="263"/>
                  </a:lnTo>
                  <a:lnTo>
                    <a:pt x="283" y="253"/>
                  </a:lnTo>
                  <a:lnTo>
                    <a:pt x="260" y="234"/>
                  </a:lnTo>
                  <a:lnTo>
                    <a:pt x="250" y="206"/>
                  </a:lnTo>
                  <a:lnTo>
                    <a:pt x="229" y="201"/>
                  </a:lnTo>
                  <a:lnTo>
                    <a:pt x="208" y="180"/>
                  </a:lnTo>
                  <a:lnTo>
                    <a:pt x="189" y="159"/>
                  </a:lnTo>
                  <a:lnTo>
                    <a:pt x="186" y="147"/>
                  </a:lnTo>
                  <a:lnTo>
                    <a:pt x="168" y="114"/>
                  </a:lnTo>
                  <a:lnTo>
                    <a:pt x="153" y="83"/>
                  </a:lnTo>
                  <a:lnTo>
                    <a:pt x="153" y="67"/>
                  </a:lnTo>
                  <a:lnTo>
                    <a:pt x="125" y="50"/>
                  </a:lnTo>
                  <a:lnTo>
                    <a:pt x="113" y="52"/>
                  </a:lnTo>
                  <a:lnTo>
                    <a:pt x="92" y="41"/>
                  </a:lnTo>
                  <a:lnTo>
                    <a:pt x="85" y="57"/>
                  </a:lnTo>
                  <a:lnTo>
                    <a:pt x="92" y="76"/>
                  </a:lnTo>
                  <a:lnTo>
                    <a:pt x="94" y="109"/>
                  </a:lnTo>
                  <a:lnTo>
                    <a:pt x="109" y="126"/>
                  </a:lnTo>
                  <a:lnTo>
                    <a:pt x="137" y="154"/>
                  </a:lnTo>
                  <a:lnTo>
                    <a:pt x="144" y="166"/>
                  </a:lnTo>
                  <a:lnTo>
                    <a:pt x="149" y="168"/>
                  </a:lnTo>
                  <a:lnTo>
                    <a:pt x="153" y="182"/>
                  </a:lnTo>
                  <a:lnTo>
                    <a:pt x="161" y="182"/>
                  </a:lnTo>
                  <a:lnTo>
                    <a:pt x="170" y="208"/>
                  </a:lnTo>
                  <a:lnTo>
                    <a:pt x="179" y="218"/>
                  </a:lnTo>
                  <a:lnTo>
                    <a:pt x="189" y="234"/>
                  </a:lnTo>
                  <a:lnTo>
                    <a:pt x="212" y="256"/>
                  </a:lnTo>
                  <a:lnTo>
                    <a:pt x="227" y="294"/>
                  </a:lnTo>
                  <a:lnTo>
                    <a:pt x="236" y="310"/>
                  </a:lnTo>
                  <a:lnTo>
                    <a:pt x="248" y="331"/>
                  </a:lnTo>
                  <a:lnTo>
                    <a:pt x="250" y="353"/>
                  </a:lnTo>
                  <a:lnTo>
                    <a:pt x="269" y="353"/>
                  </a:lnTo>
                  <a:lnTo>
                    <a:pt x="283" y="372"/>
                  </a:lnTo>
                  <a:lnTo>
                    <a:pt x="298" y="390"/>
                  </a:lnTo>
                  <a:lnTo>
                    <a:pt x="298" y="398"/>
                  </a:lnTo>
                  <a:lnTo>
                    <a:pt x="281" y="412"/>
                  </a:lnTo>
                  <a:lnTo>
                    <a:pt x="274" y="412"/>
                  </a:lnTo>
                  <a:lnTo>
                    <a:pt x="264" y="388"/>
                  </a:lnTo>
                  <a:lnTo>
                    <a:pt x="238" y="364"/>
                  </a:lnTo>
                  <a:lnTo>
                    <a:pt x="210" y="343"/>
                  </a:lnTo>
                  <a:lnTo>
                    <a:pt x="191" y="334"/>
                  </a:lnTo>
                  <a:lnTo>
                    <a:pt x="191" y="303"/>
                  </a:lnTo>
                  <a:lnTo>
                    <a:pt x="186" y="282"/>
                  </a:lnTo>
                  <a:lnTo>
                    <a:pt x="168" y="270"/>
                  </a:lnTo>
                  <a:lnTo>
                    <a:pt x="142" y="251"/>
                  </a:lnTo>
                  <a:lnTo>
                    <a:pt x="137" y="256"/>
                  </a:lnTo>
                  <a:lnTo>
                    <a:pt x="127" y="244"/>
                  </a:lnTo>
                  <a:lnTo>
                    <a:pt x="104" y="234"/>
                  </a:lnTo>
                  <a:lnTo>
                    <a:pt x="80" y="211"/>
                  </a:lnTo>
                  <a:lnTo>
                    <a:pt x="83" y="208"/>
                  </a:lnTo>
                  <a:lnTo>
                    <a:pt x="99" y="211"/>
                  </a:lnTo>
                  <a:lnTo>
                    <a:pt x="113" y="194"/>
                  </a:lnTo>
                  <a:lnTo>
                    <a:pt x="116" y="175"/>
                  </a:lnTo>
                  <a:lnTo>
                    <a:pt x="85" y="147"/>
                  </a:lnTo>
                  <a:lnTo>
                    <a:pt x="61" y="135"/>
                  </a:lnTo>
                  <a:lnTo>
                    <a:pt x="47" y="109"/>
                  </a:lnTo>
                  <a:lnTo>
                    <a:pt x="33" y="81"/>
                  </a:lnTo>
                  <a:lnTo>
                    <a:pt x="16" y="45"/>
                  </a:lnTo>
                  <a:lnTo>
                    <a:pt x="0" y="8"/>
                  </a:lnTo>
                  <a:lnTo>
                    <a:pt x="45" y="5"/>
                  </a:lnTo>
                  <a:lnTo>
                    <a:pt x="92" y="0"/>
                  </a:lnTo>
                  <a:lnTo>
                    <a:pt x="90" y="8"/>
                  </a:lnTo>
                  <a:lnTo>
                    <a:pt x="149" y="29"/>
                  </a:lnTo>
                  <a:lnTo>
                    <a:pt x="236" y="60"/>
                  </a:lnTo>
                  <a:lnTo>
                    <a:pt x="312" y="60"/>
                  </a:lnTo>
                  <a:lnTo>
                    <a:pt x="342" y="60"/>
                  </a:lnTo>
                  <a:lnTo>
                    <a:pt x="342" y="41"/>
                  </a:lnTo>
                  <a:lnTo>
                    <a:pt x="411" y="41"/>
                  </a:lnTo>
                  <a:lnTo>
                    <a:pt x="425" y="57"/>
                  </a:lnTo>
                  <a:lnTo>
                    <a:pt x="444" y="69"/>
                  </a:lnTo>
                  <a:lnTo>
                    <a:pt x="468" y="88"/>
                  </a:lnTo>
                  <a:lnTo>
                    <a:pt x="479" y="112"/>
                  </a:lnTo>
                  <a:lnTo>
                    <a:pt x="489" y="133"/>
                  </a:lnTo>
                  <a:lnTo>
                    <a:pt x="510" y="147"/>
                  </a:lnTo>
                  <a:lnTo>
                    <a:pt x="541" y="159"/>
                  </a:lnTo>
                  <a:lnTo>
                    <a:pt x="567" y="126"/>
                  </a:lnTo>
                  <a:lnTo>
                    <a:pt x="598" y="126"/>
                  </a:lnTo>
                  <a:lnTo>
                    <a:pt x="626" y="142"/>
                  </a:lnTo>
                  <a:lnTo>
                    <a:pt x="645" y="171"/>
                  </a:lnTo>
                  <a:lnTo>
                    <a:pt x="657" y="194"/>
                  </a:lnTo>
                  <a:lnTo>
                    <a:pt x="680" y="218"/>
                  </a:lnTo>
                  <a:lnTo>
                    <a:pt x="690" y="249"/>
                  </a:lnTo>
                  <a:lnTo>
                    <a:pt x="699" y="268"/>
                  </a:lnTo>
                  <a:lnTo>
                    <a:pt x="730" y="279"/>
                  </a:lnTo>
                  <a:lnTo>
                    <a:pt x="758" y="289"/>
                  </a:lnTo>
                  <a:lnTo>
                    <a:pt x="772" y="28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558">
              <a:extLst>
                <a:ext uri="{FF2B5EF4-FFF2-40B4-BE49-F238E27FC236}">
                  <a16:creationId xmlns="" xmlns:a16="http://schemas.microsoft.com/office/drawing/2014/main" id="{99139D1D-F8E9-4285-AB54-D51702F12700}"/>
                </a:ext>
              </a:extLst>
            </p:cNvPr>
            <p:cNvSpPr>
              <a:spLocks/>
            </p:cNvSpPr>
            <p:nvPr/>
          </p:nvSpPr>
          <p:spPr bwMode="auto">
            <a:xfrm>
              <a:off x="-20949598" y="-6019119"/>
              <a:ext cx="1173163" cy="374650"/>
            </a:xfrm>
            <a:custGeom>
              <a:avLst/>
              <a:gdLst>
                <a:gd name="T0" fmla="*/ 40 w 739"/>
                <a:gd name="T1" fmla="*/ 26 h 236"/>
                <a:gd name="T2" fmla="*/ 42 w 739"/>
                <a:gd name="T3" fmla="*/ 47 h 236"/>
                <a:gd name="T4" fmla="*/ 68 w 739"/>
                <a:gd name="T5" fmla="*/ 43 h 236"/>
                <a:gd name="T6" fmla="*/ 80 w 739"/>
                <a:gd name="T7" fmla="*/ 26 h 236"/>
                <a:gd name="T8" fmla="*/ 89 w 739"/>
                <a:gd name="T9" fmla="*/ 31 h 236"/>
                <a:gd name="T10" fmla="*/ 111 w 739"/>
                <a:gd name="T11" fmla="*/ 54 h 236"/>
                <a:gd name="T12" fmla="*/ 127 w 739"/>
                <a:gd name="T13" fmla="*/ 78 h 236"/>
                <a:gd name="T14" fmla="*/ 130 w 739"/>
                <a:gd name="T15" fmla="*/ 104 h 236"/>
                <a:gd name="T16" fmla="*/ 127 w 739"/>
                <a:gd name="T17" fmla="*/ 123 h 236"/>
                <a:gd name="T18" fmla="*/ 130 w 739"/>
                <a:gd name="T19" fmla="*/ 135 h 236"/>
                <a:gd name="T20" fmla="*/ 132 w 739"/>
                <a:gd name="T21" fmla="*/ 158 h 236"/>
                <a:gd name="T22" fmla="*/ 146 w 739"/>
                <a:gd name="T23" fmla="*/ 168 h 236"/>
                <a:gd name="T24" fmla="*/ 163 w 739"/>
                <a:gd name="T25" fmla="*/ 203 h 236"/>
                <a:gd name="T26" fmla="*/ 160 w 739"/>
                <a:gd name="T27" fmla="*/ 215 h 236"/>
                <a:gd name="T28" fmla="*/ 134 w 739"/>
                <a:gd name="T29" fmla="*/ 217 h 236"/>
                <a:gd name="T30" fmla="*/ 97 w 739"/>
                <a:gd name="T31" fmla="*/ 189 h 236"/>
                <a:gd name="T32" fmla="*/ 52 w 739"/>
                <a:gd name="T33" fmla="*/ 161 h 236"/>
                <a:gd name="T34" fmla="*/ 47 w 739"/>
                <a:gd name="T35" fmla="*/ 139 h 236"/>
                <a:gd name="T36" fmla="*/ 23 w 739"/>
                <a:gd name="T37" fmla="*/ 113 h 236"/>
                <a:gd name="T38" fmla="*/ 19 w 739"/>
                <a:gd name="T39" fmla="*/ 83 h 236"/>
                <a:gd name="T40" fmla="*/ 4 w 739"/>
                <a:gd name="T41" fmla="*/ 61 h 236"/>
                <a:gd name="T42" fmla="*/ 9 w 739"/>
                <a:gd name="T43" fmla="*/ 33 h 236"/>
                <a:gd name="T44" fmla="*/ 0 w 739"/>
                <a:gd name="T45" fmla="*/ 17 h 236"/>
                <a:gd name="T46" fmla="*/ 7 w 739"/>
                <a:gd name="T47" fmla="*/ 9 h 236"/>
                <a:gd name="T48" fmla="*/ 40 w 739"/>
                <a:gd name="T49" fmla="*/ 26 h 236"/>
                <a:gd name="T50" fmla="*/ 718 w 739"/>
                <a:gd name="T51" fmla="*/ 95 h 236"/>
                <a:gd name="T52" fmla="*/ 690 w 739"/>
                <a:gd name="T53" fmla="*/ 106 h 236"/>
                <a:gd name="T54" fmla="*/ 654 w 739"/>
                <a:gd name="T55" fmla="*/ 99 h 236"/>
                <a:gd name="T56" fmla="*/ 612 w 739"/>
                <a:gd name="T57" fmla="*/ 99 h 236"/>
                <a:gd name="T58" fmla="*/ 597 w 739"/>
                <a:gd name="T59" fmla="*/ 144 h 236"/>
                <a:gd name="T60" fmla="*/ 583 w 739"/>
                <a:gd name="T61" fmla="*/ 156 h 236"/>
                <a:gd name="T62" fmla="*/ 562 w 739"/>
                <a:gd name="T63" fmla="*/ 210 h 236"/>
                <a:gd name="T64" fmla="*/ 531 w 739"/>
                <a:gd name="T65" fmla="*/ 220 h 236"/>
                <a:gd name="T66" fmla="*/ 493 w 739"/>
                <a:gd name="T67" fmla="*/ 208 h 236"/>
                <a:gd name="T68" fmla="*/ 477 w 739"/>
                <a:gd name="T69" fmla="*/ 210 h 236"/>
                <a:gd name="T70" fmla="*/ 453 w 739"/>
                <a:gd name="T71" fmla="*/ 232 h 236"/>
                <a:gd name="T72" fmla="*/ 430 w 739"/>
                <a:gd name="T73" fmla="*/ 227 h 236"/>
                <a:gd name="T74" fmla="*/ 404 w 739"/>
                <a:gd name="T75" fmla="*/ 236 h 236"/>
                <a:gd name="T76" fmla="*/ 378 w 739"/>
                <a:gd name="T77" fmla="*/ 215 h 236"/>
                <a:gd name="T78" fmla="*/ 371 w 739"/>
                <a:gd name="T79" fmla="*/ 189 h 236"/>
                <a:gd name="T80" fmla="*/ 399 w 739"/>
                <a:gd name="T81" fmla="*/ 201 h 236"/>
                <a:gd name="T82" fmla="*/ 430 w 739"/>
                <a:gd name="T83" fmla="*/ 194 h 236"/>
                <a:gd name="T84" fmla="*/ 437 w 739"/>
                <a:gd name="T85" fmla="*/ 163 h 236"/>
                <a:gd name="T86" fmla="*/ 453 w 739"/>
                <a:gd name="T87" fmla="*/ 154 h 236"/>
                <a:gd name="T88" fmla="*/ 501 w 739"/>
                <a:gd name="T89" fmla="*/ 147 h 236"/>
                <a:gd name="T90" fmla="*/ 527 w 739"/>
                <a:gd name="T91" fmla="*/ 116 h 236"/>
                <a:gd name="T92" fmla="*/ 545 w 739"/>
                <a:gd name="T93" fmla="*/ 92 h 236"/>
                <a:gd name="T94" fmla="*/ 564 w 739"/>
                <a:gd name="T95" fmla="*/ 111 h 236"/>
                <a:gd name="T96" fmla="*/ 571 w 739"/>
                <a:gd name="T97" fmla="*/ 99 h 236"/>
                <a:gd name="T98" fmla="*/ 590 w 739"/>
                <a:gd name="T99" fmla="*/ 99 h 236"/>
                <a:gd name="T100" fmla="*/ 593 w 739"/>
                <a:gd name="T101" fmla="*/ 76 h 236"/>
                <a:gd name="T102" fmla="*/ 595 w 739"/>
                <a:gd name="T103" fmla="*/ 57 h 236"/>
                <a:gd name="T104" fmla="*/ 623 w 739"/>
                <a:gd name="T105" fmla="*/ 28 h 236"/>
                <a:gd name="T106" fmla="*/ 645 w 739"/>
                <a:gd name="T107" fmla="*/ 0 h 236"/>
                <a:gd name="T108" fmla="*/ 659 w 739"/>
                <a:gd name="T109" fmla="*/ 0 h 236"/>
                <a:gd name="T110" fmla="*/ 680 w 739"/>
                <a:gd name="T111" fmla="*/ 19 h 236"/>
                <a:gd name="T112" fmla="*/ 680 w 739"/>
                <a:gd name="T113" fmla="*/ 35 h 236"/>
                <a:gd name="T114" fmla="*/ 706 w 739"/>
                <a:gd name="T115" fmla="*/ 47 h 236"/>
                <a:gd name="T116" fmla="*/ 739 w 739"/>
                <a:gd name="T117" fmla="*/ 57 h 236"/>
                <a:gd name="T118" fmla="*/ 737 w 739"/>
                <a:gd name="T119" fmla="*/ 73 h 236"/>
                <a:gd name="T120" fmla="*/ 711 w 739"/>
                <a:gd name="T121" fmla="*/ 76 h 236"/>
                <a:gd name="T122" fmla="*/ 718 w 739"/>
                <a:gd name="T123" fmla="*/ 9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9" h="236">
                  <a:moveTo>
                    <a:pt x="40" y="26"/>
                  </a:moveTo>
                  <a:lnTo>
                    <a:pt x="42" y="47"/>
                  </a:lnTo>
                  <a:lnTo>
                    <a:pt x="68" y="43"/>
                  </a:lnTo>
                  <a:lnTo>
                    <a:pt x="80" y="26"/>
                  </a:lnTo>
                  <a:lnTo>
                    <a:pt x="89" y="31"/>
                  </a:lnTo>
                  <a:lnTo>
                    <a:pt x="111" y="54"/>
                  </a:lnTo>
                  <a:lnTo>
                    <a:pt x="127" y="78"/>
                  </a:lnTo>
                  <a:lnTo>
                    <a:pt x="130" y="104"/>
                  </a:lnTo>
                  <a:lnTo>
                    <a:pt x="127" y="123"/>
                  </a:lnTo>
                  <a:lnTo>
                    <a:pt x="130" y="135"/>
                  </a:lnTo>
                  <a:lnTo>
                    <a:pt x="132" y="158"/>
                  </a:lnTo>
                  <a:lnTo>
                    <a:pt x="146" y="168"/>
                  </a:lnTo>
                  <a:lnTo>
                    <a:pt x="163" y="203"/>
                  </a:lnTo>
                  <a:lnTo>
                    <a:pt x="160" y="215"/>
                  </a:lnTo>
                  <a:lnTo>
                    <a:pt x="134" y="217"/>
                  </a:lnTo>
                  <a:lnTo>
                    <a:pt x="97" y="189"/>
                  </a:lnTo>
                  <a:lnTo>
                    <a:pt x="52" y="161"/>
                  </a:lnTo>
                  <a:lnTo>
                    <a:pt x="47" y="139"/>
                  </a:lnTo>
                  <a:lnTo>
                    <a:pt x="23" y="113"/>
                  </a:lnTo>
                  <a:lnTo>
                    <a:pt x="19" y="83"/>
                  </a:lnTo>
                  <a:lnTo>
                    <a:pt x="4" y="61"/>
                  </a:lnTo>
                  <a:lnTo>
                    <a:pt x="9" y="33"/>
                  </a:lnTo>
                  <a:lnTo>
                    <a:pt x="0" y="17"/>
                  </a:lnTo>
                  <a:lnTo>
                    <a:pt x="7" y="9"/>
                  </a:lnTo>
                  <a:lnTo>
                    <a:pt x="40" y="26"/>
                  </a:lnTo>
                  <a:close/>
                  <a:moveTo>
                    <a:pt x="718" y="95"/>
                  </a:moveTo>
                  <a:lnTo>
                    <a:pt x="690" y="106"/>
                  </a:lnTo>
                  <a:lnTo>
                    <a:pt x="654" y="99"/>
                  </a:lnTo>
                  <a:lnTo>
                    <a:pt x="612" y="99"/>
                  </a:lnTo>
                  <a:lnTo>
                    <a:pt x="597" y="144"/>
                  </a:lnTo>
                  <a:lnTo>
                    <a:pt x="583" y="156"/>
                  </a:lnTo>
                  <a:lnTo>
                    <a:pt x="562" y="210"/>
                  </a:lnTo>
                  <a:lnTo>
                    <a:pt x="531" y="220"/>
                  </a:lnTo>
                  <a:lnTo>
                    <a:pt x="493" y="208"/>
                  </a:lnTo>
                  <a:lnTo>
                    <a:pt x="477" y="210"/>
                  </a:lnTo>
                  <a:lnTo>
                    <a:pt x="453" y="232"/>
                  </a:lnTo>
                  <a:lnTo>
                    <a:pt x="430" y="227"/>
                  </a:lnTo>
                  <a:lnTo>
                    <a:pt x="404" y="236"/>
                  </a:lnTo>
                  <a:lnTo>
                    <a:pt x="378" y="215"/>
                  </a:lnTo>
                  <a:lnTo>
                    <a:pt x="371" y="189"/>
                  </a:lnTo>
                  <a:lnTo>
                    <a:pt x="399" y="201"/>
                  </a:lnTo>
                  <a:lnTo>
                    <a:pt x="430" y="194"/>
                  </a:lnTo>
                  <a:lnTo>
                    <a:pt x="437" y="163"/>
                  </a:lnTo>
                  <a:lnTo>
                    <a:pt x="453" y="154"/>
                  </a:lnTo>
                  <a:lnTo>
                    <a:pt x="501" y="147"/>
                  </a:lnTo>
                  <a:lnTo>
                    <a:pt x="527" y="116"/>
                  </a:lnTo>
                  <a:lnTo>
                    <a:pt x="545" y="92"/>
                  </a:lnTo>
                  <a:lnTo>
                    <a:pt x="564" y="111"/>
                  </a:lnTo>
                  <a:lnTo>
                    <a:pt x="571" y="99"/>
                  </a:lnTo>
                  <a:lnTo>
                    <a:pt x="590" y="99"/>
                  </a:lnTo>
                  <a:lnTo>
                    <a:pt x="593" y="76"/>
                  </a:lnTo>
                  <a:lnTo>
                    <a:pt x="595" y="57"/>
                  </a:lnTo>
                  <a:lnTo>
                    <a:pt x="623" y="28"/>
                  </a:lnTo>
                  <a:lnTo>
                    <a:pt x="645" y="0"/>
                  </a:lnTo>
                  <a:lnTo>
                    <a:pt x="659" y="0"/>
                  </a:lnTo>
                  <a:lnTo>
                    <a:pt x="680" y="19"/>
                  </a:lnTo>
                  <a:lnTo>
                    <a:pt x="680" y="35"/>
                  </a:lnTo>
                  <a:lnTo>
                    <a:pt x="706" y="47"/>
                  </a:lnTo>
                  <a:lnTo>
                    <a:pt x="739" y="57"/>
                  </a:lnTo>
                  <a:lnTo>
                    <a:pt x="737" y="73"/>
                  </a:lnTo>
                  <a:lnTo>
                    <a:pt x="711" y="76"/>
                  </a:lnTo>
                  <a:lnTo>
                    <a:pt x="718" y="9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559">
              <a:extLst>
                <a:ext uri="{FF2B5EF4-FFF2-40B4-BE49-F238E27FC236}">
                  <a16:creationId xmlns="" xmlns:a16="http://schemas.microsoft.com/office/drawing/2014/main" id="{7EDF3F48-1C55-4CA9-AB9B-7CA512D064AE}"/>
                </a:ext>
              </a:extLst>
            </p:cNvPr>
            <p:cNvSpPr>
              <a:spLocks/>
            </p:cNvSpPr>
            <p:nvPr/>
          </p:nvSpPr>
          <p:spPr bwMode="auto">
            <a:xfrm>
              <a:off x="-25237437" y="-4965018"/>
              <a:ext cx="649288" cy="1036638"/>
            </a:xfrm>
            <a:custGeom>
              <a:avLst/>
              <a:gdLst>
                <a:gd name="T0" fmla="*/ 198 w 409"/>
                <a:gd name="T1" fmla="*/ 43 h 653"/>
                <a:gd name="T2" fmla="*/ 255 w 409"/>
                <a:gd name="T3" fmla="*/ 50 h 653"/>
                <a:gd name="T4" fmla="*/ 295 w 409"/>
                <a:gd name="T5" fmla="*/ 36 h 653"/>
                <a:gd name="T6" fmla="*/ 361 w 409"/>
                <a:gd name="T7" fmla="*/ 21 h 653"/>
                <a:gd name="T8" fmla="*/ 399 w 409"/>
                <a:gd name="T9" fmla="*/ 17 h 653"/>
                <a:gd name="T10" fmla="*/ 402 w 409"/>
                <a:gd name="T11" fmla="*/ 90 h 653"/>
                <a:gd name="T12" fmla="*/ 409 w 409"/>
                <a:gd name="T13" fmla="*/ 170 h 653"/>
                <a:gd name="T14" fmla="*/ 383 w 409"/>
                <a:gd name="T15" fmla="*/ 225 h 653"/>
                <a:gd name="T16" fmla="*/ 324 w 409"/>
                <a:gd name="T17" fmla="*/ 265 h 653"/>
                <a:gd name="T18" fmla="*/ 236 w 409"/>
                <a:gd name="T19" fmla="*/ 326 h 653"/>
                <a:gd name="T20" fmla="*/ 194 w 409"/>
                <a:gd name="T21" fmla="*/ 362 h 653"/>
                <a:gd name="T22" fmla="*/ 175 w 409"/>
                <a:gd name="T23" fmla="*/ 400 h 653"/>
                <a:gd name="T24" fmla="*/ 201 w 409"/>
                <a:gd name="T25" fmla="*/ 454 h 653"/>
                <a:gd name="T26" fmla="*/ 208 w 409"/>
                <a:gd name="T27" fmla="*/ 463 h 653"/>
                <a:gd name="T28" fmla="*/ 201 w 409"/>
                <a:gd name="T29" fmla="*/ 523 h 653"/>
                <a:gd name="T30" fmla="*/ 203 w 409"/>
                <a:gd name="T31" fmla="*/ 546 h 653"/>
                <a:gd name="T32" fmla="*/ 156 w 409"/>
                <a:gd name="T33" fmla="*/ 575 h 653"/>
                <a:gd name="T34" fmla="*/ 92 w 409"/>
                <a:gd name="T35" fmla="*/ 612 h 653"/>
                <a:gd name="T36" fmla="*/ 106 w 409"/>
                <a:gd name="T37" fmla="*/ 631 h 653"/>
                <a:gd name="T38" fmla="*/ 73 w 409"/>
                <a:gd name="T39" fmla="*/ 653 h 653"/>
                <a:gd name="T40" fmla="*/ 64 w 409"/>
                <a:gd name="T41" fmla="*/ 617 h 653"/>
                <a:gd name="T42" fmla="*/ 68 w 409"/>
                <a:gd name="T43" fmla="*/ 556 h 653"/>
                <a:gd name="T44" fmla="*/ 40 w 409"/>
                <a:gd name="T45" fmla="*/ 471 h 653"/>
                <a:gd name="T46" fmla="*/ 90 w 409"/>
                <a:gd name="T47" fmla="*/ 395 h 653"/>
                <a:gd name="T48" fmla="*/ 102 w 409"/>
                <a:gd name="T49" fmla="*/ 369 h 653"/>
                <a:gd name="T50" fmla="*/ 97 w 409"/>
                <a:gd name="T51" fmla="*/ 326 h 653"/>
                <a:gd name="T52" fmla="*/ 104 w 409"/>
                <a:gd name="T53" fmla="*/ 248 h 653"/>
                <a:gd name="T54" fmla="*/ 66 w 409"/>
                <a:gd name="T55" fmla="*/ 234 h 653"/>
                <a:gd name="T56" fmla="*/ 38 w 409"/>
                <a:gd name="T57" fmla="*/ 215 h 653"/>
                <a:gd name="T58" fmla="*/ 5 w 409"/>
                <a:gd name="T59" fmla="*/ 201 h 653"/>
                <a:gd name="T60" fmla="*/ 118 w 409"/>
                <a:gd name="T61" fmla="*/ 142 h 653"/>
                <a:gd name="T62" fmla="*/ 151 w 409"/>
                <a:gd name="T63" fmla="*/ 156 h 653"/>
                <a:gd name="T64" fmla="*/ 168 w 409"/>
                <a:gd name="T65" fmla="*/ 182 h 653"/>
                <a:gd name="T66" fmla="*/ 163 w 409"/>
                <a:gd name="T67" fmla="*/ 229 h 653"/>
                <a:gd name="T68" fmla="*/ 201 w 409"/>
                <a:gd name="T69" fmla="*/ 225 h 653"/>
                <a:gd name="T70" fmla="*/ 213 w 409"/>
                <a:gd name="T71" fmla="*/ 166 h 653"/>
                <a:gd name="T72" fmla="*/ 184 w 409"/>
                <a:gd name="T73" fmla="*/ 125 h 653"/>
                <a:gd name="T74" fmla="*/ 158 w 409"/>
                <a:gd name="T75" fmla="*/ 76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9" h="653">
                  <a:moveTo>
                    <a:pt x="170" y="45"/>
                  </a:moveTo>
                  <a:lnTo>
                    <a:pt x="198" y="43"/>
                  </a:lnTo>
                  <a:lnTo>
                    <a:pt x="246" y="55"/>
                  </a:lnTo>
                  <a:lnTo>
                    <a:pt x="255" y="50"/>
                  </a:lnTo>
                  <a:lnTo>
                    <a:pt x="281" y="47"/>
                  </a:lnTo>
                  <a:lnTo>
                    <a:pt x="295" y="36"/>
                  </a:lnTo>
                  <a:lnTo>
                    <a:pt x="319" y="36"/>
                  </a:lnTo>
                  <a:lnTo>
                    <a:pt x="361" y="21"/>
                  </a:lnTo>
                  <a:lnTo>
                    <a:pt x="392" y="0"/>
                  </a:lnTo>
                  <a:lnTo>
                    <a:pt x="399" y="17"/>
                  </a:lnTo>
                  <a:lnTo>
                    <a:pt x="397" y="55"/>
                  </a:lnTo>
                  <a:lnTo>
                    <a:pt x="402" y="90"/>
                  </a:lnTo>
                  <a:lnTo>
                    <a:pt x="404" y="151"/>
                  </a:lnTo>
                  <a:lnTo>
                    <a:pt x="409" y="170"/>
                  </a:lnTo>
                  <a:lnTo>
                    <a:pt x="399" y="199"/>
                  </a:lnTo>
                  <a:lnTo>
                    <a:pt x="383" y="225"/>
                  </a:lnTo>
                  <a:lnTo>
                    <a:pt x="359" y="251"/>
                  </a:lnTo>
                  <a:lnTo>
                    <a:pt x="324" y="265"/>
                  </a:lnTo>
                  <a:lnTo>
                    <a:pt x="279" y="284"/>
                  </a:lnTo>
                  <a:lnTo>
                    <a:pt x="236" y="326"/>
                  </a:lnTo>
                  <a:lnTo>
                    <a:pt x="222" y="333"/>
                  </a:lnTo>
                  <a:lnTo>
                    <a:pt x="194" y="362"/>
                  </a:lnTo>
                  <a:lnTo>
                    <a:pt x="180" y="371"/>
                  </a:lnTo>
                  <a:lnTo>
                    <a:pt x="175" y="400"/>
                  </a:lnTo>
                  <a:lnTo>
                    <a:pt x="194" y="430"/>
                  </a:lnTo>
                  <a:lnTo>
                    <a:pt x="201" y="454"/>
                  </a:lnTo>
                  <a:lnTo>
                    <a:pt x="201" y="466"/>
                  </a:lnTo>
                  <a:lnTo>
                    <a:pt x="208" y="463"/>
                  </a:lnTo>
                  <a:lnTo>
                    <a:pt x="208" y="504"/>
                  </a:lnTo>
                  <a:lnTo>
                    <a:pt x="201" y="523"/>
                  </a:lnTo>
                  <a:lnTo>
                    <a:pt x="210" y="530"/>
                  </a:lnTo>
                  <a:lnTo>
                    <a:pt x="203" y="546"/>
                  </a:lnTo>
                  <a:lnTo>
                    <a:pt x="189" y="560"/>
                  </a:lnTo>
                  <a:lnTo>
                    <a:pt x="156" y="575"/>
                  </a:lnTo>
                  <a:lnTo>
                    <a:pt x="111" y="596"/>
                  </a:lnTo>
                  <a:lnTo>
                    <a:pt x="92" y="612"/>
                  </a:lnTo>
                  <a:lnTo>
                    <a:pt x="97" y="629"/>
                  </a:lnTo>
                  <a:lnTo>
                    <a:pt x="106" y="631"/>
                  </a:lnTo>
                  <a:lnTo>
                    <a:pt x="104" y="653"/>
                  </a:lnTo>
                  <a:lnTo>
                    <a:pt x="73" y="653"/>
                  </a:lnTo>
                  <a:lnTo>
                    <a:pt x="71" y="636"/>
                  </a:lnTo>
                  <a:lnTo>
                    <a:pt x="64" y="617"/>
                  </a:lnTo>
                  <a:lnTo>
                    <a:pt x="61" y="603"/>
                  </a:lnTo>
                  <a:lnTo>
                    <a:pt x="68" y="556"/>
                  </a:lnTo>
                  <a:lnTo>
                    <a:pt x="59" y="527"/>
                  </a:lnTo>
                  <a:lnTo>
                    <a:pt x="40" y="471"/>
                  </a:lnTo>
                  <a:lnTo>
                    <a:pt x="80" y="426"/>
                  </a:lnTo>
                  <a:lnTo>
                    <a:pt x="90" y="395"/>
                  </a:lnTo>
                  <a:lnTo>
                    <a:pt x="97" y="393"/>
                  </a:lnTo>
                  <a:lnTo>
                    <a:pt x="102" y="369"/>
                  </a:lnTo>
                  <a:lnTo>
                    <a:pt x="94" y="357"/>
                  </a:lnTo>
                  <a:lnTo>
                    <a:pt x="97" y="326"/>
                  </a:lnTo>
                  <a:lnTo>
                    <a:pt x="104" y="300"/>
                  </a:lnTo>
                  <a:lnTo>
                    <a:pt x="104" y="248"/>
                  </a:lnTo>
                  <a:lnTo>
                    <a:pt x="83" y="237"/>
                  </a:lnTo>
                  <a:lnTo>
                    <a:pt x="66" y="234"/>
                  </a:lnTo>
                  <a:lnTo>
                    <a:pt x="57" y="225"/>
                  </a:lnTo>
                  <a:lnTo>
                    <a:pt x="38" y="215"/>
                  </a:lnTo>
                  <a:lnTo>
                    <a:pt x="7" y="218"/>
                  </a:lnTo>
                  <a:lnTo>
                    <a:pt x="5" y="201"/>
                  </a:lnTo>
                  <a:lnTo>
                    <a:pt x="0" y="173"/>
                  </a:lnTo>
                  <a:lnTo>
                    <a:pt x="118" y="142"/>
                  </a:lnTo>
                  <a:lnTo>
                    <a:pt x="139" y="161"/>
                  </a:lnTo>
                  <a:lnTo>
                    <a:pt x="151" y="156"/>
                  </a:lnTo>
                  <a:lnTo>
                    <a:pt x="165" y="166"/>
                  </a:lnTo>
                  <a:lnTo>
                    <a:pt x="168" y="182"/>
                  </a:lnTo>
                  <a:lnTo>
                    <a:pt x="161" y="201"/>
                  </a:lnTo>
                  <a:lnTo>
                    <a:pt x="163" y="229"/>
                  </a:lnTo>
                  <a:lnTo>
                    <a:pt x="189" y="253"/>
                  </a:lnTo>
                  <a:lnTo>
                    <a:pt x="201" y="225"/>
                  </a:lnTo>
                  <a:lnTo>
                    <a:pt x="217" y="218"/>
                  </a:lnTo>
                  <a:lnTo>
                    <a:pt x="213" y="166"/>
                  </a:lnTo>
                  <a:lnTo>
                    <a:pt x="196" y="137"/>
                  </a:lnTo>
                  <a:lnTo>
                    <a:pt x="184" y="125"/>
                  </a:lnTo>
                  <a:lnTo>
                    <a:pt x="170" y="125"/>
                  </a:lnTo>
                  <a:lnTo>
                    <a:pt x="158" y="76"/>
                  </a:lnTo>
                  <a:lnTo>
                    <a:pt x="170" y="4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560">
              <a:extLst>
                <a:ext uri="{FF2B5EF4-FFF2-40B4-BE49-F238E27FC236}">
                  <a16:creationId xmlns="" xmlns:a16="http://schemas.microsoft.com/office/drawing/2014/main" id="{3F747898-FE44-4549-BCB9-9F78789CA501}"/>
                </a:ext>
              </a:extLst>
            </p:cNvPr>
            <p:cNvSpPr>
              <a:spLocks/>
            </p:cNvSpPr>
            <p:nvPr/>
          </p:nvSpPr>
          <p:spPr bwMode="auto">
            <a:xfrm>
              <a:off x="-26366150" y="-4555442"/>
              <a:ext cx="817563" cy="779463"/>
            </a:xfrm>
            <a:custGeom>
              <a:avLst/>
              <a:gdLst>
                <a:gd name="T0" fmla="*/ 177 w 515"/>
                <a:gd name="T1" fmla="*/ 473 h 491"/>
                <a:gd name="T2" fmla="*/ 149 w 515"/>
                <a:gd name="T3" fmla="*/ 439 h 491"/>
                <a:gd name="T4" fmla="*/ 132 w 515"/>
                <a:gd name="T5" fmla="*/ 411 h 491"/>
                <a:gd name="T6" fmla="*/ 125 w 515"/>
                <a:gd name="T7" fmla="*/ 371 h 491"/>
                <a:gd name="T8" fmla="*/ 115 w 515"/>
                <a:gd name="T9" fmla="*/ 340 h 491"/>
                <a:gd name="T10" fmla="*/ 101 w 515"/>
                <a:gd name="T11" fmla="*/ 276 h 491"/>
                <a:gd name="T12" fmla="*/ 101 w 515"/>
                <a:gd name="T13" fmla="*/ 229 h 491"/>
                <a:gd name="T14" fmla="*/ 97 w 515"/>
                <a:gd name="T15" fmla="*/ 208 h 491"/>
                <a:gd name="T16" fmla="*/ 80 w 515"/>
                <a:gd name="T17" fmla="*/ 189 h 491"/>
                <a:gd name="T18" fmla="*/ 61 w 515"/>
                <a:gd name="T19" fmla="*/ 158 h 491"/>
                <a:gd name="T20" fmla="*/ 40 w 515"/>
                <a:gd name="T21" fmla="*/ 109 h 491"/>
                <a:gd name="T22" fmla="*/ 33 w 515"/>
                <a:gd name="T23" fmla="*/ 85 h 491"/>
                <a:gd name="T24" fmla="*/ 0 w 515"/>
                <a:gd name="T25" fmla="*/ 45 h 491"/>
                <a:gd name="T26" fmla="*/ 0 w 515"/>
                <a:gd name="T27" fmla="*/ 14 h 491"/>
                <a:gd name="T28" fmla="*/ 16 w 515"/>
                <a:gd name="T29" fmla="*/ 7 h 491"/>
                <a:gd name="T30" fmla="*/ 40 w 515"/>
                <a:gd name="T31" fmla="*/ 0 h 491"/>
                <a:gd name="T32" fmla="*/ 66 w 515"/>
                <a:gd name="T33" fmla="*/ 2 h 491"/>
                <a:gd name="T34" fmla="*/ 89 w 515"/>
                <a:gd name="T35" fmla="*/ 19 h 491"/>
                <a:gd name="T36" fmla="*/ 94 w 515"/>
                <a:gd name="T37" fmla="*/ 16 h 491"/>
                <a:gd name="T38" fmla="*/ 250 w 515"/>
                <a:gd name="T39" fmla="*/ 14 h 491"/>
                <a:gd name="T40" fmla="*/ 279 w 515"/>
                <a:gd name="T41" fmla="*/ 33 h 491"/>
                <a:gd name="T42" fmla="*/ 371 w 515"/>
                <a:gd name="T43" fmla="*/ 40 h 491"/>
                <a:gd name="T44" fmla="*/ 442 w 515"/>
                <a:gd name="T45" fmla="*/ 23 h 491"/>
                <a:gd name="T46" fmla="*/ 475 w 515"/>
                <a:gd name="T47" fmla="*/ 14 h 491"/>
                <a:gd name="T48" fmla="*/ 498 w 515"/>
                <a:gd name="T49" fmla="*/ 16 h 491"/>
                <a:gd name="T50" fmla="*/ 515 w 515"/>
                <a:gd name="T51" fmla="*/ 26 h 491"/>
                <a:gd name="T52" fmla="*/ 515 w 515"/>
                <a:gd name="T53" fmla="*/ 28 h 491"/>
                <a:gd name="T54" fmla="*/ 494 w 515"/>
                <a:gd name="T55" fmla="*/ 38 h 491"/>
                <a:gd name="T56" fmla="*/ 482 w 515"/>
                <a:gd name="T57" fmla="*/ 38 h 491"/>
                <a:gd name="T58" fmla="*/ 456 w 515"/>
                <a:gd name="T59" fmla="*/ 54 h 491"/>
                <a:gd name="T60" fmla="*/ 442 w 515"/>
                <a:gd name="T61" fmla="*/ 38 h 491"/>
                <a:gd name="T62" fmla="*/ 382 w 515"/>
                <a:gd name="T63" fmla="*/ 52 h 491"/>
                <a:gd name="T64" fmla="*/ 354 w 515"/>
                <a:gd name="T65" fmla="*/ 52 h 491"/>
                <a:gd name="T66" fmla="*/ 352 w 515"/>
                <a:gd name="T67" fmla="*/ 194 h 491"/>
                <a:gd name="T68" fmla="*/ 314 w 515"/>
                <a:gd name="T69" fmla="*/ 196 h 491"/>
                <a:gd name="T70" fmla="*/ 314 w 515"/>
                <a:gd name="T71" fmla="*/ 314 h 491"/>
                <a:gd name="T72" fmla="*/ 314 w 515"/>
                <a:gd name="T73" fmla="*/ 468 h 491"/>
                <a:gd name="T74" fmla="*/ 279 w 515"/>
                <a:gd name="T75" fmla="*/ 489 h 491"/>
                <a:gd name="T76" fmla="*/ 260 w 515"/>
                <a:gd name="T77" fmla="*/ 491 h 491"/>
                <a:gd name="T78" fmla="*/ 234 w 515"/>
                <a:gd name="T79" fmla="*/ 484 h 491"/>
                <a:gd name="T80" fmla="*/ 217 w 515"/>
                <a:gd name="T81" fmla="*/ 480 h 491"/>
                <a:gd name="T82" fmla="*/ 210 w 515"/>
                <a:gd name="T83" fmla="*/ 463 h 491"/>
                <a:gd name="T84" fmla="*/ 196 w 515"/>
                <a:gd name="T85" fmla="*/ 451 h 491"/>
                <a:gd name="T86" fmla="*/ 177 w 515"/>
                <a:gd name="T87" fmla="*/ 473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5" h="491">
                  <a:moveTo>
                    <a:pt x="177" y="473"/>
                  </a:moveTo>
                  <a:lnTo>
                    <a:pt x="149" y="439"/>
                  </a:lnTo>
                  <a:lnTo>
                    <a:pt x="132" y="411"/>
                  </a:lnTo>
                  <a:lnTo>
                    <a:pt x="125" y="371"/>
                  </a:lnTo>
                  <a:lnTo>
                    <a:pt x="115" y="340"/>
                  </a:lnTo>
                  <a:lnTo>
                    <a:pt x="101" y="276"/>
                  </a:lnTo>
                  <a:lnTo>
                    <a:pt x="101" y="229"/>
                  </a:lnTo>
                  <a:lnTo>
                    <a:pt x="97" y="208"/>
                  </a:lnTo>
                  <a:lnTo>
                    <a:pt x="80" y="189"/>
                  </a:lnTo>
                  <a:lnTo>
                    <a:pt x="61" y="158"/>
                  </a:lnTo>
                  <a:lnTo>
                    <a:pt x="40" y="109"/>
                  </a:lnTo>
                  <a:lnTo>
                    <a:pt x="33" y="85"/>
                  </a:lnTo>
                  <a:lnTo>
                    <a:pt x="0" y="45"/>
                  </a:lnTo>
                  <a:lnTo>
                    <a:pt x="0" y="14"/>
                  </a:lnTo>
                  <a:lnTo>
                    <a:pt x="16" y="7"/>
                  </a:lnTo>
                  <a:lnTo>
                    <a:pt x="40" y="0"/>
                  </a:lnTo>
                  <a:lnTo>
                    <a:pt x="66" y="2"/>
                  </a:lnTo>
                  <a:lnTo>
                    <a:pt x="89" y="19"/>
                  </a:lnTo>
                  <a:lnTo>
                    <a:pt x="94" y="16"/>
                  </a:lnTo>
                  <a:lnTo>
                    <a:pt x="250" y="14"/>
                  </a:lnTo>
                  <a:lnTo>
                    <a:pt x="279" y="33"/>
                  </a:lnTo>
                  <a:lnTo>
                    <a:pt x="371" y="40"/>
                  </a:lnTo>
                  <a:lnTo>
                    <a:pt x="442" y="23"/>
                  </a:lnTo>
                  <a:lnTo>
                    <a:pt x="475" y="14"/>
                  </a:lnTo>
                  <a:lnTo>
                    <a:pt x="498" y="16"/>
                  </a:lnTo>
                  <a:lnTo>
                    <a:pt x="515" y="26"/>
                  </a:lnTo>
                  <a:lnTo>
                    <a:pt x="515" y="28"/>
                  </a:lnTo>
                  <a:lnTo>
                    <a:pt x="494" y="38"/>
                  </a:lnTo>
                  <a:lnTo>
                    <a:pt x="482" y="38"/>
                  </a:lnTo>
                  <a:lnTo>
                    <a:pt x="456" y="54"/>
                  </a:lnTo>
                  <a:lnTo>
                    <a:pt x="442" y="38"/>
                  </a:lnTo>
                  <a:lnTo>
                    <a:pt x="382" y="52"/>
                  </a:lnTo>
                  <a:lnTo>
                    <a:pt x="354" y="52"/>
                  </a:lnTo>
                  <a:lnTo>
                    <a:pt x="352" y="194"/>
                  </a:lnTo>
                  <a:lnTo>
                    <a:pt x="314" y="196"/>
                  </a:lnTo>
                  <a:lnTo>
                    <a:pt x="314" y="314"/>
                  </a:lnTo>
                  <a:lnTo>
                    <a:pt x="314" y="468"/>
                  </a:lnTo>
                  <a:lnTo>
                    <a:pt x="279" y="489"/>
                  </a:lnTo>
                  <a:lnTo>
                    <a:pt x="260" y="491"/>
                  </a:lnTo>
                  <a:lnTo>
                    <a:pt x="234" y="484"/>
                  </a:lnTo>
                  <a:lnTo>
                    <a:pt x="217" y="480"/>
                  </a:lnTo>
                  <a:lnTo>
                    <a:pt x="210" y="463"/>
                  </a:lnTo>
                  <a:lnTo>
                    <a:pt x="196" y="451"/>
                  </a:lnTo>
                  <a:lnTo>
                    <a:pt x="177" y="47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561">
              <a:extLst>
                <a:ext uri="{FF2B5EF4-FFF2-40B4-BE49-F238E27FC236}">
                  <a16:creationId xmlns="" xmlns:a16="http://schemas.microsoft.com/office/drawing/2014/main" id="{D06520D6-B594-4C13-97F6-BFA3B0C43D21}"/>
                </a:ext>
              </a:extLst>
            </p:cNvPr>
            <p:cNvSpPr>
              <a:spLocks/>
            </p:cNvSpPr>
            <p:nvPr/>
          </p:nvSpPr>
          <p:spPr bwMode="auto">
            <a:xfrm>
              <a:off x="-17026883" y="-4357005"/>
              <a:ext cx="192088" cy="150813"/>
            </a:xfrm>
            <a:custGeom>
              <a:avLst/>
              <a:gdLst>
                <a:gd name="T0" fmla="*/ 69 w 121"/>
                <a:gd name="T1" fmla="*/ 40 h 95"/>
                <a:gd name="T2" fmla="*/ 99 w 121"/>
                <a:gd name="T3" fmla="*/ 64 h 95"/>
                <a:gd name="T4" fmla="*/ 121 w 121"/>
                <a:gd name="T5" fmla="*/ 83 h 95"/>
                <a:gd name="T6" fmla="*/ 107 w 121"/>
                <a:gd name="T7" fmla="*/ 95 h 95"/>
                <a:gd name="T8" fmla="*/ 85 w 121"/>
                <a:gd name="T9" fmla="*/ 83 h 95"/>
                <a:gd name="T10" fmla="*/ 57 w 121"/>
                <a:gd name="T11" fmla="*/ 64 h 95"/>
                <a:gd name="T12" fmla="*/ 31 w 121"/>
                <a:gd name="T13" fmla="*/ 43 h 95"/>
                <a:gd name="T14" fmla="*/ 5 w 121"/>
                <a:gd name="T15" fmla="*/ 14 h 95"/>
                <a:gd name="T16" fmla="*/ 0 w 121"/>
                <a:gd name="T17" fmla="*/ 0 h 95"/>
                <a:gd name="T18" fmla="*/ 17 w 121"/>
                <a:gd name="T19" fmla="*/ 2 h 95"/>
                <a:gd name="T20" fmla="*/ 38 w 121"/>
                <a:gd name="T21" fmla="*/ 17 h 95"/>
                <a:gd name="T22" fmla="*/ 57 w 121"/>
                <a:gd name="T23" fmla="*/ 28 h 95"/>
                <a:gd name="T24" fmla="*/ 69 w 121"/>
                <a:gd name="T25" fmla="*/ 4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1" h="95">
                  <a:moveTo>
                    <a:pt x="69" y="40"/>
                  </a:moveTo>
                  <a:lnTo>
                    <a:pt x="99" y="64"/>
                  </a:lnTo>
                  <a:lnTo>
                    <a:pt x="121" y="83"/>
                  </a:lnTo>
                  <a:lnTo>
                    <a:pt x="107" y="95"/>
                  </a:lnTo>
                  <a:lnTo>
                    <a:pt x="85" y="83"/>
                  </a:lnTo>
                  <a:lnTo>
                    <a:pt x="57" y="64"/>
                  </a:lnTo>
                  <a:lnTo>
                    <a:pt x="31" y="43"/>
                  </a:lnTo>
                  <a:lnTo>
                    <a:pt x="5" y="14"/>
                  </a:lnTo>
                  <a:lnTo>
                    <a:pt x="0" y="0"/>
                  </a:lnTo>
                  <a:lnTo>
                    <a:pt x="17" y="2"/>
                  </a:lnTo>
                  <a:lnTo>
                    <a:pt x="38" y="17"/>
                  </a:lnTo>
                  <a:lnTo>
                    <a:pt x="57" y="28"/>
                  </a:lnTo>
                  <a:lnTo>
                    <a:pt x="69" y="4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562">
              <a:extLst>
                <a:ext uri="{FF2B5EF4-FFF2-40B4-BE49-F238E27FC236}">
                  <a16:creationId xmlns="" xmlns:a16="http://schemas.microsoft.com/office/drawing/2014/main" id="{69E7110A-CF26-420C-B333-8D31DCFB0183}"/>
                </a:ext>
              </a:extLst>
            </p:cNvPr>
            <p:cNvSpPr>
              <a:spLocks/>
            </p:cNvSpPr>
            <p:nvPr/>
          </p:nvSpPr>
          <p:spPr bwMode="auto">
            <a:xfrm>
              <a:off x="-27072588" y="-7054169"/>
              <a:ext cx="960438" cy="742951"/>
            </a:xfrm>
            <a:custGeom>
              <a:avLst/>
              <a:gdLst>
                <a:gd name="T0" fmla="*/ 74 w 605"/>
                <a:gd name="T1" fmla="*/ 456 h 468"/>
                <a:gd name="T2" fmla="*/ 74 w 605"/>
                <a:gd name="T3" fmla="*/ 430 h 468"/>
                <a:gd name="T4" fmla="*/ 29 w 605"/>
                <a:gd name="T5" fmla="*/ 420 h 468"/>
                <a:gd name="T6" fmla="*/ 29 w 605"/>
                <a:gd name="T7" fmla="*/ 402 h 468"/>
                <a:gd name="T8" fmla="*/ 8 w 605"/>
                <a:gd name="T9" fmla="*/ 378 h 468"/>
                <a:gd name="T10" fmla="*/ 0 w 605"/>
                <a:gd name="T11" fmla="*/ 359 h 468"/>
                <a:gd name="T12" fmla="*/ 5 w 605"/>
                <a:gd name="T13" fmla="*/ 340 h 468"/>
                <a:gd name="T14" fmla="*/ 29 w 605"/>
                <a:gd name="T15" fmla="*/ 338 h 468"/>
                <a:gd name="T16" fmla="*/ 43 w 605"/>
                <a:gd name="T17" fmla="*/ 324 h 468"/>
                <a:gd name="T18" fmla="*/ 97 w 605"/>
                <a:gd name="T19" fmla="*/ 321 h 468"/>
                <a:gd name="T20" fmla="*/ 130 w 605"/>
                <a:gd name="T21" fmla="*/ 314 h 468"/>
                <a:gd name="T22" fmla="*/ 133 w 605"/>
                <a:gd name="T23" fmla="*/ 290 h 468"/>
                <a:gd name="T24" fmla="*/ 154 w 605"/>
                <a:gd name="T25" fmla="*/ 264 h 468"/>
                <a:gd name="T26" fmla="*/ 154 w 605"/>
                <a:gd name="T27" fmla="*/ 172 h 468"/>
                <a:gd name="T28" fmla="*/ 208 w 605"/>
                <a:gd name="T29" fmla="*/ 156 h 468"/>
                <a:gd name="T30" fmla="*/ 322 w 605"/>
                <a:gd name="T31" fmla="*/ 75 h 468"/>
                <a:gd name="T32" fmla="*/ 454 w 605"/>
                <a:gd name="T33" fmla="*/ 0 h 468"/>
                <a:gd name="T34" fmla="*/ 516 w 605"/>
                <a:gd name="T35" fmla="*/ 16 h 468"/>
                <a:gd name="T36" fmla="*/ 537 w 605"/>
                <a:gd name="T37" fmla="*/ 40 h 468"/>
                <a:gd name="T38" fmla="*/ 563 w 605"/>
                <a:gd name="T39" fmla="*/ 23 h 468"/>
                <a:gd name="T40" fmla="*/ 575 w 605"/>
                <a:gd name="T41" fmla="*/ 87 h 468"/>
                <a:gd name="T42" fmla="*/ 589 w 605"/>
                <a:gd name="T43" fmla="*/ 97 h 468"/>
                <a:gd name="T44" fmla="*/ 589 w 605"/>
                <a:gd name="T45" fmla="*/ 111 h 468"/>
                <a:gd name="T46" fmla="*/ 605 w 605"/>
                <a:gd name="T47" fmla="*/ 125 h 468"/>
                <a:gd name="T48" fmla="*/ 596 w 605"/>
                <a:gd name="T49" fmla="*/ 142 h 468"/>
                <a:gd name="T50" fmla="*/ 582 w 605"/>
                <a:gd name="T51" fmla="*/ 222 h 468"/>
                <a:gd name="T52" fmla="*/ 579 w 605"/>
                <a:gd name="T53" fmla="*/ 274 h 468"/>
                <a:gd name="T54" fmla="*/ 530 w 605"/>
                <a:gd name="T55" fmla="*/ 309 h 468"/>
                <a:gd name="T56" fmla="*/ 513 w 605"/>
                <a:gd name="T57" fmla="*/ 361 h 468"/>
                <a:gd name="T58" fmla="*/ 530 w 605"/>
                <a:gd name="T59" fmla="*/ 376 h 468"/>
                <a:gd name="T60" fmla="*/ 530 w 605"/>
                <a:gd name="T61" fmla="*/ 402 h 468"/>
                <a:gd name="T62" fmla="*/ 553 w 605"/>
                <a:gd name="T63" fmla="*/ 404 h 468"/>
                <a:gd name="T64" fmla="*/ 551 w 605"/>
                <a:gd name="T65" fmla="*/ 420 h 468"/>
                <a:gd name="T66" fmla="*/ 539 w 605"/>
                <a:gd name="T67" fmla="*/ 423 h 468"/>
                <a:gd name="T68" fmla="*/ 539 w 605"/>
                <a:gd name="T69" fmla="*/ 435 h 468"/>
                <a:gd name="T70" fmla="*/ 530 w 605"/>
                <a:gd name="T71" fmla="*/ 437 h 468"/>
                <a:gd name="T72" fmla="*/ 504 w 605"/>
                <a:gd name="T73" fmla="*/ 394 h 468"/>
                <a:gd name="T74" fmla="*/ 497 w 605"/>
                <a:gd name="T75" fmla="*/ 392 h 468"/>
                <a:gd name="T76" fmla="*/ 466 w 605"/>
                <a:gd name="T77" fmla="*/ 413 h 468"/>
                <a:gd name="T78" fmla="*/ 435 w 605"/>
                <a:gd name="T79" fmla="*/ 404 h 468"/>
                <a:gd name="T80" fmla="*/ 414 w 605"/>
                <a:gd name="T81" fmla="*/ 402 h 468"/>
                <a:gd name="T82" fmla="*/ 405 w 605"/>
                <a:gd name="T83" fmla="*/ 406 h 468"/>
                <a:gd name="T84" fmla="*/ 381 w 605"/>
                <a:gd name="T85" fmla="*/ 404 h 468"/>
                <a:gd name="T86" fmla="*/ 357 w 605"/>
                <a:gd name="T87" fmla="*/ 420 h 468"/>
                <a:gd name="T88" fmla="*/ 338 w 605"/>
                <a:gd name="T89" fmla="*/ 423 h 468"/>
                <a:gd name="T90" fmla="*/ 291 w 605"/>
                <a:gd name="T91" fmla="*/ 402 h 468"/>
                <a:gd name="T92" fmla="*/ 275 w 605"/>
                <a:gd name="T93" fmla="*/ 411 h 468"/>
                <a:gd name="T94" fmla="*/ 253 w 605"/>
                <a:gd name="T95" fmla="*/ 411 h 468"/>
                <a:gd name="T96" fmla="*/ 239 w 605"/>
                <a:gd name="T97" fmla="*/ 397 h 468"/>
                <a:gd name="T98" fmla="*/ 201 w 605"/>
                <a:gd name="T99" fmla="*/ 383 h 468"/>
                <a:gd name="T100" fmla="*/ 159 w 605"/>
                <a:gd name="T101" fmla="*/ 387 h 468"/>
                <a:gd name="T102" fmla="*/ 149 w 605"/>
                <a:gd name="T103" fmla="*/ 394 h 468"/>
                <a:gd name="T104" fmla="*/ 145 w 605"/>
                <a:gd name="T105" fmla="*/ 418 h 468"/>
                <a:gd name="T106" fmla="*/ 133 w 605"/>
                <a:gd name="T107" fmla="*/ 432 h 468"/>
                <a:gd name="T108" fmla="*/ 130 w 605"/>
                <a:gd name="T109" fmla="*/ 468 h 468"/>
                <a:gd name="T110" fmla="*/ 100 w 605"/>
                <a:gd name="T111" fmla="*/ 446 h 468"/>
                <a:gd name="T112" fmla="*/ 86 w 605"/>
                <a:gd name="T113" fmla="*/ 446 h 468"/>
                <a:gd name="T114" fmla="*/ 74 w 605"/>
                <a:gd name="T115" fmla="*/ 45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5" h="468">
                  <a:moveTo>
                    <a:pt x="74" y="456"/>
                  </a:moveTo>
                  <a:lnTo>
                    <a:pt x="74" y="430"/>
                  </a:lnTo>
                  <a:lnTo>
                    <a:pt x="29" y="420"/>
                  </a:lnTo>
                  <a:lnTo>
                    <a:pt x="29" y="402"/>
                  </a:lnTo>
                  <a:lnTo>
                    <a:pt x="8" y="378"/>
                  </a:lnTo>
                  <a:lnTo>
                    <a:pt x="0" y="359"/>
                  </a:lnTo>
                  <a:lnTo>
                    <a:pt x="5" y="340"/>
                  </a:lnTo>
                  <a:lnTo>
                    <a:pt x="29" y="338"/>
                  </a:lnTo>
                  <a:lnTo>
                    <a:pt x="43" y="324"/>
                  </a:lnTo>
                  <a:lnTo>
                    <a:pt x="97" y="321"/>
                  </a:lnTo>
                  <a:lnTo>
                    <a:pt x="130" y="314"/>
                  </a:lnTo>
                  <a:lnTo>
                    <a:pt x="133" y="290"/>
                  </a:lnTo>
                  <a:lnTo>
                    <a:pt x="154" y="264"/>
                  </a:lnTo>
                  <a:lnTo>
                    <a:pt x="154" y="172"/>
                  </a:lnTo>
                  <a:lnTo>
                    <a:pt x="208" y="156"/>
                  </a:lnTo>
                  <a:lnTo>
                    <a:pt x="322" y="75"/>
                  </a:lnTo>
                  <a:lnTo>
                    <a:pt x="454" y="0"/>
                  </a:lnTo>
                  <a:lnTo>
                    <a:pt x="516" y="16"/>
                  </a:lnTo>
                  <a:lnTo>
                    <a:pt x="537" y="40"/>
                  </a:lnTo>
                  <a:lnTo>
                    <a:pt x="563" y="23"/>
                  </a:lnTo>
                  <a:lnTo>
                    <a:pt x="575" y="87"/>
                  </a:lnTo>
                  <a:lnTo>
                    <a:pt x="589" y="97"/>
                  </a:lnTo>
                  <a:lnTo>
                    <a:pt x="589" y="111"/>
                  </a:lnTo>
                  <a:lnTo>
                    <a:pt x="605" y="125"/>
                  </a:lnTo>
                  <a:lnTo>
                    <a:pt x="596" y="142"/>
                  </a:lnTo>
                  <a:lnTo>
                    <a:pt x="582" y="222"/>
                  </a:lnTo>
                  <a:lnTo>
                    <a:pt x="579" y="274"/>
                  </a:lnTo>
                  <a:lnTo>
                    <a:pt x="530" y="309"/>
                  </a:lnTo>
                  <a:lnTo>
                    <a:pt x="513" y="361"/>
                  </a:lnTo>
                  <a:lnTo>
                    <a:pt x="530" y="376"/>
                  </a:lnTo>
                  <a:lnTo>
                    <a:pt x="530" y="402"/>
                  </a:lnTo>
                  <a:lnTo>
                    <a:pt x="553" y="404"/>
                  </a:lnTo>
                  <a:lnTo>
                    <a:pt x="551" y="420"/>
                  </a:lnTo>
                  <a:lnTo>
                    <a:pt x="539" y="423"/>
                  </a:lnTo>
                  <a:lnTo>
                    <a:pt x="539" y="435"/>
                  </a:lnTo>
                  <a:lnTo>
                    <a:pt x="530" y="437"/>
                  </a:lnTo>
                  <a:lnTo>
                    <a:pt x="504" y="394"/>
                  </a:lnTo>
                  <a:lnTo>
                    <a:pt x="497" y="392"/>
                  </a:lnTo>
                  <a:lnTo>
                    <a:pt x="466" y="413"/>
                  </a:lnTo>
                  <a:lnTo>
                    <a:pt x="435" y="404"/>
                  </a:lnTo>
                  <a:lnTo>
                    <a:pt x="414" y="402"/>
                  </a:lnTo>
                  <a:lnTo>
                    <a:pt x="405" y="406"/>
                  </a:lnTo>
                  <a:lnTo>
                    <a:pt x="381" y="404"/>
                  </a:lnTo>
                  <a:lnTo>
                    <a:pt x="357" y="420"/>
                  </a:lnTo>
                  <a:lnTo>
                    <a:pt x="338" y="423"/>
                  </a:lnTo>
                  <a:lnTo>
                    <a:pt x="291" y="402"/>
                  </a:lnTo>
                  <a:lnTo>
                    <a:pt x="275" y="411"/>
                  </a:lnTo>
                  <a:lnTo>
                    <a:pt x="253" y="411"/>
                  </a:lnTo>
                  <a:lnTo>
                    <a:pt x="239" y="397"/>
                  </a:lnTo>
                  <a:lnTo>
                    <a:pt x="201" y="383"/>
                  </a:lnTo>
                  <a:lnTo>
                    <a:pt x="159" y="387"/>
                  </a:lnTo>
                  <a:lnTo>
                    <a:pt x="149" y="394"/>
                  </a:lnTo>
                  <a:lnTo>
                    <a:pt x="145" y="418"/>
                  </a:lnTo>
                  <a:lnTo>
                    <a:pt x="133" y="432"/>
                  </a:lnTo>
                  <a:lnTo>
                    <a:pt x="130" y="468"/>
                  </a:lnTo>
                  <a:lnTo>
                    <a:pt x="100" y="446"/>
                  </a:lnTo>
                  <a:lnTo>
                    <a:pt x="86" y="446"/>
                  </a:lnTo>
                  <a:lnTo>
                    <a:pt x="74" y="45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563">
              <a:extLst>
                <a:ext uri="{FF2B5EF4-FFF2-40B4-BE49-F238E27FC236}">
                  <a16:creationId xmlns="" xmlns:a16="http://schemas.microsoft.com/office/drawing/2014/main" id="{6044E322-A6D9-4434-A78E-BA9DE83CA863}"/>
                </a:ext>
              </a:extLst>
            </p:cNvPr>
            <p:cNvSpPr>
              <a:spLocks/>
            </p:cNvSpPr>
            <p:nvPr/>
          </p:nvSpPr>
          <p:spPr bwMode="auto">
            <a:xfrm>
              <a:off x="-26883675" y="-9219521"/>
              <a:ext cx="231775" cy="220663"/>
            </a:xfrm>
            <a:custGeom>
              <a:avLst/>
              <a:gdLst>
                <a:gd name="T0" fmla="*/ 106 w 146"/>
                <a:gd name="T1" fmla="*/ 0 h 139"/>
                <a:gd name="T2" fmla="*/ 139 w 146"/>
                <a:gd name="T3" fmla="*/ 2 h 139"/>
                <a:gd name="T4" fmla="*/ 146 w 146"/>
                <a:gd name="T5" fmla="*/ 19 h 139"/>
                <a:gd name="T6" fmla="*/ 137 w 146"/>
                <a:gd name="T7" fmla="*/ 66 h 139"/>
                <a:gd name="T8" fmla="*/ 125 w 146"/>
                <a:gd name="T9" fmla="*/ 85 h 139"/>
                <a:gd name="T10" fmla="*/ 104 w 146"/>
                <a:gd name="T11" fmla="*/ 85 h 139"/>
                <a:gd name="T12" fmla="*/ 108 w 146"/>
                <a:gd name="T13" fmla="*/ 139 h 139"/>
                <a:gd name="T14" fmla="*/ 87 w 146"/>
                <a:gd name="T15" fmla="*/ 128 h 139"/>
                <a:gd name="T16" fmla="*/ 63 w 146"/>
                <a:gd name="T17" fmla="*/ 106 h 139"/>
                <a:gd name="T18" fmla="*/ 28 w 146"/>
                <a:gd name="T19" fmla="*/ 116 h 139"/>
                <a:gd name="T20" fmla="*/ 0 w 146"/>
                <a:gd name="T21" fmla="*/ 111 h 139"/>
                <a:gd name="T22" fmla="*/ 19 w 146"/>
                <a:gd name="T23" fmla="*/ 97 h 139"/>
                <a:gd name="T24" fmla="*/ 54 w 146"/>
                <a:gd name="T25" fmla="*/ 21 h 139"/>
                <a:gd name="T26" fmla="*/ 106 w 146"/>
                <a:gd name="T2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6" h="139">
                  <a:moveTo>
                    <a:pt x="106" y="0"/>
                  </a:moveTo>
                  <a:lnTo>
                    <a:pt x="139" y="2"/>
                  </a:lnTo>
                  <a:lnTo>
                    <a:pt x="146" y="19"/>
                  </a:lnTo>
                  <a:lnTo>
                    <a:pt x="137" y="66"/>
                  </a:lnTo>
                  <a:lnTo>
                    <a:pt x="125" y="85"/>
                  </a:lnTo>
                  <a:lnTo>
                    <a:pt x="104" y="85"/>
                  </a:lnTo>
                  <a:lnTo>
                    <a:pt x="108" y="139"/>
                  </a:lnTo>
                  <a:lnTo>
                    <a:pt x="87" y="128"/>
                  </a:lnTo>
                  <a:lnTo>
                    <a:pt x="63" y="106"/>
                  </a:lnTo>
                  <a:lnTo>
                    <a:pt x="28" y="116"/>
                  </a:lnTo>
                  <a:lnTo>
                    <a:pt x="0" y="111"/>
                  </a:lnTo>
                  <a:lnTo>
                    <a:pt x="19" y="97"/>
                  </a:lnTo>
                  <a:lnTo>
                    <a:pt x="54" y="21"/>
                  </a:lnTo>
                  <a:lnTo>
                    <a:pt x="106"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564">
              <a:extLst>
                <a:ext uri="{FF2B5EF4-FFF2-40B4-BE49-F238E27FC236}">
                  <a16:creationId xmlns="" xmlns:a16="http://schemas.microsoft.com/office/drawing/2014/main" id="{77F8C0B3-E06A-4F3F-BB77-0F69B7D7EDD9}"/>
                </a:ext>
              </a:extLst>
            </p:cNvPr>
            <p:cNvSpPr>
              <a:spLocks/>
            </p:cNvSpPr>
            <p:nvPr/>
          </p:nvSpPr>
          <p:spPr bwMode="auto">
            <a:xfrm>
              <a:off x="-26783663" y="-10914972"/>
              <a:ext cx="1612901" cy="1301751"/>
            </a:xfrm>
            <a:custGeom>
              <a:avLst/>
              <a:gdLst>
                <a:gd name="T0" fmla="*/ 896 w 1016"/>
                <a:gd name="T1" fmla="*/ 0 h 820"/>
                <a:gd name="T2" fmla="*/ 1016 w 1016"/>
                <a:gd name="T3" fmla="*/ 49 h 820"/>
                <a:gd name="T4" fmla="*/ 967 w 1016"/>
                <a:gd name="T5" fmla="*/ 68 h 820"/>
                <a:gd name="T6" fmla="*/ 1009 w 1016"/>
                <a:gd name="T7" fmla="*/ 113 h 820"/>
                <a:gd name="T8" fmla="*/ 943 w 1016"/>
                <a:gd name="T9" fmla="*/ 139 h 820"/>
                <a:gd name="T10" fmla="*/ 912 w 1016"/>
                <a:gd name="T11" fmla="*/ 146 h 820"/>
                <a:gd name="T12" fmla="*/ 929 w 1016"/>
                <a:gd name="T13" fmla="*/ 99 h 820"/>
                <a:gd name="T14" fmla="*/ 879 w 1016"/>
                <a:gd name="T15" fmla="*/ 70 h 820"/>
                <a:gd name="T16" fmla="*/ 820 w 1016"/>
                <a:gd name="T17" fmla="*/ 94 h 820"/>
                <a:gd name="T18" fmla="*/ 801 w 1016"/>
                <a:gd name="T19" fmla="*/ 144 h 820"/>
                <a:gd name="T20" fmla="*/ 764 w 1016"/>
                <a:gd name="T21" fmla="*/ 174 h 820"/>
                <a:gd name="T22" fmla="*/ 723 w 1016"/>
                <a:gd name="T23" fmla="*/ 158 h 820"/>
                <a:gd name="T24" fmla="*/ 671 w 1016"/>
                <a:gd name="T25" fmla="*/ 160 h 820"/>
                <a:gd name="T26" fmla="*/ 629 w 1016"/>
                <a:gd name="T27" fmla="*/ 125 h 820"/>
                <a:gd name="T28" fmla="*/ 605 w 1016"/>
                <a:gd name="T29" fmla="*/ 144 h 820"/>
                <a:gd name="T30" fmla="*/ 582 w 1016"/>
                <a:gd name="T31" fmla="*/ 146 h 820"/>
                <a:gd name="T32" fmla="*/ 577 w 1016"/>
                <a:gd name="T33" fmla="*/ 191 h 820"/>
                <a:gd name="T34" fmla="*/ 504 w 1016"/>
                <a:gd name="T35" fmla="*/ 179 h 820"/>
                <a:gd name="T36" fmla="*/ 494 w 1016"/>
                <a:gd name="T37" fmla="*/ 217 h 820"/>
                <a:gd name="T38" fmla="*/ 456 w 1016"/>
                <a:gd name="T39" fmla="*/ 217 h 820"/>
                <a:gd name="T40" fmla="*/ 430 w 1016"/>
                <a:gd name="T41" fmla="*/ 262 h 820"/>
                <a:gd name="T42" fmla="*/ 393 w 1016"/>
                <a:gd name="T43" fmla="*/ 335 h 820"/>
                <a:gd name="T44" fmla="*/ 331 w 1016"/>
                <a:gd name="T45" fmla="*/ 423 h 820"/>
                <a:gd name="T46" fmla="*/ 345 w 1016"/>
                <a:gd name="T47" fmla="*/ 444 h 820"/>
                <a:gd name="T48" fmla="*/ 334 w 1016"/>
                <a:gd name="T49" fmla="*/ 470 h 820"/>
                <a:gd name="T50" fmla="*/ 293 w 1016"/>
                <a:gd name="T51" fmla="*/ 468 h 820"/>
                <a:gd name="T52" fmla="*/ 270 w 1016"/>
                <a:gd name="T53" fmla="*/ 527 h 820"/>
                <a:gd name="T54" fmla="*/ 272 w 1016"/>
                <a:gd name="T55" fmla="*/ 605 h 820"/>
                <a:gd name="T56" fmla="*/ 296 w 1016"/>
                <a:gd name="T57" fmla="*/ 635 h 820"/>
                <a:gd name="T58" fmla="*/ 284 w 1016"/>
                <a:gd name="T59" fmla="*/ 704 h 820"/>
                <a:gd name="T60" fmla="*/ 251 w 1016"/>
                <a:gd name="T61" fmla="*/ 744 h 820"/>
                <a:gd name="T62" fmla="*/ 234 w 1016"/>
                <a:gd name="T63" fmla="*/ 777 h 820"/>
                <a:gd name="T64" fmla="*/ 208 w 1016"/>
                <a:gd name="T65" fmla="*/ 742 h 820"/>
                <a:gd name="T66" fmla="*/ 133 w 1016"/>
                <a:gd name="T67" fmla="*/ 808 h 820"/>
                <a:gd name="T68" fmla="*/ 81 w 1016"/>
                <a:gd name="T69" fmla="*/ 820 h 820"/>
                <a:gd name="T70" fmla="*/ 26 w 1016"/>
                <a:gd name="T71" fmla="*/ 791 h 820"/>
                <a:gd name="T72" fmla="*/ 15 w 1016"/>
                <a:gd name="T73" fmla="*/ 730 h 820"/>
                <a:gd name="T74" fmla="*/ 0 w 1016"/>
                <a:gd name="T75" fmla="*/ 595 h 820"/>
                <a:gd name="T76" fmla="*/ 36 w 1016"/>
                <a:gd name="T77" fmla="*/ 557 h 820"/>
                <a:gd name="T78" fmla="*/ 140 w 1016"/>
                <a:gd name="T79" fmla="*/ 505 h 820"/>
                <a:gd name="T80" fmla="*/ 215 w 1016"/>
                <a:gd name="T81" fmla="*/ 442 h 820"/>
                <a:gd name="T82" fmla="*/ 286 w 1016"/>
                <a:gd name="T83" fmla="*/ 354 h 820"/>
                <a:gd name="T84" fmla="*/ 378 w 1016"/>
                <a:gd name="T85" fmla="*/ 229 h 820"/>
                <a:gd name="T86" fmla="*/ 442 w 1016"/>
                <a:gd name="T87" fmla="*/ 179 h 820"/>
                <a:gd name="T88" fmla="*/ 549 w 1016"/>
                <a:gd name="T89" fmla="*/ 94 h 820"/>
                <a:gd name="T90" fmla="*/ 634 w 1016"/>
                <a:gd name="T91" fmla="*/ 63 h 820"/>
                <a:gd name="T92" fmla="*/ 697 w 1016"/>
                <a:gd name="T93" fmla="*/ 68 h 820"/>
                <a:gd name="T94" fmla="*/ 757 w 1016"/>
                <a:gd name="T95" fmla="*/ 9 h 820"/>
                <a:gd name="T96" fmla="*/ 827 w 1016"/>
                <a:gd name="T97" fmla="*/ 14 h 820"/>
                <a:gd name="T98" fmla="*/ 896 w 1016"/>
                <a:gd name="T99"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6" h="820">
                  <a:moveTo>
                    <a:pt x="896" y="0"/>
                  </a:moveTo>
                  <a:lnTo>
                    <a:pt x="1016" y="49"/>
                  </a:lnTo>
                  <a:lnTo>
                    <a:pt x="967" y="68"/>
                  </a:lnTo>
                  <a:lnTo>
                    <a:pt x="1009" y="113"/>
                  </a:lnTo>
                  <a:lnTo>
                    <a:pt x="943" y="139"/>
                  </a:lnTo>
                  <a:lnTo>
                    <a:pt x="912" y="146"/>
                  </a:lnTo>
                  <a:lnTo>
                    <a:pt x="929" y="99"/>
                  </a:lnTo>
                  <a:lnTo>
                    <a:pt x="879" y="70"/>
                  </a:lnTo>
                  <a:lnTo>
                    <a:pt x="820" y="94"/>
                  </a:lnTo>
                  <a:lnTo>
                    <a:pt x="801" y="144"/>
                  </a:lnTo>
                  <a:lnTo>
                    <a:pt x="764" y="174"/>
                  </a:lnTo>
                  <a:lnTo>
                    <a:pt x="723" y="158"/>
                  </a:lnTo>
                  <a:lnTo>
                    <a:pt x="671" y="160"/>
                  </a:lnTo>
                  <a:lnTo>
                    <a:pt x="629" y="125"/>
                  </a:lnTo>
                  <a:lnTo>
                    <a:pt x="605" y="144"/>
                  </a:lnTo>
                  <a:lnTo>
                    <a:pt x="582" y="146"/>
                  </a:lnTo>
                  <a:lnTo>
                    <a:pt x="577" y="191"/>
                  </a:lnTo>
                  <a:lnTo>
                    <a:pt x="504" y="179"/>
                  </a:lnTo>
                  <a:lnTo>
                    <a:pt x="494" y="217"/>
                  </a:lnTo>
                  <a:lnTo>
                    <a:pt x="456" y="217"/>
                  </a:lnTo>
                  <a:lnTo>
                    <a:pt x="430" y="262"/>
                  </a:lnTo>
                  <a:lnTo>
                    <a:pt x="393" y="335"/>
                  </a:lnTo>
                  <a:lnTo>
                    <a:pt x="331" y="423"/>
                  </a:lnTo>
                  <a:lnTo>
                    <a:pt x="345" y="444"/>
                  </a:lnTo>
                  <a:lnTo>
                    <a:pt x="334" y="470"/>
                  </a:lnTo>
                  <a:lnTo>
                    <a:pt x="293" y="468"/>
                  </a:lnTo>
                  <a:lnTo>
                    <a:pt x="270" y="527"/>
                  </a:lnTo>
                  <a:lnTo>
                    <a:pt x="272" y="605"/>
                  </a:lnTo>
                  <a:lnTo>
                    <a:pt x="296" y="635"/>
                  </a:lnTo>
                  <a:lnTo>
                    <a:pt x="284" y="704"/>
                  </a:lnTo>
                  <a:lnTo>
                    <a:pt x="251" y="744"/>
                  </a:lnTo>
                  <a:lnTo>
                    <a:pt x="234" y="777"/>
                  </a:lnTo>
                  <a:lnTo>
                    <a:pt x="208" y="742"/>
                  </a:lnTo>
                  <a:lnTo>
                    <a:pt x="133" y="808"/>
                  </a:lnTo>
                  <a:lnTo>
                    <a:pt x="81" y="820"/>
                  </a:lnTo>
                  <a:lnTo>
                    <a:pt x="26" y="791"/>
                  </a:lnTo>
                  <a:lnTo>
                    <a:pt x="15" y="730"/>
                  </a:lnTo>
                  <a:lnTo>
                    <a:pt x="0" y="595"/>
                  </a:lnTo>
                  <a:lnTo>
                    <a:pt x="36" y="557"/>
                  </a:lnTo>
                  <a:lnTo>
                    <a:pt x="140" y="505"/>
                  </a:lnTo>
                  <a:lnTo>
                    <a:pt x="215" y="442"/>
                  </a:lnTo>
                  <a:lnTo>
                    <a:pt x="286" y="354"/>
                  </a:lnTo>
                  <a:lnTo>
                    <a:pt x="378" y="229"/>
                  </a:lnTo>
                  <a:lnTo>
                    <a:pt x="442" y="179"/>
                  </a:lnTo>
                  <a:lnTo>
                    <a:pt x="549" y="94"/>
                  </a:lnTo>
                  <a:lnTo>
                    <a:pt x="634" y="63"/>
                  </a:lnTo>
                  <a:lnTo>
                    <a:pt x="697" y="68"/>
                  </a:lnTo>
                  <a:lnTo>
                    <a:pt x="757" y="9"/>
                  </a:lnTo>
                  <a:lnTo>
                    <a:pt x="827" y="14"/>
                  </a:lnTo>
                  <a:lnTo>
                    <a:pt x="896"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565">
              <a:extLst>
                <a:ext uri="{FF2B5EF4-FFF2-40B4-BE49-F238E27FC236}">
                  <a16:creationId xmlns="" xmlns:a16="http://schemas.microsoft.com/office/drawing/2014/main" id="{5BD9EE0F-56C0-4C08-967E-A8BF52780A3D}"/>
                </a:ext>
              </a:extLst>
            </p:cNvPr>
            <p:cNvSpPr>
              <a:spLocks/>
            </p:cNvSpPr>
            <p:nvPr/>
          </p:nvSpPr>
          <p:spPr bwMode="auto">
            <a:xfrm>
              <a:off x="-22176736" y="-7512957"/>
              <a:ext cx="498475" cy="266700"/>
            </a:xfrm>
            <a:custGeom>
              <a:avLst/>
              <a:gdLst>
                <a:gd name="T0" fmla="*/ 312 w 314"/>
                <a:gd name="T1" fmla="*/ 107 h 168"/>
                <a:gd name="T2" fmla="*/ 307 w 314"/>
                <a:gd name="T3" fmla="*/ 126 h 168"/>
                <a:gd name="T4" fmla="*/ 314 w 314"/>
                <a:gd name="T5" fmla="*/ 152 h 168"/>
                <a:gd name="T6" fmla="*/ 310 w 314"/>
                <a:gd name="T7" fmla="*/ 168 h 168"/>
                <a:gd name="T8" fmla="*/ 276 w 314"/>
                <a:gd name="T9" fmla="*/ 168 h 168"/>
                <a:gd name="T10" fmla="*/ 229 w 314"/>
                <a:gd name="T11" fmla="*/ 159 h 168"/>
                <a:gd name="T12" fmla="*/ 201 w 314"/>
                <a:gd name="T13" fmla="*/ 156 h 168"/>
                <a:gd name="T14" fmla="*/ 177 w 314"/>
                <a:gd name="T15" fmla="*/ 135 h 168"/>
                <a:gd name="T16" fmla="*/ 125 w 314"/>
                <a:gd name="T17" fmla="*/ 128 h 168"/>
                <a:gd name="T18" fmla="*/ 76 w 314"/>
                <a:gd name="T19" fmla="*/ 107 h 168"/>
                <a:gd name="T20" fmla="*/ 38 w 314"/>
                <a:gd name="T21" fmla="*/ 85 h 168"/>
                <a:gd name="T22" fmla="*/ 0 w 314"/>
                <a:gd name="T23" fmla="*/ 69 h 168"/>
                <a:gd name="T24" fmla="*/ 17 w 314"/>
                <a:gd name="T25" fmla="*/ 31 h 168"/>
                <a:gd name="T26" fmla="*/ 40 w 314"/>
                <a:gd name="T27" fmla="*/ 12 h 168"/>
                <a:gd name="T28" fmla="*/ 57 w 314"/>
                <a:gd name="T29" fmla="*/ 0 h 168"/>
                <a:gd name="T30" fmla="*/ 87 w 314"/>
                <a:gd name="T31" fmla="*/ 15 h 168"/>
                <a:gd name="T32" fmla="*/ 128 w 314"/>
                <a:gd name="T33" fmla="*/ 41 h 168"/>
                <a:gd name="T34" fmla="*/ 149 w 314"/>
                <a:gd name="T35" fmla="*/ 48 h 168"/>
                <a:gd name="T36" fmla="*/ 161 w 314"/>
                <a:gd name="T37" fmla="*/ 67 h 168"/>
                <a:gd name="T38" fmla="*/ 191 w 314"/>
                <a:gd name="T39" fmla="*/ 76 h 168"/>
                <a:gd name="T40" fmla="*/ 222 w 314"/>
                <a:gd name="T41" fmla="*/ 95 h 168"/>
                <a:gd name="T42" fmla="*/ 267 w 314"/>
                <a:gd name="T43" fmla="*/ 104 h 168"/>
                <a:gd name="T44" fmla="*/ 312 w 314"/>
                <a:gd name="T45" fmla="*/ 10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4" h="168">
                  <a:moveTo>
                    <a:pt x="312" y="107"/>
                  </a:moveTo>
                  <a:lnTo>
                    <a:pt x="307" y="126"/>
                  </a:lnTo>
                  <a:lnTo>
                    <a:pt x="314" y="152"/>
                  </a:lnTo>
                  <a:lnTo>
                    <a:pt x="310" y="168"/>
                  </a:lnTo>
                  <a:lnTo>
                    <a:pt x="276" y="168"/>
                  </a:lnTo>
                  <a:lnTo>
                    <a:pt x="229" y="159"/>
                  </a:lnTo>
                  <a:lnTo>
                    <a:pt x="201" y="156"/>
                  </a:lnTo>
                  <a:lnTo>
                    <a:pt x="177" y="135"/>
                  </a:lnTo>
                  <a:lnTo>
                    <a:pt x="125" y="128"/>
                  </a:lnTo>
                  <a:lnTo>
                    <a:pt x="76" y="107"/>
                  </a:lnTo>
                  <a:lnTo>
                    <a:pt x="38" y="85"/>
                  </a:lnTo>
                  <a:lnTo>
                    <a:pt x="0" y="69"/>
                  </a:lnTo>
                  <a:lnTo>
                    <a:pt x="17" y="31"/>
                  </a:lnTo>
                  <a:lnTo>
                    <a:pt x="40" y="12"/>
                  </a:lnTo>
                  <a:lnTo>
                    <a:pt x="57" y="0"/>
                  </a:lnTo>
                  <a:lnTo>
                    <a:pt x="87" y="15"/>
                  </a:lnTo>
                  <a:lnTo>
                    <a:pt x="128" y="41"/>
                  </a:lnTo>
                  <a:lnTo>
                    <a:pt x="149" y="48"/>
                  </a:lnTo>
                  <a:lnTo>
                    <a:pt x="161" y="67"/>
                  </a:lnTo>
                  <a:lnTo>
                    <a:pt x="191" y="76"/>
                  </a:lnTo>
                  <a:lnTo>
                    <a:pt x="222" y="95"/>
                  </a:lnTo>
                  <a:lnTo>
                    <a:pt x="267" y="104"/>
                  </a:lnTo>
                  <a:lnTo>
                    <a:pt x="312" y="10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566">
              <a:extLst>
                <a:ext uri="{FF2B5EF4-FFF2-40B4-BE49-F238E27FC236}">
                  <a16:creationId xmlns="" xmlns:a16="http://schemas.microsoft.com/office/drawing/2014/main" id="{CAB81BD5-8110-4B8A-A3DF-179B00E0D914}"/>
                </a:ext>
              </a:extLst>
            </p:cNvPr>
            <p:cNvSpPr>
              <a:spLocks/>
            </p:cNvSpPr>
            <p:nvPr/>
          </p:nvSpPr>
          <p:spPr bwMode="auto">
            <a:xfrm>
              <a:off x="-16872896" y="-3407679"/>
              <a:ext cx="735013" cy="885826"/>
            </a:xfrm>
            <a:custGeom>
              <a:avLst/>
              <a:gdLst>
                <a:gd name="T0" fmla="*/ 260 w 463"/>
                <a:gd name="T1" fmla="*/ 305 h 558"/>
                <a:gd name="T2" fmla="*/ 298 w 463"/>
                <a:gd name="T3" fmla="*/ 307 h 558"/>
                <a:gd name="T4" fmla="*/ 284 w 463"/>
                <a:gd name="T5" fmla="*/ 348 h 558"/>
                <a:gd name="T6" fmla="*/ 239 w 463"/>
                <a:gd name="T7" fmla="*/ 402 h 558"/>
                <a:gd name="T8" fmla="*/ 225 w 463"/>
                <a:gd name="T9" fmla="*/ 423 h 558"/>
                <a:gd name="T10" fmla="*/ 180 w 463"/>
                <a:gd name="T11" fmla="*/ 473 h 558"/>
                <a:gd name="T12" fmla="*/ 128 w 463"/>
                <a:gd name="T13" fmla="*/ 544 h 558"/>
                <a:gd name="T14" fmla="*/ 73 w 463"/>
                <a:gd name="T15" fmla="*/ 556 h 558"/>
                <a:gd name="T16" fmla="*/ 7 w 463"/>
                <a:gd name="T17" fmla="*/ 537 h 558"/>
                <a:gd name="T18" fmla="*/ 21 w 463"/>
                <a:gd name="T19" fmla="*/ 482 h 558"/>
                <a:gd name="T20" fmla="*/ 95 w 463"/>
                <a:gd name="T21" fmla="*/ 428 h 558"/>
                <a:gd name="T22" fmla="*/ 154 w 463"/>
                <a:gd name="T23" fmla="*/ 385 h 558"/>
                <a:gd name="T24" fmla="*/ 196 w 463"/>
                <a:gd name="T25" fmla="*/ 326 h 558"/>
                <a:gd name="T26" fmla="*/ 215 w 463"/>
                <a:gd name="T27" fmla="*/ 288 h 558"/>
                <a:gd name="T28" fmla="*/ 251 w 463"/>
                <a:gd name="T29" fmla="*/ 286 h 558"/>
                <a:gd name="T30" fmla="*/ 340 w 463"/>
                <a:gd name="T31" fmla="*/ 121 h 558"/>
                <a:gd name="T32" fmla="*/ 359 w 463"/>
                <a:gd name="T33" fmla="*/ 102 h 558"/>
                <a:gd name="T34" fmla="*/ 397 w 463"/>
                <a:gd name="T35" fmla="*/ 149 h 558"/>
                <a:gd name="T36" fmla="*/ 444 w 463"/>
                <a:gd name="T37" fmla="*/ 137 h 558"/>
                <a:gd name="T38" fmla="*/ 454 w 463"/>
                <a:gd name="T39" fmla="*/ 182 h 558"/>
                <a:gd name="T40" fmla="*/ 414 w 463"/>
                <a:gd name="T41" fmla="*/ 206 h 558"/>
                <a:gd name="T42" fmla="*/ 406 w 463"/>
                <a:gd name="T43" fmla="*/ 239 h 558"/>
                <a:gd name="T44" fmla="*/ 385 w 463"/>
                <a:gd name="T45" fmla="*/ 272 h 558"/>
                <a:gd name="T46" fmla="*/ 338 w 463"/>
                <a:gd name="T47" fmla="*/ 322 h 558"/>
                <a:gd name="T48" fmla="*/ 314 w 463"/>
                <a:gd name="T49" fmla="*/ 303 h 558"/>
                <a:gd name="T50" fmla="*/ 324 w 463"/>
                <a:gd name="T51" fmla="*/ 241 h 558"/>
                <a:gd name="T52" fmla="*/ 284 w 463"/>
                <a:gd name="T53" fmla="*/ 206 h 558"/>
                <a:gd name="T54" fmla="*/ 317 w 463"/>
                <a:gd name="T55" fmla="*/ 156 h 558"/>
                <a:gd name="T56" fmla="*/ 300 w 463"/>
                <a:gd name="T57" fmla="*/ 97 h 558"/>
                <a:gd name="T58" fmla="*/ 284 w 463"/>
                <a:gd name="T59" fmla="*/ 71 h 558"/>
                <a:gd name="T60" fmla="*/ 236 w 463"/>
                <a:gd name="T61" fmla="*/ 2 h 558"/>
                <a:gd name="T62" fmla="*/ 272 w 463"/>
                <a:gd name="T63" fmla="*/ 24 h 558"/>
                <a:gd name="T64" fmla="*/ 312 w 463"/>
                <a:gd name="T65" fmla="*/ 73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3" h="558">
                  <a:moveTo>
                    <a:pt x="251" y="286"/>
                  </a:moveTo>
                  <a:lnTo>
                    <a:pt x="260" y="305"/>
                  </a:lnTo>
                  <a:lnTo>
                    <a:pt x="288" y="288"/>
                  </a:lnTo>
                  <a:lnTo>
                    <a:pt x="298" y="307"/>
                  </a:lnTo>
                  <a:lnTo>
                    <a:pt x="298" y="326"/>
                  </a:lnTo>
                  <a:lnTo>
                    <a:pt x="284" y="348"/>
                  </a:lnTo>
                  <a:lnTo>
                    <a:pt x="260" y="383"/>
                  </a:lnTo>
                  <a:lnTo>
                    <a:pt x="239" y="402"/>
                  </a:lnTo>
                  <a:lnTo>
                    <a:pt x="253" y="423"/>
                  </a:lnTo>
                  <a:lnTo>
                    <a:pt x="225" y="423"/>
                  </a:lnTo>
                  <a:lnTo>
                    <a:pt x="191" y="442"/>
                  </a:lnTo>
                  <a:lnTo>
                    <a:pt x="180" y="473"/>
                  </a:lnTo>
                  <a:lnTo>
                    <a:pt x="158" y="522"/>
                  </a:lnTo>
                  <a:lnTo>
                    <a:pt x="128" y="544"/>
                  </a:lnTo>
                  <a:lnTo>
                    <a:pt x="109" y="558"/>
                  </a:lnTo>
                  <a:lnTo>
                    <a:pt x="73" y="556"/>
                  </a:lnTo>
                  <a:lnTo>
                    <a:pt x="47" y="539"/>
                  </a:lnTo>
                  <a:lnTo>
                    <a:pt x="7" y="537"/>
                  </a:lnTo>
                  <a:lnTo>
                    <a:pt x="0" y="518"/>
                  </a:lnTo>
                  <a:lnTo>
                    <a:pt x="21" y="482"/>
                  </a:lnTo>
                  <a:lnTo>
                    <a:pt x="69" y="437"/>
                  </a:lnTo>
                  <a:lnTo>
                    <a:pt x="95" y="428"/>
                  </a:lnTo>
                  <a:lnTo>
                    <a:pt x="121" y="409"/>
                  </a:lnTo>
                  <a:lnTo>
                    <a:pt x="154" y="385"/>
                  </a:lnTo>
                  <a:lnTo>
                    <a:pt x="177" y="362"/>
                  </a:lnTo>
                  <a:lnTo>
                    <a:pt x="196" y="326"/>
                  </a:lnTo>
                  <a:lnTo>
                    <a:pt x="210" y="314"/>
                  </a:lnTo>
                  <a:lnTo>
                    <a:pt x="215" y="288"/>
                  </a:lnTo>
                  <a:lnTo>
                    <a:pt x="243" y="267"/>
                  </a:lnTo>
                  <a:lnTo>
                    <a:pt x="251" y="286"/>
                  </a:lnTo>
                  <a:close/>
                  <a:moveTo>
                    <a:pt x="312" y="73"/>
                  </a:moveTo>
                  <a:lnTo>
                    <a:pt x="340" y="121"/>
                  </a:lnTo>
                  <a:lnTo>
                    <a:pt x="340" y="90"/>
                  </a:lnTo>
                  <a:lnTo>
                    <a:pt x="359" y="102"/>
                  </a:lnTo>
                  <a:lnTo>
                    <a:pt x="364" y="135"/>
                  </a:lnTo>
                  <a:lnTo>
                    <a:pt x="397" y="149"/>
                  </a:lnTo>
                  <a:lnTo>
                    <a:pt x="423" y="154"/>
                  </a:lnTo>
                  <a:lnTo>
                    <a:pt x="444" y="137"/>
                  </a:lnTo>
                  <a:lnTo>
                    <a:pt x="463" y="142"/>
                  </a:lnTo>
                  <a:lnTo>
                    <a:pt x="454" y="182"/>
                  </a:lnTo>
                  <a:lnTo>
                    <a:pt x="442" y="208"/>
                  </a:lnTo>
                  <a:lnTo>
                    <a:pt x="414" y="206"/>
                  </a:lnTo>
                  <a:lnTo>
                    <a:pt x="402" y="220"/>
                  </a:lnTo>
                  <a:lnTo>
                    <a:pt x="406" y="239"/>
                  </a:lnTo>
                  <a:lnTo>
                    <a:pt x="399" y="248"/>
                  </a:lnTo>
                  <a:lnTo>
                    <a:pt x="385" y="272"/>
                  </a:lnTo>
                  <a:lnTo>
                    <a:pt x="366" y="305"/>
                  </a:lnTo>
                  <a:lnTo>
                    <a:pt x="338" y="322"/>
                  </a:lnTo>
                  <a:lnTo>
                    <a:pt x="331" y="310"/>
                  </a:lnTo>
                  <a:lnTo>
                    <a:pt x="314" y="303"/>
                  </a:lnTo>
                  <a:lnTo>
                    <a:pt x="336" y="267"/>
                  </a:lnTo>
                  <a:lnTo>
                    <a:pt x="324" y="241"/>
                  </a:lnTo>
                  <a:lnTo>
                    <a:pt x="281" y="222"/>
                  </a:lnTo>
                  <a:lnTo>
                    <a:pt x="284" y="206"/>
                  </a:lnTo>
                  <a:lnTo>
                    <a:pt x="312" y="192"/>
                  </a:lnTo>
                  <a:lnTo>
                    <a:pt x="317" y="156"/>
                  </a:lnTo>
                  <a:lnTo>
                    <a:pt x="317" y="128"/>
                  </a:lnTo>
                  <a:lnTo>
                    <a:pt x="300" y="97"/>
                  </a:lnTo>
                  <a:lnTo>
                    <a:pt x="300" y="90"/>
                  </a:lnTo>
                  <a:lnTo>
                    <a:pt x="284" y="71"/>
                  </a:lnTo>
                  <a:lnTo>
                    <a:pt x="253" y="33"/>
                  </a:lnTo>
                  <a:lnTo>
                    <a:pt x="236" y="2"/>
                  </a:lnTo>
                  <a:lnTo>
                    <a:pt x="251" y="0"/>
                  </a:lnTo>
                  <a:lnTo>
                    <a:pt x="272" y="24"/>
                  </a:lnTo>
                  <a:lnTo>
                    <a:pt x="303" y="36"/>
                  </a:lnTo>
                  <a:lnTo>
                    <a:pt x="312" y="7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567">
              <a:extLst>
                <a:ext uri="{FF2B5EF4-FFF2-40B4-BE49-F238E27FC236}">
                  <a16:creationId xmlns="" xmlns:a16="http://schemas.microsoft.com/office/drawing/2014/main" id="{6302A8A9-BC90-4743-AC8E-C6A739C8E6A0}"/>
                </a:ext>
              </a:extLst>
            </p:cNvPr>
            <p:cNvSpPr>
              <a:spLocks/>
            </p:cNvSpPr>
            <p:nvPr/>
          </p:nvSpPr>
          <p:spPr bwMode="auto">
            <a:xfrm>
              <a:off x="-23899174" y="-7246257"/>
              <a:ext cx="481013" cy="623888"/>
            </a:xfrm>
            <a:custGeom>
              <a:avLst/>
              <a:gdLst>
                <a:gd name="T0" fmla="*/ 265 w 303"/>
                <a:gd name="T1" fmla="*/ 215 h 393"/>
                <a:gd name="T2" fmla="*/ 251 w 303"/>
                <a:gd name="T3" fmla="*/ 244 h 393"/>
                <a:gd name="T4" fmla="*/ 234 w 303"/>
                <a:gd name="T5" fmla="*/ 241 h 393"/>
                <a:gd name="T6" fmla="*/ 225 w 303"/>
                <a:gd name="T7" fmla="*/ 251 h 393"/>
                <a:gd name="T8" fmla="*/ 220 w 303"/>
                <a:gd name="T9" fmla="*/ 270 h 393"/>
                <a:gd name="T10" fmla="*/ 225 w 303"/>
                <a:gd name="T11" fmla="*/ 298 h 393"/>
                <a:gd name="T12" fmla="*/ 220 w 303"/>
                <a:gd name="T13" fmla="*/ 303 h 393"/>
                <a:gd name="T14" fmla="*/ 204 w 303"/>
                <a:gd name="T15" fmla="*/ 303 h 393"/>
                <a:gd name="T16" fmla="*/ 178 w 303"/>
                <a:gd name="T17" fmla="*/ 317 h 393"/>
                <a:gd name="T18" fmla="*/ 175 w 303"/>
                <a:gd name="T19" fmla="*/ 336 h 393"/>
                <a:gd name="T20" fmla="*/ 166 w 303"/>
                <a:gd name="T21" fmla="*/ 345 h 393"/>
                <a:gd name="T22" fmla="*/ 142 w 303"/>
                <a:gd name="T23" fmla="*/ 345 h 393"/>
                <a:gd name="T24" fmla="*/ 128 w 303"/>
                <a:gd name="T25" fmla="*/ 355 h 393"/>
                <a:gd name="T26" fmla="*/ 128 w 303"/>
                <a:gd name="T27" fmla="*/ 371 h 393"/>
                <a:gd name="T28" fmla="*/ 109 w 303"/>
                <a:gd name="T29" fmla="*/ 381 h 393"/>
                <a:gd name="T30" fmla="*/ 88 w 303"/>
                <a:gd name="T31" fmla="*/ 378 h 393"/>
                <a:gd name="T32" fmla="*/ 62 w 303"/>
                <a:gd name="T33" fmla="*/ 390 h 393"/>
                <a:gd name="T34" fmla="*/ 43 w 303"/>
                <a:gd name="T35" fmla="*/ 393 h 393"/>
                <a:gd name="T36" fmla="*/ 31 w 303"/>
                <a:gd name="T37" fmla="*/ 367 h 393"/>
                <a:gd name="T38" fmla="*/ 0 w 303"/>
                <a:gd name="T39" fmla="*/ 300 h 393"/>
                <a:gd name="T40" fmla="*/ 116 w 303"/>
                <a:gd name="T41" fmla="*/ 260 h 393"/>
                <a:gd name="T42" fmla="*/ 142 w 303"/>
                <a:gd name="T43" fmla="*/ 180 h 393"/>
                <a:gd name="T44" fmla="*/ 123 w 303"/>
                <a:gd name="T45" fmla="*/ 151 h 393"/>
                <a:gd name="T46" fmla="*/ 126 w 303"/>
                <a:gd name="T47" fmla="*/ 135 h 393"/>
                <a:gd name="T48" fmla="*/ 138 w 303"/>
                <a:gd name="T49" fmla="*/ 118 h 393"/>
                <a:gd name="T50" fmla="*/ 138 w 303"/>
                <a:gd name="T51" fmla="*/ 102 h 393"/>
                <a:gd name="T52" fmla="*/ 154 w 303"/>
                <a:gd name="T53" fmla="*/ 92 h 393"/>
                <a:gd name="T54" fmla="*/ 147 w 303"/>
                <a:gd name="T55" fmla="*/ 88 h 393"/>
                <a:gd name="T56" fmla="*/ 149 w 303"/>
                <a:gd name="T57" fmla="*/ 62 h 393"/>
                <a:gd name="T58" fmla="*/ 171 w 303"/>
                <a:gd name="T59" fmla="*/ 62 h 393"/>
                <a:gd name="T60" fmla="*/ 187 w 303"/>
                <a:gd name="T61" fmla="*/ 88 h 393"/>
                <a:gd name="T62" fmla="*/ 208 w 303"/>
                <a:gd name="T63" fmla="*/ 104 h 393"/>
                <a:gd name="T64" fmla="*/ 237 w 303"/>
                <a:gd name="T65" fmla="*/ 109 h 393"/>
                <a:gd name="T66" fmla="*/ 260 w 303"/>
                <a:gd name="T67" fmla="*/ 116 h 393"/>
                <a:gd name="T68" fmla="*/ 277 w 303"/>
                <a:gd name="T69" fmla="*/ 140 h 393"/>
                <a:gd name="T70" fmla="*/ 289 w 303"/>
                <a:gd name="T71" fmla="*/ 154 h 393"/>
                <a:gd name="T72" fmla="*/ 303 w 303"/>
                <a:gd name="T73" fmla="*/ 159 h 393"/>
                <a:gd name="T74" fmla="*/ 303 w 303"/>
                <a:gd name="T75" fmla="*/ 168 h 393"/>
                <a:gd name="T76" fmla="*/ 289 w 303"/>
                <a:gd name="T77" fmla="*/ 192 h 393"/>
                <a:gd name="T78" fmla="*/ 282 w 303"/>
                <a:gd name="T79" fmla="*/ 201 h 393"/>
                <a:gd name="T80" fmla="*/ 265 w 303"/>
                <a:gd name="T81" fmla="*/ 215 h 393"/>
                <a:gd name="T82" fmla="*/ 171 w 303"/>
                <a:gd name="T83" fmla="*/ 21 h 393"/>
                <a:gd name="T84" fmla="*/ 166 w 303"/>
                <a:gd name="T85" fmla="*/ 29 h 393"/>
                <a:gd name="T86" fmla="*/ 159 w 303"/>
                <a:gd name="T87" fmla="*/ 14 h 393"/>
                <a:gd name="T88" fmla="*/ 168 w 303"/>
                <a:gd name="T89" fmla="*/ 0 h 393"/>
                <a:gd name="T90" fmla="*/ 173 w 303"/>
                <a:gd name="T91" fmla="*/ 5 h 393"/>
                <a:gd name="T92" fmla="*/ 171 w 303"/>
                <a:gd name="T93" fmla="*/ 2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3" h="393">
                  <a:moveTo>
                    <a:pt x="265" y="215"/>
                  </a:moveTo>
                  <a:lnTo>
                    <a:pt x="251" y="244"/>
                  </a:lnTo>
                  <a:lnTo>
                    <a:pt x="234" y="241"/>
                  </a:lnTo>
                  <a:lnTo>
                    <a:pt x="225" y="251"/>
                  </a:lnTo>
                  <a:lnTo>
                    <a:pt x="220" y="270"/>
                  </a:lnTo>
                  <a:lnTo>
                    <a:pt x="225" y="298"/>
                  </a:lnTo>
                  <a:lnTo>
                    <a:pt x="220" y="303"/>
                  </a:lnTo>
                  <a:lnTo>
                    <a:pt x="204" y="303"/>
                  </a:lnTo>
                  <a:lnTo>
                    <a:pt x="178" y="317"/>
                  </a:lnTo>
                  <a:lnTo>
                    <a:pt x="175" y="336"/>
                  </a:lnTo>
                  <a:lnTo>
                    <a:pt x="166" y="345"/>
                  </a:lnTo>
                  <a:lnTo>
                    <a:pt x="142" y="345"/>
                  </a:lnTo>
                  <a:lnTo>
                    <a:pt x="128" y="355"/>
                  </a:lnTo>
                  <a:lnTo>
                    <a:pt x="128" y="371"/>
                  </a:lnTo>
                  <a:lnTo>
                    <a:pt x="109" y="381"/>
                  </a:lnTo>
                  <a:lnTo>
                    <a:pt x="88" y="378"/>
                  </a:lnTo>
                  <a:lnTo>
                    <a:pt x="62" y="390"/>
                  </a:lnTo>
                  <a:lnTo>
                    <a:pt x="43" y="393"/>
                  </a:lnTo>
                  <a:lnTo>
                    <a:pt x="31" y="367"/>
                  </a:lnTo>
                  <a:lnTo>
                    <a:pt x="0" y="300"/>
                  </a:lnTo>
                  <a:lnTo>
                    <a:pt x="116" y="260"/>
                  </a:lnTo>
                  <a:lnTo>
                    <a:pt x="142" y="180"/>
                  </a:lnTo>
                  <a:lnTo>
                    <a:pt x="123" y="151"/>
                  </a:lnTo>
                  <a:lnTo>
                    <a:pt x="126" y="135"/>
                  </a:lnTo>
                  <a:lnTo>
                    <a:pt x="138" y="118"/>
                  </a:lnTo>
                  <a:lnTo>
                    <a:pt x="138" y="102"/>
                  </a:lnTo>
                  <a:lnTo>
                    <a:pt x="154" y="92"/>
                  </a:lnTo>
                  <a:lnTo>
                    <a:pt x="147" y="88"/>
                  </a:lnTo>
                  <a:lnTo>
                    <a:pt x="149" y="62"/>
                  </a:lnTo>
                  <a:lnTo>
                    <a:pt x="171" y="62"/>
                  </a:lnTo>
                  <a:lnTo>
                    <a:pt x="187" y="88"/>
                  </a:lnTo>
                  <a:lnTo>
                    <a:pt x="208" y="104"/>
                  </a:lnTo>
                  <a:lnTo>
                    <a:pt x="237" y="109"/>
                  </a:lnTo>
                  <a:lnTo>
                    <a:pt x="260" y="116"/>
                  </a:lnTo>
                  <a:lnTo>
                    <a:pt x="277" y="140"/>
                  </a:lnTo>
                  <a:lnTo>
                    <a:pt x="289" y="154"/>
                  </a:lnTo>
                  <a:lnTo>
                    <a:pt x="303" y="159"/>
                  </a:lnTo>
                  <a:lnTo>
                    <a:pt x="303" y="168"/>
                  </a:lnTo>
                  <a:lnTo>
                    <a:pt x="289" y="192"/>
                  </a:lnTo>
                  <a:lnTo>
                    <a:pt x="282" y="201"/>
                  </a:lnTo>
                  <a:lnTo>
                    <a:pt x="265" y="215"/>
                  </a:lnTo>
                  <a:close/>
                  <a:moveTo>
                    <a:pt x="171" y="21"/>
                  </a:moveTo>
                  <a:lnTo>
                    <a:pt x="166" y="29"/>
                  </a:lnTo>
                  <a:lnTo>
                    <a:pt x="159" y="14"/>
                  </a:lnTo>
                  <a:lnTo>
                    <a:pt x="168" y="0"/>
                  </a:lnTo>
                  <a:lnTo>
                    <a:pt x="173" y="5"/>
                  </a:lnTo>
                  <a:lnTo>
                    <a:pt x="171" y="2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568">
              <a:extLst>
                <a:ext uri="{FF2B5EF4-FFF2-40B4-BE49-F238E27FC236}">
                  <a16:creationId xmlns="" xmlns:a16="http://schemas.microsoft.com/office/drawing/2014/main" id="{75EEFA2E-4749-40BD-BFCC-7A0A364A5CF1}"/>
                </a:ext>
              </a:extLst>
            </p:cNvPr>
            <p:cNvSpPr>
              <a:spLocks/>
            </p:cNvSpPr>
            <p:nvPr/>
          </p:nvSpPr>
          <p:spPr bwMode="auto">
            <a:xfrm>
              <a:off x="-32176403" y="-6184219"/>
              <a:ext cx="347663" cy="146050"/>
            </a:xfrm>
            <a:custGeom>
              <a:avLst/>
              <a:gdLst>
                <a:gd name="T0" fmla="*/ 196 w 219"/>
                <a:gd name="T1" fmla="*/ 92 h 92"/>
                <a:gd name="T2" fmla="*/ 182 w 219"/>
                <a:gd name="T3" fmla="*/ 80 h 92"/>
                <a:gd name="T4" fmla="*/ 175 w 219"/>
                <a:gd name="T5" fmla="*/ 59 h 92"/>
                <a:gd name="T6" fmla="*/ 184 w 219"/>
                <a:gd name="T7" fmla="*/ 50 h 92"/>
                <a:gd name="T8" fmla="*/ 175 w 219"/>
                <a:gd name="T9" fmla="*/ 47 h 92"/>
                <a:gd name="T10" fmla="*/ 167 w 219"/>
                <a:gd name="T11" fmla="*/ 33 h 92"/>
                <a:gd name="T12" fmla="*/ 149 w 219"/>
                <a:gd name="T13" fmla="*/ 24 h 92"/>
                <a:gd name="T14" fmla="*/ 130 w 219"/>
                <a:gd name="T15" fmla="*/ 26 h 92"/>
                <a:gd name="T16" fmla="*/ 123 w 219"/>
                <a:gd name="T17" fmla="*/ 40 h 92"/>
                <a:gd name="T18" fmla="*/ 108 w 219"/>
                <a:gd name="T19" fmla="*/ 50 h 92"/>
                <a:gd name="T20" fmla="*/ 99 w 219"/>
                <a:gd name="T21" fmla="*/ 50 h 92"/>
                <a:gd name="T22" fmla="*/ 94 w 219"/>
                <a:gd name="T23" fmla="*/ 59 h 92"/>
                <a:gd name="T24" fmla="*/ 113 w 219"/>
                <a:gd name="T25" fmla="*/ 78 h 92"/>
                <a:gd name="T26" fmla="*/ 104 w 219"/>
                <a:gd name="T27" fmla="*/ 85 h 92"/>
                <a:gd name="T28" fmla="*/ 97 w 219"/>
                <a:gd name="T29" fmla="*/ 90 h 92"/>
                <a:gd name="T30" fmla="*/ 80 w 219"/>
                <a:gd name="T31" fmla="*/ 92 h 92"/>
                <a:gd name="T32" fmla="*/ 73 w 219"/>
                <a:gd name="T33" fmla="*/ 69 h 92"/>
                <a:gd name="T34" fmla="*/ 68 w 219"/>
                <a:gd name="T35" fmla="*/ 76 h 92"/>
                <a:gd name="T36" fmla="*/ 54 w 219"/>
                <a:gd name="T37" fmla="*/ 73 h 92"/>
                <a:gd name="T38" fmla="*/ 47 w 219"/>
                <a:gd name="T39" fmla="*/ 57 h 92"/>
                <a:gd name="T40" fmla="*/ 30 w 219"/>
                <a:gd name="T41" fmla="*/ 54 h 92"/>
                <a:gd name="T42" fmla="*/ 21 w 219"/>
                <a:gd name="T43" fmla="*/ 50 h 92"/>
                <a:gd name="T44" fmla="*/ 4 w 219"/>
                <a:gd name="T45" fmla="*/ 50 h 92"/>
                <a:gd name="T46" fmla="*/ 4 w 219"/>
                <a:gd name="T47" fmla="*/ 59 h 92"/>
                <a:gd name="T48" fmla="*/ 0 w 219"/>
                <a:gd name="T49" fmla="*/ 52 h 92"/>
                <a:gd name="T50" fmla="*/ 2 w 219"/>
                <a:gd name="T51" fmla="*/ 45 h 92"/>
                <a:gd name="T52" fmla="*/ 4 w 219"/>
                <a:gd name="T53" fmla="*/ 38 h 92"/>
                <a:gd name="T54" fmla="*/ 2 w 219"/>
                <a:gd name="T55" fmla="*/ 31 h 92"/>
                <a:gd name="T56" fmla="*/ 9 w 219"/>
                <a:gd name="T57" fmla="*/ 26 h 92"/>
                <a:gd name="T58" fmla="*/ 0 w 219"/>
                <a:gd name="T59" fmla="*/ 21 h 92"/>
                <a:gd name="T60" fmla="*/ 0 w 219"/>
                <a:gd name="T61" fmla="*/ 5 h 92"/>
                <a:gd name="T62" fmla="*/ 16 w 219"/>
                <a:gd name="T63" fmla="*/ 2 h 92"/>
                <a:gd name="T64" fmla="*/ 28 w 219"/>
                <a:gd name="T65" fmla="*/ 14 h 92"/>
                <a:gd name="T66" fmla="*/ 28 w 219"/>
                <a:gd name="T67" fmla="*/ 24 h 92"/>
                <a:gd name="T68" fmla="*/ 45 w 219"/>
                <a:gd name="T69" fmla="*/ 26 h 92"/>
                <a:gd name="T70" fmla="*/ 47 w 219"/>
                <a:gd name="T71" fmla="*/ 21 h 92"/>
                <a:gd name="T72" fmla="*/ 59 w 219"/>
                <a:gd name="T73" fmla="*/ 31 h 92"/>
                <a:gd name="T74" fmla="*/ 78 w 219"/>
                <a:gd name="T75" fmla="*/ 28 h 92"/>
                <a:gd name="T76" fmla="*/ 94 w 219"/>
                <a:gd name="T77" fmla="*/ 19 h 92"/>
                <a:gd name="T78" fmla="*/ 118 w 219"/>
                <a:gd name="T79" fmla="*/ 12 h 92"/>
                <a:gd name="T80" fmla="*/ 130 w 219"/>
                <a:gd name="T81" fmla="*/ 0 h 92"/>
                <a:gd name="T82" fmla="*/ 151 w 219"/>
                <a:gd name="T83" fmla="*/ 2 h 92"/>
                <a:gd name="T84" fmla="*/ 151 w 219"/>
                <a:gd name="T85" fmla="*/ 5 h 92"/>
                <a:gd name="T86" fmla="*/ 172 w 219"/>
                <a:gd name="T87" fmla="*/ 7 h 92"/>
                <a:gd name="T88" fmla="*/ 189 w 219"/>
                <a:gd name="T89" fmla="*/ 14 h 92"/>
                <a:gd name="T90" fmla="*/ 201 w 219"/>
                <a:gd name="T91" fmla="*/ 26 h 92"/>
                <a:gd name="T92" fmla="*/ 217 w 219"/>
                <a:gd name="T93" fmla="*/ 35 h 92"/>
                <a:gd name="T94" fmla="*/ 212 w 219"/>
                <a:gd name="T95" fmla="*/ 43 h 92"/>
                <a:gd name="T96" fmla="*/ 219 w 219"/>
                <a:gd name="T97" fmla="*/ 64 h 92"/>
                <a:gd name="T98" fmla="*/ 212 w 219"/>
                <a:gd name="T99" fmla="*/ 76 h 92"/>
                <a:gd name="T100" fmla="*/ 201 w 219"/>
                <a:gd name="T101" fmla="*/ 73 h 92"/>
                <a:gd name="T102" fmla="*/ 196 w 219"/>
                <a:gd name="T103"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9" h="92">
                  <a:moveTo>
                    <a:pt x="196" y="92"/>
                  </a:moveTo>
                  <a:lnTo>
                    <a:pt x="182" y="80"/>
                  </a:lnTo>
                  <a:lnTo>
                    <a:pt x="175" y="59"/>
                  </a:lnTo>
                  <a:lnTo>
                    <a:pt x="184" y="50"/>
                  </a:lnTo>
                  <a:lnTo>
                    <a:pt x="175" y="47"/>
                  </a:lnTo>
                  <a:lnTo>
                    <a:pt x="167" y="33"/>
                  </a:lnTo>
                  <a:lnTo>
                    <a:pt x="149" y="24"/>
                  </a:lnTo>
                  <a:lnTo>
                    <a:pt x="130" y="26"/>
                  </a:lnTo>
                  <a:lnTo>
                    <a:pt x="123" y="40"/>
                  </a:lnTo>
                  <a:lnTo>
                    <a:pt x="108" y="50"/>
                  </a:lnTo>
                  <a:lnTo>
                    <a:pt x="99" y="50"/>
                  </a:lnTo>
                  <a:lnTo>
                    <a:pt x="94" y="59"/>
                  </a:lnTo>
                  <a:lnTo>
                    <a:pt x="113" y="78"/>
                  </a:lnTo>
                  <a:lnTo>
                    <a:pt x="104" y="85"/>
                  </a:lnTo>
                  <a:lnTo>
                    <a:pt x="97" y="90"/>
                  </a:lnTo>
                  <a:lnTo>
                    <a:pt x="80" y="92"/>
                  </a:lnTo>
                  <a:lnTo>
                    <a:pt x="73" y="69"/>
                  </a:lnTo>
                  <a:lnTo>
                    <a:pt x="68" y="76"/>
                  </a:lnTo>
                  <a:lnTo>
                    <a:pt x="54" y="73"/>
                  </a:lnTo>
                  <a:lnTo>
                    <a:pt x="47" y="57"/>
                  </a:lnTo>
                  <a:lnTo>
                    <a:pt x="30" y="54"/>
                  </a:lnTo>
                  <a:lnTo>
                    <a:pt x="21" y="50"/>
                  </a:lnTo>
                  <a:lnTo>
                    <a:pt x="4" y="50"/>
                  </a:lnTo>
                  <a:lnTo>
                    <a:pt x="4" y="59"/>
                  </a:lnTo>
                  <a:lnTo>
                    <a:pt x="0" y="52"/>
                  </a:lnTo>
                  <a:lnTo>
                    <a:pt x="2" y="45"/>
                  </a:lnTo>
                  <a:lnTo>
                    <a:pt x="4" y="38"/>
                  </a:lnTo>
                  <a:lnTo>
                    <a:pt x="2" y="31"/>
                  </a:lnTo>
                  <a:lnTo>
                    <a:pt x="9" y="26"/>
                  </a:lnTo>
                  <a:lnTo>
                    <a:pt x="0" y="21"/>
                  </a:lnTo>
                  <a:lnTo>
                    <a:pt x="0" y="5"/>
                  </a:lnTo>
                  <a:lnTo>
                    <a:pt x="16" y="2"/>
                  </a:lnTo>
                  <a:lnTo>
                    <a:pt x="28" y="14"/>
                  </a:lnTo>
                  <a:lnTo>
                    <a:pt x="28" y="24"/>
                  </a:lnTo>
                  <a:lnTo>
                    <a:pt x="45" y="26"/>
                  </a:lnTo>
                  <a:lnTo>
                    <a:pt x="47" y="21"/>
                  </a:lnTo>
                  <a:lnTo>
                    <a:pt x="59" y="31"/>
                  </a:lnTo>
                  <a:lnTo>
                    <a:pt x="78" y="28"/>
                  </a:lnTo>
                  <a:lnTo>
                    <a:pt x="94" y="19"/>
                  </a:lnTo>
                  <a:lnTo>
                    <a:pt x="118" y="12"/>
                  </a:lnTo>
                  <a:lnTo>
                    <a:pt x="130" y="0"/>
                  </a:lnTo>
                  <a:lnTo>
                    <a:pt x="151" y="2"/>
                  </a:lnTo>
                  <a:lnTo>
                    <a:pt x="151" y="5"/>
                  </a:lnTo>
                  <a:lnTo>
                    <a:pt x="172" y="7"/>
                  </a:lnTo>
                  <a:lnTo>
                    <a:pt x="189" y="14"/>
                  </a:lnTo>
                  <a:lnTo>
                    <a:pt x="201" y="26"/>
                  </a:lnTo>
                  <a:lnTo>
                    <a:pt x="217" y="35"/>
                  </a:lnTo>
                  <a:lnTo>
                    <a:pt x="212" y="43"/>
                  </a:lnTo>
                  <a:lnTo>
                    <a:pt x="219" y="64"/>
                  </a:lnTo>
                  <a:lnTo>
                    <a:pt x="212" y="76"/>
                  </a:lnTo>
                  <a:lnTo>
                    <a:pt x="201" y="73"/>
                  </a:lnTo>
                  <a:lnTo>
                    <a:pt x="196" y="9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569">
              <a:extLst>
                <a:ext uri="{FF2B5EF4-FFF2-40B4-BE49-F238E27FC236}">
                  <a16:creationId xmlns="" xmlns:a16="http://schemas.microsoft.com/office/drawing/2014/main" id="{F771830D-F69B-4165-BD2C-9A09430AABAD}"/>
                </a:ext>
              </a:extLst>
            </p:cNvPr>
            <p:cNvSpPr>
              <a:spLocks/>
            </p:cNvSpPr>
            <p:nvPr/>
          </p:nvSpPr>
          <p:spPr bwMode="auto">
            <a:xfrm>
              <a:off x="-19900260" y="-6739844"/>
              <a:ext cx="574675" cy="803276"/>
            </a:xfrm>
            <a:custGeom>
              <a:avLst/>
              <a:gdLst>
                <a:gd name="T0" fmla="*/ 359 w 362"/>
                <a:gd name="T1" fmla="*/ 421 h 506"/>
                <a:gd name="T2" fmla="*/ 348 w 362"/>
                <a:gd name="T3" fmla="*/ 478 h 506"/>
                <a:gd name="T4" fmla="*/ 317 w 362"/>
                <a:gd name="T5" fmla="*/ 459 h 506"/>
                <a:gd name="T6" fmla="*/ 317 w 362"/>
                <a:gd name="T7" fmla="*/ 506 h 506"/>
                <a:gd name="T8" fmla="*/ 263 w 362"/>
                <a:gd name="T9" fmla="*/ 454 h 506"/>
                <a:gd name="T10" fmla="*/ 248 w 362"/>
                <a:gd name="T11" fmla="*/ 419 h 506"/>
                <a:gd name="T12" fmla="*/ 218 w 362"/>
                <a:gd name="T13" fmla="*/ 433 h 506"/>
                <a:gd name="T14" fmla="*/ 185 w 362"/>
                <a:gd name="T15" fmla="*/ 442 h 506"/>
                <a:gd name="T16" fmla="*/ 222 w 362"/>
                <a:gd name="T17" fmla="*/ 400 h 506"/>
                <a:gd name="T18" fmla="*/ 258 w 362"/>
                <a:gd name="T19" fmla="*/ 402 h 506"/>
                <a:gd name="T20" fmla="*/ 293 w 362"/>
                <a:gd name="T21" fmla="*/ 374 h 506"/>
                <a:gd name="T22" fmla="*/ 319 w 362"/>
                <a:gd name="T23" fmla="*/ 343 h 506"/>
                <a:gd name="T24" fmla="*/ 352 w 362"/>
                <a:gd name="T25" fmla="*/ 381 h 506"/>
                <a:gd name="T26" fmla="*/ 263 w 362"/>
                <a:gd name="T27" fmla="*/ 324 h 506"/>
                <a:gd name="T28" fmla="*/ 237 w 362"/>
                <a:gd name="T29" fmla="*/ 362 h 506"/>
                <a:gd name="T30" fmla="*/ 201 w 362"/>
                <a:gd name="T31" fmla="*/ 345 h 506"/>
                <a:gd name="T32" fmla="*/ 218 w 362"/>
                <a:gd name="T33" fmla="*/ 324 h 506"/>
                <a:gd name="T34" fmla="*/ 244 w 362"/>
                <a:gd name="T35" fmla="*/ 298 h 506"/>
                <a:gd name="T36" fmla="*/ 267 w 362"/>
                <a:gd name="T37" fmla="*/ 286 h 506"/>
                <a:gd name="T38" fmla="*/ 52 w 362"/>
                <a:gd name="T39" fmla="*/ 362 h 506"/>
                <a:gd name="T40" fmla="*/ 19 w 362"/>
                <a:gd name="T41" fmla="*/ 371 h 506"/>
                <a:gd name="T42" fmla="*/ 71 w 362"/>
                <a:gd name="T43" fmla="*/ 319 h 506"/>
                <a:gd name="T44" fmla="*/ 97 w 362"/>
                <a:gd name="T45" fmla="*/ 312 h 506"/>
                <a:gd name="T46" fmla="*/ 52 w 362"/>
                <a:gd name="T47" fmla="*/ 362 h 506"/>
                <a:gd name="T48" fmla="*/ 206 w 362"/>
                <a:gd name="T49" fmla="*/ 272 h 506"/>
                <a:gd name="T50" fmla="*/ 229 w 362"/>
                <a:gd name="T51" fmla="*/ 289 h 506"/>
                <a:gd name="T52" fmla="*/ 187 w 362"/>
                <a:gd name="T53" fmla="*/ 317 h 506"/>
                <a:gd name="T54" fmla="*/ 187 w 362"/>
                <a:gd name="T55" fmla="*/ 279 h 506"/>
                <a:gd name="T56" fmla="*/ 322 w 362"/>
                <a:gd name="T57" fmla="*/ 251 h 506"/>
                <a:gd name="T58" fmla="*/ 303 w 362"/>
                <a:gd name="T59" fmla="*/ 284 h 506"/>
                <a:gd name="T60" fmla="*/ 312 w 362"/>
                <a:gd name="T61" fmla="*/ 322 h 506"/>
                <a:gd name="T62" fmla="*/ 293 w 362"/>
                <a:gd name="T63" fmla="*/ 303 h 506"/>
                <a:gd name="T64" fmla="*/ 277 w 362"/>
                <a:gd name="T65" fmla="*/ 277 h 506"/>
                <a:gd name="T66" fmla="*/ 298 w 362"/>
                <a:gd name="T67" fmla="*/ 265 h 506"/>
                <a:gd name="T68" fmla="*/ 312 w 362"/>
                <a:gd name="T69" fmla="*/ 237 h 506"/>
                <a:gd name="T70" fmla="*/ 168 w 362"/>
                <a:gd name="T71" fmla="*/ 215 h 506"/>
                <a:gd name="T72" fmla="*/ 142 w 362"/>
                <a:gd name="T73" fmla="*/ 230 h 506"/>
                <a:gd name="T74" fmla="*/ 154 w 362"/>
                <a:gd name="T75" fmla="*/ 201 h 506"/>
                <a:gd name="T76" fmla="*/ 161 w 362"/>
                <a:gd name="T77" fmla="*/ 0 h 506"/>
                <a:gd name="T78" fmla="*/ 196 w 362"/>
                <a:gd name="T79" fmla="*/ 3 h 506"/>
                <a:gd name="T80" fmla="*/ 194 w 362"/>
                <a:gd name="T81" fmla="*/ 29 h 506"/>
                <a:gd name="T82" fmla="*/ 196 w 362"/>
                <a:gd name="T83" fmla="*/ 90 h 506"/>
                <a:gd name="T84" fmla="*/ 168 w 362"/>
                <a:gd name="T85" fmla="*/ 135 h 506"/>
                <a:gd name="T86" fmla="*/ 196 w 362"/>
                <a:gd name="T87" fmla="*/ 170 h 506"/>
                <a:gd name="T88" fmla="*/ 263 w 362"/>
                <a:gd name="T89" fmla="*/ 187 h 506"/>
                <a:gd name="T90" fmla="*/ 272 w 362"/>
                <a:gd name="T91" fmla="*/ 218 h 506"/>
                <a:gd name="T92" fmla="*/ 237 w 362"/>
                <a:gd name="T93" fmla="*/ 218 h 506"/>
                <a:gd name="T94" fmla="*/ 213 w 362"/>
                <a:gd name="T95" fmla="*/ 211 h 506"/>
                <a:gd name="T96" fmla="*/ 154 w 362"/>
                <a:gd name="T97" fmla="*/ 192 h 506"/>
                <a:gd name="T98" fmla="*/ 135 w 362"/>
                <a:gd name="T99" fmla="*/ 168 h 506"/>
                <a:gd name="T100" fmla="*/ 135 w 362"/>
                <a:gd name="T101" fmla="*/ 149 h 506"/>
                <a:gd name="T102" fmla="*/ 111 w 362"/>
                <a:gd name="T103" fmla="*/ 140 h 506"/>
                <a:gd name="T104" fmla="*/ 104 w 362"/>
                <a:gd name="T105" fmla="*/ 85 h 506"/>
                <a:gd name="T106" fmla="*/ 125 w 362"/>
                <a:gd name="T107" fmla="*/ 38 h 506"/>
                <a:gd name="T108" fmla="*/ 161 w 362"/>
                <a:gd name="T109"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2" h="506">
                  <a:moveTo>
                    <a:pt x="355" y="395"/>
                  </a:moveTo>
                  <a:lnTo>
                    <a:pt x="359" y="421"/>
                  </a:lnTo>
                  <a:lnTo>
                    <a:pt x="362" y="442"/>
                  </a:lnTo>
                  <a:lnTo>
                    <a:pt x="348" y="478"/>
                  </a:lnTo>
                  <a:lnTo>
                    <a:pt x="336" y="440"/>
                  </a:lnTo>
                  <a:lnTo>
                    <a:pt x="317" y="459"/>
                  </a:lnTo>
                  <a:lnTo>
                    <a:pt x="329" y="487"/>
                  </a:lnTo>
                  <a:lnTo>
                    <a:pt x="317" y="506"/>
                  </a:lnTo>
                  <a:lnTo>
                    <a:pt x="272" y="482"/>
                  </a:lnTo>
                  <a:lnTo>
                    <a:pt x="263" y="454"/>
                  </a:lnTo>
                  <a:lnTo>
                    <a:pt x="274" y="437"/>
                  </a:lnTo>
                  <a:lnTo>
                    <a:pt x="248" y="419"/>
                  </a:lnTo>
                  <a:lnTo>
                    <a:pt x="237" y="435"/>
                  </a:lnTo>
                  <a:lnTo>
                    <a:pt x="218" y="433"/>
                  </a:lnTo>
                  <a:lnTo>
                    <a:pt x="189" y="454"/>
                  </a:lnTo>
                  <a:lnTo>
                    <a:pt x="185" y="442"/>
                  </a:lnTo>
                  <a:lnTo>
                    <a:pt x="199" y="411"/>
                  </a:lnTo>
                  <a:lnTo>
                    <a:pt x="222" y="400"/>
                  </a:lnTo>
                  <a:lnTo>
                    <a:pt x="244" y="385"/>
                  </a:lnTo>
                  <a:lnTo>
                    <a:pt x="258" y="402"/>
                  </a:lnTo>
                  <a:lnTo>
                    <a:pt x="286" y="393"/>
                  </a:lnTo>
                  <a:lnTo>
                    <a:pt x="293" y="374"/>
                  </a:lnTo>
                  <a:lnTo>
                    <a:pt x="322" y="374"/>
                  </a:lnTo>
                  <a:lnTo>
                    <a:pt x="319" y="343"/>
                  </a:lnTo>
                  <a:lnTo>
                    <a:pt x="350" y="362"/>
                  </a:lnTo>
                  <a:lnTo>
                    <a:pt x="352" y="381"/>
                  </a:lnTo>
                  <a:lnTo>
                    <a:pt x="355" y="395"/>
                  </a:lnTo>
                  <a:close/>
                  <a:moveTo>
                    <a:pt x="263" y="324"/>
                  </a:moveTo>
                  <a:lnTo>
                    <a:pt x="248" y="336"/>
                  </a:lnTo>
                  <a:lnTo>
                    <a:pt x="237" y="362"/>
                  </a:lnTo>
                  <a:lnTo>
                    <a:pt x="225" y="371"/>
                  </a:lnTo>
                  <a:lnTo>
                    <a:pt x="201" y="345"/>
                  </a:lnTo>
                  <a:lnTo>
                    <a:pt x="208" y="336"/>
                  </a:lnTo>
                  <a:lnTo>
                    <a:pt x="218" y="324"/>
                  </a:lnTo>
                  <a:lnTo>
                    <a:pt x="222" y="300"/>
                  </a:lnTo>
                  <a:lnTo>
                    <a:pt x="244" y="298"/>
                  </a:lnTo>
                  <a:lnTo>
                    <a:pt x="239" y="324"/>
                  </a:lnTo>
                  <a:lnTo>
                    <a:pt x="267" y="286"/>
                  </a:lnTo>
                  <a:lnTo>
                    <a:pt x="263" y="324"/>
                  </a:lnTo>
                  <a:close/>
                  <a:moveTo>
                    <a:pt x="52" y="362"/>
                  </a:moveTo>
                  <a:lnTo>
                    <a:pt x="0" y="397"/>
                  </a:lnTo>
                  <a:lnTo>
                    <a:pt x="19" y="371"/>
                  </a:lnTo>
                  <a:lnTo>
                    <a:pt x="48" y="348"/>
                  </a:lnTo>
                  <a:lnTo>
                    <a:pt x="71" y="319"/>
                  </a:lnTo>
                  <a:lnTo>
                    <a:pt x="90" y="282"/>
                  </a:lnTo>
                  <a:lnTo>
                    <a:pt x="97" y="312"/>
                  </a:lnTo>
                  <a:lnTo>
                    <a:pt x="71" y="333"/>
                  </a:lnTo>
                  <a:lnTo>
                    <a:pt x="52" y="362"/>
                  </a:lnTo>
                  <a:close/>
                  <a:moveTo>
                    <a:pt x="182" y="260"/>
                  </a:moveTo>
                  <a:lnTo>
                    <a:pt x="206" y="272"/>
                  </a:lnTo>
                  <a:lnTo>
                    <a:pt x="229" y="272"/>
                  </a:lnTo>
                  <a:lnTo>
                    <a:pt x="229" y="289"/>
                  </a:lnTo>
                  <a:lnTo>
                    <a:pt x="211" y="305"/>
                  </a:lnTo>
                  <a:lnTo>
                    <a:pt x="187" y="317"/>
                  </a:lnTo>
                  <a:lnTo>
                    <a:pt x="185" y="298"/>
                  </a:lnTo>
                  <a:lnTo>
                    <a:pt x="187" y="279"/>
                  </a:lnTo>
                  <a:lnTo>
                    <a:pt x="182" y="260"/>
                  </a:lnTo>
                  <a:close/>
                  <a:moveTo>
                    <a:pt x="322" y="251"/>
                  </a:moveTo>
                  <a:lnTo>
                    <a:pt x="333" y="293"/>
                  </a:lnTo>
                  <a:lnTo>
                    <a:pt x="303" y="284"/>
                  </a:lnTo>
                  <a:lnTo>
                    <a:pt x="303" y="296"/>
                  </a:lnTo>
                  <a:lnTo>
                    <a:pt x="312" y="322"/>
                  </a:lnTo>
                  <a:lnTo>
                    <a:pt x="296" y="329"/>
                  </a:lnTo>
                  <a:lnTo>
                    <a:pt x="293" y="303"/>
                  </a:lnTo>
                  <a:lnTo>
                    <a:pt x="281" y="300"/>
                  </a:lnTo>
                  <a:lnTo>
                    <a:pt x="277" y="277"/>
                  </a:lnTo>
                  <a:lnTo>
                    <a:pt x="298" y="279"/>
                  </a:lnTo>
                  <a:lnTo>
                    <a:pt x="298" y="265"/>
                  </a:lnTo>
                  <a:lnTo>
                    <a:pt x="274" y="234"/>
                  </a:lnTo>
                  <a:lnTo>
                    <a:pt x="312" y="237"/>
                  </a:lnTo>
                  <a:lnTo>
                    <a:pt x="322" y="251"/>
                  </a:lnTo>
                  <a:close/>
                  <a:moveTo>
                    <a:pt x="168" y="215"/>
                  </a:moveTo>
                  <a:lnTo>
                    <a:pt x="159" y="248"/>
                  </a:lnTo>
                  <a:lnTo>
                    <a:pt x="142" y="230"/>
                  </a:lnTo>
                  <a:lnTo>
                    <a:pt x="121" y="199"/>
                  </a:lnTo>
                  <a:lnTo>
                    <a:pt x="154" y="201"/>
                  </a:lnTo>
                  <a:lnTo>
                    <a:pt x="168" y="215"/>
                  </a:lnTo>
                  <a:close/>
                  <a:moveTo>
                    <a:pt x="161" y="0"/>
                  </a:moveTo>
                  <a:lnTo>
                    <a:pt x="185" y="12"/>
                  </a:lnTo>
                  <a:lnTo>
                    <a:pt x="196" y="3"/>
                  </a:lnTo>
                  <a:lnTo>
                    <a:pt x="199" y="12"/>
                  </a:lnTo>
                  <a:lnTo>
                    <a:pt x="194" y="29"/>
                  </a:lnTo>
                  <a:lnTo>
                    <a:pt x="206" y="57"/>
                  </a:lnTo>
                  <a:lnTo>
                    <a:pt x="196" y="90"/>
                  </a:lnTo>
                  <a:lnTo>
                    <a:pt x="173" y="102"/>
                  </a:lnTo>
                  <a:lnTo>
                    <a:pt x="168" y="135"/>
                  </a:lnTo>
                  <a:lnTo>
                    <a:pt x="175" y="166"/>
                  </a:lnTo>
                  <a:lnTo>
                    <a:pt x="196" y="170"/>
                  </a:lnTo>
                  <a:lnTo>
                    <a:pt x="213" y="166"/>
                  </a:lnTo>
                  <a:lnTo>
                    <a:pt x="263" y="187"/>
                  </a:lnTo>
                  <a:lnTo>
                    <a:pt x="258" y="208"/>
                  </a:lnTo>
                  <a:lnTo>
                    <a:pt x="272" y="218"/>
                  </a:lnTo>
                  <a:lnTo>
                    <a:pt x="267" y="237"/>
                  </a:lnTo>
                  <a:lnTo>
                    <a:pt x="237" y="218"/>
                  </a:lnTo>
                  <a:lnTo>
                    <a:pt x="222" y="196"/>
                  </a:lnTo>
                  <a:lnTo>
                    <a:pt x="213" y="211"/>
                  </a:lnTo>
                  <a:lnTo>
                    <a:pt x="187" y="187"/>
                  </a:lnTo>
                  <a:lnTo>
                    <a:pt x="154" y="192"/>
                  </a:lnTo>
                  <a:lnTo>
                    <a:pt x="133" y="185"/>
                  </a:lnTo>
                  <a:lnTo>
                    <a:pt x="135" y="168"/>
                  </a:lnTo>
                  <a:lnTo>
                    <a:pt x="147" y="159"/>
                  </a:lnTo>
                  <a:lnTo>
                    <a:pt x="135" y="149"/>
                  </a:lnTo>
                  <a:lnTo>
                    <a:pt x="130" y="163"/>
                  </a:lnTo>
                  <a:lnTo>
                    <a:pt x="111" y="140"/>
                  </a:lnTo>
                  <a:lnTo>
                    <a:pt x="107" y="123"/>
                  </a:lnTo>
                  <a:lnTo>
                    <a:pt x="104" y="85"/>
                  </a:lnTo>
                  <a:lnTo>
                    <a:pt x="121" y="100"/>
                  </a:lnTo>
                  <a:lnTo>
                    <a:pt x="125" y="38"/>
                  </a:lnTo>
                  <a:lnTo>
                    <a:pt x="137" y="0"/>
                  </a:lnTo>
                  <a:lnTo>
                    <a:pt x="161"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570">
              <a:extLst>
                <a:ext uri="{FF2B5EF4-FFF2-40B4-BE49-F238E27FC236}">
                  <a16:creationId xmlns="" xmlns:a16="http://schemas.microsoft.com/office/drawing/2014/main" id="{5DDF1B5E-B37B-4D7A-B0B3-3DEBAAC70FC6}"/>
                </a:ext>
              </a:extLst>
            </p:cNvPr>
            <p:cNvSpPr>
              <a:spLocks/>
            </p:cNvSpPr>
            <p:nvPr/>
          </p:nvSpPr>
          <p:spPr bwMode="auto">
            <a:xfrm>
              <a:off x="-26224862" y="-9332234"/>
              <a:ext cx="612775" cy="476250"/>
            </a:xfrm>
            <a:custGeom>
              <a:avLst/>
              <a:gdLst>
                <a:gd name="T0" fmla="*/ 36 w 386"/>
                <a:gd name="T1" fmla="*/ 196 h 300"/>
                <a:gd name="T2" fmla="*/ 22 w 386"/>
                <a:gd name="T3" fmla="*/ 163 h 300"/>
                <a:gd name="T4" fmla="*/ 24 w 386"/>
                <a:gd name="T5" fmla="*/ 144 h 300"/>
                <a:gd name="T6" fmla="*/ 15 w 386"/>
                <a:gd name="T7" fmla="*/ 118 h 300"/>
                <a:gd name="T8" fmla="*/ 0 w 386"/>
                <a:gd name="T9" fmla="*/ 99 h 300"/>
                <a:gd name="T10" fmla="*/ 10 w 386"/>
                <a:gd name="T11" fmla="*/ 85 h 300"/>
                <a:gd name="T12" fmla="*/ 3 w 386"/>
                <a:gd name="T13" fmla="*/ 57 h 300"/>
                <a:gd name="T14" fmla="*/ 29 w 386"/>
                <a:gd name="T15" fmla="*/ 43 h 300"/>
                <a:gd name="T16" fmla="*/ 88 w 386"/>
                <a:gd name="T17" fmla="*/ 17 h 300"/>
                <a:gd name="T18" fmla="*/ 138 w 386"/>
                <a:gd name="T19" fmla="*/ 0 h 300"/>
                <a:gd name="T20" fmla="*/ 175 w 386"/>
                <a:gd name="T21" fmla="*/ 9 h 300"/>
                <a:gd name="T22" fmla="*/ 178 w 386"/>
                <a:gd name="T23" fmla="*/ 21 h 300"/>
                <a:gd name="T24" fmla="*/ 216 w 386"/>
                <a:gd name="T25" fmla="*/ 21 h 300"/>
                <a:gd name="T26" fmla="*/ 263 w 386"/>
                <a:gd name="T27" fmla="*/ 28 h 300"/>
                <a:gd name="T28" fmla="*/ 334 w 386"/>
                <a:gd name="T29" fmla="*/ 28 h 300"/>
                <a:gd name="T30" fmla="*/ 355 w 386"/>
                <a:gd name="T31" fmla="*/ 33 h 300"/>
                <a:gd name="T32" fmla="*/ 364 w 386"/>
                <a:gd name="T33" fmla="*/ 50 h 300"/>
                <a:gd name="T34" fmla="*/ 364 w 386"/>
                <a:gd name="T35" fmla="*/ 73 h 300"/>
                <a:gd name="T36" fmla="*/ 376 w 386"/>
                <a:gd name="T37" fmla="*/ 92 h 300"/>
                <a:gd name="T38" fmla="*/ 376 w 386"/>
                <a:gd name="T39" fmla="*/ 113 h 300"/>
                <a:gd name="T40" fmla="*/ 353 w 386"/>
                <a:gd name="T41" fmla="*/ 125 h 300"/>
                <a:gd name="T42" fmla="*/ 364 w 386"/>
                <a:gd name="T43" fmla="*/ 149 h 300"/>
                <a:gd name="T44" fmla="*/ 364 w 386"/>
                <a:gd name="T45" fmla="*/ 170 h 300"/>
                <a:gd name="T46" fmla="*/ 386 w 386"/>
                <a:gd name="T47" fmla="*/ 215 h 300"/>
                <a:gd name="T48" fmla="*/ 381 w 386"/>
                <a:gd name="T49" fmla="*/ 229 h 300"/>
                <a:gd name="T50" fmla="*/ 362 w 386"/>
                <a:gd name="T51" fmla="*/ 236 h 300"/>
                <a:gd name="T52" fmla="*/ 327 w 386"/>
                <a:gd name="T53" fmla="*/ 277 h 300"/>
                <a:gd name="T54" fmla="*/ 336 w 386"/>
                <a:gd name="T55" fmla="*/ 300 h 300"/>
                <a:gd name="T56" fmla="*/ 329 w 386"/>
                <a:gd name="T57" fmla="*/ 298 h 300"/>
                <a:gd name="T58" fmla="*/ 291 w 386"/>
                <a:gd name="T59" fmla="*/ 279 h 300"/>
                <a:gd name="T60" fmla="*/ 263 w 386"/>
                <a:gd name="T61" fmla="*/ 286 h 300"/>
                <a:gd name="T62" fmla="*/ 246 w 386"/>
                <a:gd name="T63" fmla="*/ 279 h 300"/>
                <a:gd name="T64" fmla="*/ 223 w 386"/>
                <a:gd name="T65" fmla="*/ 291 h 300"/>
                <a:gd name="T66" fmla="*/ 204 w 386"/>
                <a:gd name="T67" fmla="*/ 272 h 300"/>
                <a:gd name="T68" fmla="*/ 187 w 386"/>
                <a:gd name="T69" fmla="*/ 279 h 300"/>
                <a:gd name="T70" fmla="*/ 185 w 386"/>
                <a:gd name="T71" fmla="*/ 277 h 300"/>
                <a:gd name="T72" fmla="*/ 166 w 386"/>
                <a:gd name="T73" fmla="*/ 253 h 300"/>
                <a:gd name="T74" fmla="*/ 138 w 386"/>
                <a:gd name="T75" fmla="*/ 248 h 300"/>
                <a:gd name="T76" fmla="*/ 135 w 386"/>
                <a:gd name="T77" fmla="*/ 234 h 300"/>
                <a:gd name="T78" fmla="*/ 107 w 386"/>
                <a:gd name="T79" fmla="*/ 227 h 300"/>
                <a:gd name="T80" fmla="*/ 102 w 386"/>
                <a:gd name="T81" fmla="*/ 241 h 300"/>
                <a:gd name="T82" fmla="*/ 81 w 386"/>
                <a:gd name="T83" fmla="*/ 229 h 300"/>
                <a:gd name="T84" fmla="*/ 83 w 386"/>
                <a:gd name="T85" fmla="*/ 215 h 300"/>
                <a:gd name="T86" fmla="*/ 55 w 386"/>
                <a:gd name="T87" fmla="*/ 213 h 300"/>
                <a:gd name="T88" fmla="*/ 36 w 386"/>
                <a:gd name="T89" fmla="*/ 19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86" h="300">
                  <a:moveTo>
                    <a:pt x="36" y="196"/>
                  </a:moveTo>
                  <a:lnTo>
                    <a:pt x="22" y="163"/>
                  </a:lnTo>
                  <a:lnTo>
                    <a:pt x="24" y="144"/>
                  </a:lnTo>
                  <a:lnTo>
                    <a:pt x="15" y="118"/>
                  </a:lnTo>
                  <a:lnTo>
                    <a:pt x="0" y="99"/>
                  </a:lnTo>
                  <a:lnTo>
                    <a:pt x="10" y="85"/>
                  </a:lnTo>
                  <a:lnTo>
                    <a:pt x="3" y="57"/>
                  </a:lnTo>
                  <a:lnTo>
                    <a:pt x="29" y="43"/>
                  </a:lnTo>
                  <a:lnTo>
                    <a:pt x="88" y="17"/>
                  </a:lnTo>
                  <a:lnTo>
                    <a:pt x="138" y="0"/>
                  </a:lnTo>
                  <a:lnTo>
                    <a:pt x="175" y="9"/>
                  </a:lnTo>
                  <a:lnTo>
                    <a:pt x="178" y="21"/>
                  </a:lnTo>
                  <a:lnTo>
                    <a:pt x="216" y="21"/>
                  </a:lnTo>
                  <a:lnTo>
                    <a:pt x="263" y="28"/>
                  </a:lnTo>
                  <a:lnTo>
                    <a:pt x="334" y="28"/>
                  </a:lnTo>
                  <a:lnTo>
                    <a:pt x="355" y="33"/>
                  </a:lnTo>
                  <a:lnTo>
                    <a:pt x="364" y="50"/>
                  </a:lnTo>
                  <a:lnTo>
                    <a:pt x="364" y="73"/>
                  </a:lnTo>
                  <a:lnTo>
                    <a:pt x="376" y="92"/>
                  </a:lnTo>
                  <a:lnTo>
                    <a:pt x="376" y="113"/>
                  </a:lnTo>
                  <a:lnTo>
                    <a:pt x="353" y="125"/>
                  </a:lnTo>
                  <a:lnTo>
                    <a:pt x="364" y="149"/>
                  </a:lnTo>
                  <a:lnTo>
                    <a:pt x="364" y="170"/>
                  </a:lnTo>
                  <a:lnTo>
                    <a:pt x="386" y="215"/>
                  </a:lnTo>
                  <a:lnTo>
                    <a:pt x="381" y="229"/>
                  </a:lnTo>
                  <a:lnTo>
                    <a:pt x="362" y="236"/>
                  </a:lnTo>
                  <a:lnTo>
                    <a:pt x="327" y="277"/>
                  </a:lnTo>
                  <a:lnTo>
                    <a:pt x="336" y="300"/>
                  </a:lnTo>
                  <a:lnTo>
                    <a:pt x="329" y="298"/>
                  </a:lnTo>
                  <a:lnTo>
                    <a:pt x="291" y="279"/>
                  </a:lnTo>
                  <a:lnTo>
                    <a:pt x="263" y="286"/>
                  </a:lnTo>
                  <a:lnTo>
                    <a:pt x="246" y="279"/>
                  </a:lnTo>
                  <a:lnTo>
                    <a:pt x="223" y="291"/>
                  </a:lnTo>
                  <a:lnTo>
                    <a:pt x="204" y="272"/>
                  </a:lnTo>
                  <a:lnTo>
                    <a:pt x="187" y="279"/>
                  </a:lnTo>
                  <a:lnTo>
                    <a:pt x="185" y="277"/>
                  </a:lnTo>
                  <a:lnTo>
                    <a:pt x="166" y="253"/>
                  </a:lnTo>
                  <a:lnTo>
                    <a:pt x="138" y="248"/>
                  </a:lnTo>
                  <a:lnTo>
                    <a:pt x="135" y="234"/>
                  </a:lnTo>
                  <a:lnTo>
                    <a:pt x="107" y="227"/>
                  </a:lnTo>
                  <a:lnTo>
                    <a:pt x="102" y="241"/>
                  </a:lnTo>
                  <a:lnTo>
                    <a:pt x="81" y="229"/>
                  </a:lnTo>
                  <a:lnTo>
                    <a:pt x="83" y="215"/>
                  </a:lnTo>
                  <a:lnTo>
                    <a:pt x="55" y="213"/>
                  </a:lnTo>
                  <a:lnTo>
                    <a:pt x="36" y="19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571">
              <a:extLst>
                <a:ext uri="{FF2B5EF4-FFF2-40B4-BE49-F238E27FC236}">
                  <a16:creationId xmlns="" xmlns:a16="http://schemas.microsoft.com/office/drawing/2014/main" id="{EF070A19-E1E4-451D-B5B7-95A3F3BE3C7A}"/>
                </a:ext>
              </a:extLst>
            </p:cNvPr>
            <p:cNvSpPr>
              <a:spLocks/>
            </p:cNvSpPr>
            <p:nvPr/>
          </p:nvSpPr>
          <p:spPr bwMode="auto">
            <a:xfrm>
              <a:off x="-24945337" y="-7654245"/>
              <a:ext cx="38100" cy="82550"/>
            </a:xfrm>
            <a:custGeom>
              <a:avLst/>
              <a:gdLst>
                <a:gd name="T0" fmla="*/ 24 w 24"/>
                <a:gd name="T1" fmla="*/ 7 h 52"/>
                <a:gd name="T2" fmla="*/ 24 w 24"/>
                <a:gd name="T3" fmla="*/ 33 h 52"/>
                <a:gd name="T4" fmla="*/ 19 w 24"/>
                <a:gd name="T5" fmla="*/ 44 h 52"/>
                <a:gd name="T6" fmla="*/ 0 w 24"/>
                <a:gd name="T7" fmla="*/ 52 h 52"/>
                <a:gd name="T8" fmla="*/ 3 w 24"/>
                <a:gd name="T9" fmla="*/ 40 h 52"/>
                <a:gd name="T10" fmla="*/ 12 w 24"/>
                <a:gd name="T11" fmla="*/ 33 h 52"/>
                <a:gd name="T12" fmla="*/ 3 w 24"/>
                <a:gd name="T13" fmla="*/ 28 h 52"/>
                <a:gd name="T14" fmla="*/ 10 w 24"/>
                <a:gd name="T15" fmla="*/ 0 h 52"/>
                <a:gd name="T16" fmla="*/ 24 w 24"/>
                <a:gd name="T1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2">
                  <a:moveTo>
                    <a:pt x="24" y="7"/>
                  </a:moveTo>
                  <a:lnTo>
                    <a:pt x="24" y="33"/>
                  </a:lnTo>
                  <a:lnTo>
                    <a:pt x="19" y="44"/>
                  </a:lnTo>
                  <a:lnTo>
                    <a:pt x="0" y="52"/>
                  </a:lnTo>
                  <a:lnTo>
                    <a:pt x="3" y="40"/>
                  </a:lnTo>
                  <a:lnTo>
                    <a:pt x="12" y="33"/>
                  </a:lnTo>
                  <a:lnTo>
                    <a:pt x="3" y="28"/>
                  </a:lnTo>
                  <a:lnTo>
                    <a:pt x="10" y="0"/>
                  </a:lnTo>
                  <a:lnTo>
                    <a:pt x="24" y="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572">
              <a:extLst>
                <a:ext uri="{FF2B5EF4-FFF2-40B4-BE49-F238E27FC236}">
                  <a16:creationId xmlns="" xmlns:a16="http://schemas.microsoft.com/office/drawing/2014/main" id="{F8B2D098-E9EA-4D49-BC61-2054B70B6E0A}"/>
                </a:ext>
              </a:extLst>
            </p:cNvPr>
            <p:cNvSpPr>
              <a:spLocks/>
            </p:cNvSpPr>
            <p:nvPr/>
          </p:nvSpPr>
          <p:spPr bwMode="auto">
            <a:xfrm>
              <a:off x="-27672663" y="-8341633"/>
              <a:ext cx="192088" cy="390525"/>
            </a:xfrm>
            <a:custGeom>
              <a:avLst/>
              <a:gdLst>
                <a:gd name="T0" fmla="*/ 19 w 121"/>
                <a:gd name="T1" fmla="*/ 19 h 246"/>
                <a:gd name="T2" fmla="*/ 34 w 121"/>
                <a:gd name="T3" fmla="*/ 7 h 246"/>
                <a:gd name="T4" fmla="*/ 48 w 121"/>
                <a:gd name="T5" fmla="*/ 0 h 246"/>
                <a:gd name="T6" fmla="*/ 60 w 121"/>
                <a:gd name="T7" fmla="*/ 21 h 246"/>
                <a:gd name="T8" fmla="*/ 81 w 121"/>
                <a:gd name="T9" fmla="*/ 21 h 246"/>
                <a:gd name="T10" fmla="*/ 88 w 121"/>
                <a:gd name="T11" fmla="*/ 17 h 246"/>
                <a:gd name="T12" fmla="*/ 111 w 121"/>
                <a:gd name="T13" fmla="*/ 19 h 246"/>
                <a:gd name="T14" fmla="*/ 121 w 121"/>
                <a:gd name="T15" fmla="*/ 40 h 246"/>
                <a:gd name="T16" fmla="*/ 104 w 121"/>
                <a:gd name="T17" fmla="*/ 54 h 246"/>
                <a:gd name="T18" fmla="*/ 102 w 121"/>
                <a:gd name="T19" fmla="*/ 90 h 246"/>
                <a:gd name="T20" fmla="*/ 97 w 121"/>
                <a:gd name="T21" fmla="*/ 97 h 246"/>
                <a:gd name="T22" fmla="*/ 95 w 121"/>
                <a:gd name="T23" fmla="*/ 118 h 246"/>
                <a:gd name="T24" fmla="*/ 78 w 121"/>
                <a:gd name="T25" fmla="*/ 121 h 246"/>
                <a:gd name="T26" fmla="*/ 95 w 121"/>
                <a:gd name="T27" fmla="*/ 149 h 246"/>
                <a:gd name="T28" fmla="*/ 83 w 121"/>
                <a:gd name="T29" fmla="*/ 177 h 246"/>
                <a:gd name="T30" fmla="*/ 97 w 121"/>
                <a:gd name="T31" fmla="*/ 191 h 246"/>
                <a:gd name="T32" fmla="*/ 90 w 121"/>
                <a:gd name="T33" fmla="*/ 203 h 246"/>
                <a:gd name="T34" fmla="*/ 76 w 121"/>
                <a:gd name="T35" fmla="*/ 220 h 246"/>
                <a:gd name="T36" fmla="*/ 81 w 121"/>
                <a:gd name="T37" fmla="*/ 234 h 246"/>
                <a:gd name="T38" fmla="*/ 64 w 121"/>
                <a:gd name="T39" fmla="*/ 246 h 246"/>
                <a:gd name="T40" fmla="*/ 45 w 121"/>
                <a:gd name="T41" fmla="*/ 239 h 246"/>
                <a:gd name="T42" fmla="*/ 24 w 121"/>
                <a:gd name="T43" fmla="*/ 243 h 246"/>
                <a:gd name="T44" fmla="*/ 31 w 121"/>
                <a:gd name="T45" fmla="*/ 210 h 246"/>
                <a:gd name="T46" fmla="*/ 26 w 121"/>
                <a:gd name="T47" fmla="*/ 182 h 246"/>
                <a:gd name="T48" fmla="*/ 10 w 121"/>
                <a:gd name="T49" fmla="*/ 177 h 246"/>
                <a:gd name="T50" fmla="*/ 0 w 121"/>
                <a:gd name="T51" fmla="*/ 161 h 246"/>
                <a:gd name="T52" fmla="*/ 3 w 121"/>
                <a:gd name="T53" fmla="*/ 132 h 246"/>
                <a:gd name="T54" fmla="*/ 19 w 121"/>
                <a:gd name="T55" fmla="*/ 116 h 246"/>
                <a:gd name="T56" fmla="*/ 22 w 121"/>
                <a:gd name="T57" fmla="*/ 97 h 246"/>
                <a:gd name="T58" fmla="*/ 29 w 121"/>
                <a:gd name="T59" fmla="*/ 71 h 246"/>
                <a:gd name="T60" fmla="*/ 29 w 121"/>
                <a:gd name="T61" fmla="*/ 50 h 246"/>
                <a:gd name="T62" fmla="*/ 22 w 121"/>
                <a:gd name="T63" fmla="*/ 33 h 246"/>
                <a:gd name="T64" fmla="*/ 19 w 121"/>
                <a:gd name="T65" fmla="*/ 1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246">
                  <a:moveTo>
                    <a:pt x="19" y="19"/>
                  </a:moveTo>
                  <a:lnTo>
                    <a:pt x="34" y="7"/>
                  </a:lnTo>
                  <a:lnTo>
                    <a:pt x="48" y="0"/>
                  </a:lnTo>
                  <a:lnTo>
                    <a:pt x="60" y="21"/>
                  </a:lnTo>
                  <a:lnTo>
                    <a:pt x="81" y="21"/>
                  </a:lnTo>
                  <a:lnTo>
                    <a:pt x="88" y="17"/>
                  </a:lnTo>
                  <a:lnTo>
                    <a:pt x="111" y="19"/>
                  </a:lnTo>
                  <a:lnTo>
                    <a:pt x="121" y="40"/>
                  </a:lnTo>
                  <a:lnTo>
                    <a:pt x="104" y="54"/>
                  </a:lnTo>
                  <a:lnTo>
                    <a:pt x="102" y="90"/>
                  </a:lnTo>
                  <a:lnTo>
                    <a:pt x="97" y="97"/>
                  </a:lnTo>
                  <a:lnTo>
                    <a:pt x="95" y="118"/>
                  </a:lnTo>
                  <a:lnTo>
                    <a:pt x="78" y="121"/>
                  </a:lnTo>
                  <a:lnTo>
                    <a:pt x="95" y="149"/>
                  </a:lnTo>
                  <a:lnTo>
                    <a:pt x="83" y="177"/>
                  </a:lnTo>
                  <a:lnTo>
                    <a:pt x="97" y="191"/>
                  </a:lnTo>
                  <a:lnTo>
                    <a:pt x="90" y="203"/>
                  </a:lnTo>
                  <a:lnTo>
                    <a:pt x="76" y="220"/>
                  </a:lnTo>
                  <a:lnTo>
                    <a:pt x="81" y="234"/>
                  </a:lnTo>
                  <a:lnTo>
                    <a:pt x="64" y="246"/>
                  </a:lnTo>
                  <a:lnTo>
                    <a:pt x="45" y="239"/>
                  </a:lnTo>
                  <a:lnTo>
                    <a:pt x="24" y="243"/>
                  </a:lnTo>
                  <a:lnTo>
                    <a:pt x="31" y="210"/>
                  </a:lnTo>
                  <a:lnTo>
                    <a:pt x="26" y="182"/>
                  </a:lnTo>
                  <a:lnTo>
                    <a:pt x="10" y="177"/>
                  </a:lnTo>
                  <a:lnTo>
                    <a:pt x="0" y="161"/>
                  </a:lnTo>
                  <a:lnTo>
                    <a:pt x="3" y="132"/>
                  </a:lnTo>
                  <a:lnTo>
                    <a:pt x="19" y="116"/>
                  </a:lnTo>
                  <a:lnTo>
                    <a:pt x="22" y="97"/>
                  </a:lnTo>
                  <a:lnTo>
                    <a:pt x="29" y="71"/>
                  </a:lnTo>
                  <a:lnTo>
                    <a:pt x="29" y="50"/>
                  </a:lnTo>
                  <a:lnTo>
                    <a:pt x="22" y="33"/>
                  </a:lnTo>
                  <a:lnTo>
                    <a:pt x="19" y="1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573">
              <a:extLst>
                <a:ext uri="{FF2B5EF4-FFF2-40B4-BE49-F238E27FC236}">
                  <a16:creationId xmlns="" xmlns:a16="http://schemas.microsoft.com/office/drawing/2014/main" id="{AB615FAB-1C8C-4CDC-B7FE-E4ED25C31618}"/>
                </a:ext>
              </a:extLst>
            </p:cNvPr>
            <p:cNvSpPr>
              <a:spLocks/>
            </p:cNvSpPr>
            <p:nvPr/>
          </p:nvSpPr>
          <p:spPr bwMode="auto">
            <a:xfrm>
              <a:off x="-30934977" y="-4401455"/>
              <a:ext cx="517525" cy="528638"/>
            </a:xfrm>
            <a:custGeom>
              <a:avLst/>
              <a:gdLst>
                <a:gd name="T0" fmla="*/ 0 w 326"/>
                <a:gd name="T1" fmla="*/ 116 h 333"/>
                <a:gd name="T2" fmla="*/ 16 w 326"/>
                <a:gd name="T3" fmla="*/ 66 h 333"/>
                <a:gd name="T4" fmla="*/ 16 w 326"/>
                <a:gd name="T5" fmla="*/ 45 h 333"/>
                <a:gd name="T6" fmla="*/ 35 w 326"/>
                <a:gd name="T7" fmla="*/ 9 h 333"/>
                <a:gd name="T8" fmla="*/ 104 w 326"/>
                <a:gd name="T9" fmla="*/ 0 h 333"/>
                <a:gd name="T10" fmla="*/ 139 w 326"/>
                <a:gd name="T11" fmla="*/ 0 h 333"/>
                <a:gd name="T12" fmla="*/ 175 w 326"/>
                <a:gd name="T13" fmla="*/ 19 h 333"/>
                <a:gd name="T14" fmla="*/ 175 w 326"/>
                <a:gd name="T15" fmla="*/ 33 h 333"/>
                <a:gd name="T16" fmla="*/ 186 w 326"/>
                <a:gd name="T17" fmla="*/ 54 h 333"/>
                <a:gd name="T18" fmla="*/ 184 w 326"/>
                <a:gd name="T19" fmla="*/ 108 h 333"/>
                <a:gd name="T20" fmla="*/ 224 w 326"/>
                <a:gd name="T21" fmla="*/ 116 h 333"/>
                <a:gd name="T22" fmla="*/ 241 w 326"/>
                <a:gd name="T23" fmla="*/ 108 h 333"/>
                <a:gd name="T24" fmla="*/ 267 w 326"/>
                <a:gd name="T25" fmla="*/ 120 h 333"/>
                <a:gd name="T26" fmla="*/ 274 w 326"/>
                <a:gd name="T27" fmla="*/ 132 h 333"/>
                <a:gd name="T28" fmla="*/ 279 w 326"/>
                <a:gd name="T29" fmla="*/ 170 h 333"/>
                <a:gd name="T30" fmla="*/ 283 w 326"/>
                <a:gd name="T31" fmla="*/ 184 h 333"/>
                <a:gd name="T32" fmla="*/ 297 w 326"/>
                <a:gd name="T33" fmla="*/ 186 h 333"/>
                <a:gd name="T34" fmla="*/ 312 w 326"/>
                <a:gd name="T35" fmla="*/ 179 h 333"/>
                <a:gd name="T36" fmla="*/ 326 w 326"/>
                <a:gd name="T37" fmla="*/ 186 h 333"/>
                <a:gd name="T38" fmla="*/ 326 w 326"/>
                <a:gd name="T39" fmla="*/ 210 h 333"/>
                <a:gd name="T40" fmla="*/ 319 w 326"/>
                <a:gd name="T41" fmla="*/ 234 h 333"/>
                <a:gd name="T42" fmla="*/ 312 w 326"/>
                <a:gd name="T43" fmla="*/ 257 h 333"/>
                <a:gd name="T44" fmla="*/ 307 w 326"/>
                <a:gd name="T45" fmla="*/ 293 h 333"/>
                <a:gd name="T46" fmla="*/ 271 w 326"/>
                <a:gd name="T47" fmla="*/ 326 h 333"/>
                <a:gd name="T48" fmla="*/ 241 w 326"/>
                <a:gd name="T49" fmla="*/ 333 h 333"/>
                <a:gd name="T50" fmla="*/ 196 w 326"/>
                <a:gd name="T51" fmla="*/ 326 h 333"/>
                <a:gd name="T52" fmla="*/ 158 w 326"/>
                <a:gd name="T53" fmla="*/ 314 h 333"/>
                <a:gd name="T54" fmla="*/ 196 w 326"/>
                <a:gd name="T55" fmla="*/ 253 h 333"/>
                <a:gd name="T56" fmla="*/ 191 w 326"/>
                <a:gd name="T57" fmla="*/ 234 h 333"/>
                <a:gd name="T58" fmla="*/ 151 w 326"/>
                <a:gd name="T59" fmla="*/ 217 h 333"/>
                <a:gd name="T60" fmla="*/ 104 w 326"/>
                <a:gd name="T61" fmla="*/ 189 h 333"/>
                <a:gd name="T62" fmla="*/ 73 w 326"/>
                <a:gd name="T63" fmla="*/ 182 h 333"/>
                <a:gd name="T64" fmla="*/ 0 w 326"/>
                <a:gd name="T65" fmla="*/ 116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6" h="333">
                  <a:moveTo>
                    <a:pt x="0" y="116"/>
                  </a:moveTo>
                  <a:lnTo>
                    <a:pt x="16" y="66"/>
                  </a:lnTo>
                  <a:lnTo>
                    <a:pt x="16" y="45"/>
                  </a:lnTo>
                  <a:lnTo>
                    <a:pt x="35" y="9"/>
                  </a:lnTo>
                  <a:lnTo>
                    <a:pt x="104" y="0"/>
                  </a:lnTo>
                  <a:lnTo>
                    <a:pt x="139" y="0"/>
                  </a:lnTo>
                  <a:lnTo>
                    <a:pt x="175" y="19"/>
                  </a:lnTo>
                  <a:lnTo>
                    <a:pt x="175" y="33"/>
                  </a:lnTo>
                  <a:lnTo>
                    <a:pt x="186" y="54"/>
                  </a:lnTo>
                  <a:lnTo>
                    <a:pt x="184" y="108"/>
                  </a:lnTo>
                  <a:lnTo>
                    <a:pt x="224" y="116"/>
                  </a:lnTo>
                  <a:lnTo>
                    <a:pt x="241" y="108"/>
                  </a:lnTo>
                  <a:lnTo>
                    <a:pt x="267" y="120"/>
                  </a:lnTo>
                  <a:lnTo>
                    <a:pt x="274" y="132"/>
                  </a:lnTo>
                  <a:lnTo>
                    <a:pt x="279" y="170"/>
                  </a:lnTo>
                  <a:lnTo>
                    <a:pt x="283" y="184"/>
                  </a:lnTo>
                  <a:lnTo>
                    <a:pt x="297" y="186"/>
                  </a:lnTo>
                  <a:lnTo>
                    <a:pt x="312" y="179"/>
                  </a:lnTo>
                  <a:lnTo>
                    <a:pt x="326" y="186"/>
                  </a:lnTo>
                  <a:lnTo>
                    <a:pt x="326" y="210"/>
                  </a:lnTo>
                  <a:lnTo>
                    <a:pt x="319" y="234"/>
                  </a:lnTo>
                  <a:lnTo>
                    <a:pt x="312" y="257"/>
                  </a:lnTo>
                  <a:lnTo>
                    <a:pt x="307" y="293"/>
                  </a:lnTo>
                  <a:lnTo>
                    <a:pt x="271" y="326"/>
                  </a:lnTo>
                  <a:lnTo>
                    <a:pt x="241" y="333"/>
                  </a:lnTo>
                  <a:lnTo>
                    <a:pt x="196" y="326"/>
                  </a:lnTo>
                  <a:lnTo>
                    <a:pt x="158" y="314"/>
                  </a:lnTo>
                  <a:lnTo>
                    <a:pt x="196" y="253"/>
                  </a:lnTo>
                  <a:lnTo>
                    <a:pt x="191" y="234"/>
                  </a:lnTo>
                  <a:lnTo>
                    <a:pt x="151" y="217"/>
                  </a:lnTo>
                  <a:lnTo>
                    <a:pt x="104" y="189"/>
                  </a:lnTo>
                  <a:lnTo>
                    <a:pt x="73" y="182"/>
                  </a:lnTo>
                  <a:lnTo>
                    <a:pt x="0" y="11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574">
              <a:extLst>
                <a:ext uri="{FF2B5EF4-FFF2-40B4-BE49-F238E27FC236}">
                  <a16:creationId xmlns="" xmlns:a16="http://schemas.microsoft.com/office/drawing/2014/main" id="{6C14EA67-F3C6-4544-8A48-313DAA2F8410}"/>
                </a:ext>
              </a:extLst>
            </p:cNvPr>
            <p:cNvSpPr>
              <a:spLocks/>
            </p:cNvSpPr>
            <p:nvPr/>
          </p:nvSpPr>
          <p:spPr bwMode="auto">
            <a:xfrm>
              <a:off x="-23976961" y="-7227207"/>
              <a:ext cx="55563" cy="101600"/>
            </a:xfrm>
            <a:custGeom>
              <a:avLst/>
              <a:gdLst>
                <a:gd name="T0" fmla="*/ 5 w 35"/>
                <a:gd name="T1" fmla="*/ 57 h 64"/>
                <a:gd name="T2" fmla="*/ 0 w 35"/>
                <a:gd name="T3" fmla="*/ 26 h 64"/>
                <a:gd name="T4" fmla="*/ 12 w 35"/>
                <a:gd name="T5" fmla="*/ 5 h 64"/>
                <a:gd name="T6" fmla="*/ 21 w 35"/>
                <a:gd name="T7" fmla="*/ 0 h 64"/>
                <a:gd name="T8" fmla="*/ 33 w 35"/>
                <a:gd name="T9" fmla="*/ 14 h 64"/>
                <a:gd name="T10" fmla="*/ 35 w 35"/>
                <a:gd name="T11" fmla="*/ 38 h 64"/>
                <a:gd name="T12" fmla="*/ 26 w 35"/>
                <a:gd name="T13" fmla="*/ 61 h 64"/>
                <a:gd name="T14" fmla="*/ 14 w 35"/>
                <a:gd name="T15" fmla="*/ 64 h 64"/>
                <a:gd name="T16" fmla="*/ 5 w 35"/>
                <a:gd name="T17"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64">
                  <a:moveTo>
                    <a:pt x="5" y="57"/>
                  </a:moveTo>
                  <a:lnTo>
                    <a:pt x="0" y="26"/>
                  </a:lnTo>
                  <a:lnTo>
                    <a:pt x="12" y="5"/>
                  </a:lnTo>
                  <a:lnTo>
                    <a:pt x="21" y="0"/>
                  </a:lnTo>
                  <a:lnTo>
                    <a:pt x="33" y="14"/>
                  </a:lnTo>
                  <a:lnTo>
                    <a:pt x="35" y="38"/>
                  </a:lnTo>
                  <a:lnTo>
                    <a:pt x="26" y="61"/>
                  </a:lnTo>
                  <a:lnTo>
                    <a:pt x="14" y="64"/>
                  </a:lnTo>
                  <a:lnTo>
                    <a:pt x="5" y="5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575">
              <a:extLst>
                <a:ext uri="{FF2B5EF4-FFF2-40B4-BE49-F238E27FC236}">
                  <a16:creationId xmlns="" xmlns:a16="http://schemas.microsoft.com/office/drawing/2014/main" id="{F4062BA2-7E22-446C-9355-256BAB27C582}"/>
                </a:ext>
              </a:extLst>
            </p:cNvPr>
            <p:cNvSpPr>
              <a:spLocks/>
            </p:cNvSpPr>
            <p:nvPr/>
          </p:nvSpPr>
          <p:spPr bwMode="auto">
            <a:xfrm>
              <a:off x="-25848625" y="-8792483"/>
              <a:ext cx="577850" cy="346075"/>
            </a:xfrm>
            <a:custGeom>
              <a:avLst/>
              <a:gdLst>
                <a:gd name="T0" fmla="*/ 97 w 364"/>
                <a:gd name="T1" fmla="*/ 17 h 218"/>
                <a:gd name="T2" fmla="*/ 113 w 364"/>
                <a:gd name="T3" fmla="*/ 5 h 218"/>
                <a:gd name="T4" fmla="*/ 137 w 364"/>
                <a:gd name="T5" fmla="*/ 12 h 218"/>
                <a:gd name="T6" fmla="*/ 163 w 364"/>
                <a:gd name="T7" fmla="*/ 12 h 218"/>
                <a:gd name="T8" fmla="*/ 179 w 364"/>
                <a:gd name="T9" fmla="*/ 24 h 218"/>
                <a:gd name="T10" fmla="*/ 194 w 364"/>
                <a:gd name="T11" fmla="*/ 17 h 218"/>
                <a:gd name="T12" fmla="*/ 222 w 364"/>
                <a:gd name="T13" fmla="*/ 12 h 218"/>
                <a:gd name="T14" fmla="*/ 231 w 364"/>
                <a:gd name="T15" fmla="*/ 0 h 218"/>
                <a:gd name="T16" fmla="*/ 248 w 364"/>
                <a:gd name="T17" fmla="*/ 0 h 218"/>
                <a:gd name="T18" fmla="*/ 260 w 364"/>
                <a:gd name="T19" fmla="*/ 5 h 218"/>
                <a:gd name="T20" fmla="*/ 272 w 364"/>
                <a:gd name="T21" fmla="*/ 19 h 218"/>
                <a:gd name="T22" fmla="*/ 283 w 364"/>
                <a:gd name="T23" fmla="*/ 41 h 218"/>
                <a:gd name="T24" fmla="*/ 307 w 364"/>
                <a:gd name="T25" fmla="*/ 69 h 218"/>
                <a:gd name="T26" fmla="*/ 307 w 364"/>
                <a:gd name="T27" fmla="*/ 90 h 218"/>
                <a:gd name="T28" fmla="*/ 302 w 364"/>
                <a:gd name="T29" fmla="*/ 111 h 218"/>
                <a:gd name="T30" fmla="*/ 309 w 364"/>
                <a:gd name="T31" fmla="*/ 133 h 218"/>
                <a:gd name="T32" fmla="*/ 328 w 364"/>
                <a:gd name="T33" fmla="*/ 142 h 218"/>
                <a:gd name="T34" fmla="*/ 345 w 364"/>
                <a:gd name="T35" fmla="*/ 133 h 218"/>
                <a:gd name="T36" fmla="*/ 364 w 364"/>
                <a:gd name="T37" fmla="*/ 142 h 218"/>
                <a:gd name="T38" fmla="*/ 364 w 364"/>
                <a:gd name="T39" fmla="*/ 154 h 218"/>
                <a:gd name="T40" fmla="*/ 345 w 364"/>
                <a:gd name="T41" fmla="*/ 163 h 218"/>
                <a:gd name="T42" fmla="*/ 333 w 364"/>
                <a:gd name="T43" fmla="*/ 161 h 218"/>
                <a:gd name="T44" fmla="*/ 323 w 364"/>
                <a:gd name="T45" fmla="*/ 218 h 218"/>
                <a:gd name="T46" fmla="*/ 300 w 364"/>
                <a:gd name="T47" fmla="*/ 213 h 218"/>
                <a:gd name="T48" fmla="*/ 272 w 364"/>
                <a:gd name="T49" fmla="*/ 194 h 218"/>
                <a:gd name="T50" fmla="*/ 227 w 364"/>
                <a:gd name="T51" fmla="*/ 206 h 218"/>
                <a:gd name="T52" fmla="*/ 208 w 364"/>
                <a:gd name="T53" fmla="*/ 218 h 218"/>
                <a:gd name="T54" fmla="*/ 151 w 364"/>
                <a:gd name="T55" fmla="*/ 215 h 218"/>
                <a:gd name="T56" fmla="*/ 120 w 364"/>
                <a:gd name="T57" fmla="*/ 208 h 218"/>
                <a:gd name="T58" fmla="*/ 106 w 364"/>
                <a:gd name="T59" fmla="*/ 211 h 218"/>
                <a:gd name="T60" fmla="*/ 94 w 364"/>
                <a:gd name="T61" fmla="*/ 192 h 218"/>
                <a:gd name="T62" fmla="*/ 87 w 364"/>
                <a:gd name="T63" fmla="*/ 185 h 218"/>
                <a:gd name="T64" fmla="*/ 97 w 364"/>
                <a:gd name="T65" fmla="*/ 175 h 218"/>
                <a:gd name="T66" fmla="*/ 87 w 364"/>
                <a:gd name="T67" fmla="*/ 171 h 218"/>
                <a:gd name="T68" fmla="*/ 75 w 364"/>
                <a:gd name="T69" fmla="*/ 180 h 218"/>
                <a:gd name="T70" fmla="*/ 52 w 364"/>
                <a:gd name="T71" fmla="*/ 166 h 218"/>
                <a:gd name="T72" fmla="*/ 49 w 364"/>
                <a:gd name="T73" fmla="*/ 147 h 218"/>
                <a:gd name="T74" fmla="*/ 26 w 364"/>
                <a:gd name="T75" fmla="*/ 135 h 218"/>
                <a:gd name="T76" fmla="*/ 21 w 364"/>
                <a:gd name="T77" fmla="*/ 121 h 218"/>
                <a:gd name="T78" fmla="*/ 0 w 364"/>
                <a:gd name="T79" fmla="*/ 102 h 218"/>
                <a:gd name="T80" fmla="*/ 30 w 364"/>
                <a:gd name="T81" fmla="*/ 93 h 218"/>
                <a:gd name="T82" fmla="*/ 54 w 364"/>
                <a:gd name="T83" fmla="*/ 59 h 218"/>
                <a:gd name="T84" fmla="*/ 73 w 364"/>
                <a:gd name="T85" fmla="*/ 26 h 218"/>
                <a:gd name="T86" fmla="*/ 97 w 364"/>
                <a:gd name="T87" fmla="*/ 1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4" h="218">
                  <a:moveTo>
                    <a:pt x="97" y="17"/>
                  </a:moveTo>
                  <a:lnTo>
                    <a:pt x="113" y="5"/>
                  </a:lnTo>
                  <a:lnTo>
                    <a:pt x="137" y="12"/>
                  </a:lnTo>
                  <a:lnTo>
                    <a:pt x="163" y="12"/>
                  </a:lnTo>
                  <a:lnTo>
                    <a:pt x="179" y="24"/>
                  </a:lnTo>
                  <a:lnTo>
                    <a:pt x="194" y="17"/>
                  </a:lnTo>
                  <a:lnTo>
                    <a:pt x="222" y="12"/>
                  </a:lnTo>
                  <a:lnTo>
                    <a:pt x="231" y="0"/>
                  </a:lnTo>
                  <a:lnTo>
                    <a:pt x="248" y="0"/>
                  </a:lnTo>
                  <a:lnTo>
                    <a:pt x="260" y="5"/>
                  </a:lnTo>
                  <a:lnTo>
                    <a:pt x="272" y="19"/>
                  </a:lnTo>
                  <a:lnTo>
                    <a:pt x="283" y="41"/>
                  </a:lnTo>
                  <a:lnTo>
                    <a:pt x="307" y="69"/>
                  </a:lnTo>
                  <a:lnTo>
                    <a:pt x="307" y="90"/>
                  </a:lnTo>
                  <a:lnTo>
                    <a:pt x="302" y="111"/>
                  </a:lnTo>
                  <a:lnTo>
                    <a:pt x="309" y="133"/>
                  </a:lnTo>
                  <a:lnTo>
                    <a:pt x="328" y="142"/>
                  </a:lnTo>
                  <a:lnTo>
                    <a:pt x="345" y="133"/>
                  </a:lnTo>
                  <a:lnTo>
                    <a:pt x="364" y="142"/>
                  </a:lnTo>
                  <a:lnTo>
                    <a:pt x="364" y="154"/>
                  </a:lnTo>
                  <a:lnTo>
                    <a:pt x="345" y="163"/>
                  </a:lnTo>
                  <a:lnTo>
                    <a:pt x="333" y="161"/>
                  </a:lnTo>
                  <a:lnTo>
                    <a:pt x="323" y="218"/>
                  </a:lnTo>
                  <a:lnTo>
                    <a:pt x="300" y="213"/>
                  </a:lnTo>
                  <a:lnTo>
                    <a:pt x="272" y="194"/>
                  </a:lnTo>
                  <a:lnTo>
                    <a:pt x="227" y="206"/>
                  </a:lnTo>
                  <a:lnTo>
                    <a:pt x="208" y="218"/>
                  </a:lnTo>
                  <a:lnTo>
                    <a:pt x="151" y="215"/>
                  </a:lnTo>
                  <a:lnTo>
                    <a:pt x="120" y="208"/>
                  </a:lnTo>
                  <a:lnTo>
                    <a:pt x="106" y="211"/>
                  </a:lnTo>
                  <a:lnTo>
                    <a:pt x="94" y="192"/>
                  </a:lnTo>
                  <a:lnTo>
                    <a:pt x="87" y="185"/>
                  </a:lnTo>
                  <a:lnTo>
                    <a:pt x="97" y="175"/>
                  </a:lnTo>
                  <a:lnTo>
                    <a:pt x="87" y="171"/>
                  </a:lnTo>
                  <a:lnTo>
                    <a:pt x="75" y="180"/>
                  </a:lnTo>
                  <a:lnTo>
                    <a:pt x="52" y="166"/>
                  </a:lnTo>
                  <a:lnTo>
                    <a:pt x="49" y="147"/>
                  </a:lnTo>
                  <a:lnTo>
                    <a:pt x="26" y="135"/>
                  </a:lnTo>
                  <a:lnTo>
                    <a:pt x="21" y="121"/>
                  </a:lnTo>
                  <a:lnTo>
                    <a:pt x="0" y="102"/>
                  </a:lnTo>
                  <a:lnTo>
                    <a:pt x="30" y="93"/>
                  </a:lnTo>
                  <a:lnTo>
                    <a:pt x="54" y="59"/>
                  </a:lnTo>
                  <a:lnTo>
                    <a:pt x="73" y="26"/>
                  </a:lnTo>
                  <a:lnTo>
                    <a:pt x="97" y="1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576">
              <a:extLst>
                <a:ext uri="{FF2B5EF4-FFF2-40B4-BE49-F238E27FC236}">
                  <a16:creationId xmlns="" xmlns:a16="http://schemas.microsoft.com/office/drawing/2014/main" id="{A8665229-7053-47B3-8C1B-614E7FD00F6E}"/>
                </a:ext>
              </a:extLst>
            </p:cNvPr>
            <p:cNvSpPr>
              <a:spLocks/>
            </p:cNvSpPr>
            <p:nvPr/>
          </p:nvSpPr>
          <p:spPr bwMode="auto">
            <a:xfrm>
              <a:off x="-25931175" y="-8633733"/>
              <a:ext cx="254000" cy="295275"/>
            </a:xfrm>
            <a:custGeom>
              <a:avLst/>
              <a:gdLst>
                <a:gd name="T0" fmla="*/ 78 w 160"/>
                <a:gd name="T1" fmla="*/ 35 h 186"/>
                <a:gd name="T2" fmla="*/ 101 w 160"/>
                <a:gd name="T3" fmla="*/ 47 h 186"/>
                <a:gd name="T4" fmla="*/ 104 w 160"/>
                <a:gd name="T5" fmla="*/ 66 h 186"/>
                <a:gd name="T6" fmla="*/ 127 w 160"/>
                <a:gd name="T7" fmla="*/ 80 h 186"/>
                <a:gd name="T8" fmla="*/ 139 w 160"/>
                <a:gd name="T9" fmla="*/ 71 h 186"/>
                <a:gd name="T10" fmla="*/ 149 w 160"/>
                <a:gd name="T11" fmla="*/ 75 h 186"/>
                <a:gd name="T12" fmla="*/ 139 w 160"/>
                <a:gd name="T13" fmla="*/ 85 h 186"/>
                <a:gd name="T14" fmla="*/ 146 w 160"/>
                <a:gd name="T15" fmla="*/ 92 h 186"/>
                <a:gd name="T16" fmla="*/ 137 w 160"/>
                <a:gd name="T17" fmla="*/ 104 h 186"/>
                <a:gd name="T18" fmla="*/ 142 w 160"/>
                <a:gd name="T19" fmla="*/ 120 h 186"/>
                <a:gd name="T20" fmla="*/ 160 w 160"/>
                <a:gd name="T21" fmla="*/ 141 h 186"/>
                <a:gd name="T22" fmla="*/ 144 w 160"/>
                <a:gd name="T23" fmla="*/ 156 h 186"/>
                <a:gd name="T24" fmla="*/ 139 w 160"/>
                <a:gd name="T25" fmla="*/ 170 h 186"/>
                <a:gd name="T26" fmla="*/ 142 w 160"/>
                <a:gd name="T27" fmla="*/ 175 h 186"/>
                <a:gd name="T28" fmla="*/ 137 w 160"/>
                <a:gd name="T29" fmla="*/ 182 h 186"/>
                <a:gd name="T30" fmla="*/ 118 w 160"/>
                <a:gd name="T31" fmla="*/ 182 h 186"/>
                <a:gd name="T32" fmla="*/ 104 w 160"/>
                <a:gd name="T33" fmla="*/ 186 h 186"/>
                <a:gd name="T34" fmla="*/ 104 w 160"/>
                <a:gd name="T35" fmla="*/ 182 h 186"/>
                <a:gd name="T36" fmla="*/ 108 w 160"/>
                <a:gd name="T37" fmla="*/ 177 h 186"/>
                <a:gd name="T38" fmla="*/ 113 w 160"/>
                <a:gd name="T39" fmla="*/ 165 h 186"/>
                <a:gd name="T40" fmla="*/ 106 w 160"/>
                <a:gd name="T41" fmla="*/ 165 h 186"/>
                <a:gd name="T42" fmla="*/ 99 w 160"/>
                <a:gd name="T43" fmla="*/ 156 h 186"/>
                <a:gd name="T44" fmla="*/ 94 w 160"/>
                <a:gd name="T45" fmla="*/ 156 h 186"/>
                <a:gd name="T46" fmla="*/ 87 w 160"/>
                <a:gd name="T47" fmla="*/ 146 h 186"/>
                <a:gd name="T48" fmla="*/ 80 w 160"/>
                <a:gd name="T49" fmla="*/ 144 h 186"/>
                <a:gd name="T50" fmla="*/ 75 w 160"/>
                <a:gd name="T51" fmla="*/ 137 h 186"/>
                <a:gd name="T52" fmla="*/ 68 w 160"/>
                <a:gd name="T53" fmla="*/ 139 h 186"/>
                <a:gd name="T54" fmla="*/ 64 w 160"/>
                <a:gd name="T55" fmla="*/ 156 h 186"/>
                <a:gd name="T56" fmla="*/ 54 w 160"/>
                <a:gd name="T57" fmla="*/ 158 h 186"/>
                <a:gd name="T58" fmla="*/ 57 w 160"/>
                <a:gd name="T59" fmla="*/ 156 h 186"/>
                <a:gd name="T60" fmla="*/ 42 w 160"/>
                <a:gd name="T61" fmla="*/ 146 h 186"/>
                <a:gd name="T62" fmla="*/ 31 w 160"/>
                <a:gd name="T63" fmla="*/ 141 h 186"/>
                <a:gd name="T64" fmla="*/ 23 w 160"/>
                <a:gd name="T65" fmla="*/ 134 h 186"/>
                <a:gd name="T66" fmla="*/ 14 w 160"/>
                <a:gd name="T67" fmla="*/ 125 h 186"/>
                <a:gd name="T68" fmla="*/ 23 w 160"/>
                <a:gd name="T69" fmla="*/ 123 h 186"/>
                <a:gd name="T70" fmla="*/ 28 w 160"/>
                <a:gd name="T71" fmla="*/ 101 h 186"/>
                <a:gd name="T72" fmla="*/ 9 w 160"/>
                <a:gd name="T73" fmla="*/ 82 h 186"/>
                <a:gd name="T74" fmla="*/ 19 w 160"/>
                <a:gd name="T75" fmla="*/ 63 h 186"/>
                <a:gd name="T76" fmla="*/ 5 w 160"/>
                <a:gd name="T77" fmla="*/ 63 h 186"/>
                <a:gd name="T78" fmla="*/ 21 w 160"/>
                <a:gd name="T79" fmla="*/ 45 h 186"/>
                <a:gd name="T80" fmla="*/ 9 w 160"/>
                <a:gd name="T81" fmla="*/ 30 h 186"/>
                <a:gd name="T82" fmla="*/ 0 w 160"/>
                <a:gd name="T83" fmla="*/ 11 h 186"/>
                <a:gd name="T84" fmla="*/ 28 w 160"/>
                <a:gd name="T85" fmla="*/ 0 h 186"/>
                <a:gd name="T86" fmla="*/ 52 w 160"/>
                <a:gd name="T87" fmla="*/ 2 h 186"/>
                <a:gd name="T88" fmla="*/ 73 w 160"/>
                <a:gd name="T89" fmla="*/ 21 h 186"/>
                <a:gd name="T90" fmla="*/ 78 w 160"/>
                <a:gd name="T91" fmla="*/ 3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0" h="186">
                  <a:moveTo>
                    <a:pt x="78" y="35"/>
                  </a:moveTo>
                  <a:lnTo>
                    <a:pt x="101" y="47"/>
                  </a:lnTo>
                  <a:lnTo>
                    <a:pt x="104" y="66"/>
                  </a:lnTo>
                  <a:lnTo>
                    <a:pt x="127" y="80"/>
                  </a:lnTo>
                  <a:lnTo>
                    <a:pt x="139" y="71"/>
                  </a:lnTo>
                  <a:lnTo>
                    <a:pt x="149" y="75"/>
                  </a:lnTo>
                  <a:lnTo>
                    <a:pt x="139" y="85"/>
                  </a:lnTo>
                  <a:lnTo>
                    <a:pt x="146" y="92"/>
                  </a:lnTo>
                  <a:lnTo>
                    <a:pt x="137" y="104"/>
                  </a:lnTo>
                  <a:lnTo>
                    <a:pt x="142" y="120"/>
                  </a:lnTo>
                  <a:lnTo>
                    <a:pt x="160" y="141"/>
                  </a:lnTo>
                  <a:lnTo>
                    <a:pt x="144" y="156"/>
                  </a:lnTo>
                  <a:lnTo>
                    <a:pt x="139" y="170"/>
                  </a:lnTo>
                  <a:lnTo>
                    <a:pt x="142" y="175"/>
                  </a:lnTo>
                  <a:lnTo>
                    <a:pt x="137" y="182"/>
                  </a:lnTo>
                  <a:lnTo>
                    <a:pt x="118" y="182"/>
                  </a:lnTo>
                  <a:lnTo>
                    <a:pt x="104" y="186"/>
                  </a:lnTo>
                  <a:lnTo>
                    <a:pt x="104" y="182"/>
                  </a:lnTo>
                  <a:lnTo>
                    <a:pt x="108" y="177"/>
                  </a:lnTo>
                  <a:lnTo>
                    <a:pt x="113" y="165"/>
                  </a:lnTo>
                  <a:lnTo>
                    <a:pt x="106" y="165"/>
                  </a:lnTo>
                  <a:lnTo>
                    <a:pt x="99" y="156"/>
                  </a:lnTo>
                  <a:lnTo>
                    <a:pt x="94" y="156"/>
                  </a:lnTo>
                  <a:lnTo>
                    <a:pt x="87" y="146"/>
                  </a:lnTo>
                  <a:lnTo>
                    <a:pt x="80" y="144"/>
                  </a:lnTo>
                  <a:lnTo>
                    <a:pt x="75" y="137"/>
                  </a:lnTo>
                  <a:lnTo>
                    <a:pt x="68" y="139"/>
                  </a:lnTo>
                  <a:lnTo>
                    <a:pt x="64" y="156"/>
                  </a:lnTo>
                  <a:lnTo>
                    <a:pt x="54" y="158"/>
                  </a:lnTo>
                  <a:lnTo>
                    <a:pt x="57" y="156"/>
                  </a:lnTo>
                  <a:lnTo>
                    <a:pt x="42" y="146"/>
                  </a:lnTo>
                  <a:lnTo>
                    <a:pt x="31" y="141"/>
                  </a:lnTo>
                  <a:lnTo>
                    <a:pt x="23" y="134"/>
                  </a:lnTo>
                  <a:lnTo>
                    <a:pt x="14" y="125"/>
                  </a:lnTo>
                  <a:lnTo>
                    <a:pt x="23" y="123"/>
                  </a:lnTo>
                  <a:lnTo>
                    <a:pt x="28" y="101"/>
                  </a:lnTo>
                  <a:lnTo>
                    <a:pt x="9" y="82"/>
                  </a:lnTo>
                  <a:lnTo>
                    <a:pt x="19" y="63"/>
                  </a:lnTo>
                  <a:lnTo>
                    <a:pt x="5" y="63"/>
                  </a:lnTo>
                  <a:lnTo>
                    <a:pt x="21" y="45"/>
                  </a:lnTo>
                  <a:lnTo>
                    <a:pt x="9" y="30"/>
                  </a:lnTo>
                  <a:lnTo>
                    <a:pt x="0" y="11"/>
                  </a:lnTo>
                  <a:lnTo>
                    <a:pt x="28" y="0"/>
                  </a:lnTo>
                  <a:lnTo>
                    <a:pt x="52" y="2"/>
                  </a:lnTo>
                  <a:lnTo>
                    <a:pt x="73" y="21"/>
                  </a:lnTo>
                  <a:lnTo>
                    <a:pt x="78" y="3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577">
              <a:extLst>
                <a:ext uri="{FF2B5EF4-FFF2-40B4-BE49-F238E27FC236}">
                  <a16:creationId xmlns="" xmlns:a16="http://schemas.microsoft.com/office/drawing/2014/main" id="{25D34E74-7A50-456E-94E4-ECA26BBD108B}"/>
                </a:ext>
              </a:extLst>
            </p:cNvPr>
            <p:cNvSpPr>
              <a:spLocks/>
            </p:cNvSpPr>
            <p:nvPr/>
          </p:nvSpPr>
          <p:spPr bwMode="auto">
            <a:xfrm>
              <a:off x="-25881962" y="-12194498"/>
              <a:ext cx="10456867" cy="3935416"/>
            </a:xfrm>
            <a:custGeom>
              <a:avLst/>
              <a:gdLst>
                <a:gd name="T0" fmla="*/ 6304 w 6587"/>
                <a:gd name="T1" fmla="*/ 1184 h 2479"/>
                <a:gd name="T2" fmla="*/ 6131 w 6587"/>
                <a:gd name="T3" fmla="*/ 1274 h 2479"/>
                <a:gd name="T4" fmla="*/ 5822 w 6587"/>
                <a:gd name="T5" fmla="*/ 1524 h 2479"/>
                <a:gd name="T6" fmla="*/ 5540 w 6587"/>
                <a:gd name="T7" fmla="*/ 1732 h 2479"/>
                <a:gd name="T8" fmla="*/ 5269 w 6587"/>
                <a:gd name="T9" fmla="*/ 1893 h 2479"/>
                <a:gd name="T10" fmla="*/ 5550 w 6587"/>
                <a:gd name="T11" fmla="*/ 1370 h 2479"/>
                <a:gd name="T12" fmla="*/ 5028 w 6587"/>
                <a:gd name="T13" fmla="*/ 1536 h 2479"/>
                <a:gd name="T14" fmla="*/ 4647 w 6587"/>
                <a:gd name="T15" fmla="*/ 1838 h 2479"/>
                <a:gd name="T16" fmla="*/ 4451 w 6587"/>
                <a:gd name="T17" fmla="*/ 2375 h 2479"/>
                <a:gd name="T18" fmla="*/ 4302 w 6587"/>
                <a:gd name="T19" fmla="*/ 2299 h 2479"/>
                <a:gd name="T20" fmla="*/ 4286 w 6587"/>
                <a:gd name="T21" fmla="*/ 2117 h 2479"/>
                <a:gd name="T22" fmla="*/ 3917 w 6587"/>
                <a:gd name="T23" fmla="*/ 1888 h 2479"/>
                <a:gd name="T24" fmla="*/ 3683 w 6587"/>
                <a:gd name="T25" fmla="*/ 2046 h 2479"/>
                <a:gd name="T26" fmla="*/ 3284 w 6587"/>
                <a:gd name="T27" fmla="*/ 2039 h 2479"/>
                <a:gd name="T28" fmla="*/ 2944 w 6587"/>
                <a:gd name="T29" fmla="*/ 2056 h 2479"/>
                <a:gd name="T30" fmla="*/ 2547 w 6587"/>
                <a:gd name="T31" fmla="*/ 2070 h 2479"/>
                <a:gd name="T32" fmla="*/ 2211 w 6587"/>
                <a:gd name="T33" fmla="*/ 1822 h 2479"/>
                <a:gd name="T34" fmla="*/ 1760 w 6587"/>
                <a:gd name="T35" fmla="*/ 1829 h 2479"/>
                <a:gd name="T36" fmla="*/ 1545 w 6587"/>
                <a:gd name="T37" fmla="*/ 2028 h 2479"/>
                <a:gd name="T38" fmla="*/ 1046 w 6587"/>
                <a:gd name="T39" fmla="*/ 2087 h 2479"/>
                <a:gd name="T40" fmla="*/ 1044 w 6587"/>
                <a:gd name="T41" fmla="*/ 2318 h 2479"/>
                <a:gd name="T42" fmla="*/ 997 w 6587"/>
                <a:gd name="T43" fmla="*/ 2418 h 2479"/>
                <a:gd name="T44" fmla="*/ 656 w 6587"/>
                <a:gd name="T45" fmla="*/ 2288 h 2479"/>
                <a:gd name="T46" fmla="*/ 782 w 6587"/>
                <a:gd name="T47" fmla="*/ 2141 h 2479"/>
                <a:gd name="T48" fmla="*/ 593 w 6587"/>
                <a:gd name="T49" fmla="*/ 1992 h 2479"/>
                <a:gd name="T50" fmla="*/ 451 w 6587"/>
                <a:gd name="T51" fmla="*/ 1898 h 2479"/>
                <a:gd name="T52" fmla="*/ 432 w 6587"/>
                <a:gd name="T53" fmla="*/ 1765 h 2479"/>
                <a:gd name="T54" fmla="*/ 328 w 6587"/>
                <a:gd name="T55" fmla="*/ 1557 h 2479"/>
                <a:gd name="T56" fmla="*/ 408 w 6587"/>
                <a:gd name="T57" fmla="*/ 1165 h 2479"/>
                <a:gd name="T58" fmla="*/ 798 w 6587"/>
                <a:gd name="T59" fmla="*/ 1028 h 2479"/>
                <a:gd name="T60" fmla="*/ 640 w 6587"/>
                <a:gd name="T61" fmla="*/ 1271 h 2479"/>
                <a:gd name="T62" fmla="*/ 938 w 6587"/>
                <a:gd name="T63" fmla="*/ 1148 h 2479"/>
                <a:gd name="T64" fmla="*/ 1091 w 6587"/>
                <a:gd name="T65" fmla="*/ 1096 h 2479"/>
                <a:gd name="T66" fmla="*/ 1557 w 6587"/>
                <a:gd name="T67" fmla="*/ 1004 h 2479"/>
                <a:gd name="T68" fmla="*/ 1826 w 6587"/>
                <a:gd name="T69" fmla="*/ 926 h 2479"/>
                <a:gd name="T70" fmla="*/ 2041 w 6587"/>
                <a:gd name="T71" fmla="*/ 813 h 2479"/>
                <a:gd name="T72" fmla="*/ 2140 w 6587"/>
                <a:gd name="T73" fmla="*/ 1040 h 2479"/>
                <a:gd name="T74" fmla="*/ 2164 w 6587"/>
                <a:gd name="T75" fmla="*/ 725 h 2479"/>
                <a:gd name="T76" fmla="*/ 2511 w 6587"/>
                <a:gd name="T77" fmla="*/ 614 h 2479"/>
                <a:gd name="T78" fmla="*/ 3062 w 6587"/>
                <a:gd name="T79" fmla="*/ 411 h 2479"/>
                <a:gd name="T80" fmla="*/ 3532 w 6587"/>
                <a:gd name="T81" fmla="*/ 390 h 2479"/>
                <a:gd name="T82" fmla="*/ 3626 w 6587"/>
                <a:gd name="T83" fmla="*/ 650 h 2479"/>
                <a:gd name="T84" fmla="*/ 4227 w 6587"/>
                <a:gd name="T85" fmla="*/ 718 h 2479"/>
                <a:gd name="T86" fmla="*/ 4617 w 6587"/>
                <a:gd name="T87" fmla="*/ 716 h 2479"/>
                <a:gd name="T88" fmla="*/ 5510 w 6587"/>
                <a:gd name="T89" fmla="*/ 912 h 2479"/>
                <a:gd name="T90" fmla="*/ 6141 w 6587"/>
                <a:gd name="T91" fmla="*/ 928 h 2479"/>
                <a:gd name="T92" fmla="*/ 4791 w 6587"/>
                <a:gd name="T93" fmla="*/ 2016 h 2479"/>
                <a:gd name="T94" fmla="*/ 4732 w 6587"/>
                <a:gd name="T95" fmla="*/ 2072 h 2479"/>
                <a:gd name="T96" fmla="*/ 4829 w 6587"/>
                <a:gd name="T97" fmla="*/ 2106 h 2479"/>
                <a:gd name="T98" fmla="*/ 6195 w 6587"/>
                <a:gd name="T99" fmla="*/ 829 h 2479"/>
                <a:gd name="T100" fmla="*/ 4683 w 6587"/>
                <a:gd name="T101" fmla="*/ 616 h 2479"/>
                <a:gd name="T102" fmla="*/ 4969 w 6587"/>
                <a:gd name="T103" fmla="*/ 496 h 2479"/>
                <a:gd name="T104" fmla="*/ 4555 w 6587"/>
                <a:gd name="T105" fmla="*/ 449 h 2479"/>
                <a:gd name="T106" fmla="*/ 1464 w 6587"/>
                <a:gd name="T107" fmla="*/ 839 h 2479"/>
                <a:gd name="T108" fmla="*/ 1798 w 6587"/>
                <a:gd name="T109" fmla="*/ 380 h 2479"/>
                <a:gd name="T110" fmla="*/ 3300 w 6587"/>
                <a:gd name="T111" fmla="*/ 257 h 2479"/>
                <a:gd name="T112" fmla="*/ 1129 w 6587"/>
                <a:gd name="T113" fmla="*/ 82 h 2479"/>
                <a:gd name="T114" fmla="*/ 1058 w 6587"/>
                <a:gd name="T115" fmla="*/ 61 h 2479"/>
                <a:gd name="T116" fmla="*/ 2764 w 6587"/>
                <a:gd name="T117" fmla="*/ 82 h 2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587" h="2479">
                  <a:moveTo>
                    <a:pt x="6587" y="1155"/>
                  </a:moveTo>
                  <a:lnTo>
                    <a:pt x="6547" y="1181"/>
                  </a:lnTo>
                  <a:lnTo>
                    <a:pt x="6486" y="1188"/>
                  </a:lnTo>
                  <a:lnTo>
                    <a:pt x="6483" y="1250"/>
                  </a:lnTo>
                  <a:lnTo>
                    <a:pt x="6469" y="1262"/>
                  </a:lnTo>
                  <a:lnTo>
                    <a:pt x="6431" y="1262"/>
                  </a:lnTo>
                  <a:lnTo>
                    <a:pt x="6403" y="1240"/>
                  </a:lnTo>
                  <a:lnTo>
                    <a:pt x="6351" y="1222"/>
                  </a:lnTo>
                  <a:lnTo>
                    <a:pt x="6341" y="1193"/>
                  </a:lnTo>
                  <a:lnTo>
                    <a:pt x="6304" y="1184"/>
                  </a:lnTo>
                  <a:lnTo>
                    <a:pt x="6259" y="1191"/>
                  </a:lnTo>
                  <a:lnTo>
                    <a:pt x="6237" y="1170"/>
                  </a:lnTo>
                  <a:lnTo>
                    <a:pt x="6247" y="1146"/>
                  </a:lnTo>
                  <a:lnTo>
                    <a:pt x="6200" y="1160"/>
                  </a:lnTo>
                  <a:lnTo>
                    <a:pt x="6219" y="1191"/>
                  </a:lnTo>
                  <a:lnTo>
                    <a:pt x="6195" y="1217"/>
                  </a:lnTo>
                  <a:lnTo>
                    <a:pt x="6195" y="1219"/>
                  </a:lnTo>
                  <a:lnTo>
                    <a:pt x="6145" y="1245"/>
                  </a:lnTo>
                  <a:lnTo>
                    <a:pt x="6096" y="1240"/>
                  </a:lnTo>
                  <a:lnTo>
                    <a:pt x="6131" y="1274"/>
                  </a:lnTo>
                  <a:lnTo>
                    <a:pt x="6155" y="1323"/>
                  </a:lnTo>
                  <a:lnTo>
                    <a:pt x="6171" y="1340"/>
                  </a:lnTo>
                  <a:lnTo>
                    <a:pt x="6176" y="1366"/>
                  </a:lnTo>
                  <a:lnTo>
                    <a:pt x="6167" y="1382"/>
                  </a:lnTo>
                  <a:lnTo>
                    <a:pt x="6093" y="1368"/>
                  </a:lnTo>
                  <a:lnTo>
                    <a:pt x="5987" y="1413"/>
                  </a:lnTo>
                  <a:lnTo>
                    <a:pt x="5952" y="1420"/>
                  </a:lnTo>
                  <a:lnTo>
                    <a:pt x="5892" y="1463"/>
                  </a:lnTo>
                  <a:lnTo>
                    <a:pt x="5836" y="1498"/>
                  </a:lnTo>
                  <a:lnTo>
                    <a:pt x="5822" y="1524"/>
                  </a:lnTo>
                  <a:lnTo>
                    <a:pt x="5767" y="1484"/>
                  </a:lnTo>
                  <a:lnTo>
                    <a:pt x="5666" y="1529"/>
                  </a:lnTo>
                  <a:lnTo>
                    <a:pt x="5649" y="1508"/>
                  </a:lnTo>
                  <a:lnTo>
                    <a:pt x="5611" y="1531"/>
                  </a:lnTo>
                  <a:lnTo>
                    <a:pt x="5559" y="1524"/>
                  </a:lnTo>
                  <a:lnTo>
                    <a:pt x="5547" y="1562"/>
                  </a:lnTo>
                  <a:lnTo>
                    <a:pt x="5500" y="1616"/>
                  </a:lnTo>
                  <a:lnTo>
                    <a:pt x="5503" y="1640"/>
                  </a:lnTo>
                  <a:lnTo>
                    <a:pt x="5545" y="1652"/>
                  </a:lnTo>
                  <a:lnTo>
                    <a:pt x="5540" y="1732"/>
                  </a:lnTo>
                  <a:lnTo>
                    <a:pt x="5505" y="1734"/>
                  </a:lnTo>
                  <a:lnTo>
                    <a:pt x="5488" y="1779"/>
                  </a:lnTo>
                  <a:lnTo>
                    <a:pt x="5505" y="1803"/>
                  </a:lnTo>
                  <a:lnTo>
                    <a:pt x="5436" y="1829"/>
                  </a:lnTo>
                  <a:lnTo>
                    <a:pt x="5425" y="1890"/>
                  </a:lnTo>
                  <a:lnTo>
                    <a:pt x="5366" y="1902"/>
                  </a:lnTo>
                  <a:lnTo>
                    <a:pt x="5354" y="1954"/>
                  </a:lnTo>
                  <a:lnTo>
                    <a:pt x="5299" y="2004"/>
                  </a:lnTo>
                  <a:lnTo>
                    <a:pt x="5285" y="1968"/>
                  </a:lnTo>
                  <a:lnTo>
                    <a:pt x="5269" y="1893"/>
                  </a:lnTo>
                  <a:lnTo>
                    <a:pt x="5247" y="1775"/>
                  </a:lnTo>
                  <a:lnTo>
                    <a:pt x="5266" y="1699"/>
                  </a:lnTo>
                  <a:lnTo>
                    <a:pt x="5297" y="1666"/>
                  </a:lnTo>
                  <a:lnTo>
                    <a:pt x="5299" y="1640"/>
                  </a:lnTo>
                  <a:lnTo>
                    <a:pt x="5361" y="1628"/>
                  </a:lnTo>
                  <a:lnTo>
                    <a:pt x="5429" y="1557"/>
                  </a:lnTo>
                  <a:lnTo>
                    <a:pt x="5496" y="1498"/>
                  </a:lnTo>
                  <a:lnTo>
                    <a:pt x="5564" y="1451"/>
                  </a:lnTo>
                  <a:lnTo>
                    <a:pt x="5597" y="1366"/>
                  </a:lnTo>
                  <a:lnTo>
                    <a:pt x="5550" y="1370"/>
                  </a:lnTo>
                  <a:lnTo>
                    <a:pt x="5526" y="1420"/>
                  </a:lnTo>
                  <a:lnTo>
                    <a:pt x="5427" y="1484"/>
                  </a:lnTo>
                  <a:lnTo>
                    <a:pt x="5396" y="1413"/>
                  </a:lnTo>
                  <a:lnTo>
                    <a:pt x="5297" y="1432"/>
                  </a:lnTo>
                  <a:lnTo>
                    <a:pt x="5200" y="1531"/>
                  </a:lnTo>
                  <a:lnTo>
                    <a:pt x="5231" y="1567"/>
                  </a:lnTo>
                  <a:lnTo>
                    <a:pt x="5146" y="1581"/>
                  </a:lnTo>
                  <a:lnTo>
                    <a:pt x="5087" y="1586"/>
                  </a:lnTo>
                  <a:lnTo>
                    <a:pt x="5089" y="1545"/>
                  </a:lnTo>
                  <a:lnTo>
                    <a:pt x="5028" y="1536"/>
                  </a:lnTo>
                  <a:lnTo>
                    <a:pt x="4980" y="1564"/>
                  </a:lnTo>
                  <a:lnTo>
                    <a:pt x="4862" y="1555"/>
                  </a:lnTo>
                  <a:lnTo>
                    <a:pt x="4735" y="1571"/>
                  </a:lnTo>
                  <a:lnTo>
                    <a:pt x="4609" y="1680"/>
                  </a:lnTo>
                  <a:lnTo>
                    <a:pt x="4463" y="1810"/>
                  </a:lnTo>
                  <a:lnTo>
                    <a:pt x="4522" y="1815"/>
                  </a:lnTo>
                  <a:lnTo>
                    <a:pt x="4541" y="1848"/>
                  </a:lnTo>
                  <a:lnTo>
                    <a:pt x="4579" y="1860"/>
                  </a:lnTo>
                  <a:lnTo>
                    <a:pt x="4605" y="1834"/>
                  </a:lnTo>
                  <a:lnTo>
                    <a:pt x="4647" y="1838"/>
                  </a:lnTo>
                  <a:lnTo>
                    <a:pt x="4702" y="1895"/>
                  </a:lnTo>
                  <a:lnTo>
                    <a:pt x="4704" y="1940"/>
                  </a:lnTo>
                  <a:lnTo>
                    <a:pt x="4673" y="1992"/>
                  </a:lnTo>
                  <a:lnTo>
                    <a:pt x="4671" y="2051"/>
                  </a:lnTo>
                  <a:lnTo>
                    <a:pt x="4652" y="2132"/>
                  </a:lnTo>
                  <a:lnTo>
                    <a:pt x="4595" y="2202"/>
                  </a:lnTo>
                  <a:lnTo>
                    <a:pt x="4581" y="2236"/>
                  </a:lnTo>
                  <a:lnTo>
                    <a:pt x="4529" y="2292"/>
                  </a:lnTo>
                  <a:lnTo>
                    <a:pt x="4477" y="2347"/>
                  </a:lnTo>
                  <a:lnTo>
                    <a:pt x="4451" y="2375"/>
                  </a:lnTo>
                  <a:lnTo>
                    <a:pt x="4402" y="2401"/>
                  </a:lnTo>
                  <a:lnTo>
                    <a:pt x="4376" y="2403"/>
                  </a:lnTo>
                  <a:lnTo>
                    <a:pt x="4352" y="2380"/>
                  </a:lnTo>
                  <a:lnTo>
                    <a:pt x="4300" y="2413"/>
                  </a:lnTo>
                  <a:lnTo>
                    <a:pt x="4293" y="2429"/>
                  </a:lnTo>
                  <a:lnTo>
                    <a:pt x="4288" y="2420"/>
                  </a:lnTo>
                  <a:lnTo>
                    <a:pt x="4288" y="2399"/>
                  </a:lnTo>
                  <a:lnTo>
                    <a:pt x="4307" y="2396"/>
                  </a:lnTo>
                  <a:lnTo>
                    <a:pt x="4314" y="2342"/>
                  </a:lnTo>
                  <a:lnTo>
                    <a:pt x="4302" y="2299"/>
                  </a:lnTo>
                  <a:lnTo>
                    <a:pt x="4338" y="2283"/>
                  </a:lnTo>
                  <a:lnTo>
                    <a:pt x="4383" y="2292"/>
                  </a:lnTo>
                  <a:lnTo>
                    <a:pt x="4409" y="2245"/>
                  </a:lnTo>
                  <a:lnTo>
                    <a:pt x="4423" y="2193"/>
                  </a:lnTo>
                  <a:lnTo>
                    <a:pt x="4437" y="2174"/>
                  </a:lnTo>
                  <a:lnTo>
                    <a:pt x="4458" y="2129"/>
                  </a:lnTo>
                  <a:lnTo>
                    <a:pt x="4394" y="2143"/>
                  </a:lnTo>
                  <a:lnTo>
                    <a:pt x="4361" y="2165"/>
                  </a:lnTo>
                  <a:lnTo>
                    <a:pt x="4302" y="2165"/>
                  </a:lnTo>
                  <a:lnTo>
                    <a:pt x="4286" y="2117"/>
                  </a:lnTo>
                  <a:lnTo>
                    <a:pt x="4241" y="2082"/>
                  </a:lnTo>
                  <a:lnTo>
                    <a:pt x="4172" y="2065"/>
                  </a:lnTo>
                  <a:lnTo>
                    <a:pt x="4158" y="2016"/>
                  </a:lnTo>
                  <a:lnTo>
                    <a:pt x="4146" y="1985"/>
                  </a:lnTo>
                  <a:lnTo>
                    <a:pt x="4132" y="1964"/>
                  </a:lnTo>
                  <a:lnTo>
                    <a:pt x="4106" y="1912"/>
                  </a:lnTo>
                  <a:lnTo>
                    <a:pt x="4073" y="1893"/>
                  </a:lnTo>
                  <a:lnTo>
                    <a:pt x="4016" y="1876"/>
                  </a:lnTo>
                  <a:lnTo>
                    <a:pt x="3964" y="1879"/>
                  </a:lnTo>
                  <a:lnTo>
                    <a:pt x="3917" y="1888"/>
                  </a:lnTo>
                  <a:lnTo>
                    <a:pt x="3884" y="1914"/>
                  </a:lnTo>
                  <a:lnTo>
                    <a:pt x="3905" y="1926"/>
                  </a:lnTo>
                  <a:lnTo>
                    <a:pt x="3905" y="1954"/>
                  </a:lnTo>
                  <a:lnTo>
                    <a:pt x="3884" y="1971"/>
                  </a:lnTo>
                  <a:lnTo>
                    <a:pt x="3849" y="2025"/>
                  </a:lnTo>
                  <a:lnTo>
                    <a:pt x="3851" y="2046"/>
                  </a:lnTo>
                  <a:lnTo>
                    <a:pt x="3797" y="2080"/>
                  </a:lnTo>
                  <a:lnTo>
                    <a:pt x="3749" y="2061"/>
                  </a:lnTo>
                  <a:lnTo>
                    <a:pt x="3702" y="2063"/>
                  </a:lnTo>
                  <a:lnTo>
                    <a:pt x="3683" y="2046"/>
                  </a:lnTo>
                  <a:lnTo>
                    <a:pt x="3660" y="2042"/>
                  </a:lnTo>
                  <a:lnTo>
                    <a:pt x="3603" y="2077"/>
                  </a:lnTo>
                  <a:lnTo>
                    <a:pt x="3553" y="2084"/>
                  </a:lnTo>
                  <a:lnTo>
                    <a:pt x="3515" y="2098"/>
                  </a:lnTo>
                  <a:lnTo>
                    <a:pt x="3468" y="2089"/>
                  </a:lnTo>
                  <a:lnTo>
                    <a:pt x="3433" y="2089"/>
                  </a:lnTo>
                  <a:lnTo>
                    <a:pt x="3409" y="2065"/>
                  </a:lnTo>
                  <a:lnTo>
                    <a:pt x="3371" y="2039"/>
                  </a:lnTo>
                  <a:lnTo>
                    <a:pt x="3331" y="2035"/>
                  </a:lnTo>
                  <a:lnTo>
                    <a:pt x="3284" y="2039"/>
                  </a:lnTo>
                  <a:lnTo>
                    <a:pt x="3246" y="2049"/>
                  </a:lnTo>
                  <a:lnTo>
                    <a:pt x="3192" y="2028"/>
                  </a:lnTo>
                  <a:lnTo>
                    <a:pt x="3185" y="1990"/>
                  </a:lnTo>
                  <a:lnTo>
                    <a:pt x="3140" y="1978"/>
                  </a:lnTo>
                  <a:lnTo>
                    <a:pt x="3104" y="1971"/>
                  </a:lnTo>
                  <a:lnTo>
                    <a:pt x="3062" y="1950"/>
                  </a:lnTo>
                  <a:lnTo>
                    <a:pt x="3022" y="2004"/>
                  </a:lnTo>
                  <a:lnTo>
                    <a:pt x="3036" y="2032"/>
                  </a:lnTo>
                  <a:lnTo>
                    <a:pt x="2998" y="2068"/>
                  </a:lnTo>
                  <a:lnTo>
                    <a:pt x="2944" y="2056"/>
                  </a:lnTo>
                  <a:lnTo>
                    <a:pt x="2903" y="2054"/>
                  </a:lnTo>
                  <a:lnTo>
                    <a:pt x="2877" y="2030"/>
                  </a:lnTo>
                  <a:lnTo>
                    <a:pt x="2837" y="2030"/>
                  </a:lnTo>
                  <a:lnTo>
                    <a:pt x="2804" y="2013"/>
                  </a:lnTo>
                  <a:lnTo>
                    <a:pt x="2745" y="2037"/>
                  </a:lnTo>
                  <a:lnTo>
                    <a:pt x="2672" y="2080"/>
                  </a:lnTo>
                  <a:lnTo>
                    <a:pt x="2632" y="2089"/>
                  </a:lnTo>
                  <a:lnTo>
                    <a:pt x="2615" y="2094"/>
                  </a:lnTo>
                  <a:lnTo>
                    <a:pt x="2596" y="2063"/>
                  </a:lnTo>
                  <a:lnTo>
                    <a:pt x="2547" y="2070"/>
                  </a:lnTo>
                  <a:lnTo>
                    <a:pt x="2530" y="2049"/>
                  </a:lnTo>
                  <a:lnTo>
                    <a:pt x="2502" y="2039"/>
                  </a:lnTo>
                  <a:lnTo>
                    <a:pt x="2483" y="2009"/>
                  </a:lnTo>
                  <a:lnTo>
                    <a:pt x="2462" y="1999"/>
                  </a:lnTo>
                  <a:lnTo>
                    <a:pt x="2407" y="2013"/>
                  </a:lnTo>
                  <a:lnTo>
                    <a:pt x="2353" y="1983"/>
                  </a:lnTo>
                  <a:lnTo>
                    <a:pt x="2334" y="2011"/>
                  </a:lnTo>
                  <a:lnTo>
                    <a:pt x="2247" y="1879"/>
                  </a:lnTo>
                  <a:lnTo>
                    <a:pt x="2197" y="1838"/>
                  </a:lnTo>
                  <a:lnTo>
                    <a:pt x="2211" y="1822"/>
                  </a:lnTo>
                  <a:lnTo>
                    <a:pt x="2114" y="1872"/>
                  </a:lnTo>
                  <a:lnTo>
                    <a:pt x="2079" y="1874"/>
                  </a:lnTo>
                  <a:lnTo>
                    <a:pt x="2081" y="1846"/>
                  </a:lnTo>
                  <a:lnTo>
                    <a:pt x="2032" y="1827"/>
                  </a:lnTo>
                  <a:lnTo>
                    <a:pt x="1991" y="1841"/>
                  </a:lnTo>
                  <a:lnTo>
                    <a:pt x="1980" y="1786"/>
                  </a:lnTo>
                  <a:lnTo>
                    <a:pt x="1909" y="1775"/>
                  </a:lnTo>
                  <a:lnTo>
                    <a:pt x="1876" y="1796"/>
                  </a:lnTo>
                  <a:lnTo>
                    <a:pt x="1779" y="1815"/>
                  </a:lnTo>
                  <a:lnTo>
                    <a:pt x="1760" y="1829"/>
                  </a:lnTo>
                  <a:lnTo>
                    <a:pt x="1613" y="1848"/>
                  </a:lnTo>
                  <a:lnTo>
                    <a:pt x="1597" y="1864"/>
                  </a:lnTo>
                  <a:lnTo>
                    <a:pt x="1625" y="1902"/>
                  </a:lnTo>
                  <a:lnTo>
                    <a:pt x="1587" y="1914"/>
                  </a:lnTo>
                  <a:lnTo>
                    <a:pt x="1594" y="1928"/>
                  </a:lnTo>
                  <a:lnTo>
                    <a:pt x="1557" y="1954"/>
                  </a:lnTo>
                  <a:lnTo>
                    <a:pt x="1620" y="1990"/>
                  </a:lnTo>
                  <a:lnTo>
                    <a:pt x="1611" y="2013"/>
                  </a:lnTo>
                  <a:lnTo>
                    <a:pt x="1557" y="2011"/>
                  </a:lnTo>
                  <a:lnTo>
                    <a:pt x="1545" y="2028"/>
                  </a:lnTo>
                  <a:lnTo>
                    <a:pt x="1495" y="1999"/>
                  </a:lnTo>
                  <a:lnTo>
                    <a:pt x="1434" y="2002"/>
                  </a:lnTo>
                  <a:lnTo>
                    <a:pt x="1394" y="2023"/>
                  </a:lnTo>
                  <a:lnTo>
                    <a:pt x="1346" y="2002"/>
                  </a:lnTo>
                  <a:lnTo>
                    <a:pt x="1261" y="1966"/>
                  </a:lnTo>
                  <a:lnTo>
                    <a:pt x="1202" y="1968"/>
                  </a:lnTo>
                  <a:lnTo>
                    <a:pt x="1122" y="2023"/>
                  </a:lnTo>
                  <a:lnTo>
                    <a:pt x="1117" y="2061"/>
                  </a:lnTo>
                  <a:lnTo>
                    <a:pt x="1077" y="2032"/>
                  </a:lnTo>
                  <a:lnTo>
                    <a:pt x="1046" y="2087"/>
                  </a:lnTo>
                  <a:lnTo>
                    <a:pt x="1058" y="2096"/>
                  </a:lnTo>
                  <a:lnTo>
                    <a:pt x="1037" y="2134"/>
                  </a:lnTo>
                  <a:lnTo>
                    <a:pt x="1068" y="2167"/>
                  </a:lnTo>
                  <a:lnTo>
                    <a:pt x="1098" y="2167"/>
                  </a:lnTo>
                  <a:lnTo>
                    <a:pt x="1122" y="2198"/>
                  </a:lnTo>
                  <a:lnTo>
                    <a:pt x="1117" y="2224"/>
                  </a:lnTo>
                  <a:lnTo>
                    <a:pt x="1138" y="2231"/>
                  </a:lnTo>
                  <a:lnTo>
                    <a:pt x="1120" y="2259"/>
                  </a:lnTo>
                  <a:lnTo>
                    <a:pt x="1082" y="2269"/>
                  </a:lnTo>
                  <a:lnTo>
                    <a:pt x="1044" y="2318"/>
                  </a:lnTo>
                  <a:lnTo>
                    <a:pt x="1079" y="2363"/>
                  </a:lnTo>
                  <a:lnTo>
                    <a:pt x="1075" y="2394"/>
                  </a:lnTo>
                  <a:lnTo>
                    <a:pt x="1117" y="2448"/>
                  </a:lnTo>
                  <a:lnTo>
                    <a:pt x="1094" y="2467"/>
                  </a:lnTo>
                  <a:lnTo>
                    <a:pt x="1089" y="2479"/>
                  </a:lnTo>
                  <a:lnTo>
                    <a:pt x="1070" y="2477"/>
                  </a:lnTo>
                  <a:lnTo>
                    <a:pt x="1044" y="2448"/>
                  </a:lnTo>
                  <a:lnTo>
                    <a:pt x="1034" y="2446"/>
                  </a:lnTo>
                  <a:lnTo>
                    <a:pt x="1008" y="2436"/>
                  </a:lnTo>
                  <a:lnTo>
                    <a:pt x="997" y="2418"/>
                  </a:lnTo>
                  <a:lnTo>
                    <a:pt x="961" y="2406"/>
                  </a:lnTo>
                  <a:lnTo>
                    <a:pt x="938" y="2415"/>
                  </a:lnTo>
                  <a:lnTo>
                    <a:pt x="930" y="2406"/>
                  </a:lnTo>
                  <a:lnTo>
                    <a:pt x="878" y="2382"/>
                  </a:lnTo>
                  <a:lnTo>
                    <a:pt x="822" y="2375"/>
                  </a:lnTo>
                  <a:lnTo>
                    <a:pt x="789" y="2368"/>
                  </a:lnTo>
                  <a:lnTo>
                    <a:pt x="784" y="2373"/>
                  </a:lnTo>
                  <a:lnTo>
                    <a:pt x="734" y="2332"/>
                  </a:lnTo>
                  <a:lnTo>
                    <a:pt x="692" y="2316"/>
                  </a:lnTo>
                  <a:lnTo>
                    <a:pt x="656" y="2288"/>
                  </a:lnTo>
                  <a:lnTo>
                    <a:pt x="685" y="2280"/>
                  </a:lnTo>
                  <a:lnTo>
                    <a:pt x="718" y="2240"/>
                  </a:lnTo>
                  <a:lnTo>
                    <a:pt x="697" y="2221"/>
                  </a:lnTo>
                  <a:lnTo>
                    <a:pt x="753" y="2200"/>
                  </a:lnTo>
                  <a:lnTo>
                    <a:pt x="751" y="2191"/>
                  </a:lnTo>
                  <a:lnTo>
                    <a:pt x="718" y="2198"/>
                  </a:lnTo>
                  <a:lnTo>
                    <a:pt x="718" y="2176"/>
                  </a:lnTo>
                  <a:lnTo>
                    <a:pt x="739" y="2162"/>
                  </a:lnTo>
                  <a:lnTo>
                    <a:pt x="775" y="2158"/>
                  </a:lnTo>
                  <a:lnTo>
                    <a:pt x="782" y="2141"/>
                  </a:lnTo>
                  <a:lnTo>
                    <a:pt x="772" y="2115"/>
                  </a:lnTo>
                  <a:lnTo>
                    <a:pt x="789" y="2089"/>
                  </a:lnTo>
                  <a:lnTo>
                    <a:pt x="789" y="2075"/>
                  </a:lnTo>
                  <a:lnTo>
                    <a:pt x="732" y="2058"/>
                  </a:lnTo>
                  <a:lnTo>
                    <a:pt x="708" y="2058"/>
                  </a:lnTo>
                  <a:lnTo>
                    <a:pt x="685" y="2035"/>
                  </a:lnTo>
                  <a:lnTo>
                    <a:pt x="656" y="2042"/>
                  </a:lnTo>
                  <a:lnTo>
                    <a:pt x="607" y="2025"/>
                  </a:lnTo>
                  <a:lnTo>
                    <a:pt x="607" y="2016"/>
                  </a:lnTo>
                  <a:lnTo>
                    <a:pt x="593" y="1992"/>
                  </a:lnTo>
                  <a:lnTo>
                    <a:pt x="562" y="1990"/>
                  </a:lnTo>
                  <a:lnTo>
                    <a:pt x="560" y="1976"/>
                  </a:lnTo>
                  <a:lnTo>
                    <a:pt x="569" y="1964"/>
                  </a:lnTo>
                  <a:lnTo>
                    <a:pt x="545" y="1935"/>
                  </a:lnTo>
                  <a:lnTo>
                    <a:pt x="505" y="1940"/>
                  </a:lnTo>
                  <a:lnTo>
                    <a:pt x="493" y="1938"/>
                  </a:lnTo>
                  <a:lnTo>
                    <a:pt x="484" y="1950"/>
                  </a:lnTo>
                  <a:lnTo>
                    <a:pt x="467" y="1947"/>
                  </a:lnTo>
                  <a:lnTo>
                    <a:pt x="458" y="1914"/>
                  </a:lnTo>
                  <a:lnTo>
                    <a:pt x="451" y="1898"/>
                  </a:lnTo>
                  <a:lnTo>
                    <a:pt x="458" y="1890"/>
                  </a:lnTo>
                  <a:lnTo>
                    <a:pt x="489" y="1893"/>
                  </a:lnTo>
                  <a:lnTo>
                    <a:pt x="503" y="1881"/>
                  </a:lnTo>
                  <a:lnTo>
                    <a:pt x="493" y="1867"/>
                  </a:lnTo>
                  <a:lnTo>
                    <a:pt x="465" y="1860"/>
                  </a:lnTo>
                  <a:lnTo>
                    <a:pt x="467" y="1848"/>
                  </a:lnTo>
                  <a:lnTo>
                    <a:pt x="453" y="1838"/>
                  </a:lnTo>
                  <a:lnTo>
                    <a:pt x="430" y="1805"/>
                  </a:lnTo>
                  <a:lnTo>
                    <a:pt x="437" y="1791"/>
                  </a:lnTo>
                  <a:lnTo>
                    <a:pt x="432" y="1765"/>
                  </a:lnTo>
                  <a:lnTo>
                    <a:pt x="396" y="1751"/>
                  </a:lnTo>
                  <a:lnTo>
                    <a:pt x="375" y="1758"/>
                  </a:lnTo>
                  <a:lnTo>
                    <a:pt x="370" y="1744"/>
                  </a:lnTo>
                  <a:lnTo>
                    <a:pt x="328" y="1732"/>
                  </a:lnTo>
                  <a:lnTo>
                    <a:pt x="316" y="1699"/>
                  </a:lnTo>
                  <a:lnTo>
                    <a:pt x="314" y="1673"/>
                  </a:lnTo>
                  <a:lnTo>
                    <a:pt x="295" y="1659"/>
                  </a:lnTo>
                  <a:lnTo>
                    <a:pt x="311" y="1642"/>
                  </a:lnTo>
                  <a:lnTo>
                    <a:pt x="300" y="1590"/>
                  </a:lnTo>
                  <a:lnTo>
                    <a:pt x="328" y="1557"/>
                  </a:lnTo>
                  <a:lnTo>
                    <a:pt x="321" y="1548"/>
                  </a:lnTo>
                  <a:lnTo>
                    <a:pt x="366" y="1515"/>
                  </a:lnTo>
                  <a:lnTo>
                    <a:pt x="326" y="1489"/>
                  </a:lnTo>
                  <a:lnTo>
                    <a:pt x="408" y="1413"/>
                  </a:lnTo>
                  <a:lnTo>
                    <a:pt x="444" y="1378"/>
                  </a:lnTo>
                  <a:lnTo>
                    <a:pt x="458" y="1347"/>
                  </a:lnTo>
                  <a:lnTo>
                    <a:pt x="401" y="1307"/>
                  </a:lnTo>
                  <a:lnTo>
                    <a:pt x="415" y="1266"/>
                  </a:lnTo>
                  <a:lnTo>
                    <a:pt x="382" y="1219"/>
                  </a:lnTo>
                  <a:lnTo>
                    <a:pt x="408" y="1165"/>
                  </a:lnTo>
                  <a:lnTo>
                    <a:pt x="363" y="1092"/>
                  </a:lnTo>
                  <a:lnTo>
                    <a:pt x="399" y="1042"/>
                  </a:lnTo>
                  <a:lnTo>
                    <a:pt x="340" y="999"/>
                  </a:lnTo>
                  <a:lnTo>
                    <a:pt x="344" y="952"/>
                  </a:lnTo>
                  <a:lnTo>
                    <a:pt x="375" y="945"/>
                  </a:lnTo>
                  <a:lnTo>
                    <a:pt x="441" y="919"/>
                  </a:lnTo>
                  <a:lnTo>
                    <a:pt x="482" y="895"/>
                  </a:lnTo>
                  <a:lnTo>
                    <a:pt x="545" y="936"/>
                  </a:lnTo>
                  <a:lnTo>
                    <a:pt x="652" y="952"/>
                  </a:lnTo>
                  <a:lnTo>
                    <a:pt x="798" y="1028"/>
                  </a:lnTo>
                  <a:lnTo>
                    <a:pt x="827" y="1058"/>
                  </a:lnTo>
                  <a:lnTo>
                    <a:pt x="829" y="1103"/>
                  </a:lnTo>
                  <a:lnTo>
                    <a:pt x="786" y="1136"/>
                  </a:lnTo>
                  <a:lnTo>
                    <a:pt x="723" y="1153"/>
                  </a:lnTo>
                  <a:lnTo>
                    <a:pt x="550" y="1103"/>
                  </a:lnTo>
                  <a:lnTo>
                    <a:pt x="522" y="1113"/>
                  </a:lnTo>
                  <a:lnTo>
                    <a:pt x="586" y="1160"/>
                  </a:lnTo>
                  <a:lnTo>
                    <a:pt x="588" y="1188"/>
                  </a:lnTo>
                  <a:lnTo>
                    <a:pt x="590" y="1252"/>
                  </a:lnTo>
                  <a:lnTo>
                    <a:pt x="640" y="1271"/>
                  </a:lnTo>
                  <a:lnTo>
                    <a:pt x="671" y="1288"/>
                  </a:lnTo>
                  <a:lnTo>
                    <a:pt x="675" y="1257"/>
                  </a:lnTo>
                  <a:lnTo>
                    <a:pt x="652" y="1231"/>
                  </a:lnTo>
                  <a:lnTo>
                    <a:pt x="678" y="1207"/>
                  </a:lnTo>
                  <a:lnTo>
                    <a:pt x="770" y="1248"/>
                  </a:lnTo>
                  <a:lnTo>
                    <a:pt x="803" y="1231"/>
                  </a:lnTo>
                  <a:lnTo>
                    <a:pt x="777" y="1186"/>
                  </a:lnTo>
                  <a:lnTo>
                    <a:pt x="867" y="1122"/>
                  </a:lnTo>
                  <a:lnTo>
                    <a:pt x="902" y="1127"/>
                  </a:lnTo>
                  <a:lnTo>
                    <a:pt x="938" y="1148"/>
                  </a:lnTo>
                  <a:lnTo>
                    <a:pt x="961" y="1106"/>
                  </a:lnTo>
                  <a:lnTo>
                    <a:pt x="928" y="1066"/>
                  </a:lnTo>
                  <a:lnTo>
                    <a:pt x="947" y="1025"/>
                  </a:lnTo>
                  <a:lnTo>
                    <a:pt x="919" y="985"/>
                  </a:lnTo>
                  <a:lnTo>
                    <a:pt x="1027" y="1006"/>
                  </a:lnTo>
                  <a:lnTo>
                    <a:pt x="1049" y="1044"/>
                  </a:lnTo>
                  <a:lnTo>
                    <a:pt x="1001" y="1051"/>
                  </a:lnTo>
                  <a:lnTo>
                    <a:pt x="1001" y="1089"/>
                  </a:lnTo>
                  <a:lnTo>
                    <a:pt x="1032" y="1110"/>
                  </a:lnTo>
                  <a:lnTo>
                    <a:pt x="1091" y="1096"/>
                  </a:lnTo>
                  <a:lnTo>
                    <a:pt x="1101" y="1054"/>
                  </a:lnTo>
                  <a:lnTo>
                    <a:pt x="1181" y="1023"/>
                  </a:lnTo>
                  <a:lnTo>
                    <a:pt x="1316" y="966"/>
                  </a:lnTo>
                  <a:lnTo>
                    <a:pt x="1344" y="969"/>
                  </a:lnTo>
                  <a:lnTo>
                    <a:pt x="1306" y="1009"/>
                  </a:lnTo>
                  <a:lnTo>
                    <a:pt x="1356" y="1016"/>
                  </a:lnTo>
                  <a:lnTo>
                    <a:pt x="1382" y="995"/>
                  </a:lnTo>
                  <a:lnTo>
                    <a:pt x="1455" y="992"/>
                  </a:lnTo>
                  <a:lnTo>
                    <a:pt x="1512" y="964"/>
                  </a:lnTo>
                  <a:lnTo>
                    <a:pt x="1557" y="1004"/>
                  </a:lnTo>
                  <a:lnTo>
                    <a:pt x="1599" y="959"/>
                  </a:lnTo>
                  <a:lnTo>
                    <a:pt x="1559" y="921"/>
                  </a:lnTo>
                  <a:lnTo>
                    <a:pt x="1580" y="898"/>
                  </a:lnTo>
                  <a:lnTo>
                    <a:pt x="1694" y="919"/>
                  </a:lnTo>
                  <a:lnTo>
                    <a:pt x="1748" y="940"/>
                  </a:lnTo>
                  <a:lnTo>
                    <a:pt x="1887" y="1016"/>
                  </a:lnTo>
                  <a:lnTo>
                    <a:pt x="1913" y="983"/>
                  </a:lnTo>
                  <a:lnTo>
                    <a:pt x="1873" y="947"/>
                  </a:lnTo>
                  <a:lnTo>
                    <a:pt x="1873" y="933"/>
                  </a:lnTo>
                  <a:lnTo>
                    <a:pt x="1826" y="926"/>
                  </a:lnTo>
                  <a:lnTo>
                    <a:pt x="1840" y="893"/>
                  </a:lnTo>
                  <a:lnTo>
                    <a:pt x="1819" y="839"/>
                  </a:lnTo>
                  <a:lnTo>
                    <a:pt x="1817" y="815"/>
                  </a:lnTo>
                  <a:lnTo>
                    <a:pt x="1887" y="751"/>
                  </a:lnTo>
                  <a:lnTo>
                    <a:pt x="1913" y="685"/>
                  </a:lnTo>
                  <a:lnTo>
                    <a:pt x="1942" y="671"/>
                  </a:lnTo>
                  <a:lnTo>
                    <a:pt x="2046" y="690"/>
                  </a:lnTo>
                  <a:lnTo>
                    <a:pt x="2053" y="730"/>
                  </a:lnTo>
                  <a:lnTo>
                    <a:pt x="2017" y="789"/>
                  </a:lnTo>
                  <a:lnTo>
                    <a:pt x="2041" y="813"/>
                  </a:lnTo>
                  <a:lnTo>
                    <a:pt x="2053" y="860"/>
                  </a:lnTo>
                  <a:lnTo>
                    <a:pt x="2043" y="954"/>
                  </a:lnTo>
                  <a:lnTo>
                    <a:pt x="2086" y="997"/>
                  </a:lnTo>
                  <a:lnTo>
                    <a:pt x="2069" y="1040"/>
                  </a:lnTo>
                  <a:lnTo>
                    <a:pt x="1994" y="1132"/>
                  </a:lnTo>
                  <a:lnTo>
                    <a:pt x="2039" y="1141"/>
                  </a:lnTo>
                  <a:lnTo>
                    <a:pt x="2053" y="1120"/>
                  </a:lnTo>
                  <a:lnTo>
                    <a:pt x="2095" y="1103"/>
                  </a:lnTo>
                  <a:lnTo>
                    <a:pt x="2107" y="1070"/>
                  </a:lnTo>
                  <a:lnTo>
                    <a:pt x="2140" y="1040"/>
                  </a:lnTo>
                  <a:lnTo>
                    <a:pt x="2117" y="1002"/>
                  </a:lnTo>
                  <a:lnTo>
                    <a:pt x="2136" y="957"/>
                  </a:lnTo>
                  <a:lnTo>
                    <a:pt x="2093" y="952"/>
                  </a:lnTo>
                  <a:lnTo>
                    <a:pt x="2084" y="914"/>
                  </a:lnTo>
                  <a:lnTo>
                    <a:pt x="2114" y="843"/>
                  </a:lnTo>
                  <a:lnTo>
                    <a:pt x="2065" y="787"/>
                  </a:lnTo>
                  <a:lnTo>
                    <a:pt x="2133" y="737"/>
                  </a:lnTo>
                  <a:lnTo>
                    <a:pt x="2126" y="687"/>
                  </a:lnTo>
                  <a:lnTo>
                    <a:pt x="2145" y="685"/>
                  </a:lnTo>
                  <a:lnTo>
                    <a:pt x="2164" y="725"/>
                  </a:lnTo>
                  <a:lnTo>
                    <a:pt x="2150" y="794"/>
                  </a:lnTo>
                  <a:lnTo>
                    <a:pt x="2190" y="808"/>
                  </a:lnTo>
                  <a:lnTo>
                    <a:pt x="2173" y="756"/>
                  </a:lnTo>
                  <a:lnTo>
                    <a:pt x="2237" y="728"/>
                  </a:lnTo>
                  <a:lnTo>
                    <a:pt x="2317" y="723"/>
                  </a:lnTo>
                  <a:lnTo>
                    <a:pt x="2388" y="765"/>
                  </a:lnTo>
                  <a:lnTo>
                    <a:pt x="2355" y="704"/>
                  </a:lnTo>
                  <a:lnTo>
                    <a:pt x="2351" y="626"/>
                  </a:lnTo>
                  <a:lnTo>
                    <a:pt x="2419" y="612"/>
                  </a:lnTo>
                  <a:lnTo>
                    <a:pt x="2511" y="614"/>
                  </a:lnTo>
                  <a:lnTo>
                    <a:pt x="2594" y="605"/>
                  </a:lnTo>
                  <a:lnTo>
                    <a:pt x="2563" y="564"/>
                  </a:lnTo>
                  <a:lnTo>
                    <a:pt x="2608" y="515"/>
                  </a:lnTo>
                  <a:lnTo>
                    <a:pt x="2653" y="512"/>
                  </a:lnTo>
                  <a:lnTo>
                    <a:pt x="2729" y="475"/>
                  </a:lnTo>
                  <a:lnTo>
                    <a:pt x="2830" y="463"/>
                  </a:lnTo>
                  <a:lnTo>
                    <a:pt x="2842" y="442"/>
                  </a:lnTo>
                  <a:lnTo>
                    <a:pt x="2944" y="434"/>
                  </a:lnTo>
                  <a:lnTo>
                    <a:pt x="2977" y="451"/>
                  </a:lnTo>
                  <a:lnTo>
                    <a:pt x="3062" y="411"/>
                  </a:lnTo>
                  <a:lnTo>
                    <a:pt x="3133" y="411"/>
                  </a:lnTo>
                  <a:lnTo>
                    <a:pt x="3144" y="375"/>
                  </a:lnTo>
                  <a:lnTo>
                    <a:pt x="3180" y="342"/>
                  </a:lnTo>
                  <a:lnTo>
                    <a:pt x="3272" y="307"/>
                  </a:lnTo>
                  <a:lnTo>
                    <a:pt x="3338" y="335"/>
                  </a:lnTo>
                  <a:lnTo>
                    <a:pt x="3286" y="354"/>
                  </a:lnTo>
                  <a:lnTo>
                    <a:pt x="3374" y="368"/>
                  </a:lnTo>
                  <a:lnTo>
                    <a:pt x="3383" y="406"/>
                  </a:lnTo>
                  <a:lnTo>
                    <a:pt x="3419" y="387"/>
                  </a:lnTo>
                  <a:lnTo>
                    <a:pt x="3532" y="390"/>
                  </a:lnTo>
                  <a:lnTo>
                    <a:pt x="3619" y="427"/>
                  </a:lnTo>
                  <a:lnTo>
                    <a:pt x="3650" y="458"/>
                  </a:lnTo>
                  <a:lnTo>
                    <a:pt x="3641" y="498"/>
                  </a:lnTo>
                  <a:lnTo>
                    <a:pt x="3598" y="522"/>
                  </a:lnTo>
                  <a:lnTo>
                    <a:pt x="3497" y="564"/>
                  </a:lnTo>
                  <a:lnTo>
                    <a:pt x="3468" y="586"/>
                  </a:lnTo>
                  <a:lnTo>
                    <a:pt x="3515" y="598"/>
                  </a:lnTo>
                  <a:lnTo>
                    <a:pt x="3572" y="616"/>
                  </a:lnTo>
                  <a:lnTo>
                    <a:pt x="3608" y="602"/>
                  </a:lnTo>
                  <a:lnTo>
                    <a:pt x="3626" y="650"/>
                  </a:lnTo>
                  <a:lnTo>
                    <a:pt x="3643" y="631"/>
                  </a:lnTo>
                  <a:lnTo>
                    <a:pt x="3704" y="619"/>
                  </a:lnTo>
                  <a:lnTo>
                    <a:pt x="3830" y="631"/>
                  </a:lnTo>
                  <a:lnTo>
                    <a:pt x="3839" y="666"/>
                  </a:lnTo>
                  <a:lnTo>
                    <a:pt x="4000" y="676"/>
                  </a:lnTo>
                  <a:lnTo>
                    <a:pt x="4002" y="619"/>
                  </a:lnTo>
                  <a:lnTo>
                    <a:pt x="4085" y="633"/>
                  </a:lnTo>
                  <a:lnTo>
                    <a:pt x="4146" y="633"/>
                  </a:lnTo>
                  <a:lnTo>
                    <a:pt x="4208" y="671"/>
                  </a:lnTo>
                  <a:lnTo>
                    <a:pt x="4227" y="718"/>
                  </a:lnTo>
                  <a:lnTo>
                    <a:pt x="4203" y="749"/>
                  </a:lnTo>
                  <a:lnTo>
                    <a:pt x="4253" y="806"/>
                  </a:lnTo>
                  <a:lnTo>
                    <a:pt x="4314" y="834"/>
                  </a:lnTo>
                  <a:lnTo>
                    <a:pt x="4350" y="758"/>
                  </a:lnTo>
                  <a:lnTo>
                    <a:pt x="4413" y="791"/>
                  </a:lnTo>
                  <a:lnTo>
                    <a:pt x="4477" y="772"/>
                  </a:lnTo>
                  <a:lnTo>
                    <a:pt x="4553" y="794"/>
                  </a:lnTo>
                  <a:lnTo>
                    <a:pt x="4581" y="775"/>
                  </a:lnTo>
                  <a:lnTo>
                    <a:pt x="4645" y="784"/>
                  </a:lnTo>
                  <a:lnTo>
                    <a:pt x="4617" y="716"/>
                  </a:lnTo>
                  <a:lnTo>
                    <a:pt x="4669" y="685"/>
                  </a:lnTo>
                  <a:lnTo>
                    <a:pt x="5016" y="732"/>
                  </a:lnTo>
                  <a:lnTo>
                    <a:pt x="5049" y="775"/>
                  </a:lnTo>
                  <a:lnTo>
                    <a:pt x="5151" y="829"/>
                  </a:lnTo>
                  <a:lnTo>
                    <a:pt x="5306" y="815"/>
                  </a:lnTo>
                  <a:lnTo>
                    <a:pt x="5384" y="827"/>
                  </a:lnTo>
                  <a:lnTo>
                    <a:pt x="5415" y="858"/>
                  </a:lnTo>
                  <a:lnTo>
                    <a:pt x="5410" y="907"/>
                  </a:lnTo>
                  <a:lnTo>
                    <a:pt x="5460" y="926"/>
                  </a:lnTo>
                  <a:lnTo>
                    <a:pt x="5510" y="912"/>
                  </a:lnTo>
                  <a:lnTo>
                    <a:pt x="5578" y="912"/>
                  </a:lnTo>
                  <a:lnTo>
                    <a:pt x="5651" y="924"/>
                  </a:lnTo>
                  <a:lnTo>
                    <a:pt x="5725" y="917"/>
                  </a:lnTo>
                  <a:lnTo>
                    <a:pt x="5793" y="976"/>
                  </a:lnTo>
                  <a:lnTo>
                    <a:pt x="5840" y="954"/>
                  </a:lnTo>
                  <a:lnTo>
                    <a:pt x="5810" y="912"/>
                  </a:lnTo>
                  <a:lnTo>
                    <a:pt x="5826" y="881"/>
                  </a:lnTo>
                  <a:lnTo>
                    <a:pt x="5949" y="900"/>
                  </a:lnTo>
                  <a:lnTo>
                    <a:pt x="6030" y="895"/>
                  </a:lnTo>
                  <a:lnTo>
                    <a:pt x="6141" y="928"/>
                  </a:lnTo>
                  <a:lnTo>
                    <a:pt x="6195" y="959"/>
                  </a:lnTo>
                  <a:lnTo>
                    <a:pt x="6289" y="1009"/>
                  </a:lnTo>
                  <a:lnTo>
                    <a:pt x="6391" y="1075"/>
                  </a:lnTo>
                  <a:lnTo>
                    <a:pt x="6389" y="1115"/>
                  </a:lnTo>
                  <a:lnTo>
                    <a:pt x="6415" y="1132"/>
                  </a:lnTo>
                  <a:lnTo>
                    <a:pt x="6405" y="1084"/>
                  </a:lnTo>
                  <a:lnTo>
                    <a:pt x="6509" y="1094"/>
                  </a:lnTo>
                  <a:lnTo>
                    <a:pt x="6587" y="1155"/>
                  </a:lnTo>
                  <a:close/>
                  <a:moveTo>
                    <a:pt x="4829" y="2106"/>
                  </a:moveTo>
                  <a:lnTo>
                    <a:pt x="4791" y="2016"/>
                  </a:lnTo>
                  <a:lnTo>
                    <a:pt x="4775" y="1966"/>
                  </a:lnTo>
                  <a:lnTo>
                    <a:pt x="4777" y="1914"/>
                  </a:lnTo>
                  <a:lnTo>
                    <a:pt x="4763" y="1864"/>
                  </a:lnTo>
                  <a:lnTo>
                    <a:pt x="4754" y="1829"/>
                  </a:lnTo>
                  <a:lnTo>
                    <a:pt x="4735" y="1836"/>
                  </a:lnTo>
                  <a:lnTo>
                    <a:pt x="4751" y="1860"/>
                  </a:lnTo>
                  <a:lnTo>
                    <a:pt x="4716" y="1886"/>
                  </a:lnTo>
                  <a:lnTo>
                    <a:pt x="4711" y="1957"/>
                  </a:lnTo>
                  <a:lnTo>
                    <a:pt x="4735" y="2006"/>
                  </a:lnTo>
                  <a:lnTo>
                    <a:pt x="4732" y="2072"/>
                  </a:lnTo>
                  <a:lnTo>
                    <a:pt x="4723" y="2110"/>
                  </a:lnTo>
                  <a:lnTo>
                    <a:pt x="4728" y="2165"/>
                  </a:lnTo>
                  <a:lnTo>
                    <a:pt x="4723" y="2212"/>
                  </a:lnTo>
                  <a:lnTo>
                    <a:pt x="4730" y="2252"/>
                  </a:lnTo>
                  <a:lnTo>
                    <a:pt x="4756" y="2217"/>
                  </a:lnTo>
                  <a:lnTo>
                    <a:pt x="4787" y="2245"/>
                  </a:lnTo>
                  <a:lnTo>
                    <a:pt x="4787" y="2210"/>
                  </a:lnTo>
                  <a:lnTo>
                    <a:pt x="4749" y="2160"/>
                  </a:lnTo>
                  <a:lnTo>
                    <a:pt x="4772" y="2089"/>
                  </a:lnTo>
                  <a:lnTo>
                    <a:pt x="4829" y="2106"/>
                  </a:lnTo>
                  <a:close/>
                  <a:moveTo>
                    <a:pt x="103" y="1794"/>
                  </a:moveTo>
                  <a:lnTo>
                    <a:pt x="61" y="1784"/>
                  </a:lnTo>
                  <a:lnTo>
                    <a:pt x="9" y="1803"/>
                  </a:lnTo>
                  <a:lnTo>
                    <a:pt x="0" y="1824"/>
                  </a:lnTo>
                  <a:lnTo>
                    <a:pt x="47" y="1831"/>
                  </a:lnTo>
                  <a:lnTo>
                    <a:pt x="118" y="1831"/>
                  </a:lnTo>
                  <a:lnTo>
                    <a:pt x="115" y="1817"/>
                  </a:lnTo>
                  <a:lnTo>
                    <a:pt x="120" y="1803"/>
                  </a:lnTo>
                  <a:lnTo>
                    <a:pt x="103" y="1794"/>
                  </a:lnTo>
                  <a:close/>
                  <a:moveTo>
                    <a:pt x="6195" y="829"/>
                  </a:moveTo>
                  <a:lnTo>
                    <a:pt x="6247" y="824"/>
                  </a:lnTo>
                  <a:lnTo>
                    <a:pt x="6287" y="808"/>
                  </a:lnTo>
                  <a:lnTo>
                    <a:pt x="6289" y="798"/>
                  </a:lnTo>
                  <a:lnTo>
                    <a:pt x="6233" y="780"/>
                  </a:lnTo>
                  <a:lnTo>
                    <a:pt x="6200" y="780"/>
                  </a:lnTo>
                  <a:lnTo>
                    <a:pt x="6195" y="782"/>
                  </a:lnTo>
                  <a:lnTo>
                    <a:pt x="6148" y="810"/>
                  </a:lnTo>
                  <a:lnTo>
                    <a:pt x="6152" y="834"/>
                  </a:lnTo>
                  <a:lnTo>
                    <a:pt x="6195" y="829"/>
                  </a:lnTo>
                  <a:close/>
                  <a:moveTo>
                    <a:pt x="4683" y="616"/>
                  </a:moveTo>
                  <a:lnTo>
                    <a:pt x="4645" y="647"/>
                  </a:lnTo>
                  <a:lnTo>
                    <a:pt x="4652" y="650"/>
                  </a:lnTo>
                  <a:lnTo>
                    <a:pt x="4730" y="659"/>
                  </a:lnTo>
                  <a:lnTo>
                    <a:pt x="4789" y="659"/>
                  </a:lnTo>
                  <a:lnTo>
                    <a:pt x="4784" y="638"/>
                  </a:lnTo>
                  <a:lnTo>
                    <a:pt x="4730" y="609"/>
                  </a:lnTo>
                  <a:lnTo>
                    <a:pt x="4683" y="616"/>
                  </a:lnTo>
                  <a:close/>
                  <a:moveTo>
                    <a:pt x="5021" y="548"/>
                  </a:moveTo>
                  <a:lnTo>
                    <a:pt x="5065" y="517"/>
                  </a:lnTo>
                  <a:lnTo>
                    <a:pt x="4969" y="496"/>
                  </a:lnTo>
                  <a:lnTo>
                    <a:pt x="4895" y="484"/>
                  </a:lnTo>
                  <a:lnTo>
                    <a:pt x="4886" y="510"/>
                  </a:lnTo>
                  <a:lnTo>
                    <a:pt x="4959" y="541"/>
                  </a:lnTo>
                  <a:lnTo>
                    <a:pt x="5021" y="548"/>
                  </a:lnTo>
                  <a:close/>
                  <a:moveTo>
                    <a:pt x="4673" y="534"/>
                  </a:moveTo>
                  <a:lnTo>
                    <a:pt x="4815" y="536"/>
                  </a:lnTo>
                  <a:lnTo>
                    <a:pt x="4846" y="479"/>
                  </a:lnTo>
                  <a:lnTo>
                    <a:pt x="4706" y="437"/>
                  </a:lnTo>
                  <a:lnTo>
                    <a:pt x="4605" y="434"/>
                  </a:lnTo>
                  <a:lnTo>
                    <a:pt x="4555" y="449"/>
                  </a:lnTo>
                  <a:lnTo>
                    <a:pt x="4534" y="503"/>
                  </a:lnTo>
                  <a:lnTo>
                    <a:pt x="4609" y="553"/>
                  </a:lnTo>
                  <a:lnTo>
                    <a:pt x="4673" y="534"/>
                  </a:lnTo>
                  <a:close/>
                  <a:moveTo>
                    <a:pt x="1268" y="730"/>
                  </a:moveTo>
                  <a:lnTo>
                    <a:pt x="1228" y="746"/>
                  </a:lnTo>
                  <a:lnTo>
                    <a:pt x="1233" y="784"/>
                  </a:lnTo>
                  <a:lnTo>
                    <a:pt x="1304" y="803"/>
                  </a:lnTo>
                  <a:lnTo>
                    <a:pt x="1313" y="834"/>
                  </a:lnTo>
                  <a:lnTo>
                    <a:pt x="1441" y="843"/>
                  </a:lnTo>
                  <a:lnTo>
                    <a:pt x="1464" y="839"/>
                  </a:lnTo>
                  <a:lnTo>
                    <a:pt x="1389" y="780"/>
                  </a:lnTo>
                  <a:lnTo>
                    <a:pt x="1382" y="720"/>
                  </a:lnTo>
                  <a:lnTo>
                    <a:pt x="1443" y="650"/>
                  </a:lnTo>
                  <a:lnTo>
                    <a:pt x="1500" y="576"/>
                  </a:lnTo>
                  <a:lnTo>
                    <a:pt x="1620" y="503"/>
                  </a:lnTo>
                  <a:lnTo>
                    <a:pt x="1739" y="465"/>
                  </a:lnTo>
                  <a:lnTo>
                    <a:pt x="1876" y="427"/>
                  </a:lnTo>
                  <a:lnTo>
                    <a:pt x="1902" y="401"/>
                  </a:lnTo>
                  <a:lnTo>
                    <a:pt x="1873" y="371"/>
                  </a:lnTo>
                  <a:lnTo>
                    <a:pt x="1798" y="380"/>
                  </a:lnTo>
                  <a:lnTo>
                    <a:pt x="1731" y="411"/>
                  </a:lnTo>
                  <a:lnTo>
                    <a:pt x="1604" y="425"/>
                  </a:lnTo>
                  <a:lnTo>
                    <a:pt x="1476" y="475"/>
                  </a:lnTo>
                  <a:lnTo>
                    <a:pt x="1389" y="517"/>
                  </a:lnTo>
                  <a:lnTo>
                    <a:pt x="1401" y="553"/>
                  </a:lnTo>
                  <a:lnTo>
                    <a:pt x="1309" y="619"/>
                  </a:lnTo>
                  <a:lnTo>
                    <a:pt x="1344" y="628"/>
                  </a:lnTo>
                  <a:lnTo>
                    <a:pt x="1266" y="690"/>
                  </a:lnTo>
                  <a:lnTo>
                    <a:pt x="1268" y="730"/>
                  </a:lnTo>
                  <a:close/>
                  <a:moveTo>
                    <a:pt x="3300" y="257"/>
                  </a:moveTo>
                  <a:lnTo>
                    <a:pt x="3312" y="224"/>
                  </a:lnTo>
                  <a:lnTo>
                    <a:pt x="3213" y="175"/>
                  </a:lnTo>
                  <a:lnTo>
                    <a:pt x="3185" y="170"/>
                  </a:lnTo>
                  <a:lnTo>
                    <a:pt x="3154" y="179"/>
                  </a:lnTo>
                  <a:lnTo>
                    <a:pt x="3083" y="290"/>
                  </a:lnTo>
                  <a:lnTo>
                    <a:pt x="3300" y="257"/>
                  </a:lnTo>
                  <a:close/>
                  <a:moveTo>
                    <a:pt x="1037" y="89"/>
                  </a:moveTo>
                  <a:lnTo>
                    <a:pt x="1079" y="111"/>
                  </a:lnTo>
                  <a:lnTo>
                    <a:pt x="1124" y="97"/>
                  </a:lnTo>
                  <a:lnTo>
                    <a:pt x="1129" y="82"/>
                  </a:lnTo>
                  <a:lnTo>
                    <a:pt x="1164" y="75"/>
                  </a:lnTo>
                  <a:lnTo>
                    <a:pt x="1216" y="63"/>
                  </a:lnTo>
                  <a:lnTo>
                    <a:pt x="1231" y="49"/>
                  </a:lnTo>
                  <a:lnTo>
                    <a:pt x="1174" y="30"/>
                  </a:lnTo>
                  <a:lnTo>
                    <a:pt x="1138" y="45"/>
                  </a:lnTo>
                  <a:lnTo>
                    <a:pt x="1115" y="66"/>
                  </a:lnTo>
                  <a:lnTo>
                    <a:pt x="1108" y="42"/>
                  </a:lnTo>
                  <a:lnTo>
                    <a:pt x="1049" y="42"/>
                  </a:lnTo>
                  <a:lnTo>
                    <a:pt x="973" y="59"/>
                  </a:lnTo>
                  <a:lnTo>
                    <a:pt x="1058" y="61"/>
                  </a:lnTo>
                  <a:lnTo>
                    <a:pt x="1037" y="89"/>
                  </a:lnTo>
                  <a:close/>
                  <a:moveTo>
                    <a:pt x="2847" y="163"/>
                  </a:moveTo>
                  <a:lnTo>
                    <a:pt x="2911" y="196"/>
                  </a:lnTo>
                  <a:lnTo>
                    <a:pt x="3017" y="219"/>
                  </a:lnTo>
                  <a:lnTo>
                    <a:pt x="3102" y="208"/>
                  </a:lnTo>
                  <a:lnTo>
                    <a:pt x="3111" y="132"/>
                  </a:lnTo>
                  <a:lnTo>
                    <a:pt x="3022" y="45"/>
                  </a:lnTo>
                  <a:lnTo>
                    <a:pt x="2948" y="0"/>
                  </a:lnTo>
                  <a:lnTo>
                    <a:pt x="2863" y="21"/>
                  </a:lnTo>
                  <a:lnTo>
                    <a:pt x="2764" y="82"/>
                  </a:lnTo>
                  <a:lnTo>
                    <a:pt x="2816" y="99"/>
                  </a:lnTo>
                  <a:lnTo>
                    <a:pt x="2847" y="16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578">
              <a:extLst>
                <a:ext uri="{FF2B5EF4-FFF2-40B4-BE49-F238E27FC236}">
                  <a16:creationId xmlns="" xmlns:a16="http://schemas.microsoft.com/office/drawing/2014/main" id="{0D50549F-575B-4F30-938A-FED842E7B212}"/>
                </a:ext>
              </a:extLst>
            </p:cNvPr>
            <p:cNvSpPr>
              <a:spLocks/>
            </p:cNvSpPr>
            <p:nvPr/>
          </p:nvSpPr>
          <p:spPr bwMode="auto">
            <a:xfrm>
              <a:off x="-17487259" y="-5193618"/>
              <a:ext cx="363538" cy="258763"/>
            </a:xfrm>
            <a:custGeom>
              <a:avLst/>
              <a:gdLst>
                <a:gd name="T0" fmla="*/ 217 w 229"/>
                <a:gd name="T1" fmla="*/ 149 h 163"/>
                <a:gd name="T2" fmla="*/ 229 w 229"/>
                <a:gd name="T3" fmla="*/ 163 h 163"/>
                <a:gd name="T4" fmla="*/ 200 w 229"/>
                <a:gd name="T5" fmla="*/ 163 h 163"/>
                <a:gd name="T6" fmla="*/ 186 w 229"/>
                <a:gd name="T7" fmla="*/ 139 h 163"/>
                <a:gd name="T8" fmla="*/ 210 w 229"/>
                <a:gd name="T9" fmla="*/ 149 h 163"/>
                <a:gd name="T10" fmla="*/ 217 w 229"/>
                <a:gd name="T11" fmla="*/ 149 h 163"/>
                <a:gd name="T12" fmla="*/ 167 w 229"/>
                <a:gd name="T13" fmla="*/ 125 h 163"/>
                <a:gd name="T14" fmla="*/ 153 w 229"/>
                <a:gd name="T15" fmla="*/ 128 h 163"/>
                <a:gd name="T16" fmla="*/ 130 w 229"/>
                <a:gd name="T17" fmla="*/ 123 h 163"/>
                <a:gd name="T18" fmla="*/ 120 w 229"/>
                <a:gd name="T19" fmla="*/ 116 h 163"/>
                <a:gd name="T20" fmla="*/ 122 w 229"/>
                <a:gd name="T21" fmla="*/ 102 h 163"/>
                <a:gd name="T22" fmla="*/ 148 w 229"/>
                <a:gd name="T23" fmla="*/ 106 h 163"/>
                <a:gd name="T24" fmla="*/ 163 w 229"/>
                <a:gd name="T25" fmla="*/ 116 h 163"/>
                <a:gd name="T26" fmla="*/ 167 w 229"/>
                <a:gd name="T27" fmla="*/ 125 h 163"/>
                <a:gd name="T28" fmla="*/ 200 w 229"/>
                <a:gd name="T29" fmla="*/ 116 h 163"/>
                <a:gd name="T30" fmla="*/ 193 w 229"/>
                <a:gd name="T31" fmla="*/ 123 h 163"/>
                <a:gd name="T32" fmla="*/ 165 w 229"/>
                <a:gd name="T33" fmla="*/ 90 h 163"/>
                <a:gd name="T34" fmla="*/ 158 w 229"/>
                <a:gd name="T35" fmla="*/ 66 h 163"/>
                <a:gd name="T36" fmla="*/ 170 w 229"/>
                <a:gd name="T37" fmla="*/ 66 h 163"/>
                <a:gd name="T38" fmla="*/ 184 w 229"/>
                <a:gd name="T39" fmla="*/ 97 h 163"/>
                <a:gd name="T40" fmla="*/ 200 w 229"/>
                <a:gd name="T41" fmla="*/ 116 h 163"/>
                <a:gd name="T42" fmla="*/ 130 w 229"/>
                <a:gd name="T43" fmla="*/ 66 h 163"/>
                <a:gd name="T44" fmla="*/ 132 w 229"/>
                <a:gd name="T45" fmla="*/ 73 h 163"/>
                <a:gd name="T46" fmla="*/ 101 w 229"/>
                <a:gd name="T47" fmla="*/ 57 h 163"/>
                <a:gd name="T48" fmla="*/ 80 w 229"/>
                <a:gd name="T49" fmla="*/ 45 h 163"/>
                <a:gd name="T50" fmla="*/ 66 w 229"/>
                <a:gd name="T51" fmla="*/ 31 h 163"/>
                <a:gd name="T52" fmla="*/ 70 w 229"/>
                <a:gd name="T53" fmla="*/ 26 h 163"/>
                <a:gd name="T54" fmla="*/ 89 w 229"/>
                <a:gd name="T55" fmla="*/ 35 h 163"/>
                <a:gd name="T56" fmla="*/ 120 w 229"/>
                <a:gd name="T57" fmla="*/ 54 h 163"/>
                <a:gd name="T58" fmla="*/ 130 w 229"/>
                <a:gd name="T59" fmla="*/ 66 h 163"/>
                <a:gd name="T60" fmla="*/ 40 w 229"/>
                <a:gd name="T61" fmla="*/ 28 h 163"/>
                <a:gd name="T62" fmla="*/ 33 w 229"/>
                <a:gd name="T63" fmla="*/ 31 h 163"/>
                <a:gd name="T64" fmla="*/ 16 w 229"/>
                <a:gd name="T65" fmla="*/ 21 h 163"/>
                <a:gd name="T66" fmla="*/ 0 w 229"/>
                <a:gd name="T67" fmla="*/ 5 h 163"/>
                <a:gd name="T68" fmla="*/ 2 w 229"/>
                <a:gd name="T69" fmla="*/ 0 h 163"/>
                <a:gd name="T70" fmla="*/ 23 w 229"/>
                <a:gd name="T71" fmla="*/ 17 h 163"/>
                <a:gd name="T72" fmla="*/ 40 w 229"/>
                <a:gd name="T73" fmla="*/ 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9" h="163">
                  <a:moveTo>
                    <a:pt x="217" y="149"/>
                  </a:moveTo>
                  <a:lnTo>
                    <a:pt x="229" y="163"/>
                  </a:lnTo>
                  <a:lnTo>
                    <a:pt x="200" y="163"/>
                  </a:lnTo>
                  <a:lnTo>
                    <a:pt x="186" y="139"/>
                  </a:lnTo>
                  <a:lnTo>
                    <a:pt x="210" y="149"/>
                  </a:lnTo>
                  <a:lnTo>
                    <a:pt x="217" y="149"/>
                  </a:lnTo>
                  <a:close/>
                  <a:moveTo>
                    <a:pt x="167" y="125"/>
                  </a:moveTo>
                  <a:lnTo>
                    <a:pt x="153" y="128"/>
                  </a:lnTo>
                  <a:lnTo>
                    <a:pt x="130" y="123"/>
                  </a:lnTo>
                  <a:lnTo>
                    <a:pt x="120" y="116"/>
                  </a:lnTo>
                  <a:lnTo>
                    <a:pt x="122" y="102"/>
                  </a:lnTo>
                  <a:lnTo>
                    <a:pt x="148" y="106"/>
                  </a:lnTo>
                  <a:lnTo>
                    <a:pt x="163" y="116"/>
                  </a:lnTo>
                  <a:lnTo>
                    <a:pt x="167" y="125"/>
                  </a:lnTo>
                  <a:close/>
                  <a:moveTo>
                    <a:pt x="200" y="116"/>
                  </a:moveTo>
                  <a:lnTo>
                    <a:pt x="193" y="123"/>
                  </a:lnTo>
                  <a:lnTo>
                    <a:pt x="165" y="90"/>
                  </a:lnTo>
                  <a:lnTo>
                    <a:pt x="158" y="66"/>
                  </a:lnTo>
                  <a:lnTo>
                    <a:pt x="170" y="66"/>
                  </a:lnTo>
                  <a:lnTo>
                    <a:pt x="184" y="97"/>
                  </a:lnTo>
                  <a:lnTo>
                    <a:pt x="200" y="116"/>
                  </a:lnTo>
                  <a:close/>
                  <a:moveTo>
                    <a:pt x="130" y="66"/>
                  </a:moveTo>
                  <a:lnTo>
                    <a:pt x="132" y="73"/>
                  </a:lnTo>
                  <a:lnTo>
                    <a:pt x="101" y="57"/>
                  </a:lnTo>
                  <a:lnTo>
                    <a:pt x="80" y="45"/>
                  </a:lnTo>
                  <a:lnTo>
                    <a:pt x="66" y="31"/>
                  </a:lnTo>
                  <a:lnTo>
                    <a:pt x="70" y="26"/>
                  </a:lnTo>
                  <a:lnTo>
                    <a:pt x="89" y="35"/>
                  </a:lnTo>
                  <a:lnTo>
                    <a:pt x="120" y="54"/>
                  </a:lnTo>
                  <a:lnTo>
                    <a:pt x="130" y="66"/>
                  </a:lnTo>
                  <a:close/>
                  <a:moveTo>
                    <a:pt x="40" y="28"/>
                  </a:moveTo>
                  <a:lnTo>
                    <a:pt x="33" y="31"/>
                  </a:lnTo>
                  <a:lnTo>
                    <a:pt x="16" y="21"/>
                  </a:lnTo>
                  <a:lnTo>
                    <a:pt x="0" y="5"/>
                  </a:lnTo>
                  <a:lnTo>
                    <a:pt x="2" y="0"/>
                  </a:lnTo>
                  <a:lnTo>
                    <a:pt x="23" y="17"/>
                  </a:lnTo>
                  <a:lnTo>
                    <a:pt x="40" y="2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579">
              <a:extLst>
                <a:ext uri="{FF2B5EF4-FFF2-40B4-BE49-F238E27FC236}">
                  <a16:creationId xmlns="" xmlns:a16="http://schemas.microsoft.com/office/drawing/2014/main" id="{233654EF-0065-4140-A99A-6E02DA2E76D5}"/>
                </a:ext>
              </a:extLst>
            </p:cNvPr>
            <p:cNvSpPr>
              <a:spLocks/>
            </p:cNvSpPr>
            <p:nvPr/>
          </p:nvSpPr>
          <p:spPr bwMode="auto">
            <a:xfrm>
              <a:off x="-25743850" y="-6960507"/>
              <a:ext cx="1012825" cy="836613"/>
            </a:xfrm>
            <a:custGeom>
              <a:avLst/>
              <a:gdLst>
                <a:gd name="T0" fmla="*/ 461 w 638"/>
                <a:gd name="T1" fmla="*/ 494 h 527"/>
                <a:gd name="T2" fmla="*/ 456 w 638"/>
                <a:gd name="T3" fmla="*/ 461 h 527"/>
                <a:gd name="T4" fmla="*/ 432 w 638"/>
                <a:gd name="T5" fmla="*/ 418 h 527"/>
                <a:gd name="T6" fmla="*/ 418 w 638"/>
                <a:gd name="T7" fmla="*/ 385 h 527"/>
                <a:gd name="T8" fmla="*/ 392 w 638"/>
                <a:gd name="T9" fmla="*/ 397 h 527"/>
                <a:gd name="T10" fmla="*/ 406 w 638"/>
                <a:gd name="T11" fmla="*/ 432 h 527"/>
                <a:gd name="T12" fmla="*/ 364 w 638"/>
                <a:gd name="T13" fmla="*/ 480 h 527"/>
                <a:gd name="T14" fmla="*/ 312 w 638"/>
                <a:gd name="T15" fmla="*/ 463 h 527"/>
                <a:gd name="T16" fmla="*/ 293 w 638"/>
                <a:gd name="T17" fmla="*/ 482 h 527"/>
                <a:gd name="T18" fmla="*/ 272 w 638"/>
                <a:gd name="T19" fmla="*/ 496 h 527"/>
                <a:gd name="T20" fmla="*/ 229 w 638"/>
                <a:gd name="T21" fmla="*/ 489 h 527"/>
                <a:gd name="T22" fmla="*/ 187 w 638"/>
                <a:gd name="T23" fmla="*/ 494 h 527"/>
                <a:gd name="T24" fmla="*/ 156 w 638"/>
                <a:gd name="T25" fmla="*/ 468 h 527"/>
                <a:gd name="T26" fmla="*/ 123 w 638"/>
                <a:gd name="T27" fmla="*/ 463 h 527"/>
                <a:gd name="T28" fmla="*/ 102 w 638"/>
                <a:gd name="T29" fmla="*/ 515 h 527"/>
                <a:gd name="T30" fmla="*/ 76 w 638"/>
                <a:gd name="T31" fmla="*/ 527 h 527"/>
                <a:gd name="T32" fmla="*/ 59 w 638"/>
                <a:gd name="T33" fmla="*/ 513 h 527"/>
                <a:gd name="T34" fmla="*/ 64 w 638"/>
                <a:gd name="T35" fmla="*/ 487 h 527"/>
                <a:gd name="T36" fmla="*/ 40 w 638"/>
                <a:gd name="T37" fmla="*/ 447 h 527"/>
                <a:gd name="T38" fmla="*/ 38 w 638"/>
                <a:gd name="T39" fmla="*/ 421 h 527"/>
                <a:gd name="T40" fmla="*/ 24 w 638"/>
                <a:gd name="T41" fmla="*/ 385 h 527"/>
                <a:gd name="T42" fmla="*/ 0 w 638"/>
                <a:gd name="T43" fmla="*/ 373 h 527"/>
                <a:gd name="T44" fmla="*/ 14 w 638"/>
                <a:gd name="T45" fmla="*/ 343 h 527"/>
                <a:gd name="T46" fmla="*/ 24 w 638"/>
                <a:gd name="T47" fmla="*/ 314 h 527"/>
                <a:gd name="T48" fmla="*/ 26 w 638"/>
                <a:gd name="T49" fmla="*/ 281 h 527"/>
                <a:gd name="T50" fmla="*/ 76 w 638"/>
                <a:gd name="T51" fmla="*/ 255 h 527"/>
                <a:gd name="T52" fmla="*/ 76 w 638"/>
                <a:gd name="T53" fmla="*/ 80 h 527"/>
                <a:gd name="T54" fmla="*/ 118 w 638"/>
                <a:gd name="T55" fmla="*/ 0 h 527"/>
                <a:gd name="T56" fmla="*/ 425 w 638"/>
                <a:gd name="T57" fmla="*/ 0 h 527"/>
                <a:gd name="T58" fmla="*/ 591 w 638"/>
                <a:gd name="T59" fmla="*/ 40 h 527"/>
                <a:gd name="T60" fmla="*/ 588 w 638"/>
                <a:gd name="T61" fmla="*/ 87 h 527"/>
                <a:gd name="T62" fmla="*/ 617 w 638"/>
                <a:gd name="T63" fmla="*/ 146 h 527"/>
                <a:gd name="T64" fmla="*/ 619 w 638"/>
                <a:gd name="T65" fmla="*/ 182 h 527"/>
                <a:gd name="T66" fmla="*/ 576 w 638"/>
                <a:gd name="T67" fmla="*/ 201 h 527"/>
                <a:gd name="T68" fmla="*/ 558 w 638"/>
                <a:gd name="T69" fmla="*/ 286 h 527"/>
                <a:gd name="T70" fmla="*/ 555 w 638"/>
                <a:gd name="T71" fmla="*/ 335 h 527"/>
                <a:gd name="T72" fmla="*/ 515 w 638"/>
                <a:gd name="T73" fmla="*/ 392 h 527"/>
                <a:gd name="T74" fmla="*/ 496 w 638"/>
                <a:gd name="T75" fmla="*/ 437 h 527"/>
                <a:gd name="T76" fmla="*/ 465 w 638"/>
                <a:gd name="T77" fmla="*/ 48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8" h="527">
                  <a:moveTo>
                    <a:pt x="465" y="494"/>
                  </a:moveTo>
                  <a:lnTo>
                    <a:pt x="461" y="494"/>
                  </a:lnTo>
                  <a:lnTo>
                    <a:pt x="461" y="475"/>
                  </a:lnTo>
                  <a:lnTo>
                    <a:pt x="456" y="461"/>
                  </a:lnTo>
                  <a:lnTo>
                    <a:pt x="437" y="444"/>
                  </a:lnTo>
                  <a:lnTo>
                    <a:pt x="432" y="418"/>
                  </a:lnTo>
                  <a:lnTo>
                    <a:pt x="437" y="387"/>
                  </a:lnTo>
                  <a:lnTo>
                    <a:pt x="418" y="385"/>
                  </a:lnTo>
                  <a:lnTo>
                    <a:pt x="416" y="395"/>
                  </a:lnTo>
                  <a:lnTo>
                    <a:pt x="392" y="397"/>
                  </a:lnTo>
                  <a:lnTo>
                    <a:pt x="402" y="409"/>
                  </a:lnTo>
                  <a:lnTo>
                    <a:pt x="406" y="432"/>
                  </a:lnTo>
                  <a:lnTo>
                    <a:pt x="385" y="454"/>
                  </a:lnTo>
                  <a:lnTo>
                    <a:pt x="364" y="480"/>
                  </a:lnTo>
                  <a:lnTo>
                    <a:pt x="345" y="484"/>
                  </a:lnTo>
                  <a:lnTo>
                    <a:pt x="312" y="463"/>
                  </a:lnTo>
                  <a:lnTo>
                    <a:pt x="298" y="470"/>
                  </a:lnTo>
                  <a:lnTo>
                    <a:pt x="293" y="482"/>
                  </a:lnTo>
                  <a:lnTo>
                    <a:pt x="274" y="489"/>
                  </a:lnTo>
                  <a:lnTo>
                    <a:pt x="272" y="496"/>
                  </a:lnTo>
                  <a:lnTo>
                    <a:pt x="234" y="496"/>
                  </a:lnTo>
                  <a:lnTo>
                    <a:pt x="229" y="489"/>
                  </a:lnTo>
                  <a:lnTo>
                    <a:pt x="201" y="487"/>
                  </a:lnTo>
                  <a:lnTo>
                    <a:pt x="187" y="494"/>
                  </a:lnTo>
                  <a:lnTo>
                    <a:pt x="177" y="491"/>
                  </a:lnTo>
                  <a:lnTo>
                    <a:pt x="156" y="468"/>
                  </a:lnTo>
                  <a:lnTo>
                    <a:pt x="149" y="458"/>
                  </a:lnTo>
                  <a:lnTo>
                    <a:pt x="123" y="463"/>
                  </a:lnTo>
                  <a:lnTo>
                    <a:pt x="111" y="480"/>
                  </a:lnTo>
                  <a:lnTo>
                    <a:pt x="102" y="515"/>
                  </a:lnTo>
                  <a:lnTo>
                    <a:pt x="87" y="522"/>
                  </a:lnTo>
                  <a:lnTo>
                    <a:pt x="76" y="527"/>
                  </a:lnTo>
                  <a:lnTo>
                    <a:pt x="73" y="524"/>
                  </a:lnTo>
                  <a:lnTo>
                    <a:pt x="59" y="513"/>
                  </a:lnTo>
                  <a:lnTo>
                    <a:pt x="57" y="501"/>
                  </a:lnTo>
                  <a:lnTo>
                    <a:pt x="64" y="487"/>
                  </a:lnTo>
                  <a:lnTo>
                    <a:pt x="64" y="470"/>
                  </a:lnTo>
                  <a:lnTo>
                    <a:pt x="40" y="447"/>
                  </a:lnTo>
                  <a:lnTo>
                    <a:pt x="38" y="430"/>
                  </a:lnTo>
                  <a:lnTo>
                    <a:pt x="38" y="421"/>
                  </a:lnTo>
                  <a:lnTo>
                    <a:pt x="24" y="409"/>
                  </a:lnTo>
                  <a:lnTo>
                    <a:pt x="24" y="385"/>
                  </a:lnTo>
                  <a:lnTo>
                    <a:pt x="14" y="371"/>
                  </a:lnTo>
                  <a:lnTo>
                    <a:pt x="0" y="373"/>
                  </a:lnTo>
                  <a:lnTo>
                    <a:pt x="5" y="359"/>
                  </a:lnTo>
                  <a:lnTo>
                    <a:pt x="14" y="343"/>
                  </a:lnTo>
                  <a:lnTo>
                    <a:pt x="9" y="326"/>
                  </a:lnTo>
                  <a:lnTo>
                    <a:pt x="24" y="314"/>
                  </a:lnTo>
                  <a:lnTo>
                    <a:pt x="14" y="305"/>
                  </a:lnTo>
                  <a:lnTo>
                    <a:pt x="26" y="281"/>
                  </a:lnTo>
                  <a:lnTo>
                    <a:pt x="42" y="250"/>
                  </a:lnTo>
                  <a:lnTo>
                    <a:pt x="76" y="255"/>
                  </a:lnTo>
                  <a:lnTo>
                    <a:pt x="73" y="97"/>
                  </a:lnTo>
                  <a:lnTo>
                    <a:pt x="76" y="80"/>
                  </a:lnTo>
                  <a:lnTo>
                    <a:pt x="118" y="80"/>
                  </a:lnTo>
                  <a:lnTo>
                    <a:pt x="118" y="0"/>
                  </a:lnTo>
                  <a:lnTo>
                    <a:pt x="274" y="0"/>
                  </a:lnTo>
                  <a:lnTo>
                    <a:pt x="425" y="0"/>
                  </a:lnTo>
                  <a:lnTo>
                    <a:pt x="579" y="0"/>
                  </a:lnTo>
                  <a:lnTo>
                    <a:pt x="591" y="40"/>
                  </a:lnTo>
                  <a:lnTo>
                    <a:pt x="581" y="47"/>
                  </a:lnTo>
                  <a:lnTo>
                    <a:pt x="588" y="87"/>
                  </a:lnTo>
                  <a:lnTo>
                    <a:pt x="602" y="135"/>
                  </a:lnTo>
                  <a:lnTo>
                    <a:pt x="617" y="146"/>
                  </a:lnTo>
                  <a:lnTo>
                    <a:pt x="638" y="161"/>
                  </a:lnTo>
                  <a:lnTo>
                    <a:pt x="619" y="182"/>
                  </a:lnTo>
                  <a:lnTo>
                    <a:pt x="588" y="189"/>
                  </a:lnTo>
                  <a:lnTo>
                    <a:pt x="576" y="201"/>
                  </a:lnTo>
                  <a:lnTo>
                    <a:pt x="574" y="227"/>
                  </a:lnTo>
                  <a:lnTo>
                    <a:pt x="558" y="286"/>
                  </a:lnTo>
                  <a:lnTo>
                    <a:pt x="560" y="300"/>
                  </a:lnTo>
                  <a:lnTo>
                    <a:pt x="555" y="335"/>
                  </a:lnTo>
                  <a:lnTo>
                    <a:pt x="539" y="373"/>
                  </a:lnTo>
                  <a:lnTo>
                    <a:pt x="515" y="392"/>
                  </a:lnTo>
                  <a:lnTo>
                    <a:pt x="499" y="423"/>
                  </a:lnTo>
                  <a:lnTo>
                    <a:pt x="496" y="437"/>
                  </a:lnTo>
                  <a:lnTo>
                    <a:pt x="477" y="449"/>
                  </a:lnTo>
                  <a:lnTo>
                    <a:pt x="465" y="489"/>
                  </a:lnTo>
                  <a:lnTo>
                    <a:pt x="465" y="494"/>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580">
              <a:extLst>
                <a:ext uri="{FF2B5EF4-FFF2-40B4-BE49-F238E27FC236}">
                  <a16:creationId xmlns="" xmlns:a16="http://schemas.microsoft.com/office/drawing/2014/main" id="{8B88F51C-7C29-4822-B30D-6E143014A8C8}"/>
                </a:ext>
              </a:extLst>
            </p:cNvPr>
            <p:cNvSpPr>
              <a:spLocks/>
            </p:cNvSpPr>
            <p:nvPr/>
          </p:nvSpPr>
          <p:spPr bwMode="auto">
            <a:xfrm>
              <a:off x="-26412187" y="-10686372"/>
              <a:ext cx="792163" cy="1309689"/>
            </a:xfrm>
            <a:custGeom>
              <a:avLst/>
              <a:gdLst>
                <a:gd name="T0" fmla="*/ 430 w 499"/>
                <a:gd name="T1" fmla="*/ 222 h 825"/>
                <a:gd name="T2" fmla="*/ 395 w 499"/>
                <a:gd name="T3" fmla="*/ 264 h 825"/>
                <a:gd name="T4" fmla="*/ 400 w 499"/>
                <a:gd name="T5" fmla="*/ 302 h 825"/>
                <a:gd name="T6" fmla="*/ 338 w 499"/>
                <a:gd name="T7" fmla="*/ 352 h 825"/>
                <a:gd name="T8" fmla="*/ 265 w 499"/>
                <a:gd name="T9" fmla="*/ 404 h 825"/>
                <a:gd name="T10" fmla="*/ 237 w 499"/>
                <a:gd name="T11" fmla="*/ 489 h 825"/>
                <a:gd name="T12" fmla="*/ 263 w 499"/>
                <a:gd name="T13" fmla="*/ 529 h 825"/>
                <a:gd name="T14" fmla="*/ 300 w 499"/>
                <a:gd name="T15" fmla="*/ 562 h 825"/>
                <a:gd name="T16" fmla="*/ 265 w 499"/>
                <a:gd name="T17" fmla="*/ 626 h 825"/>
                <a:gd name="T18" fmla="*/ 225 w 499"/>
                <a:gd name="T19" fmla="*/ 640 h 825"/>
                <a:gd name="T20" fmla="*/ 211 w 499"/>
                <a:gd name="T21" fmla="*/ 735 h 825"/>
                <a:gd name="T22" fmla="*/ 187 w 499"/>
                <a:gd name="T23" fmla="*/ 784 h 825"/>
                <a:gd name="T24" fmla="*/ 142 w 499"/>
                <a:gd name="T25" fmla="*/ 780 h 825"/>
                <a:gd name="T26" fmla="*/ 118 w 499"/>
                <a:gd name="T27" fmla="*/ 822 h 825"/>
                <a:gd name="T28" fmla="*/ 74 w 499"/>
                <a:gd name="T29" fmla="*/ 825 h 825"/>
                <a:gd name="T30" fmla="*/ 62 w 499"/>
                <a:gd name="T31" fmla="*/ 775 h 825"/>
                <a:gd name="T32" fmla="*/ 29 w 499"/>
                <a:gd name="T33" fmla="*/ 711 h 825"/>
                <a:gd name="T34" fmla="*/ 0 w 499"/>
                <a:gd name="T35" fmla="*/ 633 h 825"/>
                <a:gd name="T36" fmla="*/ 17 w 499"/>
                <a:gd name="T37" fmla="*/ 600 h 825"/>
                <a:gd name="T38" fmla="*/ 50 w 499"/>
                <a:gd name="T39" fmla="*/ 560 h 825"/>
                <a:gd name="T40" fmla="*/ 62 w 499"/>
                <a:gd name="T41" fmla="*/ 491 h 825"/>
                <a:gd name="T42" fmla="*/ 38 w 499"/>
                <a:gd name="T43" fmla="*/ 461 h 825"/>
                <a:gd name="T44" fmla="*/ 36 w 499"/>
                <a:gd name="T45" fmla="*/ 383 h 825"/>
                <a:gd name="T46" fmla="*/ 59 w 499"/>
                <a:gd name="T47" fmla="*/ 324 h 825"/>
                <a:gd name="T48" fmla="*/ 100 w 499"/>
                <a:gd name="T49" fmla="*/ 326 h 825"/>
                <a:gd name="T50" fmla="*/ 111 w 499"/>
                <a:gd name="T51" fmla="*/ 300 h 825"/>
                <a:gd name="T52" fmla="*/ 97 w 499"/>
                <a:gd name="T53" fmla="*/ 279 h 825"/>
                <a:gd name="T54" fmla="*/ 159 w 499"/>
                <a:gd name="T55" fmla="*/ 191 h 825"/>
                <a:gd name="T56" fmla="*/ 196 w 499"/>
                <a:gd name="T57" fmla="*/ 118 h 825"/>
                <a:gd name="T58" fmla="*/ 222 w 499"/>
                <a:gd name="T59" fmla="*/ 73 h 825"/>
                <a:gd name="T60" fmla="*/ 260 w 499"/>
                <a:gd name="T61" fmla="*/ 73 h 825"/>
                <a:gd name="T62" fmla="*/ 270 w 499"/>
                <a:gd name="T63" fmla="*/ 35 h 825"/>
                <a:gd name="T64" fmla="*/ 343 w 499"/>
                <a:gd name="T65" fmla="*/ 47 h 825"/>
                <a:gd name="T66" fmla="*/ 348 w 499"/>
                <a:gd name="T67" fmla="*/ 2 h 825"/>
                <a:gd name="T68" fmla="*/ 371 w 499"/>
                <a:gd name="T69" fmla="*/ 0 h 825"/>
                <a:gd name="T70" fmla="*/ 423 w 499"/>
                <a:gd name="T71" fmla="*/ 33 h 825"/>
                <a:gd name="T72" fmla="*/ 485 w 499"/>
                <a:gd name="T73" fmla="*/ 78 h 825"/>
                <a:gd name="T74" fmla="*/ 485 w 499"/>
                <a:gd name="T75" fmla="*/ 177 h 825"/>
                <a:gd name="T76" fmla="*/ 499 w 499"/>
                <a:gd name="T77" fmla="*/ 203 h 825"/>
                <a:gd name="T78" fmla="*/ 430 w 499"/>
                <a:gd name="T79" fmla="*/ 222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9" h="825">
                  <a:moveTo>
                    <a:pt x="430" y="222"/>
                  </a:moveTo>
                  <a:lnTo>
                    <a:pt x="395" y="264"/>
                  </a:lnTo>
                  <a:lnTo>
                    <a:pt x="400" y="302"/>
                  </a:lnTo>
                  <a:lnTo>
                    <a:pt x="338" y="352"/>
                  </a:lnTo>
                  <a:lnTo>
                    <a:pt x="265" y="404"/>
                  </a:lnTo>
                  <a:lnTo>
                    <a:pt x="237" y="489"/>
                  </a:lnTo>
                  <a:lnTo>
                    <a:pt x="263" y="529"/>
                  </a:lnTo>
                  <a:lnTo>
                    <a:pt x="300" y="562"/>
                  </a:lnTo>
                  <a:lnTo>
                    <a:pt x="265" y="626"/>
                  </a:lnTo>
                  <a:lnTo>
                    <a:pt x="225" y="640"/>
                  </a:lnTo>
                  <a:lnTo>
                    <a:pt x="211" y="735"/>
                  </a:lnTo>
                  <a:lnTo>
                    <a:pt x="187" y="784"/>
                  </a:lnTo>
                  <a:lnTo>
                    <a:pt x="142" y="780"/>
                  </a:lnTo>
                  <a:lnTo>
                    <a:pt x="118" y="822"/>
                  </a:lnTo>
                  <a:lnTo>
                    <a:pt x="74" y="825"/>
                  </a:lnTo>
                  <a:lnTo>
                    <a:pt x="62" y="775"/>
                  </a:lnTo>
                  <a:lnTo>
                    <a:pt x="29" y="711"/>
                  </a:lnTo>
                  <a:lnTo>
                    <a:pt x="0" y="633"/>
                  </a:lnTo>
                  <a:lnTo>
                    <a:pt x="17" y="600"/>
                  </a:lnTo>
                  <a:lnTo>
                    <a:pt x="50" y="560"/>
                  </a:lnTo>
                  <a:lnTo>
                    <a:pt x="62" y="491"/>
                  </a:lnTo>
                  <a:lnTo>
                    <a:pt x="38" y="461"/>
                  </a:lnTo>
                  <a:lnTo>
                    <a:pt x="36" y="383"/>
                  </a:lnTo>
                  <a:lnTo>
                    <a:pt x="59" y="324"/>
                  </a:lnTo>
                  <a:lnTo>
                    <a:pt x="100" y="326"/>
                  </a:lnTo>
                  <a:lnTo>
                    <a:pt x="111" y="300"/>
                  </a:lnTo>
                  <a:lnTo>
                    <a:pt x="97" y="279"/>
                  </a:lnTo>
                  <a:lnTo>
                    <a:pt x="159" y="191"/>
                  </a:lnTo>
                  <a:lnTo>
                    <a:pt x="196" y="118"/>
                  </a:lnTo>
                  <a:lnTo>
                    <a:pt x="222" y="73"/>
                  </a:lnTo>
                  <a:lnTo>
                    <a:pt x="260" y="73"/>
                  </a:lnTo>
                  <a:lnTo>
                    <a:pt x="270" y="35"/>
                  </a:lnTo>
                  <a:lnTo>
                    <a:pt x="343" y="47"/>
                  </a:lnTo>
                  <a:lnTo>
                    <a:pt x="348" y="2"/>
                  </a:lnTo>
                  <a:lnTo>
                    <a:pt x="371" y="0"/>
                  </a:lnTo>
                  <a:lnTo>
                    <a:pt x="423" y="33"/>
                  </a:lnTo>
                  <a:lnTo>
                    <a:pt x="485" y="78"/>
                  </a:lnTo>
                  <a:lnTo>
                    <a:pt x="485" y="177"/>
                  </a:lnTo>
                  <a:lnTo>
                    <a:pt x="499" y="203"/>
                  </a:lnTo>
                  <a:lnTo>
                    <a:pt x="430" y="22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581">
              <a:extLst>
                <a:ext uri="{FF2B5EF4-FFF2-40B4-BE49-F238E27FC236}">
                  <a16:creationId xmlns="" xmlns:a16="http://schemas.microsoft.com/office/drawing/2014/main" id="{B8BBB311-14AD-4F42-80FA-948DF9554BA4}"/>
                </a:ext>
              </a:extLst>
            </p:cNvPr>
            <p:cNvSpPr>
              <a:spLocks/>
            </p:cNvSpPr>
            <p:nvPr/>
          </p:nvSpPr>
          <p:spPr bwMode="auto">
            <a:xfrm>
              <a:off x="-26247087" y="-8686121"/>
              <a:ext cx="176213" cy="107950"/>
            </a:xfrm>
            <a:custGeom>
              <a:avLst/>
              <a:gdLst>
                <a:gd name="T0" fmla="*/ 3 w 111"/>
                <a:gd name="T1" fmla="*/ 16 h 68"/>
                <a:gd name="T2" fmla="*/ 36 w 111"/>
                <a:gd name="T3" fmla="*/ 21 h 68"/>
                <a:gd name="T4" fmla="*/ 55 w 111"/>
                <a:gd name="T5" fmla="*/ 9 h 68"/>
                <a:gd name="T6" fmla="*/ 88 w 111"/>
                <a:gd name="T7" fmla="*/ 9 h 68"/>
                <a:gd name="T8" fmla="*/ 97 w 111"/>
                <a:gd name="T9" fmla="*/ 0 h 68"/>
                <a:gd name="T10" fmla="*/ 102 w 111"/>
                <a:gd name="T11" fmla="*/ 0 h 68"/>
                <a:gd name="T12" fmla="*/ 111 w 111"/>
                <a:gd name="T13" fmla="*/ 16 h 68"/>
                <a:gd name="T14" fmla="*/ 81 w 111"/>
                <a:gd name="T15" fmla="*/ 30 h 68"/>
                <a:gd name="T16" fmla="*/ 76 w 111"/>
                <a:gd name="T17" fmla="*/ 49 h 68"/>
                <a:gd name="T18" fmla="*/ 62 w 111"/>
                <a:gd name="T19" fmla="*/ 54 h 68"/>
                <a:gd name="T20" fmla="*/ 62 w 111"/>
                <a:gd name="T21" fmla="*/ 68 h 68"/>
                <a:gd name="T22" fmla="*/ 48 w 111"/>
                <a:gd name="T23" fmla="*/ 66 h 68"/>
                <a:gd name="T24" fmla="*/ 33 w 111"/>
                <a:gd name="T25" fmla="*/ 59 h 68"/>
                <a:gd name="T26" fmla="*/ 26 w 111"/>
                <a:gd name="T27" fmla="*/ 66 h 68"/>
                <a:gd name="T28" fmla="*/ 0 w 111"/>
                <a:gd name="T29" fmla="*/ 66 h 68"/>
                <a:gd name="T30" fmla="*/ 10 w 111"/>
                <a:gd name="T31" fmla="*/ 61 h 68"/>
                <a:gd name="T32" fmla="*/ 0 w 111"/>
                <a:gd name="T33" fmla="*/ 40 h 68"/>
                <a:gd name="T34" fmla="*/ 3 w 111"/>
                <a:gd name="T35"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68">
                  <a:moveTo>
                    <a:pt x="3" y="16"/>
                  </a:moveTo>
                  <a:lnTo>
                    <a:pt x="36" y="21"/>
                  </a:lnTo>
                  <a:lnTo>
                    <a:pt x="55" y="9"/>
                  </a:lnTo>
                  <a:lnTo>
                    <a:pt x="88" y="9"/>
                  </a:lnTo>
                  <a:lnTo>
                    <a:pt x="97" y="0"/>
                  </a:lnTo>
                  <a:lnTo>
                    <a:pt x="102" y="0"/>
                  </a:lnTo>
                  <a:lnTo>
                    <a:pt x="111" y="16"/>
                  </a:lnTo>
                  <a:lnTo>
                    <a:pt x="81" y="30"/>
                  </a:lnTo>
                  <a:lnTo>
                    <a:pt x="76" y="49"/>
                  </a:lnTo>
                  <a:lnTo>
                    <a:pt x="62" y="54"/>
                  </a:lnTo>
                  <a:lnTo>
                    <a:pt x="62" y="68"/>
                  </a:lnTo>
                  <a:lnTo>
                    <a:pt x="48" y="66"/>
                  </a:lnTo>
                  <a:lnTo>
                    <a:pt x="33" y="59"/>
                  </a:lnTo>
                  <a:lnTo>
                    <a:pt x="26" y="66"/>
                  </a:lnTo>
                  <a:lnTo>
                    <a:pt x="0" y="66"/>
                  </a:lnTo>
                  <a:lnTo>
                    <a:pt x="10" y="61"/>
                  </a:lnTo>
                  <a:lnTo>
                    <a:pt x="0" y="40"/>
                  </a:lnTo>
                  <a:lnTo>
                    <a:pt x="3" y="1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582">
              <a:extLst>
                <a:ext uri="{FF2B5EF4-FFF2-40B4-BE49-F238E27FC236}">
                  <a16:creationId xmlns="" xmlns:a16="http://schemas.microsoft.com/office/drawing/2014/main" id="{6E6655E5-6FC6-4298-8FAA-57534D810281}"/>
                </a:ext>
              </a:extLst>
            </p:cNvPr>
            <p:cNvSpPr>
              <a:spLocks/>
            </p:cNvSpPr>
            <p:nvPr/>
          </p:nvSpPr>
          <p:spPr bwMode="auto">
            <a:xfrm>
              <a:off x="-26448700" y="-12108773"/>
              <a:ext cx="1042988" cy="522288"/>
            </a:xfrm>
            <a:custGeom>
              <a:avLst/>
              <a:gdLst>
                <a:gd name="T0" fmla="*/ 553 w 657"/>
                <a:gd name="T1" fmla="*/ 241 h 329"/>
                <a:gd name="T2" fmla="*/ 465 w 657"/>
                <a:gd name="T3" fmla="*/ 274 h 329"/>
                <a:gd name="T4" fmla="*/ 399 w 657"/>
                <a:gd name="T5" fmla="*/ 255 h 329"/>
                <a:gd name="T6" fmla="*/ 425 w 657"/>
                <a:gd name="T7" fmla="*/ 234 h 329"/>
                <a:gd name="T8" fmla="*/ 401 w 657"/>
                <a:gd name="T9" fmla="*/ 208 h 329"/>
                <a:gd name="T10" fmla="*/ 482 w 657"/>
                <a:gd name="T11" fmla="*/ 191 h 329"/>
                <a:gd name="T12" fmla="*/ 496 w 657"/>
                <a:gd name="T13" fmla="*/ 222 h 329"/>
                <a:gd name="T14" fmla="*/ 553 w 657"/>
                <a:gd name="T15" fmla="*/ 241 h 329"/>
                <a:gd name="T16" fmla="*/ 302 w 657"/>
                <a:gd name="T17" fmla="*/ 85 h 329"/>
                <a:gd name="T18" fmla="*/ 430 w 657"/>
                <a:gd name="T19" fmla="*/ 149 h 329"/>
                <a:gd name="T20" fmla="*/ 333 w 657"/>
                <a:gd name="T21" fmla="*/ 182 h 329"/>
                <a:gd name="T22" fmla="*/ 312 w 657"/>
                <a:gd name="T23" fmla="*/ 243 h 329"/>
                <a:gd name="T24" fmla="*/ 276 w 657"/>
                <a:gd name="T25" fmla="*/ 260 h 329"/>
                <a:gd name="T26" fmla="*/ 260 w 657"/>
                <a:gd name="T27" fmla="*/ 326 h 329"/>
                <a:gd name="T28" fmla="*/ 212 w 657"/>
                <a:gd name="T29" fmla="*/ 329 h 329"/>
                <a:gd name="T30" fmla="*/ 130 w 657"/>
                <a:gd name="T31" fmla="*/ 281 h 329"/>
                <a:gd name="T32" fmla="*/ 165 w 657"/>
                <a:gd name="T33" fmla="*/ 251 h 329"/>
                <a:gd name="T34" fmla="*/ 106 w 657"/>
                <a:gd name="T35" fmla="*/ 227 h 329"/>
                <a:gd name="T36" fmla="*/ 30 w 657"/>
                <a:gd name="T37" fmla="*/ 156 h 329"/>
                <a:gd name="T38" fmla="*/ 0 w 657"/>
                <a:gd name="T39" fmla="*/ 87 h 329"/>
                <a:gd name="T40" fmla="*/ 106 w 657"/>
                <a:gd name="T41" fmla="*/ 57 h 329"/>
                <a:gd name="T42" fmla="*/ 127 w 657"/>
                <a:gd name="T43" fmla="*/ 87 h 329"/>
                <a:gd name="T44" fmla="*/ 182 w 657"/>
                <a:gd name="T45" fmla="*/ 87 h 329"/>
                <a:gd name="T46" fmla="*/ 196 w 657"/>
                <a:gd name="T47" fmla="*/ 57 h 329"/>
                <a:gd name="T48" fmla="*/ 253 w 657"/>
                <a:gd name="T49" fmla="*/ 54 h 329"/>
                <a:gd name="T50" fmla="*/ 302 w 657"/>
                <a:gd name="T51" fmla="*/ 85 h 329"/>
                <a:gd name="T52" fmla="*/ 581 w 657"/>
                <a:gd name="T53" fmla="*/ 21 h 329"/>
                <a:gd name="T54" fmla="*/ 657 w 657"/>
                <a:gd name="T55" fmla="*/ 52 h 329"/>
                <a:gd name="T56" fmla="*/ 600 w 657"/>
                <a:gd name="T57" fmla="*/ 99 h 329"/>
                <a:gd name="T58" fmla="*/ 486 w 657"/>
                <a:gd name="T59" fmla="*/ 111 h 329"/>
                <a:gd name="T60" fmla="*/ 373 w 657"/>
                <a:gd name="T61" fmla="*/ 97 h 329"/>
                <a:gd name="T62" fmla="*/ 366 w 657"/>
                <a:gd name="T63" fmla="*/ 71 h 329"/>
                <a:gd name="T64" fmla="*/ 312 w 657"/>
                <a:gd name="T65" fmla="*/ 71 h 329"/>
                <a:gd name="T66" fmla="*/ 269 w 657"/>
                <a:gd name="T67" fmla="*/ 31 h 329"/>
                <a:gd name="T68" fmla="*/ 387 w 657"/>
                <a:gd name="T69" fmla="*/ 5 h 329"/>
                <a:gd name="T70" fmla="*/ 444 w 657"/>
                <a:gd name="T71" fmla="*/ 26 h 329"/>
                <a:gd name="T72" fmla="*/ 482 w 657"/>
                <a:gd name="T73" fmla="*/ 0 h 329"/>
                <a:gd name="T74" fmla="*/ 581 w 657"/>
                <a:gd name="T75" fmla="*/ 2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7" h="329">
                  <a:moveTo>
                    <a:pt x="553" y="241"/>
                  </a:moveTo>
                  <a:lnTo>
                    <a:pt x="465" y="274"/>
                  </a:lnTo>
                  <a:lnTo>
                    <a:pt x="399" y="255"/>
                  </a:lnTo>
                  <a:lnTo>
                    <a:pt x="425" y="234"/>
                  </a:lnTo>
                  <a:lnTo>
                    <a:pt x="401" y="208"/>
                  </a:lnTo>
                  <a:lnTo>
                    <a:pt x="482" y="191"/>
                  </a:lnTo>
                  <a:lnTo>
                    <a:pt x="496" y="222"/>
                  </a:lnTo>
                  <a:lnTo>
                    <a:pt x="553" y="241"/>
                  </a:lnTo>
                  <a:close/>
                  <a:moveTo>
                    <a:pt x="302" y="85"/>
                  </a:moveTo>
                  <a:lnTo>
                    <a:pt x="430" y="149"/>
                  </a:lnTo>
                  <a:lnTo>
                    <a:pt x="333" y="182"/>
                  </a:lnTo>
                  <a:lnTo>
                    <a:pt x="312" y="243"/>
                  </a:lnTo>
                  <a:lnTo>
                    <a:pt x="276" y="260"/>
                  </a:lnTo>
                  <a:lnTo>
                    <a:pt x="260" y="326"/>
                  </a:lnTo>
                  <a:lnTo>
                    <a:pt x="212" y="329"/>
                  </a:lnTo>
                  <a:lnTo>
                    <a:pt x="130" y="281"/>
                  </a:lnTo>
                  <a:lnTo>
                    <a:pt x="165" y="251"/>
                  </a:lnTo>
                  <a:lnTo>
                    <a:pt x="106" y="227"/>
                  </a:lnTo>
                  <a:lnTo>
                    <a:pt x="30" y="156"/>
                  </a:lnTo>
                  <a:lnTo>
                    <a:pt x="0" y="87"/>
                  </a:lnTo>
                  <a:lnTo>
                    <a:pt x="106" y="57"/>
                  </a:lnTo>
                  <a:lnTo>
                    <a:pt x="127" y="87"/>
                  </a:lnTo>
                  <a:lnTo>
                    <a:pt x="182" y="87"/>
                  </a:lnTo>
                  <a:lnTo>
                    <a:pt x="196" y="57"/>
                  </a:lnTo>
                  <a:lnTo>
                    <a:pt x="253" y="54"/>
                  </a:lnTo>
                  <a:lnTo>
                    <a:pt x="302" y="85"/>
                  </a:lnTo>
                  <a:close/>
                  <a:moveTo>
                    <a:pt x="581" y="21"/>
                  </a:moveTo>
                  <a:lnTo>
                    <a:pt x="657" y="52"/>
                  </a:lnTo>
                  <a:lnTo>
                    <a:pt x="600" y="99"/>
                  </a:lnTo>
                  <a:lnTo>
                    <a:pt x="486" y="111"/>
                  </a:lnTo>
                  <a:lnTo>
                    <a:pt x="373" y="97"/>
                  </a:lnTo>
                  <a:lnTo>
                    <a:pt x="366" y="71"/>
                  </a:lnTo>
                  <a:lnTo>
                    <a:pt x="312" y="71"/>
                  </a:lnTo>
                  <a:lnTo>
                    <a:pt x="269" y="31"/>
                  </a:lnTo>
                  <a:lnTo>
                    <a:pt x="387" y="5"/>
                  </a:lnTo>
                  <a:lnTo>
                    <a:pt x="444" y="26"/>
                  </a:lnTo>
                  <a:lnTo>
                    <a:pt x="482" y="0"/>
                  </a:lnTo>
                  <a:lnTo>
                    <a:pt x="581" y="2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583">
              <a:extLst>
                <a:ext uri="{FF2B5EF4-FFF2-40B4-BE49-F238E27FC236}">
                  <a16:creationId xmlns="" xmlns:a16="http://schemas.microsoft.com/office/drawing/2014/main" id="{4F0B4125-A377-4DE6-8761-29985E718617}"/>
                </a:ext>
              </a:extLst>
            </p:cNvPr>
            <p:cNvSpPr>
              <a:spLocks/>
            </p:cNvSpPr>
            <p:nvPr/>
          </p:nvSpPr>
          <p:spPr bwMode="auto">
            <a:xfrm>
              <a:off x="-26051825" y="-8900433"/>
              <a:ext cx="349250" cy="142875"/>
            </a:xfrm>
            <a:custGeom>
              <a:avLst/>
              <a:gdLst>
                <a:gd name="T0" fmla="*/ 76 w 220"/>
                <a:gd name="T1" fmla="*/ 5 h 90"/>
                <a:gd name="T2" fmla="*/ 78 w 220"/>
                <a:gd name="T3" fmla="*/ 7 h 90"/>
                <a:gd name="T4" fmla="*/ 95 w 220"/>
                <a:gd name="T5" fmla="*/ 0 h 90"/>
                <a:gd name="T6" fmla="*/ 114 w 220"/>
                <a:gd name="T7" fmla="*/ 19 h 90"/>
                <a:gd name="T8" fmla="*/ 137 w 220"/>
                <a:gd name="T9" fmla="*/ 7 h 90"/>
                <a:gd name="T10" fmla="*/ 154 w 220"/>
                <a:gd name="T11" fmla="*/ 14 h 90"/>
                <a:gd name="T12" fmla="*/ 182 w 220"/>
                <a:gd name="T13" fmla="*/ 7 h 90"/>
                <a:gd name="T14" fmla="*/ 220 w 220"/>
                <a:gd name="T15" fmla="*/ 26 h 90"/>
                <a:gd name="T16" fmla="*/ 208 w 220"/>
                <a:gd name="T17" fmla="*/ 38 h 90"/>
                <a:gd name="T18" fmla="*/ 201 w 220"/>
                <a:gd name="T19" fmla="*/ 59 h 90"/>
                <a:gd name="T20" fmla="*/ 192 w 220"/>
                <a:gd name="T21" fmla="*/ 64 h 90"/>
                <a:gd name="T22" fmla="*/ 151 w 220"/>
                <a:gd name="T23" fmla="*/ 47 h 90"/>
                <a:gd name="T24" fmla="*/ 137 w 220"/>
                <a:gd name="T25" fmla="*/ 52 h 90"/>
                <a:gd name="T26" fmla="*/ 130 w 220"/>
                <a:gd name="T27" fmla="*/ 64 h 90"/>
                <a:gd name="T28" fmla="*/ 111 w 220"/>
                <a:gd name="T29" fmla="*/ 68 h 90"/>
                <a:gd name="T30" fmla="*/ 107 w 220"/>
                <a:gd name="T31" fmla="*/ 66 h 90"/>
                <a:gd name="T32" fmla="*/ 88 w 220"/>
                <a:gd name="T33" fmla="*/ 73 h 90"/>
                <a:gd name="T34" fmla="*/ 73 w 220"/>
                <a:gd name="T35" fmla="*/ 75 h 90"/>
                <a:gd name="T36" fmla="*/ 69 w 220"/>
                <a:gd name="T37" fmla="*/ 85 h 90"/>
                <a:gd name="T38" fmla="*/ 38 w 220"/>
                <a:gd name="T39" fmla="*/ 90 h 90"/>
                <a:gd name="T40" fmla="*/ 24 w 220"/>
                <a:gd name="T41" fmla="*/ 85 h 90"/>
                <a:gd name="T42" fmla="*/ 3 w 220"/>
                <a:gd name="T43" fmla="*/ 73 h 90"/>
                <a:gd name="T44" fmla="*/ 0 w 220"/>
                <a:gd name="T45" fmla="*/ 57 h 90"/>
                <a:gd name="T46" fmla="*/ 3 w 220"/>
                <a:gd name="T47" fmla="*/ 49 h 90"/>
                <a:gd name="T48" fmla="*/ 7 w 220"/>
                <a:gd name="T49" fmla="*/ 38 h 90"/>
                <a:gd name="T50" fmla="*/ 26 w 220"/>
                <a:gd name="T51" fmla="*/ 40 h 90"/>
                <a:gd name="T52" fmla="*/ 38 w 220"/>
                <a:gd name="T53" fmla="*/ 33 h 90"/>
                <a:gd name="T54" fmla="*/ 40 w 220"/>
                <a:gd name="T55" fmla="*/ 31 h 90"/>
                <a:gd name="T56" fmla="*/ 47 w 220"/>
                <a:gd name="T57" fmla="*/ 28 h 90"/>
                <a:gd name="T58" fmla="*/ 50 w 220"/>
                <a:gd name="T59" fmla="*/ 16 h 90"/>
                <a:gd name="T60" fmla="*/ 59 w 220"/>
                <a:gd name="T61" fmla="*/ 14 h 90"/>
                <a:gd name="T62" fmla="*/ 64 w 220"/>
                <a:gd name="T63" fmla="*/ 5 h 90"/>
                <a:gd name="T64" fmla="*/ 76 w 220"/>
                <a:gd name="T65"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0" h="90">
                  <a:moveTo>
                    <a:pt x="76" y="5"/>
                  </a:moveTo>
                  <a:lnTo>
                    <a:pt x="78" y="7"/>
                  </a:lnTo>
                  <a:lnTo>
                    <a:pt x="95" y="0"/>
                  </a:lnTo>
                  <a:lnTo>
                    <a:pt x="114" y="19"/>
                  </a:lnTo>
                  <a:lnTo>
                    <a:pt x="137" y="7"/>
                  </a:lnTo>
                  <a:lnTo>
                    <a:pt x="154" y="14"/>
                  </a:lnTo>
                  <a:lnTo>
                    <a:pt x="182" y="7"/>
                  </a:lnTo>
                  <a:lnTo>
                    <a:pt x="220" y="26"/>
                  </a:lnTo>
                  <a:lnTo>
                    <a:pt x="208" y="38"/>
                  </a:lnTo>
                  <a:lnTo>
                    <a:pt x="201" y="59"/>
                  </a:lnTo>
                  <a:lnTo>
                    <a:pt x="192" y="64"/>
                  </a:lnTo>
                  <a:lnTo>
                    <a:pt x="151" y="47"/>
                  </a:lnTo>
                  <a:lnTo>
                    <a:pt x="137" y="52"/>
                  </a:lnTo>
                  <a:lnTo>
                    <a:pt x="130" y="64"/>
                  </a:lnTo>
                  <a:lnTo>
                    <a:pt x="111" y="68"/>
                  </a:lnTo>
                  <a:lnTo>
                    <a:pt x="107" y="66"/>
                  </a:lnTo>
                  <a:lnTo>
                    <a:pt x="88" y="73"/>
                  </a:lnTo>
                  <a:lnTo>
                    <a:pt x="73" y="75"/>
                  </a:lnTo>
                  <a:lnTo>
                    <a:pt x="69" y="85"/>
                  </a:lnTo>
                  <a:lnTo>
                    <a:pt x="38" y="90"/>
                  </a:lnTo>
                  <a:lnTo>
                    <a:pt x="24" y="85"/>
                  </a:lnTo>
                  <a:lnTo>
                    <a:pt x="3" y="73"/>
                  </a:lnTo>
                  <a:lnTo>
                    <a:pt x="0" y="57"/>
                  </a:lnTo>
                  <a:lnTo>
                    <a:pt x="3" y="49"/>
                  </a:lnTo>
                  <a:lnTo>
                    <a:pt x="7" y="38"/>
                  </a:lnTo>
                  <a:lnTo>
                    <a:pt x="26" y="40"/>
                  </a:lnTo>
                  <a:lnTo>
                    <a:pt x="38" y="33"/>
                  </a:lnTo>
                  <a:lnTo>
                    <a:pt x="40" y="31"/>
                  </a:lnTo>
                  <a:lnTo>
                    <a:pt x="47" y="28"/>
                  </a:lnTo>
                  <a:lnTo>
                    <a:pt x="50" y="16"/>
                  </a:lnTo>
                  <a:lnTo>
                    <a:pt x="59" y="14"/>
                  </a:lnTo>
                  <a:lnTo>
                    <a:pt x="64" y="5"/>
                  </a:lnTo>
                  <a:lnTo>
                    <a:pt x="76" y="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584">
              <a:extLst>
                <a:ext uri="{FF2B5EF4-FFF2-40B4-BE49-F238E27FC236}">
                  <a16:creationId xmlns="" xmlns:a16="http://schemas.microsoft.com/office/drawing/2014/main" id="{010BBA77-1444-4C09-B5D9-F5DA02F65AD0}"/>
                </a:ext>
              </a:extLst>
            </p:cNvPr>
            <p:cNvSpPr>
              <a:spLocks/>
            </p:cNvSpPr>
            <p:nvPr/>
          </p:nvSpPr>
          <p:spPr bwMode="auto">
            <a:xfrm>
              <a:off x="-27901263" y="-6211206"/>
              <a:ext cx="184150" cy="200025"/>
            </a:xfrm>
            <a:custGeom>
              <a:avLst/>
              <a:gdLst>
                <a:gd name="T0" fmla="*/ 71 w 116"/>
                <a:gd name="T1" fmla="*/ 126 h 126"/>
                <a:gd name="T2" fmla="*/ 59 w 116"/>
                <a:gd name="T3" fmla="*/ 123 h 126"/>
                <a:gd name="T4" fmla="*/ 31 w 116"/>
                <a:gd name="T5" fmla="*/ 107 h 126"/>
                <a:gd name="T6" fmla="*/ 12 w 116"/>
                <a:gd name="T7" fmla="*/ 86 h 126"/>
                <a:gd name="T8" fmla="*/ 5 w 116"/>
                <a:gd name="T9" fmla="*/ 71 h 126"/>
                <a:gd name="T10" fmla="*/ 0 w 116"/>
                <a:gd name="T11" fmla="*/ 43 h 126"/>
                <a:gd name="T12" fmla="*/ 22 w 116"/>
                <a:gd name="T13" fmla="*/ 26 h 126"/>
                <a:gd name="T14" fmla="*/ 26 w 116"/>
                <a:gd name="T15" fmla="*/ 17 h 126"/>
                <a:gd name="T16" fmla="*/ 31 w 116"/>
                <a:gd name="T17" fmla="*/ 8 h 126"/>
                <a:gd name="T18" fmla="*/ 43 w 116"/>
                <a:gd name="T19" fmla="*/ 8 h 126"/>
                <a:gd name="T20" fmla="*/ 52 w 116"/>
                <a:gd name="T21" fmla="*/ 0 h 126"/>
                <a:gd name="T22" fmla="*/ 83 w 116"/>
                <a:gd name="T23" fmla="*/ 0 h 126"/>
                <a:gd name="T24" fmla="*/ 92 w 116"/>
                <a:gd name="T25" fmla="*/ 12 h 126"/>
                <a:gd name="T26" fmla="*/ 102 w 116"/>
                <a:gd name="T27" fmla="*/ 29 h 126"/>
                <a:gd name="T28" fmla="*/ 100 w 116"/>
                <a:gd name="T29" fmla="*/ 41 h 126"/>
                <a:gd name="T30" fmla="*/ 107 w 116"/>
                <a:gd name="T31" fmla="*/ 50 h 126"/>
                <a:gd name="T32" fmla="*/ 107 w 116"/>
                <a:gd name="T33" fmla="*/ 64 h 126"/>
                <a:gd name="T34" fmla="*/ 116 w 116"/>
                <a:gd name="T35" fmla="*/ 62 h 126"/>
                <a:gd name="T36" fmla="*/ 100 w 116"/>
                <a:gd name="T37" fmla="*/ 81 h 126"/>
                <a:gd name="T38" fmla="*/ 81 w 116"/>
                <a:gd name="T39" fmla="*/ 102 h 126"/>
                <a:gd name="T40" fmla="*/ 78 w 116"/>
                <a:gd name="T41" fmla="*/ 114 h 126"/>
                <a:gd name="T42" fmla="*/ 71 w 116"/>
                <a:gd name="T43"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126">
                  <a:moveTo>
                    <a:pt x="71" y="126"/>
                  </a:moveTo>
                  <a:lnTo>
                    <a:pt x="59" y="123"/>
                  </a:lnTo>
                  <a:lnTo>
                    <a:pt x="31" y="107"/>
                  </a:lnTo>
                  <a:lnTo>
                    <a:pt x="12" y="86"/>
                  </a:lnTo>
                  <a:lnTo>
                    <a:pt x="5" y="71"/>
                  </a:lnTo>
                  <a:lnTo>
                    <a:pt x="0" y="43"/>
                  </a:lnTo>
                  <a:lnTo>
                    <a:pt x="22" y="26"/>
                  </a:lnTo>
                  <a:lnTo>
                    <a:pt x="26" y="17"/>
                  </a:lnTo>
                  <a:lnTo>
                    <a:pt x="31" y="8"/>
                  </a:lnTo>
                  <a:lnTo>
                    <a:pt x="43" y="8"/>
                  </a:lnTo>
                  <a:lnTo>
                    <a:pt x="52" y="0"/>
                  </a:lnTo>
                  <a:lnTo>
                    <a:pt x="83" y="0"/>
                  </a:lnTo>
                  <a:lnTo>
                    <a:pt x="92" y="12"/>
                  </a:lnTo>
                  <a:lnTo>
                    <a:pt x="102" y="29"/>
                  </a:lnTo>
                  <a:lnTo>
                    <a:pt x="100" y="41"/>
                  </a:lnTo>
                  <a:lnTo>
                    <a:pt x="107" y="50"/>
                  </a:lnTo>
                  <a:lnTo>
                    <a:pt x="107" y="64"/>
                  </a:lnTo>
                  <a:lnTo>
                    <a:pt x="116" y="62"/>
                  </a:lnTo>
                  <a:lnTo>
                    <a:pt x="100" y="81"/>
                  </a:lnTo>
                  <a:lnTo>
                    <a:pt x="81" y="102"/>
                  </a:lnTo>
                  <a:lnTo>
                    <a:pt x="78" y="114"/>
                  </a:lnTo>
                  <a:lnTo>
                    <a:pt x="71" y="12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585">
              <a:extLst>
                <a:ext uri="{FF2B5EF4-FFF2-40B4-BE49-F238E27FC236}">
                  <a16:creationId xmlns="" xmlns:a16="http://schemas.microsoft.com/office/drawing/2014/main" id="{4CAD4E1B-9ED9-41E9-9D09-69406A93522D}"/>
                </a:ext>
              </a:extLst>
            </p:cNvPr>
            <p:cNvSpPr>
              <a:spLocks/>
            </p:cNvSpPr>
            <p:nvPr/>
          </p:nvSpPr>
          <p:spPr bwMode="auto">
            <a:xfrm>
              <a:off x="-28171138" y="-6619194"/>
              <a:ext cx="379413" cy="266700"/>
            </a:xfrm>
            <a:custGeom>
              <a:avLst/>
              <a:gdLst>
                <a:gd name="T0" fmla="*/ 36 w 239"/>
                <a:gd name="T1" fmla="*/ 118 h 168"/>
                <a:gd name="T2" fmla="*/ 21 w 239"/>
                <a:gd name="T3" fmla="*/ 87 h 168"/>
                <a:gd name="T4" fmla="*/ 0 w 239"/>
                <a:gd name="T5" fmla="*/ 73 h 168"/>
                <a:gd name="T6" fmla="*/ 19 w 239"/>
                <a:gd name="T7" fmla="*/ 66 h 168"/>
                <a:gd name="T8" fmla="*/ 38 w 239"/>
                <a:gd name="T9" fmla="*/ 38 h 168"/>
                <a:gd name="T10" fmla="*/ 45 w 239"/>
                <a:gd name="T11" fmla="*/ 19 h 168"/>
                <a:gd name="T12" fmla="*/ 59 w 239"/>
                <a:gd name="T13" fmla="*/ 7 h 168"/>
                <a:gd name="T14" fmla="*/ 78 w 239"/>
                <a:gd name="T15" fmla="*/ 9 h 168"/>
                <a:gd name="T16" fmla="*/ 97 w 239"/>
                <a:gd name="T17" fmla="*/ 0 h 168"/>
                <a:gd name="T18" fmla="*/ 118 w 239"/>
                <a:gd name="T19" fmla="*/ 0 h 168"/>
                <a:gd name="T20" fmla="*/ 137 w 239"/>
                <a:gd name="T21" fmla="*/ 12 h 168"/>
                <a:gd name="T22" fmla="*/ 163 w 239"/>
                <a:gd name="T23" fmla="*/ 24 h 168"/>
                <a:gd name="T24" fmla="*/ 187 w 239"/>
                <a:gd name="T25" fmla="*/ 52 h 168"/>
                <a:gd name="T26" fmla="*/ 213 w 239"/>
                <a:gd name="T27" fmla="*/ 78 h 168"/>
                <a:gd name="T28" fmla="*/ 213 w 239"/>
                <a:gd name="T29" fmla="*/ 102 h 168"/>
                <a:gd name="T30" fmla="*/ 222 w 239"/>
                <a:gd name="T31" fmla="*/ 125 h 168"/>
                <a:gd name="T32" fmla="*/ 236 w 239"/>
                <a:gd name="T33" fmla="*/ 137 h 168"/>
                <a:gd name="T34" fmla="*/ 239 w 239"/>
                <a:gd name="T35" fmla="*/ 151 h 168"/>
                <a:gd name="T36" fmla="*/ 236 w 239"/>
                <a:gd name="T37" fmla="*/ 163 h 168"/>
                <a:gd name="T38" fmla="*/ 232 w 239"/>
                <a:gd name="T39" fmla="*/ 165 h 168"/>
                <a:gd name="T40" fmla="*/ 210 w 239"/>
                <a:gd name="T41" fmla="*/ 163 h 168"/>
                <a:gd name="T42" fmla="*/ 208 w 239"/>
                <a:gd name="T43" fmla="*/ 168 h 168"/>
                <a:gd name="T44" fmla="*/ 199 w 239"/>
                <a:gd name="T45" fmla="*/ 168 h 168"/>
                <a:gd name="T46" fmla="*/ 170 w 239"/>
                <a:gd name="T47" fmla="*/ 158 h 168"/>
                <a:gd name="T48" fmla="*/ 154 w 239"/>
                <a:gd name="T49" fmla="*/ 158 h 168"/>
                <a:gd name="T50" fmla="*/ 81 w 239"/>
                <a:gd name="T51" fmla="*/ 156 h 168"/>
                <a:gd name="T52" fmla="*/ 71 w 239"/>
                <a:gd name="T53" fmla="*/ 161 h 168"/>
                <a:gd name="T54" fmla="*/ 59 w 239"/>
                <a:gd name="T55" fmla="*/ 158 h 168"/>
                <a:gd name="T56" fmla="*/ 38 w 239"/>
                <a:gd name="T57" fmla="*/ 165 h 168"/>
                <a:gd name="T58" fmla="*/ 31 w 239"/>
                <a:gd name="T59" fmla="*/ 135 h 168"/>
                <a:gd name="T60" fmla="*/ 66 w 239"/>
                <a:gd name="T61" fmla="*/ 137 h 168"/>
                <a:gd name="T62" fmla="*/ 76 w 239"/>
                <a:gd name="T63" fmla="*/ 132 h 168"/>
                <a:gd name="T64" fmla="*/ 83 w 239"/>
                <a:gd name="T65" fmla="*/ 130 h 168"/>
                <a:gd name="T66" fmla="*/ 97 w 239"/>
                <a:gd name="T67" fmla="*/ 123 h 168"/>
                <a:gd name="T68" fmla="*/ 114 w 239"/>
                <a:gd name="T69" fmla="*/ 130 h 168"/>
                <a:gd name="T70" fmla="*/ 130 w 239"/>
                <a:gd name="T71" fmla="*/ 130 h 168"/>
                <a:gd name="T72" fmla="*/ 147 w 239"/>
                <a:gd name="T73" fmla="*/ 123 h 168"/>
                <a:gd name="T74" fmla="*/ 140 w 239"/>
                <a:gd name="T75" fmla="*/ 111 h 168"/>
                <a:gd name="T76" fmla="*/ 125 w 239"/>
                <a:gd name="T77" fmla="*/ 118 h 168"/>
                <a:gd name="T78" fmla="*/ 114 w 239"/>
                <a:gd name="T79" fmla="*/ 118 h 168"/>
                <a:gd name="T80" fmla="*/ 99 w 239"/>
                <a:gd name="T81" fmla="*/ 106 h 168"/>
                <a:gd name="T82" fmla="*/ 88 w 239"/>
                <a:gd name="T83" fmla="*/ 109 h 168"/>
                <a:gd name="T84" fmla="*/ 78 w 239"/>
                <a:gd name="T85" fmla="*/ 118 h 168"/>
                <a:gd name="T86" fmla="*/ 36 w 239"/>
                <a:gd name="T87" fmla="*/ 11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9" h="168">
                  <a:moveTo>
                    <a:pt x="36" y="118"/>
                  </a:moveTo>
                  <a:lnTo>
                    <a:pt x="21" y="87"/>
                  </a:lnTo>
                  <a:lnTo>
                    <a:pt x="0" y="73"/>
                  </a:lnTo>
                  <a:lnTo>
                    <a:pt x="19" y="66"/>
                  </a:lnTo>
                  <a:lnTo>
                    <a:pt x="38" y="38"/>
                  </a:lnTo>
                  <a:lnTo>
                    <a:pt x="45" y="19"/>
                  </a:lnTo>
                  <a:lnTo>
                    <a:pt x="59" y="7"/>
                  </a:lnTo>
                  <a:lnTo>
                    <a:pt x="78" y="9"/>
                  </a:lnTo>
                  <a:lnTo>
                    <a:pt x="97" y="0"/>
                  </a:lnTo>
                  <a:lnTo>
                    <a:pt x="118" y="0"/>
                  </a:lnTo>
                  <a:lnTo>
                    <a:pt x="137" y="12"/>
                  </a:lnTo>
                  <a:lnTo>
                    <a:pt x="163" y="24"/>
                  </a:lnTo>
                  <a:lnTo>
                    <a:pt x="187" y="52"/>
                  </a:lnTo>
                  <a:lnTo>
                    <a:pt x="213" y="78"/>
                  </a:lnTo>
                  <a:lnTo>
                    <a:pt x="213" y="102"/>
                  </a:lnTo>
                  <a:lnTo>
                    <a:pt x="222" y="125"/>
                  </a:lnTo>
                  <a:lnTo>
                    <a:pt x="236" y="137"/>
                  </a:lnTo>
                  <a:lnTo>
                    <a:pt x="239" y="151"/>
                  </a:lnTo>
                  <a:lnTo>
                    <a:pt x="236" y="163"/>
                  </a:lnTo>
                  <a:lnTo>
                    <a:pt x="232" y="165"/>
                  </a:lnTo>
                  <a:lnTo>
                    <a:pt x="210" y="163"/>
                  </a:lnTo>
                  <a:lnTo>
                    <a:pt x="208" y="168"/>
                  </a:lnTo>
                  <a:lnTo>
                    <a:pt x="199" y="168"/>
                  </a:lnTo>
                  <a:lnTo>
                    <a:pt x="170" y="158"/>
                  </a:lnTo>
                  <a:lnTo>
                    <a:pt x="154" y="158"/>
                  </a:lnTo>
                  <a:lnTo>
                    <a:pt x="81" y="156"/>
                  </a:lnTo>
                  <a:lnTo>
                    <a:pt x="71" y="161"/>
                  </a:lnTo>
                  <a:lnTo>
                    <a:pt x="59" y="158"/>
                  </a:lnTo>
                  <a:lnTo>
                    <a:pt x="38" y="165"/>
                  </a:lnTo>
                  <a:lnTo>
                    <a:pt x="31" y="135"/>
                  </a:lnTo>
                  <a:lnTo>
                    <a:pt x="66" y="137"/>
                  </a:lnTo>
                  <a:lnTo>
                    <a:pt x="76" y="132"/>
                  </a:lnTo>
                  <a:lnTo>
                    <a:pt x="83" y="130"/>
                  </a:lnTo>
                  <a:lnTo>
                    <a:pt x="97" y="123"/>
                  </a:lnTo>
                  <a:lnTo>
                    <a:pt x="114" y="130"/>
                  </a:lnTo>
                  <a:lnTo>
                    <a:pt x="130" y="130"/>
                  </a:lnTo>
                  <a:lnTo>
                    <a:pt x="147" y="123"/>
                  </a:lnTo>
                  <a:lnTo>
                    <a:pt x="140" y="111"/>
                  </a:lnTo>
                  <a:lnTo>
                    <a:pt x="125" y="118"/>
                  </a:lnTo>
                  <a:lnTo>
                    <a:pt x="114" y="118"/>
                  </a:lnTo>
                  <a:lnTo>
                    <a:pt x="99" y="106"/>
                  </a:lnTo>
                  <a:lnTo>
                    <a:pt x="88" y="109"/>
                  </a:lnTo>
                  <a:lnTo>
                    <a:pt x="78" y="118"/>
                  </a:lnTo>
                  <a:lnTo>
                    <a:pt x="36" y="11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586">
              <a:extLst>
                <a:ext uri="{FF2B5EF4-FFF2-40B4-BE49-F238E27FC236}">
                  <a16:creationId xmlns="" xmlns:a16="http://schemas.microsoft.com/office/drawing/2014/main" id="{625A9127-6920-4FA5-8010-86185D8A258D}"/>
                </a:ext>
              </a:extLst>
            </p:cNvPr>
            <p:cNvSpPr>
              <a:spLocks/>
            </p:cNvSpPr>
            <p:nvPr/>
          </p:nvSpPr>
          <p:spPr bwMode="auto">
            <a:xfrm>
              <a:off x="-24573862" y="-6333444"/>
              <a:ext cx="622300" cy="839788"/>
            </a:xfrm>
            <a:custGeom>
              <a:avLst/>
              <a:gdLst>
                <a:gd name="T0" fmla="*/ 392 w 392"/>
                <a:gd name="T1" fmla="*/ 11 h 529"/>
                <a:gd name="T2" fmla="*/ 390 w 392"/>
                <a:gd name="T3" fmla="*/ 0 h 529"/>
                <a:gd name="T4" fmla="*/ 376 w 392"/>
                <a:gd name="T5" fmla="*/ 0 h 529"/>
                <a:gd name="T6" fmla="*/ 359 w 392"/>
                <a:gd name="T7" fmla="*/ 14 h 529"/>
                <a:gd name="T8" fmla="*/ 338 w 392"/>
                <a:gd name="T9" fmla="*/ 16 h 529"/>
                <a:gd name="T10" fmla="*/ 319 w 392"/>
                <a:gd name="T11" fmla="*/ 23 h 529"/>
                <a:gd name="T12" fmla="*/ 307 w 392"/>
                <a:gd name="T13" fmla="*/ 23 h 529"/>
                <a:gd name="T14" fmla="*/ 286 w 392"/>
                <a:gd name="T15" fmla="*/ 26 h 529"/>
                <a:gd name="T16" fmla="*/ 272 w 392"/>
                <a:gd name="T17" fmla="*/ 33 h 529"/>
                <a:gd name="T18" fmla="*/ 253 w 392"/>
                <a:gd name="T19" fmla="*/ 35 h 529"/>
                <a:gd name="T20" fmla="*/ 218 w 392"/>
                <a:gd name="T21" fmla="*/ 47 h 529"/>
                <a:gd name="T22" fmla="*/ 177 w 392"/>
                <a:gd name="T23" fmla="*/ 52 h 529"/>
                <a:gd name="T24" fmla="*/ 140 w 392"/>
                <a:gd name="T25" fmla="*/ 61 h 529"/>
                <a:gd name="T26" fmla="*/ 121 w 392"/>
                <a:gd name="T27" fmla="*/ 61 h 529"/>
                <a:gd name="T28" fmla="*/ 104 w 392"/>
                <a:gd name="T29" fmla="*/ 44 h 529"/>
                <a:gd name="T30" fmla="*/ 97 w 392"/>
                <a:gd name="T31" fmla="*/ 28 h 529"/>
                <a:gd name="T32" fmla="*/ 83 w 392"/>
                <a:gd name="T33" fmla="*/ 21 h 529"/>
                <a:gd name="T34" fmla="*/ 69 w 392"/>
                <a:gd name="T35" fmla="*/ 42 h 529"/>
                <a:gd name="T36" fmla="*/ 62 w 392"/>
                <a:gd name="T37" fmla="*/ 56 h 529"/>
                <a:gd name="T38" fmla="*/ 76 w 392"/>
                <a:gd name="T39" fmla="*/ 77 h 529"/>
                <a:gd name="T40" fmla="*/ 90 w 392"/>
                <a:gd name="T41" fmla="*/ 96 h 529"/>
                <a:gd name="T42" fmla="*/ 104 w 392"/>
                <a:gd name="T43" fmla="*/ 111 h 529"/>
                <a:gd name="T44" fmla="*/ 229 w 392"/>
                <a:gd name="T45" fmla="*/ 155 h 529"/>
                <a:gd name="T46" fmla="*/ 262 w 392"/>
                <a:gd name="T47" fmla="*/ 155 h 529"/>
                <a:gd name="T48" fmla="*/ 154 w 392"/>
                <a:gd name="T49" fmla="*/ 271 h 529"/>
                <a:gd name="T50" fmla="*/ 104 w 392"/>
                <a:gd name="T51" fmla="*/ 274 h 529"/>
                <a:gd name="T52" fmla="*/ 69 w 392"/>
                <a:gd name="T53" fmla="*/ 300 h 529"/>
                <a:gd name="T54" fmla="*/ 45 w 392"/>
                <a:gd name="T55" fmla="*/ 300 h 529"/>
                <a:gd name="T56" fmla="*/ 33 w 392"/>
                <a:gd name="T57" fmla="*/ 314 h 529"/>
                <a:gd name="T58" fmla="*/ 0 w 392"/>
                <a:gd name="T59" fmla="*/ 356 h 529"/>
                <a:gd name="T60" fmla="*/ 0 w 392"/>
                <a:gd name="T61" fmla="*/ 496 h 529"/>
                <a:gd name="T62" fmla="*/ 24 w 392"/>
                <a:gd name="T63" fmla="*/ 529 h 529"/>
                <a:gd name="T64" fmla="*/ 31 w 392"/>
                <a:gd name="T65" fmla="*/ 519 h 529"/>
                <a:gd name="T66" fmla="*/ 40 w 392"/>
                <a:gd name="T67" fmla="*/ 498 h 529"/>
                <a:gd name="T68" fmla="*/ 83 w 392"/>
                <a:gd name="T69" fmla="*/ 453 h 529"/>
                <a:gd name="T70" fmla="*/ 118 w 392"/>
                <a:gd name="T71" fmla="*/ 423 h 529"/>
                <a:gd name="T72" fmla="*/ 177 w 392"/>
                <a:gd name="T73" fmla="*/ 385 h 529"/>
                <a:gd name="T74" fmla="*/ 215 w 392"/>
                <a:gd name="T75" fmla="*/ 354 h 529"/>
                <a:gd name="T76" fmla="*/ 260 w 392"/>
                <a:gd name="T77" fmla="*/ 302 h 529"/>
                <a:gd name="T78" fmla="*/ 293 w 392"/>
                <a:gd name="T79" fmla="*/ 259 h 529"/>
                <a:gd name="T80" fmla="*/ 326 w 392"/>
                <a:gd name="T81" fmla="*/ 203 h 529"/>
                <a:gd name="T82" fmla="*/ 350 w 392"/>
                <a:gd name="T83" fmla="*/ 153 h 529"/>
                <a:gd name="T84" fmla="*/ 369 w 392"/>
                <a:gd name="T85" fmla="*/ 108 h 529"/>
                <a:gd name="T86" fmla="*/ 381 w 392"/>
                <a:gd name="T87" fmla="*/ 68 h 529"/>
                <a:gd name="T88" fmla="*/ 388 w 392"/>
                <a:gd name="T89" fmla="*/ 54 h 529"/>
                <a:gd name="T90" fmla="*/ 388 w 392"/>
                <a:gd name="T91" fmla="*/ 33 h 529"/>
                <a:gd name="T92" fmla="*/ 392 w 392"/>
                <a:gd name="T93" fmla="*/ 11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2" h="529">
                  <a:moveTo>
                    <a:pt x="392" y="11"/>
                  </a:moveTo>
                  <a:lnTo>
                    <a:pt x="390" y="0"/>
                  </a:lnTo>
                  <a:lnTo>
                    <a:pt x="376" y="0"/>
                  </a:lnTo>
                  <a:lnTo>
                    <a:pt x="359" y="14"/>
                  </a:lnTo>
                  <a:lnTo>
                    <a:pt x="338" y="16"/>
                  </a:lnTo>
                  <a:lnTo>
                    <a:pt x="319" y="23"/>
                  </a:lnTo>
                  <a:lnTo>
                    <a:pt x="307" y="23"/>
                  </a:lnTo>
                  <a:lnTo>
                    <a:pt x="286" y="26"/>
                  </a:lnTo>
                  <a:lnTo>
                    <a:pt x="272" y="33"/>
                  </a:lnTo>
                  <a:lnTo>
                    <a:pt x="253" y="35"/>
                  </a:lnTo>
                  <a:lnTo>
                    <a:pt x="218" y="47"/>
                  </a:lnTo>
                  <a:lnTo>
                    <a:pt x="177" y="52"/>
                  </a:lnTo>
                  <a:lnTo>
                    <a:pt x="140" y="61"/>
                  </a:lnTo>
                  <a:lnTo>
                    <a:pt x="121" y="61"/>
                  </a:lnTo>
                  <a:lnTo>
                    <a:pt x="104" y="44"/>
                  </a:lnTo>
                  <a:lnTo>
                    <a:pt x="97" y="28"/>
                  </a:lnTo>
                  <a:lnTo>
                    <a:pt x="83" y="21"/>
                  </a:lnTo>
                  <a:lnTo>
                    <a:pt x="69" y="42"/>
                  </a:lnTo>
                  <a:lnTo>
                    <a:pt x="62" y="56"/>
                  </a:lnTo>
                  <a:lnTo>
                    <a:pt x="76" y="77"/>
                  </a:lnTo>
                  <a:lnTo>
                    <a:pt x="90" y="96"/>
                  </a:lnTo>
                  <a:lnTo>
                    <a:pt x="104" y="111"/>
                  </a:lnTo>
                  <a:lnTo>
                    <a:pt x="229" y="155"/>
                  </a:lnTo>
                  <a:lnTo>
                    <a:pt x="262" y="155"/>
                  </a:lnTo>
                  <a:lnTo>
                    <a:pt x="154" y="271"/>
                  </a:lnTo>
                  <a:lnTo>
                    <a:pt x="104" y="274"/>
                  </a:lnTo>
                  <a:lnTo>
                    <a:pt x="69" y="300"/>
                  </a:lnTo>
                  <a:lnTo>
                    <a:pt x="45" y="300"/>
                  </a:lnTo>
                  <a:lnTo>
                    <a:pt x="33" y="314"/>
                  </a:lnTo>
                  <a:lnTo>
                    <a:pt x="0" y="356"/>
                  </a:lnTo>
                  <a:lnTo>
                    <a:pt x="0" y="496"/>
                  </a:lnTo>
                  <a:lnTo>
                    <a:pt x="24" y="529"/>
                  </a:lnTo>
                  <a:lnTo>
                    <a:pt x="31" y="519"/>
                  </a:lnTo>
                  <a:lnTo>
                    <a:pt x="40" y="498"/>
                  </a:lnTo>
                  <a:lnTo>
                    <a:pt x="83" y="453"/>
                  </a:lnTo>
                  <a:lnTo>
                    <a:pt x="118" y="423"/>
                  </a:lnTo>
                  <a:lnTo>
                    <a:pt x="177" y="385"/>
                  </a:lnTo>
                  <a:lnTo>
                    <a:pt x="215" y="354"/>
                  </a:lnTo>
                  <a:lnTo>
                    <a:pt x="260" y="302"/>
                  </a:lnTo>
                  <a:lnTo>
                    <a:pt x="293" y="259"/>
                  </a:lnTo>
                  <a:lnTo>
                    <a:pt x="326" y="203"/>
                  </a:lnTo>
                  <a:lnTo>
                    <a:pt x="350" y="153"/>
                  </a:lnTo>
                  <a:lnTo>
                    <a:pt x="369" y="108"/>
                  </a:lnTo>
                  <a:lnTo>
                    <a:pt x="381" y="68"/>
                  </a:lnTo>
                  <a:lnTo>
                    <a:pt x="388" y="54"/>
                  </a:lnTo>
                  <a:lnTo>
                    <a:pt x="388" y="33"/>
                  </a:lnTo>
                  <a:lnTo>
                    <a:pt x="392" y="1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587">
              <a:extLst>
                <a:ext uri="{FF2B5EF4-FFF2-40B4-BE49-F238E27FC236}">
                  <a16:creationId xmlns="" xmlns:a16="http://schemas.microsoft.com/office/drawing/2014/main" id="{F60BE17F-686B-4F79-89C9-7316AE7ABCD7}"/>
                </a:ext>
              </a:extLst>
            </p:cNvPr>
            <p:cNvSpPr>
              <a:spLocks/>
            </p:cNvSpPr>
            <p:nvPr/>
          </p:nvSpPr>
          <p:spPr bwMode="auto">
            <a:xfrm>
              <a:off x="-30650814" y="-5966731"/>
              <a:ext cx="252413" cy="258763"/>
            </a:xfrm>
            <a:custGeom>
              <a:avLst/>
              <a:gdLst>
                <a:gd name="T0" fmla="*/ 36 w 159"/>
                <a:gd name="T1" fmla="*/ 2 h 163"/>
                <a:gd name="T2" fmla="*/ 83 w 159"/>
                <a:gd name="T3" fmla="*/ 10 h 163"/>
                <a:gd name="T4" fmla="*/ 85 w 159"/>
                <a:gd name="T5" fmla="*/ 2 h 163"/>
                <a:gd name="T6" fmla="*/ 118 w 159"/>
                <a:gd name="T7" fmla="*/ 0 h 163"/>
                <a:gd name="T8" fmla="*/ 159 w 159"/>
                <a:gd name="T9" fmla="*/ 12 h 163"/>
                <a:gd name="T10" fmla="*/ 140 w 159"/>
                <a:gd name="T11" fmla="*/ 45 h 163"/>
                <a:gd name="T12" fmla="*/ 142 w 159"/>
                <a:gd name="T13" fmla="*/ 71 h 163"/>
                <a:gd name="T14" fmla="*/ 156 w 159"/>
                <a:gd name="T15" fmla="*/ 95 h 163"/>
                <a:gd name="T16" fmla="*/ 152 w 159"/>
                <a:gd name="T17" fmla="*/ 111 h 163"/>
                <a:gd name="T18" fmla="*/ 147 w 159"/>
                <a:gd name="T19" fmla="*/ 128 h 163"/>
                <a:gd name="T20" fmla="*/ 137 w 159"/>
                <a:gd name="T21" fmla="*/ 144 h 163"/>
                <a:gd name="T22" fmla="*/ 116 w 159"/>
                <a:gd name="T23" fmla="*/ 135 h 163"/>
                <a:gd name="T24" fmla="*/ 97 w 159"/>
                <a:gd name="T25" fmla="*/ 140 h 163"/>
                <a:gd name="T26" fmla="*/ 81 w 159"/>
                <a:gd name="T27" fmla="*/ 137 h 163"/>
                <a:gd name="T28" fmla="*/ 78 w 159"/>
                <a:gd name="T29" fmla="*/ 147 h 163"/>
                <a:gd name="T30" fmla="*/ 83 w 159"/>
                <a:gd name="T31" fmla="*/ 154 h 163"/>
                <a:gd name="T32" fmla="*/ 81 w 159"/>
                <a:gd name="T33" fmla="*/ 163 h 163"/>
                <a:gd name="T34" fmla="*/ 59 w 159"/>
                <a:gd name="T35" fmla="*/ 158 h 163"/>
                <a:gd name="T36" fmla="*/ 36 w 159"/>
                <a:gd name="T37" fmla="*/ 125 h 163"/>
                <a:gd name="T38" fmla="*/ 31 w 159"/>
                <a:gd name="T39" fmla="*/ 104 h 163"/>
                <a:gd name="T40" fmla="*/ 19 w 159"/>
                <a:gd name="T41" fmla="*/ 104 h 163"/>
                <a:gd name="T42" fmla="*/ 0 w 159"/>
                <a:gd name="T43" fmla="*/ 76 h 163"/>
                <a:gd name="T44" fmla="*/ 7 w 159"/>
                <a:gd name="T45" fmla="*/ 57 h 163"/>
                <a:gd name="T46" fmla="*/ 5 w 159"/>
                <a:gd name="T47" fmla="*/ 47 h 163"/>
                <a:gd name="T48" fmla="*/ 29 w 159"/>
                <a:gd name="T49" fmla="*/ 38 h 163"/>
                <a:gd name="T50" fmla="*/ 36 w 159"/>
                <a:gd name="T51" fmla="*/ 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9" h="163">
                  <a:moveTo>
                    <a:pt x="36" y="2"/>
                  </a:moveTo>
                  <a:lnTo>
                    <a:pt x="83" y="10"/>
                  </a:lnTo>
                  <a:lnTo>
                    <a:pt x="85" y="2"/>
                  </a:lnTo>
                  <a:lnTo>
                    <a:pt x="118" y="0"/>
                  </a:lnTo>
                  <a:lnTo>
                    <a:pt x="159" y="12"/>
                  </a:lnTo>
                  <a:lnTo>
                    <a:pt x="140" y="45"/>
                  </a:lnTo>
                  <a:lnTo>
                    <a:pt x="142" y="71"/>
                  </a:lnTo>
                  <a:lnTo>
                    <a:pt x="156" y="95"/>
                  </a:lnTo>
                  <a:lnTo>
                    <a:pt x="152" y="111"/>
                  </a:lnTo>
                  <a:lnTo>
                    <a:pt x="147" y="128"/>
                  </a:lnTo>
                  <a:lnTo>
                    <a:pt x="137" y="144"/>
                  </a:lnTo>
                  <a:lnTo>
                    <a:pt x="116" y="135"/>
                  </a:lnTo>
                  <a:lnTo>
                    <a:pt x="97" y="140"/>
                  </a:lnTo>
                  <a:lnTo>
                    <a:pt x="81" y="137"/>
                  </a:lnTo>
                  <a:lnTo>
                    <a:pt x="78" y="147"/>
                  </a:lnTo>
                  <a:lnTo>
                    <a:pt x="83" y="154"/>
                  </a:lnTo>
                  <a:lnTo>
                    <a:pt x="81" y="163"/>
                  </a:lnTo>
                  <a:lnTo>
                    <a:pt x="59" y="158"/>
                  </a:lnTo>
                  <a:lnTo>
                    <a:pt x="36" y="125"/>
                  </a:lnTo>
                  <a:lnTo>
                    <a:pt x="31" y="104"/>
                  </a:lnTo>
                  <a:lnTo>
                    <a:pt x="19" y="104"/>
                  </a:lnTo>
                  <a:lnTo>
                    <a:pt x="0" y="76"/>
                  </a:lnTo>
                  <a:lnTo>
                    <a:pt x="7" y="57"/>
                  </a:lnTo>
                  <a:lnTo>
                    <a:pt x="5" y="47"/>
                  </a:lnTo>
                  <a:lnTo>
                    <a:pt x="29" y="38"/>
                  </a:lnTo>
                  <a:lnTo>
                    <a:pt x="36" y="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588">
              <a:extLst>
                <a:ext uri="{FF2B5EF4-FFF2-40B4-BE49-F238E27FC236}">
                  <a16:creationId xmlns="" xmlns:a16="http://schemas.microsoft.com/office/drawing/2014/main" id="{388AAED1-04E5-4E41-9C50-A7F219F90665}"/>
                </a:ext>
              </a:extLst>
            </p:cNvPr>
            <p:cNvSpPr>
              <a:spLocks/>
            </p:cNvSpPr>
            <p:nvPr/>
          </p:nvSpPr>
          <p:spPr bwMode="auto">
            <a:xfrm>
              <a:off x="-25623200" y="-6349319"/>
              <a:ext cx="700088" cy="536575"/>
            </a:xfrm>
            <a:custGeom>
              <a:avLst/>
              <a:gdLst>
                <a:gd name="T0" fmla="*/ 389 w 441"/>
                <a:gd name="T1" fmla="*/ 109 h 338"/>
                <a:gd name="T2" fmla="*/ 389 w 441"/>
                <a:gd name="T3" fmla="*/ 139 h 338"/>
                <a:gd name="T4" fmla="*/ 385 w 441"/>
                <a:gd name="T5" fmla="*/ 151 h 338"/>
                <a:gd name="T6" fmla="*/ 363 w 441"/>
                <a:gd name="T7" fmla="*/ 151 h 338"/>
                <a:gd name="T8" fmla="*/ 352 w 441"/>
                <a:gd name="T9" fmla="*/ 175 h 338"/>
                <a:gd name="T10" fmla="*/ 375 w 441"/>
                <a:gd name="T11" fmla="*/ 177 h 338"/>
                <a:gd name="T12" fmla="*/ 394 w 441"/>
                <a:gd name="T13" fmla="*/ 196 h 338"/>
                <a:gd name="T14" fmla="*/ 401 w 441"/>
                <a:gd name="T15" fmla="*/ 210 h 338"/>
                <a:gd name="T16" fmla="*/ 418 w 441"/>
                <a:gd name="T17" fmla="*/ 220 h 338"/>
                <a:gd name="T18" fmla="*/ 441 w 441"/>
                <a:gd name="T19" fmla="*/ 262 h 338"/>
                <a:gd name="T20" fmla="*/ 415 w 441"/>
                <a:gd name="T21" fmla="*/ 288 h 338"/>
                <a:gd name="T22" fmla="*/ 392 w 441"/>
                <a:gd name="T23" fmla="*/ 310 h 338"/>
                <a:gd name="T24" fmla="*/ 368 w 441"/>
                <a:gd name="T25" fmla="*/ 329 h 338"/>
                <a:gd name="T26" fmla="*/ 340 w 441"/>
                <a:gd name="T27" fmla="*/ 329 h 338"/>
                <a:gd name="T28" fmla="*/ 309 w 441"/>
                <a:gd name="T29" fmla="*/ 338 h 338"/>
                <a:gd name="T30" fmla="*/ 285 w 441"/>
                <a:gd name="T31" fmla="*/ 329 h 338"/>
                <a:gd name="T32" fmla="*/ 269 w 441"/>
                <a:gd name="T33" fmla="*/ 338 h 338"/>
                <a:gd name="T34" fmla="*/ 233 w 441"/>
                <a:gd name="T35" fmla="*/ 312 h 338"/>
                <a:gd name="T36" fmla="*/ 226 w 441"/>
                <a:gd name="T37" fmla="*/ 298 h 338"/>
                <a:gd name="T38" fmla="*/ 203 w 441"/>
                <a:gd name="T39" fmla="*/ 305 h 338"/>
                <a:gd name="T40" fmla="*/ 186 w 441"/>
                <a:gd name="T41" fmla="*/ 303 h 338"/>
                <a:gd name="T42" fmla="*/ 177 w 441"/>
                <a:gd name="T43" fmla="*/ 310 h 338"/>
                <a:gd name="T44" fmla="*/ 158 w 441"/>
                <a:gd name="T45" fmla="*/ 305 h 338"/>
                <a:gd name="T46" fmla="*/ 134 w 441"/>
                <a:gd name="T47" fmla="*/ 272 h 338"/>
                <a:gd name="T48" fmla="*/ 130 w 441"/>
                <a:gd name="T49" fmla="*/ 260 h 338"/>
                <a:gd name="T50" fmla="*/ 99 w 441"/>
                <a:gd name="T51" fmla="*/ 246 h 338"/>
                <a:gd name="T52" fmla="*/ 89 w 441"/>
                <a:gd name="T53" fmla="*/ 222 h 338"/>
                <a:gd name="T54" fmla="*/ 73 w 441"/>
                <a:gd name="T55" fmla="*/ 206 h 338"/>
                <a:gd name="T56" fmla="*/ 49 w 441"/>
                <a:gd name="T57" fmla="*/ 184 h 338"/>
                <a:gd name="T58" fmla="*/ 47 w 441"/>
                <a:gd name="T59" fmla="*/ 173 h 338"/>
                <a:gd name="T60" fmla="*/ 26 w 441"/>
                <a:gd name="T61" fmla="*/ 156 h 338"/>
                <a:gd name="T62" fmla="*/ 0 w 441"/>
                <a:gd name="T63" fmla="*/ 142 h 338"/>
                <a:gd name="T64" fmla="*/ 11 w 441"/>
                <a:gd name="T65" fmla="*/ 137 h 338"/>
                <a:gd name="T66" fmla="*/ 26 w 441"/>
                <a:gd name="T67" fmla="*/ 130 h 338"/>
                <a:gd name="T68" fmla="*/ 35 w 441"/>
                <a:gd name="T69" fmla="*/ 95 h 338"/>
                <a:gd name="T70" fmla="*/ 47 w 441"/>
                <a:gd name="T71" fmla="*/ 78 h 338"/>
                <a:gd name="T72" fmla="*/ 73 w 441"/>
                <a:gd name="T73" fmla="*/ 73 h 338"/>
                <a:gd name="T74" fmla="*/ 80 w 441"/>
                <a:gd name="T75" fmla="*/ 83 h 338"/>
                <a:gd name="T76" fmla="*/ 101 w 441"/>
                <a:gd name="T77" fmla="*/ 106 h 338"/>
                <a:gd name="T78" fmla="*/ 111 w 441"/>
                <a:gd name="T79" fmla="*/ 109 h 338"/>
                <a:gd name="T80" fmla="*/ 125 w 441"/>
                <a:gd name="T81" fmla="*/ 102 h 338"/>
                <a:gd name="T82" fmla="*/ 153 w 441"/>
                <a:gd name="T83" fmla="*/ 104 h 338"/>
                <a:gd name="T84" fmla="*/ 158 w 441"/>
                <a:gd name="T85" fmla="*/ 111 h 338"/>
                <a:gd name="T86" fmla="*/ 196 w 441"/>
                <a:gd name="T87" fmla="*/ 111 h 338"/>
                <a:gd name="T88" fmla="*/ 198 w 441"/>
                <a:gd name="T89" fmla="*/ 104 h 338"/>
                <a:gd name="T90" fmla="*/ 217 w 441"/>
                <a:gd name="T91" fmla="*/ 97 h 338"/>
                <a:gd name="T92" fmla="*/ 222 w 441"/>
                <a:gd name="T93" fmla="*/ 85 h 338"/>
                <a:gd name="T94" fmla="*/ 236 w 441"/>
                <a:gd name="T95" fmla="*/ 78 h 338"/>
                <a:gd name="T96" fmla="*/ 269 w 441"/>
                <a:gd name="T97" fmla="*/ 99 h 338"/>
                <a:gd name="T98" fmla="*/ 288 w 441"/>
                <a:gd name="T99" fmla="*/ 95 h 338"/>
                <a:gd name="T100" fmla="*/ 309 w 441"/>
                <a:gd name="T101" fmla="*/ 69 h 338"/>
                <a:gd name="T102" fmla="*/ 330 w 441"/>
                <a:gd name="T103" fmla="*/ 47 h 338"/>
                <a:gd name="T104" fmla="*/ 326 w 441"/>
                <a:gd name="T105" fmla="*/ 24 h 338"/>
                <a:gd name="T106" fmla="*/ 316 w 441"/>
                <a:gd name="T107" fmla="*/ 12 h 338"/>
                <a:gd name="T108" fmla="*/ 340 w 441"/>
                <a:gd name="T109" fmla="*/ 10 h 338"/>
                <a:gd name="T110" fmla="*/ 342 w 441"/>
                <a:gd name="T111" fmla="*/ 0 h 338"/>
                <a:gd name="T112" fmla="*/ 361 w 441"/>
                <a:gd name="T113" fmla="*/ 2 h 338"/>
                <a:gd name="T114" fmla="*/ 356 w 441"/>
                <a:gd name="T115" fmla="*/ 33 h 338"/>
                <a:gd name="T116" fmla="*/ 361 w 441"/>
                <a:gd name="T117" fmla="*/ 59 h 338"/>
                <a:gd name="T118" fmla="*/ 380 w 441"/>
                <a:gd name="T119" fmla="*/ 76 h 338"/>
                <a:gd name="T120" fmla="*/ 385 w 441"/>
                <a:gd name="T121" fmla="*/ 90 h 338"/>
                <a:gd name="T122" fmla="*/ 385 w 441"/>
                <a:gd name="T123" fmla="*/ 109 h 338"/>
                <a:gd name="T124" fmla="*/ 389 w 441"/>
                <a:gd name="T125" fmla="*/ 10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1" h="338">
                  <a:moveTo>
                    <a:pt x="389" y="109"/>
                  </a:moveTo>
                  <a:lnTo>
                    <a:pt x="389" y="139"/>
                  </a:lnTo>
                  <a:lnTo>
                    <a:pt x="385" y="151"/>
                  </a:lnTo>
                  <a:lnTo>
                    <a:pt x="363" y="151"/>
                  </a:lnTo>
                  <a:lnTo>
                    <a:pt x="352" y="175"/>
                  </a:lnTo>
                  <a:lnTo>
                    <a:pt x="375" y="177"/>
                  </a:lnTo>
                  <a:lnTo>
                    <a:pt x="394" y="196"/>
                  </a:lnTo>
                  <a:lnTo>
                    <a:pt x="401" y="210"/>
                  </a:lnTo>
                  <a:lnTo>
                    <a:pt x="418" y="220"/>
                  </a:lnTo>
                  <a:lnTo>
                    <a:pt x="441" y="262"/>
                  </a:lnTo>
                  <a:lnTo>
                    <a:pt x="415" y="288"/>
                  </a:lnTo>
                  <a:lnTo>
                    <a:pt x="392" y="310"/>
                  </a:lnTo>
                  <a:lnTo>
                    <a:pt x="368" y="329"/>
                  </a:lnTo>
                  <a:lnTo>
                    <a:pt x="340" y="329"/>
                  </a:lnTo>
                  <a:lnTo>
                    <a:pt x="309" y="338"/>
                  </a:lnTo>
                  <a:lnTo>
                    <a:pt x="285" y="329"/>
                  </a:lnTo>
                  <a:lnTo>
                    <a:pt x="269" y="338"/>
                  </a:lnTo>
                  <a:lnTo>
                    <a:pt x="233" y="312"/>
                  </a:lnTo>
                  <a:lnTo>
                    <a:pt x="226" y="298"/>
                  </a:lnTo>
                  <a:lnTo>
                    <a:pt x="203" y="305"/>
                  </a:lnTo>
                  <a:lnTo>
                    <a:pt x="186" y="303"/>
                  </a:lnTo>
                  <a:lnTo>
                    <a:pt x="177" y="310"/>
                  </a:lnTo>
                  <a:lnTo>
                    <a:pt x="158" y="305"/>
                  </a:lnTo>
                  <a:lnTo>
                    <a:pt x="134" y="272"/>
                  </a:lnTo>
                  <a:lnTo>
                    <a:pt x="130" y="260"/>
                  </a:lnTo>
                  <a:lnTo>
                    <a:pt x="99" y="246"/>
                  </a:lnTo>
                  <a:lnTo>
                    <a:pt x="89" y="222"/>
                  </a:lnTo>
                  <a:lnTo>
                    <a:pt x="73" y="206"/>
                  </a:lnTo>
                  <a:lnTo>
                    <a:pt x="49" y="184"/>
                  </a:lnTo>
                  <a:lnTo>
                    <a:pt x="47" y="173"/>
                  </a:lnTo>
                  <a:lnTo>
                    <a:pt x="26" y="156"/>
                  </a:lnTo>
                  <a:lnTo>
                    <a:pt x="0" y="142"/>
                  </a:lnTo>
                  <a:lnTo>
                    <a:pt x="11" y="137"/>
                  </a:lnTo>
                  <a:lnTo>
                    <a:pt x="26" y="130"/>
                  </a:lnTo>
                  <a:lnTo>
                    <a:pt x="35" y="95"/>
                  </a:lnTo>
                  <a:lnTo>
                    <a:pt x="47" y="78"/>
                  </a:lnTo>
                  <a:lnTo>
                    <a:pt x="73" y="73"/>
                  </a:lnTo>
                  <a:lnTo>
                    <a:pt x="80" y="83"/>
                  </a:lnTo>
                  <a:lnTo>
                    <a:pt x="101" y="106"/>
                  </a:lnTo>
                  <a:lnTo>
                    <a:pt x="111" y="109"/>
                  </a:lnTo>
                  <a:lnTo>
                    <a:pt x="125" y="102"/>
                  </a:lnTo>
                  <a:lnTo>
                    <a:pt x="153" y="104"/>
                  </a:lnTo>
                  <a:lnTo>
                    <a:pt x="158" y="111"/>
                  </a:lnTo>
                  <a:lnTo>
                    <a:pt x="196" y="111"/>
                  </a:lnTo>
                  <a:lnTo>
                    <a:pt x="198" y="104"/>
                  </a:lnTo>
                  <a:lnTo>
                    <a:pt x="217" y="97"/>
                  </a:lnTo>
                  <a:lnTo>
                    <a:pt x="222" y="85"/>
                  </a:lnTo>
                  <a:lnTo>
                    <a:pt x="236" y="78"/>
                  </a:lnTo>
                  <a:lnTo>
                    <a:pt x="269" y="99"/>
                  </a:lnTo>
                  <a:lnTo>
                    <a:pt x="288" y="95"/>
                  </a:lnTo>
                  <a:lnTo>
                    <a:pt x="309" y="69"/>
                  </a:lnTo>
                  <a:lnTo>
                    <a:pt x="330" y="47"/>
                  </a:lnTo>
                  <a:lnTo>
                    <a:pt x="326" y="24"/>
                  </a:lnTo>
                  <a:lnTo>
                    <a:pt x="316" y="12"/>
                  </a:lnTo>
                  <a:lnTo>
                    <a:pt x="340" y="10"/>
                  </a:lnTo>
                  <a:lnTo>
                    <a:pt x="342" y="0"/>
                  </a:lnTo>
                  <a:lnTo>
                    <a:pt x="361" y="2"/>
                  </a:lnTo>
                  <a:lnTo>
                    <a:pt x="356" y="33"/>
                  </a:lnTo>
                  <a:lnTo>
                    <a:pt x="361" y="59"/>
                  </a:lnTo>
                  <a:lnTo>
                    <a:pt x="380" y="76"/>
                  </a:lnTo>
                  <a:lnTo>
                    <a:pt x="385" y="90"/>
                  </a:lnTo>
                  <a:lnTo>
                    <a:pt x="385" y="109"/>
                  </a:lnTo>
                  <a:lnTo>
                    <a:pt x="389" y="10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589">
              <a:extLst>
                <a:ext uri="{FF2B5EF4-FFF2-40B4-BE49-F238E27FC236}">
                  <a16:creationId xmlns="" xmlns:a16="http://schemas.microsoft.com/office/drawing/2014/main" id="{870E9188-030D-4091-A595-777047E4DA98}"/>
                </a:ext>
              </a:extLst>
            </p:cNvPr>
            <p:cNvSpPr>
              <a:spLocks/>
            </p:cNvSpPr>
            <p:nvPr/>
          </p:nvSpPr>
          <p:spPr bwMode="auto">
            <a:xfrm>
              <a:off x="-32616140" y="-6484256"/>
              <a:ext cx="146050" cy="79375"/>
            </a:xfrm>
            <a:custGeom>
              <a:avLst/>
              <a:gdLst>
                <a:gd name="T0" fmla="*/ 90 w 92"/>
                <a:gd name="T1" fmla="*/ 43 h 50"/>
                <a:gd name="T2" fmla="*/ 85 w 92"/>
                <a:gd name="T3" fmla="*/ 50 h 50"/>
                <a:gd name="T4" fmla="*/ 64 w 92"/>
                <a:gd name="T5" fmla="*/ 50 h 50"/>
                <a:gd name="T6" fmla="*/ 50 w 92"/>
                <a:gd name="T7" fmla="*/ 47 h 50"/>
                <a:gd name="T8" fmla="*/ 33 w 92"/>
                <a:gd name="T9" fmla="*/ 38 h 50"/>
                <a:gd name="T10" fmla="*/ 12 w 92"/>
                <a:gd name="T11" fmla="*/ 35 h 50"/>
                <a:gd name="T12" fmla="*/ 0 w 92"/>
                <a:gd name="T13" fmla="*/ 28 h 50"/>
                <a:gd name="T14" fmla="*/ 3 w 92"/>
                <a:gd name="T15" fmla="*/ 21 h 50"/>
                <a:gd name="T16" fmla="*/ 14 w 92"/>
                <a:gd name="T17" fmla="*/ 12 h 50"/>
                <a:gd name="T18" fmla="*/ 21 w 92"/>
                <a:gd name="T19" fmla="*/ 7 h 50"/>
                <a:gd name="T20" fmla="*/ 19 w 92"/>
                <a:gd name="T21" fmla="*/ 2 h 50"/>
                <a:gd name="T22" fmla="*/ 29 w 92"/>
                <a:gd name="T23" fmla="*/ 0 h 50"/>
                <a:gd name="T24" fmla="*/ 40 w 92"/>
                <a:gd name="T25" fmla="*/ 5 h 50"/>
                <a:gd name="T26" fmla="*/ 50 w 92"/>
                <a:gd name="T27" fmla="*/ 12 h 50"/>
                <a:gd name="T28" fmla="*/ 62 w 92"/>
                <a:gd name="T29" fmla="*/ 19 h 50"/>
                <a:gd name="T30" fmla="*/ 62 w 92"/>
                <a:gd name="T31" fmla="*/ 24 h 50"/>
                <a:gd name="T32" fmla="*/ 78 w 92"/>
                <a:gd name="T33" fmla="*/ 19 h 50"/>
                <a:gd name="T34" fmla="*/ 88 w 92"/>
                <a:gd name="T35" fmla="*/ 21 h 50"/>
                <a:gd name="T36" fmla="*/ 92 w 92"/>
                <a:gd name="T37" fmla="*/ 26 h 50"/>
                <a:gd name="T38" fmla="*/ 90 w 92"/>
                <a:gd name="T39"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50">
                  <a:moveTo>
                    <a:pt x="90" y="43"/>
                  </a:moveTo>
                  <a:lnTo>
                    <a:pt x="85" y="50"/>
                  </a:lnTo>
                  <a:lnTo>
                    <a:pt x="64" y="50"/>
                  </a:lnTo>
                  <a:lnTo>
                    <a:pt x="50" y="47"/>
                  </a:lnTo>
                  <a:lnTo>
                    <a:pt x="33" y="38"/>
                  </a:lnTo>
                  <a:lnTo>
                    <a:pt x="12" y="35"/>
                  </a:lnTo>
                  <a:lnTo>
                    <a:pt x="0" y="28"/>
                  </a:lnTo>
                  <a:lnTo>
                    <a:pt x="3" y="21"/>
                  </a:lnTo>
                  <a:lnTo>
                    <a:pt x="14" y="12"/>
                  </a:lnTo>
                  <a:lnTo>
                    <a:pt x="21" y="7"/>
                  </a:lnTo>
                  <a:lnTo>
                    <a:pt x="19" y="2"/>
                  </a:lnTo>
                  <a:lnTo>
                    <a:pt x="29" y="0"/>
                  </a:lnTo>
                  <a:lnTo>
                    <a:pt x="40" y="5"/>
                  </a:lnTo>
                  <a:lnTo>
                    <a:pt x="50" y="12"/>
                  </a:lnTo>
                  <a:lnTo>
                    <a:pt x="62" y="19"/>
                  </a:lnTo>
                  <a:lnTo>
                    <a:pt x="62" y="24"/>
                  </a:lnTo>
                  <a:lnTo>
                    <a:pt x="78" y="19"/>
                  </a:lnTo>
                  <a:lnTo>
                    <a:pt x="88" y="21"/>
                  </a:lnTo>
                  <a:lnTo>
                    <a:pt x="92" y="26"/>
                  </a:lnTo>
                  <a:lnTo>
                    <a:pt x="90" y="4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590">
              <a:extLst>
                <a:ext uri="{FF2B5EF4-FFF2-40B4-BE49-F238E27FC236}">
                  <a16:creationId xmlns="" xmlns:a16="http://schemas.microsoft.com/office/drawing/2014/main" id="{8100C712-0050-443E-9245-851AAF78CE44}"/>
                </a:ext>
              </a:extLst>
            </p:cNvPr>
            <p:cNvSpPr>
              <a:spLocks/>
            </p:cNvSpPr>
            <p:nvPr/>
          </p:nvSpPr>
          <p:spPr bwMode="auto">
            <a:xfrm>
              <a:off x="-24899299" y="-7978095"/>
              <a:ext cx="407988" cy="338138"/>
            </a:xfrm>
            <a:custGeom>
              <a:avLst/>
              <a:gdLst>
                <a:gd name="T0" fmla="*/ 120 w 257"/>
                <a:gd name="T1" fmla="*/ 168 h 213"/>
                <a:gd name="T2" fmla="*/ 44 w 257"/>
                <a:gd name="T3" fmla="*/ 213 h 213"/>
                <a:gd name="T4" fmla="*/ 2 w 257"/>
                <a:gd name="T5" fmla="*/ 196 h 213"/>
                <a:gd name="T6" fmla="*/ 0 w 257"/>
                <a:gd name="T7" fmla="*/ 196 h 213"/>
                <a:gd name="T8" fmla="*/ 7 w 257"/>
                <a:gd name="T9" fmla="*/ 189 h 213"/>
                <a:gd name="T10" fmla="*/ 4 w 257"/>
                <a:gd name="T11" fmla="*/ 173 h 213"/>
                <a:gd name="T12" fmla="*/ 14 w 257"/>
                <a:gd name="T13" fmla="*/ 149 h 213"/>
                <a:gd name="T14" fmla="*/ 35 w 257"/>
                <a:gd name="T15" fmla="*/ 133 h 213"/>
                <a:gd name="T16" fmla="*/ 30 w 257"/>
                <a:gd name="T17" fmla="*/ 116 h 213"/>
                <a:gd name="T18" fmla="*/ 11 w 257"/>
                <a:gd name="T19" fmla="*/ 114 h 213"/>
                <a:gd name="T20" fmla="*/ 9 w 257"/>
                <a:gd name="T21" fmla="*/ 81 h 213"/>
                <a:gd name="T22" fmla="*/ 18 w 257"/>
                <a:gd name="T23" fmla="*/ 62 h 213"/>
                <a:gd name="T24" fmla="*/ 28 w 257"/>
                <a:gd name="T25" fmla="*/ 52 h 213"/>
                <a:gd name="T26" fmla="*/ 40 w 257"/>
                <a:gd name="T27" fmla="*/ 43 h 213"/>
                <a:gd name="T28" fmla="*/ 40 w 257"/>
                <a:gd name="T29" fmla="*/ 17 h 213"/>
                <a:gd name="T30" fmla="*/ 54 w 257"/>
                <a:gd name="T31" fmla="*/ 26 h 213"/>
                <a:gd name="T32" fmla="*/ 96 w 257"/>
                <a:gd name="T33" fmla="*/ 14 h 213"/>
                <a:gd name="T34" fmla="*/ 118 w 257"/>
                <a:gd name="T35" fmla="*/ 22 h 213"/>
                <a:gd name="T36" fmla="*/ 148 w 257"/>
                <a:gd name="T37" fmla="*/ 22 h 213"/>
                <a:gd name="T38" fmla="*/ 193 w 257"/>
                <a:gd name="T39" fmla="*/ 5 h 213"/>
                <a:gd name="T40" fmla="*/ 215 w 257"/>
                <a:gd name="T41" fmla="*/ 7 h 213"/>
                <a:gd name="T42" fmla="*/ 257 w 257"/>
                <a:gd name="T43" fmla="*/ 0 h 213"/>
                <a:gd name="T44" fmla="*/ 238 w 257"/>
                <a:gd name="T45" fmla="*/ 26 h 213"/>
                <a:gd name="T46" fmla="*/ 217 w 257"/>
                <a:gd name="T47" fmla="*/ 38 h 213"/>
                <a:gd name="T48" fmla="*/ 219 w 257"/>
                <a:gd name="T49" fmla="*/ 71 h 213"/>
                <a:gd name="T50" fmla="*/ 205 w 257"/>
                <a:gd name="T51" fmla="*/ 123 h 213"/>
                <a:gd name="T52" fmla="*/ 120 w 257"/>
                <a:gd name="T53" fmla="*/ 1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7" h="213">
                  <a:moveTo>
                    <a:pt x="120" y="168"/>
                  </a:moveTo>
                  <a:lnTo>
                    <a:pt x="44" y="213"/>
                  </a:lnTo>
                  <a:lnTo>
                    <a:pt x="2" y="196"/>
                  </a:lnTo>
                  <a:lnTo>
                    <a:pt x="0" y="196"/>
                  </a:lnTo>
                  <a:lnTo>
                    <a:pt x="7" y="189"/>
                  </a:lnTo>
                  <a:lnTo>
                    <a:pt x="4" y="173"/>
                  </a:lnTo>
                  <a:lnTo>
                    <a:pt x="14" y="149"/>
                  </a:lnTo>
                  <a:lnTo>
                    <a:pt x="35" y="133"/>
                  </a:lnTo>
                  <a:lnTo>
                    <a:pt x="30" y="116"/>
                  </a:lnTo>
                  <a:lnTo>
                    <a:pt x="11" y="114"/>
                  </a:lnTo>
                  <a:lnTo>
                    <a:pt x="9" y="81"/>
                  </a:lnTo>
                  <a:lnTo>
                    <a:pt x="18" y="62"/>
                  </a:lnTo>
                  <a:lnTo>
                    <a:pt x="28" y="52"/>
                  </a:lnTo>
                  <a:lnTo>
                    <a:pt x="40" y="43"/>
                  </a:lnTo>
                  <a:lnTo>
                    <a:pt x="40" y="17"/>
                  </a:lnTo>
                  <a:lnTo>
                    <a:pt x="54" y="26"/>
                  </a:lnTo>
                  <a:lnTo>
                    <a:pt x="96" y="14"/>
                  </a:lnTo>
                  <a:lnTo>
                    <a:pt x="118" y="22"/>
                  </a:lnTo>
                  <a:lnTo>
                    <a:pt x="148" y="22"/>
                  </a:lnTo>
                  <a:lnTo>
                    <a:pt x="193" y="5"/>
                  </a:lnTo>
                  <a:lnTo>
                    <a:pt x="215" y="7"/>
                  </a:lnTo>
                  <a:lnTo>
                    <a:pt x="257" y="0"/>
                  </a:lnTo>
                  <a:lnTo>
                    <a:pt x="238" y="26"/>
                  </a:lnTo>
                  <a:lnTo>
                    <a:pt x="217" y="38"/>
                  </a:lnTo>
                  <a:lnTo>
                    <a:pt x="219" y="71"/>
                  </a:lnTo>
                  <a:lnTo>
                    <a:pt x="205" y="123"/>
                  </a:lnTo>
                  <a:lnTo>
                    <a:pt x="120" y="16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591">
              <a:extLst>
                <a:ext uri="{FF2B5EF4-FFF2-40B4-BE49-F238E27FC236}">
                  <a16:creationId xmlns="" xmlns:a16="http://schemas.microsoft.com/office/drawing/2014/main" id="{5E10EB43-1D63-45B4-9EF3-55C6F4785E53}"/>
                </a:ext>
              </a:extLst>
            </p:cNvPr>
            <p:cNvSpPr>
              <a:spLocks/>
            </p:cNvSpPr>
            <p:nvPr/>
          </p:nvSpPr>
          <p:spPr bwMode="auto">
            <a:xfrm>
              <a:off x="-25207274" y="-3996642"/>
              <a:ext cx="85725" cy="104775"/>
            </a:xfrm>
            <a:custGeom>
              <a:avLst/>
              <a:gdLst>
                <a:gd name="T0" fmla="*/ 54 w 54"/>
                <a:gd name="T1" fmla="*/ 43 h 66"/>
                <a:gd name="T2" fmla="*/ 47 w 54"/>
                <a:gd name="T3" fmla="*/ 61 h 66"/>
                <a:gd name="T4" fmla="*/ 23 w 54"/>
                <a:gd name="T5" fmla="*/ 66 h 66"/>
                <a:gd name="T6" fmla="*/ 0 w 54"/>
                <a:gd name="T7" fmla="*/ 45 h 66"/>
                <a:gd name="T8" fmla="*/ 0 w 54"/>
                <a:gd name="T9" fmla="*/ 31 h 66"/>
                <a:gd name="T10" fmla="*/ 12 w 54"/>
                <a:gd name="T11" fmla="*/ 14 h 66"/>
                <a:gd name="T12" fmla="*/ 14 w 54"/>
                <a:gd name="T13" fmla="*/ 2 h 66"/>
                <a:gd name="T14" fmla="*/ 26 w 54"/>
                <a:gd name="T15" fmla="*/ 0 h 66"/>
                <a:gd name="T16" fmla="*/ 45 w 54"/>
                <a:gd name="T17" fmla="*/ 7 h 66"/>
                <a:gd name="T18" fmla="*/ 52 w 54"/>
                <a:gd name="T19" fmla="*/ 26 h 66"/>
                <a:gd name="T20" fmla="*/ 54 w 54"/>
                <a:gd name="T21" fmla="*/ 4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6">
                  <a:moveTo>
                    <a:pt x="54" y="43"/>
                  </a:moveTo>
                  <a:lnTo>
                    <a:pt x="47" y="61"/>
                  </a:lnTo>
                  <a:lnTo>
                    <a:pt x="23" y="66"/>
                  </a:lnTo>
                  <a:lnTo>
                    <a:pt x="0" y="45"/>
                  </a:lnTo>
                  <a:lnTo>
                    <a:pt x="0" y="31"/>
                  </a:lnTo>
                  <a:lnTo>
                    <a:pt x="12" y="14"/>
                  </a:lnTo>
                  <a:lnTo>
                    <a:pt x="14" y="2"/>
                  </a:lnTo>
                  <a:lnTo>
                    <a:pt x="26" y="0"/>
                  </a:lnTo>
                  <a:lnTo>
                    <a:pt x="45" y="7"/>
                  </a:lnTo>
                  <a:lnTo>
                    <a:pt x="52" y="26"/>
                  </a:lnTo>
                  <a:lnTo>
                    <a:pt x="54" y="4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592">
              <a:extLst>
                <a:ext uri="{FF2B5EF4-FFF2-40B4-BE49-F238E27FC236}">
                  <a16:creationId xmlns="" xmlns:a16="http://schemas.microsoft.com/office/drawing/2014/main" id="{D1820829-40E5-4C27-B3E2-0C8490E5641F}"/>
                </a:ext>
              </a:extLst>
            </p:cNvPr>
            <p:cNvSpPr>
              <a:spLocks/>
            </p:cNvSpPr>
            <p:nvPr/>
          </p:nvSpPr>
          <p:spPr bwMode="auto">
            <a:xfrm>
              <a:off x="-26258200" y="-7050994"/>
              <a:ext cx="635000" cy="1001713"/>
            </a:xfrm>
            <a:custGeom>
              <a:avLst/>
              <a:gdLst>
                <a:gd name="T0" fmla="*/ 38 w 400"/>
                <a:gd name="T1" fmla="*/ 418 h 631"/>
                <a:gd name="T2" fmla="*/ 40 w 400"/>
                <a:gd name="T3" fmla="*/ 402 h 631"/>
                <a:gd name="T4" fmla="*/ 17 w 400"/>
                <a:gd name="T5" fmla="*/ 400 h 631"/>
                <a:gd name="T6" fmla="*/ 17 w 400"/>
                <a:gd name="T7" fmla="*/ 374 h 631"/>
                <a:gd name="T8" fmla="*/ 0 w 400"/>
                <a:gd name="T9" fmla="*/ 359 h 631"/>
                <a:gd name="T10" fmla="*/ 17 w 400"/>
                <a:gd name="T11" fmla="*/ 307 h 631"/>
                <a:gd name="T12" fmla="*/ 66 w 400"/>
                <a:gd name="T13" fmla="*/ 272 h 631"/>
                <a:gd name="T14" fmla="*/ 69 w 400"/>
                <a:gd name="T15" fmla="*/ 220 h 631"/>
                <a:gd name="T16" fmla="*/ 83 w 400"/>
                <a:gd name="T17" fmla="*/ 140 h 631"/>
                <a:gd name="T18" fmla="*/ 92 w 400"/>
                <a:gd name="T19" fmla="*/ 123 h 631"/>
                <a:gd name="T20" fmla="*/ 76 w 400"/>
                <a:gd name="T21" fmla="*/ 109 h 631"/>
                <a:gd name="T22" fmla="*/ 76 w 400"/>
                <a:gd name="T23" fmla="*/ 95 h 631"/>
                <a:gd name="T24" fmla="*/ 62 w 400"/>
                <a:gd name="T25" fmla="*/ 85 h 631"/>
                <a:gd name="T26" fmla="*/ 50 w 400"/>
                <a:gd name="T27" fmla="*/ 21 h 631"/>
                <a:gd name="T28" fmla="*/ 90 w 400"/>
                <a:gd name="T29" fmla="*/ 0 h 631"/>
                <a:gd name="T30" fmla="*/ 244 w 400"/>
                <a:gd name="T31" fmla="*/ 78 h 631"/>
                <a:gd name="T32" fmla="*/ 397 w 400"/>
                <a:gd name="T33" fmla="*/ 154 h 631"/>
                <a:gd name="T34" fmla="*/ 400 w 400"/>
                <a:gd name="T35" fmla="*/ 312 h 631"/>
                <a:gd name="T36" fmla="*/ 366 w 400"/>
                <a:gd name="T37" fmla="*/ 307 h 631"/>
                <a:gd name="T38" fmla="*/ 350 w 400"/>
                <a:gd name="T39" fmla="*/ 338 h 631"/>
                <a:gd name="T40" fmla="*/ 338 w 400"/>
                <a:gd name="T41" fmla="*/ 362 h 631"/>
                <a:gd name="T42" fmla="*/ 348 w 400"/>
                <a:gd name="T43" fmla="*/ 371 h 631"/>
                <a:gd name="T44" fmla="*/ 333 w 400"/>
                <a:gd name="T45" fmla="*/ 383 h 631"/>
                <a:gd name="T46" fmla="*/ 338 w 400"/>
                <a:gd name="T47" fmla="*/ 400 h 631"/>
                <a:gd name="T48" fmla="*/ 329 w 400"/>
                <a:gd name="T49" fmla="*/ 416 h 631"/>
                <a:gd name="T50" fmla="*/ 324 w 400"/>
                <a:gd name="T51" fmla="*/ 430 h 631"/>
                <a:gd name="T52" fmla="*/ 338 w 400"/>
                <a:gd name="T53" fmla="*/ 428 h 631"/>
                <a:gd name="T54" fmla="*/ 348 w 400"/>
                <a:gd name="T55" fmla="*/ 442 h 631"/>
                <a:gd name="T56" fmla="*/ 348 w 400"/>
                <a:gd name="T57" fmla="*/ 466 h 631"/>
                <a:gd name="T58" fmla="*/ 362 w 400"/>
                <a:gd name="T59" fmla="*/ 478 h 631"/>
                <a:gd name="T60" fmla="*/ 362 w 400"/>
                <a:gd name="T61" fmla="*/ 487 h 631"/>
                <a:gd name="T62" fmla="*/ 336 w 400"/>
                <a:gd name="T63" fmla="*/ 492 h 631"/>
                <a:gd name="T64" fmla="*/ 317 w 400"/>
                <a:gd name="T65" fmla="*/ 508 h 631"/>
                <a:gd name="T66" fmla="*/ 288 w 400"/>
                <a:gd name="T67" fmla="*/ 551 h 631"/>
                <a:gd name="T68" fmla="*/ 253 w 400"/>
                <a:gd name="T69" fmla="*/ 570 h 631"/>
                <a:gd name="T70" fmla="*/ 215 w 400"/>
                <a:gd name="T71" fmla="*/ 567 h 631"/>
                <a:gd name="T72" fmla="*/ 203 w 400"/>
                <a:gd name="T73" fmla="*/ 570 h 631"/>
                <a:gd name="T74" fmla="*/ 208 w 400"/>
                <a:gd name="T75" fmla="*/ 584 h 631"/>
                <a:gd name="T76" fmla="*/ 187 w 400"/>
                <a:gd name="T77" fmla="*/ 598 h 631"/>
                <a:gd name="T78" fmla="*/ 170 w 400"/>
                <a:gd name="T79" fmla="*/ 612 h 631"/>
                <a:gd name="T80" fmla="*/ 123 w 400"/>
                <a:gd name="T81" fmla="*/ 626 h 631"/>
                <a:gd name="T82" fmla="*/ 114 w 400"/>
                <a:gd name="T83" fmla="*/ 617 h 631"/>
                <a:gd name="T84" fmla="*/ 107 w 400"/>
                <a:gd name="T85" fmla="*/ 617 h 631"/>
                <a:gd name="T86" fmla="*/ 99 w 400"/>
                <a:gd name="T87" fmla="*/ 626 h 631"/>
                <a:gd name="T88" fmla="*/ 66 w 400"/>
                <a:gd name="T89" fmla="*/ 631 h 631"/>
                <a:gd name="T90" fmla="*/ 73 w 400"/>
                <a:gd name="T91" fmla="*/ 619 h 631"/>
                <a:gd name="T92" fmla="*/ 62 w 400"/>
                <a:gd name="T93" fmla="*/ 593 h 631"/>
                <a:gd name="T94" fmla="*/ 57 w 400"/>
                <a:gd name="T95" fmla="*/ 577 h 631"/>
                <a:gd name="T96" fmla="*/ 38 w 400"/>
                <a:gd name="T97" fmla="*/ 570 h 631"/>
                <a:gd name="T98" fmla="*/ 17 w 400"/>
                <a:gd name="T99" fmla="*/ 548 h 631"/>
                <a:gd name="T100" fmla="*/ 24 w 400"/>
                <a:gd name="T101" fmla="*/ 529 h 631"/>
                <a:gd name="T102" fmla="*/ 43 w 400"/>
                <a:gd name="T103" fmla="*/ 534 h 631"/>
                <a:gd name="T104" fmla="*/ 52 w 400"/>
                <a:gd name="T105" fmla="*/ 529 h 631"/>
                <a:gd name="T106" fmla="*/ 76 w 400"/>
                <a:gd name="T107" fmla="*/ 532 h 631"/>
                <a:gd name="T108" fmla="*/ 55 w 400"/>
                <a:gd name="T109" fmla="*/ 496 h 631"/>
                <a:gd name="T110" fmla="*/ 55 w 400"/>
                <a:gd name="T111" fmla="*/ 470 h 631"/>
                <a:gd name="T112" fmla="*/ 52 w 400"/>
                <a:gd name="T113" fmla="*/ 444 h 631"/>
                <a:gd name="T114" fmla="*/ 38 w 400"/>
                <a:gd name="T115" fmla="*/ 418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0" h="631">
                  <a:moveTo>
                    <a:pt x="38" y="418"/>
                  </a:moveTo>
                  <a:lnTo>
                    <a:pt x="40" y="402"/>
                  </a:lnTo>
                  <a:lnTo>
                    <a:pt x="17" y="400"/>
                  </a:lnTo>
                  <a:lnTo>
                    <a:pt x="17" y="374"/>
                  </a:lnTo>
                  <a:lnTo>
                    <a:pt x="0" y="359"/>
                  </a:lnTo>
                  <a:lnTo>
                    <a:pt x="17" y="307"/>
                  </a:lnTo>
                  <a:lnTo>
                    <a:pt x="66" y="272"/>
                  </a:lnTo>
                  <a:lnTo>
                    <a:pt x="69" y="220"/>
                  </a:lnTo>
                  <a:lnTo>
                    <a:pt x="83" y="140"/>
                  </a:lnTo>
                  <a:lnTo>
                    <a:pt x="92" y="123"/>
                  </a:lnTo>
                  <a:lnTo>
                    <a:pt x="76" y="109"/>
                  </a:lnTo>
                  <a:lnTo>
                    <a:pt x="76" y="95"/>
                  </a:lnTo>
                  <a:lnTo>
                    <a:pt x="62" y="85"/>
                  </a:lnTo>
                  <a:lnTo>
                    <a:pt x="50" y="21"/>
                  </a:lnTo>
                  <a:lnTo>
                    <a:pt x="90" y="0"/>
                  </a:lnTo>
                  <a:lnTo>
                    <a:pt x="244" y="78"/>
                  </a:lnTo>
                  <a:lnTo>
                    <a:pt x="397" y="154"/>
                  </a:lnTo>
                  <a:lnTo>
                    <a:pt x="400" y="312"/>
                  </a:lnTo>
                  <a:lnTo>
                    <a:pt x="366" y="307"/>
                  </a:lnTo>
                  <a:lnTo>
                    <a:pt x="350" y="338"/>
                  </a:lnTo>
                  <a:lnTo>
                    <a:pt x="338" y="362"/>
                  </a:lnTo>
                  <a:lnTo>
                    <a:pt x="348" y="371"/>
                  </a:lnTo>
                  <a:lnTo>
                    <a:pt x="333" y="383"/>
                  </a:lnTo>
                  <a:lnTo>
                    <a:pt x="338" y="400"/>
                  </a:lnTo>
                  <a:lnTo>
                    <a:pt x="329" y="416"/>
                  </a:lnTo>
                  <a:lnTo>
                    <a:pt x="324" y="430"/>
                  </a:lnTo>
                  <a:lnTo>
                    <a:pt x="338" y="428"/>
                  </a:lnTo>
                  <a:lnTo>
                    <a:pt x="348" y="442"/>
                  </a:lnTo>
                  <a:lnTo>
                    <a:pt x="348" y="466"/>
                  </a:lnTo>
                  <a:lnTo>
                    <a:pt x="362" y="478"/>
                  </a:lnTo>
                  <a:lnTo>
                    <a:pt x="362" y="487"/>
                  </a:lnTo>
                  <a:lnTo>
                    <a:pt x="336" y="492"/>
                  </a:lnTo>
                  <a:lnTo>
                    <a:pt x="317" y="508"/>
                  </a:lnTo>
                  <a:lnTo>
                    <a:pt x="288" y="551"/>
                  </a:lnTo>
                  <a:lnTo>
                    <a:pt x="253" y="570"/>
                  </a:lnTo>
                  <a:lnTo>
                    <a:pt x="215" y="567"/>
                  </a:lnTo>
                  <a:lnTo>
                    <a:pt x="203" y="570"/>
                  </a:lnTo>
                  <a:lnTo>
                    <a:pt x="208" y="584"/>
                  </a:lnTo>
                  <a:lnTo>
                    <a:pt x="187" y="598"/>
                  </a:lnTo>
                  <a:lnTo>
                    <a:pt x="170" y="612"/>
                  </a:lnTo>
                  <a:lnTo>
                    <a:pt x="123" y="626"/>
                  </a:lnTo>
                  <a:lnTo>
                    <a:pt x="114" y="617"/>
                  </a:lnTo>
                  <a:lnTo>
                    <a:pt x="107" y="617"/>
                  </a:lnTo>
                  <a:lnTo>
                    <a:pt x="99" y="626"/>
                  </a:lnTo>
                  <a:lnTo>
                    <a:pt x="66" y="631"/>
                  </a:lnTo>
                  <a:lnTo>
                    <a:pt x="73" y="619"/>
                  </a:lnTo>
                  <a:lnTo>
                    <a:pt x="62" y="593"/>
                  </a:lnTo>
                  <a:lnTo>
                    <a:pt x="57" y="577"/>
                  </a:lnTo>
                  <a:lnTo>
                    <a:pt x="38" y="570"/>
                  </a:lnTo>
                  <a:lnTo>
                    <a:pt x="17" y="548"/>
                  </a:lnTo>
                  <a:lnTo>
                    <a:pt x="24" y="529"/>
                  </a:lnTo>
                  <a:lnTo>
                    <a:pt x="43" y="534"/>
                  </a:lnTo>
                  <a:lnTo>
                    <a:pt x="52" y="529"/>
                  </a:lnTo>
                  <a:lnTo>
                    <a:pt x="76" y="532"/>
                  </a:lnTo>
                  <a:lnTo>
                    <a:pt x="55" y="496"/>
                  </a:lnTo>
                  <a:lnTo>
                    <a:pt x="55" y="470"/>
                  </a:lnTo>
                  <a:lnTo>
                    <a:pt x="52" y="444"/>
                  </a:lnTo>
                  <a:lnTo>
                    <a:pt x="38" y="41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593">
              <a:extLst>
                <a:ext uri="{FF2B5EF4-FFF2-40B4-BE49-F238E27FC236}">
                  <a16:creationId xmlns="" xmlns:a16="http://schemas.microsoft.com/office/drawing/2014/main" id="{6E25AD3F-DE48-40CA-9B92-9563B1D8891F}"/>
                </a:ext>
              </a:extLst>
            </p:cNvPr>
            <p:cNvSpPr>
              <a:spLocks/>
            </p:cNvSpPr>
            <p:nvPr/>
          </p:nvSpPr>
          <p:spPr bwMode="auto">
            <a:xfrm>
              <a:off x="-22873648" y="-2367866"/>
              <a:ext cx="115888" cy="90488"/>
            </a:xfrm>
            <a:custGeom>
              <a:avLst/>
              <a:gdLst>
                <a:gd name="T0" fmla="*/ 9 w 73"/>
                <a:gd name="T1" fmla="*/ 0 h 57"/>
                <a:gd name="T2" fmla="*/ 35 w 73"/>
                <a:gd name="T3" fmla="*/ 14 h 57"/>
                <a:gd name="T4" fmla="*/ 70 w 73"/>
                <a:gd name="T5" fmla="*/ 21 h 57"/>
                <a:gd name="T6" fmla="*/ 73 w 73"/>
                <a:gd name="T7" fmla="*/ 31 h 57"/>
                <a:gd name="T8" fmla="*/ 61 w 73"/>
                <a:gd name="T9" fmla="*/ 54 h 57"/>
                <a:gd name="T10" fmla="*/ 2 w 73"/>
                <a:gd name="T11" fmla="*/ 57 h 57"/>
                <a:gd name="T12" fmla="*/ 0 w 73"/>
                <a:gd name="T13" fmla="*/ 31 h 57"/>
                <a:gd name="T14" fmla="*/ 7 w 73"/>
                <a:gd name="T15" fmla="*/ 9 h 57"/>
                <a:gd name="T16" fmla="*/ 9 w 73"/>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57">
                  <a:moveTo>
                    <a:pt x="9" y="0"/>
                  </a:moveTo>
                  <a:lnTo>
                    <a:pt x="35" y="14"/>
                  </a:lnTo>
                  <a:lnTo>
                    <a:pt x="70" y="21"/>
                  </a:lnTo>
                  <a:lnTo>
                    <a:pt x="73" y="31"/>
                  </a:lnTo>
                  <a:lnTo>
                    <a:pt x="61" y="54"/>
                  </a:lnTo>
                  <a:lnTo>
                    <a:pt x="2" y="57"/>
                  </a:lnTo>
                  <a:lnTo>
                    <a:pt x="0" y="31"/>
                  </a:lnTo>
                  <a:lnTo>
                    <a:pt x="7" y="9"/>
                  </a:lnTo>
                  <a:lnTo>
                    <a:pt x="9"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594">
              <a:extLst>
                <a:ext uri="{FF2B5EF4-FFF2-40B4-BE49-F238E27FC236}">
                  <a16:creationId xmlns="" xmlns:a16="http://schemas.microsoft.com/office/drawing/2014/main" id="{D26FDD1C-E867-4429-80E0-7AAC83BD288D}"/>
                </a:ext>
              </a:extLst>
            </p:cNvPr>
            <p:cNvSpPr>
              <a:spLocks/>
            </p:cNvSpPr>
            <p:nvPr/>
          </p:nvSpPr>
          <p:spPr bwMode="auto">
            <a:xfrm>
              <a:off x="-22949848" y="-8244795"/>
              <a:ext cx="461963" cy="301625"/>
            </a:xfrm>
            <a:custGeom>
              <a:avLst/>
              <a:gdLst>
                <a:gd name="T0" fmla="*/ 137 w 291"/>
                <a:gd name="T1" fmla="*/ 31 h 190"/>
                <a:gd name="T2" fmla="*/ 123 w 291"/>
                <a:gd name="T3" fmla="*/ 45 h 190"/>
                <a:gd name="T4" fmla="*/ 81 w 291"/>
                <a:gd name="T5" fmla="*/ 38 h 190"/>
                <a:gd name="T6" fmla="*/ 78 w 291"/>
                <a:gd name="T7" fmla="*/ 64 h 190"/>
                <a:gd name="T8" fmla="*/ 118 w 291"/>
                <a:gd name="T9" fmla="*/ 62 h 190"/>
                <a:gd name="T10" fmla="*/ 168 w 291"/>
                <a:gd name="T11" fmla="*/ 76 h 190"/>
                <a:gd name="T12" fmla="*/ 241 w 291"/>
                <a:gd name="T13" fmla="*/ 69 h 190"/>
                <a:gd name="T14" fmla="*/ 251 w 291"/>
                <a:gd name="T15" fmla="*/ 112 h 190"/>
                <a:gd name="T16" fmla="*/ 263 w 291"/>
                <a:gd name="T17" fmla="*/ 107 h 190"/>
                <a:gd name="T18" fmla="*/ 286 w 291"/>
                <a:gd name="T19" fmla="*/ 116 h 190"/>
                <a:gd name="T20" fmla="*/ 284 w 291"/>
                <a:gd name="T21" fmla="*/ 133 h 190"/>
                <a:gd name="T22" fmla="*/ 291 w 291"/>
                <a:gd name="T23" fmla="*/ 159 h 190"/>
                <a:gd name="T24" fmla="*/ 251 w 291"/>
                <a:gd name="T25" fmla="*/ 159 h 190"/>
                <a:gd name="T26" fmla="*/ 225 w 291"/>
                <a:gd name="T27" fmla="*/ 156 h 190"/>
                <a:gd name="T28" fmla="*/ 201 w 291"/>
                <a:gd name="T29" fmla="*/ 175 h 190"/>
                <a:gd name="T30" fmla="*/ 182 w 291"/>
                <a:gd name="T31" fmla="*/ 180 h 190"/>
                <a:gd name="T32" fmla="*/ 170 w 291"/>
                <a:gd name="T33" fmla="*/ 190 h 190"/>
                <a:gd name="T34" fmla="*/ 154 w 291"/>
                <a:gd name="T35" fmla="*/ 175 h 190"/>
                <a:gd name="T36" fmla="*/ 159 w 291"/>
                <a:gd name="T37" fmla="*/ 138 h 190"/>
                <a:gd name="T38" fmla="*/ 147 w 291"/>
                <a:gd name="T39" fmla="*/ 135 h 190"/>
                <a:gd name="T40" fmla="*/ 149 w 291"/>
                <a:gd name="T41" fmla="*/ 121 h 190"/>
                <a:gd name="T42" fmla="*/ 130 w 291"/>
                <a:gd name="T43" fmla="*/ 112 h 190"/>
                <a:gd name="T44" fmla="*/ 114 w 291"/>
                <a:gd name="T45" fmla="*/ 128 h 190"/>
                <a:gd name="T46" fmla="*/ 109 w 291"/>
                <a:gd name="T47" fmla="*/ 145 h 190"/>
                <a:gd name="T48" fmla="*/ 102 w 291"/>
                <a:gd name="T49" fmla="*/ 152 h 190"/>
                <a:gd name="T50" fmla="*/ 81 w 291"/>
                <a:gd name="T51" fmla="*/ 152 h 190"/>
                <a:gd name="T52" fmla="*/ 66 w 291"/>
                <a:gd name="T53" fmla="*/ 171 h 190"/>
                <a:gd name="T54" fmla="*/ 55 w 291"/>
                <a:gd name="T55" fmla="*/ 164 h 190"/>
                <a:gd name="T56" fmla="*/ 26 w 291"/>
                <a:gd name="T57" fmla="*/ 178 h 190"/>
                <a:gd name="T58" fmla="*/ 14 w 291"/>
                <a:gd name="T59" fmla="*/ 171 h 190"/>
                <a:gd name="T60" fmla="*/ 36 w 291"/>
                <a:gd name="T61" fmla="*/ 126 h 190"/>
                <a:gd name="T62" fmla="*/ 29 w 291"/>
                <a:gd name="T63" fmla="*/ 93 h 190"/>
                <a:gd name="T64" fmla="*/ 0 w 291"/>
                <a:gd name="T65" fmla="*/ 83 h 190"/>
                <a:gd name="T66" fmla="*/ 10 w 291"/>
                <a:gd name="T67" fmla="*/ 62 h 190"/>
                <a:gd name="T68" fmla="*/ 40 w 291"/>
                <a:gd name="T69" fmla="*/ 64 h 190"/>
                <a:gd name="T70" fmla="*/ 59 w 291"/>
                <a:gd name="T71" fmla="*/ 38 h 190"/>
                <a:gd name="T72" fmla="*/ 71 w 291"/>
                <a:gd name="T73" fmla="*/ 10 h 190"/>
                <a:gd name="T74" fmla="*/ 123 w 291"/>
                <a:gd name="T75" fmla="*/ 0 h 190"/>
                <a:gd name="T76" fmla="*/ 116 w 291"/>
                <a:gd name="T77" fmla="*/ 22 h 190"/>
                <a:gd name="T78" fmla="*/ 121 w 291"/>
                <a:gd name="T79" fmla="*/ 34 h 190"/>
                <a:gd name="T80" fmla="*/ 137 w 291"/>
                <a:gd name="T81" fmla="*/ 3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1" h="190">
                  <a:moveTo>
                    <a:pt x="137" y="31"/>
                  </a:moveTo>
                  <a:lnTo>
                    <a:pt x="123" y="45"/>
                  </a:lnTo>
                  <a:lnTo>
                    <a:pt x="81" y="38"/>
                  </a:lnTo>
                  <a:lnTo>
                    <a:pt x="78" y="64"/>
                  </a:lnTo>
                  <a:lnTo>
                    <a:pt x="118" y="62"/>
                  </a:lnTo>
                  <a:lnTo>
                    <a:pt x="168" y="76"/>
                  </a:lnTo>
                  <a:lnTo>
                    <a:pt x="241" y="69"/>
                  </a:lnTo>
                  <a:lnTo>
                    <a:pt x="251" y="112"/>
                  </a:lnTo>
                  <a:lnTo>
                    <a:pt x="263" y="107"/>
                  </a:lnTo>
                  <a:lnTo>
                    <a:pt x="286" y="116"/>
                  </a:lnTo>
                  <a:lnTo>
                    <a:pt x="284" y="133"/>
                  </a:lnTo>
                  <a:lnTo>
                    <a:pt x="291" y="159"/>
                  </a:lnTo>
                  <a:lnTo>
                    <a:pt x="251" y="159"/>
                  </a:lnTo>
                  <a:lnTo>
                    <a:pt x="225" y="156"/>
                  </a:lnTo>
                  <a:lnTo>
                    <a:pt x="201" y="175"/>
                  </a:lnTo>
                  <a:lnTo>
                    <a:pt x="182" y="180"/>
                  </a:lnTo>
                  <a:lnTo>
                    <a:pt x="170" y="190"/>
                  </a:lnTo>
                  <a:lnTo>
                    <a:pt x="154" y="175"/>
                  </a:lnTo>
                  <a:lnTo>
                    <a:pt x="159" y="138"/>
                  </a:lnTo>
                  <a:lnTo>
                    <a:pt x="147" y="135"/>
                  </a:lnTo>
                  <a:lnTo>
                    <a:pt x="149" y="121"/>
                  </a:lnTo>
                  <a:lnTo>
                    <a:pt x="130" y="112"/>
                  </a:lnTo>
                  <a:lnTo>
                    <a:pt x="114" y="128"/>
                  </a:lnTo>
                  <a:lnTo>
                    <a:pt x="109" y="145"/>
                  </a:lnTo>
                  <a:lnTo>
                    <a:pt x="102" y="152"/>
                  </a:lnTo>
                  <a:lnTo>
                    <a:pt x="81" y="152"/>
                  </a:lnTo>
                  <a:lnTo>
                    <a:pt x="66" y="171"/>
                  </a:lnTo>
                  <a:lnTo>
                    <a:pt x="55" y="164"/>
                  </a:lnTo>
                  <a:lnTo>
                    <a:pt x="26" y="178"/>
                  </a:lnTo>
                  <a:lnTo>
                    <a:pt x="14" y="171"/>
                  </a:lnTo>
                  <a:lnTo>
                    <a:pt x="36" y="126"/>
                  </a:lnTo>
                  <a:lnTo>
                    <a:pt x="29" y="93"/>
                  </a:lnTo>
                  <a:lnTo>
                    <a:pt x="0" y="83"/>
                  </a:lnTo>
                  <a:lnTo>
                    <a:pt x="10" y="62"/>
                  </a:lnTo>
                  <a:lnTo>
                    <a:pt x="40" y="64"/>
                  </a:lnTo>
                  <a:lnTo>
                    <a:pt x="59" y="38"/>
                  </a:lnTo>
                  <a:lnTo>
                    <a:pt x="71" y="10"/>
                  </a:lnTo>
                  <a:lnTo>
                    <a:pt x="123" y="0"/>
                  </a:lnTo>
                  <a:lnTo>
                    <a:pt x="116" y="22"/>
                  </a:lnTo>
                  <a:lnTo>
                    <a:pt x="121" y="34"/>
                  </a:lnTo>
                  <a:lnTo>
                    <a:pt x="137" y="3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595">
              <a:extLst>
                <a:ext uri="{FF2B5EF4-FFF2-40B4-BE49-F238E27FC236}">
                  <a16:creationId xmlns="" xmlns:a16="http://schemas.microsoft.com/office/drawing/2014/main" id="{E32D9DB5-8310-4AB6-BC92-662D67912DBE}"/>
                </a:ext>
              </a:extLst>
            </p:cNvPr>
            <p:cNvSpPr>
              <a:spLocks/>
            </p:cNvSpPr>
            <p:nvPr/>
          </p:nvSpPr>
          <p:spPr bwMode="auto">
            <a:xfrm>
              <a:off x="-19424009" y="-5092018"/>
              <a:ext cx="146050" cy="66675"/>
            </a:xfrm>
            <a:custGeom>
              <a:avLst/>
              <a:gdLst>
                <a:gd name="T0" fmla="*/ 0 w 92"/>
                <a:gd name="T1" fmla="*/ 23 h 42"/>
                <a:gd name="T2" fmla="*/ 5 w 92"/>
                <a:gd name="T3" fmla="*/ 14 h 42"/>
                <a:gd name="T4" fmla="*/ 38 w 92"/>
                <a:gd name="T5" fmla="*/ 7 h 42"/>
                <a:gd name="T6" fmla="*/ 67 w 92"/>
                <a:gd name="T7" fmla="*/ 5 h 42"/>
                <a:gd name="T8" fmla="*/ 78 w 92"/>
                <a:gd name="T9" fmla="*/ 0 h 42"/>
                <a:gd name="T10" fmla="*/ 92 w 92"/>
                <a:gd name="T11" fmla="*/ 5 h 42"/>
                <a:gd name="T12" fmla="*/ 78 w 92"/>
                <a:gd name="T13" fmla="*/ 16 h 42"/>
                <a:gd name="T14" fmla="*/ 38 w 92"/>
                <a:gd name="T15" fmla="*/ 33 h 42"/>
                <a:gd name="T16" fmla="*/ 5 w 92"/>
                <a:gd name="T17" fmla="*/ 42 h 42"/>
                <a:gd name="T18" fmla="*/ 5 w 92"/>
                <a:gd name="T19" fmla="*/ 31 h 42"/>
                <a:gd name="T20" fmla="*/ 0 w 92"/>
                <a:gd name="T21" fmla="*/ 2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42">
                  <a:moveTo>
                    <a:pt x="0" y="23"/>
                  </a:moveTo>
                  <a:lnTo>
                    <a:pt x="5" y="14"/>
                  </a:lnTo>
                  <a:lnTo>
                    <a:pt x="38" y="7"/>
                  </a:lnTo>
                  <a:lnTo>
                    <a:pt x="67" y="5"/>
                  </a:lnTo>
                  <a:lnTo>
                    <a:pt x="78" y="0"/>
                  </a:lnTo>
                  <a:lnTo>
                    <a:pt x="92" y="5"/>
                  </a:lnTo>
                  <a:lnTo>
                    <a:pt x="78" y="16"/>
                  </a:lnTo>
                  <a:lnTo>
                    <a:pt x="38" y="33"/>
                  </a:lnTo>
                  <a:lnTo>
                    <a:pt x="5" y="42"/>
                  </a:lnTo>
                  <a:lnTo>
                    <a:pt x="5" y="31"/>
                  </a:lnTo>
                  <a:lnTo>
                    <a:pt x="0" y="2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596">
              <a:extLst>
                <a:ext uri="{FF2B5EF4-FFF2-40B4-BE49-F238E27FC236}">
                  <a16:creationId xmlns="" xmlns:a16="http://schemas.microsoft.com/office/drawing/2014/main" id="{76CA0426-E983-42B2-84DE-1B8C2241D7EC}"/>
                </a:ext>
              </a:extLst>
            </p:cNvPr>
            <p:cNvSpPr>
              <a:spLocks/>
            </p:cNvSpPr>
            <p:nvPr/>
          </p:nvSpPr>
          <p:spPr bwMode="auto">
            <a:xfrm>
              <a:off x="-23869011" y="-8374970"/>
              <a:ext cx="863600" cy="531813"/>
            </a:xfrm>
            <a:custGeom>
              <a:avLst/>
              <a:gdLst>
                <a:gd name="T0" fmla="*/ 338 w 544"/>
                <a:gd name="T1" fmla="*/ 319 h 335"/>
                <a:gd name="T2" fmla="*/ 334 w 544"/>
                <a:gd name="T3" fmla="*/ 283 h 335"/>
                <a:gd name="T4" fmla="*/ 305 w 544"/>
                <a:gd name="T5" fmla="*/ 281 h 335"/>
                <a:gd name="T6" fmla="*/ 260 w 544"/>
                <a:gd name="T7" fmla="*/ 241 h 335"/>
                <a:gd name="T8" fmla="*/ 230 w 544"/>
                <a:gd name="T9" fmla="*/ 236 h 335"/>
                <a:gd name="T10" fmla="*/ 187 w 544"/>
                <a:gd name="T11" fmla="*/ 215 h 335"/>
                <a:gd name="T12" fmla="*/ 161 w 544"/>
                <a:gd name="T13" fmla="*/ 210 h 335"/>
                <a:gd name="T14" fmla="*/ 142 w 544"/>
                <a:gd name="T15" fmla="*/ 217 h 335"/>
                <a:gd name="T16" fmla="*/ 116 w 544"/>
                <a:gd name="T17" fmla="*/ 217 h 335"/>
                <a:gd name="T18" fmla="*/ 90 w 544"/>
                <a:gd name="T19" fmla="*/ 243 h 335"/>
                <a:gd name="T20" fmla="*/ 55 w 544"/>
                <a:gd name="T21" fmla="*/ 250 h 335"/>
                <a:gd name="T22" fmla="*/ 48 w 544"/>
                <a:gd name="T23" fmla="*/ 220 h 335"/>
                <a:gd name="T24" fmla="*/ 55 w 544"/>
                <a:gd name="T25" fmla="*/ 172 h 335"/>
                <a:gd name="T26" fmla="*/ 24 w 544"/>
                <a:gd name="T27" fmla="*/ 158 h 335"/>
                <a:gd name="T28" fmla="*/ 33 w 544"/>
                <a:gd name="T29" fmla="*/ 127 h 335"/>
                <a:gd name="T30" fmla="*/ 7 w 544"/>
                <a:gd name="T31" fmla="*/ 125 h 335"/>
                <a:gd name="T32" fmla="*/ 17 w 544"/>
                <a:gd name="T33" fmla="*/ 85 h 335"/>
                <a:gd name="T34" fmla="*/ 52 w 544"/>
                <a:gd name="T35" fmla="*/ 97 h 335"/>
                <a:gd name="T36" fmla="*/ 88 w 544"/>
                <a:gd name="T37" fmla="*/ 82 h 335"/>
                <a:gd name="T38" fmla="*/ 59 w 544"/>
                <a:gd name="T39" fmla="*/ 54 h 335"/>
                <a:gd name="T40" fmla="*/ 48 w 544"/>
                <a:gd name="T41" fmla="*/ 28 h 335"/>
                <a:gd name="T42" fmla="*/ 17 w 544"/>
                <a:gd name="T43" fmla="*/ 40 h 335"/>
                <a:gd name="T44" fmla="*/ 12 w 544"/>
                <a:gd name="T45" fmla="*/ 73 h 335"/>
                <a:gd name="T46" fmla="*/ 0 w 544"/>
                <a:gd name="T47" fmla="*/ 45 h 335"/>
                <a:gd name="T48" fmla="*/ 17 w 544"/>
                <a:gd name="T49" fmla="*/ 28 h 335"/>
                <a:gd name="T50" fmla="*/ 62 w 544"/>
                <a:gd name="T51" fmla="*/ 19 h 335"/>
                <a:gd name="T52" fmla="*/ 88 w 544"/>
                <a:gd name="T53" fmla="*/ 33 h 335"/>
                <a:gd name="T54" fmla="*/ 116 w 544"/>
                <a:gd name="T55" fmla="*/ 68 h 335"/>
                <a:gd name="T56" fmla="*/ 135 w 544"/>
                <a:gd name="T57" fmla="*/ 66 h 335"/>
                <a:gd name="T58" fmla="*/ 178 w 544"/>
                <a:gd name="T59" fmla="*/ 66 h 335"/>
                <a:gd name="T60" fmla="*/ 173 w 544"/>
                <a:gd name="T61" fmla="*/ 42 h 335"/>
                <a:gd name="T62" fmla="*/ 206 w 544"/>
                <a:gd name="T63" fmla="*/ 26 h 335"/>
                <a:gd name="T64" fmla="*/ 237 w 544"/>
                <a:gd name="T65" fmla="*/ 0 h 335"/>
                <a:gd name="T66" fmla="*/ 291 w 544"/>
                <a:gd name="T67" fmla="*/ 23 h 335"/>
                <a:gd name="T68" fmla="*/ 293 w 544"/>
                <a:gd name="T69" fmla="*/ 61 h 335"/>
                <a:gd name="T70" fmla="*/ 308 w 544"/>
                <a:gd name="T71" fmla="*/ 71 h 335"/>
                <a:gd name="T72" fmla="*/ 350 w 544"/>
                <a:gd name="T73" fmla="*/ 68 h 335"/>
                <a:gd name="T74" fmla="*/ 364 w 544"/>
                <a:gd name="T75" fmla="*/ 75 h 335"/>
                <a:gd name="T76" fmla="*/ 383 w 544"/>
                <a:gd name="T77" fmla="*/ 123 h 335"/>
                <a:gd name="T78" fmla="*/ 426 w 544"/>
                <a:gd name="T79" fmla="*/ 153 h 335"/>
                <a:gd name="T80" fmla="*/ 452 w 544"/>
                <a:gd name="T81" fmla="*/ 175 h 335"/>
                <a:gd name="T82" fmla="*/ 492 w 544"/>
                <a:gd name="T83" fmla="*/ 198 h 335"/>
                <a:gd name="T84" fmla="*/ 544 w 544"/>
                <a:gd name="T85" fmla="*/ 217 h 335"/>
                <a:gd name="T86" fmla="*/ 541 w 544"/>
                <a:gd name="T87" fmla="*/ 243 h 335"/>
                <a:gd name="T88" fmla="*/ 532 w 544"/>
                <a:gd name="T89" fmla="*/ 243 h 335"/>
                <a:gd name="T90" fmla="*/ 513 w 544"/>
                <a:gd name="T91" fmla="*/ 231 h 335"/>
                <a:gd name="T92" fmla="*/ 506 w 544"/>
                <a:gd name="T93" fmla="*/ 246 h 335"/>
                <a:gd name="T94" fmla="*/ 473 w 544"/>
                <a:gd name="T95" fmla="*/ 255 h 335"/>
                <a:gd name="T96" fmla="*/ 466 w 544"/>
                <a:gd name="T97" fmla="*/ 290 h 335"/>
                <a:gd name="T98" fmla="*/ 445 w 544"/>
                <a:gd name="T99" fmla="*/ 305 h 335"/>
                <a:gd name="T100" fmla="*/ 414 w 544"/>
                <a:gd name="T101" fmla="*/ 309 h 335"/>
                <a:gd name="T102" fmla="*/ 407 w 544"/>
                <a:gd name="T103" fmla="*/ 331 h 335"/>
                <a:gd name="T104" fmla="*/ 376 w 544"/>
                <a:gd name="T105" fmla="*/ 335 h 335"/>
                <a:gd name="T106" fmla="*/ 338 w 544"/>
                <a:gd name="T107" fmla="*/ 31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4" h="335">
                  <a:moveTo>
                    <a:pt x="338" y="319"/>
                  </a:moveTo>
                  <a:lnTo>
                    <a:pt x="334" y="283"/>
                  </a:lnTo>
                  <a:lnTo>
                    <a:pt x="305" y="281"/>
                  </a:lnTo>
                  <a:lnTo>
                    <a:pt x="260" y="241"/>
                  </a:lnTo>
                  <a:lnTo>
                    <a:pt x="230" y="236"/>
                  </a:lnTo>
                  <a:lnTo>
                    <a:pt x="187" y="215"/>
                  </a:lnTo>
                  <a:lnTo>
                    <a:pt x="161" y="210"/>
                  </a:lnTo>
                  <a:lnTo>
                    <a:pt x="142" y="217"/>
                  </a:lnTo>
                  <a:lnTo>
                    <a:pt x="116" y="217"/>
                  </a:lnTo>
                  <a:lnTo>
                    <a:pt x="90" y="243"/>
                  </a:lnTo>
                  <a:lnTo>
                    <a:pt x="55" y="250"/>
                  </a:lnTo>
                  <a:lnTo>
                    <a:pt x="48" y="220"/>
                  </a:lnTo>
                  <a:lnTo>
                    <a:pt x="55" y="172"/>
                  </a:lnTo>
                  <a:lnTo>
                    <a:pt x="24" y="158"/>
                  </a:lnTo>
                  <a:lnTo>
                    <a:pt x="33" y="127"/>
                  </a:lnTo>
                  <a:lnTo>
                    <a:pt x="7" y="125"/>
                  </a:lnTo>
                  <a:lnTo>
                    <a:pt x="17" y="85"/>
                  </a:lnTo>
                  <a:lnTo>
                    <a:pt x="52" y="97"/>
                  </a:lnTo>
                  <a:lnTo>
                    <a:pt x="88" y="82"/>
                  </a:lnTo>
                  <a:lnTo>
                    <a:pt x="59" y="54"/>
                  </a:lnTo>
                  <a:lnTo>
                    <a:pt x="48" y="28"/>
                  </a:lnTo>
                  <a:lnTo>
                    <a:pt x="17" y="40"/>
                  </a:lnTo>
                  <a:lnTo>
                    <a:pt x="12" y="73"/>
                  </a:lnTo>
                  <a:lnTo>
                    <a:pt x="0" y="45"/>
                  </a:lnTo>
                  <a:lnTo>
                    <a:pt x="17" y="28"/>
                  </a:lnTo>
                  <a:lnTo>
                    <a:pt x="62" y="19"/>
                  </a:lnTo>
                  <a:lnTo>
                    <a:pt x="88" y="33"/>
                  </a:lnTo>
                  <a:lnTo>
                    <a:pt x="116" y="68"/>
                  </a:lnTo>
                  <a:lnTo>
                    <a:pt x="135" y="66"/>
                  </a:lnTo>
                  <a:lnTo>
                    <a:pt x="178" y="66"/>
                  </a:lnTo>
                  <a:lnTo>
                    <a:pt x="173" y="42"/>
                  </a:lnTo>
                  <a:lnTo>
                    <a:pt x="206" y="26"/>
                  </a:lnTo>
                  <a:lnTo>
                    <a:pt x="237" y="0"/>
                  </a:lnTo>
                  <a:lnTo>
                    <a:pt x="291" y="23"/>
                  </a:lnTo>
                  <a:lnTo>
                    <a:pt x="293" y="61"/>
                  </a:lnTo>
                  <a:lnTo>
                    <a:pt x="308" y="71"/>
                  </a:lnTo>
                  <a:lnTo>
                    <a:pt x="350" y="68"/>
                  </a:lnTo>
                  <a:lnTo>
                    <a:pt x="364" y="75"/>
                  </a:lnTo>
                  <a:lnTo>
                    <a:pt x="383" y="123"/>
                  </a:lnTo>
                  <a:lnTo>
                    <a:pt x="426" y="153"/>
                  </a:lnTo>
                  <a:lnTo>
                    <a:pt x="452" y="175"/>
                  </a:lnTo>
                  <a:lnTo>
                    <a:pt x="492" y="198"/>
                  </a:lnTo>
                  <a:lnTo>
                    <a:pt x="544" y="217"/>
                  </a:lnTo>
                  <a:lnTo>
                    <a:pt x="541" y="243"/>
                  </a:lnTo>
                  <a:lnTo>
                    <a:pt x="532" y="243"/>
                  </a:lnTo>
                  <a:lnTo>
                    <a:pt x="513" y="231"/>
                  </a:lnTo>
                  <a:lnTo>
                    <a:pt x="506" y="246"/>
                  </a:lnTo>
                  <a:lnTo>
                    <a:pt x="473" y="255"/>
                  </a:lnTo>
                  <a:lnTo>
                    <a:pt x="466" y="290"/>
                  </a:lnTo>
                  <a:lnTo>
                    <a:pt x="445" y="305"/>
                  </a:lnTo>
                  <a:lnTo>
                    <a:pt x="414" y="309"/>
                  </a:lnTo>
                  <a:lnTo>
                    <a:pt x="407" y="331"/>
                  </a:lnTo>
                  <a:lnTo>
                    <a:pt x="376" y="335"/>
                  </a:lnTo>
                  <a:lnTo>
                    <a:pt x="338" y="31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597">
              <a:extLst>
                <a:ext uri="{FF2B5EF4-FFF2-40B4-BE49-F238E27FC236}">
                  <a16:creationId xmlns="" xmlns:a16="http://schemas.microsoft.com/office/drawing/2014/main" id="{3A817413-C46C-47DC-B7C6-ABFCD23368E9}"/>
                </a:ext>
              </a:extLst>
            </p:cNvPr>
            <p:cNvSpPr>
              <a:spLocks/>
            </p:cNvSpPr>
            <p:nvPr/>
          </p:nvSpPr>
          <p:spPr bwMode="auto">
            <a:xfrm>
              <a:off x="-26624913" y="-7989208"/>
              <a:ext cx="242888" cy="484188"/>
            </a:xfrm>
            <a:custGeom>
              <a:avLst/>
              <a:gdLst>
                <a:gd name="T0" fmla="*/ 75 w 153"/>
                <a:gd name="T1" fmla="*/ 305 h 305"/>
                <a:gd name="T2" fmla="*/ 59 w 153"/>
                <a:gd name="T3" fmla="*/ 229 h 305"/>
                <a:gd name="T4" fmla="*/ 35 w 153"/>
                <a:gd name="T5" fmla="*/ 213 h 305"/>
                <a:gd name="T6" fmla="*/ 33 w 153"/>
                <a:gd name="T7" fmla="*/ 201 h 305"/>
                <a:gd name="T8" fmla="*/ 2 w 153"/>
                <a:gd name="T9" fmla="*/ 177 h 305"/>
                <a:gd name="T10" fmla="*/ 0 w 153"/>
                <a:gd name="T11" fmla="*/ 144 h 305"/>
                <a:gd name="T12" fmla="*/ 23 w 153"/>
                <a:gd name="T13" fmla="*/ 121 h 305"/>
                <a:gd name="T14" fmla="*/ 33 w 153"/>
                <a:gd name="T15" fmla="*/ 83 h 305"/>
                <a:gd name="T16" fmla="*/ 26 w 153"/>
                <a:gd name="T17" fmla="*/ 43 h 305"/>
                <a:gd name="T18" fmla="*/ 33 w 153"/>
                <a:gd name="T19" fmla="*/ 19 h 305"/>
                <a:gd name="T20" fmla="*/ 75 w 153"/>
                <a:gd name="T21" fmla="*/ 0 h 305"/>
                <a:gd name="T22" fmla="*/ 104 w 153"/>
                <a:gd name="T23" fmla="*/ 7 h 305"/>
                <a:gd name="T24" fmla="*/ 101 w 153"/>
                <a:gd name="T25" fmla="*/ 29 h 305"/>
                <a:gd name="T26" fmla="*/ 134 w 153"/>
                <a:gd name="T27" fmla="*/ 12 h 305"/>
                <a:gd name="T28" fmla="*/ 137 w 153"/>
                <a:gd name="T29" fmla="*/ 21 h 305"/>
                <a:gd name="T30" fmla="*/ 118 w 153"/>
                <a:gd name="T31" fmla="*/ 43 h 305"/>
                <a:gd name="T32" fmla="*/ 118 w 153"/>
                <a:gd name="T33" fmla="*/ 64 h 305"/>
                <a:gd name="T34" fmla="*/ 132 w 153"/>
                <a:gd name="T35" fmla="*/ 73 h 305"/>
                <a:gd name="T36" fmla="*/ 125 w 153"/>
                <a:gd name="T37" fmla="*/ 111 h 305"/>
                <a:gd name="T38" fmla="*/ 101 w 153"/>
                <a:gd name="T39" fmla="*/ 135 h 305"/>
                <a:gd name="T40" fmla="*/ 108 w 153"/>
                <a:gd name="T41" fmla="*/ 159 h 305"/>
                <a:gd name="T42" fmla="*/ 127 w 153"/>
                <a:gd name="T43" fmla="*/ 159 h 305"/>
                <a:gd name="T44" fmla="*/ 137 w 153"/>
                <a:gd name="T45" fmla="*/ 177 h 305"/>
                <a:gd name="T46" fmla="*/ 153 w 153"/>
                <a:gd name="T47" fmla="*/ 185 h 305"/>
                <a:gd name="T48" fmla="*/ 151 w 153"/>
                <a:gd name="T49" fmla="*/ 218 h 305"/>
                <a:gd name="T50" fmla="*/ 132 w 153"/>
                <a:gd name="T51" fmla="*/ 229 h 305"/>
                <a:gd name="T52" fmla="*/ 120 w 153"/>
                <a:gd name="T53" fmla="*/ 244 h 305"/>
                <a:gd name="T54" fmla="*/ 92 w 153"/>
                <a:gd name="T55" fmla="*/ 260 h 305"/>
                <a:gd name="T56" fmla="*/ 97 w 153"/>
                <a:gd name="T57" fmla="*/ 279 h 305"/>
                <a:gd name="T58" fmla="*/ 94 w 153"/>
                <a:gd name="T59" fmla="*/ 296 h 305"/>
                <a:gd name="T60" fmla="*/ 75 w 153"/>
                <a:gd name="T61" fmla="*/ 305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3" h="305">
                  <a:moveTo>
                    <a:pt x="75" y="305"/>
                  </a:moveTo>
                  <a:lnTo>
                    <a:pt x="59" y="229"/>
                  </a:lnTo>
                  <a:lnTo>
                    <a:pt x="35" y="213"/>
                  </a:lnTo>
                  <a:lnTo>
                    <a:pt x="33" y="201"/>
                  </a:lnTo>
                  <a:lnTo>
                    <a:pt x="2" y="177"/>
                  </a:lnTo>
                  <a:lnTo>
                    <a:pt x="0" y="144"/>
                  </a:lnTo>
                  <a:lnTo>
                    <a:pt x="23" y="121"/>
                  </a:lnTo>
                  <a:lnTo>
                    <a:pt x="33" y="83"/>
                  </a:lnTo>
                  <a:lnTo>
                    <a:pt x="26" y="43"/>
                  </a:lnTo>
                  <a:lnTo>
                    <a:pt x="33" y="19"/>
                  </a:lnTo>
                  <a:lnTo>
                    <a:pt x="75" y="0"/>
                  </a:lnTo>
                  <a:lnTo>
                    <a:pt x="104" y="7"/>
                  </a:lnTo>
                  <a:lnTo>
                    <a:pt x="101" y="29"/>
                  </a:lnTo>
                  <a:lnTo>
                    <a:pt x="134" y="12"/>
                  </a:lnTo>
                  <a:lnTo>
                    <a:pt x="137" y="21"/>
                  </a:lnTo>
                  <a:lnTo>
                    <a:pt x="118" y="43"/>
                  </a:lnTo>
                  <a:lnTo>
                    <a:pt x="118" y="64"/>
                  </a:lnTo>
                  <a:lnTo>
                    <a:pt x="132" y="73"/>
                  </a:lnTo>
                  <a:lnTo>
                    <a:pt x="125" y="111"/>
                  </a:lnTo>
                  <a:lnTo>
                    <a:pt x="101" y="135"/>
                  </a:lnTo>
                  <a:lnTo>
                    <a:pt x="108" y="159"/>
                  </a:lnTo>
                  <a:lnTo>
                    <a:pt x="127" y="159"/>
                  </a:lnTo>
                  <a:lnTo>
                    <a:pt x="137" y="177"/>
                  </a:lnTo>
                  <a:lnTo>
                    <a:pt x="153" y="185"/>
                  </a:lnTo>
                  <a:lnTo>
                    <a:pt x="151" y="218"/>
                  </a:lnTo>
                  <a:lnTo>
                    <a:pt x="132" y="229"/>
                  </a:lnTo>
                  <a:lnTo>
                    <a:pt x="120" y="244"/>
                  </a:lnTo>
                  <a:lnTo>
                    <a:pt x="92" y="260"/>
                  </a:lnTo>
                  <a:lnTo>
                    <a:pt x="97" y="279"/>
                  </a:lnTo>
                  <a:lnTo>
                    <a:pt x="94" y="296"/>
                  </a:lnTo>
                  <a:lnTo>
                    <a:pt x="75" y="30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598">
              <a:extLst>
                <a:ext uri="{FF2B5EF4-FFF2-40B4-BE49-F238E27FC236}">
                  <a16:creationId xmlns="" xmlns:a16="http://schemas.microsoft.com/office/drawing/2014/main" id="{AA56C024-4BCF-4FDB-8A3E-4D3E115278B6}"/>
                </a:ext>
              </a:extLst>
            </p:cNvPr>
            <p:cNvSpPr>
              <a:spLocks/>
            </p:cNvSpPr>
            <p:nvPr/>
          </p:nvSpPr>
          <p:spPr bwMode="auto">
            <a:xfrm>
              <a:off x="-25488262" y="-8330520"/>
              <a:ext cx="1147763" cy="450850"/>
            </a:xfrm>
            <a:custGeom>
              <a:avLst/>
              <a:gdLst>
                <a:gd name="T0" fmla="*/ 475 w 723"/>
                <a:gd name="T1" fmla="*/ 54 h 284"/>
                <a:gd name="T2" fmla="*/ 553 w 723"/>
                <a:gd name="T3" fmla="*/ 52 h 284"/>
                <a:gd name="T4" fmla="*/ 640 w 723"/>
                <a:gd name="T5" fmla="*/ 24 h 284"/>
                <a:gd name="T6" fmla="*/ 682 w 723"/>
                <a:gd name="T7" fmla="*/ 64 h 284"/>
                <a:gd name="T8" fmla="*/ 708 w 723"/>
                <a:gd name="T9" fmla="*/ 97 h 284"/>
                <a:gd name="T10" fmla="*/ 697 w 723"/>
                <a:gd name="T11" fmla="*/ 123 h 284"/>
                <a:gd name="T12" fmla="*/ 701 w 723"/>
                <a:gd name="T13" fmla="*/ 189 h 284"/>
                <a:gd name="T14" fmla="*/ 704 w 723"/>
                <a:gd name="T15" fmla="*/ 232 h 284"/>
                <a:gd name="T16" fmla="*/ 645 w 723"/>
                <a:gd name="T17" fmla="*/ 215 h 284"/>
                <a:gd name="T18" fmla="*/ 586 w 723"/>
                <a:gd name="T19" fmla="*/ 229 h 284"/>
                <a:gd name="T20" fmla="*/ 519 w 723"/>
                <a:gd name="T21" fmla="*/ 244 h 284"/>
                <a:gd name="T22" fmla="*/ 467 w 723"/>
                <a:gd name="T23" fmla="*/ 236 h 284"/>
                <a:gd name="T24" fmla="*/ 411 w 723"/>
                <a:gd name="T25" fmla="*/ 239 h 284"/>
                <a:gd name="T26" fmla="*/ 399 w 723"/>
                <a:gd name="T27" fmla="*/ 274 h 284"/>
                <a:gd name="T28" fmla="*/ 375 w 723"/>
                <a:gd name="T29" fmla="*/ 265 h 284"/>
                <a:gd name="T30" fmla="*/ 366 w 723"/>
                <a:gd name="T31" fmla="*/ 251 h 284"/>
                <a:gd name="T32" fmla="*/ 307 w 723"/>
                <a:gd name="T33" fmla="*/ 267 h 284"/>
                <a:gd name="T34" fmla="*/ 217 w 723"/>
                <a:gd name="T35" fmla="*/ 248 h 284"/>
                <a:gd name="T36" fmla="*/ 167 w 723"/>
                <a:gd name="T37" fmla="*/ 265 h 284"/>
                <a:gd name="T38" fmla="*/ 101 w 723"/>
                <a:gd name="T39" fmla="*/ 246 h 284"/>
                <a:gd name="T40" fmla="*/ 37 w 723"/>
                <a:gd name="T41" fmla="*/ 203 h 284"/>
                <a:gd name="T42" fmla="*/ 28 w 723"/>
                <a:gd name="T43" fmla="*/ 144 h 284"/>
                <a:gd name="T44" fmla="*/ 47 w 723"/>
                <a:gd name="T45" fmla="*/ 78 h 284"/>
                <a:gd name="T46" fmla="*/ 122 w 723"/>
                <a:gd name="T47" fmla="*/ 43 h 284"/>
                <a:gd name="T48" fmla="*/ 243 w 723"/>
                <a:gd name="T49" fmla="*/ 17 h 284"/>
                <a:gd name="T50" fmla="*/ 352 w 723"/>
                <a:gd name="T51" fmla="*/ 5 h 284"/>
                <a:gd name="T52" fmla="*/ 42 w 723"/>
                <a:gd name="T53" fmla="*/ 66 h 284"/>
                <a:gd name="T54" fmla="*/ 0 w 723"/>
                <a:gd name="T55" fmla="*/ 69 h 284"/>
                <a:gd name="T56" fmla="*/ 9 w 723"/>
                <a:gd name="T57" fmla="*/ 54 h 284"/>
                <a:gd name="T58" fmla="*/ 2 w 723"/>
                <a:gd name="T59" fmla="*/ 14 h 284"/>
                <a:gd name="T60" fmla="*/ 75 w 723"/>
                <a:gd name="T61" fmla="*/ 5 h 284"/>
                <a:gd name="T62" fmla="*/ 113 w 723"/>
                <a:gd name="T63" fmla="*/ 38 h 284"/>
                <a:gd name="T64" fmla="*/ 59 w 723"/>
                <a:gd name="T65" fmla="*/ 5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3" h="284">
                  <a:moveTo>
                    <a:pt x="418" y="36"/>
                  </a:moveTo>
                  <a:lnTo>
                    <a:pt x="475" y="54"/>
                  </a:lnTo>
                  <a:lnTo>
                    <a:pt x="519" y="47"/>
                  </a:lnTo>
                  <a:lnTo>
                    <a:pt x="553" y="52"/>
                  </a:lnTo>
                  <a:lnTo>
                    <a:pt x="597" y="26"/>
                  </a:lnTo>
                  <a:lnTo>
                    <a:pt x="640" y="24"/>
                  </a:lnTo>
                  <a:lnTo>
                    <a:pt x="675" y="47"/>
                  </a:lnTo>
                  <a:lnTo>
                    <a:pt x="682" y="64"/>
                  </a:lnTo>
                  <a:lnTo>
                    <a:pt x="680" y="85"/>
                  </a:lnTo>
                  <a:lnTo>
                    <a:pt x="708" y="97"/>
                  </a:lnTo>
                  <a:lnTo>
                    <a:pt x="723" y="111"/>
                  </a:lnTo>
                  <a:lnTo>
                    <a:pt x="697" y="123"/>
                  </a:lnTo>
                  <a:lnTo>
                    <a:pt x="708" y="175"/>
                  </a:lnTo>
                  <a:lnTo>
                    <a:pt x="701" y="189"/>
                  </a:lnTo>
                  <a:lnTo>
                    <a:pt x="723" y="225"/>
                  </a:lnTo>
                  <a:lnTo>
                    <a:pt x="704" y="232"/>
                  </a:lnTo>
                  <a:lnTo>
                    <a:pt x="690" y="220"/>
                  </a:lnTo>
                  <a:lnTo>
                    <a:pt x="645" y="215"/>
                  </a:lnTo>
                  <a:lnTo>
                    <a:pt x="628" y="222"/>
                  </a:lnTo>
                  <a:lnTo>
                    <a:pt x="586" y="229"/>
                  </a:lnTo>
                  <a:lnTo>
                    <a:pt x="564" y="227"/>
                  </a:lnTo>
                  <a:lnTo>
                    <a:pt x="519" y="244"/>
                  </a:lnTo>
                  <a:lnTo>
                    <a:pt x="489" y="244"/>
                  </a:lnTo>
                  <a:lnTo>
                    <a:pt x="467" y="236"/>
                  </a:lnTo>
                  <a:lnTo>
                    <a:pt x="425" y="248"/>
                  </a:lnTo>
                  <a:lnTo>
                    <a:pt x="411" y="239"/>
                  </a:lnTo>
                  <a:lnTo>
                    <a:pt x="411" y="265"/>
                  </a:lnTo>
                  <a:lnTo>
                    <a:pt x="399" y="274"/>
                  </a:lnTo>
                  <a:lnTo>
                    <a:pt x="389" y="284"/>
                  </a:lnTo>
                  <a:lnTo>
                    <a:pt x="375" y="265"/>
                  </a:lnTo>
                  <a:lnTo>
                    <a:pt x="389" y="248"/>
                  </a:lnTo>
                  <a:lnTo>
                    <a:pt x="366" y="251"/>
                  </a:lnTo>
                  <a:lnTo>
                    <a:pt x="333" y="241"/>
                  </a:lnTo>
                  <a:lnTo>
                    <a:pt x="307" y="267"/>
                  </a:lnTo>
                  <a:lnTo>
                    <a:pt x="248" y="272"/>
                  </a:lnTo>
                  <a:lnTo>
                    <a:pt x="217" y="248"/>
                  </a:lnTo>
                  <a:lnTo>
                    <a:pt x="174" y="246"/>
                  </a:lnTo>
                  <a:lnTo>
                    <a:pt x="167" y="265"/>
                  </a:lnTo>
                  <a:lnTo>
                    <a:pt x="139" y="270"/>
                  </a:lnTo>
                  <a:lnTo>
                    <a:pt x="101" y="246"/>
                  </a:lnTo>
                  <a:lnTo>
                    <a:pt x="61" y="246"/>
                  </a:lnTo>
                  <a:lnTo>
                    <a:pt x="37" y="203"/>
                  </a:lnTo>
                  <a:lnTo>
                    <a:pt x="9" y="177"/>
                  </a:lnTo>
                  <a:lnTo>
                    <a:pt x="28" y="144"/>
                  </a:lnTo>
                  <a:lnTo>
                    <a:pt x="2" y="121"/>
                  </a:lnTo>
                  <a:lnTo>
                    <a:pt x="47" y="78"/>
                  </a:lnTo>
                  <a:lnTo>
                    <a:pt x="106" y="76"/>
                  </a:lnTo>
                  <a:lnTo>
                    <a:pt x="122" y="43"/>
                  </a:lnTo>
                  <a:lnTo>
                    <a:pt x="196" y="47"/>
                  </a:lnTo>
                  <a:lnTo>
                    <a:pt x="243" y="17"/>
                  </a:lnTo>
                  <a:lnTo>
                    <a:pt x="288" y="5"/>
                  </a:lnTo>
                  <a:lnTo>
                    <a:pt x="352" y="5"/>
                  </a:lnTo>
                  <a:lnTo>
                    <a:pt x="418" y="36"/>
                  </a:lnTo>
                  <a:close/>
                  <a:moveTo>
                    <a:pt x="42" y="66"/>
                  </a:moveTo>
                  <a:lnTo>
                    <a:pt x="11" y="90"/>
                  </a:lnTo>
                  <a:lnTo>
                    <a:pt x="0" y="69"/>
                  </a:lnTo>
                  <a:lnTo>
                    <a:pt x="0" y="59"/>
                  </a:lnTo>
                  <a:lnTo>
                    <a:pt x="9" y="54"/>
                  </a:lnTo>
                  <a:lnTo>
                    <a:pt x="21" y="26"/>
                  </a:lnTo>
                  <a:lnTo>
                    <a:pt x="2" y="14"/>
                  </a:lnTo>
                  <a:lnTo>
                    <a:pt x="40" y="0"/>
                  </a:lnTo>
                  <a:lnTo>
                    <a:pt x="75" y="5"/>
                  </a:lnTo>
                  <a:lnTo>
                    <a:pt x="78" y="24"/>
                  </a:lnTo>
                  <a:lnTo>
                    <a:pt x="113" y="38"/>
                  </a:lnTo>
                  <a:lnTo>
                    <a:pt x="106" y="50"/>
                  </a:lnTo>
                  <a:lnTo>
                    <a:pt x="59" y="52"/>
                  </a:lnTo>
                  <a:lnTo>
                    <a:pt x="42" y="6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599">
              <a:extLst>
                <a:ext uri="{FF2B5EF4-FFF2-40B4-BE49-F238E27FC236}">
                  <a16:creationId xmlns="" xmlns:a16="http://schemas.microsoft.com/office/drawing/2014/main" id="{F849117D-9DF9-4D6E-8914-63DD5E610112}"/>
                </a:ext>
              </a:extLst>
            </p:cNvPr>
            <p:cNvSpPr>
              <a:spLocks/>
            </p:cNvSpPr>
            <p:nvPr/>
          </p:nvSpPr>
          <p:spPr bwMode="auto">
            <a:xfrm>
              <a:off x="-30890527" y="-6263594"/>
              <a:ext cx="68263" cy="52388"/>
            </a:xfrm>
            <a:custGeom>
              <a:avLst/>
              <a:gdLst>
                <a:gd name="T0" fmla="*/ 12 w 43"/>
                <a:gd name="T1" fmla="*/ 5 h 33"/>
                <a:gd name="T2" fmla="*/ 33 w 43"/>
                <a:gd name="T3" fmla="*/ 0 h 33"/>
                <a:gd name="T4" fmla="*/ 43 w 43"/>
                <a:gd name="T5" fmla="*/ 0 h 33"/>
                <a:gd name="T6" fmla="*/ 40 w 43"/>
                <a:gd name="T7" fmla="*/ 31 h 33"/>
                <a:gd name="T8" fmla="*/ 7 w 43"/>
                <a:gd name="T9" fmla="*/ 33 h 33"/>
                <a:gd name="T10" fmla="*/ 0 w 43"/>
                <a:gd name="T11" fmla="*/ 31 h 33"/>
                <a:gd name="T12" fmla="*/ 12 w 43"/>
                <a:gd name="T13" fmla="*/ 19 h 33"/>
                <a:gd name="T14" fmla="*/ 12 w 43"/>
                <a:gd name="T15" fmla="*/ 5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3">
                  <a:moveTo>
                    <a:pt x="12" y="5"/>
                  </a:moveTo>
                  <a:lnTo>
                    <a:pt x="33" y="0"/>
                  </a:lnTo>
                  <a:lnTo>
                    <a:pt x="43" y="0"/>
                  </a:lnTo>
                  <a:lnTo>
                    <a:pt x="40" y="31"/>
                  </a:lnTo>
                  <a:lnTo>
                    <a:pt x="7" y="33"/>
                  </a:lnTo>
                  <a:lnTo>
                    <a:pt x="0" y="31"/>
                  </a:lnTo>
                  <a:lnTo>
                    <a:pt x="12" y="19"/>
                  </a:lnTo>
                  <a:lnTo>
                    <a:pt x="12" y="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600">
              <a:extLst>
                <a:ext uri="{FF2B5EF4-FFF2-40B4-BE49-F238E27FC236}">
                  <a16:creationId xmlns="" xmlns:a16="http://schemas.microsoft.com/office/drawing/2014/main" id="{9B83BCAE-7F24-483E-84A2-E4EF27E196B2}"/>
                </a:ext>
              </a:extLst>
            </p:cNvPr>
            <p:cNvSpPr>
              <a:spLocks/>
            </p:cNvSpPr>
            <p:nvPr/>
          </p:nvSpPr>
          <p:spPr bwMode="auto">
            <a:xfrm>
              <a:off x="-19719285" y="-7174819"/>
              <a:ext cx="112713" cy="217488"/>
            </a:xfrm>
            <a:custGeom>
              <a:avLst/>
              <a:gdLst>
                <a:gd name="T0" fmla="*/ 63 w 71"/>
                <a:gd name="T1" fmla="*/ 38 h 137"/>
                <a:gd name="T2" fmla="*/ 40 w 71"/>
                <a:gd name="T3" fmla="*/ 104 h 137"/>
                <a:gd name="T4" fmla="*/ 23 w 71"/>
                <a:gd name="T5" fmla="*/ 137 h 137"/>
                <a:gd name="T6" fmla="*/ 4 w 71"/>
                <a:gd name="T7" fmla="*/ 102 h 137"/>
                <a:gd name="T8" fmla="*/ 0 w 71"/>
                <a:gd name="T9" fmla="*/ 71 h 137"/>
                <a:gd name="T10" fmla="*/ 21 w 71"/>
                <a:gd name="T11" fmla="*/ 31 h 137"/>
                <a:gd name="T12" fmla="*/ 54 w 71"/>
                <a:gd name="T13" fmla="*/ 0 h 137"/>
                <a:gd name="T14" fmla="*/ 71 w 71"/>
                <a:gd name="T15" fmla="*/ 14 h 137"/>
                <a:gd name="T16" fmla="*/ 63 w 71"/>
                <a:gd name="T17" fmla="*/ 3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37">
                  <a:moveTo>
                    <a:pt x="63" y="38"/>
                  </a:moveTo>
                  <a:lnTo>
                    <a:pt x="40" y="104"/>
                  </a:lnTo>
                  <a:lnTo>
                    <a:pt x="23" y="137"/>
                  </a:lnTo>
                  <a:lnTo>
                    <a:pt x="4" y="102"/>
                  </a:lnTo>
                  <a:lnTo>
                    <a:pt x="0" y="71"/>
                  </a:lnTo>
                  <a:lnTo>
                    <a:pt x="21" y="31"/>
                  </a:lnTo>
                  <a:lnTo>
                    <a:pt x="54" y="0"/>
                  </a:lnTo>
                  <a:lnTo>
                    <a:pt x="71" y="14"/>
                  </a:lnTo>
                  <a:lnTo>
                    <a:pt x="63" y="3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601">
              <a:extLst>
                <a:ext uri="{FF2B5EF4-FFF2-40B4-BE49-F238E27FC236}">
                  <a16:creationId xmlns="" xmlns:a16="http://schemas.microsoft.com/office/drawing/2014/main" id="{9FB53C6E-A088-4895-A169-0F5CDB53CE58}"/>
                </a:ext>
              </a:extLst>
            </p:cNvPr>
            <p:cNvSpPr>
              <a:spLocks/>
            </p:cNvSpPr>
            <p:nvPr/>
          </p:nvSpPr>
          <p:spPr bwMode="auto">
            <a:xfrm>
              <a:off x="-25275537" y="-5857193"/>
              <a:ext cx="338138" cy="347663"/>
            </a:xfrm>
            <a:custGeom>
              <a:avLst/>
              <a:gdLst>
                <a:gd name="T0" fmla="*/ 90 w 213"/>
                <a:gd name="T1" fmla="*/ 203 h 219"/>
                <a:gd name="T2" fmla="*/ 48 w 213"/>
                <a:gd name="T3" fmla="*/ 203 h 219"/>
                <a:gd name="T4" fmla="*/ 33 w 213"/>
                <a:gd name="T5" fmla="*/ 208 h 219"/>
                <a:gd name="T6" fmla="*/ 10 w 213"/>
                <a:gd name="T7" fmla="*/ 219 h 219"/>
                <a:gd name="T8" fmla="*/ 0 w 213"/>
                <a:gd name="T9" fmla="*/ 215 h 219"/>
                <a:gd name="T10" fmla="*/ 0 w 213"/>
                <a:gd name="T11" fmla="*/ 186 h 219"/>
                <a:gd name="T12" fmla="*/ 10 w 213"/>
                <a:gd name="T13" fmla="*/ 172 h 219"/>
                <a:gd name="T14" fmla="*/ 12 w 213"/>
                <a:gd name="T15" fmla="*/ 141 h 219"/>
                <a:gd name="T16" fmla="*/ 22 w 213"/>
                <a:gd name="T17" fmla="*/ 123 h 219"/>
                <a:gd name="T18" fmla="*/ 36 w 213"/>
                <a:gd name="T19" fmla="*/ 104 h 219"/>
                <a:gd name="T20" fmla="*/ 50 w 213"/>
                <a:gd name="T21" fmla="*/ 92 h 219"/>
                <a:gd name="T22" fmla="*/ 62 w 213"/>
                <a:gd name="T23" fmla="*/ 78 h 219"/>
                <a:gd name="T24" fmla="*/ 48 w 213"/>
                <a:gd name="T25" fmla="*/ 73 h 219"/>
                <a:gd name="T26" fmla="*/ 50 w 213"/>
                <a:gd name="T27" fmla="*/ 28 h 219"/>
                <a:gd name="T28" fmla="*/ 66 w 213"/>
                <a:gd name="T29" fmla="*/ 19 h 219"/>
                <a:gd name="T30" fmla="*/ 90 w 213"/>
                <a:gd name="T31" fmla="*/ 28 h 219"/>
                <a:gd name="T32" fmla="*/ 121 w 213"/>
                <a:gd name="T33" fmla="*/ 19 h 219"/>
                <a:gd name="T34" fmla="*/ 149 w 213"/>
                <a:gd name="T35" fmla="*/ 19 h 219"/>
                <a:gd name="T36" fmla="*/ 173 w 213"/>
                <a:gd name="T37" fmla="*/ 0 h 219"/>
                <a:gd name="T38" fmla="*/ 192 w 213"/>
                <a:gd name="T39" fmla="*/ 28 h 219"/>
                <a:gd name="T40" fmla="*/ 194 w 213"/>
                <a:gd name="T41" fmla="*/ 47 h 219"/>
                <a:gd name="T42" fmla="*/ 213 w 213"/>
                <a:gd name="T43" fmla="*/ 89 h 219"/>
                <a:gd name="T44" fmla="*/ 199 w 213"/>
                <a:gd name="T45" fmla="*/ 118 h 219"/>
                <a:gd name="T46" fmla="*/ 180 w 213"/>
                <a:gd name="T47" fmla="*/ 144 h 219"/>
                <a:gd name="T48" fmla="*/ 168 w 213"/>
                <a:gd name="T49" fmla="*/ 160 h 219"/>
                <a:gd name="T50" fmla="*/ 168 w 213"/>
                <a:gd name="T51" fmla="*/ 201 h 219"/>
                <a:gd name="T52" fmla="*/ 90 w 213"/>
                <a:gd name="T53" fmla="*/ 20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3" h="219">
                  <a:moveTo>
                    <a:pt x="90" y="203"/>
                  </a:moveTo>
                  <a:lnTo>
                    <a:pt x="48" y="203"/>
                  </a:lnTo>
                  <a:lnTo>
                    <a:pt x="33" y="208"/>
                  </a:lnTo>
                  <a:lnTo>
                    <a:pt x="10" y="219"/>
                  </a:lnTo>
                  <a:lnTo>
                    <a:pt x="0" y="215"/>
                  </a:lnTo>
                  <a:lnTo>
                    <a:pt x="0" y="186"/>
                  </a:lnTo>
                  <a:lnTo>
                    <a:pt x="10" y="172"/>
                  </a:lnTo>
                  <a:lnTo>
                    <a:pt x="12" y="141"/>
                  </a:lnTo>
                  <a:lnTo>
                    <a:pt x="22" y="123"/>
                  </a:lnTo>
                  <a:lnTo>
                    <a:pt x="36" y="104"/>
                  </a:lnTo>
                  <a:lnTo>
                    <a:pt x="50" y="92"/>
                  </a:lnTo>
                  <a:lnTo>
                    <a:pt x="62" y="78"/>
                  </a:lnTo>
                  <a:lnTo>
                    <a:pt x="48" y="73"/>
                  </a:lnTo>
                  <a:lnTo>
                    <a:pt x="50" y="28"/>
                  </a:lnTo>
                  <a:lnTo>
                    <a:pt x="66" y="19"/>
                  </a:lnTo>
                  <a:lnTo>
                    <a:pt x="90" y="28"/>
                  </a:lnTo>
                  <a:lnTo>
                    <a:pt x="121" y="19"/>
                  </a:lnTo>
                  <a:lnTo>
                    <a:pt x="149" y="19"/>
                  </a:lnTo>
                  <a:lnTo>
                    <a:pt x="173" y="0"/>
                  </a:lnTo>
                  <a:lnTo>
                    <a:pt x="192" y="28"/>
                  </a:lnTo>
                  <a:lnTo>
                    <a:pt x="194" y="47"/>
                  </a:lnTo>
                  <a:lnTo>
                    <a:pt x="213" y="89"/>
                  </a:lnTo>
                  <a:lnTo>
                    <a:pt x="199" y="118"/>
                  </a:lnTo>
                  <a:lnTo>
                    <a:pt x="180" y="144"/>
                  </a:lnTo>
                  <a:lnTo>
                    <a:pt x="168" y="160"/>
                  </a:lnTo>
                  <a:lnTo>
                    <a:pt x="168" y="201"/>
                  </a:lnTo>
                  <a:lnTo>
                    <a:pt x="90" y="20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602">
              <a:extLst>
                <a:ext uri="{FF2B5EF4-FFF2-40B4-BE49-F238E27FC236}">
                  <a16:creationId xmlns="" xmlns:a16="http://schemas.microsoft.com/office/drawing/2014/main" id="{14C6191F-EDCE-4EB9-BB42-C22614F6D445}"/>
                </a:ext>
              </a:extLst>
            </p:cNvPr>
            <p:cNvSpPr>
              <a:spLocks/>
            </p:cNvSpPr>
            <p:nvPr/>
          </p:nvSpPr>
          <p:spPr bwMode="auto">
            <a:xfrm>
              <a:off x="-37485005" y="-10934022"/>
              <a:ext cx="6291265" cy="4168778"/>
            </a:xfrm>
            <a:custGeom>
              <a:avLst/>
              <a:gdLst>
                <a:gd name="T0" fmla="*/ 1331 w 3963"/>
                <a:gd name="T1" fmla="*/ 827 h 2626"/>
                <a:gd name="T2" fmla="*/ 865 w 3963"/>
                <a:gd name="T3" fmla="*/ 671 h 2626"/>
                <a:gd name="T4" fmla="*/ 700 w 3963"/>
                <a:gd name="T5" fmla="*/ 680 h 2626"/>
                <a:gd name="T6" fmla="*/ 548 w 3963"/>
                <a:gd name="T7" fmla="*/ 853 h 2626"/>
                <a:gd name="T8" fmla="*/ 279 w 3963"/>
                <a:gd name="T9" fmla="*/ 1000 h 2626"/>
                <a:gd name="T10" fmla="*/ 364 w 3963"/>
                <a:gd name="T11" fmla="*/ 924 h 2626"/>
                <a:gd name="T12" fmla="*/ 404 w 3963"/>
                <a:gd name="T13" fmla="*/ 813 h 2626"/>
                <a:gd name="T14" fmla="*/ 270 w 3963"/>
                <a:gd name="T15" fmla="*/ 723 h 2626"/>
                <a:gd name="T16" fmla="*/ 192 w 3963"/>
                <a:gd name="T17" fmla="*/ 536 h 2626"/>
                <a:gd name="T18" fmla="*/ 336 w 3963"/>
                <a:gd name="T19" fmla="*/ 437 h 2626"/>
                <a:gd name="T20" fmla="*/ 52 w 3963"/>
                <a:gd name="T21" fmla="*/ 380 h 2626"/>
                <a:gd name="T22" fmla="*/ 196 w 3963"/>
                <a:gd name="T23" fmla="*/ 255 h 2626"/>
                <a:gd name="T24" fmla="*/ 331 w 3963"/>
                <a:gd name="T25" fmla="*/ 64 h 2626"/>
                <a:gd name="T26" fmla="*/ 667 w 3963"/>
                <a:gd name="T27" fmla="*/ 52 h 2626"/>
                <a:gd name="T28" fmla="*/ 1101 w 3963"/>
                <a:gd name="T29" fmla="*/ 113 h 2626"/>
                <a:gd name="T30" fmla="*/ 1314 w 3963"/>
                <a:gd name="T31" fmla="*/ 735 h 2626"/>
                <a:gd name="T32" fmla="*/ 1505 w 3963"/>
                <a:gd name="T33" fmla="*/ 1011 h 2626"/>
                <a:gd name="T34" fmla="*/ 3802 w 3963"/>
                <a:gd name="T35" fmla="*/ 1491 h 2626"/>
                <a:gd name="T36" fmla="*/ 3606 w 3963"/>
                <a:gd name="T37" fmla="*/ 1572 h 2626"/>
                <a:gd name="T38" fmla="*/ 3467 w 3963"/>
                <a:gd name="T39" fmla="*/ 1633 h 2626"/>
                <a:gd name="T40" fmla="*/ 3346 w 3963"/>
                <a:gd name="T41" fmla="*/ 1626 h 2626"/>
                <a:gd name="T42" fmla="*/ 3327 w 3963"/>
                <a:gd name="T43" fmla="*/ 1538 h 2626"/>
                <a:gd name="T44" fmla="*/ 3242 w 3963"/>
                <a:gd name="T45" fmla="*/ 1498 h 2626"/>
                <a:gd name="T46" fmla="*/ 3195 w 3963"/>
                <a:gd name="T47" fmla="*/ 1657 h 2626"/>
                <a:gd name="T48" fmla="*/ 3159 w 3963"/>
                <a:gd name="T49" fmla="*/ 1562 h 2626"/>
                <a:gd name="T50" fmla="*/ 3214 w 3963"/>
                <a:gd name="T51" fmla="*/ 1465 h 2626"/>
                <a:gd name="T52" fmla="*/ 3259 w 3963"/>
                <a:gd name="T53" fmla="*/ 1420 h 2626"/>
                <a:gd name="T54" fmla="*/ 3055 w 3963"/>
                <a:gd name="T55" fmla="*/ 1430 h 2626"/>
                <a:gd name="T56" fmla="*/ 3008 w 3963"/>
                <a:gd name="T57" fmla="*/ 1354 h 2626"/>
                <a:gd name="T58" fmla="*/ 2791 w 3963"/>
                <a:gd name="T59" fmla="*/ 1312 h 2626"/>
                <a:gd name="T60" fmla="*/ 1912 w 3963"/>
                <a:gd name="T61" fmla="*/ 1312 h 2626"/>
                <a:gd name="T62" fmla="*/ 1742 w 3963"/>
                <a:gd name="T63" fmla="*/ 1375 h 2626"/>
                <a:gd name="T64" fmla="*/ 1742 w 3963"/>
                <a:gd name="T65" fmla="*/ 1723 h 2626"/>
                <a:gd name="T66" fmla="*/ 1888 w 3963"/>
                <a:gd name="T67" fmla="*/ 1978 h 2626"/>
                <a:gd name="T68" fmla="*/ 2023 w 3963"/>
                <a:gd name="T69" fmla="*/ 2068 h 2626"/>
                <a:gd name="T70" fmla="*/ 2368 w 3963"/>
                <a:gd name="T71" fmla="*/ 2101 h 2626"/>
                <a:gd name="T72" fmla="*/ 2564 w 3963"/>
                <a:gd name="T73" fmla="*/ 2219 h 2626"/>
                <a:gd name="T74" fmla="*/ 2722 w 3963"/>
                <a:gd name="T75" fmla="*/ 2326 h 2626"/>
                <a:gd name="T76" fmla="*/ 2817 w 3963"/>
                <a:gd name="T77" fmla="*/ 2245 h 2626"/>
                <a:gd name="T78" fmla="*/ 3065 w 3963"/>
                <a:gd name="T79" fmla="*/ 2212 h 2626"/>
                <a:gd name="T80" fmla="*/ 3133 w 3963"/>
                <a:gd name="T81" fmla="*/ 2158 h 2626"/>
                <a:gd name="T82" fmla="*/ 3346 w 3963"/>
                <a:gd name="T83" fmla="*/ 2212 h 2626"/>
                <a:gd name="T84" fmla="*/ 3431 w 3963"/>
                <a:gd name="T85" fmla="*/ 2378 h 2626"/>
                <a:gd name="T86" fmla="*/ 3407 w 3963"/>
                <a:gd name="T87" fmla="*/ 2172 h 2626"/>
                <a:gd name="T88" fmla="*/ 3533 w 3963"/>
                <a:gd name="T89" fmla="*/ 2006 h 2626"/>
                <a:gd name="T90" fmla="*/ 3575 w 3963"/>
                <a:gd name="T91" fmla="*/ 1817 h 2626"/>
                <a:gd name="T92" fmla="*/ 3637 w 3963"/>
                <a:gd name="T93" fmla="*/ 1827 h 2626"/>
                <a:gd name="T94" fmla="*/ 3684 w 3963"/>
                <a:gd name="T95" fmla="*/ 1751 h 2626"/>
                <a:gd name="T96" fmla="*/ 3700 w 3963"/>
                <a:gd name="T97" fmla="*/ 1694 h 2626"/>
                <a:gd name="T98" fmla="*/ 3837 w 3963"/>
                <a:gd name="T99" fmla="*/ 1640 h 2626"/>
                <a:gd name="T100" fmla="*/ 3920 w 3963"/>
                <a:gd name="T101" fmla="*/ 1538 h 2626"/>
                <a:gd name="T102" fmla="*/ 579 w 3963"/>
                <a:gd name="T103" fmla="*/ 893 h 2626"/>
                <a:gd name="T104" fmla="*/ 31 w 3963"/>
                <a:gd name="T105" fmla="*/ 527 h 2626"/>
                <a:gd name="T106" fmla="*/ 147 w 3963"/>
                <a:gd name="T107" fmla="*/ 706 h 2626"/>
                <a:gd name="T108" fmla="*/ 1442 w 3963"/>
                <a:gd name="T109" fmla="*/ 1125 h 2626"/>
                <a:gd name="T110" fmla="*/ 494 w 3963"/>
                <a:gd name="T111" fmla="*/ 2548 h 2626"/>
                <a:gd name="T112" fmla="*/ 492 w 3963"/>
                <a:gd name="T113" fmla="*/ 2536 h 2626"/>
                <a:gd name="T114" fmla="*/ 527 w 3963"/>
                <a:gd name="T115" fmla="*/ 2583 h 2626"/>
                <a:gd name="T116" fmla="*/ 567 w 3963"/>
                <a:gd name="T117" fmla="*/ 2604 h 2626"/>
                <a:gd name="T118" fmla="*/ 452 w 3963"/>
                <a:gd name="T119" fmla="*/ 2531 h 2626"/>
                <a:gd name="T120" fmla="*/ 388 w 3963"/>
                <a:gd name="T121" fmla="*/ 2508 h 2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63" h="2626">
                  <a:moveTo>
                    <a:pt x="1505" y="1011"/>
                  </a:moveTo>
                  <a:lnTo>
                    <a:pt x="1505" y="1011"/>
                  </a:lnTo>
                  <a:lnTo>
                    <a:pt x="1484" y="990"/>
                  </a:lnTo>
                  <a:lnTo>
                    <a:pt x="1449" y="974"/>
                  </a:lnTo>
                  <a:lnTo>
                    <a:pt x="1439" y="926"/>
                  </a:lnTo>
                  <a:lnTo>
                    <a:pt x="1390" y="881"/>
                  </a:lnTo>
                  <a:lnTo>
                    <a:pt x="1368" y="829"/>
                  </a:lnTo>
                  <a:lnTo>
                    <a:pt x="1331" y="827"/>
                  </a:lnTo>
                  <a:lnTo>
                    <a:pt x="1269" y="825"/>
                  </a:lnTo>
                  <a:lnTo>
                    <a:pt x="1224" y="808"/>
                  </a:lnTo>
                  <a:lnTo>
                    <a:pt x="1144" y="749"/>
                  </a:lnTo>
                  <a:lnTo>
                    <a:pt x="1108" y="740"/>
                  </a:lnTo>
                  <a:lnTo>
                    <a:pt x="1040" y="718"/>
                  </a:lnTo>
                  <a:lnTo>
                    <a:pt x="986" y="723"/>
                  </a:lnTo>
                  <a:lnTo>
                    <a:pt x="910" y="697"/>
                  </a:lnTo>
                  <a:lnTo>
                    <a:pt x="865" y="671"/>
                  </a:lnTo>
                  <a:lnTo>
                    <a:pt x="823" y="683"/>
                  </a:lnTo>
                  <a:lnTo>
                    <a:pt x="830" y="723"/>
                  </a:lnTo>
                  <a:lnTo>
                    <a:pt x="808" y="728"/>
                  </a:lnTo>
                  <a:lnTo>
                    <a:pt x="763" y="740"/>
                  </a:lnTo>
                  <a:lnTo>
                    <a:pt x="730" y="758"/>
                  </a:lnTo>
                  <a:lnTo>
                    <a:pt x="688" y="770"/>
                  </a:lnTo>
                  <a:lnTo>
                    <a:pt x="681" y="737"/>
                  </a:lnTo>
                  <a:lnTo>
                    <a:pt x="700" y="680"/>
                  </a:lnTo>
                  <a:lnTo>
                    <a:pt x="740" y="664"/>
                  </a:lnTo>
                  <a:lnTo>
                    <a:pt x="728" y="647"/>
                  </a:lnTo>
                  <a:lnTo>
                    <a:pt x="681" y="680"/>
                  </a:lnTo>
                  <a:lnTo>
                    <a:pt x="655" y="718"/>
                  </a:lnTo>
                  <a:lnTo>
                    <a:pt x="598" y="761"/>
                  </a:lnTo>
                  <a:lnTo>
                    <a:pt x="626" y="787"/>
                  </a:lnTo>
                  <a:lnTo>
                    <a:pt x="589" y="829"/>
                  </a:lnTo>
                  <a:lnTo>
                    <a:pt x="548" y="853"/>
                  </a:lnTo>
                  <a:lnTo>
                    <a:pt x="508" y="870"/>
                  </a:lnTo>
                  <a:lnTo>
                    <a:pt x="499" y="893"/>
                  </a:lnTo>
                  <a:lnTo>
                    <a:pt x="440" y="922"/>
                  </a:lnTo>
                  <a:lnTo>
                    <a:pt x="428" y="948"/>
                  </a:lnTo>
                  <a:lnTo>
                    <a:pt x="383" y="971"/>
                  </a:lnTo>
                  <a:lnTo>
                    <a:pt x="355" y="966"/>
                  </a:lnTo>
                  <a:lnTo>
                    <a:pt x="319" y="981"/>
                  </a:lnTo>
                  <a:lnTo>
                    <a:pt x="279" y="1000"/>
                  </a:lnTo>
                  <a:lnTo>
                    <a:pt x="248" y="1018"/>
                  </a:lnTo>
                  <a:lnTo>
                    <a:pt x="182" y="1033"/>
                  </a:lnTo>
                  <a:lnTo>
                    <a:pt x="175" y="1023"/>
                  </a:lnTo>
                  <a:lnTo>
                    <a:pt x="218" y="1000"/>
                  </a:lnTo>
                  <a:lnTo>
                    <a:pt x="255" y="983"/>
                  </a:lnTo>
                  <a:lnTo>
                    <a:pt x="298" y="952"/>
                  </a:lnTo>
                  <a:lnTo>
                    <a:pt x="345" y="948"/>
                  </a:lnTo>
                  <a:lnTo>
                    <a:pt x="364" y="924"/>
                  </a:lnTo>
                  <a:lnTo>
                    <a:pt x="418" y="891"/>
                  </a:lnTo>
                  <a:lnTo>
                    <a:pt x="426" y="881"/>
                  </a:lnTo>
                  <a:lnTo>
                    <a:pt x="454" y="860"/>
                  </a:lnTo>
                  <a:lnTo>
                    <a:pt x="461" y="818"/>
                  </a:lnTo>
                  <a:lnTo>
                    <a:pt x="482" y="784"/>
                  </a:lnTo>
                  <a:lnTo>
                    <a:pt x="437" y="803"/>
                  </a:lnTo>
                  <a:lnTo>
                    <a:pt x="423" y="792"/>
                  </a:lnTo>
                  <a:lnTo>
                    <a:pt x="404" y="813"/>
                  </a:lnTo>
                  <a:lnTo>
                    <a:pt x="378" y="784"/>
                  </a:lnTo>
                  <a:lnTo>
                    <a:pt x="366" y="806"/>
                  </a:lnTo>
                  <a:lnTo>
                    <a:pt x="352" y="777"/>
                  </a:lnTo>
                  <a:lnTo>
                    <a:pt x="314" y="799"/>
                  </a:lnTo>
                  <a:lnTo>
                    <a:pt x="291" y="799"/>
                  </a:lnTo>
                  <a:lnTo>
                    <a:pt x="288" y="766"/>
                  </a:lnTo>
                  <a:lnTo>
                    <a:pt x="296" y="744"/>
                  </a:lnTo>
                  <a:lnTo>
                    <a:pt x="270" y="723"/>
                  </a:lnTo>
                  <a:lnTo>
                    <a:pt x="220" y="735"/>
                  </a:lnTo>
                  <a:lnTo>
                    <a:pt x="187" y="709"/>
                  </a:lnTo>
                  <a:lnTo>
                    <a:pt x="161" y="695"/>
                  </a:lnTo>
                  <a:lnTo>
                    <a:pt x="161" y="662"/>
                  </a:lnTo>
                  <a:lnTo>
                    <a:pt x="130" y="636"/>
                  </a:lnTo>
                  <a:lnTo>
                    <a:pt x="144" y="602"/>
                  </a:lnTo>
                  <a:lnTo>
                    <a:pt x="177" y="569"/>
                  </a:lnTo>
                  <a:lnTo>
                    <a:pt x="192" y="536"/>
                  </a:lnTo>
                  <a:lnTo>
                    <a:pt x="222" y="534"/>
                  </a:lnTo>
                  <a:lnTo>
                    <a:pt x="248" y="543"/>
                  </a:lnTo>
                  <a:lnTo>
                    <a:pt x="279" y="513"/>
                  </a:lnTo>
                  <a:lnTo>
                    <a:pt x="307" y="517"/>
                  </a:lnTo>
                  <a:lnTo>
                    <a:pt x="338" y="498"/>
                  </a:lnTo>
                  <a:lnTo>
                    <a:pt x="329" y="470"/>
                  </a:lnTo>
                  <a:lnTo>
                    <a:pt x="307" y="461"/>
                  </a:lnTo>
                  <a:lnTo>
                    <a:pt x="336" y="437"/>
                  </a:lnTo>
                  <a:lnTo>
                    <a:pt x="312" y="437"/>
                  </a:lnTo>
                  <a:lnTo>
                    <a:pt x="272" y="451"/>
                  </a:lnTo>
                  <a:lnTo>
                    <a:pt x="260" y="463"/>
                  </a:lnTo>
                  <a:lnTo>
                    <a:pt x="229" y="451"/>
                  </a:lnTo>
                  <a:lnTo>
                    <a:pt x="175" y="458"/>
                  </a:lnTo>
                  <a:lnTo>
                    <a:pt x="118" y="442"/>
                  </a:lnTo>
                  <a:lnTo>
                    <a:pt x="102" y="418"/>
                  </a:lnTo>
                  <a:lnTo>
                    <a:pt x="52" y="380"/>
                  </a:lnTo>
                  <a:lnTo>
                    <a:pt x="107" y="354"/>
                  </a:lnTo>
                  <a:lnTo>
                    <a:pt x="194" y="324"/>
                  </a:lnTo>
                  <a:lnTo>
                    <a:pt x="225" y="324"/>
                  </a:lnTo>
                  <a:lnTo>
                    <a:pt x="220" y="354"/>
                  </a:lnTo>
                  <a:lnTo>
                    <a:pt x="303" y="352"/>
                  </a:lnTo>
                  <a:lnTo>
                    <a:pt x="270" y="312"/>
                  </a:lnTo>
                  <a:lnTo>
                    <a:pt x="222" y="288"/>
                  </a:lnTo>
                  <a:lnTo>
                    <a:pt x="196" y="255"/>
                  </a:lnTo>
                  <a:lnTo>
                    <a:pt x="159" y="227"/>
                  </a:lnTo>
                  <a:lnTo>
                    <a:pt x="107" y="205"/>
                  </a:lnTo>
                  <a:lnTo>
                    <a:pt x="128" y="170"/>
                  </a:lnTo>
                  <a:lnTo>
                    <a:pt x="196" y="168"/>
                  </a:lnTo>
                  <a:lnTo>
                    <a:pt x="244" y="137"/>
                  </a:lnTo>
                  <a:lnTo>
                    <a:pt x="253" y="104"/>
                  </a:lnTo>
                  <a:lnTo>
                    <a:pt x="293" y="71"/>
                  </a:lnTo>
                  <a:lnTo>
                    <a:pt x="331" y="64"/>
                  </a:lnTo>
                  <a:lnTo>
                    <a:pt x="404" y="33"/>
                  </a:lnTo>
                  <a:lnTo>
                    <a:pt x="440" y="38"/>
                  </a:lnTo>
                  <a:lnTo>
                    <a:pt x="499" y="0"/>
                  </a:lnTo>
                  <a:lnTo>
                    <a:pt x="558" y="14"/>
                  </a:lnTo>
                  <a:lnTo>
                    <a:pt x="586" y="45"/>
                  </a:lnTo>
                  <a:lnTo>
                    <a:pt x="603" y="33"/>
                  </a:lnTo>
                  <a:lnTo>
                    <a:pt x="669" y="35"/>
                  </a:lnTo>
                  <a:lnTo>
                    <a:pt x="667" y="52"/>
                  </a:lnTo>
                  <a:lnTo>
                    <a:pt x="726" y="64"/>
                  </a:lnTo>
                  <a:lnTo>
                    <a:pt x="763" y="56"/>
                  </a:lnTo>
                  <a:lnTo>
                    <a:pt x="846" y="80"/>
                  </a:lnTo>
                  <a:lnTo>
                    <a:pt x="919" y="85"/>
                  </a:lnTo>
                  <a:lnTo>
                    <a:pt x="950" y="94"/>
                  </a:lnTo>
                  <a:lnTo>
                    <a:pt x="1000" y="82"/>
                  </a:lnTo>
                  <a:lnTo>
                    <a:pt x="1059" y="104"/>
                  </a:lnTo>
                  <a:lnTo>
                    <a:pt x="1101" y="113"/>
                  </a:lnTo>
                  <a:lnTo>
                    <a:pt x="1101" y="359"/>
                  </a:lnTo>
                  <a:lnTo>
                    <a:pt x="1101" y="706"/>
                  </a:lnTo>
                  <a:lnTo>
                    <a:pt x="1139" y="706"/>
                  </a:lnTo>
                  <a:lnTo>
                    <a:pt x="1177" y="723"/>
                  </a:lnTo>
                  <a:lnTo>
                    <a:pt x="1203" y="749"/>
                  </a:lnTo>
                  <a:lnTo>
                    <a:pt x="1238" y="787"/>
                  </a:lnTo>
                  <a:lnTo>
                    <a:pt x="1276" y="754"/>
                  </a:lnTo>
                  <a:lnTo>
                    <a:pt x="1314" y="735"/>
                  </a:lnTo>
                  <a:lnTo>
                    <a:pt x="1335" y="766"/>
                  </a:lnTo>
                  <a:lnTo>
                    <a:pt x="1361" y="789"/>
                  </a:lnTo>
                  <a:lnTo>
                    <a:pt x="1397" y="813"/>
                  </a:lnTo>
                  <a:lnTo>
                    <a:pt x="1420" y="853"/>
                  </a:lnTo>
                  <a:lnTo>
                    <a:pt x="1460" y="917"/>
                  </a:lnTo>
                  <a:lnTo>
                    <a:pt x="1527" y="952"/>
                  </a:lnTo>
                  <a:lnTo>
                    <a:pt x="1527" y="985"/>
                  </a:lnTo>
                  <a:lnTo>
                    <a:pt x="1505" y="1011"/>
                  </a:lnTo>
                  <a:close/>
                  <a:moveTo>
                    <a:pt x="3930" y="1406"/>
                  </a:moveTo>
                  <a:lnTo>
                    <a:pt x="3913" y="1392"/>
                  </a:lnTo>
                  <a:lnTo>
                    <a:pt x="3887" y="1399"/>
                  </a:lnTo>
                  <a:lnTo>
                    <a:pt x="3873" y="1387"/>
                  </a:lnTo>
                  <a:lnTo>
                    <a:pt x="3845" y="1423"/>
                  </a:lnTo>
                  <a:lnTo>
                    <a:pt x="3833" y="1460"/>
                  </a:lnTo>
                  <a:lnTo>
                    <a:pt x="3819" y="1484"/>
                  </a:lnTo>
                  <a:lnTo>
                    <a:pt x="3802" y="1491"/>
                  </a:lnTo>
                  <a:lnTo>
                    <a:pt x="3790" y="1494"/>
                  </a:lnTo>
                  <a:lnTo>
                    <a:pt x="3786" y="1505"/>
                  </a:lnTo>
                  <a:lnTo>
                    <a:pt x="3715" y="1505"/>
                  </a:lnTo>
                  <a:lnTo>
                    <a:pt x="3656" y="1505"/>
                  </a:lnTo>
                  <a:lnTo>
                    <a:pt x="3639" y="1515"/>
                  </a:lnTo>
                  <a:lnTo>
                    <a:pt x="3599" y="1548"/>
                  </a:lnTo>
                  <a:lnTo>
                    <a:pt x="3604" y="1553"/>
                  </a:lnTo>
                  <a:lnTo>
                    <a:pt x="3606" y="1572"/>
                  </a:lnTo>
                  <a:lnTo>
                    <a:pt x="3575" y="1588"/>
                  </a:lnTo>
                  <a:lnTo>
                    <a:pt x="3545" y="1583"/>
                  </a:lnTo>
                  <a:lnTo>
                    <a:pt x="3514" y="1581"/>
                  </a:lnTo>
                  <a:lnTo>
                    <a:pt x="3495" y="1588"/>
                  </a:lnTo>
                  <a:lnTo>
                    <a:pt x="3500" y="1600"/>
                  </a:lnTo>
                  <a:lnTo>
                    <a:pt x="3500" y="1600"/>
                  </a:lnTo>
                  <a:lnTo>
                    <a:pt x="3500" y="1605"/>
                  </a:lnTo>
                  <a:lnTo>
                    <a:pt x="3467" y="1633"/>
                  </a:lnTo>
                  <a:lnTo>
                    <a:pt x="3438" y="1647"/>
                  </a:lnTo>
                  <a:lnTo>
                    <a:pt x="3417" y="1652"/>
                  </a:lnTo>
                  <a:lnTo>
                    <a:pt x="3396" y="1666"/>
                  </a:lnTo>
                  <a:lnTo>
                    <a:pt x="3367" y="1671"/>
                  </a:lnTo>
                  <a:lnTo>
                    <a:pt x="3348" y="1668"/>
                  </a:lnTo>
                  <a:lnTo>
                    <a:pt x="3325" y="1659"/>
                  </a:lnTo>
                  <a:lnTo>
                    <a:pt x="3337" y="1642"/>
                  </a:lnTo>
                  <a:lnTo>
                    <a:pt x="3346" y="1626"/>
                  </a:lnTo>
                  <a:lnTo>
                    <a:pt x="3363" y="1600"/>
                  </a:lnTo>
                  <a:lnTo>
                    <a:pt x="3363" y="1581"/>
                  </a:lnTo>
                  <a:lnTo>
                    <a:pt x="3355" y="1555"/>
                  </a:lnTo>
                  <a:lnTo>
                    <a:pt x="3341" y="1550"/>
                  </a:lnTo>
                  <a:lnTo>
                    <a:pt x="3318" y="1569"/>
                  </a:lnTo>
                  <a:lnTo>
                    <a:pt x="3308" y="1569"/>
                  </a:lnTo>
                  <a:lnTo>
                    <a:pt x="3306" y="1557"/>
                  </a:lnTo>
                  <a:lnTo>
                    <a:pt x="3327" y="1538"/>
                  </a:lnTo>
                  <a:lnTo>
                    <a:pt x="3332" y="1517"/>
                  </a:lnTo>
                  <a:lnTo>
                    <a:pt x="3329" y="1496"/>
                  </a:lnTo>
                  <a:lnTo>
                    <a:pt x="3299" y="1477"/>
                  </a:lnTo>
                  <a:lnTo>
                    <a:pt x="3268" y="1468"/>
                  </a:lnTo>
                  <a:lnTo>
                    <a:pt x="3261" y="1486"/>
                  </a:lnTo>
                  <a:lnTo>
                    <a:pt x="3254" y="1491"/>
                  </a:lnTo>
                  <a:lnTo>
                    <a:pt x="3247" y="1515"/>
                  </a:lnTo>
                  <a:lnTo>
                    <a:pt x="3242" y="1498"/>
                  </a:lnTo>
                  <a:lnTo>
                    <a:pt x="3228" y="1510"/>
                  </a:lnTo>
                  <a:lnTo>
                    <a:pt x="3218" y="1524"/>
                  </a:lnTo>
                  <a:lnTo>
                    <a:pt x="3207" y="1548"/>
                  </a:lnTo>
                  <a:lnTo>
                    <a:pt x="3207" y="1569"/>
                  </a:lnTo>
                  <a:lnTo>
                    <a:pt x="3218" y="1598"/>
                  </a:lnTo>
                  <a:lnTo>
                    <a:pt x="3218" y="1628"/>
                  </a:lnTo>
                  <a:lnTo>
                    <a:pt x="3202" y="1652"/>
                  </a:lnTo>
                  <a:lnTo>
                    <a:pt x="3195" y="1657"/>
                  </a:lnTo>
                  <a:lnTo>
                    <a:pt x="3183" y="1661"/>
                  </a:lnTo>
                  <a:lnTo>
                    <a:pt x="3171" y="1661"/>
                  </a:lnTo>
                  <a:lnTo>
                    <a:pt x="3166" y="1659"/>
                  </a:lnTo>
                  <a:lnTo>
                    <a:pt x="3157" y="1635"/>
                  </a:lnTo>
                  <a:lnTo>
                    <a:pt x="3157" y="1624"/>
                  </a:lnTo>
                  <a:lnTo>
                    <a:pt x="3157" y="1612"/>
                  </a:lnTo>
                  <a:lnTo>
                    <a:pt x="3152" y="1588"/>
                  </a:lnTo>
                  <a:lnTo>
                    <a:pt x="3159" y="1562"/>
                  </a:lnTo>
                  <a:lnTo>
                    <a:pt x="3169" y="1529"/>
                  </a:lnTo>
                  <a:lnTo>
                    <a:pt x="3188" y="1494"/>
                  </a:lnTo>
                  <a:lnTo>
                    <a:pt x="3183" y="1494"/>
                  </a:lnTo>
                  <a:lnTo>
                    <a:pt x="3155" y="1524"/>
                  </a:lnTo>
                  <a:lnTo>
                    <a:pt x="3150" y="1517"/>
                  </a:lnTo>
                  <a:lnTo>
                    <a:pt x="3164" y="1501"/>
                  </a:lnTo>
                  <a:lnTo>
                    <a:pt x="3188" y="1470"/>
                  </a:lnTo>
                  <a:lnTo>
                    <a:pt x="3214" y="1465"/>
                  </a:lnTo>
                  <a:lnTo>
                    <a:pt x="3244" y="1456"/>
                  </a:lnTo>
                  <a:lnTo>
                    <a:pt x="3273" y="1460"/>
                  </a:lnTo>
                  <a:lnTo>
                    <a:pt x="3275" y="1460"/>
                  </a:lnTo>
                  <a:lnTo>
                    <a:pt x="3308" y="1458"/>
                  </a:lnTo>
                  <a:lnTo>
                    <a:pt x="3289" y="1437"/>
                  </a:lnTo>
                  <a:lnTo>
                    <a:pt x="3280" y="1437"/>
                  </a:lnTo>
                  <a:lnTo>
                    <a:pt x="3268" y="1434"/>
                  </a:lnTo>
                  <a:lnTo>
                    <a:pt x="3259" y="1420"/>
                  </a:lnTo>
                  <a:lnTo>
                    <a:pt x="3221" y="1425"/>
                  </a:lnTo>
                  <a:lnTo>
                    <a:pt x="3188" y="1437"/>
                  </a:lnTo>
                  <a:lnTo>
                    <a:pt x="3159" y="1418"/>
                  </a:lnTo>
                  <a:lnTo>
                    <a:pt x="3138" y="1411"/>
                  </a:lnTo>
                  <a:lnTo>
                    <a:pt x="3150" y="1385"/>
                  </a:lnTo>
                  <a:lnTo>
                    <a:pt x="3117" y="1401"/>
                  </a:lnTo>
                  <a:lnTo>
                    <a:pt x="3086" y="1418"/>
                  </a:lnTo>
                  <a:lnTo>
                    <a:pt x="3055" y="1430"/>
                  </a:lnTo>
                  <a:lnTo>
                    <a:pt x="3032" y="1413"/>
                  </a:lnTo>
                  <a:lnTo>
                    <a:pt x="2994" y="1423"/>
                  </a:lnTo>
                  <a:lnTo>
                    <a:pt x="2994" y="1416"/>
                  </a:lnTo>
                  <a:lnTo>
                    <a:pt x="3020" y="1397"/>
                  </a:lnTo>
                  <a:lnTo>
                    <a:pt x="3046" y="1375"/>
                  </a:lnTo>
                  <a:lnTo>
                    <a:pt x="3086" y="1359"/>
                  </a:lnTo>
                  <a:lnTo>
                    <a:pt x="3039" y="1347"/>
                  </a:lnTo>
                  <a:lnTo>
                    <a:pt x="3008" y="1354"/>
                  </a:lnTo>
                  <a:lnTo>
                    <a:pt x="2970" y="1338"/>
                  </a:lnTo>
                  <a:lnTo>
                    <a:pt x="2930" y="1330"/>
                  </a:lnTo>
                  <a:lnTo>
                    <a:pt x="2904" y="1328"/>
                  </a:lnTo>
                  <a:lnTo>
                    <a:pt x="2892" y="1319"/>
                  </a:lnTo>
                  <a:lnTo>
                    <a:pt x="2885" y="1293"/>
                  </a:lnTo>
                  <a:lnTo>
                    <a:pt x="2871" y="1293"/>
                  </a:lnTo>
                  <a:lnTo>
                    <a:pt x="2871" y="1312"/>
                  </a:lnTo>
                  <a:lnTo>
                    <a:pt x="2791" y="1312"/>
                  </a:lnTo>
                  <a:lnTo>
                    <a:pt x="2658" y="1312"/>
                  </a:lnTo>
                  <a:lnTo>
                    <a:pt x="2528" y="1312"/>
                  </a:lnTo>
                  <a:lnTo>
                    <a:pt x="2413" y="1312"/>
                  </a:lnTo>
                  <a:lnTo>
                    <a:pt x="2297" y="1312"/>
                  </a:lnTo>
                  <a:lnTo>
                    <a:pt x="2181" y="1312"/>
                  </a:lnTo>
                  <a:lnTo>
                    <a:pt x="2065" y="1312"/>
                  </a:lnTo>
                  <a:lnTo>
                    <a:pt x="2028" y="1312"/>
                  </a:lnTo>
                  <a:lnTo>
                    <a:pt x="1912" y="1312"/>
                  </a:lnTo>
                  <a:lnTo>
                    <a:pt x="1803" y="1312"/>
                  </a:lnTo>
                  <a:lnTo>
                    <a:pt x="1815" y="1352"/>
                  </a:lnTo>
                  <a:lnTo>
                    <a:pt x="1822" y="1392"/>
                  </a:lnTo>
                  <a:lnTo>
                    <a:pt x="1813" y="1404"/>
                  </a:lnTo>
                  <a:lnTo>
                    <a:pt x="1791" y="1359"/>
                  </a:lnTo>
                  <a:lnTo>
                    <a:pt x="1735" y="1342"/>
                  </a:lnTo>
                  <a:lnTo>
                    <a:pt x="1730" y="1352"/>
                  </a:lnTo>
                  <a:lnTo>
                    <a:pt x="1742" y="1375"/>
                  </a:lnTo>
                  <a:lnTo>
                    <a:pt x="1753" y="1416"/>
                  </a:lnTo>
                  <a:lnTo>
                    <a:pt x="1761" y="1482"/>
                  </a:lnTo>
                  <a:lnTo>
                    <a:pt x="1756" y="1524"/>
                  </a:lnTo>
                  <a:lnTo>
                    <a:pt x="1751" y="1567"/>
                  </a:lnTo>
                  <a:lnTo>
                    <a:pt x="1737" y="1612"/>
                  </a:lnTo>
                  <a:lnTo>
                    <a:pt x="1749" y="1647"/>
                  </a:lnTo>
                  <a:lnTo>
                    <a:pt x="1751" y="1685"/>
                  </a:lnTo>
                  <a:lnTo>
                    <a:pt x="1742" y="1723"/>
                  </a:lnTo>
                  <a:lnTo>
                    <a:pt x="1763" y="1749"/>
                  </a:lnTo>
                  <a:lnTo>
                    <a:pt x="1768" y="1787"/>
                  </a:lnTo>
                  <a:lnTo>
                    <a:pt x="1798" y="1822"/>
                  </a:lnTo>
                  <a:lnTo>
                    <a:pt x="1815" y="1839"/>
                  </a:lnTo>
                  <a:lnTo>
                    <a:pt x="1815" y="1848"/>
                  </a:lnTo>
                  <a:lnTo>
                    <a:pt x="1846" y="1910"/>
                  </a:lnTo>
                  <a:lnTo>
                    <a:pt x="1883" y="1954"/>
                  </a:lnTo>
                  <a:lnTo>
                    <a:pt x="1888" y="1978"/>
                  </a:lnTo>
                  <a:lnTo>
                    <a:pt x="1898" y="1985"/>
                  </a:lnTo>
                  <a:lnTo>
                    <a:pt x="1933" y="1990"/>
                  </a:lnTo>
                  <a:lnTo>
                    <a:pt x="1947" y="2002"/>
                  </a:lnTo>
                  <a:lnTo>
                    <a:pt x="1968" y="2002"/>
                  </a:lnTo>
                  <a:lnTo>
                    <a:pt x="1973" y="2016"/>
                  </a:lnTo>
                  <a:lnTo>
                    <a:pt x="1992" y="2021"/>
                  </a:lnTo>
                  <a:lnTo>
                    <a:pt x="2016" y="2044"/>
                  </a:lnTo>
                  <a:lnTo>
                    <a:pt x="2023" y="2068"/>
                  </a:lnTo>
                  <a:lnTo>
                    <a:pt x="2068" y="2063"/>
                  </a:lnTo>
                  <a:lnTo>
                    <a:pt x="2115" y="2058"/>
                  </a:lnTo>
                  <a:lnTo>
                    <a:pt x="2113" y="2068"/>
                  </a:lnTo>
                  <a:lnTo>
                    <a:pt x="2172" y="2089"/>
                  </a:lnTo>
                  <a:lnTo>
                    <a:pt x="2259" y="2118"/>
                  </a:lnTo>
                  <a:lnTo>
                    <a:pt x="2337" y="2118"/>
                  </a:lnTo>
                  <a:lnTo>
                    <a:pt x="2365" y="2118"/>
                  </a:lnTo>
                  <a:lnTo>
                    <a:pt x="2368" y="2101"/>
                  </a:lnTo>
                  <a:lnTo>
                    <a:pt x="2434" y="2101"/>
                  </a:lnTo>
                  <a:lnTo>
                    <a:pt x="2448" y="2115"/>
                  </a:lnTo>
                  <a:lnTo>
                    <a:pt x="2467" y="2129"/>
                  </a:lnTo>
                  <a:lnTo>
                    <a:pt x="2491" y="2148"/>
                  </a:lnTo>
                  <a:lnTo>
                    <a:pt x="2502" y="2170"/>
                  </a:lnTo>
                  <a:lnTo>
                    <a:pt x="2512" y="2193"/>
                  </a:lnTo>
                  <a:lnTo>
                    <a:pt x="2533" y="2205"/>
                  </a:lnTo>
                  <a:lnTo>
                    <a:pt x="2564" y="2219"/>
                  </a:lnTo>
                  <a:lnTo>
                    <a:pt x="2590" y="2184"/>
                  </a:lnTo>
                  <a:lnTo>
                    <a:pt x="2621" y="2184"/>
                  </a:lnTo>
                  <a:lnTo>
                    <a:pt x="2649" y="2200"/>
                  </a:lnTo>
                  <a:lnTo>
                    <a:pt x="2668" y="2229"/>
                  </a:lnTo>
                  <a:lnTo>
                    <a:pt x="2682" y="2255"/>
                  </a:lnTo>
                  <a:lnTo>
                    <a:pt x="2703" y="2278"/>
                  </a:lnTo>
                  <a:lnTo>
                    <a:pt x="2713" y="2307"/>
                  </a:lnTo>
                  <a:lnTo>
                    <a:pt x="2722" y="2326"/>
                  </a:lnTo>
                  <a:lnTo>
                    <a:pt x="2753" y="2340"/>
                  </a:lnTo>
                  <a:lnTo>
                    <a:pt x="2781" y="2347"/>
                  </a:lnTo>
                  <a:lnTo>
                    <a:pt x="2795" y="2347"/>
                  </a:lnTo>
                  <a:lnTo>
                    <a:pt x="2788" y="2333"/>
                  </a:lnTo>
                  <a:lnTo>
                    <a:pt x="2786" y="2314"/>
                  </a:lnTo>
                  <a:lnTo>
                    <a:pt x="2786" y="2283"/>
                  </a:lnTo>
                  <a:lnTo>
                    <a:pt x="2795" y="2266"/>
                  </a:lnTo>
                  <a:lnTo>
                    <a:pt x="2817" y="2245"/>
                  </a:lnTo>
                  <a:lnTo>
                    <a:pt x="2855" y="2229"/>
                  </a:lnTo>
                  <a:lnTo>
                    <a:pt x="2890" y="2196"/>
                  </a:lnTo>
                  <a:lnTo>
                    <a:pt x="2923" y="2186"/>
                  </a:lnTo>
                  <a:lnTo>
                    <a:pt x="2947" y="2184"/>
                  </a:lnTo>
                  <a:lnTo>
                    <a:pt x="2975" y="2193"/>
                  </a:lnTo>
                  <a:lnTo>
                    <a:pt x="3008" y="2188"/>
                  </a:lnTo>
                  <a:lnTo>
                    <a:pt x="3039" y="2210"/>
                  </a:lnTo>
                  <a:lnTo>
                    <a:pt x="3065" y="2212"/>
                  </a:lnTo>
                  <a:lnTo>
                    <a:pt x="3081" y="2203"/>
                  </a:lnTo>
                  <a:lnTo>
                    <a:pt x="3096" y="2210"/>
                  </a:lnTo>
                  <a:lnTo>
                    <a:pt x="3103" y="2205"/>
                  </a:lnTo>
                  <a:lnTo>
                    <a:pt x="3093" y="2196"/>
                  </a:lnTo>
                  <a:lnTo>
                    <a:pt x="3093" y="2179"/>
                  </a:lnTo>
                  <a:lnTo>
                    <a:pt x="3088" y="2167"/>
                  </a:lnTo>
                  <a:lnTo>
                    <a:pt x="3103" y="2160"/>
                  </a:lnTo>
                  <a:lnTo>
                    <a:pt x="3133" y="2158"/>
                  </a:lnTo>
                  <a:lnTo>
                    <a:pt x="3166" y="2162"/>
                  </a:lnTo>
                  <a:lnTo>
                    <a:pt x="3211" y="2158"/>
                  </a:lnTo>
                  <a:lnTo>
                    <a:pt x="3235" y="2167"/>
                  </a:lnTo>
                  <a:lnTo>
                    <a:pt x="3254" y="2188"/>
                  </a:lnTo>
                  <a:lnTo>
                    <a:pt x="3261" y="2191"/>
                  </a:lnTo>
                  <a:lnTo>
                    <a:pt x="3299" y="2170"/>
                  </a:lnTo>
                  <a:lnTo>
                    <a:pt x="3315" y="2177"/>
                  </a:lnTo>
                  <a:lnTo>
                    <a:pt x="3346" y="2212"/>
                  </a:lnTo>
                  <a:lnTo>
                    <a:pt x="3355" y="2236"/>
                  </a:lnTo>
                  <a:lnTo>
                    <a:pt x="3348" y="2262"/>
                  </a:lnTo>
                  <a:lnTo>
                    <a:pt x="3353" y="2278"/>
                  </a:lnTo>
                  <a:lnTo>
                    <a:pt x="3372" y="2311"/>
                  </a:lnTo>
                  <a:lnTo>
                    <a:pt x="3393" y="2347"/>
                  </a:lnTo>
                  <a:lnTo>
                    <a:pt x="3407" y="2356"/>
                  </a:lnTo>
                  <a:lnTo>
                    <a:pt x="3412" y="2373"/>
                  </a:lnTo>
                  <a:lnTo>
                    <a:pt x="3431" y="2378"/>
                  </a:lnTo>
                  <a:lnTo>
                    <a:pt x="3443" y="2373"/>
                  </a:lnTo>
                  <a:lnTo>
                    <a:pt x="3452" y="2349"/>
                  </a:lnTo>
                  <a:lnTo>
                    <a:pt x="3455" y="2333"/>
                  </a:lnTo>
                  <a:lnTo>
                    <a:pt x="3457" y="2304"/>
                  </a:lnTo>
                  <a:lnTo>
                    <a:pt x="3438" y="2257"/>
                  </a:lnTo>
                  <a:lnTo>
                    <a:pt x="3438" y="2238"/>
                  </a:lnTo>
                  <a:lnTo>
                    <a:pt x="3419" y="2210"/>
                  </a:lnTo>
                  <a:lnTo>
                    <a:pt x="3407" y="2172"/>
                  </a:lnTo>
                  <a:lnTo>
                    <a:pt x="3400" y="2144"/>
                  </a:lnTo>
                  <a:lnTo>
                    <a:pt x="3407" y="2113"/>
                  </a:lnTo>
                  <a:lnTo>
                    <a:pt x="3424" y="2087"/>
                  </a:lnTo>
                  <a:lnTo>
                    <a:pt x="3445" y="2068"/>
                  </a:lnTo>
                  <a:lnTo>
                    <a:pt x="3488" y="2040"/>
                  </a:lnTo>
                  <a:lnTo>
                    <a:pt x="3495" y="2025"/>
                  </a:lnTo>
                  <a:lnTo>
                    <a:pt x="3514" y="2009"/>
                  </a:lnTo>
                  <a:lnTo>
                    <a:pt x="3533" y="2006"/>
                  </a:lnTo>
                  <a:lnTo>
                    <a:pt x="3559" y="1980"/>
                  </a:lnTo>
                  <a:lnTo>
                    <a:pt x="3599" y="1969"/>
                  </a:lnTo>
                  <a:lnTo>
                    <a:pt x="3622" y="1936"/>
                  </a:lnTo>
                  <a:lnTo>
                    <a:pt x="3618" y="1893"/>
                  </a:lnTo>
                  <a:lnTo>
                    <a:pt x="3613" y="1876"/>
                  </a:lnTo>
                  <a:lnTo>
                    <a:pt x="3604" y="1874"/>
                  </a:lnTo>
                  <a:lnTo>
                    <a:pt x="3601" y="1832"/>
                  </a:lnTo>
                  <a:lnTo>
                    <a:pt x="3575" y="1817"/>
                  </a:lnTo>
                  <a:lnTo>
                    <a:pt x="3599" y="1824"/>
                  </a:lnTo>
                  <a:lnTo>
                    <a:pt x="3592" y="1796"/>
                  </a:lnTo>
                  <a:lnTo>
                    <a:pt x="3599" y="1777"/>
                  </a:lnTo>
                  <a:lnTo>
                    <a:pt x="3604" y="1813"/>
                  </a:lnTo>
                  <a:lnTo>
                    <a:pt x="3622" y="1832"/>
                  </a:lnTo>
                  <a:lnTo>
                    <a:pt x="3611" y="1860"/>
                  </a:lnTo>
                  <a:lnTo>
                    <a:pt x="3615" y="1862"/>
                  </a:lnTo>
                  <a:lnTo>
                    <a:pt x="3637" y="1827"/>
                  </a:lnTo>
                  <a:lnTo>
                    <a:pt x="3648" y="1810"/>
                  </a:lnTo>
                  <a:lnTo>
                    <a:pt x="3648" y="1794"/>
                  </a:lnTo>
                  <a:lnTo>
                    <a:pt x="3639" y="1784"/>
                  </a:lnTo>
                  <a:lnTo>
                    <a:pt x="3632" y="1761"/>
                  </a:lnTo>
                  <a:lnTo>
                    <a:pt x="3644" y="1772"/>
                  </a:lnTo>
                  <a:lnTo>
                    <a:pt x="3653" y="1775"/>
                  </a:lnTo>
                  <a:lnTo>
                    <a:pt x="3656" y="1787"/>
                  </a:lnTo>
                  <a:lnTo>
                    <a:pt x="3684" y="1751"/>
                  </a:lnTo>
                  <a:lnTo>
                    <a:pt x="3691" y="1718"/>
                  </a:lnTo>
                  <a:lnTo>
                    <a:pt x="3679" y="1716"/>
                  </a:lnTo>
                  <a:lnTo>
                    <a:pt x="3691" y="1704"/>
                  </a:lnTo>
                  <a:lnTo>
                    <a:pt x="3691" y="1709"/>
                  </a:lnTo>
                  <a:lnTo>
                    <a:pt x="3715" y="1709"/>
                  </a:lnTo>
                  <a:lnTo>
                    <a:pt x="3769" y="1694"/>
                  </a:lnTo>
                  <a:lnTo>
                    <a:pt x="3757" y="1687"/>
                  </a:lnTo>
                  <a:lnTo>
                    <a:pt x="3700" y="1694"/>
                  </a:lnTo>
                  <a:lnTo>
                    <a:pt x="3734" y="1683"/>
                  </a:lnTo>
                  <a:lnTo>
                    <a:pt x="3757" y="1680"/>
                  </a:lnTo>
                  <a:lnTo>
                    <a:pt x="3774" y="1678"/>
                  </a:lnTo>
                  <a:lnTo>
                    <a:pt x="3802" y="1668"/>
                  </a:lnTo>
                  <a:lnTo>
                    <a:pt x="3821" y="1671"/>
                  </a:lnTo>
                  <a:lnTo>
                    <a:pt x="3847" y="1664"/>
                  </a:lnTo>
                  <a:lnTo>
                    <a:pt x="3849" y="1650"/>
                  </a:lnTo>
                  <a:lnTo>
                    <a:pt x="3837" y="1640"/>
                  </a:lnTo>
                  <a:lnTo>
                    <a:pt x="3842" y="1657"/>
                  </a:lnTo>
                  <a:lnTo>
                    <a:pt x="3826" y="1654"/>
                  </a:lnTo>
                  <a:lnTo>
                    <a:pt x="3814" y="1631"/>
                  </a:lnTo>
                  <a:lnTo>
                    <a:pt x="3814" y="1607"/>
                  </a:lnTo>
                  <a:lnTo>
                    <a:pt x="3819" y="1595"/>
                  </a:lnTo>
                  <a:lnTo>
                    <a:pt x="3840" y="1567"/>
                  </a:lnTo>
                  <a:lnTo>
                    <a:pt x="3880" y="1553"/>
                  </a:lnTo>
                  <a:lnTo>
                    <a:pt x="3920" y="1538"/>
                  </a:lnTo>
                  <a:lnTo>
                    <a:pt x="3963" y="1515"/>
                  </a:lnTo>
                  <a:lnTo>
                    <a:pt x="3956" y="1498"/>
                  </a:lnTo>
                  <a:lnTo>
                    <a:pt x="3930" y="1472"/>
                  </a:lnTo>
                  <a:lnTo>
                    <a:pt x="3930" y="1406"/>
                  </a:lnTo>
                  <a:close/>
                  <a:moveTo>
                    <a:pt x="629" y="839"/>
                  </a:moveTo>
                  <a:lnTo>
                    <a:pt x="607" y="846"/>
                  </a:lnTo>
                  <a:lnTo>
                    <a:pt x="572" y="867"/>
                  </a:lnTo>
                  <a:lnTo>
                    <a:pt x="579" y="893"/>
                  </a:lnTo>
                  <a:lnTo>
                    <a:pt x="598" y="907"/>
                  </a:lnTo>
                  <a:lnTo>
                    <a:pt x="636" y="886"/>
                  </a:lnTo>
                  <a:lnTo>
                    <a:pt x="669" y="860"/>
                  </a:lnTo>
                  <a:lnTo>
                    <a:pt x="652" y="841"/>
                  </a:lnTo>
                  <a:lnTo>
                    <a:pt x="629" y="839"/>
                  </a:lnTo>
                  <a:close/>
                  <a:moveTo>
                    <a:pt x="0" y="546"/>
                  </a:moveTo>
                  <a:lnTo>
                    <a:pt x="26" y="534"/>
                  </a:lnTo>
                  <a:lnTo>
                    <a:pt x="31" y="527"/>
                  </a:lnTo>
                  <a:lnTo>
                    <a:pt x="0" y="522"/>
                  </a:lnTo>
                  <a:lnTo>
                    <a:pt x="0" y="546"/>
                  </a:lnTo>
                  <a:close/>
                  <a:moveTo>
                    <a:pt x="116" y="702"/>
                  </a:moveTo>
                  <a:lnTo>
                    <a:pt x="78" y="711"/>
                  </a:lnTo>
                  <a:lnTo>
                    <a:pt x="102" y="725"/>
                  </a:lnTo>
                  <a:lnTo>
                    <a:pt x="128" y="737"/>
                  </a:lnTo>
                  <a:lnTo>
                    <a:pt x="151" y="728"/>
                  </a:lnTo>
                  <a:lnTo>
                    <a:pt x="147" y="706"/>
                  </a:lnTo>
                  <a:lnTo>
                    <a:pt x="116" y="702"/>
                  </a:lnTo>
                  <a:close/>
                  <a:moveTo>
                    <a:pt x="1458" y="1047"/>
                  </a:moveTo>
                  <a:lnTo>
                    <a:pt x="1420" y="1052"/>
                  </a:lnTo>
                  <a:lnTo>
                    <a:pt x="1404" y="1044"/>
                  </a:lnTo>
                  <a:lnTo>
                    <a:pt x="1401" y="1061"/>
                  </a:lnTo>
                  <a:lnTo>
                    <a:pt x="1408" y="1085"/>
                  </a:lnTo>
                  <a:lnTo>
                    <a:pt x="1427" y="1101"/>
                  </a:lnTo>
                  <a:lnTo>
                    <a:pt x="1442" y="1125"/>
                  </a:lnTo>
                  <a:lnTo>
                    <a:pt x="1465" y="1148"/>
                  </a:lnTo>
                  <a:lnTo>
                    <a:pt x="1479" y="1148"/>
                  </a:lnTo>
                  <a:lnTo>
                    <a:pt x="1446" y="1108"/>
                  </a:lnTo>
                  <a:lnTo>
                    <a:pt x="1458" y="1047"/>
                  </a:lnTo>
                  <a:close/>
                  <a:moveTo>
                    <a:pt x="511" y="2545"/>
                  </a:moveTo>
                  <a:lnTo>
                    <a:pt x="496" y="2543"/>
                  </a:lnTo>
                  <a:lnTo>
                    <a:pt x="494" y="2545"/>
                  </a:lnTo>
                  <a:lnTo>
                    <a:pt x="494" y="2548"/>
                  </a:lnTo>
                  <a:lnTo>
                    <a:pt x="499" y="2552"/>
                  </a:lnTo>
                  <a:lnTo>
                    <a:pt x="506" y="2560"/>
                  </a:lnTo>
                  <a:lnTo>
                    <a:pt x="518" y="2557"/>
                  </a:lnTo>
                  <a:lnTo>
                    <a:pt x="520" y="2552"/>
                  </a:lnTo>
                  <a:lnTo>
                    <a:pt x="511" y="2545"/>
                  </a:lnTo>
                  <a:close/>
                  <a:moveTo>
                    <a:pt x="470" y="2538"/>
                  </a:moveTo>
                  <a:lnTo>
                    <a:pt x="489" y="2541"/>
                  </a:lnTo>
                  <a:lnTo>
                    <a:pt x="492" y="2536"/>
                  </a:lnTo>
                  <a:lnTo>
                    <a:pt x="473" y="2534"/>
                  </a:lnTo>
                  <a:lnTo>
                    <a:pt x="470" y="2538"/>
                  </a:lnTo>
                  <a:close/>
                  <a:moveTo>
                    <a:pt x="551" y="2583"/>
                  </a:moveTo>
                  <a:lnTo>
                    <a:pt x="544" y="2581"/>
                  </a:lnTo>
                  <a:lnTo>
                    <a:pt x="530" y="2574"/>
                  </a:lnTo>
                  <a:lnTo>
                    <a:pt x="527" y="2571"/>
                  </a:lnTo>
                  <a:lnTo>
                    <a:pt x="525" y="2576"/>
                  </a:lnTo>
                  <a:lnTo>
                    <a:pt x="527" y="2583"/>
                  </a:lnTo>
                  <a:lnTo>
                    <a:pt x="520" y="2590"/>
                  </a:lnTo>
                  <a:lnTo>
                    <a:pt x="518" y="2595"/>
                  </a:lnTo>
                  <a:lnTo>
                    <a:pt x="525" y="2609"/>
                  </a:lnTo>
                  <a:lnTo>
                    <a:pt x="522" y="2621"/>
                  </a:lnTo>
                  <a:lnTo>
                    <a:pt x="532" y="2626"/>
                  </a:lnTo>
                  <a:lnTo>
                    <a:pt x="539" y="2621"/>
                  </a:lnTo>
                  <a:lnTo>
                    <a:pt x="551" y="2614"/>
                  </a:lnTo>
                  <a:lnTo>
                    <a:pt x="567" y="2604"/>
                  </a:lnTo>
                  <a:lnTo>
                    <a:pt x="567" y="2602"/>
                  </a:lnTo>
                  <a:lnTo>
                    <a:pt x="558" y="2588"/>
                  </a:lnTo>
                  <a:lnTo>
                    <a:pt x="551" y="2583"/>
                  </a:lnTo>
                  <a:close/>
                  <a:moveTo>
                    <a:pt x="442" y="2515"/>
                  </a:moveTo>
                  <a:lnTo>
                    <a:pt x="433" y="2519"/>
                  </a:lnTo>
                  <a:lnTo>
                    <a:pt x="433" y="2522"/>
                  </a:lnTo>
                  <a:lnTo>
                    <a:pt x="440" y="2531"/>
                  </a:lnTo>
                  <a:lnTo>
                    <a:pt x="452" y="2531"/>
                  </a:lnTo>
                  <a:lnTo>
                    <a:pt x="454" y="2534"/>
                  </a:lnTo>
                  <a:lnTo>
                    <a:pt x="456" y="2531"/>
                  </a:lnTo>
                  <a:lnTo>
                    <a:pt x="447" y="2517"/>
                  </a:lnTo>
                  <a:lnTo>
                    <a:pt x="442" y="2515"/>
                  </a:lnTo>
                  <a:close/>
                  <a:moveTo>
                    <a:pt x="383" y="2493"/>
                  </a:moveTo>
                  <a:lnTo>
                    <a:pt x="376" y="2498"/>
                  </a:lnTo>
                  <a:lnTo>
                    <a:pt x="374" y="2500"/>
                  </a:lnTo>
                  <a:lnTo>
                    <a:pt x="388" y="2508"/>
                  </a:lnTo>
                  <a:lnTo>
                    <a:pt x="392" y="2503"/>
                  </a:lnTo>
                  <a:lnTo>
                    <a:pt x="390" y="2493"/>
                  </a:lnTo>
                  <a:lnTo>
                    <a:pt x="383" y="249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603">
              <a:extLst>
                <a:ext uri="{FF2B5EF4-FFF2-40B4-BE49-F238E27FC236}">
                  <a16:creationId xmlns="" xmlns:a16="http://schemas.microsoft.com/office/drawing/2014/main" id="{8821B724-19C0-4F5D-9C5E-98DDF8497F6A}"/>
                </a:ext>
              </a:extLst>
            </p:cNvPr>
            <p:cNvSpPr>
              <a:spLocks/>
            </p:cNvSpPr>
            <p:nvPr/>
          </p:nvSpPr>
          <p:spPr bwMode="auto">
            <a:xfrm>
              <a:off x="-30673039" y="-3704542"/>
              <a:ext cx="319088" cy="330200"/>
            </a:xfrm>
            <a:custGeom>
              <a:avLst/>
              <a:gdLst>
                <a:gd name="T0" fmla="*/ 31 w 201"/>
                <a:gd name="T1" fmla="*/ 5 h 208"/>
                <a:gd name="T2" fmla="*/ 57 w 201"/>
                <a:gd name="T3" fmla="*/ 0 h 208"/>
                <a:gd name="T4" fmla="*/ 95 w 201"/>
                <a:gd name="T5" fmla="*/ 33 h 208"/>
                <a:gd name="T6" fmla="*/ 109 w 201"/>
                <a:gd name="T7" fmla="*/ 31 h 208"/>
                <a:gd name="T8" fmla="*/ 149 w 201"/>
                <a:gd name="T9" fmla="*/ 59 h 208"/>
                <a:gd name="T10" fmla="*/ 180 w 201"/>
                <a:gd name="T11" fmla="*/ 83 h 208"/>
                <a:gd name="T12" fmla="*/ 201 w 201"/>
                <a:gd name="T13" fmla="*/ 111 h 208"/>
                <a:gd name="T14" fmla="*/ 184 w 201"/>
                <a:gd name="T15" fmla="*/ 133 h 208"/>
                <a:gd name="T16" fmla="*/ 196 w 201"/>
                <a:gd name="T17" fmla="*/ 156 h 208"/>
                <a:gd name="T18" fmla="*/ 180 w 201"/>
                <a:gd name="T19" fmla="*/ 182 h 208"/>
                <a:gd name="T20" fmla="*/ 135 w 201"/>
                <a:gd name="T21" fmla="*/ 208 h 208"/>
                <a:gd name="T22" fmla="*/ 106 w 201"/>
                <a:gd name="T23" fmla="*/ 199 h 208"/>
                <a:gd name="T24" fmla="*/ 85 w 201"/>
                <a:gd name="T25" fmla="*/ 204 h 208"/>
                <a:gd name="T26" fmla="*/ 50 w 201"/>
                <a:gd name="T27" fmla="*/ 185 h 208"/>
                <a:gd name="T28" fmla="*/ 24 w 201"/>
                <a:gd name="T29" fmla="*/ 187 h 208"/>
                <a:gd name="T30" fmla="*/ 0 w 201"/>
                <a:gd name="T31" fmla="*/ 163 h 208"/>
                <a:gd name="T32" fmla="*/ 3 w 201"/>
                <a:gd name="T33" fmla="*/ 135 h 208"/>
                <a:gd name="T34" fmla="*/ 12 w 201"/>
                <a:gd name="T35" fmla="*/ 126 h 208"/>
                <a:gd name="T36" fmla="*/ 12 w 201"/>
                <a:gd name="T37" fmla="*/ 83 h 208"/>
                <a:gd name="T38" fmla="*/ 21 w 201"/>
                <a:gd name="T39" fmla="*/ 38 h 208"/>
                <a:gd name="T40" fmla="*/ 31 w 201"/>
                <a:gd name="T41" fmla="*/ 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1" h="208">
                  <a:moveTo>
                    <a:pt x="31" y="5"/>
                  </a:moveTo>
                  <a:lnTo>
                    <a:pt x="57" y="0"/>
                  </a:lnTo>
                  <a:lnTo>
                    <a:pt x="95" y="33"/>
                  </a:lnTo>
                  <a:lnTo>
                    <a:pt x="109" y="31"/>
                  </a:lnTo>
                  <a:lnTo>
                    <a:pt x="149" y="59"/>
                  </a:lnTo>
                  <a:lnTo>
                    <a:pt x="180" y="83"/>
                  </a:lnTo>
                  <a:lnTo>
                    <a:pt x="201" y="111"/>
                  </a:lnTo>
                  <a:lnTo>
                    <a:pt x="184" y="133"/>
                  </a:lnTo>
                  <a:lnTo>
                    <a:pt x="196" y="156"/>
                  </a:lnTo>
                  <a:lnTo>
                    <a:pt x="180" y="182"/>
                  </a:lnTo>
                  <a:lnTo>
                    <a:pt x="135" y="208"/>
                  </a:lnTo>
                  <a:lnTo>
                    <a:pt x="106" y="199"/>
                  </a:lnTo>
                  <a:lnTo>
                    <a:pt x="85" y="204"/>
                  </a:lnTo>
                  <a:lnTo>
                    <a:pt x="50" y="185"/>
                  </a:lnTo>
                  <a:lnTo>
                    <a:pt x="24" y="187"/>
                  </a:lnTo>
                  <a:lnTo>
                    <a:pt x="0" y="163"/>
                  </a:lnTo>
                  <a:lnTo>
                    <a:pt x="3" y="135"/>
                  </a:lnTo>
                  <a:lnTo>
                    <a:pt x="12" y="126"/>
                  </a:lnTo>
                  <a:lnTo>
                    <a:pt x="12" y="83"/>
                  </a:lnTo>
                  <a:lnTo>
                    <a:pt x="21" y="38"/>
                  </a:lnTo>
                  <a:lnTo>
                    <a:pt x="31" y="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604">
              <a:extLst>
                <a:ext uri="{FF2B5EF4-FFF2-40B4-BE49-F238E27FC236}">
                  <a16:creationId xmlns="" xmlns:a16="http://schemas.microsoft.com/office/drawing/2014/main" id="{F02545DC-7E7E-4F33-8C04-55658B387468}"/>
                </a:ext>
              </a:extLst>
            </p:cNvPr>
            <p:cNvSpPr>
              <a:spLocks/>
            </p:cNvSpPr>
            <p:nvPr/>
          </p:nvSpPr>
          <p:spPr bwMode="auto">
            <a:xfrm>
              <a:off x="-23657874" y="-8589283"/>
              <a:ext cx="1049338" cy="615950"/>
            </a:xfrm>
            <a:custGeom>
              <a:avLst/>
              <a:gdLst>
                <a:gd name="T0" fmla="*/ 408 w 661"/>
                <a:gd name="T1" fmla="*/ 378 h 388"/>
                <a:gd name="T2" fmla="*/ 411 w 661"/>
                <a:gd name="T3" fmla="*/ 352 h 388"/>
                <a:gd name="T4" fmla="*/ 359 w 661"/>
                <a:gd name="T5" fmla="*/ 333 h 388"/>
                <a:gd name="T6" fmla="*/ 319 w 661"/>
                <a:gd name="T7" fmla="*/ 310 h 388"/>
                <a:gd name="T8" fmla="*/ 293 w 661"/>
                <a:gd name="T9" fmla="*/ 288 h 388"/>
                <a:gd name="T10" fmla="*/ 250 w 661"/>
                <a:gd name="T11" fmla="*/ 258 h 388"/>
                <a:gd name="T12" fmla="*/ 231 w 661"/>
                <a:gd name="T13" fmla="*/ 210 h 388"/>
                <a:gd name="T14" fmla="*/ 217 w 661"/>
                <a:gd name="T15" fmla="*/ 203 h 388"/>
                <a:gd name="T16" fmla="*/ 175 w 661"/>
                <a:gd name="T17" fmla="*/ 206 h 388"/>
                <a:gd name="T18" fmla="*/ 160 w 661"/>
                <a:gd name="T19" fmla="*/ 196 h 388"/>
                <a:gd name="T20" fmla="*/ 158 w 661"/>
                <a:gd name="T21" fmla="*/ 158 h 388"/>
                <a:gd name="T22" fmla="*/ 104 w 661"/>
                <a:gd name="T23" fmla="*/ 135 h 388"/>
                <a:gd name="T24" fmla="*/ 73 w 661"/>
                <a:gd name="T25" fmla="*/ 161 h 388"/>
                <a:gd name="T26" fmla="*/ 40 w 661"/>
                <a:gd name="T27" fmla="*/ 177 h 388"/>
                <a:gd name="T28" fmla="*/ 45 w 661"/>
                <a:gd name="T29" fmla="*/ 201 h 388"/>
                <a:gd name="T30" fmla="*/ 2 w 661"/>
                <a:gd name="T31" fmla="*/ 201 h 388"/>
                <a:gd name="T32" fmla="*/ 0 w 661"/>
                <a:gd name="T33" fmla="*/ 28 h 388"/>
                <a:gd name="T34" fmla="*/ 99 w 661"/>
                <a:gd name="T35" fmla="*/ 0 h 388"/>
                <a:gd name="T36" fmla="*/ 106 w 661"/>
                <a:gd name="T37" fmla="*/ 5 h 388"/>
                <a:gd name="T38" fmla="*/ 167 w 661"/>
                <a:gd name="T39" fmla="*/ 38 h 388"/>
                <a:gd name="T40" fmla="*/ 198 w 661"/>
                <a:gd name="T41" fmla="*/ 57 h 388"/>
                <a:gd name="T42" fmla="*/ 236 w 661"/>
                <a:gd name="T43" fmla="*/ 99 h 388"/>
                <a:gd name="T44" fmla="*/ 281 w 661"/>
                <a:gd name="T45" fmla="*/ 92 h 388"/>
                <a:gd name="T46" fmla="*/ 347 w 661"/>
                <a:gd name="T47" fmla="*/ 87 h 388"/>
                <a:gd name="T48" fmla="*/ 394 w 661"/>
                <a:gd name="T49" fmla="*/ 123 h 388"/>
                <a:gd name="T50" fmla="*/ 390 w 661"/>
                <a:gd name="T51" fmla="*/ 168 h 388"/>
                <a:gd name="T52" fmla="*/ 408 w 661"/>
                <a:gd name="T53" fmla="*/ 170 h 388"/>
                <a:gd name="T54" fmla="*/ 418 w 661"/>
                <a:gd name="T55" fmla="*/ 208 h 388"/>
                <a:gd name="T56" fmla="*/ 468 w 661"/>
                <a:gd name="T57" fmla="*/ 208 h 388"/>
                <a:gd name="T58" fmla="*/ 477 w 661"/>
                <a:gd name="T59" fmla="*/ 229 h 388"/>
                <a:gd name="T60" fmla="*/ 491 w 661"/>
                <a:gd name="T61" fmla="*/ 229 h 388"/>
                <a:gd name="T62" fmla="*/ 508 w 661"/>
                <a:gd name="T63" fmla="*/ 196 h 388"/>
                <a:gd name="T64" fmla="*/ 560 w 661"/>
                <a:gd name="T65" fmla="*/ 165 h 388"/>
                <a:gd name="T66" fmla="*/ 581 w 661"/>
                <a:gd name="T67" fmla="*/ 156 h 388"/>
                <a:gd name="T68" fmla="*/ 593 w 661"/>
                <a:gd name="T69" fmla="*/ 161 h 388"/>
                <a:gd name="T70" fmla="*/ 560 w 661"/>
                <a:gd name="T71" fmla="*/ 191 h 388"/>
                <a:gd name="T72" fmla="*/ 588 w 661"/>
                <a:gd name="T73" fmla="*/ 208 h 388"/>
                <a:gd name="T74" fmla="*/ 616 w 661"/>
                <a:gd name="T75" fmla="*/ 196 h 388"/>
                <a:gd name="T76" fmla="*/ 661 w 661"/>
                <a:gd name="T77" fmla="*/ 220 h 388"/>
                <a:gd name="T78" fmla="*/ 612 w 661"/>
                <a:gd name="T79" fmla="*/ 253 h 388"/>
                <a:gd name="T80" fmla="*/ 583 w 661"/>
                <a:gd name="T81" fmla="*/ 248 h 388"/>
                <a:gd name="T82" fmla="*/ 567 w 661"/>
                <a:gd name="T83" fmla="*/ 251 h 388"/>
                <a:gd name="T84" fmla="*/ 562 w 661"/>
                <a:gd name="T85" fmla="*/ 239 h 388"/>
                <a:gd name="T86" fmla="*/ 569 w 661"/>
                <a:gd name="T87" fmla="*/ 217 h 388"/>
                <a:gd name="T88" fmla="*/ 517 w 661"/>
                <a:gd name="T89" fmla="*/ 227 h 388"/>
                <a:gd name="T90" fmla="*/ 505 w 661"/>
                <a:gd name="T91" fmla="*/ 255 h 388"/>
                <a:gd name="T92" fmla="*/ 486 w 661"/>
                <a:gd name="T93" fmla="*/ 281 h 388"/>
                <a:gd name="T94" fmla="*/ 456 w 661"/>
                <a:gd name="T95" fmla="*/ 279 h 388"/>
                <a:gd name="T96" fmla="*/ 446 w 661"/>
                <a:gd name="T97" fmla="*/ 300 h 388"/>
                <a:gd name="T98" fmla="*/ 475 w 661"/>
                <a:gd name="T99" fmla="*/ 310 h 388"/>
                <a:gd name="T100" fmla="*/ 482 w 661"/>
                <a:gd name="T101" fmla="*/ 343 h 388"/>
                <a:gd name="T102" fmla="*/ 460 w 661"/>
                <a:gd name="T103" fmla="*/ 388 h 388"/>
                <a:gd name="T104" fmla="*/ 432 w 661"/>
                <a:gd name="T105" fmla="*/ 378 h 388"/>
                <a:gd name="T106" fmla="*/ 408 w 661"/>
                <a:gd name="T107" fmla="*/ 37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1" h="388">
                  <a:moveTo>
                    <a:pt x="408" y="378"/>
                  </a:moveTo>
                  <a:lnTo>
                    <a:pt x="411" y="352"/>
                  </a:lnTo>
                  <a:lnTo>
                    <a:pt x="359" y="333"/>
                  </a:lnTo>
                  <a:lnTo>
                    <a:pt x="319" y="310"/>
                  </a:lnTo>
                  <a:lnTo>
                    <a:pt x="293" y="288"/>
                  </a:lnTo>
                  <a:lnTo>
                    <a:pt x="250" y="258"/>
                  </a:lnTo>
                  <a:lnTo>
                    <a:pt x="231" y="210"/>
                  </a:lnTo>
                  <a:lnTo>
                    <a:pt x="217" y="203"/>
                  </a:lnTo>
                  <a:lnTo>
                    <a:pt x="175" y="206"/>
                  </a:lnTo>
                  <a:lnTo>
                    <a:pt x="160" y="196"/>
                  </a:lnTo>
                  <a:lnTo>
                    <a:pt x="158" y="158"/>
                  </a:lnTo>
                  <a:lnTo>
                    <a:pt x="104" y="135"/>
                  </a:lnTo>
                  <a:lnTo>
                    <a:pt x="73" y="161"/>
                  </a:lnTo>
                  <a:lnTo>
                    <a:pt x="40" y="177"/>
                  </a:lnTo>
                  <a:lnTo>
                    <a:pt x="45" y="201"/>
                  </a:lnTo>
                  <a:lnTo>
                    <a:pt x="2" y="201"/>
                  </a:lnTo>
                  <a:lnTo>
                    <a:pt x="0" y="28"/>
                  </a:lnTo>
                  <a:lnTo>
                    <a:pt x="99" y="0"/>
                  </a:lnTo>
                  <a:lnTo>
                    <a:pt x="106" y="5"/>
                  </a:lnTo>
                  <a:lnTo>
                    <a:pt x="167" y="38"/>
                  </a:lnTo>
                  <a:lnTo>
                    <a:pt x="198" y="57"/>
                  </a:lnTo>
                  <a:lnTo>
                    <a:pt x="236" y="99"/>
                  </a:lnTo>
                  <a:lnTo>
                    <a:pt x="281" y="92"/>
                  </a:lnTo>
                  <a:lnTo>
                    <a:pt x="347" y="87"/>
                  </a:lnTo>
                  <a:lnTo>
                    <a:pt x="394" y="123"/>
                  </a:lnTo>
                  <a:lnTo>
                    <a:pt x="390" y="168"/>
                  </a:lnTo>
                  <a:lnTo>
                    <a:pt x="408" y="170"/>
                  </a:lnTo>
                  <a:lnTo>
                    <a:pt x="418" y="208"/>
                  </a:lnTo>
                  <a:lnTo>
                    <a:pt x="468" y="208"/>
                  </a:lnTo>
                  <a:lnTo>
                    <a:pt x="477" y="229"/>
                  </a:lnTo>
                  <a:lnTo>
                    <a:pt x="491" y="229"/>
                  </a:lnTo>
                  <a:lnTo>
                    <a:pt x="508" y="196"/>
                  </a:lnTo>
                  <a:lnTo>
                    <a:pt x="560" y="165"/>
                  </a:lnTo>
                  <a:lnTo>
                    <a:pt x="581" y="156"/>
                  </a:lnTo>
                  <a:lnTo>
                    <a:pt x="593" y="161"/>
                  </a:lnTo>
                  <a:lnTo>
                    <a:pt x="560" y="191"/>
                  </a:lnTo>
                  <a:lnTo>
                    <a:pt x="588" y="208"/>
                  </a:lnTo>
                  <a:lnTo>
                    <a:pt x="616" y="196"/>
                  </a:lnTo>
                  <a:lnTo>
                    <a:pt x="661" y="220"/>
                  </a:lnTo>
                  <a:lnTo>
                    <a:pt x="612" y="253"/>
                  </a:lnTo>
                  <a:lnTo>
                    <a:pt x="583" y="248"/>
                  </a:lnTo>
                  <a:lnTo>
                    <a:pt x="567" y="251"/>
                  </a:lnTo>
                  <a:lnTo>
                    <a:pt x="562" y="239"/>
                  </a:lnTo>
                  <a:lnTo>
                    <a:pt x="569" y="217"/>
                  </a:lnTo>
                  <a:lnTo>
                    <a:pt x="517" y="227"/>
                  </a:lnTo>
                  <a:lnTo>
                    <a:pt x="505" y="255"/>
                  </a:lnTo>
                  <a:lnTo>
                    <a:pt x="486" y="281"/>
                  </a:lnTo>
                  <a:lnTo>
                    <a:pt x="456" y="279"/>
                  </a:lnTo>
                  <a:lnTo>
                    <a:pt x="446" y="300"/>
                  </a:lnTo>
                  <a:lnTo>
                    <a:pt x="475" y="310"/>
                  </a:lnTo>
                  <a:lnTo>
                    <a:pt x="482" y="343"/>
                  </a:lnTo>
                  <a:lnTo>
                    <a:pt x="460" y="388"/>
                  </a:lnTo>
                  <a:lnTo>
                    <a:pt x="432" y="378"/>
                  </a:lnTo>
                  <a:lnTo>
                    <a:pt x="408" y="37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605">
              <a:extLst>
                <a:ext uri="{FF2B5EF4-FFF2-40B4-BE49-F238E27FC236}">
                  <a16:creationId xmlns="" xmlns:a16="http://schemas.microsoft.com/office/drawing/2014/main" id="{FD44500F-33A6-48FF-90CB-806A087326F0}"/>
                </a:ext>
              </a:extLst>
            </p:cNvPr>
            <p:cNvSpPr>
              <a:spLocks/>
            </p:cNvSpPr>
            <p:nvPr/>
          </p:nvSpPr>
          <p:spPr bwMode="auto">
            <a:xfrm>
              <a:off x="-31584265" y="-6341381"/>
              <a:ext cx="828675" cy="701676"/>
            </a:xfrm>
            <a:custGeom>
              <a:avLst/>
              <a:gdLst>
                <a:gd name="T0" fmla="*/ 76 w 522"/>
                <a:gd name="T1" fmla="*/ 23 h 442"/>
                <a:gd name="T2" fmla="*/ 64 w 522"/>
                <a:gd name="T3" fmla="*/ 45 h 442"/>
                <a:gd name="T4" fmla="*/ 47 w 522"/>
                <a:gd name="T5" fmla="*/ 90 h 442"/>
                <a:gd name="T6" fmla="*/ 78 w 522"/>
                <a:gd name="T7" fmla="*/ 118 h 442"/>
                <a:gd name="T8" fmla="*/ 76 w 522"/>
                <a:gd name="T9" fmla="*/ 75 h 442"/>
                <a:gd name="T10" fmla="*/ 120 w 522"/>
                <a:gd name="T11" fmla="*/ 31 h 442"/>
                <a:gd name="T12" fmla="*/ 130 w 522"/>
                <a:gd name="T13" fmla="*/ 0 h 442"/>
                <a:gd name="T14" fmla="*/ 170 w 522"/>
                <a:gd name="T15" fmla="*/ 28 h 442"/>
                <a:gd name="T16" fmla="*/ 196 w 522"/>
                <a:gd name="T17" fmla="*/ 61 h 442"/>
                <a:gd name="T18" fmla="*/ 274 w 522"/>
                <a:gd name="T19" fmla="*/ 59 h 442"/>
                <a:gd name="T20" fmla="*/ 324 w 522"/>
                <a:gd name="T21" fmla="*/ 80 h 442"/>
                <a:gd name="T22" fmla="*/ 347 w 522"/>
                <a:gd name="T23" fmla="*/ 59 h 442"/>
                <a:gd name="T24" fmla="*/ 442 w 522"/>
                <a:gd name="T25" fmla="*/ 57 h 442"/>
                <a:gd name="T26" fmla="*/ 421 w 522"/>
                <a:gd name="T27" fmla="*/ 85 h 442"/>
                <a:gd name="T28" fmla="*/ 482 w 522"/>
                <a:gd name="T29" fmla="*/ 106 h 442"/>
                <a:gd name="T30" fmla="*/ 508 w 522"/>
                <a:gd name="T31" fmla="*/ 137 h 442"/>
                <a:gd name="T32" fmla="*/ 491 w 522"/>
                <a:gd name="T33" fmla="*/ 170 h 442"/>
                <a:gd name="T34" fmla="*/ 503 w 522"/>
                <a:gd name="T35" fmla="*/ 198 h 442"/>
                <a:gd name="T36" fmla="*/ 468 w 522"/>
                <a:gd name="T37" fmla="*/ 210 h 442"/>
                <a:gd name="T38" fmla="*/ 458 w 522"/>
                <a:gd name="T39" fmla="*/ 238 h 442"/>
                <a:gd name="T40" fmla="*/ 491 w 522"/>
                <a:gd name="T41" fmla="*/ 279 h 442"/>
                <a:gd name="T42" fmla="*/ 432 w 522"/>
                <a:gd name="T43" fmla="*/ 309 h 442"/>
                <a:gd name="T44" fmla="*/ 395 w 522"/>
                <a:gd name="T45" fmla="*/ 324 h 442"/>
                <a:gd name="T46" fmla="*/ 336 w 522"/>
                <a:gd name="T47" fmla="*/ 309 h 442"/>
                <a:gd name="T48" fmla="*/ 345 w 522"/>
                <a:gd name="T49" fmla="*/ 324 h 442"/>
                <a:gd name="T50" fmla="*/ 350 w 522"/>
                <a:gd name="T51" fmla="*/ 373 h 442"/>
                <a:gd name="T52" fmla="*/ 383 w 522"/>
                <a:gd name="T53" fmla="*/ 385 h 442"/>
                <a:gd name="T54" fmla="*/ 352 w 522"/>
                <a:gd name="T55" fmla="*/ 411 h 442"/>
                <a:gd name="T56" fmla="*/ 307 w 522"/>
                <a:gd name="T57" fmla="*/ 428 h 442"/>
                <a:gd name="T58" fmla="*/ 269 w 522"/>
                <a:gd name="T59" fmla="*/ 442 h 442"/>
                <a:gd name="T60" fmla="*/ 236 w 522"/>
                <a:gd name="T61" fmla="*/ 383 h 442"/>
                <a:gd name="T62" fmla="*/ 213 w 522"/>
                <a:gd name="T63" fmla="*/ 361 h 442"/>
                <a:gd name="T64" fmla="*/ 229 w 522"/>
                <a:gd name="T65" fmla="*/ 333 h 442"/>
                <a:gd name="T66" fmla="*/ 210 w 522"/>
                <a:gd name="T67" fmla="*/ 295 h 442"/>
                <a:gd name="T68" fmla="*/ 222 w 522"/>
                <a:gd name="T69" fmla="*/ 255 h 442"/>
                <a:gd name="T70" fmla="*/ 217 w 522"/>
                <a:gd name="T71" fmla="*/ 227 h 442"/>
                <a:gd name="T72" fmla="*/ 165 w 522"/>
                <a:gd name="T73" fmla="*/ 229 h 442"/>
                <a:gd name="T74" fmla="*/ 123 w 522"/>
                <a:gd name="T75" fmla="*/ 201 h 442"/>
                <a:gd name="T76" fmla="*/ 52 w 522"/>
                <a:gd name="T77" fmla="*/ 201 h 442"/>
                <a:gd name="T78" fmla="*/ 33 w 522"/>
                <a:gd name="T79" fmla="*/ 184 h 442"/>
                <a:gd name="T80" fmla="*/ 35 w 522"/>
                <a:gd name="T81" fmla="*/ 160 h 442"/>
                <a:gd name="T82" fmla="*/ 24 w 522"/>
                <a:gd name="T83" fmla="*/ 137 h 442"/>
                <a:gd name="T84" fmla="*/ 0 w 522"/>
                <a:gd name="T85" fmla="*/ 116 h 442"/>
                <a:gd name="T86" fmla="*/ 14 w 522"/>
                <a:gd name="T87" fmla="*/ 66 h 442"/>
                <a:gd name="T88" fmla="*/ 40 w 522"/>
                <a:gd name="T89" fmla="*/ 40 h 442"/>
                <a:gd name="T90" fmla="*/ 76 w 522"/>
                <a:gd name="T91" fmla="*/ 14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2" h="442">
                  <a:moveTo>
                    <a:pt x="76" y="14"/>
                  </a:moveTo>
                  <a:lnTo>
                    <a:pt x="76" y="23"/>
                  </a:lnTo>
                  <a:lnTo>
                    <a:pt x="52" y="28"/>
                  </a:lnTo>
                  <a:lnTo>
                    <a:pt x="64" y="45"/>
                  </a:lnTo>
                  <a:lnTo>
                    <a:pt x="64" y="66"/>
                  </a:lnTo>
                  <a:lnTo>
                    <a:pt x="47" y="90"/>
                  </a:lnTo>
                  <a:lnTo>
                    <a:pt x="61" y="120"/>
                  </a:lnTo>
                  <a:lnTo>
                    <a:pt x="78" y="118"/>
                  </a:lnTo>
                  <a:lnTo>
                    <a:pt x="87" y="90"/>
                  </a:lnTo>
                  <a:lnTo>
                    <a:pt x="76" y="75"/>
                  </a:lnTo>
                  <a:lnTo>
                    <a:pt x="73" y="45"/>
                  </a:lnTo>
                  <a:lnTo>
                    <a:pt x="120" y="31"/>
                  </a:lnTo>
                  <a:lnTo>
                    <a:pt x="116" y="12"/>
                  </a:lnTo>
                  <a:lnTo>
                    <a:pt x="130" y="0"/>
                  </a:lnTo>
                  <a:lnTo>
                    <a:pt x="144" y="26"/>
                  </a:lnTo>
                  <a:lnTo>
                    <a:pt x="170" y="28"/>
                  </a:lnTo>
                  <a:lnTo>
                    <a:pt x="196" y="49"/>
                  </a:lnTo>
                  <a:lnTo>
                    <a:pt x="196" y="61"/>
                  </a:lnTo>
                  <a:lnTo>
                    <a:pt x="232" y="61"/>
                  </a:lnTo>
                  <a:lnTo>
                    <a:pt x="274" y="59"/>
                  </a:lnTo>
                  <a:lnTo>
                    <a:pt x="295" y="75"/>
                  </a:lnTo>
                  <a:lnTo>
                    <a:pt x="324" y="80"/>
                  </a:lnTo>
                  <a:lnTo>
                    <a:pt x="347" y="68"/>
                  </a:lnTo>
                  <a:lnTo>
                    <a:pt x="347" y="59"/>
                  </a:lnTo>
                  <a:lnTo>
                    <a:pt x="395" y="57"/>
                  </a:lnTo>
                  <a:lnTo>
                    <a:pt x="442" y="57"/>
                  </a:lnTo>
                  <a:lnTo>
                    <a:pt x="409" y="66"/>
                  </a:lnTo>
                  <a:lnTo>
                    <a:pt x="421" y="85"/>
                  </a:lnTo>
                  <a:lnTo>
                    <a:pt x="451" y="87"/>
                  </a:lnTo>
                  <a:lnTo>
                    <a:pt x="482" y="106"/>
                  </a:lnTo>
                  <a:lnTo>
                    <a:pt x="487" y="139"/>
                  </a:lnTo>
                  <a:lnTo>
                    <a:pt x="508" y="137"/>
                  </a:lnTo>
                  <a:lnTo>
                    <a:pt x="522" y="146"/>
                  </a:lnTo>
                  <a:lnTo>
                    <a:pt x="491" y="170"/>
                  </a:lnTo>
                  <a:lnTo>
                    <a:pt x="489" y="184"/>
                  </a:lnTo>
                  <a:lnTo>
                    <a:pt x="503" y="198"/>
                  </a:lnTo>
                  <a:lnTo>
                    <a:pt x="491" y="205"/>
                  </a:lnTo>
                  <a:lnTo>
                    <a:pt x="468" y="210"/>
                  </a:lnTo>
                  <a:lnTo>
                    <a:pt x="470" y="229"/>
                  </a:lnTo>
                  <a:lnTo>
                    <a:pt x="458" y="238"/>
                  </a:lnTo>
                  <a:lnTo>
                    <a:pt x="484" y="269"/>
                  </a:lnTo>
                  <a:lnTo>
                    <a:pt x="491" y="279"/>
                  </a:lnTo>
                  <a:lnTo>
                    <a:pt x="477" y="295"/>
                  </a:lnTo>
                  <a:lnTo>
                    <a:pt x="432" y="309"/>
                  </a:lnTo>
                  <a:lnTo>
                    <a:pt x="406" y="314"/>
                  </a:lnTo>
                  <a:lnTo>
                    <a:pt x="395" y="324"/>
                  </a:lnTo>
                  <a:lnTo>
                    <a:pt x="364" y="314"/>
                  </a:lnTo>
                  <a:lnTo>
                    <a:pt x="336" y="309"/>
                  </a:lnTo>
                  <a:lnTo>
                    <a:pt x="328" y="312"/>
                  </a:lnTo>
                  <a:lnTo>
                    <a:pt x="345" y="324"/>
                  </a:lnTo>
                  <a:lnTo>
                    <a:pt x="343" y="350"/>
                  </a:lnTo>
                  <a:lnTo>
                    <a:pt x="350" y="373"/>
                  </a:lnTo>
                  <a:lnTo>
                    <a:pt x="380" y="376"/>
                  </a:lnTo>
                  <a:lnTo>
                    <a:pt x="383" y="385"/>
                  </a:lnTo>
                  <a:lnTo>
                    <a:pt x="357" y="394"/>
                  </a:lnTo>
                  <a:lnTo>
                    <a:pt x="352" y="411"/>
                  </a:lnTo>
                  <a:lnTo>
                    <a:pt x="336" y="418"/>
                  </a:lnTo>
                  <a:lnTo>
                    <a:pt x="307" y="428"/>
                  </a:lnTo>
                  <a:lnTo>
                    <a:pt x="300" y="439"/>
                  </a:lnTo>
                  <a:lnTo>
                    <a:pt x="269" y="442"/>
                  </a:lnTo>
                  <a:lnTo>
                    <a:pt x="248" y="420"/>
                  </a:lnTo>
                  <a:lnTo>
                    <a:pt x="236" y="383"/>
                  </a:lnTo>
                  <a:lnTo>
                    <a:pt x="227" y="368"/>
                  </a:lnTo>
                  <a:lnTo>
                    <a:pt x="213" y="361"/>
                  </a:lnTo>
                  <a:lnTo>
                    <a:pt x="232" y="340"/>
                  </a:lnTo>
                  <a:lnTo>
                    <a:pt x="229" y="333"/>
                  </a:lnTo>
                  <a:lnTo>
                    <a:pt x="220" y="321"/>
                  </a:lnTo>
                  <a:lnTo>
                    <a:pt x="210" y="295"/>
                  </a:lnTo>
                  <a:lnTo>
                    <a:pt x="215" y="267"/>
                  </a:lnTo>
                  <a:lnTo>
                    <a:pt x="222" y="255"/>
                  </a:lnTo>
                  <a:lnTo>
                    <a:pt x="229" y="234"/>
                  </a:lnTo>
                  <a:lnTo>
                    <a:pt x="217" y="227"/>
                  </a:lnTo>
                  <a:lnTo>
                    <a:pt x="194" y="231"/>
                  </a:lnTo>
                  <a:lnTo>
                    <a:pt x="165" y="229"/>
                  </a:lnTo>
                  <a:lnTo>
                    <a:pt x="151" y="234"/>
                  </a:lnTo>
                  <a:lnTo>
                    <a:pt x="123" y="201"/>
                  </a:lnTo>
                  <a:lnTo>
                    <a:pt x="102" y="196"/>
                  </a:lnTo>
                  <a:lnTo>
                    <a:pt x="52" y="201"/>
                  </a:lnTo>
                  <a:lnTo>
                    <a:pt x="43" y="186"/>
                  </a:lnTo>
                  <a:lnTo>
                    <a:pt x="33" y="184"/>
                  </a:lnTo>
                  <a:lnTo>
                    <a:pt x="31" y="175"/>
                  </a:lnTo>
                  <a:lnTo>
                    <a:pt x="35" y="160"/>
                  </a:lnTo>
                  <a:lnTo>
                    <a:pt x="33" y="144"/>
                  </a:lnTo>
                  <a:lnTo>
                    <a:pt x="24" y="137"/>
                  </a:lnTo>
                  <a:lnTo>
                    <a:pt x="19" y="118"/>
                  </a:lnTo>
                  <a:lnTo>
                    <a:pt x="0" y="116"/>
                  </a:lnTo>
                  <a:lnTo>
                    <a:pt x="9" y="94"/>
                  </a:lnTo>
                  <a:lnTo>
                    <a:pt x="14" y="66"/>
                  </a:lnTo>
                  <a:lnTo>
                    <a:pt x="26" y="52"/>
                  </a:lnTo>
                  <a:lnTo>
                    <a:pt x="40" y="40"/>
                  </a:lnTo>
                  <a:lnTo>
                    <a:pt x="52" y="21"/>
                  </a:lnTo>
                  <a:lnTo>
                    <a:pt x="76" y="14"/>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606">
              <a:extLst>
                <a:ext uri="{FF2B5EF4-FFF2-40B4-BE49-F238E27FC236}">
                  <a16:creationId xmlns="" xmlns:a16="http://schemas.microsoft.com/office/drawing/2014/main" id="{06955AF0-BEBD-4498-9292-04653DE4EC28}"/>
                </a:ext>
              </a:extLst>
            </p:cNvPr>
            <p:cNvSpPr>
              <a:spLocks/>
            </p:cNvSpPr>
            <p:nvPr/>
          </p:nvSpPr>
          <p:spPr bwMode="auto">
            <a:xfrm>
              <a:off x="-20819423" y="-7047819"/>
              <a:ext cx="439738" cy="923926"/>
            </a:xfrm>
            <a:custGeom>
              <a:avLst/>
              <a:gdLst>
                <a:gd name="T0" fmla="*/ 227 w 277"/>
                <a:gd name="T1" fmla="*/ 74 h 582"/>
                <a:gd name="T2" fmla="*/ 175 w 277"/>
                <a:gd name="T3" fmla="*/ 107 h 582"/>
                <a:gd name="T4" fmla="*/ 142 w 277"/>
                <a:gd name="T5" fmla="*/ 145 h 582"/>
                <a:gd name="T6" fmla="*/ 135 w 277"/>
                <a:gd name="T7" fmla="*/ 173 h 582"/>
                <a:gd name="T8" fmla="*/ 163 w 277"/>
                <a:gd name="T9" fmla="*/ 216 h 582"/>
                <a:gd name="T10" fmla="*/ 199 w 277"/>
                <a:gd name="T11" fmla="*/ 268 h 582"/>
                <a:gd name="T12" fmla="*/ 234 w 277"/>
                <a:gd name="T13" fmla="*/ 291 h 582"/>
                <a:gd name="T14" fmla="*/ 258 w 277"/>
                <a:gd name="T15" fmla="*/ 322 h 582"/>
                <a:gd name="T16" fmla="*/ 277 w 277"/>
                <a:gd name="T17" fmla="*/ 395 h 582"/>
                <a:gd name="T18" fmla="*/ 270 w 277"/>
                <a:gd name="T19" fmla="*/ 464 h 582"/>
                <a:gd name="T20" fmla="*/ 239 w 277"/>
                <a:gd name="T21" fmla="*/ 490 h 582"/>
                <a:gd name="T22" fmla="*/ 194 w 277"/>
                <a:gd name="T23" fmla="*/ 513 h 582"/>
                <a:gd name="T24" fmla="*/ 163 w 277"/>
                <a:gd name="T25" fmla="*/ 546 h 582"/>
                <a:gd name="T26" fmla="*/ 114 w 277"/>
                <a:gd name="T27" fmla="*/ 582 h 582"/>
                <a:gd name="T28" fmla="*/ 100 w 277"/>
                <a:gd name="T29" fmla="*/ 558 h 582"/>
                <a:gd name="T30" fmla="*/ 111 w 277"/>
                <a:gd name="T31" fmla="*/ 532 h 582"/>
                <a:gd name="T32" fmla="*/ 83 w 277"/>
                <a:gd name="T33" fmla="*/ 509 h 582"/>
                <a:gd name="T34" fmla="*/ 116 w 277"/>
                <a:gd name="T35" fmla="*/ 494 h 582"/>
                <a:gd name="T36" fmla="*/ 156 w 277"/>
                <a:gd name="T37" fmla="*/ 492 h 582"/>
                <a:gd name="T38" fmla="*/ 140 w 277"/>
                <a:gd name="T39" fmla="*/ 468 h 582"/>
                <a:gd name="T40" fmla="*/ 206 w 277"/>
                <a:gd name="T41" fmla="*/ 438 h 582"/>
                <a:gd name="T42" fmla="*/ 211 w 277"/>
                <a:gd name="T43" fmla="*/ 390 h 582"/>
                <a:gd name="T44" fmla="*/ 201 w 277"/>
                <a:gd name="T45" fmla="*/ 364 h 582"/>
                <a:gd name="T46" fmla="*/ 208 w 277"/>
                <a:gd name="T47" fmla="*/ 324 h 582"/>
                <a:gd name="T48" fmla="*/ 199 w 277"/>
                <a:gd name="T49" fmla="*/ 298 h 582"/>
                <a:gd name="T50" fmla="*/ 168 w 277"/>
                <a:gd name="T51" fmla="*/ 270 h 582"/>
                <a:gd name="T52" fmla="*/ 144 w 277"/>
                <a:gd name="T53" fmla="*/ 234 h 582"/>
                <a:gd name="T54" fmla="*/ 111 w 277"/>
                <a:gd name="T55" fmla="*/ 190 h 582"/>
                <a:gd name="T56" fmla="*/ 67 w 277"/>
                <a:gd name="T57" fmla="*/ 164 h 582"/>
                <a:gd name="T58" fmla="*/ 76 w 277"/>
                <a:gd name="T59" fmla="*/ 149 h 582"/>
                <a:gd name="T60" fmla="*/ 102 w 277"/>
                <a:gd name="T61" fmla="*/ 140 h 582"/>
                <a:gd name="T62" fmla="*/ 88 w 277"/>
                <a:gd name="T63" fmla="*/ 104 h 582"/>
                <a:gd name="T64" fmla="*/ 38 w 277"/>
                <a:gd name="T65" fmla="*/ 104 h 582"/>
                <a:gd name="T66" fmla="*/ 22 w 277"/>
                <a:gd name="T67" fmla="*/ 69 h 582"/>
                <a:gd name="T68" fmla="*/ 0 w 277"/>
                <a:gd name="T69" fmla="*/ 36 h 582"/>
                <a:gd name="T70" fmla="*/ 19 w 277"/>
                <a:gd name="T71" fmla="*/ 26 h 582"/>
                <a:gd name="T72" fmla="*/ 50 w 277"/>
                <a:gd name="T73" fmla="*/ 26 h 582"/>
                <a:gd name="T74" fmla="*/ 88 w 277"/>
                <a:gd name="T75" fmla="*/ 22 h 582"/>
                <a:gd name="T76" fmla="*/ 121 w 277"/>
                <a:gd name="T77" fmla="*/ 0 h 582"/>
                <a:gd name="T78" fmla="*/ 140 w 277"/>
                <a:gd name="T79" fmla="*/ 15 h 582"/>
                <a:gd name="T80" fmla="*/ 175 w 277"/>
                <a:gd name="T81" fmla="*/ 24 h 582"/>
                <a:gd name="T82" fmla="*/ 168 w 277"/>
                <a:gd name="T83" fmla="*/ 45 h 582"/>
                <a:gd name="T84" fmla="*/ 187 w 277"/>
                <a:gd name="T85" fmla="*/ 62 h 582"/>
                <a:gd name="T86" fmla="*/ 227 w 277"/>
                <a:gd name="T87" fmla="*/ 74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7" h="582">
                  <a:moveTo>
                    <a:pt x="227" y="74"/>
                  </a:moveTo>
                  <a:lnTo>
                    <a:pt x="175" y="107"/>
                  </a:lnTo>
                  <a:lnTo>
                    <a:pt x="142" y="145"/>
                  </a:lnTo>
                  <a:lnTo>
                    <a:pt x="135" y="173"/>
                  </a:lnTo>
                  <a:lnTo>
                    <a:pt x="163" y="216"/>
                  </a:lnTo>
                  <a:lnTo>
                    <a:pt x="199" y="268"/>
                  </a:lnTo>
                  <a:lnTo>
                    <a:pt x="234" y="291"/>
                  </a:lnTo>
                  <a:lnTo>
                    <a:pt x="258" y="322"/>
                  </a:lnTo>
                  <a:lnTo>
                    <a:pt x="277" y="395"/>
                  </a:lnTo>
                  <a:lnTo>
                    <a:pt x="270" y="464"/>
                  </a:lnTo>
                  <a:lnTo>
                    <a:pt x="239" y="490"/>
                  </a:lnTo>
                  <a:lnTo>
                    <a:pt x="194" y="513"/>
                  </a:lnTo>
                  <a:lnTo>
                    <a:pt x="163" y="546"/>
                  </a:lnTo>
                  <a:lnTo>
                    <a:pt x="114" y="582"/>
                  </a:lnTo>
                  <a:lnTo>
                    <a:pt x="100" y="558"/>
                  </a:lnTo>
                  <a:lnTo>
                    <a:pt x="111" y="532"/>
                  </a:lnTo>
                  <a:lnTo>
                    <a:pt x="83" y="509"/>
                  </a:lnTo>
                  <a:lnTo>
                    <a:pt x="116" y="494"/>
                  </a:lnTo>
                  <a:lnTo>
                    <a:pt x="156" y="492"/>
                  </a:lnTo>
                  <a:lnTo>
                    <a:pt x="140" y="468"/>
                  </a:lnTo>
                  <a:lnTo>
                    <a:pt x="206" y="438"/>
                  </a:lnTo>
                  <a:lnTo>
                    <a:pt x="211" y="390"/>
                  </a:lnTo>
                  <a:lnTo>
                    <a:pt x="201" y="364"/>
                  </a:lnTo>
                  <a:lnTo>
                    <a:pt x="208" y="324"/>
                  </a:lnTo>
                  <a:lnTo>
                    <a:pt x="199" y="298"/>
                  </a:lnTo>
                  <a:lnTo>
                    <a:pt x="168" y="270"/>
                  </a:lnTo>
                  <a:lnTo>
                    <a:pt x="144" y="234"/>
                  </a:lnTo>
                  <a:lnTo>
                    <a:pt x="111" y="190"/>
                  </a:lnTo>
                  <a:lnTo>
                    <a:pt x="67" y="164"/>
                  </a:lnTo>
                  <a:lnTo>
                    <a:pt x="76" y="149"/>
                  </a:lnTo>
                  <a:lnTo>
                    <a:pt x="102" y="140"/>
                  </a:lnTo>
                  <a:lnTo>
                    <a:pt x="88" y="104"/>
                  </a:lnTo>
                  <a:lnTo>
                    <a:pt x="38" y="104"/>
                  </a:lnTo>
                  <a:lnTo>
                    <a:pt x="22" y="69"/>
                  </a:lnTo>
                  <a:lnTo>
                    <a:pt x="0" y="36"/>
                  </a:lnTo>
                  <a:lnTo>
                    <a:pt x="19" y="26"/>
                  </a:lnTo>
                  <a:lnTo>
                    <a:pt x="50" y="26"/>
                  </a:lnTo>
                  <a:lnTo>
                    <a:pt x="88" y="22"/>
                  </a:lnTo>
                  <a:lnTo>
                    <a:pt x="121" y="0"/>
                  </a:lnTo>
                  <a:lnTo>
                    <a:pt x="140" y="15"/>
                  </a:lnTo>
                  <a:lnTo>
                    <a:pt x="175" y="24"/>
                  </a:lnTo>
                  <a:lnTo>
                    <a:pt x="168" y="45"/>
                  </a:lnTo>
                  <a:lnTo>
                    <a:pt x="187" y="62"/>
                  </a:lnTo>
                  <a:lnTo>
                    <a:pt x="227" y="74"/>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607">
              <a:extLst>
                <a:ext uri="{FF2B5EF4-FFF2-40B4-BE49-F238E27FC236}">
                  <a16:creationId xmlns="" xmlns:a16="http://schemas.microsoft.com/office/drawing/2014/main" id="{25BCDE04-9613-4453-A32D-EBAF5BDD61FF}"/>
                </a:ext>
              </a:extLst>
            </p:cNvPr>
            <p:cNvSpPr>
              <a:spLocks/>
            </p:cNvSpPr>
            <p:nvPr/>
          </p:nvSpPr>
          <p:spPr bwMode="auto">
            <a:xfrm>
              <a:off x="-16864958" y="-4698318"/>
              <a:ext cx="74613" cy="120650"/>
            </a:xfrm>
            <a:custGeom>
              <a:avLst/>
              <a:gdLst>
                <a:gd name="T0" fmla="*/ 47 w 47"/>
                <a:gd name="T1" fmla="*/ 71 h 76"/>
                <a:gd name="T2" fmla="*/ 33 w 47"/>
                <a:gd name="T3" fmla="*/ 76 h 76"/>
                <a:gd name="T4" fmla="*/ 21 w 47"/>
                <a:gd name="T5" fmla="*/ 59 h 76"/>
                <a:gd name="T6" fmla="*/ 21 w 47"/>
                <a:gd name="T7" fmla="*/ 50 h 76"/>
                <a:gd name="T8" fmla="*/ 47 w 47"/>
                <a:gd name="T9" fmla="*/ 71 h 76"/>
                <a:gd name="T10" fmla="*/ 19 w 47"/>
                <a:gd name="T11" fmla="*/ 12 h 76"/>
                <a:gd name="T12" fmla="*/ 23 w 47"/>
                <a:gd name="T13" fmla="*/ 43 h 76"/>
                <a:gd name="T14" fmla="*/ 14 w 47"/>
                <a:gd name="T15" fmla="*/ 38 h 76"/>
                <a:gd name="T16" fmla="*/ 5 w 47"/>
                <a:gd name="T17" fmla="*/ 40 h 76"/>
                <a:gd name="T18" fmla="*/ 0 w 47"/>
                <a:gd name="T19" fmla="*/ 28 h 76"/>
                <a:gd name="T20" fmla="*/ 0 w 47"/>
                <a:gd name="T21" fmla="*/ 0 h 76"/>
                <a:gd name="T22" fmla="*/ 19 w 47"/>
                <a:gd name="T23" fmla="*/ 1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76">
                  <a:moveTo>
                    <a:pt x="47" y="71"/>
                  </a:moveTo>
                  <a:lnTo>
                    <a:pt x="33" y="76"/>
                  </a:lnTo>
                  <a:lnTo>
                    <a:pt x="21" y="59"/>
                  </a:lnTo>
                  <a:lnTo>
                    <a:pt x="21" y="50"/>
                  </a:lnTo>
                  <a:lnTo>
                    <a:pt x="47" y="71"/>
                  </a:lnTo>
                  <a:close/>
                  <a:moveTo>
                    <a:pt x="19" y="12"/>
                  </a:moveTo>
                  <a:lnTo>
                    <a:pt x="23" y="43"/>
                  </a:lnTo>
                  <a:lnTo>
                    <a:pt x="14" y="38"/>
                  </a:lnTo>
                  <a:lnTo>
                    <a:pt x="5" y="40"/>
                  </a:lnTo>
                  <a:lnTo>
                    <a:pt x="0" y="28"/>
                  </a:lnTo>
                  <a:lnTo>
                    <a:pt x="0" y="0"/>
                  </a:lnTo>
                  <a:lnTo>
                    <a:pt x="19" y="1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608">
              <a:extLst>
                <a:ext uri="{FF2B5EF4-FFF2-40B4-BE49-F238E27FC236}">
                  <a16:creationId xmlns="" xmlns:a16="http://schemas.microsoft.com/office/drawing/2014/main" id="{A5D2397D-CB9F-4AA9-9026-2ECAF3785C7B}"/>
                </a:ext>
              </a:extLst>
            </p:cNvPr>
            <p:cNvSpPr>
              <a:spLocks/>
            </p:cNvSpPr>
            <p:nvPr/>
          </p:nvSpPr>
          <p:spPr bwMode="auto">
            <a:xfrm>
              <a:off x="-24475437" y="-6770007"/>
              <a:ext cx="644525" cy="401638"/>
            </a:xfrm>
            <a:custGeom>
              <a:avLst/>
              <a:gdLst>
                <a:gd name="T0" fmla="*/ 406 w 406"/>
                <a:gd name="T1" fmla="*/ 93 h 253"/>
                <a:gd name="T2" fmla="*/ 378 w 406"/>
                <a:gd name="T3" fmla="*/ 104 h 253"/>
                <a:gd name="T4" fmla="*/ 371 w 406"/>
                <a:gd name="T5" fmla="*/ 121 h 253"/>
                <a:gd name="T6" fmla="*/ 371 w 406"/>
                <a:gd name="T7" fmla="*/ 135 h 253"/>
                <a:gd name="T8" fmla="*/ 330 w 406"/>
                <a:gd name="T9" fmla="*/ 152 h 253"/>
                <a:gd name="T10" fmla="*/ 269 w 406"/>
                <a:gd name="T11" fmla="*/ 171 h 253"/>
                <a:gd name="T12" fmla="*/ 236 w 406"/>
                <a:gd name="T13" fmla="*/ 197 h 253"/>
                <a:gd name="T14" fmla="*/ 219 w 406"/>
                <a:gd name="T15" fmla="*/ 199 h 253"/>
                <a:gd name="T16" fmla="*/ 208 w 406"/>
                <a:gd name="T17" fmla="*/ 197 h 253"/>
                <a:gd name="T18" fmla="*/ 184 w 406"/>
                <a:gd name="T19" fmla="*/ 213 h 253"/>
                <a:gd name="T20" fmla="*/ 160 w 406"/>
                <a:gd name="T21" fmla="*/ 220 h 253"/>
                <a:gd name="T22" fmla="*/ 127 w 406"/>
                <a:gd name="T23" fmla="*/ 223 h 253"/>
                <a:gd name="T24" fmla="*/ 118 w 406"/>
                <a:gd name="T25" fmla="*/ 225 h 253"/>
                <a:gd name="T26" fmla="*/ 108 w 406"/>
                <a:gd name="T27" fmla="*/ 237 h 253"/>
                <a:gd name="T28" fmla="*/ 99 w 406"/>
                <a:gd name="T29" fmla="*/ 239 h 253"/>
                <a:gd name="T30" fmla="*/ 92 w 406"/>
                <a:gd name="T31" fmla="*/ 249 h 253"/>
                <a:gd name="T32" fmla="*/ 73 w 406"/>
                <a:gd name="T33" fmla="*/ 249 h 253"/>
                <a:gd name="T34" fmla="*/ 61 w 406"/>
                <a:gd name="T35" fmla="*/ 253 h 253"/>
                <a:gd name="T36" fmla="*/ 35 w 406"/>
                <a:gd name="T37" fmla="*/ 251 h 253"/>
                <a:gd name="T38" fmla="*/ 23 w 406"/>
                <a:gd name="T39" fmla="*/ 227 h 253"/>
                <a:gd name="T40" fmla="*/ 26 w 406"/>
                <a:gd name="T41" fmla="*/ 206 h 253"/>
                <a:gd name="T42" fmla="*/ 18 w 406"/>
                <a:gd name="T43" fmla="*/ 194 h 253"/>
                <a:gd name="T44" fmla="*/ 11 w 406"/>
                <a:gd name="T45" fmla="*/ 166 h 253"/>
                <a:gd name="T46" fmla="*/ 0 w 406"/>
                <a:gd name="T47" fmla="*/ 149 h 253"/>
                <a:gd name="T48" fmla="*/ 9 w 406"/>
                <a:gd name="T49" fmla="*/ 147 h 253"/>
                <a:gd name="T50" fmla="*/ 4 w 406"/>
                <a:gd name="T51" fmla="*/ 130 h 253"/>
                <a:gd name="T52" fmla="*/ 9 w 406"/>
                <a:gd name="T53" fmla="*/ 123 h 253"/>
                <a:gd name="T54" fmla="*/ 7 w 406"/>
                <a:gd name="T55" fmla="*/ 104 h 253"/>
                <a:gd name="T56" fmla="*/ 23 w 406"/>
                <a:gd name="T57" fmla="*/ 93 h 253"/>
                <a:gd name="T58" fmla="*/ 21 w 406"/>
                <a:gd name="T59" fmla="*/ 76 h 253"/>
                <a:gd name="T60" fmla="*/ 30 w 406"/>
                <a:gd name="T61" fmla="*/ 57 h 253"/>
                <a:gd name="T62" fmla="*/ 47 w 406"/>
                <a:gd name="T63" fmla="*/ 67 h 253"/>
                <a:gd name="T64" fmla="*/ 56 w 406"/>
                <a:gd name="T65" fmla="*/ 64 h 253"/>
                <a:gd name="T66" fmla="*/ 101 w 406"/>
                <a:gd name="T67" fmla="*/ 62 h 253"/>
                <a:gd name="T68" fmla="*/ 108 w 406"/>
                <a:gd name="T69" fmla="*/ 67 h 253"/>
                <a:gd name="T70" fmla="*/ 146 w 406"/>
                <a:gd name="T71" fmla="*/ 71 h 253"/>
                <a:gd name="T72" fmla="*/ 160 w 406"/>
                <a:gd name="T73" fmla="*/ 69 h 253"/>
                <a:gd name="T74" fmla="*/ 170 w 406"/>
                <a:gd name="T75" fmla="*/ 81 h 253"/>
                <a:gd name="T76" fmla="*/ 189 w 406"/>
                <a:gd name="T77" fmla="*/ 76 h 253"/>
                <a:gd name="T78" fmla="*/ 217 w 406"/>
                <a:gd name="T79" fmla="*/ 33 h 253"/>
                <a:gd name="T80" fmla="*/ 252 w 406"/>
                <a:gd name="T81" fmla="*/ 15 h 253"/>
                <a:gd name="T82" fmla="*/ 363 w 406"/>
                <a:gd name="T83" fmla="*/ 0 h 253"/>
                <a:gd name="T84" fmla="*/ 394 w 406"/>
                <a:gd name="T85" fmla="*/ 67 h 253"/>
                <a:gd name="T86" fmla="*/ 406 w 406"/>
                <a:gd name="T87" fmla="*/ 9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6" h="253">
                  <a:moveTo>
                    <a:pt x="406" y="93"/>
                  </a:moveTo>
                  <a:lnTo>
                    <a:pt x="378" y="104"/>
                  </a:lnTo>
                  <a:lnTo>
                    <a:pt x="371" y="121"/>
                  </a:lnTo>
                  <a:lnTo>
                    <a:pt x="371" y="135"/>
                  </a:lnTo>
                  <a:lnTo>
                    <a:pt x="330" y="152"/>
                  </a:lnTo>
                  <a:lnTo>
                    <a:pt x="269" y="171"/>
                  </a:lnTo>
                  <a:lnTo>
                    <a:pt x="236" y="197"/>
                  </a:lnTo>
                  <a:lnTo>
                    <a:pt x="219" y="199"/>
                  </a:lnTo>
                  <a:lnTo>
                    <a:pt x="208" y="197"/>
                  </a:lnTo>
                  <a:lnTo>
                    <a:pt x="184" y="213"/>
                  </a:lnTo>
                  <a:lnTo>
                    <a:pt x="160" y="220"/>
                  </a:lnTo>
                  <a:lnTo>
                    <a:pt x="127" y="223"/>
                  </a:lnTo>
                  <a:lnTo>
                    <a:pt x="118" y="225"/>
                  </a:lnTo>
                  <a:lnTo>
                    <a:pt x="108" y="237"/>
                  </a:lnTo>
                  <a:lnTo>
                    <a:pt x="99" y="239"/>
                  </a:lnTo>
                  <a:lnTo>
                    <a:pt x="92" y="249"/>
                  </a:lnTo>
                  <a:lnTo>
                    <a:pt x="73" y="249"/>
                  </a:lnTo>
                  <a:lnTo>
                    <a:pt x="61" y="253"/>
                  </a:lnTo>
                  <a:lnTo>
                    <a:pt x="35" y="251"/>
                  </a:lnTo>
                  <a:lnTo>
                    <a:pt x="23" y="227"/>
                  </a:lnTo>
                  <a:lnTo>
                    <a:pt x="26" y="206"/>
                  </a:lnTo>
                  <a:lnTo>
                    <a:pt x="18" y="194"/>
                  </a:lnTo>
                  <a:lnTo>
                    <a:pt x="11" y="166"/>
                  </a:lnTo>
                  <a:lnTo>
                    <a:pt x="0" y="149"/>
                  </a:lnTo>
                  <a:lnTo>
                    <a:pt x="9" y="147"/>
                  </a:lnTo>
                  <a:lnTo>
                    <a:pt x="4" y="130"/>
                  </a:lnTo>
                  <a:lnTo>
                    <a:pt x="9" y="123"/>
                  </a:lnTo>
                  <a:lnTo>
                    <a:pt x="7" y="104"/>
                  </a:lnTo>
                  <a:lnTo>
                    <a:pt x="23" y="93"/>
                  </a:lnTo>
                  <a:lnTo>
                    <a:pt x="21" y="76"/>
                  </a:lnTo>
                  <a:lnTo>
                    <a:pt x="30" y="57"/>
                  </a:lnTo>
                  <a:lnTo>
                    <a:pt x="47" y="67"/>
                  </a:lnTo>
                  <a:lnTo>
                    <a:pt x="56" y="64"/>
                  </a:lnTo>
                  <a:lnTo>
                    <a:pt x="101" y="62"/>
                  </a:lnTo>
                  <a:lnTo>
                    <a:pt x="108" y="67"/>
                  </a:lnTo>
                  <a:lnTo>
                    <a:pt x="146" y="71"/>
                  </a:lnTo>
                  <a:lnTo>
                    <a:pt x="160" y="69"/>
                  </a:lnTo>
                  <a:lnTo>
                    <a:pt x="170" y="81"/>
                  </a:lnTo>
                  <a:lnTo>
                    <a:pt x="189" y="76"/>
                  </a:lnTo>
                  <a:lnTo>
                    <a:pt x="217" y="33"/>
                  </a:lnTo>
                  <a:lnTo>
                    <a:pt x="252" y="15"/>
                  </a:lnTo>
                  <a:lnTo>
                    <a:pt x="363" y="0"/>
                  </a:lnTo>
                  <a:lnTo>
                    <a:pt x="394" y="67"/>
                  </a:lnTo>
                  <a:lnTo>
                    <a:pt x="406" y="9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609">
              <a:extLst>
                <a:ext uri="{FF2B5EF4-FFF2-40B4-BE49-F238E27FC236}">
                  <a16:creationId xmlns="" xmlns:a16="http://schemas.microsoft.com/office/drawing/2014/main" id="{C98E0D4D-2AD0-4AF5-B608-A8A32C74B2A4}"/>
                </a:ext>
              </a:extLst>
            </p:cNvPr>
            <p:cNvSpPr>
              <a:spLocks/>
            </p:cNvSpPr>
            <p:nvPr/>
          </p:nvSpPr>
          <p:spPr bwMode="auto">
            <a:xfrm>
              <a:off x="-26085162" y="-4230005"/>
              <a:ext cx="1009650" cy="844551"/>
            </a:xfrm>
            <a:custGeom>
              <a:avLst/>
              <a:gdLst>
                <a:gd name="T0" fmla="*/ 579 w 636"/>
                <a:gd name="T1" fmla="*/ 301 h 532"/>
                <a:gd name="T2" fmla="*/ 550 w 636"/>
                <a:gd name="T3" fmla="*/ 346 h 532"/>
                <a:gd name="T4" fmla="*/ 487 w 636"/>
                <a:gd name="T5" fmla="*/ 419 h 532"/>
                <a:gd name="T6" fmla="*/ 430 w 636"/>
                <a:gd name="T7" fmla="*/ 464 h 532"/>
                <a:gd name="T8" fmla="*/ 369 w 636"/>
                <a:gd name="T9" fmla="*/ 483 h 532"/>
                <a:gd name="T10" fmla="*/ 340 w 636"/>
                <a:gd name="T11" fmla="*/ 487 h 532"/>
                <a:gd name="T12" fmla="*/ 279 w 636"/>
                <a:gd name="T13" fmla="*/ 487 h 532"/>
                <a:gd name="T14" fmla="*/ 241 w 636"/>
                <a:gd name="T15" fmla="*/ 492 h 532"/>
                <a:gd name="T16" fmla="*/ 168 w 636"/>
                <a:gd name="T17" fmla="*/ 516 h 532"/>
                <a:gd name="T18" fmla="*/ 125 w 636"/>
                <a:gd name="T19" fmla="*/ 532 h 532"/>
                <a:gd name="T20" fmla="*/ 97 w 636"/>
                <a:gd name="T21" fmla="*/ 516 h 532"/>
                <a:gd name="T22" fmla="*/ 78 w 636"/>
                <a:gd name="T23" fmla="*/ 504 h 532"/>
                <a:gd name="T24" fmla="*/ 73 w 636"/>
                <a:gd name="T25" fmla="*/ 466 h 532"/>
                <a:gd name="T26" fmla="*/ 73 w 636"/>
                <a:gd name="T27" fmla="*/ 428 h 532"/>
                <a:gd name="T28" fmla="*/ 47 w 636"/>
                <a:gd name="T29" fmla="*/ 357 h 532"/>
                <a:gd name="T30" fmla="*/ 28 w 636"/>
                <a:gd name="T31" fmla="*/ 322 h 532"/>
                <a:gd name="T32" fmla="*/ 19 w 636"/>
                <a:gd name="T33" fmla="*/ 246 h 532"/>
                <a:gd name="T34" fmla="*/ 40 w 636"/>
                <a:gd name="T35" fmla="*/ 275 h 532"/>
                <a:gd name="T36" fmla="*/ 83 w 636"/>
                <a:gd name="T37" fmla="*/ 286 h 532"/>
                <a:gd name="T38" fmla="*/ 137 w 636"/>
                <a:gd name="T39" fmla="*/ 263 h 532"/>
                <a:gd name="T40" fmla="*/ 146 w 636"/>
                <a:gd name="T41" fmla="*/ 116 h 532"/>
                <a:gd name="T42" fmla="*/ 168 w 636"/>
                <a:gd name="T43" fmla="*/ 180 h 532"/>
                <a:gd name="T44" fmla="*/ 203 w 636"/>
                <a:gd name="T45" fmla="*/ 190 h 532"/>
                <a:gd name="T46" fmla="*/ 241 w 636"/>
                <a:gd name="T47" fmla="*/ 159 h 532"/>
                <a:gd name="T48" fmla="*/ 269 w 636"/>
                <a:gd name="T49" fmla="*/ 130 h 532"/>
                <a:gd name="T50" fmla="*/ 305 w 636"/>
                <a:gd name="T51" fmla="*/ 147 h 532"/>
                <a:gd name="T52" fmla="*/ 359 w 636"/>
                <a:gd name="T53" fmla="*/ 140 h 532"/>
                <a:gd name="T54" fmla="*/ 371 w 636"/>
                <a:gd name="T55" fmla="*/ 107 h 532"/>
                <a:gd name="T56" fmla="*/ 404 w 636"/>
                <a:gd name="T57" fmla="*/ 88 h 532"/>
                <a:gd name="T58" fmla="*/ 451 w 636"/>
                <a:gd name="T59" fmla="*/ 31 h 532"/>
                <a:gd name="T60" fmla="*/ 522 w 636"/>
                <a:gd name="T61" fmla="*/ 0 h 532"/>
                <a:gd name="T62" fmla="*/ 553 w 636"/>
                <a:gd name="T63" fmla="*/ 3 h 532"/>
                <a:gd name="T64" fmla="*/ 591 w 636"/>
                <a:gd name="T65" fmla="*/ 64 h 532"/>
                <a:gd name="T66" fmla="*/ 595 w 636"/>
                <a:gd name="T67" fmla="*/ 140 h 532"/>
                <a:gd name="T68" fmla="*/ 579 w 636"/>
                <a:gd name="T69" fmla="*/ 147 h 532"/>
                <a:gd name="T70" fmla="*/ 565 w 636"/>
                <a:gd name="T71" fmla="*/ 161 h 532"/>
                <a:gd name="T72" fmla="*/ 553 w 636"/>
                <a:gd name="T73" fmla="*/ 190 h 532"/>
                <a:gd name="T74" fmla="*/ 600 w 636"/>
                <a:gd name="T75" fmla="*/ 208 h 532"/>
                <a:gd name="T76" fmla="*/ 636 w 636"/>
                <a:gd name="T77" fmla="*/ 190 h 532"/>
                <a:gd name="T78" fmla="*/ 621 w 636"/>
                <a:gd name="T79" fmla="*/ 256 h 532"/>
                <a:gd name="T80" fmla="*/ 586 w 636"/>
                <a:gd name="T81" fmla="*/ 296 h 532"/>
                <a:gd name="T82" fmla="*/ 470 w 636"/>
                <a:gd name="T83" fmla="*/ 270 h 532"/>
                <a:gd name="T84" fmla="*/ 432 w 636"/>
                <a:gd name="T85" fmla="*/ 296 h 532"/>
                <a:gd name="T86" fmla="*/ 439 w 636"/>
                <a:gd name="T87" fmla="*/ 355 h 532"/>
                <a:gd name="T88" fmla="*/ 461 w 636"/>
                <a:gd name="T89" fmla="*/ 336 h 532"/>
                <a:gd name="T90" fmla="*/ 489 w 636"/>
                <a:gd name="T91" fmla="*/ 315 h 532"/>
                <a:gd name="T92" fmla="*/ 489 w 636"/>
                <a:gd name="T93" fmla="*/ 2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6" h="532">
                  <a:moveTo>
                    <a:pt x="586" y="296"/>
                  </a:moveTo>
                  <a:lnTo>
                    <a:pt x="579" y="301"/>
                  </a:lnTo>
                  <a:lnTo>
                    <a:pt x="562" y="322"/>
                  </a:lnTo>
                  <a:lnTo>
                    <a:pt x="550" y="346"/>
                  </a:lnTo>
                  <a:lnTo>
                    <a:pt x="529" y="374"/>
                  </a:lnTo>
                  <a:lnTo>
                    <a:pt x="487" y="419"/>
                  </a:lnTo>
                  <a:lnTo>
                    <a:pt x="458" y="445"/>
                  </a:lnTo>
                  <a:lnTo>
                    <a:pt x="430" y="464"/>
                  </a:lnTo>
                  <a:lnTo>
                    <a:pt x="390" y="480"/>
                  </a:lnTo>
                  <a:lnTo>
                    <a:pt x="369" y="483"/>
                  </a:lnTo>
                  <a:lnTo>
                    <a:pt x="364" y="494"/>
                  </a:lnTo>
                  <a:lnTo>
                    <a:pt x="340" y="487"/>
                  </a:lnTo>
                  <a:lnTo>
                    <a:pt x="321" y="497"/>
                  </a:lnTo>
                  <a:lnTo>
                    <a:pt x="279" y="487"/>
                  </a:lnTo>
                  <a:lnTo>
                    <a:pt x="257" y="494"/>
                  </a:lnTo>
                  <a:lnTo>
                    <a:pt x="241" y="492"/>
                  </a:lnTo>
                  <a:lnTo>
                    <a:pt x="201" y="509"/>
                  </a:lnTo>
                  <a:lnTo>
                    <a:pt x="168" y="516"/>
                  </a:lnTo>
                  <a:lnTo>
                    <a:pt x="144" y="532"/>
                  </a:lnTo>
                  <a:lnTo>
                    <a:pt x="125" y="532"/>
                  </a:lnTo>
                  <a:lnTo>
                    <a:pt x="109" y="518"/>
                  </a:lnTo>
                  <a:lnTo>
                    <a:pt x="97" y="516"/>
                  </a:lnTo>
                  <a:lnTo>
                    <a:pt x="80" y="497"/>
                  </a:lnTo>
                  <a:lnTo>
                    <a:pt x="78" y="504"/>
                  </a:lnTo>
                  <a:lnTo>
                    <a:pt x="73" y="492"/>
                  </a:lnTo>
                  <a:lnTo>
                    <a:pt x="73" y="466"/>
                  </a:lnTo>
                  <a:lnTo>
                    <a:pt x="61" y="438"/>
                  </a:lnTo>
                  <a:lnTo>
                    <a:pt x="73" y="428"/>
                  </a:lnTo>
                  <a:lnTo>
                    <a:pt x="73" y="398"/>
                  </a:lnTo>
                  <a:lnTo>
                    <a:pt x="47" y="357"/>
                  </a:lnTo>
                  <a:lnTo>
                    <a:pt x="28" y="322"/>
                  </a:lnTo>
                  <a:lnTo>
                    <a:pt x="28" y="322"/>
                  </a:lnTo>
                  <a:lnTo>
                    <a:pt x="0" y="268"/>
                  </a:lnTo>
                  <a:lnTo>
                    <a:pt x="19" y="246"/>
                  </a:lnTo>
                  <a:lnTo>
                    <a:pt x="33" y="258"/>
                  </a:lnTo>
                  <a:lnTo>
                    <a:pt x="40" y="275"/>
                  </a:lnTo>
                  <a:lnTo>
                    <a:pt x="57" y="279"/>
                  </a:lnTo>
                  <a:lnTo>
                    <a:pt x="83" y="286"/>
                  </a:lnTo>
                  <a:lnTo>
                    <a:pt x="102" y="284"/>
                  </a:lnTo>
                  <a:lnTo>
                    <a:pt x="137" y="263"/>
                  </a:lnTo>
                  <a:lnTo>
                    <a:pt x="137" y="109"/>
                  </a:lnTo>
                  <a:lnTo>
                    <a:pt x="146" y="116"/>
                  </a:lnTo>
                  <a:lnTo>
                    <a:pt x="170" y="154"/>
                  </a:lnTo>
                  <a:lnTo>
                    <a:pt x="168" y="180"/>
                  </a:lnTo>
                  <a:lnTo>
                    <a:pt x="175" y="194"/>
                  </a:lnTo>
                  <a:lnTo>
                    <a:pt x="203" y="190"/>
                  </a:lnTo>
                  <a:lnTo>
                    <a:pt x="222" y="171"/>
                  </a:lnTo>
                  <a:lnTo>
                    <a:pt x="241" y="159"/>
                  </a:lnTo>
                  <a:lnTo>
                    <a:pt x="250" y="140"/>
                  </a:lnTo>
                  <a:lnTo>
                    <a:pt x="269" y="130"/>
                  </a:lnTo>
                  <a:lnTo>
                    <a:pt x="286" y="135"/>
                  </a:lnTo>
                  <a:lnTo>
                    <a:pt x="305" y="147"/>
                  </a:lnTo>
                  <a:lnTo>
                    <a:pt x="335" y="149"/>
                  </a:lnTo>
                  <a:lnTo>
                    <a:pt x="359" y="140"/>
                  </a:lnTo>
                  <a:lnTo>
                    <a:pt x="364" y="126"/>
                  </a:lnTo>
                  <a:lnTo>
                    <a:pt x="371" y="107"/>
                  </a:lnTo>
                  <a:lnTo>
                    <a:pt x="392" y="102"/>
                  </a:lnTo>
                  <a:lnTo>
                    <a:pt x="404" y="88"/>
                  </a:lnTo>
                  <a:lnTo>
                    <a:pt x="416" y="62"/>
                  </a:lnTo>
                  <a:lnTo>
                    <a:pt x="451" y="31"/>
                  </a:lnTo>
                  <a:lnTo>
                    <a:pt x="506" y="0"/>
                  </a:lnTo>
                  <a:lnTo>
                    <a:pt x="522" y="0"/>
                  </a:lnTo>
                  <a:lnTo>
                    <a:pt x="541" y="8"/>
                  </a:lnTo>
                  <a:lnTo>
                    <a:pt x="553" y="3"/>
                  </a:lnTo>
                  <a:lnTo>
                    <a:pt x="574" y="8"/>
                  </a:lnTo>
                  <a:lnTo>
                    <a:pt x="591" y="64"/>
                  </a:lnTo>
                  <a:lnTo>
                    <a:pt x="602" y="93"/>
                  </a:lnTo>
                  <a:lnTo>
                    <a:pt x="595" y="140"/>
                  </a:lnTo>
                  <a:lnTo>
                    <a:pt x="598" y="154"/>
                  </a:lnTo>
                  <a:lnTo>
                    <a:pt x="579" y="147"/>
                  </a:lnTo>
                  <a:lnTo>
                    <a:pt x="567" y="149"/>
                  </a:lnTo>
                  <a:lnTo>
                    <a:pt x="565" y="161"/>
                  </a:lnTo>
                  <a:lnTo>
                    <a:pt x="553" y="175"/>
                  </a:lnTo>
                  <a:lnTo>
                    <a:pt x="553" y="190"/>
                  </a:lnTo>
                  <a:lnTo>
                    <a:pt x="576" y="213"/>
                  </a:lnTo>
                  <a:lnTo>
                    <a:pt x="600" y="208"/>
                  </a:lnTo>
                  <a:lnTo>
                    <a:pt x="607" y="190"/>
                  </a:lnTo>
                  <a:lnTo>
                    <a:pt x="636" y="190"/>
                  </a:lnTo>
                  <a:lnTo>
                    <a:pt x="626" y="220"/>
                  </a:lnTo>
                  <a:lnTo>
                    <a:pt x="621" y="256"/>
                  </a:lnTo>
                  <a:lnTo>
                    <a:pt x="612" y="275"/>
                  </a:lnTo>
                  <a:lnTo>
                    <a:pt x="586" y="296"/>
                  </a:lnTo>
                  <a:close/>
                  <a:moveTo>
                    <a:pt x="489" y="282"/>
                  </a:moveTo>
                  <a:lnTo>
                    <a:pt x="470" y="270"/>
                  </a:lnTo>
                  <a:lnTo>
                    <a:pt x="454" y="279"/>
                  </a:lnTo>
                  <a:lnTo>
                    <a:pt x="432" y="296"/>
                  </a:lnTo>
                  <a:lnTo>
                    <a:pt x="411" y="322"/>
                  </a:lnTo>
                  <a:lnTo>
                    <a:pt x="439" y="355"/>
                  </a:lnTo>
                  <a:lnTo>
                    <a:pt x="454" y="350"/>
                  </a:lnTo>
                  <a:lnTo>
                    <a:pt x="461" y="336"/>
                  </a:lnTo>
                  <a:lnTo>
                    <a:pt x="482" y="329"/>
                  </a:lnTo>
                  <a:lnTo>
                    <a:pt x="489" y="315"/>
                  </a:lnTo>
                  <a:lnTo>
                    <a:pt x="501" y="296"/>
                  </a:lnTo>
                  <a:lnTo>
                    <a:pt x="489" y="28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610">
              <a:extLst>
                <a:ext uri="{FF2B5EF4-FFF2-40B4-BE49-F238E27FC236}">
                  <a16:creationId xmlns="" xmlns:a16="http://schemas.microsoft.com/office/drawing/2014/main" id="{7287BF6C-8197-447D-8820-C83EE4B442BF}"/>
                </a:ext>
              </a:extLst>
            </p:cNvPr>
            <p:cNvSpPr>
              <a:spLocks/>
            </p:cNvSpPr>
            <p:nvPr/>
          </p:nvSpPr>
          <p:spPr bwMode="auto">
            <a:xfrm>
              <a:off x="-25743850" y="-5096780"/>
              <a:ext cx="709613" cy="604838"/>
            </a:xfrm>
            <a:custGeom>
              <a:avLst/>
              <a:gdLst>
                <a:gd name="T0" fmla="*/ 418 w 447"/>
                <a:gd name="T1" fmla="*/ 41 h 381"/>
                <a:gd name="T2" fmla="*/ 437 w 447"/>
                <a:gd name="T3" fmla="*/ 57 h 381"/>
                <a:gd name="T4" fmla="*/ 447 w 447"/>
                <a:gd name="T5" fmla="*/ 90 h 381"/>
                <a:gd name="T6" fmla="*/ 439 w 447"/>
                <a:gd name="T7" fmla="*/ 100 h 381"/>
                <a:gd name="T8" fmla="*/ 432 w 447"/>
                <a:gd name="T9" fmla="*/ 133 h 381"/>
                <a:gd name="T10" fmla="*/ 439 w 447"/>
                <a:gd name="T11" fmla="*/ 164 h 381"/>
                <a:gd name="T12" fmla="*/ 428 w 447"/>
                <a:gd name="T13" fmla="*/ 178 h 381"/>
                <a:gd name="T14" fmla="*/ 416 w 447"/>
                <a:gd name="T15" fmla="*/ 216 h 381"/>
                <a:gd name="T16" fmla="*/ 437 w 447"/>
                <a:gd name="T17" fmla="*/ 225 h 381"/>
                <a:gd name="T18" fmla="*/ 319 w 447"/>
                <a:gd name="T19" fmla="*/ 256 h 381"/>
                <a:gd name="T20" fmla="*/ 324 w 447"/>
                <a:gd name="T21" fmla="*/ 284 h 381"/>
                <a:gd name="T22" fmla="*/ 293 w 447"/>
                <a:gd name="T23" fmla="*/ 291 h 381"/>
                <a:gd name="T24" fmla="*/ 272 w 447"/>
                <a:gd name="T25" fmla="*/ 305 h 381"/>
                <a:gd name="T26" fmla="*/ 267 w 447"/>
                <a:gd name="T27" fmla="*/ 320 h 381"/>
                <a:gd name="T28" fmla="*/ 253 w 447"/>
                <a:gd name="T29" fmla="*/ 322 h 381"/>
                <a:gd name="T30" fmla="*/ 220 w 447"/>
                <a:gd name="T31" fmla="*/ 355 h 381"/>
                <a:gd name="T32" fmla="*/ 198 w 447"/>
                <a:gd name="T33" fmla="*/ 381 h 381"/>
                <a:gd name="T34" fmla="*/ 184 w 447"/>
                <a:gd name="T35" fmla="*/ 381 h 381"/>
                <a:gd name="T36" fmla="*/ 172 w 447"/>
                <a:gd name="T37" fmla="*/ 376 h 381"/>
                <a:gd name="T38" fmla="*/ 130 w 447"/>
                <a:gd name="T39" fmla="*/ 374 h 381"/>
                <a:gd name="T40" fmla="*/ 123 w 447"/>
                <a:gd name="T41" fmla="*/ 369 h 381"/>
                <a:gd name="T42" fmla="*/ 123 w 447"/>
                <a:gd name="T43" fmla="*/ 367 h 381"/>
                <a:gd name="T44" fmla="*/ 106 w 447"/>
                <a:gd name="T45" fmla="*/ 357 h 381"/>
                <a:gd name="T46" fmla="*/ 83 w 447"/>
                <a:gd name="T47" fmla="*/ 355 h 381"/>
                <a:gd name="T48" fmla="*/ 50 w 447"/>
                <a:gd name="T49" fmla="*/ 364 h 381"/>
                <a:gd name="T50" fmla="*/ 26 w 447"/>
                <a:gd name="T51" fmla="*/ 341 h 381"/>
                <a:gd name="T52" fmla="*/ 0 w 447"/>
                <a:gd name="T53" fmla="*/ 308 h 381"/>
                <a:gd name="T54" fmla="*/ 0 w 447"/>
                <a:gd name="T55" fmla="*/ 182 h 381"/>
                <a:gd name="T56" fmla="*/ 80 w 447"/>
                <a:gd name="T57" fmla="*/ 182 h 381"/>
                <a:gd name="T58" fmla="*/ 78 w 447"/>
                <a:gd name="T59" fmla="*/ 171 h 381"/>
                <a:gd name="T60" fmla="*/ 83 w 447"/>
                <a:gd name="T61" fmla="*/ 154 h 381"/>
                <a:gd name="T62" fmla="*/ 78 w 447"/>
                <a:gd name="T63" fmla="*/ 138 h 381"/>
                <a:gd name="T64" fmla="*/ 80 w 447"/>
                <a:gd name="T65" fmla="*/ 119 h 381"/>
                <a:gd name="T66" fmla="*/ 78 w 447"/>
                <a:gd name="T67" fmla="*/ 107 h 381"/>
                <a:gd name="T68" fmla="*/ 90 w 447"/>
                <a:gd name="T69" fmla="*/ 107 h 381"/>
                <a:gd name="T70" fmla="*/ 92 w 447"/>
                <a:gd name="T71" fmla="*/ 119 h 381"/>
                <a:gd name="T72" fmla="*/ 111 w 447"/>
                <a:gd name="T73" fmla="*/ 119 h 381"/>
                <a:gd name="T74" fmla="*/ 135 w 447"/>
                <a:gd name="T75" fmla="*/ 121 h 381"/>
                <a:gd name="T76" fmla="*/ 149 w 447"/>
                <a:gd name="T77" fmla="*/ 140 h 381"/>
                <a:gd name="T78" fmla="*/ 180 w 447"/>
                <a:gd name="T79" fmla="*/ 145 h 381"/>
                <a:gd name="T80" fmla="*/ 203 w 447"/>
                <a:gd name="T81" fmla="*/ 133 h 381"/>
                <a:gd name="T82" fmla="*/ 213 w 447"/>
                <a:gd name="T83" fmla="*/ 152 h 381"/>
                <a:gd name="T84" fmla="*/ 241 w 447"/>
                <a:gd name="T85" fmla="*/ 159 h 381"/>
                <a:gd name="T86" fmla="*/ 255 w 447"/>
                <a:gd name="T87" fmla="*/ 175 h 381"/>
                <a:gd name="T88" fmla="*/ 272 w 447"/>
                <a:gd name="T89" fmla="*/ 197 h 381"/>
                <a:gd name="T90" fmla="*/ 300 w 447"/>
                <a:gd name="T91" fmla="*/ 197 h 381"/>
                <a:gd name="T92" fmla="*/ 298 w 447"/>
                <a:gd name="T93" fmla="*/ 154 h 381"/>
                <a:gd name="T94" fmla="*/ 286 w 447"/>
                <a:gd name="T95" fmla="*/ 161 h 381"/>
                <a:gd name="T96" fmla="*/ 260 w 447"/>
                <a:gd name="T97" fmla="*/ 147 h 381"/>
                <a:gd name="T98" fmla="*/ 250 w 447"/>
                <a:gd name="T99" fmla="*/ 140 h 381"/>
                <a:gd name="T100" fmla="*/ 255 w 447"/>
                <a:gd name="T101" fmla="*/ 100 h 381"/>
                <a:gd name="T102" fmla="*/ 262 w 447"/>
                <a:gd name="T103" fmla="*/ 55 h 381"/>
                <a:gd name="T104" fmla="*/ 253 w 447"/>
                <a:gd name="T105" fmla="*/ 38 h 381"/>
                <a:gd name="T106" fmla="*/ 265 w 447"/>
                <a:gd name="T107" fmla="*/ 12 h 381"/>
                <a:gd name="T108" fmla="*/ 274 w 447"/>
                <a:gd name="T109" fmla="*/ 8 h 381"/>
                <a:gd name="T110" fmla="*/ 326 w 447"/>
                <a:gd name="T111" fmla="*/ 0 h 381"/>
                <a:gd name="T112" fmla="*/ 340 w 447"/>
                <a:gd name="T113" fmla="*/ 5 h 381"/>
                <a:gd name="T114" fmla="*/ 357 w 447"/>
                <a:gd name="T115" fmla="*/ 15 h 381"/>
                <a:gd name="T116" fmla="*/ 373 w 447"/>
                <a:gd name="T117" fmla="*/ 22 h 381"/>
                <a:gd name="T118" fmla="*/ 397 w 447"/>
                <a:gd name="T119" fmla="*/ 29 h 381"/>
                <a:gd name="T120" fmla="*/ 418 w 447"/>
                <a:gd name="T121" fmla="*/ 4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7" h="381">
                  <a:moveTo>
                    <a:pt x="418" y="41"/>
                  </a:moveTo>
                  <a:lnTo>
                    <a:pt x="437" y="57"/>
                  </a:lnTo>
                  <a:lnTo>
                    <a:pt x="447" y="90"/>
                  </a:lnTo>
                  <a:lnTo>
                    <a:pt x="439" y="100"/>
                  </a:lnTo>
                  <a:lnTo>
                    <a:pt x="432" y="133"/>
                  </a:lnTo>
                  <a:lnTo>
                    <a:pt x="439" y="164"/>
                  </a:lnTo>
                  <a:lnTo>
                    <a:pt x="428" y="178"/>
                  </a:lnTo>
                  <a:lnTo>
                    <a:pt x="416" y="216"/>
                  </a:lnTo>
                  <a:lnTo>
                    <a:pt x="437" y="225"/>
                  </a:lnTo>
                  <a:lnTo>
                    <a:pt x="319" y="256"/>
                  </a:lnTo>
                  <a:lnTo>
                    <a:pt x="324" y="284"/>
                  </a:lnTo>
                  <a:lnTo>
                    <a:pt x="293" y="291"/>
                  </a:lnTo>
                  <a:lnTo>
                    <a:pt x="272" y="305"/>
                  </a:lnTo>
                  <a:lnTo>
                    <a:pt x="267" y="320"/>
                  </a:lnTo>
                  <a:lnTo>
                    <a:pt x="253" y="322"/>
                  </a:lnTo>
                  <a:lnTo>
                    <a:pt x="220" y="355"/>
                  </a:lnTo>
                  <a:lnTo>
                    <a:pt x="198" y="381"/>
                  </a:lnTo>
                  <a:lnTo>
                    <a:pt x="184" y="381"/>
                  </a:lnTo>
                  <a:lnTo>
                    <a:pt x="172" y="376"/>
                  </a:lnTo>
                  <a:lnTo>
                    <a:pt x="130" y="374"/>
                  </a:lnTo>
                  <a:lnTo>
                    <a:pt x="123" y="369"/>
                  </a:lnTo>
                  <a:lnTo>
                    <a:pt x="123" y="367"/>
                  </a:lnTo>
                  <a:lnTo>
                    <a:pt x="106" y="357"/>
                  </a:lnTo>
                  <a:lnTo>
                    <a:pt x="83" y="355"/>
                  </a:lnTo>
                  <a:lnTo>
                    <a:pt x="50" y="364"/>
                  </a:lnTo>
                  <a:lnTo>
                    <a:pt x="26" y="341"/>
                  </a:lnTo>
                  <a:lnTo>
                    <a:pt x="0" y="308"/>
                  </a:lnTo>
                  <a:lnTo>
                    <a:pt x="0" y="182"/>
                  </a:lnTo>
                  <a:lnTo>
                    <a:pt x="80" y="182"/>
                  </a:lnTo>
                  <a:lnTo>
                    <a:pt x="78" y="171"/>
                  </a:lnTo>
                  <a:lnTo>
                    <a:pt x="83" y="154"/>
                  </a:lnTo>
                  <a:lnTo>
                    <a:pt x="78" y="138"/>
                  </a:lnTo>
                  <a:lnTo>
                    <a:pt x="80" y="119"/>
                  </a:lnTo>
                  <a:lnTo>
                    <a:pt x="78" y="107"/>
                  </a:lnTo>
                  <a:lnTo>
                    <a:pt x="90" y="107"/>
                  </a:lnTo>
                  <a:lnTo>
                    <a:pt x="92" y="119"/>
                  </a:lnTo>
                  <a:lnTo>
                    <a:pt x="111" y="119"/>
                  </a:lnTo>
                  <a:lnTo>
                    <a:pt x="135" y="121"/>
                  </a:lnTo>
                  <a:lnTo>
                    <a:pt x="149" y="140"/>
                  </a:lnTo>
                  <a:lnTo>
                    <a:pt x="180" y="145"/>
                  </a:lnTo>
                  <a:lnTo>
                    <a:pt x="203" y="133"/>
                  </a:lnTo>
                  <a:lnTo>
                    <a:pt x="213" y="152"/>
                  </a:lnTo>
                  <a:lnTo>
                    <a:pt x="241" y="159"/>
                  </a:lnTo>
                  <a:lnTo>
                    <a:pt x="255" y="175"/>
                  </a:lnTo>
                  <a:lnTo>
                    <a:pt x="272" y="197"/>
                  </a:lnTo>
                  <a:lnTo>
                    <a:pt x="300" y="197"/>
                  </a:lnTo>
                  <a:lnTo>
                    <a:pt x="298" y="154"/>
                  </a:lnTo>
                  <a:lnTo>
                    <a:pt x="286" y="161"/>
                  </a:lnTo>
                  <a:lnTo>
                    <a:pt x="260" y="147"/>
                  </a:lnTo>
                  <a:lnTo>
                    <a:pt x="250" y="140"/>
                  </a:lnTo>
                  <a:lnTo>
                    <a:pt x="255" y="100"/>
                  </a:lnTo>
                  <a:lnTo>
                    <a:pt x="262" y="55"/>
                  </a:lnTo>
                  <a:lnTo>
                    <a:pt x="253" y="38"/>
                  </a:lnTo>
                  <a:lnTo>
                    <a:pt x="265" y="12"/>
                  </a:lnTo>
                  <a:lnTo>
                    <a:pt x="274" y="8"/>
                  </a:lnTo>
                  <a:lnTo>
                    <a:pt x="326" y="0"/>
                  </a:lnTo>
                  <a:lnTo>
                    <a:pt x="340" y="5"/>
                  </a:lnTo>
                  <a:lnTo>
                    <a:pt x="357" y="15"/>
                  </a:lnTo>
                  <a:lnTo>
                    <a:pt x="373" y="22"/>
                  </a:lnTo>
                  <a:lnTo>
                    <a:pt x="397" y="29"/>
                  </a:lnTo>
                  <a:lnTo>
                    <a:pt x="418" y="4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611">
              <a:extLst>
                <a:ext uri="{FF2B5EF4-FFF2-40B4-BE49-F238E27FC236}">
                  <a16:creationId xmlns="" xmlns:a16="http://schemas.microsoft.com/office/drawing/2014/main" id="{00BAE501-F509-4854-96DE-068CE30A428C}"/>
                </a:ext>
              </a:extLst>
            </p:cNvPr>
            <p:cNvSpPr>
              <a:spLocks/>
            </p:cNvSpPr>
            <p:nvPr/>
          </p:nvSpPr>
          <p:spPr bwMode="auto">
            <a:xfrm>
              <a:off x="-25537475" y="-4645930"/>
              <a:ext cx="465138" cy="428625"/>
            </a:xfrm>
            <a:custGeom>
              <a:avLst/>
              <a:gdLst>
                <a:gd name="T0" fmla="*/ 229 w 293"/>
                <a:gd name="T1" fmla="*/ 270 h 270"/>
                <a:gd name="T2" fmla="*/ 208 w 293"/>
                <a:gd name="T3" fmla="*/ 265 h 270"/>
                <a:gd name="T4" fmla="*/ 196 w 293"/>
                <a:gd name="T5" fmla="*/ 270 h 270"/>
                <a:gd name="T6" fmla="*/ 177 w 293"/>
                <a:gd name="T7" fmla="*/ 262 h 270"/>
                <a:gd name="T8" fmla="*/ 161 w 293"/>
                <a:gd name="T9" fmla="*/ 262 h 270"/>
                <a:gd name="T10" fmla="*/ 137 w 293"/>
                <a:gd name="T11" fmla="*/ 246 h 270"/>
                <a:gd name="T12" fmla="*/ 106 w 293"/>
                <a:gd name="T13" fmla="*/ 239 h 270"/>
                <a:gd name="T14" fmla="*/ 94 w 293"/>
                <a:gd name="T15" fmla="*/ 213 h 270"/>
                <a:gd name="T16" fmla="*/ 94 w 293"/>
                <a:gd name="T17" fmla="*/ 199 h 270"/>
                <a:gd name="T18" fmla="*/ 78 w 293"/>
                <a:gd name="T19" fmla="*/ 194 h 270"/>
                <a:gd name="T20" fmla="*/ 35 w 293"/>
                <a:gd name="T21" fmla="*/ 151 h 270"/>
                <a:gd name="T22" fmla="*/ 21 w 293"/>
                <a:gd name="T23" fmla="*/ 128 h 270"/>
                <a:gd name="T24" fmla="*/ 14 w 293"/>
                <a:gd name="T25" fmla="*/ 121 h 270"/>
                <a:gd name="T26" fmla="*/ 0 w 293"/>
                <a:gd name="T27" fmla="*/ 90 h 270"/>
                <a:gd name="T28" fmla="*/ 42 w 293"/>
                <a:gd name="T29" fmla="*/ 92 h 270"/>
                <a:gd name="T30" fmla="*/ 54 w 293"/>
                <a:gd name="T31" fmla="*/ 97 h 270"/>
                <a:gd name="T32" fmla="*/ 68 w 293"/>
                <a:gd name="T33" fmla="*/ 97 h 270"/>
                <a:gd name="T34" fmla="*/ 90 w 293"/>
                <a:gd name="T35" fmla="*/ 71 h 270"/>
                <a:gd name="T36" fmla="*/ 123 w 293"/>
                <a:gd name="T37" fmla="*/ 38 h 270"/>
                <a:gd name="T38" fmla="*/ 137 w 293"/>
                <a:gd name="T39" fmla="*/ 36 h 270"/>
                <a:gd name="T40" fmla="*/ 142 w 293"/>
                <a:gd name="T41" fmla="*/ 21 h 270"/>
                <a:gd name="T42" fmla="*/ 163 w 293"/>
                <a:gd name="T43" fmla="*/ 7 h 270"/>
                <a:gd name="T44" fmla="*/ 194 w 293"/>
                <a:gd name="T45" fmla="*/ 0 h 270"/>
                <a:gd name="T46" fmla="*/ 196 w 293"/>
                <a:gd name="T47" fmla="*/ 17 h 270"/>
                <a:gd name="T48" fmla="*/ 227 w 293"/>
                <a:gd name="T49" fmla="*/ 14 h 270"/>
                <a:gd name="T50" fmla="*/ 246 w 293"/>
                <a:gd name="T51" fmla="*/ 24 h 270"/>
                <a:gd name="T52" fmla="*/ 255 w 293"/>
                <a:gd name="T53" fmla="*/ 33 h 270"/>
                <a:gd name="T54" fmla="*/ 272 w 293"/>
                <a:gd name="T55" fmla="*/ 36 h 270"/>
                <a:gd name="T56" fmla="*/ 293 w 293"/>
                <a:gd name="T57" fmla="*/ 47 h 270"/>
                <a:gd name="T58" fmla="*/ 293 w 293"/>
                <a:gd name="T59" fmla="*/ 99 h 270"/>
                <a:gd name="T60" fmla="*/ 286 w 293"/>
                <a:gd name="T61" fmla="*/ 125 h 270"/>
                <a:gd name="T62" fmla="*/ 283 w 293"/>
                <a:gd name="T63" fmla="*/ 156 h 270"/>
                <a:gd name="T64" fmla="*/ 291 w 293"/>
                <a:gd name="T65" fmla="*/ 168 h 270"/>
                <a:gd name="T66" fmla="*/ 286 w 293"/>
                <a:gd name="T67" fmla="*/ 192 h 270"/>
                <a:gd name="T68" fmla="*/ 279 w 293"/>
                <a:gd name="T69" fmla="*/ 194 h 270"/>
                <a:gd name="T70" fmla="*/ 269 w 293"/>
                <a:gd name="T71" fmla="*/ 225 h 270"/>
                <a:gd name="T72" fmla="*/ 229 w 293"/>
                <a:gd name="T73" fmla="*/ 27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3" h="270">
                  <a:moveTo>
                    <a:pt x="229" y="270"/>
                  </a:moveTo>
                  <a:lnTo>
                    <a:pt x="208" y="265"/>
                  </a:lnTo>
                  <a:lnTo>
                    <a:pt x="196" y="270"/>
                  </a:lnTo>
                  <a:lnTo>
                    <a:pt x="177" y="262"/>
                  </a:lnTo>
                  <a:lnTo>
                    <a:pt x="161" y="262"/>
                  </a:lnTo>
                  <a:lnTo>
                    <a:pt x="137" y="246"/>
                  </a:lnTo>
                  <a:lnTo>
                    <a:pt x="106" y="239"/>
                  </a:lnTo>
                  <a:lnTo>
                    <a:pt x="94" y="213"/>
                  </a:lnTo>
                  <a:lnTo>
                    <a:pt x="94" y="199"/>
                  </a:lnTo>
                  <a:lnTo>
                    <a:pt x="78" y="194"/>
                  </a:lnTo>
                  <a:lnTo>
                    <a:pt x="35" y="151"/>
                  </a:lnTo>
                  <a:lnTo>
                    <a:pt x="21" y="128"/>
                  </a:lnTo>
                  <a:lnTo>
                    <a:pt x="14" y="121"/>
                  </a:lnTo>
                  <a:lnTo>
                    <a:pt x="0" y="90"/>
                  </a:lnTo>
                  <a:lnTo>
                    <a:pt x="42" y="92"/>
                  </a:lnTo>
                  <a:lnTo>
                    <a:pt x="54" y="97"/>
                  </a:lnTo>
                  <a:lnTo>
                    <a:pt x="68" y="97"/>
                  </a:lnTo>
                  <a:lnTo>
                    <a:pt x="90" y="71"/>
                  </a:lnTo>
                  <a:lnTo>
                    <a:pt x="123" y="38"/>
                  </a:lnTo>
                  <a:lnTo>
                    <a:pt x="137" y="36"/>
                  </a:lnTo>
                  <a:lnTo>
                    <a:pt x="142" y="21"/>
                  </a:lnTo>
                  <a:lnTo>
                    <a:pt x="163" y="7"/>
                  </a:lnTo>
                  <a:lnTo>
                    <a:pt x="194" y="0"/>
                  </a:lnTo>
                  <a:lnTo>
                    <a:pt x="196" y="17"/>
                  </a:lnTo>
                  <a:lnTo>
                    <a:pt x="227" y="14"/>
                  </a:lnTo>
                  <a:lnTo>
                    <a:pt x="246" y="24"/>
                  </a:lnTo>
                  <a:lnTo>
                    <a:pt x="255" y="33"/>
                  </a:lnTo>
                  <a:lnTo>
                    <a:pt x="272" y="36"/>
                  </a:lnTo>
                  <a:lnTo>
                    <a:pt x="293" y="47"/>
                  </a:lnTo>
                  <a:lnTo>
                    <a:pt x="293" y="99"/>
                  </a:lnTo>
                  <a:lnTo>
                    <a:pt x="286" y="125"/>
                  </a:lnTo>
                  <a:lnTo>
                    <a:pt x="283" y="156"/>
                  </a:lnTo>
                  <a:lnTo>
                    <a:pt x="291" y="168"/>
                  </a:lnTo>
                  <a:lnTo>
                    <a:pt x="286" y="192"/>
                  </a:lnTo>
                  <a:lnTo>
                    <a:pt x="279" y="194"/>
                  </a:lnTo>
                  <a:lnTo>
                    <a:pt x="269" y="225"/>
                  </a:lnTo>
                  <a:lnTo>
                    <a:pt x="229" y="27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612">
              <a:extLst>
                <a:ext uri="{FF2B5EF4-FFF2-40B4-BE49-F238E27FC236}">
                  <a16:creationId xmlns="" xmlns:a16="http://schemas.microsoft.com/office/drawing/2014/main" id="{52DD76CD-3974-406D-BE18-341414A6FD84}"/>
                </a:ext>
              </a:extLst>
            </p:cNvPr>
            <p:cNvSpPr>
              <a:spLocks/>
            </p:cNvSpPr>
            <p:nvPr/>
          </p:nvSpPr>
          <p:spPr bwMode="auto">
            <a:xfrm>
              <a:off x="-25289824" y="-5538106"/>
              <a:ext cx="674688" cy="660401"/>
            </a:xfrm>
            <a:custGeom>
              <a:avLst/>
              <a:gdLst>
                <a:gd name="T0" fmla="*/ 177 w 425"/>
                <a:gd name="T1" fmla="*/ 0 h 416"/>
                <a:gd name="T2" fmla="*/ 184 w 425"/>
                <a:gd name="T3" fmla="*/ 4 h 416"/>
                <a:gd name="T4" fmla="*/ 324 w 425"/>
                <a:gd name="T5" fmla="*/ 82 h 416"/>
                <a:gd name="T6" fmla="*/ 326 w 425"/>
                <a:gd name="T7" fmla="*/ 104 h 416"/>
                <a:gd name="T8" fmla="*/ 383 w 425"/>
                <a:gd name="T9" fmla="*/ 141 h 416"/>
                <a:gd name="T10" fmla="*/ 364 w 425"/>
                <a:gd name="T11" fmla="*/ 189 h 416"/>
                <a:gd name="T12" fmla="*/ 366 w 425"/>
                <a:gd name="T13" fmla="*/ 212 h 416"/>
                <a:gd name="T14" fmla="*/ 392 w 425"/>
                <a:gd name="T15" fmla="*/ 226 h 416"/>
                <a:gd name="T16" fmla="*/ 392 w 425"/>
                <a:gd name="T17" fmla="*/ 236 h 416"/>
                <a:gd name="T18" fmla="*/ 383 w 425"/>
                <a:gd name="T19" fmla="*/ 260 h 416"/>
                <a:gd name="T20" fmla="*/ 385 w 425"/>
                <a:gd name="T21" fmla="*/ 271 h 416"/>
                <a:gd name="T22" fmla="*/ 383 w 425"/>
                <a:gd name="T23" fmla="*/ 290 h 416"/>
                <a:gd name="T24" fmla="*/ 394 w 425"/>
                <a:gd name="T25" fmla="*/ 314 h 416"/>
                <a:gd name="T26" fmla="*/ 411 w 425"/>
                <a:gd name="T27" fmla="*/ 352 h 416"/>
                <a:gd name="T28" fmla="*/ 425 w 425"/>
                <a:gd name="T29" fmla="*/ 361 h 416"/>
                <a:gd name="T30" fmla="*/ 394 w 425"/>
                <a:gd name="T31" fmla="*/ 382 h 416"/>
                <a:gd name="T32" fmla="*/ 352 w 425"/>
                <a:gd name="T33" fmla="*/ 397 h 416"/>
                <a:gd name="T34" fmla="*/ 328 w 425"/>
                <a:gd name="T35" fmla="*/ 397 h 416"/>
                <a:gd name="T36" fmla="*/ 314 w 425"/>
                <a:gd name="T37" fmla="*/ 408 h 416"/>
                <a:gd name="T38" fmla="*/ 288 w 425"/>
                <a:gd name="T39" fmla="*/ 411 h 416"/>
                <a:gd name="T40" fmla="*/ 279 w 425"/>
                <a:gd name="T41" fmla="*/ 416 h 416"/>
                <a:gd name="T42" fmla="*/ 231 w 425"/>
                <a:gd name="T43" fmla="*/ 404 h 416"/>
                <a:gd name="T44" fmla="*/ 203 w 425"/>
                <a:gd name="T45" fmla="*/ 406 h 416"/>
                <a:gd name="T46" fmla="*/ 191 w 425"/>
                <a:gd name="T47" fmla="*/ 354 h 416"/>
                <a:gd name="T48" fmla="*/ 179 w 425"/>
                <a:gd name="T49" fmla="*/ 335 h 416"/>
                <a:gd name="T50" fmla="*/ 170 w 425"/>
                <a:gd name="T51" fmla="*/ 326 h 416"/>
                <a:gd name="T52" fmla="*/ 132 w 425"/>
                <a:gd name="T53" fmla="*/ 319 h 416"/>
                <a:gd name="T54" fmla="*/ 111 w 425"/>
                <a:gd name="T55" fmla="*/ 307 h 416"/>
                <a:gd name="T56" fmla="*/ 87 w 425"/>
                <a:gd name="T57" fmla="*/ 300 h 416"/>
                <a:gd name="T58" fmla="*/ 71 w 425"/>
                <a:gd name="T59" fmla="*/ 293 h 416"/>
                <a:gd name="T60" fmla="*/ 54 w 425"/>
                <a:gd name="T61" fmla="*/ 283 h 416"/>
                <a:gd name="T62" fmla="*/ 35 w 425"/>
                <a:gd name="T63" fmla="*/ 236 h 416"/>
                <a:gd name="T64" fmla="*/ 12 w 425"/>
                <a:gd name="T65" fmla="*/ 212 h 416"/>
                <a:gd name="T66" fmla="*/ 5 w 425"/>
                <a:gd name="T67" fmla="*/ 191 h 416"/>
                <a:gd name="T68" fmla="*/ 7 w 425"/>
                <a:gd name="T69" fmla="*/ 170 h 416"/>
                <a:gd name="T70" fmla="*/ 0 w 425"/>
                <a:gd name="T71" fmla="*/ 137 h 416"/>
                <a:gd name="T72" fmla="*/ 16 w 425"/>
                <a:gd name="T73" fmla="*/ 134 h 416"/>
                <a:gd name="T74" fmla="*/ 31 w 425"/>
                <a:gd name="T75" fmla="*/ 120 h 416"/>
                <a:gd name="T76" fmla="*/ 47 w 425"/>
                <a:gd name="T77" fmla="*/ 99 h 416"/>
                <a:gd name="T78" fmla="*/ 57 w 425"/>
                <a:gd name="T79" fmla="*/ 92 h 416"/>
                <a:gd name="T80" fmla="*/ 54 w 425"/>
                <a:gd name="T81" fmla="*/ 80 h 416"/>
                <a:gd name="T82" fmla="*/ 47 w 425"/>
                <a:gd name="T83" fmla="*/ 70 h 416"/>
                <a:gd name="T84" fmla="*/ 45 w 425"/>
                <a:gd name="T85" fmla="*/ 56 h 416"/>
                <a:gd name="T86" fmla="*/ 57 w 425"/>
                <a:gd name="T87" fmla="*/ 52 h 416"/>
                <a:gd name="T88" fmla="*/ 59 w 425"/>
                <a:gd name="T89" fmla="*/ 28 h 416"/>
                <a:gd name="T90" fmla="*/ 42 w 425"/>
                <a:gd name="T91" fmla="*/ 7 h 416"/>
                <a:gd name="T92" fmla="*/ 57 w 425"/>
                <a:gd name="T93" fmla="*/ 2 h 416"/>
                <a:gd name="T94" fmla="*/ 99 w 425"/>
                <a:gd name="T95" fmla="*/ 2 h 416"/>
                <a:gd name="T96" fmla="*/ 177 w 425"/>
                <a:gd name="T97"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5" h="416">
                  <a:moveTo>
                    <a:pt x="177" y="0"/>
                  </a:moveTo>
                  <a:lnTo>
                    <a:pt x="184" y="4"/>
                  </a:lnTo>
                  <a:lnTo>
                    <a:pt x="324" y="82"/>
                  </a:lnTo>
                  <a:lnTo>
                    <a:pt x="326" y="104"/>
                  </a:lnTo>
                  <a:lnTo>
                    <a:pt x="383" y="141"/>
                  </a:lnTo>
                  <a:lnTo>
                    <a:pt x="364" y="189"/>
                  </a:lnTo>
                  <a:lnTo>
                    <a:pt x="366" y="212"/>
                  </a:lnTo>
                  <a:lnTo>
                    <a:pt x="392" y="226"/>
                  </a:lnTo>
                  <a:lnTo>
                    <a:pt x="392" y="236"/>
                  </a:lnTo>
                  <a:lnTo>
                    <a:pt x="383" y="260"/>
                  </a:lnTo>
                  <a:lnTo>
                    <a:pt x="385" y="271"/>
                  </a:lnTo>
                  <a:lnTo>
                    <a:pt x="383" y="290"/>
                  </a:lnTo>
                  <a:lnTo>
                    <a:pt x="394" y="314"/>
                  </a:lnTo>
                  <a:lnTo>
                    <a:pt x="411" y="352"/>
                  </a:lnTo>
                  <a:lnTo>
                    <a:pt x="425" y="361"/>
                  </a:lnTo>
                  <a:lnTo>
                    <a:pt x="394" y="382"/>
                  </a:lnTo>
                  <a:lnTo>
                    <a:pt x="352" y="397"/>
                  </a:lnTo>
                  <a:lnTo>
                    <a:pt x="328" y="397"/>
                  </a:lnTo>
                  <a:lnTo>
                    <a:pt x="314" y="408"/>
                  </a:lnTo>
                  <a:lnTo>
                    <a:pt x="288" y="411"/>
                  </a:lnTo>
                  <a:lnTo>
                    <a:pt x="279" y="416"/>
                  </a:lnTo>
                  <a:lnTo>
                    <a:pt x="231" y="404"/>
                  </a:lnTo>
                  <a:lnTo>
                    <a:pt x="203" y="406"/>
                  </a:lnTo>
                  <a:lnTo>
                    <a:pt x="191" y="354"/>
                  </a:lnTo>
                  <a:lnTo>
                    <a:pt x="179" y="335"/>
                  </a:lnTo>
                  <a:lnTo>
                    <a:pt x="170" y="326"/>
                  </a:lnTo>
                  <a:lnTo>
                    <a:pt x="132" y="319"/>
                  </a:lnTo>
                  <a:lnTo>
                    <a:pt x="111" y="307"/>
                  </a:lnTo>
                  <a:lnTo>
                    <a:pt x="87" y="300"/>
                  </a:lnTo>
                  <a:lnTo>
                    <a:pt x="71" y="293"/>
                  </a:lnTo>
                  <a:lnTo>
                    <a:pt x="54" y="283"/>
                  </a:lnTo>
                  <a:lnTo>
                    <a:pt x="35" y="236"/>
                  </a:lnTo>
                  <a:lnTo>
                    <a:pt x="12" y="212"/>
                  </a:lnTo>
                  <a:lnTo>
                    <a:pt x="5" y="191"/>
                  </a:lnTo>
                  <a:lnTo>
                    <a:pt x="7" y="170"/>
                  </a:lnTo>
                  <a:lnTo>
                    <a:pt x="0" y="137"/>
                  </a:lnTo>
                  <a:lnTo>
                    <a:pt x="16" y="134"/>
                  </a:lnTo>
                  <a:lnTo>
                    <a:pt x="31" y="120"/>
                  </a:lnTo>
                  <a:lnTo>
                    <a:pt x="47" y="99"/>
                  </a:lnTo>
                  <a:lnTo>
                    <a:pt x="57" y="92"/>
                  </a:lnTo>
                  <a:lnTo>
                    <a:pt x="54" y="80"/>
                  </a:lnTo>
                  <a:lnTo>
                    <a:pt x="47" y="70"/>
                  </a:lnTo>
                  <a:lnTo>
                    <a:pt x="45" y="56"/>
                  </a:lnTo>
                  <a:lnTo>
                    <a:pt x="57" y="52"/>
                  </a:lnTo>
                  <a:lnTo>
                    <a:pt x="59" y="28"/>
                  </a:lnTo>
                  <a:lnTo>
                    <a:pt x="42" y="7"/>
                  </a:lnTo>
                  <a:lnTo>
                    <a:pt x="57" y="2"/>
                  </a:lnTo>
                  <a:lnTo>
                    <a:pt x="99" y="2"/>
                  </a:lnTo>
                  <a:lnTo>
                    <a:pt x="177"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613">
              <a:extLst>
                <a:ext uri="{FF2B5EF4-FFF2-40B4-BE49-F238E27FC236}">
                  <a16:creationId xmlns="" xmlns:a16="http://schemas.microsoft.com/office/drawing/2014/main" id="{77D7BDDF-C90E-4371-80DD-7E26BBB6C3C8}"/>
                </a:ext>
              </a:extLst>
            </p:cNvPr>
            <p:cNvSpPr>
              <a:spLocks/>
            </p:cNvSpPr>
            <p:nvPr/>
          </p:nvSpPr>
          <p:spPr bwMode="auto">
            <a:xfrm>
              <a:off x="-25732737" y="-9122684"/>
              <a:ext cx="1103313" cy="627063"/>
            </a:xfrm>
            <a:custGeom>
              <a:avLst/>
              <a:gdLst>
                <a:gd name="T0" fmla="*/ 390 w 695"/>
                <a:gd name="T1" fmla="*/ 15 h 395"/>
                <a:gd name="T2" fmla="*/ 411 w 695"/>
                <a:gd name="T3" fmla="*/ 5 h 395"/>
                <a:gd name="T4" fmla="*/ 475 w 695"/>
                <a:gd name="T5" fmla="*/ 29 h 395"/>
                <a:gd name="T6" fmla="*/ 468 w 695"/>
                <a:gd name="T7" fmla="*/ 55 h 395"/>
                <a:gd name="T8" fmla="*/ 513 w 695"/>
                <a:gd name="T9" fmla="*/ 81 h 395"/>
                <a:gd name="T10" fmla="*/ 562 w 695"/>
                <a:gd name="T11" fmla="*/ 107 h 395"/>
                <a:gd name="T12" fmla="*/ 614 w 695"/>
                <a:gd name="T13" fmla="*/ 123 h 395"/>
                <a:gd name="T14" fmla="*/ 695 w 695"/>
                <a:gd name="T15" fmla="*/ 140 h 395"/>
                <a:gd name="T16" fmla="*/ 678 w 695"/>
                <a:gd name="T17" fmla="*/ 180 h 395"/>
                <a:gd name="T18" fmla="*/ 681 w 695"/>
                <a:gd name="T19" fmla="*/ 223 h 395"/>
                <a:gd name="T20" fmla="*/ 624 w 695"/>
                <a:gd name="T21" fmla="*/ 241 h 395"/>
                <a:gd name="T22" fmla="*/ 593 w 695"/>
                <a:gd name="T23" fmla="*/ 267 h 395"/>
                <a:gd name="T24" fmla="*/ 532 w 695"/>
                <a:gd name="T25" fmla="*/ 284 h 395"/>
                <a:gd name="T26" fmla="*/ 480 w 695"/>
                <a:gd name="T27" fmla="*/ 315 h 395"/>
                <a:gd name="T28" fmla="*/ 517 w 695"/>
                <a:gd name="T29" fmla="*/ 345 h 395"/>
                <a:gd name="T30" fmla="*/ 551 w 695"/>
                <a:gd name="T31" fmla="*/ 360 h 395"/>
                <a:gd name="T32" fmla="*/ 456 w 695"/>
                <a:gd name="T33" fmla="*/ 395 h 395"/>
                <a:gd name="T34" fmla="*/ 442 w 695"/>
                <a:gd name="T35" fmla="*/ 362 h 395"/>
                <a:gd name="T36" fmla="*/ 406 w 695"/>
                <a:gd name="T37" fmla="*/ 338 h 395"/>
                <a:gd name="T38" fmla="*/ 444 w 695"/>
                <a:gd name="T39" fmla="*/ 310 h 395"/>
                <a:gd name="T40" fmla="*/ 432 w 695"/>
                <a:gd name="T41" fmla="*/ 312 h 395"/>
                <a:gd name="T42" fmla="*/ 371 w 695"/>
                <a:gd name="T43" fmla="*/ 282 h 395"/>
                <a:gd name="T44" fmla="*/ 319 w 695"/>
                <a:gd name="T45" fmla="*/ 315 h 395"/>
                <a:gd name="T46" fmla="*/ 272 w 695"/>
                <a:gd name="T47" fmla="*/ 341 h 395"/>
                <a:gd name="T48" fmla="*/ 236 w 695"/>
                <a:gd name="T49" fmla="*/ 341 h 395"/>
                <a:gd name="T50" fmla="*/ 253 w 695"/>
                <a:gd name="T51" fmla="*/ 319 h 395"/>
                <a:gd name="T52" fmla="*/ 262 w 695"/>
                <a:gd name="T53" fmla="*/ 296 h 395"/>
                <a:gd name="T54" fmla="*/ 274 w 695"/>
                <a:gd name="T55" fmla="*/ 298 h 395"/>
                <a:gd name="T56" fmla="*/ 307 w 695"/>
                <a:gd name="T57" fmla="*/ 296 h 395"/>
                <a:gd name="T58" fmla="*/ 302 w 695"/>
                <a:gd name="T59" fmla="*/ 284 h 395"/>
                <a:gd name="T60" fmla="*/ 284 w 695"/>
                <a:gd name="T61" fmla="*/ 251 h 395"/>
                <a:gd name="T62" fmla="*/ 272 w 695"/>
                <a:gd name="T63" fmla="*/ 227 h 395"/>
                <a:gd name="T64" fmla="*/ 239 w 695"/>
                <a:gd name="T65" fmla="*/ 211 h 395"/>
                <a:gd name="T66" fmla="*/ 184 w 695"/>
                <a:gd name="T67" fmla="*/ 201 h 395"/>
                <a:gd name="T68" fmla="*/ 158 w 695"/>
                <a:gd name="T69" fmla="*/ 208 h 395"/>
                <a:gd name="T70" fmla="*/ 121 w 695"/>
                <a:gd name="T71" fmla="*/ 225 h 395"/>
                <a:gd name="T72" fmla="*/ 90 w 695"/>
                <a:gd name="T73" fmla="*/ 220 h 395"/>
                <a:gd name="T74" fmla="*/ 40 w 695"/>
                <a:gd name="T75" fmla="*/ 213 h 395"/>
                <a:gd name="T76" fmla="*/ 21 w 695"/>
                <a:gd name="T77" fmla="*/ 211 h 395"/>
                <a:gd name="T78" fmla="*/ 7 w 695"/>
                <a:gd name="T79" fmla="*/ 178 h 395"/>
                <a:gd name="T80" fmla="*/ 26 w 695"/>
                <a:gd name="T81" fmla="*/ 168 h 395"/>
                <a:gd name="T82" fmla="*/ 52 w 695"/>
                <a:gd name="T83" fmla="*/ 104 h 395"/>
                <a:gd name="T84" fmla="*/ 76 w 695"/>
                <a:gd name="T85" fmla="*/ 83 h 395"/>
                <a:gd name="T86" fmla="*/ 73 w 695"/>
                <a:gd name="T87" fmla="*/ 38 h 395"/>
                <a:gd name="T88" fmla="*/ 125 w 695"/>
                <a:gd name="T89" fmla="*/ 22 h 395"/>
                <a:gd name="T90" fmla="*/ 208 w 695"/>
                <a:gd name="T91" fmla="*/ 38 h 395"/>
                <a:gd name="T92" fmla="*/ 253 w 695"/>
                <a:gd name="T93" fmla="*/ 48 h 395"/>
                <a:gd name="T94" fmla="*/ 276 w 695"/>
                <a:gd name="T95" fmla="*/ 50 h 395"/>
                <a:gd name="T96" fmla="*/ 326 w 695"/>
                <a:gd name="T97" fmla="*/ 52 h 395"/>
                <a:gd name="T98" fmla="*/ 340 w 695"/>
                <a:gd name="T99" fmla="*/ 15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5" h="395">
                  <a:moveTo>
                    <a:pt x="373" y="12"/>
                  </a:moveTo>
                  <a:lnTo>
                    <a:pt x="390" y="15"/>
                  </a:lnTo>
                  <a:lnTo>
                    <a:pt x="399" y="3"/>
                  </a:lnTo>
                  <a:lnTo>
                    <a:pt x="411" y="5"/>
                  </a:lnTo>
                  <a:lnTo>
                    <a:pt x="451" y="0"/>
                  </a:lnTo>
                  <a:lnTo>
                    <a:pt x="475" y="29"/>
                  </a:lnTo>
                  <a:lnTo>
                    <a:pt x="466" y="41"/>
                  </a:lnTo>
                  <a:lnTo>
                    <a:pt x="468" y="55"/>
                  </a:lnTo>
                  <a:lnTo>
                    <a:pt x="499" y="57"/>
                  </a:lnTo>
                  <a:lnTo>
                    <a:pt x="513" y="81"/>
                  </a:lnTo>
                  <a:lnTo>
                    <a:pt x="513" y="90"/>
                  </a:lnTo>
                  <a:lnTo>
                    <a:pt x="562" y="107"/>
                  </a:lnTo>
                  <a:lnTo>
                    <a:pt x="591" y="100"/>
                  </a:lnTo>
                  <a:lnTo>
                    <a:pt x="614" y="123"/>
                  </a:lnTo>
                  <a:lnTo>
                    <a:pt x="638" y="123"/>
                  </a:lnTo>
                  <a:lnTo>
                    <a:pt x="695" y="140"/>
                  </a:lnTo>
                  <a:lnTo>
                    <a:pt x="695" y="154"/>
                  </a:lnTo>
                  <a:lnTo>
                    <a:pt x="678" y="180"/>
                  </a:lnTo>
                  <a:lnTo>
                    <a:pt x="688" y="208"/>
                  </a:lnTo>
                  <a:lnTo>
                    <a:pt x="681" y="223"/>
                  </a:lnTo>
                  <a:lnTo>
                    <a:pt x="645" y="227"/>
                  </a:lnTo>
                  <a:lnTo>
                    <a:pt x="624" y="241"/>
                  </a:lnTo>
                  <a:lnTo>
                    <a:pt x="624" y="263"/>
                  </a:lnTo>
                  <a:lnTo>
                    <a:pt x="593" y="267"/>
                  </a:lnTo>
                  <a:lnTo>
                    <a:pt x="567" y="282"/>
                  </a:lnTo>
                  <a:lnTo>
                    <a:pt x="532" y="284"/>
                  </a:lnTo>
                  <a:lnTo>
                    <a:pt x="496" y="303"/>
                  </a:lnTo>
                  <a:lnTo>
                    <a:pt x="480" y="315"/>
                  </a:lnTo>
                  <a:lnTo>
                    <a:pt x="499" y="334"/>
                  </a:lnTo>
                  <a:lnTo>
                    <a:pt x="517" y="345"/>
                  </a:lnTo>
                  <a:lnTo>
                    <a:pt x="558" y="341"/>
                  </a:lnTo>
                  <a:lnTo>
                    <a:pt x="551" y="360"/>
                  </a:lnTo>
                  <a:lnTo>
                    <a:pt x="508" y="367"/>
                  </a:lnTo>
                  <a:lnTo>
                    <a:pt x="456" y="395"/>
                  </a:lnTo>
                  <a:lnTo>
                    <a:pt x="435" y="386"/>
                  </a:lnTo>
                  <a:lnTo>
                    <a:pt x="442" y="362"/>
                  </a:lnTo>
                  <a:lnTo>
                    <a:pt x="399" y="348"/>
                  </a:lnTo>
                  <a:lnTo>
                    <a:pt x="406" y="338"/>
                  </a:lnTo>
                  <a:lnTo>
                    <a:pt x="451" y="319"/>
                  </a:lnTo>
                  <a:lnTo>
                    <a:pt x="444" y="310"/>
                  </a:lnTo>
                  <a:lnTo>
                    <a:pt x="440" y="315"/>
                  </a:lnTo>
                  <a:lnTo>
                    <a:pt x="432" y="312"/>
                  </a:lnTo>
                  <a:lnTo>
                    <a:pt x="373" y="301"/>
                  </a:lnTo>
                  <a:lnTo>
                    <a:pt x="371" y="282"/>
                  </a:lnTo>
                  <a:lnTo>
                    <a:pt x="336" y="289"/>
                  </a:lnTo>
                  <a:lnTo>
                    <a:pt x="319" y="315"/>
                  </a:lnTo>
                  <a:lnTo>
                    <a:pt x="291" y="350"/>
                  </a:lnTo>
                  <a:lnTo>
                    <a:pt x="272" y="341"/>
                  </a:lnTo>
                  <a:lnTo>
                    <a:pt x="255" y="350"/>
                  </a:lnTo>
                  <a:lnTo>
                    <a:pt x="236" y="341"/>
                  </a:lnTo>
                  <a:lnTo>
                    <a:pt x="246" y="336"/>
                  </a:lnTo>
                  <a:lnTo>
                    <a:pt x="253" y="319"/>
                  </a:lnTo>
                  <a:lnTo>
                    <a:pt x="265" y="303"/>
                  </a:lnTo>
                  <a:lnTo>
                    <a:pt x="262" y="296"/>
                  </a:lnTo>
                  <a:lnTo>
                    <a:pt x="269" y="291"/>
                  </a:lnTo>
                  <a:lnTo>
                    <a:pt x="274" y="298"/>
                  </a:lnTo>
                  <a:lnTo>
                    <a:pt x="295" y="298"/>
                  </a:lnTo>
                  <a:lnTo>
                    <a:pt x="307" y="296"/>
                  </a:lnTo>
                  <a:lnTo>
                    <a:pt x="300" y="291"/>
                  </a:lnTo>
                  <a:lnTo>
                    <a:pt x="302" y="284"/>
                  </a:lnTo>
                  <a:lnTo>
                    <a:pt x="288" y="272"/>
                  </a:lnTo>
                  <a:lnTo>
                    <a:pt x="284" y="251"/>
                  </a:lnTo>
                  <a:lnTo>
                    <a:pt x="269" y="244"/>
                  </a:lnTo>
                  <a:lnTo>
                    <a:pt x="272" y="227"/>
                  </a:lnTo>
                  <a:lnTo>
                    <a:pt x="253" y="213"/>
                  </a:lnTo>
                  <a:lnTo>
                    <a:pt x="239" y="211"/>
                  </a:lnTo>
                  <a:lnTo>
                    <a:pt x="210" y="197"/>
                  </a:lnTo>
                  <a:lnTo>
                    <a:pt x="184" y="201"/>
                  </a:lnTo>
                  <a:lnTo>
                    <a:pt x="175" y="208"/>
                  </a:lnTo>
                  <a:lnTo>
                    <a:pt x="158" y="208"/>
                  </a:lnTo>
                  <a:lnTo>
                    <a:pt x="149" y="220"/>
                  </a:lnTo>
                  <a:lnTo>
                    <a:pt x="121" y="225"/>
                  </a:lnTo>
                  <a:lnTo>
                    <a:pt x="106" y="232"/>
                  </a:lnTo>
                  <a:lnTo>
                    <a:pt x="90" y="220"/>
                  </a:lnTo>
                  <a:lnTo>
                    <a:pt x="64" y="220"/>
                  </a:lnTo>
                  <a:lnTo>
                    <a:pt x="40" y="213"/>
                  </a:lnTo>
                  <a:lnTo>
                    <a:pt x="24" y="225"/>
                  </a:lnTo>
                  <a:lnTo>
                    <a:pt x="21" y="211"/>
                  </a:lnTo>
                  <a:lnTo>
                    <a:pt x="0" y="199"/>
                  </a:lnTo>
                  <a:lnTo>
                    <a:pt x="7" y="178"/>
                  </a:lnTo>
                  <a:lnTo>
                    <a:pt x="19" y="166"/>
                  </a:lnTo>
                  <a:lnTo>
                    <a:pt x="26" y="168"/>
                  </a:lnTo>
                  <a:lnTo>
                    <a:pt x="17" y="145"/>
                  </a:lnTo>
                  <a:lnTo>
                    <a:pt x="52" y="104"/>
                  </a:lnTo>
                  <a:lnTo>
                    <a:pt x="71" y="97"/>
                  </a:lnTo>
                  <a:lnTo>
                    <a:pt x="76" y="83"/>
                  </a:lnTo>
                  <a:lnTo>
                    <a:pt x="54" y="38"/>
                  </a:lnTo>
                  <a:lnTo>
                    <a:pt x="73" y="38"/>
                  </a:lnTo>
                  <a:lnTo>
                    <a:pt x="95" y="24"/>
                  </a:lnTo>
                  <a:lnTo>
                    <a:pt x="125" y="22"/>
                  </a:lnTo>
                  <a:lnTo>
                    <a:pt x="163" y="26"/>
                  </a:lnTo>
                  <a:lnTo>
                    <a:pt x="208" y="38"/>
                  </a:lnTo>
                  <a:lnTo>
                    <a:pt x="239" y="41"/>
                  </a:lnTo>
                  <a:lnTo>
                    <a:pt x="253" y="48"/>
                  </a:lnTo>
                  <a:lnTo>
                    <a:pt x="267" y="38"/>
                  </a:lnTo>
                  <a:lnTo>
                    <a:pt x="276" y="50"/>
                  </a:lnTo>
                  <a:lnTo>
                    <a:pt x="312" y="48"/>
                  </a:lnTo>
                  <a:lnTo>
                    <a:pt x="326" y="52"/>
                  </a:lnTo>
                  <a:lnTo>
                    <a:pt x="328" y="26"/>
                  </a:lnTo>
                  <a:lnTo>
                    <a:pt x="340" y="15"/>
                  </a:lnTo>
                  <a:lnTo>
                    <a:pt x="373" y="1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614">
              <a:extLst>
                <a:ext uri="{FF2B5EF4-FFF2-40B4-BE49-F238E27FC236}">
                  <a16:creationId xmlns="" xmlns:a16="http://schemas.microsoft.com/office/drawing/2014/main" id="{AB19CD51-6294-46E6-B647-44A03520C82E}"/>
                </a:ext>
              </a:extLst>
            </p:cNvPr>
            <p:cNvSpPr>
              <a:spLocks/>
            </p:cNvSpPr>
            <p:nvPr/>
          </p:nvSpPr>
          <p:spPr bwMode="auto">
            <a:xfrm>
              <a:off x="-25308874" y="-5526993"/>
              <a:ext cx="112713" cy="107950"/>
            </a:xfrm>
            <a:custGeom>
              <a:avLst/>
              <a:gdLst>
                <a:gd name="T0" fmla="*/ 54 w 71"/>
                <a:gd name="T1" fmla="*/ 0 h 68"/>
                <a:gd name="T2" fmla="*/ 71 w 71"/>
                <a:gd name="T3" fmla="*/ 21 h 68"/>
                <a:gd name="T4" fmla="*/ 69 w 71"/>
                <a:gd name="T5" fmla="*/ 45 h 68"/>
                <a:gd name="T6" fmla="*/ 57 w 71"/>
                <a:gd name="T7" fmla="*/ 49 h 68"/>
                <a:gd name="T8" fmla="*/ 35 w 71"/>
                <a:gd name="T9" fmla="*/ 47 h 68"/>
                <a:gd name="T10" fmla="*/ 24 w 71"/>
                <a:gd name="T11" fmla="*/ 68 h 68"/>
                <a:gd name="T12" fmla="*/ 0 w 71"/>
                <a:gd name="T13" fmla="*/ 66 h 68"/>
                <a:gd name="T14" fmla="*/ 5 w 71"/>
                <a:gd name="T15" fmla="*/ 45 h 68"/>
                <a:gd name="T16" fmla="*/ 9 w 71"/>
                <a:gd name="T17" fmla="*/ 40 h 68"/>
                <a:gd name="T18" fmla="*/ 12 w 71"/>
                <a:gd name="T19" fmla="*/ 19 h 68"/>
                <a:gd name="T20" fmla="*/ 21 w 71"/>
                <a:gd name="T21" fmla="*/ 7 h 68"/>
                <a:gd name="T22" fmla="*/ 31 w 71"/>
                <a:gd name="T23" fmla="*/ 11 h 68"/>
                <a:gd name="T24" fmla="*/ 54 w 71"/>
                <a:gd name="T25"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8">
                  <a:moveTo>
                    <a:pt x="54" y="0"/>
                  </a:moveTo>
                  <a:lnTo>
                    <a:pt x="71" y="21"/>
                  </a:lnTo>
                  <a:lnTo>
                    <a:pt x="69" y="45"/>
                  </a:lnTo>
                  <a:lnTo>
                    <a:pt x="57" y="49"/>
                  </a:lnTo>
                  <a:lnTo>
                    <a:pt x="35" y="47"/>
                  </a:lnTo>
                  <a:lnTo>
                    <a:pt x="24" y="68"/>
                  </a:lnTo>
                  <a:lnTo>
                    <a:pt x="0" y="66"/>
                  </a:lnTo>
                  <a:lnTo>
                    <a:pt x="5" y="45"/>
                  </a:lnTo>
                  <a:lnTo>
                    <a:pt x="9" y="40"/>
                  </a:lnTo>
                  <a:lnTo>
                    <a:pt x="12" y="19"/>
                  </a:lnTo>
                  <a:lnTo>
                    <a:pt x="21" y="7"/>
                  </a:lnTo>
                  <a:lnTo>
                    <a:pt x="31" y="11"/>
                  </a:lnTo>
                  <a:lnTo>
                    <a:pt x="54"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615">
              <a:extLst>
                <a:ext uri="{FF2B5EF4-FFF2-40B4-BE49-F238E27FC236}">
                  <a16:creationId xmlns="" xmlns:a16="http://schemas.microsoft.com/office/drawing/2014/main" id="{9B6A21E3-89A4-4FDD-AFCB-102EBBE1D68E}"/>
                </a:ext>
              </a:extLst>
            </p:cNvPr>
            <p:cNvSpPr>
              <a:spLocks/>
            </p:cNvSpPr>
            <p:nvPr/>
          </p:nvSpPr>
          <p:spPr bwMode="auto">
            <a:xfrm>
              <a:off x="-24964387" y="-7628845"/>
              <a:ext cx="1290638" cy="1023938"/>
            </a:xfrm>
            <a:custGeom>
              <a:avLst/>
              <a:gdLst>
                <a:gd name="T0" fmla="*/ 310 w 813"/>
                <a:gd name="T1" fmla="*/ 629 h 645"/>
                <a:gd name="T2" fmla="*/ 296 w 813"/>
                <a:gd name="T3" fmla="*/ 603 h 645"/>
                <a:gd name="T4" fmla="*/ 256 w 813"/>
                <a:gd name="T5" fmla="*/ 556 h 645"/>
                <a:gd name="T6" fmla="*/ 218 w 813"/>
                <a:gd name="T7" fmla="*/ 494 h 645"/>
                <a:gd name="T8" fmla="*/ 175 w 813"/>
                <a:gd name="T9" fmla="*/ 449 h 645"/>
                <a:gd name="T10" fmla="*/ 173 w 813"/>
                <a:gd name="T11" fmla="*/ 397 h 645"/>
                <a:gd name="T12" fmla="*/ 130 w 813"/>
                <a:gd name="T13" fmla="*/ 336 h 645"/>
                <a:gd name="T14" fmla="*/ 97 w 813"/>
                <a:gd name="T15" fmla="*/ 305 h 645"/>
                <a:gd name="T16" fmla="*/ 90 w 813"/>
                <a:gd name="T17" fmla="*/ 274 h 645"/>
                <a:gd name="T18" fmla="*/ 62 w 813"/>
                <a:gd name="T19" fmla="*/ 234 h 645"/>
                <a:gd name="T20" fmla="*/ 19 w 813"/>
                <a:gd name="T21" fmla="*/ 173 h 645"/>
                <a:gd name="T22" fmla="*/ 8 w 813"/>
                <a:gd name="T23" fmla="*/ 149 h 645"/>
                <a:gd name="T24" fmla="*/ 12 w 813"/>
                <a:gd name="T25" fmla="*/ 118 h 645"/>
                <a:gd name="T26" fmla="*/ 74 w 813"/>
                <a:gd name="T27" fmla="*/ 114 h 645"/>
                <a:gd name="T28" fmla="*/ 111 w 813"/>
                <a:gd name="T29" fmla="*/ 92 h 645"/>
                <a:gd name="T30" fmla="*/ 130 w 813"/>
                <a:gd name="T31" fmla="*/ 71 h 645"/>
                <a:gd name="T32" fmla="*/ 171 w 813"/>
                <a:gd name="T33" fmla="*/ 7 h 645"/>
                <a:gd name="T34" fmla="*/ 223 w 813"/>
                <a:gd name="T35" fmla="*/ 12 h 645"/>
                <a:gd name="T36" fmla="*/ 390 w 813"/>
                <a:gd name="T37" fmla="*/ 125 h 645"/>
                <a:gd name="T38" fmla="*/ 497 w 813"/>
                <a:gd name="T39" fmla="*/ 135 h 645"/>
                <a:gd name="T40" fmla="*/ 532 w 813"/>
                <a:gd name="T41" fmla="*/ 151 h 645"/>
                <a:gd name="T42" fmla="*/ 567 w 813"/>
                <a:gd name="T43" fmla="*/ 199 h 645"/>
                <a:gd name="T44" fmla="*/ 601 w 813"/>
                <a:gd name="T45" fmla="*/ 229 h 645"/>
                <a:gd name="T46" fmla="*/ 598 w 813"/>
                <a:gd name="T47" fmla="*/ 260 h 645"/>
                <a:gd name="T48" fmla="*/ 615 w 813"/>
                <a:gd name="T49" fmla="*/ 286 h 645"/>
                <a:gd name="T50" fmla="*/ 627 w 813"/>
                <a:gd name="T51" fmla="*/ 310 h 645"/>
                <a:gd name="T52" fmla="*/ 648 w 813"/>
                <a:gd name="T53" fmla="*/ 314 h 645"/>
                <a:gd name="T54" fmla="*/ 657 w 813"/>
                <a:gd name="T55" fmla="*/ 340 h 645"/>
                <a:gd name="T56" fmla="*/ 787 w 813"/>
                <a:gd name="T57" fmla="*/ 402 h 645"/>
                <a:gd name="T58" fmla="*/ 813 w 813"/>
                <a:gd name="T59" fmla="*/ 421 h 645"/>
                <a:gd name="T60" fmla="*/ 671 w 813"/>
                <a:gd name="T61" fmla="*/ 541 h 645"/>
                <a:gd name="T62" fmla="*/ 525 w 813"/>
                <a:gd name="T63" fmla="*/ 574 h 645"/>
                <a:gd name="T64" fmla="*/ 478 w 813"/>
                <a:gd name="T65" fmla="*/ 622 h 645"/>
                <a:gd name="T66" fmla="*/ 454 w 813"/>
                <a:gd name="T67" fmla="*/ 612 h 645"/>
                <a:gd name="T68" fmla="*/ 409 w 813"/>
                <a:gd name="T69" fmla="*/ 603 h 645"/>
                <a:gd name="T70" fmla="*/ 355 w 813"/>
                <a:gd name="T71" fmla="*/ 608 h 645"/>
                <a:gd name="T72" fmla="*/ 329 w 813"/>
                <a:gd name="T73" fmla="*/ 617 h 645"/>
                <a:gd name="T74" fmla="*/ 315 w 813"/>
                <a:gd name="T75"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3" h="645">
                  <a:moveTo>
                    <a:pt x="315" y="645"/>
                  </a:moveTo>
                  <a:lnTo>
                    <a:pt x="310" y="629"/>
                  </a:lnTo>
                  <a:lnTo>
                    <a:pt x="298" y="617"/>
                  </a:lnTo>
                  <a:lnTo>
                    <a:pt x="296" y="603"/>
                  </a:lnTo>
                  <a:lnTo>
                    <a:pt x="277" y="589"/>
                  </a:lnTo>
                  <a:lnTo>
                    <a:pt x="256" y="556"/>
                  </a:lnTo>
                  <a:lnTo>
                    <a:pt x="244" y="522"/>
                  </a:lnTo>
                  <a:lnTo>
                    <a:pt x="218" y="494"/>
                  </a:lnTo>
                  <a:lnTo>
                    <a:pt x="201" y="487"/>
                  </a:lnTo>
                  <a:lnTo>
                    <a:pt x="175" y="449"/>
                  </a:lnTo>
                  <a:lnTo>
                    <a:pt x="171" y="421"/>
                  </a:lnTo>
                  <a:lnTo>
                    <a:pt x="173" y="397"/>
                  </a:lnTo>
                  <a:lnTo>
                    <a:pt x="149" y="352"/>
                  </a:lnTo>
                  <a:lnTo>
                    <a:pt x="130" y="336"/>
                  </a:lnTo>
                  <a:lnTo>
                    <a:pt x="111" y="329"/>
                  </a:lnTo>
                  <a:lnTo>
                    <a:pt x="97" y="305"/>
                  </a:lnTo>
                  <a:lnTo>
                    <a:pt x="100" y="296"/>
                  </a:lnTo>
                  <a:lnTo>
                    <a:pt x="90" y="274"/>
                  </a:lnTo>
                  <a:lnTo>
                    <a:pt x="78" y="265"/>
                  </a:lnTo>
                  <a:lnTo>
                    <a:pt x="62" y="234"/>
                  </a:lnTo>
                  <a:lnTo>
                    <a:pt x="38" y="201"/>
                  </a:lnTo>
                  <a:lnTo>
                    <a:pt x="19" y="173"/>
                  </a:lnTo>
                  <a:lnTo>
                    <a:pt x="0" y="173"/>
                  </a:lnTo>
                  <a:lnTo>
                    <a:pt x="8" y="149"/>
                  </a:lnTo>
                  <a:lnTo>
                    <a:pt x="8" y="135"/>
                  </a:lnTo>
                  <a:lnTo>
                    <a:pt x="12" y="118"/>
                  </a:lnTo>
                  <a:lnTo>
                    <a:pt x="55" y="125"/>
                  </a:lnTo>
                  <a:lnTo>
                    <a:pt x="74" y="114"/>
                  </a:lnTo>
                  <a:lnTo>
                    <a:pt x="81" y="97"/>
                  </a:lnTo>
                  <a:lnTo>
                    <a:pt x="111" y="92"/>
                  </a:lnTo>
                  <a:lnTo>
                    <a:pt x="119" y="78"/>
                  </a:lnTo>
                  <a:lnTo>
                    <a:pt x="130" y="71"/>
                  </a:lnTo>
                  <a:lnTo>
                    <a:pt x="93" y="28"/>
                  </a:lnTo>
                  <a:lnTo>
                    <a:pt x="171" y="7"/>
                  </a:lnTo>
                  <a:lnTo>
                    <a:pt x="178" y="0"/>
                  </a:lnTo>
                  <a:lnTo>
                    <a:pt x="223" y="12"/>
                  </a:lnTo>
                  <a:lnTo>
                    <a:pt x="282" y="43"/>
                  </a:lnTo>
                  <a:lnTo>
                    <a:pt x="390" y="125"/>
                  </a:lnTo>
                  <a:lnTo>
                    <a:pt x="461" y="130"/>
                  </a:lnTo>
                  <a:lnTo>
                    <a:pt x="497" y="135"/>
                  </a:lnTo>
                  <a:lnTo>
                    <a:pt x="506" y="154"/>
                  </a:lnTo>
                  <a:lnTo>
                    <a:pt x="532" y="151"/>
                  </a:lnTo>
                  <a:lnTo>
                    <a:pt x="549" y="189"/>
                  </a:lnTo>
                  <a:lnTo>
                    <a:pt x="567" y="199"/>
                  </a:lnTo>
                  <a:lnTo>
                    <a:pt x="575" y="213"/>
                  </a:lnTo>
                  <a:lnTo>
                    <a:pt x="601" y="229"/>
                  </a:lnTo>
                  <a:lnTo>
                    <a:pt x="603" y="246"/>
                  </a:lnTo>
                  <a:lnTo>
                    <a:pt x="598" y="260"/>
                  </a:lnTo>
                  <a:lnTo>
                    <a:pt x="603" y="274"/>
                  </a:lnTo>
                  <a:lnTo>
                    <a:pt x="615" y="286"/>
                  </a:lnTo>
                  <a:lnTo>
                    <a:pt x="619" y="300"/>
                  </a:lnTo>
                  <a:lnTo>
                    <a:pt x="627" y="310"/>
                  </a:lnTo>
                  <a:lnTo>
                    <a:pt x="636" y="317"/>
                  </a:lnTo>
                  <a:lnTo>
                    <a:pt x="648" y="314"/>
                  </a:lnTo>
                  <a:lnTo>
                    <a:pt x="655" y="331"/>
                  </a:lnTo>
                  <a:lnTo>
                    <a:pt x="657" y="340"/>
                  </a:lnTo>
                  <a:lnTo>
                    <a:pt x="671" y="381"/>
                  </a:lnTo>
                  <a:lnTo>
                    <a:pt x="787" y="402"/>
                  </a:lnTo>
                  <a:lnTo>
                    <a:pt x="797" y="392"/>
                  </a:lnTo>
                  <a:lnTo>
                    <a:pt x="813" y="421"/>
                  </a:lnTo>
                  <a:lnTo>
                    <a:pt x="787" y="501"/>
                  </a:lnTo>
                  <a:lnTo>
                    <a:pt x="671" y="541"/>
                  </a:lnTo>
                  <a:lnTo>
                    <a:pt x="560" y="556"/>
                  </a:lnTo>
                  <a:lnTo>
                    <a:pt x="525" y="574"/>
                  </a:lnTo>
                  <a:lnTo>
                    <a:pt x="497" y="617"/>
                  </a:lnTo>
                  <a:lnTo>
                    <a:pt x="478" y="622"/>
                  </a:lnTo>
                  <a:lnTo>
                    <a:pt x="468" y="610"/>
                  </a:lnTo>
                  <a:lnTo>
                    <a:pt x="454" y="612"/>
                  </a:lnTo>
                  <a:lnTo>
                    <a:pt x="416" y="608"/>
                  </a:lnTo>
                  <a:lnTo>
                    <a:pt x="409" y="603"/>
                  </a:lnTo>
                  <a:lnTo>
                    <a:pt x="364" y="605"/>
                  </a:lnTo>
                  <a:lnTo>
                    <a:pt x="355" y="608"/>
                  </a:lnTo>
                  <a:lnTo>
                    <a:pt x="338" y="598"/>
                  </a:lnTo>
                  <a:lnTo>
                    <a:pt x="329" y="617"/>
                  </a:lnTo>
                  <a:lnTo>
                    <a:pt x="331" y="634"/>
                  </a:lnTo>
                  <a:lnTo>
                    <a:pt x="315" y="64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616">
              <a:extLst>
                <a:ext uri="{FF2B5EF4-FFF2-40B4-BE49-F238E27FC236}">
                  <a16:creationId xmlns="" xmlns:a16="http://schemas.microsoft.com/office/drawing/2014/main" id="{45C198C4-89AB-4568-ABF8-E703E8DC5A58}"/>
                </a:ext>
              </a:extLst>
            </p:cNvPr>
            <p:cNvSpPr>
              <a:spLocks/>
            </p:cNvSpPr>
            <p:nvPr/>
          </p:nvSpPr>
          <p:spPr bwMode="auto">
            <a:xfrm>
              <a:off x="-26340750" y="-5917518"/>
              <a:ext cx="1163638" cy="1133476"/>
            </a:xfrm>
            <a:custGeom>
              <a:avLst/>
              <a:gdLst>
                <a:gd name="T0" fmla="*/ 719 w 733"/>
                <a:gd name="T1" fmla="*/ 111 h 714"/>
                <a:gd name="T2" fmla="*/ 721 w 733"/>
                <a:gd name="T3" fmla="*/ 130 h 714"/>
                <a:gd name="T4" fmla="*/ 693 w 733"/>
                <a:gd name="T5" fmla="*/ 161 h 714"/>
                <a:gd name="T6" fmla="*/ 681 w 733"/>
                <a:gd name="T7" fmla="*/ 210 h 714"/>
                <a:gd name="T8" fmla="*/ 671 w 733"/>
                <a:gd name="T9" fmla="*/ 253 h 714"/>
                <a:gd name="T10" fmla="*/ 659 w 733"/>
                <a:gd name="T11" fmla="*/ 286 h 714"/>
                <a:gd name="T12" fmla="*/ 650 w 733"/>
                <a:gd name="T13" fmla="*/ 312 h 714"/>
                <a:gd name="T14" fmla="*/ 662 w 733"/>
                <a:gd name="T15" fmla="*/ 376 h 714"/>
                <a:gd name="T16" fmla="*/ 667 w 733"/>
                <a:gd name="T17" fmla="*/ 430 h 714"/>
                <a:gd name="T18" fmla="*/ 697 w 733"/>
                <a:gd name="T19" fmla="*/ 475 h 714"/>
                <a:gd name="T20" fmla="*/ 702 w 733"/>
                <a:gd name="T21" fmla="*/ 517 h 714"/>
                <a:gd name="T22" fmla="*/ 641 w 733"/>
                <a:gd name="T23" fmla="*/ 529 h 714"/>
                <a:gd name="T24" fmla="*/ 638 w 733"/>
                <a:gd name="T25" fmla="*/ 572 h 714"/>
                <a:gd name="T26" fmla="*/ 626 w 733"/>
                <a:gd name="T27" fmla="*/ 657 h 714"/>
                <a:gd name="T28" fmla="*/ 662 w 733"/>
                <a:gd name="T29" fmla="*/ 678 h 714"/>
                <a:gd name="T30" fmla="*/ 676 w 733"/>
                <a:gd name="T31" fmla="*/ 714 h 714"/>
                <a:gd name="T32" fmla="*/ 631 w 733"/>
                <a:gd name="T33" fmla="*/ 692 h 714"/>
                <a:gd name="T34" fmla="*/ 589 w 733"/>
                <a:gd name="T35" fmla="*/ 669 h 714"/>
                <a:gd name="T36" fmla="*/ 556 w 733"/>
                <a:gd name="T37" fmla="*/ 662 h 714"/>
                <a:gd name="T38" fmla="*/ 511 w 733"/>
                <a:gd name="T39" fmla="*/ 638 h 714"/>
                <a:gd name="T40" fmla="*/ 468 w 733"/>
                <a:gd name="T41" fmla="*/ 636 h 714"/>
                <a:gd name="T42" fmla="*/ 454 w 733"/>
                <a:gd name="T43" fmla="*/ 624 h 714"/>
                <a:gd name="T44" fmla="*/ 411 w 733"/>
                <a:gd name="T45" fmla="*/ 626 h 714"/>
                <a:gd name="T46" fmla="*/ 385 w 733"/>
                <a:gd name="T47" fmla="*/ 629 h 714"/>
                <a:gd name="T48" fmla="*/ 374 w 733"/>
                <a:gd name="T49" fmla="*/ 569 h 714"/>
                <a:gd name="T50" fmla="*/ 378 w 733"/>
                <a:gd name="T51" fmla="*/ 522 h 714"/>
                <a:gd name="T52" fmla="*/ 369 w 733"/>
                <a:gd name="T53" fmla="*/ 482 h 714"/>
                <a:gd name="T54" fmla="*/ 326 w 733"/>
                <a:gd name="T55" fmla="*/ 468 h 714"/>
                <a:gd name="T56" fmla="*/ 303 w 733"/>
                <a:gd name="T57" fmla="*/ 475 h 714"/>
                <a:gd name="T58" fmla="*/ 270 w 733"/>
                <a:gd name="T59" fmla="*/ 499 h 714"/>
                <a:gd name="T60" fmla="*/ 244 w 733"/>
                <a:gd name="T61" fmla="*/ 503 h 714"/>
                <a:gd name="T62" fmla="*/ 203 w 733"/>
                <a:gd name="T63" fmla="*/ 513 h 714"/>
                <a:gd name="T64" fmla="*/ 180 w 733"/>
                <a:gd name="T65" fmla="*/ 480 h 714"/>
                <a:gd name="T66" fmla="*/ 161 w 733"/>
                <a:gd name="T67" fmla="*/ 428 h 714"/>
                <a:gd name="T68" fmla="*/ 33 w 733"/>
                <a:gd name="T69" fmla="*/ 432 h 714"/>
                <a:gd name="T70" fmla="*/ 5 w 733"/>
                <a:gd name="T71" fmla="*/ 437 h 714"/>
                <a:gd name="T72" fmla="*/ 10 w 733"/>
                <a:gd name="T73" fmla="*/ 421 h 714"/>
                <a:gd name="T74" fmla="*/ 17 w 733"/>
                <a:gd name="T75" fmla="*/ 392 h 714"/>
                <a:gd name="T76" fmla="*/ 40 w 733"/>
                <a:gd name="T77" fmla="*/ 390 h 714"/>
                <a:gd name="T78" fmla="*/ 76 w 733"/>
                <a:gd name="T79" fmla="*/ 376 h 714"/>
                <a:gd name="T80" fmla="*/ 92 w 733"/>
                <a:gd name="T81" fmla="*/ 392 h 714"/>
                <a:gd name="T82" fmla="*/ 137 w 733"/>
                <a:gd name="T83" fmla="*/ 350 h 714"/>
                <a:gd name="T84" fmla="*/ 147 w 733"/>
                <a:gd name="T85" fmla="*/ 305 h 714"/>
                <a:gd name="T86" fmla="*/ 180 w 733"/>
                <a:gd name="T87" fmla="*/ 248 h 714"/>
                <a:gd name="T88" fmla="*/ 211 w 733"/>
                <a:gd name="T89" fmla="*/ 217 h 714"/>
                <a:gd name="T90" fmla="*/ 218 w 733"/>
                <a:gd name="T91" fmla="*/ 191 h 714"/>
                <a:gd name="T92" fmla="*/ 220 w 733"/>
                <a:gd name="T93" fmla="*/ 135 h 714"/>
                <a:gd name="T94" fmla="*/ 239 w 733"/>
                <a:gd name="T95" fmla="*/ 90 h 714"/>
                <a:gd name="T96" fmla="*/ 246 w 733"/>
                <a:gd name="T97" fmla="*/ 40 h 714"/>
                <a:gd name="T98" fmla="*/ 281 w 733"/>
                <a:gd name="T99" fmla="*/ 9 h 714"/>
                <a:gd name="T100" fmla="*/ 338 w 733"/>
                <a:gd name="T101" fmla="*/ 35 h 714"/>
                <a:gd name="T102" fmla="*/ 395 w 733"/>
                <a:gd name="T103" fmla="*/ 47 h 714"/>
                <a:gd name="T104" fmla="*/ 411 w 733"/>
                <a:gd name="T105" fmla="*/ 21 h 714"/>
                <a:gd name="T106" fmla="*/ 473 w 733"/>
                <a:gd name="T107" fmla="*/ 5 h 714"/>
                <a:gd name="T108" fmla="*/ 501 w 733"/>
                <a:gd name="T109" fmla="*/ 12 h 714"/>
                <a:gd name="T110" fmla="*/ 520 w 733"/>
                <a:gd name="T111" fmla="*/ 0 h 714"/>
                <a:gd name="T112" fmla="*/ 574 w 733"/>
                <a:gd name="T113" fmla="*/ 5 h 714"/>
                <a:gd name="T114" fmla="*/ 610 w 733"/>
                <a:gd name="T115" fmla="*/ 33 h 714"/>
                <a:gd name="T116" fmla="*/ 638 w 733"/>
                <a:gd name="T117" fmla="*/ 31 h 714"/>
                <a:gd name="T118" fmla="*/ 678 w 733"/>
                <a:gd name="T119" fmla="*/ 26 h 714"/>
                <a:gd name="T120" fmla="*/ 721 w 733"/>
                <a:gd name="T121" fmla="*/ 6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3" h="714">
                  <a:moveTo>
                    <a:pt x="721" y="66"/>
                  </a:moveTo>
                  <a:lnTo>
                    <a:pt x="719" y="111"/>
                  </a:lnTo>
                  <a:lnTo>
                    <a:pt x="733" y="116"/>
                  </a:lnTo>
                  <a:lnTo>
                    <a:pt x="721" y="130"/>
                  </a:lnTo>
                  <a:lnTo>
                    <a:pt x="707" y="142"/>
                  </a:lnTo>
                  <a:lnTo>
                    <a:pt x="693" y="161"/>
                  </a:lnTo>
                  <a:lnTo>
                    <a:pt x="683" y="179"/>
                  </a:lnTo>
                  <a:lnTo>
                    <a:pt x="681" y="210"/>
                  </a:lnTo>
                  <a:lnTo>
                    <a:pt x="671" y="224"/>
                  </a:lnTo>
                  <a:lnTo>
                    <a:pt x="671" y="253"/>
                  </a:lnTo>
                  <a:lnTo>
                    <a:pt x="662" y="265"/>
                  </a:lnTo>
                  <a:lnTo>
                    <a:pt x="659" y="286"/>
                  </a:lnTo>
                  <a:lnTo>
                    <a:pt x="655" y="291"/>
                  </a:lnTo>
                  <a:lnTo>
                    <a:pt x="650" y="312"/>
                  </a:lnTo>
                  <a:lnTo>
                    <a:pt x="659" y="328"/>
                  </a:lnTo>
                  <a:lnTo>
                    <a:pt x="662" y="376"/>
                  </a:lnTo>
                  <a:lnTo>
                    <a:pt x="669" y="409"/>
                  </a:lnTo>
                  <a:lnTo>
                    <a:pt x="667" y="430"/>
                  </a:lnTo>
                  <a:lnTo>
                    <a:pt x="674" y="451"/>
                  </a:lnTo>
                  <a:lnTo>
                    <a:pt x="697" y="475"/>
                  </a:lnTo>
                  <a:lnTo>
                    <a:pt x="716" y="522"/>
                  </a:lnTo>
                  <a:lnTo>
                    <a:pt x="702" y="517"/>
                  </a:lnTo>
                  <a:lnTo>
                    <a:pt x="650" y="525"/>
                  </a:lnTo>
                  <a:lnTo>
                    <a:pt x="641" y="529"/>
                  </a:lnTo>
                  <a:lnTo>
                    <a:pt x="629" y="555"/>
                  </a:lnTo>
                  <a:lnTo>
                    <a:pt x="638" y="572"/>
                  </a:lnTo>
                  <a:lnTo>
                    <a:pt x="631" y="617"/>
                  </a:lnTo>
                  <a:lnTo>
                    <a:pt x="626" y="657"/>
                  </a:lnTo>
                  <a:lnTo>
                    <a:pt x="636" y="664"/>
                  </a:lnTo>
                  <a:lnTo>
                    <a:pt x="662" y="678"/>
                  </a:lnTo>
                  <a:lnTo>
                    <a:pt x="674" y="671"/>
                  </a:lnTo>
                  <a:lnTo>
                    <a:pt x="676" y="714"/>
                  </a:lnTo>
                  <a:lnTo>
                    <a:pt x="648" y="714"/>
                  </a:lnTo>
                  <a:lnTo>
                    <a:pt x="631" y="692"/>
                  </a:lnTo>
                  <a:lnTo>
                    <a:pt x="617" y="676"/>
                  </a:lnTo>
                  <a:lnTo>
                    <a:pt x="589" y="669"/>
                  </a:lnTo>
                  <a:lnTo>
                    <a:pt x="579" y="650"/>
                  </a:lnTo>
                  <a:lnTo>
                    <a:pt x="556" y="662"/>
                  </a:lnTo>
                  <a:lnTo>
                    <a:pt x="525" y="657"/>
                  </a:lnTo>
                  <a:lnTo>
                    <a:pt x="511" y="638"/>
                  </a:lnTo>
                  <a:lnTo>
                    <a:pt x="487" y="636"/>
                  </a:lnTo>
                  <a:lnTo>
                    <a:pt x="468" y="636"/>
                  </a:lnTo>
                  <a:lnTo>
                    <a:pt x="466" y="624"/>
                  </a:lnTo>
                  <a:lnTo>
                    <a:pt x="454" y="624"/>
                  </a:lnTo>
                  <a:lnTo>
                    <a:pt x="435" y="621"/>
                  </a:lnTo>
                  <a:lnTo>
                    <a:pt x="411" y="626"/>
                  </a:lnTo>
                  <a:lnTo>
                    <a:pt x="395" y="626"/>
                  </a:lnTo>
                  <a:lnTo>
                    <a:pt x="385" y="629"/>
                  </a:lnTo>
                  <a:lnTo>
                    <a:pt x="388" y="584"/>
                  </a:lnTo>
                  <a:lnTo>
                    <a:pt x="374" y="569"/>
                  </a:lnTo>
                  <a:lnTo>
                    <a:pt x="371" y="543"/>
                  </a:lnTo>
                  <a:lnTo>
                    <a:pt x="378" y="522"/>
                  </a:lnTo>
                  <a:lnTo>
                    <a:pt x="369" y="506"/>
                  </a:lnTo>
                  <a:lnTo>
                    <a:pt x="369" y="482"/>
                  </a:lnTo>
                  <a:lnTo>
                    <a:pt x="322" y="482"/>
                  </a:lnTo>
                  <a:lnTo>
                    <a:pt x="326" y="468"/>
                  </a:lnTo>
                  <a:lnTo>
                    <a:pt x="305" y="468"/>
                  </a:lnTo>
                  <a:lnTo>
                    <a:pt x="303" y="475"/>
                  </a:lnTo>
                  <a:lnTo>
                    <a:pt x="279" y="477"/>
                  </a:lnTo>
                  <a:lnTo>
                    <a:pt x="270" y="499"/>
                  </a:lnTo>
                  <a:lnTo>
                    <a:pt x="265" y="508"/>
                  </a:lnTo>
                  <a:lnTo>
                    <a:pt x="244" y="503"/>
                  </a:lnTo>
                  <a:lnTo>
                    <a:pt x="229" y="508"/>
                  </a:lnTo>
                  <a:lnTo>
                    <a:pt x="203" y="513"/>
                  </a:lnTo>
                  <a:lnTo>
                    <a:pt x="189" y="491"/>
                  </a:lnTo>
                  <a:lnTo>
                    <a:pt x="180" y="480"/>
                  </a:lnTo>
                  <a:lnTo>
                    <a:pt x="170" y="456"/>
                  </a:lnTo>
                  <a:lnTo>
                    <a:pt x="161" y="428"/>
                  </a:lnTo>
                  <a:lnTo>
                    <a:pt x="45" y="428"/>
                  </a:lnTo>
                  <a:lnTo>
                    <a:pt x="33" y="432"/>
                  </a:lnTo>
                  <a:lnTo>
                    <a:pt x="22" y="430"/>
                  </a:lnTo>
                  <a:lnTo>
                    <a:pt x="5" y="437"/>
                  </a:lnTo>
                  <a:lnTo>
                    <a:pt x="0" y="425"/>
                  </a:lnTo>
                  <a:lnTo>
                    <a:pt x="10" y="421"/>
                  </a:lnTo>
                  <a:lnTo>
                    <a:pt x="12" y="404"/>
                  </a:lnTo>
                  <a:lnTo>
                    <a:pt x="17" y="392"/>
                  </a:lnTo>
                  <a:lnTo>
                    <a:pt x="31" y="385"/>
                  </a:lnTo>
                  <a:lnTo>
                    <a:pt x="40" y="390"/>
                  </a:lnTo>
                  <a:lnTo>
                    <a:pt x="55" y="376"/>
                  </a:lnTo>
                  <a:lnTo>
                    <a:pt x="76" y="376"/>
                  </a:lnTo>
                  <a:lnTo>
                    <a:pt x="78" y="385"/>
                  </a:lnTo>
                  <a:lnTo>
                    <a:pt x="92" y="392"/>
                  </a:lnTo>
                  <a:lnTo>
                    <a:pt x="116" y="369"/>
                  </a:lnTo>
                  <a:lnTo>
                    <a:pt x="137" y="350"/>
                  </a:lnTo>
                  <a:lnTo>
                    <a:pt x="147" y="338"/>
                  </a:lnTo>
                  <a:lnTo>
                    <a:pt x="147" y="305"/>
                  </a:lnTo>
                  <a:lnTo>
                    <a:pt x="163" y="269"/>
                  </a:lnTo>
                  <a:lnTo>
                    <a:pt x="180" y="248"/>
                  </a:lnTo>
                  <a:lnTo>
                    <a:pt x="206" y="229"/>
                  </a:lnTo>
                  <a:lnTo>
                    <a:pt x="211" y="217"/>
                  </a:lnTo>
                  <a:lnTo>
                    <a:pt x="211" y="203"/>
                  </a:lnTo>
                  <a:lnTo>
                    <a:pt x="218" y="191"/>
                  </a:lnTo>
                  <a:lnTo>
                    <a:pt x="215" y="168"/>
                  </a:lnTo>
                  <a:lnTo>
                    <a:pt x="220" y="135"/>
                  </a:lnTo>
                  <a:lnTo>
                    <a:pt x="229" y="111"/>
                  </a:lnTo>
                  <a:lnTo>
                    <a:pt x="239" y="90"/>
                  </a:lnTo>
                  <a:lnTo>
                    <a:pt x="241" y="66"/>
                  </a:lnTo>
                  <a:lnTo>
                    <a:pt x="246" y="40"/>
                  </a:lnTo>
                  <a:lnTo>
                    <a:pt x="260" y="21"/>
                  </a:lnTo>
                  <a:lnTo>
                    <a:pt x="281" y="9"/>
                  </a:lnTo>
                  <a:lnTo>
                    <a:pt x="312" y="21"/>
                  </a:lnTo>
                  <a:lnTo>
                    <a:pt x="338" y="35"/>
                  </a:lnTo>
                  <a:lnTo>
                    <a:pt x="366" y="40"/>
                  </a:lnTo>
                  <a:lnTo>
                    <a:pt x="395" y="47"/>
                  </a:lnTo>
                  <a:lnTo>
                    <a:pt x="407" y="23"/>
                  </a:lnTo>
                  <a:lnTo>
                    <a:pt x="411" y="21"/>
                  </a:lnTo>
                  <a:lnTo>
                    <a:pt x="430" y="23"/>
                  </a:lnTo>
                  <a:lnTo>
                    <a:pt x="473" y="5"/>
                  </a:lnTo>
                  <a:lnTo>
                    <a:pt x="487" y="14"/>
                  </a:lnTo>
                  <a:lnTo>
                    <a:pt x="501" y="12"/>
                  </a:lnTo>
                  <a:lnTo>
                    <a:pt x="506" y="2"/>
                  </a:lnTo>
                  <a:lnTo>
                    <a:pt x="520" y="0"/>
                  </a:lnTo>
                  <a:lnTo>
                    <a:pt x="548" y="5"/>
                  </a:lnTo>
                  <a:lnTo>
                    <a:pt x="574" y="5"/>
                  </a:lnTo>
                  <a:lnTo>
                    <a:pt x="586" y="0"/>
                  </a:lnTo>
                  <a:lnTo>
                    <a:pt x="610" y="33"/>
                  </a:lnTo>
                  <a:lnTo>
                    <a:pt x="629" y="38"/>
                  </a:lnTo>
                  <a:lnTo>
                    <a:pt x="638" y="31"/>
                  </a:lnTo>
                  <a:lnTo>
                    <a:pt x="655" y="33"/>
                  </a:lnTo>
                  <a:lnTo>
                    <a:pt x="678" y="26"/>
                  </a:lnTo>
                  <a:lnTo>
                    <a:pt x="685" y="40"/>
                  </a:lnTo>
                  <a:lnTo>
                    <a:pt x="721" y="6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617">
              <a:extLst>
                <a:ext uri="{FF2B5EF4-FFF2-40B4-BE49-F238E27FC236}">
                  <a16:creationId xmlns="" xmlns:a16="http://schemas.microsoft.com/office/drawing/2014/main" id="{9A8BDFFA-721D-4518-90B0-8FB496EE426A}"/>
                </a:ext>
              </a:extLst>
            </p:cNvPr>
            <p:cNvSpPr>
              <a:spLocks/>
            </p:cNvSpPr>
            <p:nvPr/>
          </p:nvSpPr>
          <p:spPr bwMode="auto">
            <a:xfrm>
              <a:off x="-26718575" y="-8762321"/>
              <a:ext cx="269875" cy="158750"/>
            </a:xfrm>
            <a:custGeom>
              <a:avLst/>
              <a:gdLst>
                <a:gd name="T0" fmla="*/ 139 w 170"/>
                <a:gd name="T1" fmla="*/ 14 h 100"/>
                <a:gd name="T2" fmla="*/ 139 w 170"/>
                <a:gd name="T3" fmla="*/ 24 h 100"/>
                <a:gd name="T4" fmla="*/ 134 w 170"/>
                <a:gd name="T5" fmla="*/ 36 h 100"/>
                <a:gd name="T6" fmla="*/ 151 w 170"/>
                <a:gd name="T7" fmla="*/ 45 h 100"/>
                <a:gd name="T8" fmla="*/ 170 w 170"/>
                <a:gd name="T9" fmla="*/ 45 h 100"/>
                <a:gd name="T10" fmla="*/ 167 w 170"/>
                <a:gd name="T11" fmla="*/ 66 h 100"/>
                <a:gd name="T12" fmla="*/ 151 w 170"/>
                <a:gd name="T13" fmla="*/ 74 h 100"/>
                <a:gd name="T14" fmla="*/ 122 w 170"/>
                <a:gd name="T15" fmla="*/ 69 h 100"/>
                <a:gd name="T16" fmla="*/ 113 w 170"/>
                <a:gd name="T17" fmla="*/ 88 h 100"/>
                <a:gd name="T18" fmla="*/ 94 w 170"/>
                <a:gd name="T19" fmla="*/ 88 h 100"/>
                <a:gd name="T20" fmla="*/ 89 w 170"/>
                <a:gd name="T21" fmla="*/ 81 h 100"/>
                <a:gd name="T22" fmla="*/ 66 w 170"/>
                <a:gd name="T23" fmla="*/ 97 h 100"/>
                <a:gd name="T24" fmla="*/ 49 w 170"/>
                <a:gd name="T25" fmla="*/ 100 h 100"/>
                <a:gd name="T26" fmla="*/ 33 w 170"/>
                <a:gd name="T27" fmla="*/ 90 h 100"/>
                <a:gd name="T28" fmla="*/ 19 w 170"/>
                <a:gd name="T29" fmla="*/ 69 h 100"/>
                <a:gd name="T30" fmla="*/ 0 w 170"/>
                <a:gd name="T31" fmla="*/ 76 h 100"/>
                <a:gd name="T32" fmla="*/ 0 w 170"/>
                <a:gd name="T33" fmla="*/ 55 h 100"/>
                <a:gd name="T34" fmla="*/ 28 w 170"/>
                <a:gd name="T35" fmla="*/ 26 h 100"/>
                <a:gd name="T36" fmla="*/ 28 w 170"/>
                <a:gd name="T37" fmla="*/ 14 h 100"/>
                <a:gd name="T38" fmla="*/ 44 w 170"/>
                <a:gd name="T39" fmla="*/ 19 h 100"/>
                <a:gd name="T40" fmla="*/ 56 w 170"/>
                <a:gd name="T41" fmla="*/ 10 h 100"/>
                <a:gd name="T42" fmla="*/ 89 w 170"/>
                <a:gd name="T43" fmla="*/ 10 h 100"/>
                <a:gd name="T44" fmla="*/ 96 w 170"/>
                <a:gd name="T45" fmla="*/ 0 h 100"/>
                <a:gd name="T46" fmla="*/ 139 w 170"/>
                <a:gd name="T47" fmla="*/ 1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0" h="100">
                  <a:moveTo>
                    <a:pt x="139" y="14"/>
                  </a:moveTo>
                  <a:lnTo>
                    <a:pt x="139" y="24"/>
                  </a:lnTo>
                  <a:lnTo>
                    <a:pt x="134" y="36"/>
                  </a:lnTo>
                  <a:lnTo>
                    <a:pt x="151" y="45"/>
                  </a:lnTo>
                  <a:lnTo>
                    <a:pt x="170" y="45"/>
                  </a:lnTo>
                  <a:lnTo>
                    <a:pt x="167" y="66"/>
                  </a:lnTo>
                  <a:lnTo>
                    <a:pt x="151" y="74"/>
                  </a:lnTo>
                  <a:lnTo>
                    <a:pt x="122" y="69"/>
                  </a:lnTo>
                  <a:lnTo>
                    <a:pt x="113" y="88"/>
                  </a:lnTo>
                  <a:lnTo>
                    <a:pt x="94" y="88"/>
                  </a:lnTo>
                  <a:lnTo>
                    <a:pt x="89" y="81"/>
                  </a:lnTo>
                  <a:lnTo>
                    <a:pt x="66" y="97"/>
                  </a:lnTo>
                  <a:lnTo>
                    <a:pt x="49" y="100"/>
                  </a:lnTo>
                  <a:lnTo>
                    <a:pt x="33" y="90"/>
                  </a:lnTo>
                  <a:lnTo>
                    <a:pt x="19" y="69"/>
                  </a:lnTo>
                  <a:lnTo>
                    <a:pt x="0" y="76"/>
                  </a:lnTo>
                  <a:lnTo>
                    <a:pt x="0" y="55"/>
                  </a:lnTo>
                  <a:lnTo>
                    <a:pt x="28" y="26"/>
                  </a:lnTo>
                  <a:lnTo>
                    <a:pt x="28" y="14"/>
                  </a:lnTo>
                  <a:lnTo>
                    <a:pt x="44" y="19"/>
                  </a:lnTo>
                  <a:lnTo>
                    <a:pt x="56" y="10"/>
                  </a:lnTo>
                  <a:lnTo>
                    <a:pt x="89" y="10"/>
                  </a:lnTo>
                  <a:lnTo>
                    <a:pt x="96" y="0"/>
                  </a:lnTo>
                  <a:lnTo>
                    <a:pt x="139" y="14"/>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618">
              <a:extLst>
                <a:ext uri="{FF2B5EF4-FFF2-40B4-BE49-F238E27FC236}">
                  <a16:creationId xmlns="" xmlns:a16="http://schemas.microsoft.com/office/drawing/2014/main" id="{7F2E5FB4-0A22-4DFA-B8CE-DD37B442CDC0}"/>
                </a:ext>
              </a:extLst>
            </p:cNvPr>
            <p:cNvSpPr>
              <a:spLocks/>
            </p:cNvSpPr>
            <p:nvPr/>
          </p:nvSpPr>
          <p:spPr bwMode="auto">
            <a:xfrm>
              <a:off x="-26201050" y="-6277881"/>
              <a:ext cx="790575" cy="544513"/>
            </a:xfrm>
            <a:custGeom>
              <a:avLst/>
              <a:gdLst>
                <a:gd name="T0" fmla="*/ 30 w 498"/>
                <a:gd name="T1" fmla="*/ 144 h 343"/>
                <a:gd name="T2" fmla="*/ 63 w 498"/>
                <a:gd name="T3" fmla="*/ 139 h 343"/>
                <a:gd name="T4" fmla="*/ 71 w 498"/>
                <a:gd name="T5" fmla="*/ 130 h 343"/>
                <a:gd name="T6" fmla="*/ 78 w 498"/>
                <a:gd name="T7" fmla="*/ 130 h 343"/>
                <a:gd name="T8" fmla="*/ 87 w 498"/>
                <a:gd name="T9" fmla="*/ 139 h 343"/>
                <a:gd name="T10" fmla="*/ 134 w 498"/>
                <a:gd name="T11" fmla="*/ 125 h 343"/>
                <a:gd name="T12" fmla="*/ 151 w 498"/>
                <a:gd name="T13" fmla="*/ 111 h 343"/>
                <a:gd name="T14" fmla="*/ 172 w 498"/>
                <a:gd name="T15" fmla="*/ 97 h 343"/>
                <a:gd name="T16" fmla="*/ 167 w 498"/>
                <a:gd name="T17" fmla="*/ 83 h 343"/>
                <a:gd name="T18" fmla="*/ 179 w 498"/>
                <a:gd name="T19" fmla="*/ 80 h 343"/>
                <a:gd name="T20" fmla="*/ 217 w 498"/>
                <a:gd name="T21" fmla="*/ 83 h 343"/>
                <a:gd name="T22" fmla="*/ 252 w 498"/>
                <a:gd name="T23" fmla="*/ 64 h 343"/>
                <a:gd name="T24" fmla="*/ 281 w 498"/>
                <a:gd name="T25" fmla="*/ 21 h 343"/>
                <a:gd name="T26" fmla="*/ 300 w 498"/>
                <a:gd name="T27" fmla="*/ 5 h 343"/>
                <a:gd name="T28" fmla="*/ 326 w 498"/>
                <a:gd name="T29" fmla="*/ 0 h 343"/>
                <a:gd name="T30" fmla="*/ 328 w 498"/>
                <a:gd name="T31" fmla="*/ 17 h 343"/>
                <a:gd name="T32" fmla="*/ 352 w 498"/>
                <a:gd name="T33" fmla="*/ 40 h 343"/>
                <a:gd name="T34" fmla="*/ 352 w 498"/>
                <a:gd name="T35" fmla="*/ 57 h 343"/>
                <a:gd name="T36" fmla="*/ 345 w 498"/>
                <a:gd name="T37" fmla="*/ 71 h 343"/>
                <a:gd name="T38" fmla="*/ 347 w 498"/>
                <a:gd name="T39" fmla="*/ 83 h 343"/>
                <a:gd name="T40" fmla="*/ 361 w 498"/>
                <a:gd name="T41" fmla="*/ 94 h 343"/>
                <a:gd name="T42" fmla="*/ 390 w 498"/>
                <a:gd name="T43" fmla="*/ 111 h 343"/>
                <a:gd name="T44" fmla="*/ 411 w 498"/>
                <a:gd name="T45" fmla="*/ 128 h 343"/>
                <a:gd name="T46" fmla="*/ 413 w 498"/>
                <a:gd name="T47" fmla="*/ 139 h 343"/>
                <a:gd name="T48" fmla="*/ 437 w 498"/>
                <a:gd name="T49" fmla="*/ 161 h 343"/>
                <a:gd name="T50" fmla="*/ 453 w 498"/>
                <a:gd name="T51" fmla="*/ 177 h 343"/>
                <a:gd name="T52" fmla="*/ 463 w 498"/>
                <a:gd name="T53" fmla="*/ 201 h 343"/>
                <a:gd name="T54" fmla="*/ 494 w 498"/>
                <a:gd name="T55" fmla="*/ 215 h 343"/>
                <a:gd name="T56" fmla="*/ 498 w 498"/>
                <a:gd name="T57" fmla="*/ 227 h 343"/>
                <a:gd name="T58" fmla="*/ 486 w 498"/>
                <a:gd name="T59" fmla="*/ 232 h 343"/>
                <a:gd name="T60" fmla="*/ 460 w 498"/>
                <a:gd name="T61" fmla="*/ 232 h 343"/>
                <a:gd name="T62" fmla="*/ 432 w 498"/>
                <a:gd name="T63" fmla="*/ 227 h 343"/>
                <a:gd name="T64" fmla="*/ 418 w 498"/>
                <a:gd name="T65" fmla="*/ 229 h 343"/>
                <a:gd name="T66" fmla="*/ 413 w 498"/>
                <a:gd name="T67" fmla="*/ 239 h 343"/>
                <a:gd name="T68" fmla="*/ 399 w 498"/>
                <a:gd name="T69" fmla="*/ 241 h 343"/>
                <a:gd name="T70" fmla="*/ 385 w 498"/>
                <a:gd name="T71" fmla="*/ 232 h 343"/>
                <a:gd name="T72" fmla="*/ 342 w 498"/>
                <a:gd name="T73" fmla="*/ 250 h 343"/>
                <a:gd name="T74" fmla="*/ 323 w 498"/>
                <a:gd name="T75" fmla="*/ 248 h 343"/>
                <a:gd name="T76" fmla="*/ 319 w 498"/>
                <a:gd name="T77" fmla="*/ 250 h 343"/>
                <a:gd name="T78" fmla="*/ 307 w 498"/>
                <a:gd name="T79" fmla="*/ 274 h 343"/>
                <a:gd name="T80" fmla="*/ 278 w 498"/>
                <a:gd name="T81" fmla="*/ 267 h 343"/>
                <a:gd name="T82" fmla="*/ 250 w 498"/>
                <a:gd name="T83" fmla="*/ 262 h 343"/>
                <a:gd name="T84" fmla="*/ 224 w 498"/>
                <a:gd name="T85" fmla="*/ 248 h 343"/>
                <a:gd name="T86" fmla="*/ 193 w 498"/>
                <a:gd name="T87" fmla="*/ 236 h 343"/>
                <a:gd name="T88" fmla="*/ 172 w 498"/>
                <a:gd name="T89" fmla="*/ 248 h 343"/>
                <a:gd name="T90" fmla="*/ 158 w 498"/>
                <a:gd name="T91" fmla="*/ 267 h 343"/>
                <a:gd name="T92" fmla="*/ 153 w 498"/>
                <a:gd name="T93" fmla="*/ 293 h 343"/>
                <a:gd name="T94" fmla="*/ 130 w 498"/>
                <a:gd name="T95" fmla="*/ 291 h 343"/>
                <a:gd name="T96" fmla="*/ 104 w 498"/>
                <a:gd name="T97" fmla="*/ 286 h 343"/>
                <a:gd name="T98" fmla="*/ 80 w 498"/>
                <a:gd name="T99" fmla="*/ 305 h 343"/>
                <a:gd name="T100" fmla="*/ 59 w 498"/>
                <a:gd name="T101" fmla="*/ 343 h 343"/>
                <a:gd name="T102" fmla="*/ 56 w 498"/>
                <a:gd name="T103" fmla="*/ 331 h 343"/>
                <a:gd name="T104" fmla="*/ 54 w 498"/>
                <a:gd name="T105" fmla="*/ 312 h 343"/>
                <a:gd name="T106" fmla="*/ 37 w 498"/>
                <a:gd name="T107" fmla="*/ 300 h 343"/>
                <a:gd name="T108" fmla="*/ 23 w 498"/>
                <a:gd name="T109" fmla="*/ 281 h 343"/>
                <a:gd name="T110" fmla="*/ 19 w 498"/>
                <a:gd name="T111" fmla="*/ 267 h 343"/>
                <a:gd name="T112" fmla="*/ 0 w 498"/>
                <a:gd name="T113" fmla="*/ 246 h 343"/>
                <a:gd name="T114" fmla="*/ 4 w 498"/>
                <a:gd name="T115" fmla="*/ 236 h 343"/>
                <a:gd name="T116" fmla="*/ 0 w 498"/>
                <a:gd name="T117" fmla="*/ 220 h 343"/>
                <a:gd name="T118" fmla="*/ 2 w 498"/>
                <a:gd name="T119" fmla="*/ 189 h 343"/>
                <a:gd name="T120" fmla="*/ 11 w 498"/>
                <a:gd name="T121" fmla="*/ 182 h 343"/>
                <a:gd name="T122" fmla="*/ 30 w 498"/>
                <a:gd name="T123" fmla="*/ 144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8" h="343">
                  <a:moveTo>
                    <a:pt x="30" y="144"/>
                  </a:moveTo>
                  <a:lnTo>
                    <a:pt x="63" y="139"/>
                  </a:lnTo>
                  <a:lnTo>
                    <a:pt x="71" y="130"/>
                  </a:lnTo>
                  <a:lnTo>
                    <a:pt x="78" y="130"/>
                  </a:lnTo>
                  <a:lnTo>
                    <a:pt x="87" y="139"/>
                  </a:lnTo>
                  <a:lnTo>
                    <a:pt x="134" y="125"/>
                  </a:lnTo>
                  <a:lnTo>
                    <a:pt x="151" y="111"/>
                  </a:lnTo>
                  <a:lnTo>
                    <a:pt x="172" y="97"/>
                  </a:lnTo>
                  <a:lnTo>
                    <a:pt x="167" y="83"/>
                  </a:lnTo>
                  <a:lnTo>
                    <a:pt x="179" y="80"/>
                  </a:lnTo>
                  <a:lnTo>
                    <a:pt x="217" y="83"/>
                  </a:lnTo>
                  <a:lnTo>
                    <a:pt x="252" y="64"/>
                  </a:lnTo>
                  <a:lnTo>
                    <a:pt x="281" y="21"/>
                  </a:lnTo>
                  <a:lnTo>
                    <a:pt x="300" y="5"/>
                  </a:lnTo>
                  <a:lnTo>
                    <a:pt x="326" y="0"/>
                  </a:lnTo>
                  <a:lnTo>
                    <a:pt x="328" y="17"/>
                  </a:lnTo>
                  <a:lnTo>
                    <a:pt x="352" y="40"/>
                  </a:lnTo>
                  <a:lnTo>
                    <a:pt x="352" y="57"/>
                  </a:lnTo>
                  <a:lnTo>
                    <a:pt x="345" y="71"/>
                  </a:lnTo>
                  <a:lnTo>
                    <a:pt x="347" y="83"/>
                  </a:lnTo>
                  <a:lnTo>
                    <a:pt x="361" y="94"/>
                  </a:lnTo>
                  <a:lnTo>
                    <a:pt x="390" y="111"/>
                  </a:lnTo>
                  <a:lnTo>
                    <a:pt x="411" y="128"/>
                  </a:lnTo>
                  <a:lnTo>
                    <a:pt x="413" y="139"/>
                  </a:lnTo>
                  <a:lnTo>
                    <a:pt x="437" y="161"/>
                  </a:lnTo>
                  <a:lnTo>
                    <a:pt x="453" y="177"/>
                  </a:lnTo>
                  <a:lnTo>
                    <a:pt x="463" y="201"/>
                  </a:lnTo>
                  <a:lnTo>
                    <a:pt x="494" y="215"/>
                  </a:lnTo>
                  <a:lnTo>
                    <a:pt x="498" y="227"/>
                  </a:lnTo>
                  <a:lnTo>
                    <a:pt x="486" y="232"/>
                  </a:lnTo>
                  <a:lnTo>
                    <a:pt x="460" y="232"/>
                  </a:lnTo>
                  <a:lnTo>
                    <a:pt x="432" y="227"/>
                  </a:lnTo>
                  <a:lnTo>
                    <a:pt x="418" y="229"/>
                  </a:lnTo>
                  <a:lnTo>
                    <a:pt x="413" y="239"/>
                  </a:lnTo>
                  <a:lnTo>
                    <a:pt x="399" y="241"/>
                  </a:lnTo>
                  <a:lnTo>
                    <a:pt x="385" y="232"/>
                  </a:lnTo>
                  <a:lnTo>
                    <a:pt x="342" y="250"/>
                  </a:lnTo>
                  <a:lnTo>
                    <a:pt x="323" y="248"/>
                  </a:lnTo>
                  <a:lnTo>
                    <a:pt x="319" y="250"/>
                  </a:lnTo>
                  <a:lnTo>
                    <a:pt x="307" y="274"/>
                  </a:lnTo>
                  <a:lnTo>
                    <a:pt x="278" y="267"/>
                  </a:lnTo>
                  <a:lnTo>
                    <a:pt x="250" y="262"/>
                  </a:lnTo>
                  <a:lnTo>
                    <a:pt x="224" y="248"/>
                  </a:lnTo>
                  <a:lnTo>
                    <a:pt x="193" y="236"/>
                  </a:lnTo>
                  <a:lnTo>
                    <a:pt x="172" y="248"/>
                  </a:lnTo>
                  <a:lnTo>
                    <a:pt x="158" y="267"/>
                  </a:lnTo>
                  <a:lnTo>
                    <a:pt x="153" y="293"/>
                  </a:lnTo>
                  <a:lnTo>
                    <a:pt x="130" y="291"/>
                  </a:lnTo>
                  <a:lnTo>
                    <a:pt x="104" y="286"/>
                  </a:lnTo>
                  <a:lnTo>
                    <a:pt x="80" y="305"/>
                  </a:lnTo>
                  <a:lnTo>
                    <a:pt x="59" y="343"/>
                  </a:lnTo>
                  <a:lnTo>
                    <a:pt x="56" y="331"/>
                  </a:lnTo>
                  <a:lnTo>
                    <a:pt x="54" y="312"/>
                  </a:lnTo>
                  <a:lnTo>
                    <a:pt x="37" y="300"/>
                  </a:lnTo>
                  <a:lnTo>
                    <a:pt x="23" y="281"/>
                  </a:lnTo>
                  <a:lnTo>
                    <a:pt x="19" y="267"/>
                  </a:lnTo>
                  <a:lnTo>
                    <a:pt x="0" y="246"/>
                  </a:lnTo>
                  <a:lnTo>
                    <a:pt x="4" y="236"/>
                  </a:lnTo>
                  <a:lnTo>
                    <a:pt x="0" y="220"/>
                  </a:lnTo>
                  <a:lnTo>
                    <a:pt x="2" y="189"/>
                  </a:lnTo>
                  <a:lnTo>
                    <a:pt x="11" y="182"/>
                  </a:lnTo>
                  <a:lnTo>
                    <a:pt x="30" y="144"/>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619">
              <a:extLst>
                <a:ext uri="{FF2B5EF4-FFF2-40B4-BE49-F238E27FC236}">
                  <a16:creationId xmlns="" xmlns:a16="http://schemas.microsoft.com/office/drawing/2014/main" id="{75FE4F64-7420-422B-9A94-0B1D489112BA}"/>
                </a:ext>
              </a:extLst>
            </p:cNvPr>
            <p:cNvSpPr>
              <a:spLocks/>
            </p:cNvSpPr>
            <p:nvPr/>
          </p:nvSpPr>
          <p:spPr bwMode="auto">
            <a:xfrm>
              <a:off x="-26407425" y="-5823856"/>
              <a:ext cx="449263" cy="533400"/>
            </a:xfrm>
            <a:custGeom>
              <a:avLst/>
              <a:gdLst>
                <a:gd name="T0" fmla="*/ 73 w 283"/>
                <a:gd name="T1" fmla="*/ 326 h 336"/>
                <a:gd name="T2" fmla="*/ 59 w 283"/>
                <a:gd name="T3" fmla="*/ 314 h 336"/>
                <a:gd name="T4" fmla="*/ 47 w 283"/>
                <a:gd name="T5" fmla="*/ 319 h 336"/>
                <a:gd name="T6" fmla="*/ 30 w 283"/>
                <a:gd name="T7" fmla="*/ 336 h 336"/>
                <a:gd name="T8" fmla="*/ 0 w 283"/>
                <a:gd name="T9" fmla="*/ 295 h 336"/>
                <a:gd name="T10" fmla="*/ 28 w 283"/>
                <a:gd name="T11" fmla="*/ 274 h 336"/>
                <a:gd name="T12" fmla="*/ 14 w 283"/>
                <a:gd name="T13" fmla="*/ 248 h 336"/>
                <a:gd name="T14" fmla="*/ 28 w 283"/>
                <a:gd name="T15" fmla="*/ 239 h 336"/>
                <a:gd name="T16" fmla="*/ 54 w 283"/>
                <a:gd name="T17" fmla="*/ 234 h 336"/>
                <a:gd name="T18" fmla="*/ 56 w 283"/>
                <a:gd name="T19" fmla="*/ 217 h 336"/>
                <a:gd name="T20" fmla="*/ 78 w 283"/>
                <a:gd name="T21" fmla="*/ 236 h 336"/>
                <a:gd name="T22" fmla="*/ 111 w 283"/>
                <a:gd name="T23" fmla="*/ 236 h 336"/>
                <a:gd name="T24" fmla="*/ 123 w 283"/>
                <a:gd name="T25" fmla="*/ 220 h 336"/>
                <a:gd name="T26" fmla="*/ 130 w 283"/>
                <a:gd name="T27" fmla="*/ 194 h 336"/>
                <a:gd name="T28" fmla="*/ 125 w 283"/>
                <a:gd name="T29" fmla="*/ 163 h 336"/>
                <a:gd name="T30" fmla="*/ 106 w 283"/>
                <a:gd name="T31" fmla="*/ 142 h 336"/>
                <a:gd name="T32" fmla="*/ 123 w 283"/>
                <a:gd name="T33" fmla="*/ 97 h 336"/>
                <a:gd name="T34" fmla="*/ 113 w 283"/>
                <a:gd name="T35" fmla="*/ 90 h 336"/>
                <a:gd name="T36" fmla="*/ 85 w 283"/>
                <a:gd name="T37" fmla="*/ 92 h 336"/>
                <a:gd name="T38" fmla="*/ 73 w 283"/>
                <a:gd name="T39" fmla="*/ 73 h 336"/>
                <a:gd name="T40" fmla="*/ 75 w 283"/>
                <a:gd name="T41" fmla="*/ 57 h 336"/>
                <a:gd name="T42" fmla="*/ 125 w 283"/>
                <a:gd name="T43" fmla="*/ 57 h 336"/>
                <a:gd name="T44" fmla="*/ 156 w 283"/>
                <a:gd name="T45" fmla="*/ 66 h 336"/>
                <a:gd name="T46" fmla="*/ 186 w 283"/>
                <a:gd name="T47" fmla="*/ 76 h 336"/>
                <a:gd name="T48" fmla="*/ 189 w 283"/>
                <a:gd name="T49" fmla="*/ 57 h 336"/>
                <a:gd name="T50" fmla="*/ 210 w 283"/>
                <a:gd name="T51" fmla="*/ 19 h 336"/>
                <a:gd name="T52" fmla="*/ 234 w 283"/>
                <a:gd name="T53" fmla="*/ 0 h 336"/>
                <a:gd name="T54" fmla="*/ 260 w 283"/>
                <a:gd name="T55" fmla="*/ 5 h 336"/>
                <a:gd name="T56" fmla="*/ 283 w 283"/>
                <a:gd name="T57" fmla="*/ 7 h 336"/>
                <a:gd name="T58" fmla="*/ 281 w 283"/>
                <a:gd name="T59" fmla="*/ 31 h 336"/>
                <a:gd name="T60" fmla="*/ 271 w 283"/>
                <a:gd name="T61" fmla="*/ 52 h 336"/>
                <a:gd name="T62" fmla="*/ 262 w 283"/>
                <a:gd name="T63" fmla="*/ 76 h 336"/>
                <a:gd name="T64" fmla="*/ 257 w 283"/>
                <a:gd name="T65" fmla="*/ 109 h 336"/>
                <a:gd name="T66" fmla="*/ 260 w 283"/>
                <a:gd name="T67" fmla="*/ 132 h 336"/>
                <a:gd name="T68" fmla="*/ 253 w 283"/>
                <a:gd name="T69" fmla="*/ 144 h 336"/>
                <a:gd name="T70" fmla="*/ 253 w 283"/>
                <a:gd name="T71" fmla="*/ 158 h 336"/>
                <a:gd name="T72" fmla="*/ 248 w 283"/>
                <a:gd name="T73" fmla="*/ 170 h 336"/>
                <a:gd name="T74" fmla="*/ 222 w 283"/>
                <a:gd name="T75" fmla="*/ 189 h 336"/>
                <a:gd name="T76" fmla="*/ 205 w 283"/>
                <a:gd name="T77" fmla="*/ 210 h 336"/>
                <a:gd name="T78" fmla="*/ 189 w 283"/>
                <a:gd name="T79" fmla="*/ 246 h 336"/>
                <a:gd name="T80" fmla="*/ 189 w 283"/>
                <a:gd name="T81" fmla="*/ 279 h 336"/>
                <a:gd name="T82" fmla="*/ 179 w 283"/>
                <a:gd name="T83" fmla="*/ 291 h 336"/>
                <a:gd name="T84" fmla="*/ 158 w 283"/>
                <a:gd name="T85" fmla="*/ 310 h 336"/>
                <a:gd name="T86" fmla="*/ 134 w 283"/>
                <a:gd name="T87" fmla="*/ 333 h 336"/>
                <a:gd name="T88" fmla="*/ 120 w 283"/>
                <a:gd name="T89" fmla="*/ 326 h 336"/>
                <a:gd name="T90" fmla="*/ 118 w 283"/>
                <a:gd name="T91" fmla="*/ 317 h 336"/>
                <a:gd name="T92" fmla="*/ 97 w 283"/>
                <a:gd name="T93" fmla="*/ 317 h 336"/>
                <a:gd name="T94" fmla="*/ 82 w 283"/>
                <a:gd name="T95" fmla="*/ 331 h 336"/>
                <a:gd name="T96" fmla="*/ 73 w 283"/>
                <a:gd name="T97" fmla="*/ 32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336">
                  <a:moveTo>
                    <a:pt x="73" y="326"/>
                  </a:moveTo>
                  <a:lnTo>
                    <a:pt x="59" y="314"/>
                  </a:lnTo>
                  <a:lnTo>
                    <a:pt x="47" y="319"/>
                  </a:lnTo>
                  <a:lnTo>
                    <a:pt x="30" y="336"/>
                  </a:lnTo>
                  <a:lnTo>
                    <a:pt x="0" y="295"/>
                  </a:lnTo>
                  <a:lnTo>
                    <a:pt x="28" y="274"/>
                  </a:lnTo>
                  <a:lnTo>
                    <a:pt x="14" y="248"/>
                  </a:lnTo>
                  <a:lnTo>
                    <a:pt x="28" y="239"/>
                  </a:lnTo>
                  <a:lnTo>
                    <a:pt x="54" y="234"/>
                  </a:lnTo>
                  <a:lnTo>
                    <a:pt x="56" y="217"/>
                  </a:lnTo>
                  <a:lnTo>
                    <a:pt x="78" y="236"/>
                  </a:lnTo>
                  <a:lnTo>
                    <a:pt x="111" y="236"/>
                  </a:lnTo>
                  <a:lnTo>
                    <a:pt x="123" y="220"/>
                  </a:lnTo>
                  <a:lnTo>
                    <a:pt x="130" y="194"/>
                  </a:lnTo>
                  <a:lnTo>
                    <a:pt x="125" y="163"/>
                  </a:lnTo>
                  <a:lnTo>
                    <a:pt x="106" y="142"/>
                  </a:lnTo>
                  <a:lnTo>
                    <a:pt x="123" y="97"/>
                  </a:lnTo>
                  <a:lnTo>
                    <a:pt x="113" y="90"/>
                  </a:lnTo>
                  <a:lnTo>
                    <a:pt x="85" y="92"/>
                  </a:lnTo>
                  <a:lnTo>
                    <a:pt x="73" y="73"/>
                  </a:lnTo>
                  <a:lnTo>
                    <a:pt x="75" y="57"/>
                  </a:lnTo>
                  <a:lnTo>
                    <a:pt x="125" y="57"/>
                  </a:lnTo>
                  <a:lnTo>
                    <a:pt x="156" y="66"/>
                  </a:lnTo>
                  <a:lnTo>
                    <a:pt x="186" y="76"/>
                  </a:lnTo>
                  <a:lnTo>
                    <a:pt x="189" y="57"/>
                  </a:lnTo>
                  <a:lnTo>
                    <a:pt x="210" y="19"/>
                  </a:lnTo>
                  <a:lnTo>
                    <a:pt x="234" y="0"/>
                  </a:lnTo>
                  <a:lnTo>
                    <a:pt x="260" y="5"/>
                  </a:lnTo>
                  <a:lnTo>
                    <a:pt x="283" y="7"/>
                  </a:lnTo>
                  <a:lnTo>
                    <a:pt x="281" y="31"/>
                  </a:lnTo>
                  <a:lnTo>
                    <a:pt x="271" y="52"/>
                  </a:lnTo>
                  <a:lnTo>
                    <a:pt x="262" y="76"/>
                  </a:lnTo>
                  <a:lnTo>
                    <a:pt x="257" y="109"/>
                  </a:lnTo>
                  <a:lnTo>
                    <a:pt x="260" y="132"/>
                  </a:lnTo>
                  <a:lnTo>
                    <a:pt x="253" y="144"/>
                  </a:lnTo>
                  <a:lnTo>
                    <a:pt x="253" y="158"/>
                  </a:lnTo>
                  <a:lnTo>
                    <a:pt x="248" y="170"/>
                  </a:lnTo>
                  <a:lnTo>
                    <a:pt x="222" y="189"/>
                  </a:lnTo>
                  <a:lnTo>
                    <a:pt x="205" y="210"/>
                  </a:lnTo>
                  <a:lnTo>
                    <a:pt x="189" y="246"/>
                  </a:lnTo>
                  <a:lnTo>
                    <a:pt x="189" y="279"/>
                  </a:lnTo>
                  <a:lnTo>
                    <a:pt x="179" y="291"/>
                  </a:lnTo>
                  <a:lnTo>
                    <a:pt x="158" y="310"/>
                  </a:lnTo>
                  <a:lnTo>
                    <a:pt x="134" y="333"/>
                  </a:lnTo>
                  <a:lnTo>
                    <a:pt x="120" y="326"/>
                  </a:lnTo>
                  <a:lnTo>
                    <a:pt x="118" y="317"/>
                  </a:lnTo>
                  <a:lnTo>
                    <a:pt x="97" y="317"/>
                  </a:lnTo>
                  <a:lnTo>
                    <a:pt x="82" y="331"/>
                  </a:lnTo>
                  <a:lnTo>
                    <a:pt x="73" y="32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620">
              <a:extLst>
                <a:ext uri="{FF2B5EF4-FFF2-40B4-BE49-F238E27FC236}">
                  <a16:creationId xmlns="" xmlns:a16="http://schemas.microsoft.com/office/drawing/2014/main" id="{1A0C8B5E-96B9-4BB5-AA80-DEFE1A3B1FFE}"/>
                </a:ext>
              </a:extLst>
            </p:cNvPr>
            <p:cNvSpPr>
              <a:spLocks/>
            </p:cNvSpPr>
            <p:nvPr/>
          </p:nvSpPr>
          <p:spPr bwMode="auto">
            <a:xfrm>
              <a:off x="-26569350" y="-6387419"/>
              <a:ext cx="461963" cy="684213"/>
            </a:xfrm>
            <a:custGeom>
              <a:avLst/>
              <a:gdLst>
                <a:gd name="T0" fmla="*/ 177 w 291"/>
                <a:gd name="T1" fmla="*/ 412 h 431"/>
                <a:gd name="T2" fmla="*/ 173 w 291"/>
                <a:gd name="T3" fmla="*/ 409 h 431"/>
                <a:gd name="T4" fmla="*/ 151 w 291"/>
                <a:gd name="T5" fmla="*/ 414 h 431"/>
                <a:gd name="T6" fmla="*/ 128 w 291"/>
                <a:gd name="T7" fmla="*/ 409 h 431"/>
                <a:gd name="T8" fmla="*/ 109 w 291"/>
                <a:gd name="T9" fmla="*/ 412 h 431"/>
                <a:gd name="T10" fmla="*/ 45 w 291"/>
                <a:gd name="T11" fmla="*/ 409 h 431"/>
                <a:gd name="T12" fmla="*/ 52 w 291"/>
                <a:gd name="T13" fmla="*/ 379 h 431"/>
                <a:gd name="T14" fmla="*/ 36 w 291"/>
                <a:gd name="T15" fmla="*/ 355 h 431"/>
                <a:gd name="T16" fmla="*/ 19 w 291"/>
                <a:gd name="T17" fmla="*/ 348 h 431"/>
                <a:gd name="T18" fmla="*/ 12 w 291"/>
                <a:gd name="T19" fmla="*/ 331 h 431"/>
                <a:gd name="T20" fmla="*/ 0 w 291"/>
                <a:gd name="T21" fmla="*/ 324 h 431"/>
                <a:gd name="T22" fmla="*/ 2 w 291"/>
                <a:gd name="T23" fmla="*/ 315 h 431"/>
                <a:gd name="T24" fmla="*/ 12 w 291"/>
                <a:gd name="T25" fmla="*/ 286 h 431"/>
                <a:gd name="T26" fmla="*/ 31 w 291"/>
                <a:gd name="T27" fmla="*/ 249 h 431"/>
                <a:gd name="T28" fmla="*/ 40 w 291"/>
                <a:gd name="T29" fmla="*/ 249 h 431"/>
                <a:gd name="T30" fmla="*/ 64 w 291"/>
                <a:gd name="T31" fmla="*/ 227 h 431"/>
                <a:gd name="T32" fmla="*/ 78 w 291"/>
                <a:gd name="T33" fmla="*/ 227 h 431"/>
                <a:gd name="T34" fmla="*/ 99 w 291"/>
                <a:gd name="T35" fmla="*/ 241 h 431"/>
                <a:gd name="T36" fmla="*/ 128 w 291"/>
                <a:gd name="T37" fmla="*/ 230 h 431"/>
                <a:gd name="T38" fmla="*/ 130 w 291"/>
                <a:gd name="T39" fmla="*/ 213 h 431"/>
                <a:gd name="T40" fmla="*/ 140 w 291"/>
                <a:gd name="T41" fmla="*/ 197 h 431"/>
                <a:gd name="T42" fmla="*/ 144 w 291"/>
                <a:gd name="T43" fmla="*/ 178 h 431"/>
                <a:gd name="T44" fmla="*/ 166 w 291"/>
                <a:gd name="T45" fmla="*/ 161 h 431"/>
                <a:gd name="T46" fmla="*/ 175 w 291"/>
                <a:gd name="T47" fmla="*/ 135 h 431"/>
                <a:gd name="T48" fmla="*/ 182 w 291"/>
                <a:gd name="T49" fmla="*/ 126 h 431"/>
                <a:gd name="T50" fmla="*/ 187 w 291"/>
                <a:gd name="T51" fmla="*/ 107 h 431"/>
                <a:gd name="T52" fmla="*/ 199 w 291"/>
                <a:gd name="T53" fmla="*/ 81 h 431"/>
                <a:gd name="T54" fmla="*/ 229 w 291"/>
                <a:gd name="T55" fmla="*/ 50 h 431"/>
                <a:gd name="T56" fmla="*/ 232 w 291"/>
                <a:gd name="T57" fmla="*/ 38 h 431"/>
                <a:gd name="T58" fmla="*/ 236 w 291"/>
                <a:gd name="T59" fmla="*/ 31 h 431"/>
                <a:gd name="T60" fmla="*/ 222 w 291"/>
                <a:gd name="T61" fmla="*/ 15 h 431"/>
                <a:gd name="T62" fmla="*/ 222 w 291"/>
                <a:gd name="T63" fmla="*/ 3 h 431"/>
                <a:gd name="T64" fmla="*/ 234 w 291"/>
                <a:gd name="T65" fmla="*/ 0 h 431"/>
                <a:gd name="T66" fmla="*/ 248 w 291"/>
                <a:gd name="T67" fmla="*/ 26 h 431"/>
                <a:gd name="T68" fmla="*/ 251 w 291"/>
                <a:gd name="T69" fmla="*/ 52 h 431"/>
                <a:gd name="T70" fmla="*/ 251 w 291"/>
                <a:gd name="T71" fmla="*/ 78 h 431"/>
                <a:gd name="T72" fmla="*/ 272 w 291"/>
                <a:gd name="T73" fmla="*/ 114 h 431"/>
                <a:gd name="T74" fmla="*/ 248 w 291"/>
                <a:gd name="T75" fmla="*/ 111 h 431"/>
                <a:gd name="T76" fmla="*/ 239 w 291"/>
                <a:gd name="T77" fmla="*/ 116 h 431"/>
                <a:gd name="T78" fmla="*/ 220 w 291"/>
                <a:gd name="T79" fmla="*/ 111 h 431"/>
                <a:gd name="T80" fmla="*/ 213 w 291"/>
                <a:gd name="T81" fmla="*/ 130 h 431"/>
                <a:gd name="T82" fmla="*/ 234 w 291"/>
                <a:gd name="T83" fmla="*/ 152 h 431"/>
                <a:gd name="T84" fmla="*/ 253 w 291"/>
                <a:gd name="T85" fmla="*/ 159 h 431"/>
                <a:gd name="T86" fmla="*/ 258 w 291"/>
                <a:gd name="T87" fmla="*/ 175 h 431"/>
                <a:gd name="T88" fmla="*/ 269 w 291"/>
                <a:gd name="T89" fmla="*/ 201 h 431"/>
                <a:gd name="T90" fmla="*/ 262 w 291"/>
                <a:gd name="T91" fmla="*/ 213 h 431"/>
                <a:gd name="T92" fmla="*/ 243 w 291"/>
                <a:gd name="T93" fmla="*/ 251 h 431"/>
                <a:gd name="T94" fmla="*/ 234 w 291"/>
                <a:gd name="T95" fmla="*/ 258 h 431"/>
                <a:gd name="T96" fmla="*/ 232 w 291"/>
                <a:gd name="T97" fmla="*/ 289 h 431"/>
                <a:gd name="T98" fmla="*/ 236 w 291"/>
                <a:gd name="T99" fmla="*/ 305 h 431"/>
                <a:gd name="T100" fmla="*/ 232 w 291"/>
                <a:gd name="T101" fmla="*/ 315 h 431"/>
                <a:gd name="T102" fmla="*/ 251 w 291"/>
                <a:gd name="T103" fmla="*/ 336 h 431"/>
                <a:gd name="T104" fmla="*/ 255 w 291"/>
                <a:gd name="T105" fmla="*/ 350 h 431"/>
                <a:gd name="T106" fmla="*/ 269 w 291"/>
                <a:gd name="T107" fmla="*/ 369 h 431"/>
                <a:gd name="T108" fmla="*/ 286 w 291"/>
                <a:gd name="T109" fmla="*/ 381 h 431"/>
                <a:gd name="T110" fmla="*/ 288 w 291"/>
                <a:gd name="T111" fmla="*/ 400 h 431"/>
                <a:gd name="T112" fmla="*/ 291 w 291"/>
                <a:gd name="T113" fmla="*/ 412 h 431"/>
                <a:gd name="T114" fmla="*/ 288 w 291"/>
                <a:gd name="T115" fmla="*/ 431 h 431"/>
                <a:gd name="T116" fmla="*/ 258 w 291"/>
                <a:gd name="T117" fmla="*/ 421 h 431"/>
                <a:gd name="T118" fmla="*/ 227 w 291"/>
                <a:gd name="T119" fmla="*/ 412 h 431"/>
                <a:gd name="T120" fmla="*/ 177 w 291"/>
                <a:gd name="T121" fmla="*/ 412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431">
                  <a:moveTo>
                    <a:pt x="177" y="412"/>
                  </a:moveTo>
                  <a:lnTo>
                    <a:pt x="173" y="409"/>
                  </a:lnTo>
                  <a:lnTo>
                    <a:pt x="151" y="414"/>
                  </a:lnTo>
                  <a:lnTo>
                    <a:pt x="128" y="409"/>
                  </a:lnTo>
                  <a:lnTo>
                    <a:pt x="109" y="412"/>
                  </a:lnTo>
                  <a:lnTo>
                    <a:pt x="45" y="409"/>
                  </a:lnTo>
                  <a:lnTo>
                    <a:pt x="52" y="379"/>
                  </a:lnTo>
                  <a:lnTo>
                    <a:pt x="36" y="355"/>
                  </a:lnTo>
                  <a:lnTo>
                    <a:pt x="19" y="348"/>
                  </a:lnTo>
                  <a:lnTo>
                    <a:pt x="12" y="331"/>
                  </a:lnTo>
                  <a:lnTo>
                    <a:pt x="0" y="324"/>
                  </a:lnTo>
                  <a:lnTo>
                    <a:pt x="2" y="315"/>
                  </a:lnTo>
                  <a:lnTo>
                    <a:pt x="12" y="286"/>
                  </a:lnTo>
                  <a:lnTo>
                    <a:pt x="31" y="249"/>
                  </a:lnTo>
                  <a:lnTo>
                    <a:pt x="40" y="249"/>
                  </a:lnTo>
                  <a:lnTo>
                    <a:pt x="64" y="227"/>
                  </a:lnTo>
                  <a:lnTo>
                    <a:pt x="78" y="227"/>
                  </a:lnTo>
                  <a:lnTo>
                    <a:pt x="99" y="241"/>
                  </a:lnTo>
                  <a:lnTo>
                    <a:pt x="128" y="230"/>
                  </a:lnTo>
                  <a:lnTo>
                    <a:pt x="130" y="213"/>
                  </a:lnTo>
                  <a:lnTo>
                    <a:pt x="140" y="197"/>
                  </a:lnTo>
                  <a:lnTo>
                    <a:pt x="144" y="178"/>
                  </a:lnTo>
                  <a:lnTo>
                    <a:pt x="166" y="161"/>
                  </a:lnTo>
                  <a:lnTo>
                    <a:pt x="175" y="135"/>
                  </a:lnTo>
                  <a:lnTo>
                    <a:pt x="182" y="126"/>
                  </a:lnTo>
                  <a:lnTo>
                    <a:pt x="187" y="107"/>
                  </a:lnTo>
                  <a:lnTo>
                    <a:pt x="199" y="81"/>
                  </a:lnTo>
                  <a:lnTo>
                    <a:pt x="229" y="50"/>
                  </a:lnTo>
                  <a:lnTo>
                    <a:pt x="232" y="38"/>
                  </a:lnTo>
                  <a:lnTo>
                    <a:pt x="236" y="31"/>
                  </a:lnTo>
                  <a:lnTo>
                    <a:pt x="222" y="15"/>
                  </a:lnTo>
                  <a:lnTo>
                    <a:pt x="222" y="3"/>
                  </a:lnTo>
                  <a:lnTo>
                    <a:pt x="234" y="0"/>
                  </a:lnTo>
                  <a:lnTo>
                    <a:pt x="248" y="26"/>
                  </a:lnTo>
                  <a:lnTo>
                    <a:pt x="251" y="52"/>
                  </a:lnTo>
                  <a:lnTo>
                    <a:pt x="251" y="78"/>
                  </a:lnTo>
                  <a:lnTo>
                    <a:pt x="272" y="114"/>
                  </a:lnTo>
                  <a:lnTo>
                    <a:pt x="248" y="111"/>
                  </a:lnTo>
                  <a:lnTo>
                    <a:pt x="239" y="116"/>
                  </a:lnTo>
                  <a:lnTo>
                    <a:pt x="220" y="111"/>
                  </a:lnTo>
                  <a:lnTo>
                    <a:pt x="213" y="130"/>
                  </a:lnTo>
                  <a:lnTo>
                    <a:pt x="234" y="152"/>
                  </a:lnTo>
                  <a:lnTo>
                    <a:pt x="253" y="159"/>
                  </a:lnTo>
                  <a:lnTo>
                    <a:pt x="258" y="175"/>
                  </a:lnTo>
                  <a:lnTo>
                    <a:pt x="269" y="201"/>
                  </a:lnTo>
                  <a:lnTo>
                    <a:pt x="262" y="213"/>
                  </a:lnTo>
                  <a:lnTo>
                    <a:pt x="243" y="251"/>
                  </a:lnTo>
                  <a:lnTo>
                    <a:pt x="234" y="258"/>
                  </a:lnTo>
                  <a:lnTo>
                    <a:pt x="232" y="289"/>
                  </a:lnTo>
                  <a:lnTo>
                    <a:pt x="236" y="305"/>
                  </a:lnTo>
                  <a:lnTo>
                    <a:pt x="232" y="315"/>
                  </a:lnTo>
                  <a:lnTo>
                    <a:pt x="251" y="336"/>
                  </a:lnTo>
                  <a:lnTo>
                    <a:pt x="255" y="350"/>
                  </a:lnTo>
                  <a:lnTo>
                    <a:pt x="269" y="369"/>
                  </a:lnTo>
                  <a:lnTo>
                    <a:pt x="286" y="381"/>
                  </a:lnTo>
                  <a:lnTo>
                    <a:pt x="288" y="400"/>
                  </a:lnTo>
                  <a:lnTo>
                    <a:pt x="291" y="412"/>
                  </a:lnTo>
                  <a:lnTo>
                    <a:pt x="288" y="431"/>
                  </a:lnTo>
                  <a:lnTo>
                    <a:pt x="258" y="421"/>
                  </a:lnTo>
                  <a:lnTo>
                    <a:pt x="227" y="412"/>
                  </a:lnTo>
                  <a:lnTo>
                    <a:pt x="177" y="41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621">
              <a:extLst>
                <a:ext uri="{FF2B5EF4-FFF2-40B4-BE49-F238E27FC236}">
                  <a16:creationId xmlns="" xmlns:a16="http://schemas.microsoft.com/office/drawing/2014/main" id="{2EA67528-4F7D-41F6-BFD4-6B365452C010}"/>
                </a:ext>
              </a:extLst>
            </p:cNvPr>
            <p:cNvSpPr>
              <a:spLocks/>
            </p:cNvSpPr>
            <p:nvPr/>
          </p:nvSpPr>
          <p:spPr bwMode="auto">
            <a:xfrm>
              <a:off x="-32465328" y="-6517594"/>
              <a:ext cx="277813" cy="261938"/>
            </a:xfrm>
            <a:custGeom>
              <a:avLst/>
              <a:gdLst>
                <a:gd name="T0" fmla="*/ 75 w 175"/>
                <a:gd name="T1" fmla="*/ 151 h 165"/>
                <a:gd name="T2" fmla="*/ 61 w 175"/>
                <a:gd name="T3" fmla="*/ 139 h 165"/>
                <a:gd name="T4" fmla="*/ 45 w 175"/>
                <a:gd name="T5" fmla="*/ 125 h 165"/>
                <a:gd name="T6" fmla="*/ 35 w 175"/>
                <a:gd name="T7" fmla="*/ 111 h 165"/>
                <a:gd name="T8" fmla="*/ 19 w 175"/>
                <a:gd name="T9" fmla="*/ 99 h 165"/>
                <a:gd name="T10" fmla="*/ 0 w 175"/>
                <a:gd name="T11" fmla="*/ 80 h 165"/>
                <a:gd name="T12" fmla="*/ 4 w 175"/>
                <a:gd name="T13" fmla="*/ 75 h 165"/>
                <a:gd name="T14" fmla="*/ 9 w 175"/>
                <a:gd name="T15" fmla="*/ 80 h 165"/>
                <a:gd name="T16" fmla="*/ 14 w 175"/>
                <a:gd name="T17" fmla="*/ 78 h 165"/>
                <a:gd name="T18" fmla="*/ 26 w 175"/>
                <a:gd name="T19" fmla="*/ 78 h 165"/>
                <a:gd name="T20" fmla="*/ 30 w 175"/>
                <a:gd name="T21" fmla="*/ 68 h 165"/>
                <a:gd name="T22" fmla="*/ 35 w 175"/>
                <a:gd name="T23" fmla="*/ 68 h 165"/>
                <a:gd name="T24" fmla="*/ 35 w 175"/>
                <a:gd name="T25" fmla="*/ 49 h 165"/>
                <a:gd name="T26" fmla="*/ 45 w 175"/>
                <a:gd name="T27" fmla="*/ 47 h 165"/>
                <a:gd name="T28" fmla="*/ 52 w 175"/>
                <a:gd name="T29" fmla="*/ 47 h 165"/>
                <a:gd name="T30" fmla="*/ 61 w 175"/>
                <a:gd name="T31" fmla="*/ 38 h 165"/>
                <a:gd name="T32" fmla="*/ 71 w 175"/>
                <a:gd name="T33" fmla="*/ 45 h 165"/>
                <a:gd name="T34" fmla="*/ 75 w 175"/>
                <a:gd name="T35" fmla="*/ 40 h 165"/>
                <a:gd name="T36" fmla="*/ 82 w 175"/>
                <a:gd name="T37" fmla="*/ 35 h 165"/>
                <a:gd name="T38" fmla="*/ 97 w 175"/>
                <a:gd name="T39" fmla="*/ 26 h 165"/>
                <a:gd name="T40" fmla="*/ 97 w 175"/>
                <a:gd name="T41" fmla="*/ 16 h 165"/>
                <a:gd name="T42" fmla="*/ 101 w 175"/>
                <a:gd name="T43" fmla="*/ 16 h 165"/>
                <a:gd name="T44" fmla="*/ 106 w 175"/>
                <a:gd name="T45" fmla="*/ 7 h 165"/>
                <a:gd name="T46" fmla="*/ 108 w 175"/>
                <a:gd name="T47" fmla="*/ 7 h 165"/>
                <a:gd name="T48" fmla="*/ 115 w 175"/>
                <a:gd name="T49" fmla="*/ 12 h 165"/>
                <a:gd name="T50" fmla="*/ 125 w 175"/>
                <a:gd name="T51" fmla="*/ 14 h 165"/>
                <a:gd name="T52" fmla="*/ 132 w 175"/>
                <a:gd name="T53" fmla="*/ 9 h 165"/>
                <a:gd name="T54" fmla="*/ 141 w 175"/>
                <a:gd name="T55" fmla="*/ 9 h 165"/>
                <a:gd name="T56" fmla="*/ 156 w 175"/>
                <a:gd name="T57" fmla="*/ 4 h 165"/>
                <a:gd name="T58" fmla="*/ 160 w 175"/>
                <a:gd name="T59" fmla="*/ 0 h 165"/>
                <a:gd name="T60" fmla="*/ 175 w 175"/>
                <a:gd name="T61" fmla="*/ 0 h 165"/>
                <a:gd name="T62" fmla="*/ 170 w 175"/>
                <a:gd name="T63" fmla="*/ 2 h 165"/>
                <a:gd name="T64" fmla="*/ 170 w 175"/>
                <a:gd name="T65" fmla="*/ 12 h 165"/>
                <a:gd name="T66" fmla="*/ 172 w 175"/>
                <a:gd name="T67" fmla="*/ 26 h 165"/>
                <a:gd name="T68" fmla="*/ 163 w 175"/>
                <a:gd name="T69" fmla="*/ 40 h 165"/>
                <a:gd name="T70" fmla="*/ 160 w 175"/>
                <a:gd name="T71" fmla="*/ 56 h 165"/>
                <a:gd name="T72" fmla="*/ 158 w 175"/>
                <a:gd name="T73" fmla="*/ 73 h 165"/>
                <a:gd name="T74" fmla="*/ 160 w 175"/>
                <a:gd name="T75" fmla="*/ 82 h 165"/>
                <a:gd name="T76" fmla="*/ 160 w 175"/>
                <a:gd name="T77" fmla="*/ 101 h 165"/>
                <a:gd name="T78" fmla="*/ 156 w 175"/>
                <a:gd name="T79" fmla="*/ 104 h 165"/>
                <a:gd name="T80" fmla="*/ 151 w 175"/>
                <a:gd name="T81" fmla="*/ 120 h 165"/>
                <a:gd name="T82" fmla="*/ 156 w 175"/>
                <a:gd name="T83" fmla="*/ 132 h 165"/>
                <a:gd name="T84" fmla="*/ 146 w 175"/>
                <a:gd name="T85" fmla="*/ 142 h 165"/>
                <a:gd name="T86" fmla="*/ 149 w 175"/>
                <a:gd name="T87" fmla="*/ 151 h 165"/>
                <a:gd name="T88" fmla="*/ 153 w 175"/>
                <a:gd name="T89" fmla="*/ 158 h 165"/>
                <a:gd name="T90" fmla="*/ 146 w 175"/>
                <a:gd name="T91" fmla="*/ 165 h 165"/>
                <a:gd name="T92" fmla="*/ 134 w 175"/>
                <a:gd name="T93" fmla="*/ 163 h 165"/>
                <a:gd name="T94" fmla="*/ 127 w 175"/>
                <a:gd name="T95" fmla="*/ 156 h 165"/>
                <a:gd name="T96" fmla="*/ 115 w 175"/>
                <a:gd name="T97" fmla="*/ 153 h 165"/>
                <a:gd name="T98" fmla="*/ 106 w 175"/>
                <a:gd name="T99" fmla="*/ 158 h 165"/>
                <a:gd name="T100" fmla="*/ 80 w 175"/>
                <a:gd name="T101" fmla="*/ 146 h 165"/>
                <a:gd name="T102" fmla="*/ 75 w 175"/>
                <a:gd name="T103" fmla="*/ 15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5" h="165">
                  <a:moveTo>
                    <a:pt x="75" y="151"/>
                  </a:moveTo>
                  <a:lnTo>
                    <a:pt x="61" y="139"/>
                  </a:lnTo>
                  <a:lnTo>
                    <a:pt x="45" y="125"/>
                  </a:lnTo>
                  <a:lnTo>
                    <a:pt x="35" y="111"/>
                  </a:lnTo>
                  <a:lnTo>
                    <a:pt x="19" y="99"/>
                  </a:lnTo>
                  <a:lnTo>
                    <a:pt x="0" y="80"/>
                  </a:lnTo>
                  <a:lnTo>
                    <a:pt x="4" y="75"/>
                  </a:lnTo>
                  <a:lnTo>
                    <a:pt x="9" y="80"/>
                  </a:lnTo>
                  <a:lnTo>
                    <a:pt x="14" y="78"/>
                  </a:lnTo>
                  <a:lnTo>
                    <a:pt x="26" y="78"/>
                  </a:lnTo>
                  <a:lnTo>
                    <a:pt x="30" y="68"/>
                  </a:lnTo>
                  <a:lnTo>
                    <a:pt x="35" y="68"/>
                  </a:lnTo>
                  <a:lnTo>
                    <a:pt x="35" y="49"/>
                  </a:lnTo>
                  <a:lnTo>
                    <a:pt x="45" y="47"/>
                  </a:lnTo>
                  <a:lnTo>
                    <a:pt x="52" y="47"/>
                  </a:lnTo>
                  <a:lnTo>
                    <a:pt x="61" y="38"/>
                  </a:lnTo>
                  <a:lnTo>
                    <a:pt x="71" y="45"/>
                  </a:lnTo>
                  <a:lnTo>
                    <a:pt x="75" y="40"/>
                  </a:lnTo>
                  <a:lnTo>
                    <a:pt x="82" y="35"/>
                  </a:lnTo>
                  <a:lnTo>
                    <a:pt x="97" y="26"/>
                  </a:lnTo>
                  <a:lnTo>
                    <a:pt x="97" y="16"/>
                  </a:lnTo>
                  <a:lnTo>
                    <a:pt x="101" y="16"/>
                  </a:lnTo>
                  <a:lnTo>
                    <a:pt x="106" y="7"/>
                  </a:lnTo>
                  <a:lnTo>
                    <a:pt x="108" y="7"/>
                  </a:lnTo>
                  <a:lnTo>
                    <a:pt x="115" y="12"/>
                  </a:lnTo>
                  <a:lnTo>
                    <a:pt x="125" y="14"/>
                  </a:lnTo>
                  <a:lnTo>
                    <a:pt x="132" y="9"/>
                  </a:lnTo>
                  <a:lnTo>
                    <a:pt x="141" y="9"/>
                  </a:lnTo>
                  <a:lnTo>
                    <a:pt x="156" y="4"/>
                  </a:lnTo>
                  <a:lnTo>
                    <a:pt x="160" y="0"/>
                  </a:lnTo>
                  <a:lnTo>
                    <a:pt x="175" y="0"/>
                  </a:lnTo>
                  <a:lnTo>
                    <a:pt x="170" y="2"/>
                  </a:lnTo>
                  <a:lnTo>
                    <a:pt x="170" y="12"/>
                  </a:lnTo>
                  <a:lnTo>
                    <a:pt x="172" y="26"/>
                  </a:lnTo>
                  <a:lnTo>
                    <a:pt x="163" y="40"/>
                  </a:lnTo>
                  <a:lnTo>
                    <a:pt x="160" y="56"/>
                  </a:lnTo>
                  <a:lnTo>
                    <a:pt x="158" y="73"/>
                  </a:lnTo>
                  <a:lnTo>
                    <a:pt x="160" y="82"/>
                  </a:lnTo>
                  <a:lnTo>
                    <a:pt x="160" y="101"/>
                  </a:lnTo>
                  <a:lnTo>
                    <a:pt x="156" y="104"/>
                  </a:lnTo>
                  <a:lnTo>
                    <a:pt x="151" y="120"/>
                  </a:lnTo>
                  <a:lnTo>
                    <a:pt x="156" y="132"/>
                  </a:lnTo>
                  <a:lnTo>
                    <a:pt x="146" y="142"/>
                  </a:lnTo>
                  <a:lnTo>
                    <a:pt x="149" y="151"/>
                  </a:lnTo>
                  <a:lnTo>
                    <a:pt x="153" y="158"/>
                  </a:lnTo>
                  <a:lnTo>
                    <a:pt x="146" y="165"/>
                  </a:lnTo>
                  <a:lnTo>
                    <a:pt x="134" y="163"/>
                  </a:lnTo>
                  <a:lnTo>
                    <a:pt x="127" y="156"/>
                  </a:lnTo>
                  <a:lnTo>
                    <a:pt x="115" y="153"/>
                  </a:lnTo>
                  <a:lnTo>
                    <a:pt x="106" y="158"/>
                  </a:lnTo>
                  <a:lnTo>
                    <a:pt x="80" y="146"/>
                  </a:lnTo>
                  <a:lnTo>
                    <a:pt x="75" y="15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622">
              <a:extLst>
                <a:ext uri="{FF2B5EF4-FFF2-40B4-BE49-F238E27FC236}">
                  <a16:creationId xmlns="" xmlns:a16="http://schemas.microsoft.com/office/drawing/2014/main" id="{5F322A26-092A-4ABE-8788-ACD72E8E9376}"/>
                </a:ext>
              </a:extLst>
            </p:cNvPr>
            <p:cNvSpPr>
              <a:spLocks/>
            </p:cNvSpPr>
            <p:nvPr/>
          </p:nvSpPr>
          <p:spPr bwMode="auto">
            <a:xfrm>
              <a:off x="-27042425" y="-6346144"/>
              <a:ext cx="188913" cy="371475"/>
            </a:xfrm>
            <a:custGeom>
              <a:avLst/>
              <a:gdLst>
                <a:gd name="T0" fmla="*/ 76 w 119"/>
                <a:gd name="T1" fmla="*/ 232 h 234"/>
                <a:gd name="T2" fmla="*/ 43 w 119"/>
                <a:gd name="T3" fmla="*/ 234 h 234"/>
                <a:gd name="T4" fmla="*/ 33 w 119"/>
                <a:gd name="T5" fmla="*/ 208 h 234"/>
                <a:gd name="T6" fmla="*/ 36 w 119"/>
                <a:gd name="T7" fmla="*/ 121 h 234"/>
                <a:gd name="T8" fmla="*/ 29 w 119"/>
                <a:gd name="T9" fmla="*/ 111 h 234"/>
                <a:gd name="T10" fmla="*/ 26 w 119"/>
                <a:gd name="T11" fmla="*/ 93 h 234"/>
                <a:gd name="T12" fmla="*/ 12 w 119"/>
                <a:gd name="T13" fmla="*/ 78 h 234"/>
                <a:gd name="T14" fmla="*/ 0 w 119"/>
                <a:gd name="T15" fmla="*/ 69 h 234"/>
                <a:gd name="T16" fmla="*/ 5 w 119"/>
                <a:gd name="T17" fmla="*/ 48 h 234"/>
                <a:gd name="T18" fmla="*/ 19 w 119"/>
                <a:gd name="T19" fmla="*/ 43 h 234"/>
                <a:gd name="T20" fmla="*/ 26 w 119"/>
                <a:gd name="T21" fmla="*/ 26 h 234"/>
                <a:gd name="T22" fmla="*/ 45 w 119"/>
                <a:gd name="T23" fmla="*/ 22 h 234"/>
                <a:gd name="T24" fmla="*/ 55 w 119"/>
                <a:gd name="T25" fmla="*/ 10 h 234"/>
                <a:gd name="T26" fmla="*/ 67 w 119"/>
                <a:gd name="T27" fmla="*/ 0 h 234"/>
                <a:gd name="T28" fmla="*/ 81 w 119"/>
                <a:gd name="T29" fmla="*/ 0 h 234"/>
                <a:gd name="T30" fmla="*/ 111 w 119"/>
                <a:gd name="T31" fmla="*/ 22 h 234"/>
                <a:gd name="T32" fmla="*/ 109 w 119"/>
                <a:gd name="T33" fmla="*/ 36 h 234"/>
                <a:gd name="T34" fmla="*/ 119 w 119"/>
                <a:gd name="T35" fmla="*/ 57 h 234"/>
                <a:gd name="T36" fmla="*/ 111 w 119"/>
                <a:gd name="T37" fmla="*/ 74 h 234"/>
                <a:gd name="T38" fmla="*/ 114 w 119"/>
                <a:gd name="T39" fmla="*/ 83 h 234"/>
                <a:gd name="T40" fmla="*/ 95 w 119"/>
                <a:gd name="T41" fmla="*/ 107 h 234"/>
                <a:gd name="T42" fmla="*/ 83 w 119"/>
                <a:gd name="T43" fmla="*/ 121 h 234"/>
                <a:gd name="T44" fmla="*/ 76 w 119"/>
                <a:gd name="T45" fmla="*/ 145 h 234"/>
                <a:gd name="T46" fmla="*/ 78 w 119"/>
                <a:gd name="T47" fmla="*/ 168 h 234"/>
                <a:gd name="T48" fmla="*/ 76 w 119"/>
                <a:gd name="T49" fmla="*/ 23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9" h="234">
                  <a:moveTo>
                    <a:pt x="76" y="232"/>
                  </a:moveTo>
                  <a:lnTo>
                    <a:pt x="43" y="234"/>
                  </a:lnTo>
                  <a:lnTo>
                    <a:pt x="33" y="208"/>
                  </a:lnTo>
                  <a:lnTo>
                    <a:pt x="36" y="121"/>
                  </a:lnTo>
                  <a:lnTo>
                    <a:pt x="29" y="111"/>
                  </a:lnTo>
                  <a:lnTo>
                    <a:pt x="26" y="93"/>
                  </a:lnTo>
                  <a:lnTo>
                    <a:pt x="12" y="78"/>
                  </a:lnTo>
                  <a:lnTo>
                    <a:pt x="0" y="69"/>
                  </a:lnTo>
                  <a:lnTo>
                    <a:pt x="5" y="48"/>
                  </a:lnTo>
                  <a:lnTo>
                    <a:pt x="19" y="43"/>
                  </a:lnTo>
                  <a:lnTo>
                    <a:pt x="26" y="26"/>
                  </a:lnTo>
                  <a:lnTo>
                    <a:pt x="45" y="22"/>
                  </a:lnTo>
                  <a:lnTo>
                    <a:pt x="55" y="10"/>
                  </a:lnTo>
                  <a:lnTo>
                    <a:pt x="67" y="0"/>
                  </a:lnTo>
                  <a:lnTo>
                    <a:pt x="81" y="0"/>
                  </a:lnTo>
                  <a:lnTo>
                    <a:pt x="111" y="22"/>
                  </a:lnTo>
                  <a:lnTo>
                    <a:pt x="109" y="36"/>
                  </a:lnTo>
                  <a:lnTo>
                    <a:pt x="119" y="57"/>
                  </a:lnTo>
                  <a:lnTo>
                    <a:pt x="111" y="74"/>
                  </a:lnTo>
                  <a:lnTo>
                    <a:pt x="114" y="83"/>
                  </a:lnTo>
                  <a:lnTo>
                    <a:pt x="95" y="107"/>
                  </a:lnTo>
                  <a:lnTo>
                    <a:pt x="83" y="121"/>
                  </a:lnTo>
                  <a:lnTo>
                    <a:pt x="76" y="145"/>
                  </a:lnTo>
                  <a:lnTo>
                    <a:pt x="78" y="168"/>
                  </a:lnTo>
                  <a:lnTo>
                    <a:pt x="76" y="23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623">
              <a:extLst>
                <a:ext uri="{FF2B5EF4-FFF2-40B4-BE49-F238E27FC236}">
                  <a16:creationId xmlns="" xmlns:a16="http://schemas.microsoft.com/office/drawing/2014/main" id="{D0B8EBCF-10F2-4FDA-AF90-38EC2C6855C3}"/>
                </a:ext>
              </a:extLst>
            </p:cNvPr>
            <p:cNvSpPr>
              <a:spLocks/>
            </p:cNvSpPr>
            <p:nvPr/>
          </p:nvSpPr>
          <p:spPr bwMode="auto">
            <a:xfrm>
              <a:off x="-20084410" y="-5928631"/>
              <a:ext cx="79375" cy="85725"/>
            </a:xfrm>
            <a:custGeom>
              <a:avLst/>
              <a:gdLst>
                <a:gd name="T0" fmla="*/ 0 w 50"/>
                <a:gd name="T1" fmla="*/ 35 h 54"/>
                <a:gd name="T2" fmla="*/ 17 w 50"/>
                <a:gd name="T3" fmla="*/ 21 h 54"/>
                <a:gd name="T4" fmla="*/ 50 w 50"/>
                <a:gd name="T5" fmla="*/ 0 h 54"/>
                <a:gd name="T6" fmla="*/ 48 w 50"/>
                <a:gd name="T7" fmla="*/ 19 h 54"/>
                <a:gd name="T8" fmla="*/ 45 w 50"/>
                <a:gd name="T9" fmla="*/ 42 h 54"/>
                <a:gd name="T10" fmla="*/ 26 w 50"/>
                <a:gd name="T11" fmla="*/ 42 h 54"/>
                <a:gd name="T12" fmla="*/ 19 w 50"/>
                <a:gd name="T13" fmla="*/ 54 h 54"/>
                <a:gd name="T14" fmla="*/ 0 w 50"/>
                <a:gd name="T15" fmla="*/ 35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4">
                  <a:moveTo>
                    <a:pt x="0" y="35"/>
                  </a:moveTo>
                  <a:lnTo>
                    <a:pt x="17" y="21"/>
                  </a:lnTo>
                  <a:lnTo>
                    <a:pt x="50" y="0"/>
                  </a:lnTo>
                  <a:lnTo>
                    <a:pt x="48" y="19"/>
                  </a:lnTo>
                  <a:lnTo>
                    <a:pt x="45" y="42"/>
                  </a:lnTo>
                  <a:lnTo>
                    <a:pt x="26" y="42"/>
                  </a:lnTo>
                  <a:lnTo>
                    <a:pt x="19" y="54"/>
                  </a:lnTo>
                  <a:lnTo>
                    <a:pt x="0" y="35"/>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624">
              <a:extLst>
                <a:ext uri="{FF2B5EF4-FFF2-40B4-BE49-F238E27FC236}">
                  <a16:creationId xmlns="" xmlns:a16="http://schemas.microsoft.com/office/drawing/2014/main" id="{FC087EB5-C462-4DC7-BCE7-55F4F8E971F1}"/>
                </a:ext>
              </a:extLst>
            </p:cNvPr>
            <p:cNvSpPr>
              <a:spLocks/>
            </p:cNvSpPr>
            <p:nvPr/>
          </p:nvSpPr>
          <p:spPr bwMode="auto">
            <a:xfrm>
              <a:off x="-27090050" y="-6269944"/>
              <a:ext cx="115888" cy="311150"/>
            </a:xfrm>
            <a:custGeom>
              <a:avLst/>
              <a:gdLst>
                <a:gd name="T0" fmla="*/ 73 w 73"/>
                <a:gd name="T1" fmla="*/ 186 h 196"/>
                <a:gd name="T2" fmla="*/ 42 w 73"/>
                <a:gd name="T3" fmla="*/ 196 h 196"/>
                <a:gd name="T4" fmla="*/ 33 w 73"/>
                <a:gd name="T5" fmla="*/ 182 h 196"/>
                <a:gd name="T6" fmla="*/ 23 w 73"/>
                <a:gd name="T7" fmla="*/ 158 h 196"/>
                <a:gd name="T8" fmla="*/ 21 w 73"/>
                <a:gd name="T9" fmla="*/ 139 h 196"/>
                <a:gd name="T10" fmla="*/ 28 w 73"/>
                <a:gd name="T11" fmla="*/ 104 h 196"/>
                <a:gd name="T12" fmla="*/ 19 w 73"/>
                <a:gd name="T13" fmla="*/ 89 h 196"/>
                <a:gd name="T14" fmla="*/ 16 w 73"/>
                <a:gd name="T15" fmla="*/ 59 h 196"/>
                <a:gd name="T16" fmla="*/ 16 w 73"/>
                <a:gd name="T17" fmla="*/ 30 h 196"/>
                <a:gd name="T18" fmla="*/ 0 w 73"/>
                <a:gd name="T19" fmla="*/ 12 h 196"/>
                <a:gd name="T20" fmla="*/ 2 w 73"/>
                <a:gd name="T21" fmla="*/ 0 h 196"/>
                <a:gd name="T22" fmla="*/ 35 w 73"/>
                <a:gd name="T23" fmla="*/ 0 h 196"/>
                <a:gd name="T24" fmla="*/ 30 w 73"/>
                <a:gd name="T25" fmla="*/ 21 h 196"/>
                <a:gd name="T26" fmla="*/ 42 w 73"/>
                <a:gd name="T27" fmla="*/ 30 h 196"/>
                <a:gd name="T28" fmla="*/ 56 w 73"/>
                <a:gd name="T29" fmla="*/ 45 h 196"/>
                <a:gd name="T30" fmla="*/ 59 w 73"/>
                <a:gd name="T31" fmla="*/ 63 h 196"/>
                <a:gd name="T32" fmla="*/ 66 w 73"/>
                <a:gd name="T33" fmla="*/ 73 h 196"/>
                <a:gd name="T34" fmla="*/ 63 w 73"/>
                <a:gd name="T35" fmla="*/ 160 h 196"/>
                <a:gd name="T36" fmla="*/ 73 w 73"/>
                <a:gd name="T37" fmla="*/ 18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3" h="196">
                  <a:moveTo>
                    <a:pt x="73" y="186"/>
                  </a:moveTo>
                  <a:lnTo>
                    <a:pt x="42" y="196"/>
                  </a:lnTo>
                  <a:lnTo>
                    <a:pt x="33" y="182"/>
                  </a:lnTo>
                  <a:lnTo>
                    <a:pt x="23" y="158"/>
                  </a:lnTo>
                  <a:lnTo>
                    <a:pt x="21" y="139"/>
                  </a:lnTo>
                  <a:lnTo>
                    <a:pt x="28" y="104"/>
                  </a:lnTo>
                  <a:lnTo>
                    <a:pt x="19" y="89"/>
                  </a:lnTo>
                  <a:lnTo>
                    <a:pt x="16" y="59"/>
                  </a:lnTo>
                  <a:lnTo>
                    <a:pt x="16" y="30"/>
                  </a:lnTo>
                  <a:lnTo>
                    <a:pt x="0" y="12"/>
                  </a:lnTo>
                  <a:lnTo>
                    <a:pt x="2" y="0"/>
                  </a:lnTo>
                  <a:lnTo>
                    <a:pt x="35" y="0"/>
                  </a:lnTo>
                  <a:lnTo>
                    <a:pt x="30" y="21"/>
                  </a:lnTo>
                  <a:lnTo>
                    <a:pt x="42" y="30"/>
                  </a:lnTo>
                  <a:lnTo>
                    <a:pt x="56" y="45"/>
                  </a:lnTo>
                  <a:lnTo>
                    <a:pt x="59" y="63"/>
                  </a:lnTo>
                  <a:lnTo>
                    <a:pt x="66" y="73"/>
                  </a:lnTo>
                  <a:lnTo>
                    <a:pt x="63" y="160"/>
                  </a:lnTo>
                  <a:lnTo>
                    <a:pt x="73" y="18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625">
              <a:extLst>
                <a:ext uri="{FF2B5EF4-FFF2-40B4-BE49-F238E27FC236}">
                  <a16:creationId xmlns="" xmlns:a16="http://schemas.microsoft.com/office/drawing/2014/main" id="{6B8B5767-69E6-4EFF-B478-CC1B8A2E4782}"/>
                </a:ext>
              </a:extLst>
            </p:cNvPr>
            <p:cNvSpPr>
              <a:spLocks/>
            </p:cNvSpPr>
            <p:nvPr/>
          </p:nvSpPr>
          <p:spPr bwMode="auto">
            <a:xfrm>
              <a:off x="-21114698" y="-6858907"/>
              <a:ext cx="501650" cy="914401"/>
            </a:xfrm>
            <a:custGeom>
              <a:avLst/>
              <a:gdLst>
                <a:gd name="T0" fmla="*/ 167 w 316"/>
                <a:gd name="T1" fmla="*/ 307 h 576"/>
                <a:gd name="T2" fmla="*/ 139 w 316"/>
                <a:gd name="T3" fmla="*/ 276 h 576"/>
                <a:gd name="T4" fmla="*/ 101 w 316"/>
                <a:gd name="T5" fmla="*/ 319 h 576"/>
                <a:gd name="T6" fmla="*/ 68 w 316"/>
                <a:gd name="T7" fmla="*/ 411 h 576"/>
                <a:gd name="T8" fmla="*/ 97 w 316"/>
                <a:gd name="T9" fmla="*/ 439 h 576"/>
                <a:gd name="T10" fmla="*/ 120 w 316"/>
                <a:gd name="T11" fmla="*/ 508 h 576"/>
                <a:gd name="T12" fmla="*/ 165 w 316"/>
                <a:gd name="T13" fmla="*/ 536 h 576"/>
                <a:gd name="T14" fmla="*/ 172 w 316"/>
                <a:gd name="T15" fmla="*/ 572 h 576"/>
                <a:gd name="T16" fmla="*/ 144 w 316"/>
                <a:gd name="T17" fmla="*/ 555 h 576"/>
                <a:gd name="T18" fmla="*/ 104 w 316"/>
                <a:gd name="T19" fmla="*/ 546 h 576"/>
                <a:gd name="T20" fmla="*/ 82 w 316"/>
                <a:gd name="T21" fmla="*/ 512 h 576"/>
                <a:gd name="T22" fmla="*/ 45 w 316"/>
                <a:gd name="T23" fmla="*/ 472 h 576"/>
                <a:gd name="T24" fmla="*/ 30 w 316"/>
                <a:gd name="T25" fmla="*/ 472 h 576"/>
                <a:gd name="T26" fmla="*/ 45 w 316"/>
                <a:gd name="T27" fmla="*/ 411 h 576"/>
                <a:gd name="T28" fmla="*/ 85 w 316"/>
                <a:gd name="T29" fmla="*/ 335 h 576"/>
                <a:gd name="T30" fmla="*/ 71 w 316"/>
                <a:gd name="T31" fmla="*/ 283 h 576"/>
                <a:gd name="T32" fmla="*/ 40 w 316"/>
                <a:gd name="T33" fmla="*/ 229 h 576"/>
                <a:gd name="T34" fmla="*/ 45 w 316"/>
                <a:gd name="T35" fmla="*/ 203 h 576"/>
                <a:gd name="T36" fmla="*/ 42 w 316"/>
                <a:gd name="T37" fmla="*/ 141 h 576"/>
                <a:gd name="T38" fmla="*/ 0 w 316"/>
                <a:gd name="T39" fmla="*/ 78 h 576"/>
                <a:gd name="T40" fmla="*/ 33 w 316"/>
                <a:gd name="T41" fmla="*/ 28 h 576"/>
                <a:gd name="T42" fmla="*/ 85 w 316"/>
                <a:gd name="T43" fmla="*/ 9 h 576"/>
                <a:gd name="T44" fmla="*/ 123 w 316"/>
                <a:gd name="T45" fmla="*/ 11 h 576"/>
                <a:gd name="T46" fmla="*/ 151 w 316"/>
                <a:gd name="T47" fmla="*/ 37 h 576"/>
                <a:gd name="T48" fmla="*/ 141 w 316"/>
                <a:gd name="T49" fmla="*/ 115 h 576"/>
                <a:gd name="T50" fmla="*/ 193 w 316"/>
                <a:gd name="T51" fmla="*/ 99 h 576"/>
                <a:gd name="T52" fmla="*/ 224 w 316"/>
                <a:gd name="T53" fmla="*/ 85 h 576"/>
                <a:gd name="T54" fmla="*/ 283 w 316"/>
                <a:gd name="T55" fmla="*/ 118 h 576"/>
                <a:gd name="T56" fmla="*/ 316 w 316"/>
                <a:gd name="T57" fmla="*/ 191 h 576"/>
                <a:gd name="T58" fmla="*/ 302 w 316"/>
                <a:gd name="T59" fmla="*/ 243 h 576"/>
                <a:gd name="T60" fmla="*/ 217 w 316"/>
                <a:gd name="T61" fmla="*/ 245 h 576"/>
                <a:gd name="T62" fmla="*/ 201 w 316"/>
                <a:gd name="T63" fmla="*/ 323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16" h="576">
                  <a:moveTo>
                    <a:pt x="201" y="323"/>
                  </a:moveTo>
                  <a:lnTo>
                    <a:pt x="167" y="307"/>
                  </a:lnTo>
                  <a:lnTo>
                    <a:pt x="134" y="307"/>
                  </a:lnTo>
                  <a:lnTo>
                    <a:pt x="139" y="276"/>
                  </a:lnTo>
                  <a:lnTo>
                    <a:pt x="106" y="276"/>
                  </a:lnTo>
                  <a:lnTo>
                    <a:pt x="101" y="319"/>
                  </a:lnTo>
                  <a:lnTo>
                    <a:pt x="82" y="375"/>
                  </a:lnTo>
                  <a:lnTo>
                    <a:pt x="68" y="411"/>
                  </a:lnTo>
                  <a:lnTo>
                    <a:pt x="71" y="439"/>
                  </a:lnTo>
                  <a:lnTo>
                    <a:pt x="97" y="439"/>
                  </a:lnTo>
                  <a:lnTo>
                    <a:pt x="113" y="475"/>
                  </a:lnTo>
                  <a:lnTo>
                    <a:pt x="120" y="508"/>
                  </a:lnTo>
                  <a:lnTo>
                    <a:pt x="141" y="531"/>
                  </a:lnTo>
                  <a:lnTo>
                    <a:pt x="165" y="536"/>
                  </a:lnTo>
                  <a:lnTo>
                    <a:pt x="184" y="555"/>
                  </a:lnTo>
                  <a:lnTo>
                    <a:pt x="172" y="572"/>
                  </a:lnTo>
                  <a:lnTo>
                    <a:pt x="146" y="576"/>
                  </a:lnTo>
                  <a:lnTo>
                    <a:pt x="144" y="555"/>
                  </a:lnTo>
                  <a:lnTo>
                    <a:pt x="111" y="538"/>
                  </a:lnTo>
                  <a:lnTo>
                    <a:pt x="104" y="546"/>
                  </a:lnTo>
                  <a:lnTo>
                    <a:pt x="89" y="531"/>
                  </a:lnTo>
                  <a:lnTo>
                    <a:pt x="82" y="512"/>
                  </a:lnTo>
                  <a:lnTo>
                    <a:pt x="61" y="491"/>
                  </a:lnTo>
                  <a:lnTo>
                    <a:pt x="45" y="472"/>
                  </a:lnTo>
                  <a:lnTo>
                    <a:pt x="38" y="494"/>
                  </a:lnTo>
                  <a:lnTo>
                    <a:pt x="30" y="472"/>
                  </a:lnTo>
                  <a:lnTo>
                    <a:pt x="35" y="449"/>
                  </a:lnTo>
                  <a:lnTo>
                    <a:pt x="45" y="411"/>
                  </a:lnTo>
                  <a:lnTo>
                    <a:pt x="63" y="373"/>
                  </a:lnTo>
                  <a:lnTo>
                    <a:pt x="85" y="335"/>
                  </a:lnTo>
                  <a:lnTo>
                    <a:pt x="71" y="300"/>
                  </a:lnTo>
                  <a:lnTo>
                    <a:pt x="71" y="283"/>
                  </a:lnTo>
                  <a:lnTo>
                    <a:pt x="66" y="260"/>
                  </a:lnTo>
                  <a:lnTo>
                    <a:pt x="40" y="229"/>
                  </a:lnTo>
                  <a:lnTo>
                    <a:pt x="30" y="210"/>
                  </a:lnTo>
                  <a:lnTo>
                    <a:pt x="45" y="203"/>
                  </a:lnTo>
                  <a:lnTo>
                    <a:pt x="59" y="167"/>
                  </a:lnTo>
                  <a:lnTo>
                    <a:pt x="42" y="141"/>
                  </a:lnTo>
                  <a:lnTo>
                    <a:pt x="19" y="113"/>
                  </a:lnTo>
                  <a:lnTo>
                    <a:pt x="0" y="78"/>
                  </a:lnTo>
                  <a:lnTo>
                    <a:pt x="16" y="71"/>
                  </a:lnTo>
                  <a:lnTo>
                    <a:pt x="33" y="28"/>
                  </a:lnTo>
                  <a:lnTo>
                    <a:pt x="61" y="26"/>
                  </a:lnTo>
                  <a:lnTo>
                    <a:pt x="85" y="9"/>
                  </a:lnTo>
                  <a:lnTo>
                    <a:pt x="106" y="0"/>
                  </a:lnTo>
                  <a:lnTo>
                    <a:pt x="123" y="11"/>
                  </a:lnTo>
                  <a:lnTo>
                    <a:pt x="125" y="35"/>
                  </a:lnTo>
                  <a:lnTo>
                    <a:pt x="151" y="37"/>
                  </a:lnTo>
                  <a:lnTo>
                    <a:pt x="141" y="80"/>
                  </a:lnTo>
                  <a:lnTo>
                    <a:pt x="141" y="115"/>
                  </a:lnTo>
                  <a:lnTo>
                    <a:pt x="184" y="92"/>
                  </a:lnTo>
                  <a:lnTo>
                    <a:pt x="193" y="99"/>
                  </a:lnTo>
                  <a:lnTo>
                    <a:pt x="217" y="97"/>
                  </a:lnTo>
                  <a:lnTo>
                    <a:pt x="224" y="85"/>
                  </a:lnTo>
                  <a:lnTo>
                    <a:pt x="255" y="87"/>
                  </a:lnTo>
                  <a:lnTo>
                    <a:pt x="283" y="118"/>
                  </a:lnTo>
                  <a:lnTo>
                    <a:pt x="286" y="158"/>
                  </a:lnTo>
                  <a:lnTo>
                    <a:pt x="316" y="191"/>
                  </a:lnTo>
                  <a:lnTo>
                    <a:pt x="316" y="224"/>
                  </a:lnTo>
                  <a:lnTo>
                    <a:pt x="302" y="243"/>
                  </a:lnTo>
                  <a:lnTo>
                    <a:pt x="267" y="238"/>
                  </a:lnTo>
                  <a:lnTo>
                    <a:pt x="217" y="245"/>
                  </a:lnTo>
                  <a:lnTo>
                    <a:pt x="191" y="276"/>
                  </a:lnTo>
                  <a:lnTo>
                    <a:pt x="201" y="323"/>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626">
              <a:extLst>
                <a:ext uri="{FF2B5EF4-FFF2-40B4-BE49-F238E27FC236}">
                  <a16:creationId xmlns="" xmlns:a16="http://schemas.microsoft.com/office/drawing/2014/main" id="{A4ED6D99-F9B4-4E63-AD77-DC06C9500E7B}"/>
                </a:ext>
              </a:extLst>
            </p:cNvPr>
            <p:cNvSpPr>
              <a:spLocks/>
            </p:cNvSpPr>
            <p:nvPr/>
          </p:nvSpPr>
          <p:spPr bwMode="auto">
            <a:xfrm>
              <a:off x="-27285313" y="-6277881"/>
              <a:ext cx="261938" cy="393700"/>
            </a:xfrm>
            <a:custGeom>
              <a:avLst/>
              <a:gdLst>
                <a:gd name="T0" fmla="*/ 165 w 165"/>
                <a:gd name="T1" fmla="*/ 201 h 248"/>
                <a:gd name="T2" fmla="*/ 104 w 165"/>
                <a:gd name="T3" fmla="*/ 222 h 248"/>
                <a:gd name="T4" fmla="*/ 83 w 165"/>
                <a:gd name="T5" fmla="*/ 236 h 248"/>
                <a:gd name="T6" fmla="*/ 47 w 165"/>
                <a:gd name="T7" fmla="*/ 248 h 248"/>
                <a:gd name="T8" fmla="*/ 14 w 165"/>
                <a:gd name="T9" fmla="*/ 236 h 248"/>
                <a:gd name="T10" fmla="*/ 16 w 165"/>
                <a:gd name="T11" fmla="*/ 222 h 248"/>
                <a:gd name="T12" fmla="*/ 0 w 165"/>
                <a:gd name="T13" fmla="*/ 189 h 248"/>
                <a:gd name="T14" fmla="*/ 9 w 165"/>
                <a:gd name="T15" fmla="*/ 144 h 248"/>
                <a:gd name="T16" fmla="*/ 26 w 165"/>
                <a:gd name="T17" fmla="*/ 113 h 248"/>
                <a:gd name="T18" fmla="*/ 14 w 165"/>
                <a:gd name="T19" fmla="*/ 57 h 248"/>
                <a:gd name="T20" fmla="*/ 9 w 165"/>
                <a:gd name="T21" fmla="*/ 28 h 248"/>
                <a:gd name="T22" fmla="*/ 12 w 165"/>
                <a:gd name="T23" fmla="*/ 7 h 248"/>
                <a:gd name="T24" fmla="*/ 78 w 165"/>
                <a:gd name="T25" fmla="*/ 5 h 248"/>
                <a:gd name="T26" fmla="*/ 94 w 165"/>
                <a:gd name="T27" fmla="*/ 7 h 248"/>
                <a:gd name="T28" fmla="*/ 106 w 165"/>
                <a:gd name="T29" fmla="*/ 0 h 248"/>
                <a:gd name="T30" fmla="*/ 125 w 165"/>
                <a:gd name="T31" fmla="*/ 5 h 248"/>
                <a:gd name="T32" fmla="*/ 123 w 165"/>
                <a:gd name="T33" fmla="*/ 17 h 248"/>
                <a:gd name="T34" fmla="*/ 139 w 165"/>
                <a:gd name="T35" fmla="*/ 35 h 248"/>
                <a:gd name="T36" fmla="*/ 139 w 165"/>
                <a:gd name="T37" fmla="*/ 64 h 248"/>
                <a:gd name="T38" fmla="*/ 142 w 165"/>
                <a:gd name="T39" fmla="*/ 94 h 248"/>
                <a:gd name="T40" fmla="*/ 151 w 165"/>
                <a:gd name="T41" fmla="*/ 109 h 248"/>
                <a:gd name="T42" fmla="*/ 144 w 165"/>
                <a:gd name="T43" fmla="*/ 144 h 248"/>
                <a:gd name="T44" fmla="*/ 146 w 165"/>
                <a:gd name="T45" fmla="*/ 163 h 248"/>
                <a:gd name="T46" fmla="*/ 156 w 165"/>
                <a:gd name="T47" fmla="*/ 187 h 248"/>
                <a:gd name="T48" fmla="*/ 165 w 165"/>
                <a:gd name="T49" fmla="*/ 20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248">
                  <a:moveTo>
                    <a:pt x="165" y="201"/>
                  </a:moveTo>
                  <a:lnTo>
                    <a:pt x="104" y="222"/>
                  </a:lnTo>
                  <a:lnTo>
                    <a:pt x="83" y="236"/>
                  </a:lnTo>
                  <a:lnTo>
                    <a:pt x="47" y="248"/>
                  </a:lnTo>
                  <a:lnTo>
                    <a:pt x="14" y="236"/>
                  </a:lnTo>
                  <a:lnTo>
                    <a:pt x="16" y="222"/>
                  </a:lnTo>
                  <a:lnTo>
                    <a:pt x="0" y="189"/>
                  </a:lnTo>
                  <a:lnTo>
                    <a:pt x="9" y="144"/>
                  </a:lnTo>
                  <a:lnTo>
                    <a:pt x="26" y="113"/>
                  </a:lnTo>
                  <a:lnTo>
                    <a:pt x="14" y="57"/>
                  </a:lnTo>
                  <a:lnTo>
                    <a:pt x="9" y="28"/>
                  </a:lnTo>
                  <a:lnTo>
                    <a:pt x="12" y="7"/>
                  </a:lnTo>
                  <a:lnTo>
                    <a:pt x="78" y="5"/>
                  </a:lnTo>
                  <a:lnTo>
                    <a:pt x="94" y="7"/>
                  </a:lnTo>
                  <a:lnTo>
                    <a:pt x="106" y="0"/>
                  </a:lnTo>
                  <a:lnTo>
                    <a:pt x="125" y="5"/>
                  </a:lnTo>
                  <a:lnTo>
                    <a:pt x="123" y="17"/>
                  </a:lnTo>
                  <a:lnTo>
                    <a:pt x="139" y="35"/>
                  </a:lnTo>
                  <a:lnTo>
                    <a:pt x="139" y="64"/>
                  </a:lnTo>
                  <a:lnTo>
                    <a:pt x="142" y="94"/>
                  </a:lnTo>
                  <a:lnTo>
                    <a:pt x="151" y="109"/>
                  </a:lnTo>
                  <a:lnTo>
                    <a:pt x="144" y="144"/>
                  </a:lnTo>
                  <a:lnTo>
                    <a:pt x="146" y="163"/>
                  </a:lnTo>
                  <a:lnTo>
                    <a:pt x="156" y="187"/>
                  </a:lnTo>
                  <a:lnTo>
                    <a:pt x="165" y="20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627">
              <a:extLst>
                <a:ext uri="{FF2B5EF4-FFF2-40B4-BE49-F238E27FC236}">
                  <a16:creationId xmlns="" xmlns:a16="http://schemas.microsoft.com/office/drawing/2014/main" id="{260D4708-8D1E-4133-A95A-9C0FE3E620CB}"/>
                </a:ext>
              </a:extLst>
            </p:cNvPr>
            <p:cNvSpPr>
              <a:spLocks/>
            </p:cNvSpPr>
            <p:nvPr/>
          </p:nvSpPr>
          <p:spPr bwMode="auto">
            <a:xfrm>
              <a:off x="-31584265" y="-12554861"/>
              <a:ext cx="3746502" cy="2765427"/>
            </a:xfrm>
            <a:custGeom>
              <a:avLst/>
              <a:gdLst>
                <a:gd name="T0" fmla="*/ 1290 w 2360"/>
                <a:gd name="T1" fmla="*/ 45 h 1742"/>
                <a:gd name="T2" fmla="*/ 1784 w 2360"/>
                <a:gd name="T3" fmla="*/ 12 h 1742"/>
                <a:gd name="T4" fmla="*/ 1808 w 2360"/>
                <a:gd name="T5" fmla="*/ 130 h 1742"/>
                <a:gd name="T6" fmla="*/ 1756 w 2360"/>
                <a:gd name="T7" fmla="*/ 146 h 1742"/>
                <a:gd name="T8" fmla="*/ 1980 w 2360"/>
                <a:gd name="T9" fmla="*/ 182 h 1742"/>
                <a:gd name="T10" fmla="*/ 2223 w 2360"/>
                <a:gd name="T11" fmla="*/ 165 h 1742"/>
                <a:gd name="T12" fmla="*/ 2202 w 2360"/>
                <a:gd name="T13" fmla="*/ 288 h 1742"/>
                <a:gd name="T14" fmla="*/ 2148 w 2360"/>
                <a:gd name="T15" fmla="*/ 328 h 1742"/>
                <a:gd name="T16" fmla="*/ 2072 w 2360"/>
                <a:gd name="T17" fmla="*/ 541 h 1742"/>
                <a:gd name="T18" fmla="*/ 1994 w 2360"/>
                <a:gd name="T19" fmla="*/ 621 h 1742"/>
                <a:gd name="T20" fmla="*/ 2034 w 2360"/>
                <a:gd name="T21" fmla="*/ 737 h 1742"/>
                <a:gd name="T22" fmla="*/ 2041 w 2360"/>
                <a:gd name="T23" fmla="*/ 841 h 1742"/>
                <a:gd name="T24" fmla="*/ 1921 w 2360"/>
                <a:gd name="T25" fmla="*/ 879 h 1742"/>
                <a:gd name="T26" fmla="*/ 1895 w 2360"/>
                <a:gd name="T27" fmla="*/ 931 h 1742"/>
                <a:gd name="T28" fmla="*/ 1978 w 2360"/>
                <a:gd name="T29" fmla="*/ 1011 h 1742"/>
                <a:gd name="T30" fmla="*/ 1893 w 2360"/>
                <a:gd name="T31" fmla="*/ 1056 h 1742"/>
                <a:gd name="T32" fmla="*/ 1812 w 2360"/>
                <a:gd name="T33" fmla="*/ 1099 h 1742"/>
                <a:gd name="T34" fmla="*/ 1864 w 2360"/>
                <a:gd name="T35" fmla="*/ 1165 h 1742"/>
                <a:gd name="T36" fmla="*/ 1604 w 2360"/>
                <a:gd name="T37" fmla="*/ 1243 h 1742"/>
                <a:gd name="T38" fmla="*/ 1427 w 2360"/>
                <a:gd name="T39" fmla="*/ 1382 h 1742"/>
                <a:gd name="T40" fmla="*/ 1295 w 2360"/>
                <a:gd name="T41" fmla="*/ 1415 h 1742"/>
                <a:gd name="T42" fmla="*/ 1240 w 2360"/>
                <a:gd name="T43" fmla="*/ 1538 h 1742"/>
                <a:gd name="T44" fmla="*/ 1177 w 2360"/>
                <a:gd name="T45" fmla="*/ 1680 h 1742"/>
                <a:gd name="T46" fmla="*/ 1044 w 2360"/>
                <a:gd name="T47" fmla="*/ 1694 h 1742"/>
                <a:gd name="T48" fmla="*/ 905 w 2360"/>
                <a:gd name="T49" fmla="*/ 1605 h 1742"/>
                <a:gd name="T50" fmla="*/ 813 w 2360"/>
                <a:gd name="T51" fmla="*/ 1432 h 1742"/>
                <a:gd name="T52" fmla="*/ 747 w 2360"/>
                <a:gd name="T53" fmla="*/ 1304 h 1742"/>
                <a:gd name="T54" fmla="*/ 858 w 2360"/>
                <a:gd name="T55" fmla="*/ 1172 h 1742"/>
                <a:gd name="T56" fmla="*/ 801 w 2360"/>
                <a:gd name="T57" fmla="*/ 1153 h 1742"/>
                <a:gd name="T58" fmla="*/ 716 w 2360"/>
                <a:gd name="T59" fmla="*/ 1094 h 1742"/>
                <a:gd name="T60" fmla="*/ 846 w 2360"/>
                <a:gd name="T61" fmla="*/ 1075 h 1742"/>
                <a:gd name="T62" fmla="*/ 706 w 2360"/>
                <a:gd name="T63" fmla="*/ 1016 h 1742"/>
                <a:gd name="T64" fmla="*/ 695 w 2360"/>
                <a:gd name="T65" fmla="*/ 905 h 1742"/>
                <a:gd name="T66" fmla="*/ 567 w 2360"/>
                <a:gd name="T67" fmla="*/ 742 h 1742"/>
                <a:gd name="T68" fmla="*/ 383 w 2360"/>
                <a:gd name="T69" fmla="*/ 659 h 1742"/>
                <a:gd name="T70" fmla="*/ 139 w 2360"/>
                <a:gd name="T71" fmla="*/ 643 h 1742"/>
                <a:gd name="T72" fmla="*/ 253 w 2360"/>
                <a:gd name="T73" fmla="*/ 562 h 1742"/>
                <a:gd name="T74" fmla="*/ 5 w 2360"/>
                <a:gd name="T75" fmla="*/ 475 h 1742"/>
                <a:gd name="T76" fmla="*/ 307 w 2360"/>
                <a:gd name="T77" fmla="*/ 359 h 1742"/>
                <a:gd name="T78" fmla="*/ 371 w 2360"/>
                <a:gd name="T79" fmla="*/ 231 h 1742"/>
                <a:gd name="T80" fmla="*/ 503 w 2360"/>
                <a:gd name="T81" fmla="*/ 156 h 1742"/>
                <a:gd name="T82" fmla="*/ 782 w 2360"/>
                <a:gd name="T83" fmla="*/ 168 h 1742"/>
                <a:gd name="T84" fmla="*/ 1030 w 2360"/>
                <a:gd name="T85" fmla="*/ 158 h 1742"/>
                <a:gd name="T86" fmla="*/ 1025 w 2360"/>
                <a:gd name="T87" fmla="*/ 99 h 1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60" h="1742">
                  <a:moveTo>
                    <a:pt x="1025" y="99"/>
                  </a:moveTo>
                  <a:lnTo>
                    <a:pt x="1155" y="42"/>
                  </a:lnTo>
                  <a:lnTo>
                    <a:pt x="1290" y="45"/>
                  </a:lnTo>
                  <a:lnTo>
                    <a:pt x="1340" y="9"/>
                  </a:lnTo>
                  <a:lnTo>
                    <a:pt x="1477" y="0"/>
                  </a:lnTo>
                  <a:lnTo>
                    <a:pt x="1784" y="12"/>
                  </a:lnTo>
                  <a:lnTo>
                    <a:pt x="2027" y="90"/>
                  </a:lnTo>
                  <a:lnTo>
                    <a:pt x="1956" y="125"/>
                  </a:lnTo>
                  <a:lnTo>
                    <a:pt x="1808" y="130"/>
                  </a:lnTo>
                  <a:lnTo>
                    <a:pt x="1600" y="139"/>
                  </a:lnTo>
                  <a:lnTo>
                    <a:pt x="1619" y="156"/>
                  </a:lnTo>
                  <a:lnTo>
                    <a:pt x="1756" y="146"/>
                  </a:lnTo>
                  <a:lnTo>
                    <a:pt x="1871" y="177"/>
                  </a:lnTo>
                  <a:lnTo>
                    <a:pt x="1947" y="149"/>
                  </a:lnTo>
                  <a:lnTo>
                    <a:pt x="1980" y="182"/>
                  </a:lnTo>
                  <a:lnTo>
                    <a:pt x="1938" y="236"/>
                  </a:lnTo>
                  <a:lnTo>
                    <a:pt x="2034" y="203"/>
                  </a:lnTo>
                  <a:lnTo>
                    <a:pt x="2223" y="165"/>
                  </a:lnTo>
                  <a:lnTo>
                    <a:pt x="2339" y="184"/>
                  </a:lnTo>
                  <a:lnTo>
                    <a:pt x="2360" y="224"/>
                  </a:lnTo>
                  <a:lnTo>
                    <a:pt x="2202" y="288"/>
                  </a:lnTo>
                  <a:lnTo>
                    <a:pt x="2181" y="307"/>
                  </a:lnTo>
                  <a:lnTo>
                    <a:pt x="2058" y="324"/>
                  </a:lnTo>
                  <a:lnTo>
                    <a:pt x="2148" y="328"/>
                  </a:lnTo>
                  <a:lnTo>
                    <a:pt x="2103" y="392"/>
                  </a:lnTo>
                  <a:lnTo>
                    <a:pt x="2070" y="446"/>
                  </a:lnTo>
                  <a:lnTo>
                    <a:pt x="2072" y="541"/>
                  </a:lnTo>
                  <a:lnTo>
                    <a:pt x="2119" y="593"/>
                  </a:lnTo>
                  <a:lnTo>
                    <a:pt x="2058" y="598"/>
                  </a:lnTo>
                  <a:lnTo>
                    <a:pt x="1994" y="621"/>
                  </a:lnTo>
                  <a:lnTo>
                    <a:pt x="2065" y="664"/>
                  </a:lnTo>
                  <a:lnTo>
                    <a:pt x="2075" y="730"/>
                  </a:lnTo>
                  <a:lnTo>
                    <a:pt x="2034" y="737"/>
                  </a:lnTo>
                  <a:lnTo>
                    <a:pt x="2084" y="803"/>
                  </a:lnTo>
                  <a:lnTo>
                    <a:pt x="1997" y="810"/>
                  </a:lnTo>
                  <a:lnTo>
                    <a:pt x="2041" y="841"/>
                  </a:lnTo>
                  <a:lnTo>
                    <a:pt x="2030" y="867"/>
                  </a:lnTo>
                  <a:lnTo>
                    <a:pt x="1975" y="879"/>
                  </a:lnTo>
                  <a:lnTo>
                    <a:pt x="1921" y="879"/>
                  </a:lnTo>
                  <a:lnTo>
                    <a:pt x="1971" y="929"/>
                  </a:lnTo>
                  <a:lnTo>
                    <a:pt x="1971" y="959"/>
                  </a:lnTo>
                  <a:lnTo>
                    <a:pt x="1895" y="931"/>
                  </a:lnTo>
                  <a:lnTo>
                    <a:pt x="1874" y="950"/>
                  </a:lnTo>
                  <a:lnTo>
                    <a:pt x="1926" y="969"/>
                  </a:lnTo>
                  <a:lnTo>
                    <a:pt x="1978" y="1011"/>
                  </a:lnTo>
                  <a:lnTo>
                    <a:pt x="1992" y="1068"/>
                  </a:lnTo>
                  <a:lnTo>
                    <a:pt x="1923" y="1082"/>
                  </a:lnTo>
                  <a:lnTo>
                    <a:pt x="1893" y="1056"/>
                  </a:lnTo>
                  <a:lnTo>
                    <a:pt x="1845" y="1014"/>
                  </a:lnTo>
                  <a:lnTo>
                    <a:pt x="1857" y="1063"/>
                  </a:lnTo>
                  <a:lnTo>
                    <a:pt x="1812" y="1099"/>
                  </a:lnTo>
                  <a:lnTo>
                    <a:pt x="1916" y="1101"/>
                  </a:lnTo>
                  <a:lnTo>
                    <a:pt x="1968" y="1106"/>
                  </a:lnTo>
                  <a:lnTo>
                    <a:pt x="1864" y="1165"/>
                  </a:lnTo>
                  <a:lnTo>
                    <a:pt x="1760" y="1219"/>
                  </a:lnTo>
                  <a:lnTo>
                    <a:pt x="1647" y="1241"/>
                  </a:lnTo>
                  <a:lnTo>
                    <a:pt x="1604" y="1243"/>
                  </a:lnTo>
                  <a:lnTo>
                    <a:pt x="1564" y="1267"/>
                  </a:lnTo>
                  <a:lnTo>
                    <a:pt x="1510" y="1337"/>
                  </a:lnTo>
                  <a:lnTo>
                    <a:pt x="1427" y="1382"/>
                  </a:lnTo>
                  <a:lnTo>
                    <a:pt x="1401" y="1385"/>
                  </a:lnTo>
                  <a:lnTo>
                    <a:pt x="1349" y="1399"/>
                  </a:lnTo>
                  <a:lnTo>
                    <a:pt x="1295" y="1415"/>
                  </a:lnTo>
                  <a:lnTo>
                    <a:pt x="1259" y="1453"/>
                  </a:lnTo>
                  <a:lnTo>
                    <a:pt x="1259" y="1498"/>
                  </a:lnTo>
                  <a:lnTo>
                    <a:pt x="1240" y="1538"/>
                  </a:lnTo>
                  <a:lnTo>
                    <a:pt x="1177" y="1586"/>
                  </a:lnTo>
                  <a:lnTo>
                    <a:pt x="1193" y="1633"/>
                  </a:lnTo>
                  <a:lnTo>
                    <a:pt x="1177" y="1680"/>
                  </a:lnTo>
                  <a:lnTo>
                    <a:pt x="1155" y="1739"/>
                  </a:lnTo>
                  <a:lnTo>
                    <a:pt x="1101" y="1742"/>
                  </a:lnTo>
                  <a:lnTo>
                    <a:pt x="1044" y="1694"/>
                  </a:lnTo>
                  <a:lnTo>
                    <a:pt x="966" y="1694"/>
                  </a:lnTo>
                  <a:lnTo>
                    <a:pt x="929" y="1661"/>
                  </a:lnTo>
                  <a:lnTo>
                    <a:pt x="905" y="1605"/>
                  </a:lnTo>
                  <a:lnTo>
                    <a:pt x="836" y="1529"/>
                  </a:lnTo>
                  <a:lnTo>
                    <a:pt x="818" y="1489"/>
                  </a:lnTo>
                  <a:lnTo>
                    <a:pt x="813" y="1432"/>
                  </a:lnTo>
                  <a:lnTo>
                    <a:pt x="758" y="1373"/>
                  </a:lnTo>
                  <a:lnTo>
                    <a:pt x="773" y="1326"/>
                  </a:lnTo>
                  <a:lnTo>
                    <a:pt x="747" y="1304"/>
                  </a:lnTo>
                  <a:lnTo>
                    <a:pt x="784" y="1226"/>
                  </a:lnTo>
                  <a:lnTo>
                    <a:pt x="844" y="1200"/>
                  </a:lnTo>
                  <a:lnTo>
                    <a:pt x="858" y="1172"/>
                  </a:lnTo>
                  <a:lnTo>
                    <a:pt x="867" y="1120"/>
                  </a:lnTo>
                  <a:lnTo>
                    <a:pt x="822" y="1144"/>
                  </a:lnTo>
                  <a:lnTo>
                    <a:pt x="801" y="1153"/>
                  </a:lnTo>
                  <a:lnTo>
                    <a:pt x="766" y="1165"/>
                  </a:lnTo>
                  <a:lnTo>
                    <a:pt x="718" y="1141"/>
                  </a:lnTo>
                  <a:lnTo>
                    <a:pt x="716" y="1094"/>
                  </a:lnTo>
                  <a:lnTo>
                    <a:pt x="732" y="1059"/>
                  </a:lnTo>
                  <a:lnTo>
                    <a:pt x="768" y="1056"/>
                  </a:lnTo>
                  <a:lnTo>
                    <a:pt x="846" y="1075"/>
                  </a:lnTo>
                  <a:lnTo>
                    <a:pt x="780" y="1030"/>
                  </a:lnTo>
                  <a:lnTo>
                    <a:pt x="744" y="1007"/>
                  </a:lnTo>
                  <a:lnTo>
                    <a:pt x="706" y="1016"/>
                  </a:lnTo>
                  <a:lnTo>
                    <a:pt x="673" y="999"/>
                  </a:lnTo>
                  <a:lnTo>
                    <a:pt x="718" y="931"/>
                  </a:lnTo>
                  <a:lnTo>
                    <a:pt x="695" y="905"/>
                  </a:lnTo>
                  <a:lnTo>
                    <a:pt x="664" y="853"/>
                  </a:lnTo>
                  <a:lnTo>
                    <a:pt x="617" y="773"/>
                  </a:lnTo>
                  <a:lnTo>
                    <a:pt x="567" y="742"/>
                  </a:lnTo>
                  <a:lnTo>
                    <a:pt x="569" y="711"/>
                  </a:lnTo>
                  <a:lnTo>
                    <a:pt x="465" y="664"/>
                  </a:lnTo>
                  <a:lnTo>
                    <a:pt x="383" y="659"/>
                  </a:lnTo>
                  <a:lnTo>
                    <a:pt x="279" y="661"/>
                  </a:lnTo>
                  <a:lnTo>
                    <a:pt x="184" y="666"/>
                  </a:lnTo>
                  <a:lnTo>
                    <a:pt x="139" y="643"/>
                  </a:lnTo>
                  <a:lnTo>
                    <a:pt x="73" y="591"/>
                  </a:lnTo>
                  <a:lnTo>
                    <a:pt x="175" y="565"/>
                  </a:lnTo>
                  <a:lnTo>
                    <a:pt x="253" y="562"/>
                  </a:lnTo>
                  <a:lnTo>
                    <a:pt x="87" y="541"/>
                  </a:lnTo>
                  <a:lnTo>
                    <a:pt x="0" y="506"/>
                  </a:lnTo>
                  <a:lnTo>
                    <a:pt x="5" y="475"/>
                  </a:lnTo>
                  <a:lnTo>
                    <a:pt x="151" y="432"/>
                  </a:lnTo>
                  <a:lnTo>
                    <a:pt x="293" y="392"/>
                  </a:lnTo>
                  <a:lnTo>
                    <a:pt x="307" y="359"/>
                  </a:lnTo>
                  <a:lnTo>
                    <a:pt x="203" y="328"/>
                  </a:lnTo>
                  <a:lnTo>
                    <a:pt x="236" y="293"/>
                  </a:lnTo>
                  <a:lnTo>
                    <a:pt x="371" y="231"/>
                  </a:lnTo>
                  <a:lnTo>
                    <a:pt x="428" y="220"/>
                  </a:lnTo>
                  <a:lnTo>
                    <a:pt x="411" y="179"/>
                  </a:lnTo>
                  <a:lnTo>
                    <a:pt x="503" y="156"/>
                  </a:lnTo>
                  <a:lnTo>
                    <a:pt x="621" y="139"/>
                  </a:lnTo>
                  <a:lnTo>
                    <a:pt x="740" y="139"/>
                  </a:lnTo>
                  <a:lnTo>
                    <a:pt x="782" y="168"/>
                  </a:lnTo>
                  <a:lnTo>
                    <a:pt x="886" y="116"/>
                  </a:lnTo>
                  <a:lnTo>
                    <a:pt x="978" y="151"/>
                  </a:lnTo>
                  <a:lnTo>
                    <a:pt x="1030" y="158"/>
                  </a:lnTo>
                  <a:lnTo>
                    <a:pt x="1111" y="189"/>
                  </a:lnTo>
                  <a:lnTo>
                    <a:pt x="1021" y="139"/>
                  </a:lnTo>
                  <a:lnTo>
                    <a:pt x="1025" y="9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628">
              <a:extLst>
                <a:ext uri="{FF2B5EF4-FFF2-40B4-BE49-F238E27FC236}">
                  <a16:creationId xmlns="" xmlns:a16="http://schemas.microsoft.com/office/drawing/2014/main" id="{0058912C-61AD-43B4-96FC-CAFB7BA982E7}"/>
                </a:ext>
              </a:extLst>
            </p:cNvPr>
            <p:cNvSpPr>
              <a:spLocks/>
            </p:cNvSpPr>
            <p:nvPr/>
          </p:nvSpPr>
          <p:spPr bwMode="auto">
            <a:xfrm>
              <a:off x="-27615513" y="-6239781"/>
              <a:ext cx="371475" cy="377825"/>
            </a:xfrm>
            <a:custGeom>
              <a:avLst/>
              <a:gdLst>
                <a:gd name="T0" fmla="*/ 222 w 234"/>
                <a:gd name="T1" fmla="*/ 212 h 238"/>
                <a:gd name="T2" fmla="*/ 203 w 234"/>
                <a:gd name="T3" fmla="*/ 212 h 238"/>
                <a:gd name="T4" fmla="*/ 177 w 234"/>
                <a:gd name="T5" fmla="*/ 205 h 238"/>
                <a:gd name="T6" fmla="*/ 153 w 234"/>
                <a:gd name="T7" fmla="*/ 205 h 238"/>
                <a:gd name="T8" fmla="*/ 106 w 234"/>
                <a:gd name="T9" fmla="*/ 212 h 238"/>
                <a:gd name="T10" fmla="*/ 80 w 234"/>
                <a:gd name="T11" fmla="*/ 224 h 238"/>
                <a:gd name="T12" fmla="*/ 42 w 234"/>
                <a:gd name="T13" fmla="*/ 238 h 238"/>
                <a:gd name="T14" fmla="*/ 33 w 234"/>
                <a:gd name="T15" fmla="*/ 236 h 238"/>
                <a:gd name="T16" fmla="*/ 38 w 234"/>
                <a:gd name="T17" fmla="*/ 205 h 238"/>
                <a:gd name="T18" fmla="*/ 40 w 234"/>
                <a:gd name="T19" fmla="*/ 200 h 238"/>
                <a:gd name="T20" fmla="*/ 40 w 234"/>
                <a:gd name="T21" fmla="*/ 186 h 238"/>
                <a:gd name="T22" fmla="*/ 24 w 234"/>
                <a:gd name="T23" fmla="*/ 170 h 238"/>
                <a:gd name="T24" fmla="*/ 12 w 234"/>
                <a:gd name="T25" fmla="*/ 167 h 238"/>
                <a:gd name="T26" fmla="*/ 0 w 234"/>
                <a:gd name="T27" fmla="*/ 156 h 238"/>
                <a:gd name="T28" fmla="*/ 7 w 234"/>
                <a:gd name="T29" fmla="*/ 139 h 238"/>
                <a:gd name="T30" fmla="*/ 5 w 234"/>
                <a:gd name="T31" fmla="*/ 120 h 238"/>
                <a:gd name="T32" fmla="*/ 7 w 234"/>
                <a:gd name="T33" fmla="*/ 108 h 238"/>
                <a:gd name="T34" fmla="*/ 12 w 234"/>
                <a:gd name="T35" fmla="*/ 108 h 238"/>
                <a:gd name="T36" fmla="*/ 14 w 234"/>
                <a:gd name="T37" fmla="*/ 92 h 238"/>
                <a:gd name="T38" fmla="*/ 12 w 234"/>
                <a:gd name="T39" fmla="*/ 85 h 238"/>
                <a:gd name="T40" fmla="*/ 14 w 234"/>
                <a:gd name="T41" fmla="*/ 80 h 238"/>
                <a:gd name="T42" fmla="*/ 31 w 234"/>
                <a:gd name="T43" fmla="*/ 75 h 238"/>
                <a:gd name="T44" fmla="*/ 19 w 234"/>
                <a:gd name="T45" fmla="*/ 44 h 238"/>
                <a:gd name="T46" fmla="*/ 12 w 234"/>
                <a:gd name="T47" fmla="*/ 28 h 238"/>
                <a:gd name="T48" fmla="*/ 14 w 234"/>
                <a:gd name="T49" fmla="*/ 14 h 238"/>
                <a:gd name="T50" fmla="*/ 21 w 234"/>
                <a:gd name="T51" fmla="*/ 11 h 238"/>
                <a:gd name="T52" fmla="*/ 26 w 234"/>
                <a:gd name="T53" fmla="*/ 7 h 238"/>
                <a:gd name="T54" fmla="*/ 38 w 234"/>
                <a:gd name="T55" fmla="*/ 14 h 238"/>
                <a:gd name="T56" fmla="*/ 68 w 234"/>
                <a:gd name="T57" fmla="*/ 14 h 238"/>
                <a:gd name="T58" fmla="*/ 75 w 234"/>
                <a:gd name="T59" fmla="*/ 2 h 238"/>
                <a:gd name="T60" fmla="*/ 80 w 234"/>
                <a:gd name="T61" fmla="*/ 4 h 238"/>
                <a:gd name="T62" fmla="*/ 92 w 234"/>
                <a:gd name="T63" fmla="*/ 0 h 238"/>
                <a:gd name="T64" fmla="*/ 99 w 234"/>
                <a:gd name="T65" fmla="*/ 16 h 238"/>
                <a:gd name="T66" fmla="*/ 106 w 234"/>
                <a:gd name="T67" fmla="*/ 11 h 238"/>
                <a:gd name="T68" fmla="*/ 123 w 234"/>
                <a:gd name="T69" fmla="*/ 4 h 238"/>
                <a:gd name="T70" fmla="*/ 142 w 234"/>
                <a:gd name="T71" fmla="*/ 14 h 238"/>
                <a:gd name="T72" fmla="*/ 146 w 234"/>
                <a:gd name="T73" fmla="*/ 26 h 238"/>
                <a:gd name="T74" fmla="*/ 165 w 234"/>
                <a:gd name="T75" fmla="*/ 35 h 238"/>
                <a:gd name="T76" fmla="*/ 179 w 234"/>
                <a:gd name="T77" fmla="*/ 26 h 238"/>
                <a:gd name="T78" fmla="*/ 196 w 234"/>
                <a:gd name="T79" fmla="*/ 23 h 238"/>
                <a:gd name="T80" fmla="*/ 222 w 234"/>
                <a:gd name="T81" fmla="*/ 33 h 238"/>
                <a:gd name="T82" fmla="*/ 234 w 234"/>
                <a:gd name="T83" fmla="*/ 89 h 238"/>
                <a:gd name="T84" fmla="*/ 217 w 234"/>
                <a:gd name="T85" fmla="*/ 120 h 238"/>
                <a:gd name="T86" fmla="*/ 208 w 234"/>
                <a:gd name="T87" fmla="*/ 165 h 238"/>
                <a:gd name="T88" fmla="*/ 224 w 234"/>
                <a:gd name="T89" fmla="*/ 198 h 238"/>
                <a:gd name="T90" fmla="*/ 222 w 234"/>
                <a:gd name="T91" fmla="*/ 21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4" h="238">
                  <a:moveTo>
                    <a:pt x="222" y="212"/>
                  </a:moveTo>
                  <a:lnTo>
                    <a:pt x="203" y="212"/>
                  </a:lnTo>
                  <a:lnTo>
                    <a:pt x="177" y="205"/>
                  </a:lnTo>
                  <a:lnTo>
                    <a:pt x="153" y="205"/>
                  </a:lnTo>
                  <a:lnTo>
                    <a:pt x="106" y="212"/>
                  </a:lnTo>
                  <a:lnTo>
                    <a:pt x="80" y="224"/>
                  </a:lnTo>
                  <a:lnTo>
                    <a:pt x="42" y="238"/>
                  </a:lnTo>
                  <a:lnTo>
                    <a:pt x="33" y="236"/>
                  </a:lnTo>
                  <a:lnTo>
                    <a:pt x="38" y="205"/>
                  </a:lnTo>
                  <a:lnTo>
                    <a:pt x="40" y="200"/>
                  </a:lnTo>
                  <a:lnTo>
                    <a:pt x="40" y="186"/>
                  </a:lnTo>
                  <a:lnTo>
                    <a:pt x="24" y="170"/>
                  </a:lnTo>
                  <a:lnTo>
                    <a:pt x="12" y="167"/>
                  </a:lnTo>
                  <a:lnTo>
                    <a:pt x="0" y="156"/>
                  </a:lnTo>
                  <a:lnTo>
                    <a:pt x="7" y="139"/>
                  </a:lnTo>
                  <a:lnTo>
                    <a:pt x="5" y="120"/>
                  </a:lnTo>
                  <a:lnTo>
                    <a:pt x="7" y="108"/>
                  </a:lnTo>
                  <a:lnTo>
                    <a:pt x="12" y="108"/>
                  </a:lnTo>
                  <a:lnTo>
                    <a:pt x="14" y="92"/>
                  </a:lnTo>
                  <a:lnTo>
                    <a:pt x="12" y="85"/>
                  </a:lnTo>
                  <a:lnTo>
                    <a:pt x="14" y="80"/>
                  </a:lnTo>
                  <a:lnTo>
                    <a:pt x="31" y="75"/>
                  </a:lnTo>
                  <a:lnTo>
                    <a:pt x="19" y="44"/>
                  </a:lnTo>
                  <a:lnTo>
                    <a:pt x="12" y="28"/>
                  </a:lnTo>
                  <a:lnTo>
                    <a:pt x="14" y="14"/>
                  </a:lnTo>
                  <a:lnTo>
                    <a:pt x="21" y="11"/>
                  </a:lnTo>
                  <a:lnTo>
                    <a:pt x="26" y="7"/>
                  </a:lnTo>
                  <a:lnTo>
                    <a:pt x="38" y="14"/>
                  </a:lnTo>
                  <a:lnTo>
                    <a:pt x="68" y="14"/>
                  </a:lnTo>
                  <a:lnTo>
                    <a:pt x="75" y="2"/>
                  </a:lnTo>
                  <a:lnTo>
                    <a:pt x="80" y="4"/>
                  </a:lnTo>
                  <a:lnTo>
                    <a:pt x="92" y="0"/>
                  </a:lnTo>
                  <a:lnTo>
                    <a:pt x="99" y="16"/>
                  </a:lnTo>
                  <a:lnTo>
                    <a:pt x="106" y="11"/>
                  </a:lnTo>
                  <a:lnTo>
                    <a:pt x="123" y="4"/>
                  </a:lnTo>
                  <a:lnTo>
                    <a:pt x="142" y="14"/>
                  </a:lnTo>
                  <a:lnTo>
                    <a:pt x="146" y="26"/>
                  </a:lnTo>
                  <a:lnTo>
                    <a:pt x="165" y="35"/>
                  </a:lnTo>
                  <a:lnTo>
                    <a:pt x="179" y="26"/>
                  </a:lnTo>
                  <a:lnTo>
                    <a:pt x="196" y="23"/>
                  </a:lnTo>
                  <a:lnTo>
                    <a:pt x="222" y="33"/>
                  </a:lnTo>
                  <a:lnTo>
                    <a:pt x="234" y="89"/>
                  </a:lnTo>
                  <a:lnTo>
                    <a:pt x="217" y="120"/>
                  </a:lnTo>
                  <a:lnTo>
                    <a:pt x="208" y="165"/>
                  </a:lnTo>
                  <a:lnTo>
                    <a:pt x="224" y="198"/>
                  </a:lnTo>
                  <a:lnTo>
                    <a:pt x="222" y="21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629">
              <a:extLst>
                <a:ext uri="{FF2B5EF4-FFF2-40B4-BE49-F238E27FC236}">
                  <a16:creationId xmlns="" xmlns:a16="http://schemas.microsoft.com/office/drawing/2014/main" id="{03895931-EA84-44E2-AA71-5FD4EF4B9A51}"/>
                </a:ext>
              </a:extLst>
            </p:cNvPr>
            <p:cNvSpPr>
              <a:spLocks/>
            </p:cNvSpPr>
            <p:nvPr/>
          </p:nvSpPr>
          <p:spPr bwMode="auto">
            <a:xfrm>
              <a:off x="-31727140" y="-4514167"/>
              <a:ext cx="528638" cy="2719390"/>
            </a:xfrm>
            <a:custGeom>
              <a:avLst/>
              <a:gdLst>
                <a:gd name="T0" fmla="*/ 270 w 333"/>
                <a:gd name="T1" fmla="*/ 1673 h 1713"/>
                <a:gd name="T2" fmla="*/ 333 w 333"/>
                <a:gd name="T3" fmla="*/ 1673 h 1713"/>
                <a:gd name="T4" fmla="*/ 288 w 333"/>
                <a:gd name="T5" fmla="*/ 1713 h 1713"/>
                <a:gd name="T6" fmla="*/ 246 w 333"/>
                <a:gd name="T7" fmla="*/ 1706 h 1713"/>
                <a:gd name="T8" fmla="*/ 177 w 333"/>
                <a:gd name="T9" fmla="*/ 1683 h 1713"/>
                <a:gd name="T10" fmla="*/ 90 w 333"/>
                <a:gd name="T11" fmla="*/ 1624 h 1713"/>
                <a:gd name="T12" fmla="*/ 69 w 333"/>
                <a:gd name="T13" fmla="*/ 1576 h 1713"/>
                <a:gd name="T14" fmla="*/ 175 w 333"/>
                <a:gd name="T15" fmla="*/ 1631 h 1713"/>
                <a:gd name="T16" fmla="*/ 206 w 333"/>
                <a:gd name="T17" fmla="*/ 1569 h 1713"/>
                <a:gd name="T18" fmla="*/ 270 w 333"/>
                <a:gd name="T19" fmla="*/ 1555 h 1713"/>
                <a:gd name="T20" fmla="*/ 300 w 333"/>
                <a:gd name="T21" fmla="*/ 213 h 1713"/>
                <a:gd name="T22" fmla="*/ 333 w 333"/>
                <a:gd name="T23" fmla="*/ 217 h 1713"/>
                <a:gd name="T24" fmla="*/ 279 w 333"/>
                <a:gd name="T25" fmla="*/ 279 h 1713"/>
                <a:gd name="T26" fmla="*/ 272 w 333"/>
                <a:gd name="T27" fmla="*/ 359 h 1713"/>
                <a:gd name="T28" fmla="*/ 255 w 333"/>
                <a:gd name="T29" fmla="*/ 402 h 1713"/>
                <a:gd name="T30" fmla="*/ 218 w 333"/>
                <a:gd name="T31" fmla="*/ 480 h 1713"/>
                <a:gd name="T32" fmla="*/ 196 w 333"/>
                <a:gd name="T33" fmla="*/ 562 h 1713"/>
                <a:gd name="T34" fmla="*/ 225 w 333"/>
                <a:gd name="T35" fmla="*/ 645 h 1713"/>
                <a:gd name="T36" fmla="*/ 201 w 333"/>
                <a:gd name="T37" fmla="*/ 728 h 1713"/>
                <a:gd name="T38" fmla="*/ 173 w 333"/>
                <a:gd name="T39" fmla="*/ 792 h 1713"/>
                <a:gd name="T40" fmla="*/ 185 w 333"/>
                <a:gd name="T41" fmla="*/ 877 h 1713"/>
                <a:gd name="T42" fmla="*/ 151 w 333"/>
                <a:gd name="T43" fmla="*/ 933 h 1713"/>
                <a:gd name="T44" fmla="*/ 149 w 333"/>
                <a:gd name="T45" fmla="*/ 1035 h 1713"/>
                <a:gd name="T46" fmla="*/ 142 w 333"/>
                <a:gd name="T47" fmla="*/ 1099 h 1713"/>
                <a:gd name="T48" fmla="*/ 147 w 333"/>
                <a:gd name="T49" fmla="*/ 1137 h 1713"/>
                <a:gd name="T50" fmla="*/ 170 w 333"/>
                <a:gd name="T51" fmla="*/ 1165 h 1713"/>
                <a:gd name="T52" fmla="*/ 156 w 333"/>
                <a:gd name="T53" fmla="*/ 1201 h 1713"/>
                <a:gd name="T54" fmla="*/ 123 w 333"/>
                <a:gd name="T55" fmla="*/ 1307 h 1713"/>
                <a:gd name="T56" fmla="*/ 114 w 333"/>
                <a:gd name="T57" fmla="*/ 1364 h 1713"/>
                <a:gd name="T58" fmla="*/ 88 w 333"/>
                <a:gd name="T59" fmla="*/ 1439 h 1713"/>
                <a:gd name="T60" fmla="*/ 128 w 333"/>
                <a:gd name="T61" fmla="*/ 1453 h 1713"/>
                <a:gd name="T62" fmla="*/ 144 w 333"/>
                <a:gd name="T63" fmla="*/ 1522 h 1713"/>
                <a:gd name="T64" fmla="*/ 272 w 333"/>
                <a:gd name="T65" fmla="*/ 1536 h 1713"/>
                <a:gd name="T66" fmla="*/ 220 w 333"/>
                <a:gd name="T67" fmla="*/ 1550 h 1713"/>
                <a:gd name="T68" fmla="*/ 177 w 333"/>
                <a:gd name="T69" fmla="*/ 1617 h 1713"/>
                <a:gd name="T70" fmla="*/ 118 w 333"/>
                <a:gd name="T71" fmla="*/ 1602 h 1713"/>
                <a:gd name="T72" fmla="*/ 73 w 333"/>
                <a:gd name="T73" fmla="*/ 1565 h 1713"/>
                <a:gd name="T74" fmla="*/ 14 w 333"/>
                <a:gd name="T75" fmla="*/ 1503 h 1713"/>
                <a:gd name="T76" fmla="*/ 5 w 333"/>
                <a:gd name="T77" fmla="*/ 1439 h 1713"/>
                <a:gd name="T78" fmla="*/ 17 w 333"/>
                <a:gd name="T79" fmla="*/ 1307 h 1713"/>
                <a:gd name="T80" fmla="*/ 0 w 333"/>
                <a:gd name="T81" fmla="*/ 1255 h 1713"/>
                <a:gd name="T82" fmla="*/ 50 w 333"/>
                <a:gd name="T83" fmla="*/ 1132 h 1713"/>
                <a:gd name="T84" fmla="*/ 111 w 333"/>
                <a:gd name="T85" fmla="*/ 1052 h 1713"/>
                <a:gd name="T86" fmla="*/ 73 w 333"/>
                <a:gd name="T87" fmla="*/ 1097 h 1713"/>
                <a:gd name="T88" fmla="*/ 62 w 333"/>
                <a:gd name="T89" fmla="*/ 1026 h 1713"/>
                <a:gd name="T90" fmla="*/ 92 w 333"/>
                <a:gd name="T91" fmla="*/ 910 h 1713"/>
                <a:gd name="T92" fmla="*/ 78 w 333"/>
                <a:gd name="T93" fmla="*/ 815 h 1713"/>
                <a:gd name="T94" fmla="*/ 118 w 333"/>
                <a:gd name="T95" fmla="*/ 742 h 1713"/>
                <a:gd name="T96" fmla="*/ 161 w 333"/>
                <a:gd name="T97" fmla="*/ 607 h 1713"/>
                <a:gd name="T98" fmla="*/ 163 w 333"/>
                <a:gd name="T99" fmla="*/ 510 h 1713"/>
                <a:gd name="T100" fmla="*/ 182 w 333"/>
                <a:gd name="T101" fmla="*/ 406 h 1713"/>
                <a:gd name="T102" fmla="*/ 201 w 333"/>
                <a:gd name="T103" fmla="*/ 243 h 1713"/>
                <a:gd name="T104" fmla="*/ 210 w 333"/>
                <a:gd name="T105" fmla="*/ 87 h 1713"/>
                <a:gd name="T106" fmla="*/ 222 w 333"/>
                <a:gd name="T107" fmla="*/ 21 h 1713"/>
                <a:gd name="T108" fmla="*/ 251 w 333"/>
                <a:gd name="T109" fmla="*/ 26 h 1713"/>
                <a:gd name="T110" fmla="*/ 277 w 333"/>
                <a:gd name="T111" fmla="*/ 73 h 1713"/>
                <a:gd name="T112" fmla="*/ 286 w 333"/>
                <a:gd name="T113" fmla="*/ 156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3" h="1713">
                  <a:moveTo>
                    <a:pt x="270" y="1555"/>
                  </a:moveTo>
                  <a:lnTo>
                    <a:pt x="270" y="1673"/>
                  </a:lnTo>
                  <a:lnTo>
                    <a:pt x="312" y="1673"/>
                  </a:lnTo>
                  <a:lnTo>
                    <a:pt x="333" y="1673"/>
                  </a:lnTo>
                  <a:lnTo>
                    <a:pt x="322" y="1695"/>
                  </a:lnTo>
                  <a:lnTo>
                    <a:pt x="288" y="1713"/>
                  </a:lnTo>
                  <a:lnTo>
                    <a:pt x="270" y="1711"/>
                  </a:lnTo>
                  <a:lnTo>
                    <a:pt x="246" y="1706"/>
                  </a:lnTo>
                  <a:lnTo>
                    <a:pt x="218" y="1690"/>
                  </a:lnTo>
                  <a:lnTo>
                    <a:pt x="177" y="1683"/>
                  </a:lnTo>
                  <a:lnTo>
                    <a:pt x="130" y="1652"/>
                  </a:lnTo>
                  <a:lnTo>
                    <a:pt x="90" y="1624"/>
                  </a:lnTo>
                  <a:lnTo>
                    <a:pt x="38" y="1565"/>
                  </a:lnTo>
                  <a:lnTo>
                    <a:pt x="69" y="1576"/>
                  </a:lnTo>
                  <a:lnTo>
                    <a:pt x="123" y="1612"/>
                  </a:lnTo>
                  <a:lnTo>
                    <a:pt x="175" y="1631"/>
                  </a:lnTo>
                  <a:lnTo>
                    <a:pt x="194" y="1605"/>
                  </a:lnTo>
                  <a:lnTo>
                    <a:pt x="206" y="1569"/>
                  </a:lnTo>
                  <a:lnTo>
                    <a:pt x="241" y="1548"/>
                  </a:lnTo>
                  <a:lnTo>
                    <a:pt x="270" y="1555"/>
                  </a:lnTo>
                  <a:close/>
                  <a:moveTo>
                    <a:pt x="286" y="156"/>
                  </a:moveTo>
                  <a:lnTo>
                    <a:pt x="300" y="213"/>
                  </a:lnTo>
                  <a:lnTo>
                    <a:pt x="329" y="205"/>
                  </a:lnTo>
                  <a:lnTo>
                    <a:pt x="333" y="217"/>
                  </a:lnTo>
                  <a:lnTo>
                    <a:pt x="319" y="257"/>
                  </a:lnTo>
                  <a:lnTo>
                    <a:pt x="279" y="279"/>
                  </a:lnTo>
                  <a:lnTo>
                    <a:pt x="279" y="347"/>
                  </a:lnTo>
                  <a:lnTo>
                    <a:pt x="272" y="359"/>
                  </a:lnTo>
                  <a:lnTo>
                    <a:pt x="284" y="376"/>
                  </a:lnTo>
                  <a:lnTo>
                    <a:pt x="255" y="402"/>
                  </a:lnTo>
                  <a:lnTo>
                    <a:pt x="229" y="442"/>
                  </a:lnTo>
                  <a:lnTo>
                    <a:pt x="218" y="480"/>
                  </a:lnTo>
                  <a:lnTo>
                    <a:pt x="220" y="520"/>
                  </a:lnTo>
                  <a:lnTo>
                    <a:pt x="196" y="562"/>
                  </a:lnTo>
                  <a:lnTo>
                    <a:pt x="215" y="638"/>
                  </a:lnTo>
                  <a:lnTo>
                    <a:pt x="225" y="645"/>
                  </a:lnTo>
                  <a:lnTo>
                    <a:pt x="225" y="685"/>
                  </a:lnTo>
                  <a:lnTo>
                    <a:pt x="201" y="728"/>
                  </a:lnTo>
                  <a:lnTo>
                    <a:pt x="203" y="763"/>
                  </a:lnTo>
                  <a:lnTo>
                    <a:pt x="173" y="792"/>
                  </a:lnTo>
                  <a:lnTo>
                    <a:pt x="173" y="834"/>
                  </a:lnTo>
                  <a:lnTo>
                    <a:pt x="185" y="877"/>
                  </a:lnTo>
                  <a:lnTo>
                    <a:pt x="163" y="893"/>
                  </a:lnTo>
                  <a:lnTo>
                    <a:pt x="151" y="933"/>
                  </a:lnTo>
                  <a:lnTo>
                    <a:pt x="142" y="981"/>
                  </a:lnTo>
                  <a:lnTo>
                    <a:pt x="149" y="1035"/>
                  </a:lnTo>
                  <a:lnTo>
                    <a:pt x="135" y="1045"/>
                  </a:lnTo>
                  <a:lnTo>
                    <a:pt x="142" y="1099"/>
                  </a:lnTo>
                  <a:lnTo>
                    <a:pt x="161" y="1118"/>
                  </a:lnTo>
                  <a:lnTo>
                    <a:pt x="147" y="1137"/>
                  </a:lnTo>
                  <a:lnTo>
                    <a:pt x="166" y="1146"/>
                  </a:lnTo>
                  <a:lnTo>
                    <a:pt x="170" y="1165"/>
                  </a:lnTo>
                  <a:lnTo>
                    <a:pt x="154" y="1175"/>
                  </a:lnTo>
                  <a:lnTo>
                    <a:pt x="156" y="1201"/>
                  </a:lnTo>
                  <a:lnTo>
                    <a:pt x="142" y="1264"/>
                  </a:lnTo>
                  <a:lnTo>
                    <a:pt x="123" y="1307"/>
                  </a:lnTo>
                  <a:lnTo>
                    <a:pt x="128" y="1333"/>
                  </a:lnTo>
                  <a:lnTo>
                    <a:pt x="114" y="1364"/>
                  </a:lnTo>
                  <a:lnTo>
                    <a:pt x="85" y="1385"/>
                  </a:lnTo>
                  <a:lnTo>
                    <a:pt x="88" y="1439"/>
                  </a:lnTo>
                  <a:lnTo>
                    <a:pt x="102" y="1458"/>
                  </a:lnTo>
                  <a:lnTo>
                    <a:pt x="128" y="1453"/>
                  </a:lnTo>
                  <a:lnTo>
                    <a:pt x="128" y="1491"/>
                  </a:lnTo>
                  <a:lnTo>
                    <a:pt x="144" y="1522"/>
                  </a:lnTo>
                  <a:lnTo>
                    <a:pt x="236" y="1529"/>
                  </a:lnTo>
                  <a:lnTo>
                    <a:pt x="272" y="1536"/>
                  </a:lnTo>
                  <a:lnTo>
                    <a:pt x="239" y="1536"/>
                  </a:lnTo>
                  <a:lnTo>
                    <a:pt x="220" y="1550"/>
                  </a:lnTo>
                  <a:lnTo>
                    <a:pt x="185" y="1569"/>
                  </a:lnTo>
                  <a:lnTo>
                    <a:pt x="177" y="1617"/>
                  </a:lnTo>
                  <a:lnTo>
                    <a:pt x="163" y="1619"/>
                  </a:lnTo>
                  <a:lnTo>
                    <a:pt x="118" y="1602"/>
                  </a:lnTo>
                  <a:lnTo>
                    <a:pt x="73" y="1565"/>
                  </a:lnTo>
                  <a:lnTo>
                    <a:pt x="73" y="1565"/>
                  </a:lnTo>
                  <a:lnTo>
                    <a:pt x="26" y="1536"/>
                  </a:lnTo>
                  <a:lnTo>
                    <a:pt x="14" y="1503"/>
                  </a:lnTo>
                  <a:lnTo>
                    <a:pt x="24" y="1472"/>
                  </a:lnTo>
                  <a:lnTo>
                    <a:pt x="5" y="1439"/>
                  </a:lnTo>
                  <a:lnTo>
                    <a:pt x="0" y="1354"/>
                  </a:lnTo>
                  <a:lnTo>
                    <a:pt x="17" y="1307"/>
                  </a:lnTo>
                  <a:lnTo>
                    <a:pt x="57" y="1269"/>
                  </a:lnTo>
                  <a:lnTo>
                    <a:pt x="0" y="1255"/>
                  </a:lnTo>
                  <a:lnTo>
                    <a:pt x="36" y="1212"/>
                  </a:lnTo>
                  <a:lnTo>
                    <a:pt x="50" y="1132"/>
                  </a:lnTo>
                  <a:lnTo>
                    <a:pt x="92" y="1149"/>
                  </a:lnTo>
                  <a:lnTo>
                    <a:pt x="111" y="1052"/>
                  </a:lnTo>
                  <a:lnTo>
                    <a:pt x="85" y="1040"/>
                  </a:lnTo>
                  <a:lnTo>
                    <a:pt x="73" y="1097"/>
                  </a:lnTo>
                  <a:lnTo>
                    <a:pt x="50" y="1092"/>
                  </a:lnTo>
                  <a:lnTo>
                    <a:pt x="62" y="1026"/>
                  </a:lnTo>
                  <a:lnTo>
                    <a:pt x="76" y="941"/>
                  </a:lnTo>
                  <a:lnTo>
                    <a:pt x="92" y="910"/>
                  </a:lnTo>
                  <a:lnTo>
                    <a:pt x="81" y="865"/>
                  </a:lnTo>
                  <a:lnTo>
                    <a:pt x="78" y="815"/>
                  </a:lnTo>
                  <a:lnTo>
                    <a:pt x="95" y="813"/>
                  </a:lnTo>
                  <a:lnTo>
                    <a:pt x="118" y="742"/>
                  </a:lnTo>
                  <a:lnTo>
                    <a:pt x="144" y="673"/>
                  </a:lnTo>
                  <a:lnTo>
                    <a:pt x="161" y="607"/>
                  </a:lnTo>
                  <a:lnTo>
                    <a:pt x="154" y="543"/>
                  </a:lnTo>
                  <a:lnTo>
                    <a:pt x="163" y="510"/>
                  </a:lnTo>
                  <a:lnTo>
                    <a:pt x="159" y="458"/>
                  </a:lnTo>
                  <a:lnTo>
                    <a:pt x="182" y="406"/>
                  </a:lnTo>
                  <a:lnTo>
                    <a:pt x="189" y="326"/>
                  </a:lnTo>
                  <a:lnTo>
                    <a:pt x="201" y="243"/>
                  </a:lnTo>
                  <a:lnTo>
                    <a:pt x="213" y="151"/>
                  </a:lnTo>
                  <a:lnTo>
                    <a:pt x="210" y="87"/>
                  </a:lnTo>
                  <a:lnTo>
                    <a:pt x="203" y="31"/>
                  </a:lnTo>
                  <a:lnTo>
                    <a:pt x="222" y="21"/>
                  </a:lnTo>
                  <a:lnTo>
                    <a:pt x="234" y="0"/>
                  </a:lnTo>
                  <a:lnTo>
                    <a:pt x="251" y="26"/>
                  </a:lnTo>
                  <a:lnTo>
                    <a:pt x="258" y="54"/>
                  </a:lnTo>
                  <a:lnTo>
                    <a:pt x="277" y="73"/>
                  </a:lnTo>
                  <a:lnTo>
                    <a:pt x="265" y="111"/>
                  </a:lnTo>
                  <a:lnTo>
                    <a:pt x="286" y="156"/>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630">
              <a:extLst>
                <a:ext uri="{FF2B5EF4-FFF2-40B4-BE49-F238E27FC236}">
                  <a16:creationId xmlns="" xmlns:a16="http://schemas.microsoft.com/office/drawing/2014/main" id="{C762A499-DCAC-4F0C-A8E1-E29A48292F3E}"/>
                </a:ext>
              </a:extLst>
            </p:cNvPr>
            <p:cNvSpPr>
              <a:spLocks/>
            </p:cNvSpPr>
            <p:nvPr/>
          </p:nvSpPr>
          <p:spPr bwMode="auto">
            <a:xfrm>
              <a:off x="-28017151" y="-6368369"/>
              <a:ext cx="450850" cy="322263"/>
            </a:xfrm>
            <a:custGeom>
              <a:avLst/>
              <a:gdLst>
                <a:gd name="T0" fmla="*/ 248 w 284"/>
                <a:gd name="T1" fmla="*/ 189 h 203"/>
                <a:gd name="T2" fmla="*/ 229 w 284"/>
                <a:gd name="T3" fmla="*/ 203 h 203"/>
                <a:gd name="T4" fmla="*/ 225 w 284"/>
                <a:gd name="T5" fmla="*/ 180 h 203"/>
                <a:gd name="T6" fmla="*/ 199 w 284"/>
                <a:gd name="T7" fmla="*/ 161 h 203"/>
                <a:gd name="T8" fmla="*/ 180 w 284"/>
                <a:gd name="T9" fmla="*/ 163 h 203"/>
                <a:gd name="T10" fmla="*/ 173 w 284"/>
                <a:gd name="T11" fmla="*/ 140 h 203"/>
                <a:gd name="T12" fmla="*/ 165 w 284"/>
                <a:gd name="T13" fmla="*/ 111 h 203"/>
                <a:gd name="T14" fmla="*/ 125 w 284"/>
                <a:gd name="T15" fmla="*/ 99 h 203"/>
                <a:gd name="T16" fmla="*/ 104 w 284"/>
                <a:gd name="T17" fmla="*/ 107 h 203"/>
                <a:gd name="T18" fmla="*/ 95 w 284"/>
                <a:gd name="T19" fmla="*/ 125 h 203"/>
                <a:gd name="T20" fmla="*/ 57 w 284"/>
                <a:gd name="T21" fmla="*/ 121 h 203"/>
                <a:gd name="T22" fmla="*/ 31 w 284"/>
                <a:gd name="T23" fmla="*/ 99 h 203"/>
                <a:gd name="T24" fmla="*/ 17 w 284"/>
                <a:gd name="T25" fmla="*/ 76 h 203"/>
                <a:gd name="T26" fmla="*/ 0 w 284"/>
                <a:gd name="T27" fmla="*/ 59 h 203"/>
                <a:gd name="T28" fmla="*/ 28 w 284"/>
                <a:gd name="T29" fmla="*/ 43 h 203"/>
                <a:gd name="T30" fmla="*/ 47 w 284"/>
                <a:gd name="T31" fmla="*/ 36 h 203"/>
                <a:gd name="T32" fmla="*/ 50 w 284"/>
                <a:gd name="T33" fmla="*/ 17 h 203"/>
                <a:gd name="T34" fmla="*/ 57 w 284"/>
                <a:gd name="T35" fmla="*/ 0 h 203"/>
                <a:gd name="T36" fmla="*/ 102 w 284"/>
                <a:gd name="T37" fmla="*/ 10 h 203"/>
                <a:gd name="T38" fmla="*/ 113 w 284"/>
                <a:gd name="T39" fmla="*/ 5 h 203"/>
                <a:gd name="T40" fmla="*/ 139 w 284"/>
                <a:gd name="T41" fmla="*/ 5 h 203"/>
                <a:gd name="T42" fmla="*/ 149 w 284"/>
                <a:gd name="T43" fmla="*/ 19 h 203"/>
                <a:gd name="T44" fmla="*/ 165 w 284"/>
                <a:gd name="T45" fmla="*/ 17 h 203"/>
                <a:gd name="T46" fmla="*/ 191 w 284"/>
                <a:gd name="T47" fmla="*/ 29 h 203"/>
                <a:gd name="T48" fmla="*/ 215 w 284"/>
                <a:gd name="T49" fmla="*/ 14 h 203"/>
                <a:gd name="T50" fmla="*/ 232 w 284"/>
                <a:gd name="T51" fmla="*/ 10 h 203"/>
                <a:gd name="T52" fmla="*/ 246 w 284"/>
                <a:gd name="T53" fmla="*/ 31 h 203"/>
                <a:gd name="T54" fmla="*/ 253 w 284"/>
                <a:gd name="T55" fmla="*/ 57 h 203"/>
                <a:gd name="T56" fmla="*/ 260 w 284"/>
                <a:gd name="T57" fmla="*/ 64 h 203"/>
                <a:gd name="T58" fmla="*/ 262 w 284"/>
                <a:gd name="T59" fmla="*/ 81 h 203"/>
                <a:gd name="T60" fmla="*/ 267 w 284"/>
                <a:gd name="T61" fmla="*/ 95 h 203"/>
                <a:gd name="T62" fmla="*/ 272 w 284"/>
                <a:gd name="T63" fmla="*/ 125 h 203"/>
                <a:gd name="T64" fmla="*/ 267 w 284"/>
                <a:gd name="T65" fmla="*/ 161 h 203"/>
                <a:gd name="T66" fmla="*/ 267 w 284"/>
                <a:gd name="T67" fmla="*/ 173 h 203"/>
                <a:gd name="T68" fmla="*/ 260 w 284"/>
                <a:gd name="T69" fmla="*/ 18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4" h="203">
                  <a:moveTo>
                    <a:pt x="260" y="189"/>
                  </a:moveTo>
                  <a:lnTo>
                    <a:pt x="248" y="189"/>
                  </a:lnTo>
                  <a:lnTo>
                    <a:pt x="241" y="203"/>
                  </a:lnTo>
                  <a:lnTo>
                    <a:pt x="229" y="203"/>
                  </a:lnTo>
                  <a:lnTo>
                    <a:pt x="222" y="196"/>
                  </a:lnTo>
                  <a:lnTo>
                    <a:pt x="225" y="180"/>
                  </a:lnTo>
                  <a:lnTo>
                    <a:pt x="208" y="156"/>
                  </a:lnTo>
                  <a:lnTo>
                    <a:pt x="199" y="161"/>
                  </a:lnTo>
                  <a:lnTo>
                    <a:pt x="189" y="161"/>
                  </a:lnTo>
                  <a:lnTo>
                    <a:pt x="180" y="163"/>
                  </a:lnTo>
                  <a:lnTo>
                    <a:pt x="180" y="149"/>
                  </a:lnTo>
                  <a:lnTo>
                    <a:pt x="173" y="140"/>
                  </a:lnTo>
                  <a:lnTo>
                    <a:pt x="175" y="128"/>
                  </a:lnTo>
                  <a:lnTo>
                    <a:pt x="165" y="111"/>
                  </a:lnTo>
                  <a:lnTo>
                    <a:pt x="156" y="99"/>
                  </a:lnTo>
                  <a:lnTo>
                    <a:pt x="125" y="99"/>
                  </a:lnTo>
                  <a:lnTo>
                    <a:pt x="116" y="107"/>
                  </a:lnTo>
                  <a:lnTo>
                    <a:pt x="104" y="107"/>
                  </a:lnTo>
                  <a:lnTo>
                    <a:pt x="99" y="116"/>
                  </a:lnTo>
                  <a:lnTo>
                    <a:pt x="95" y="125"/>
                  </a:lnTo>
                  <a:lnTo>
                    <a:pt x="73" y="142"/>
                  </a:lnTo>
                  <a:lnTo>
                    <a:pt x="57" y="121"/>
                  </a:lnTo>
                  <a:lnTo>
                    <a:pt x="40" y="104"/>
                  </a:lnTo>
                  <a:lnTo>
                    <a:pt x="31" y="99"/>
                  </a:lnTo>
                  <a:lnTo>
                    <a:pt x="21" y="92"/>
                  </a:lnTo>
                  <a:lnTo>
                    <a:pt x="17" y="76"/>
                  </a:lnTo>
                  <a:lnTo>
                    <a:pt x="12" y="66"/>
                  </a:lnTo>
                  <a:lnTo>
                    <a:pt x="0" y="59"/>
                  </a:lnTo>
                  <a:lnTo>
                    <a:pt x="17" y="40"/>
                  </a:lnTo>
                  <a:lnTo>
                    <a:pt x="28" y="43"/>
                  </a:lnTo>
                  <a:lnTo>
                    <a:pt x="40" y="36"/>
                  </a:lnTo>
                  <a:lnTo>
                    <a:pt x="47" y="36"/>
                  </a:lnTo>
                  <a:lnTo>
                    <a:pt x="54" y="31"/>
                  </a:lnTo>
                  <a:lnTo>
                    <a:pt x="50" y="17"/>
                  </a:lnTo>
                  <a:lnTo>
                    <a:pt x="54" y="12"/>
                  </a:lnTo>
                  <a:lnTo>
                    <a:pt x="57" y="0"/>
                  </a:lnTo>
                  <a:lnTo>
                    <a:pt x="73" y="0"/>
                  </a:lnTo>
                  <a:lnTo>
                    <a:pt x="102" y="10"/>
                  </a:lnTo>
                  <a:lnTo>
                    <a:pt x="111" y="10"/>
                  </a:lnTo>
                  <a:lnTo>
                    <a:pt x="113" y="5"/>
                  </a:lnTo>
                  <a:lnTo>
                    <a:pt x="135" y="7"/>
                  </a:lnTo>
                  <a:lnTo>
                    <a:pt x="139" y="5"/>
                  </a:lnTo>
                  <a:lnTo>
                    <a:pt x="142" y="19"/>
                  </a:lnTo>
                  <a:lnTo>
                    <a:pt x="149" y="19"/>
                  </a:lnTo>
                  <a:lnTo>
                    <a:pt x="158" y="14"/>
                  </a:lnTo>
                  <a:lnTo>
                    <a:pt x="165" y="17"/>
                  </a:lnTo>
                  <a:lnTo>
                    <a:pt x="175" y="26"/>
                  </a:lnTo>
                  <a:lnTo>
                    <a:pt x="191" y="29"/>
                  </a:lnTo>
                  <a:lnTo>
                    <a:pt x="203" y="19"/>
                  </a:lnTo>
                  <a:lnTo>
                    <a:pt x="215" y="14"/>
                  </a:lnTo>
                  <a:lnTo>
                    <a:pt x="225" y="10"/>
                  </a:lnTo>
                  <a:lnTo>
                    <a:pt x="232" y="10"/>
                  </a:lnTo>
                  <a:lnTo>
                    <a:pt x="241" y="19"/>
                  </a:lnTo>
                  <a:lnTo>
                    <a:pt x="246" y="31"/>
                  </a:lnTo>
                  <a:lnTo>
                    <a:pt x="262" y="45"/>
                  </a:lnTo>
                  <a:lnTo>
                    <a:pt x="253" y="57"/>
                  </a:lnTo>
                  <a:lnTo>
                    <a:pt x="253" y="69"/>
                  </a:lnTo>
                  <a:lnTo>
                    <a:pt x="260" y="64"/>
                  </a:lnTo>
                  <a:lnTo>
                    <a:pt x="265" y="69"/>
                  </a:lnTo>
                  <a:lnTo>
                    <a:pt x="262" y="81"/>
                  </a:lnTo>
                  <a:lnTo>
                    <a:pt x="274" y="92"/>
                  </a:lnTo>
                  <a:lnTo>
                    <a:pt x="267" y="95"/>
                  </a:lnTo>
                  <a:lnTo>
                    <a:pt x="265" y="109"/>
                  </a:lnTo>
                  <a:lnTo>
                    <a:pt x="272" y="125"/>
                  </a:lnTo>
                  <a:lnTo>
                    <a:pt x="284" y="156"/>
                  </a:lnTo>
                  <a:lnTo>
                    <a:pt x="267" y="161"/>
                  </a:lnTo>
                  <a:lnTo>
                    <a:pt x="265" y="166"/>
                  </a:lnTo>
                  <a:lnTo>
                    <a:pt x="267" y="173"/>
                  </a:lnTo>
                  <a:lnTo>
                    <a:pt x="265" y="189"/>
                  </a:lnTo>
                  <a:lnTo>
                    <a:pt x="260" y="18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631">
              <a:extLst>
                <a:ext uri="{FF2B5EF4-FFF2-40B4-BE49-F238E27FC236}">
                  <a16:creationId xmlns="" xmlns:a16="http://schemas.microsoft.com/office/drawing/2014/main" id="{2E67899E-A808-4B41-AF3A-B8835598F5CE}"/>
                </a:ext>
              </a:extLst>
            </p:cNvPr>
            <p:cNvSpPr>
              <a:spLocks/>
            </p:cNvSpPr>
            <p:nvPr/>
          </p:nvSpPr>
          <p:spPr bwMode="auto">
            <a:xfrm>
              <a:off x="-26516963" y="-5738131"/>
              <a:ext cx="120650" cy="79375"/>
            </a:xfrm>
            <a:custGeom>
              <a:avLst/>
              <a:gdLst>
                <a:gd name="T0" fmla="*/ 7 w 76"/>
                <a:gd name="T1" fmla="*/ 50 h 50"/>
                <a:gd name="T2" fmla="*/ 0 w 76"/>
                <a:gd name="T3" fmla="*/ 43 h 50"/>
                <a:gd name="T4" fmla="*/ 12 w 76"/>
                <a:gd name="T5" fmla="*/ 0 h 50"/>
                <a:gd name="T6" fmla="*/ 76 w 76"/>
                <a:gd name="T7" fmla="*/ 3 h 50"/>
                <a:gd name="T8" fmla="*/ 76 w 76"/>
                <a:gd name="T9" fmla="*/ 48 h 50"/>
                <a:gd name="T10" fmla="*/ 19 w 76"/>
                <a:gd name="T11" fmla="*/ 48 h 50"/>
                <a:gd name="T12" fmla="*/ 7 w 76"/>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76" h="50">
                  <a:moveTo>
                    <a:pt x="7" y="50"/>
                  </a:moveTo>
                  <a:lnTo>
                    <a:pt x="0" y="43"/>
                  </a:lnTo>
                  <a:lnTo>
                    <a:pt x="12" y="0"/>
                  </a:lnTo>
                  <a:lnTo>
                    <a:pt x="76" y="3"/>
                  </a:lnTo>
                  <a:lnTo>
                    <a:pt x="76" y="48"/>
                  </a:lnTo>
                  <a:lnTo>
                    <a:pt x="19" y="48"/>
                  </a:lnTo>
                  <a:lnTo>
                    <a:pt x="7" y="5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632">
              <a:extLst>
                <a:ext uri="{FF2B5EF4-FFF2-40B4-BE49-F238E27FC236}">
                  <a16:creationId xmlns="" xmlns:a16="http://schemas.microsoft.com/office/drawing/2014/main" id="{F3BE30F3-ED0E-4408-9E15-618E2E4CCFF9}"/>
                </a:ext>
              </a:extLst>
            </p:cNvPr>
            <p:cNvSpPr>
              <a:spLocks/>
            </p:cNvSpPr>
            <p:nvPr/>
          </p:nvSpPr>
          <p:spPr bwMode="auto">
            <a:xfrm>
              <a:off x="-31625540" y="-5917518"/>
              <a:ext cx="2408239" cy="2460627"/>
            </a:xfrm>
            <a:custGeom>
              <a:avLst/>
              <a:gdLst>
                <a:gd name="T0" fmla="*/ 751 w 1517"/>
                <a:gd name="T1" fmla="*/ 1283 h 1550"/>
                <a:gd name="T2" fmla="*/ 747 w 1517"/>
                <a:gd name="T3" fmla="*/ 1212 h 1550"/>
                <a:gd name="T4" fmla="*/ 747 w 1517"/>
                <a:gd name="T5" fmla="*/ 1134 h 1550"/>
                <a:gd name="T6" fmla="*/ 709 w 1517"/>
                <a:gd name="T7" fmla="*/ 1087 h 1550"/>
                <a:gd name="T8" fmla="*/ 619 w 1517"/>
                <a:gd name="T9" fmla="*/ 1063 h 1550"/>
                <a:gd name="T10" fmla="*/ 619 w 1517"/>
                <a:gd name="T11" fmla="*/ 955 h 1550"/>
                <a:gd name="T12" fmla="*/ 605 w 1517"/>
                <a:gd name="T13" fmla="*/ 872 h 1550"/>
                <a:gd name="T14" fmla="*/ 517 w 1517"/>
                <a:gd name="T15" fmla="*/ 785 h 1550"/>
                <a:gd name="T16" fmla="*/ 520 w 1517"/>
                <a:gd name="T17" fmla="*/ 735 h 1550"/>
                <a:gd name="T18" fmla="*/ 432 w 1517"/>
                <a:gd name="T19" fmla="*/ 704 h 1550"/>
                <a:gd name="T20" fmla="*/ 333 w 1517"/>
                <a:gd name="T21" fmla="*/ 621 h 1550"/>
                <a:gd name="T22" fmla="*/ 262 w 1517"/>
                <a:gd name="T23" fmla="*/ 598 h 1550"/>
                <a:gd name="T24" fmla="*/ 170 w 1517"/>
                <a:gd name="T25" fmla="*/ 624 h 1550"/>
                <a:gd name="T26" fmla="*/ 104 w 1517"/>
                <a:gd name="T27" fmla="*/ 591 h 1550"/>
                <a:gd name="T28" fmla="*/ 38 w 1517"/>
                <a:gd name="T29" fmla="*/ 548 h 1550"/>
                <a:gd name="T30" fmla="*/ 9 w 1517"/>
                <a:gd name="T31" fmla="*/ 468 h 1550"/>
                <a:gd name="T32" fmla="*/ 43 w 1517"/>
                <a:gd name="T33" fmla="*/ 404 h 1550"/>
                <a:gd name="T34" fmla="*/ 158 w 1517"/>
                <a:gd name="T35" fmla="*/ 366 h 1550"/>
                <a:gd name="T36" fmla="*/ 154 w 1517"/>
                <a:gd name="T37" fmla="*/ 208 h 1550"/>
                <a:gd name="T38" fmla="*/ 184 w 1517"/>
                <a:gd name="T39" fmla="*/ 163 h 1550"/>
                <a:gd name="T40" fmla="*/ 248 w 1517"/>
                <a:gd name="T41" fmla="*/ 123 h 1550"/>
                <a:gd name="T42" fmla="*/ 295 w 1517"/>
                <a:gd name="T43" fmla="*/ 175 h 1550"/>
                <a:gd name="T44" fmla="*/ 378 w 1517"/>
                <a:gd name="T45" fmla="*/ 144 h 1550"/>
                <a:gd name="T46" fmla="*/ 376 w 1517"/>
                <a:gd name="T47" fmla="*/ 106 h 1550"/>
                <a:gd name="T48" fmla="*/ 362 w 1517"/>
                <a:gd name="T49" fmla="*/ 42 h 1550"/>
                <a:gd name="T50" fmla="*/ 458 w 1517"/>
                <a:gd name="T51" fmla="*/ 42 h 1550"/>
                <a:gd name="T52" fmla="*/ 532 w 1517"/>
                <a:gd name="T53" fmla="*/ 0 h 1550"/>
                <a:gd name="T54" fmla="*/ 558 w 1517"/>
                <a:gd name="T55" fmla="*/ 49 h 1550"/>
                <a:gd name="T56" fmla="*/ 553 w 1517"/>
                <a:gd name="T57" fmla="*/ 132 h 1550"/>
                <a:gd name="T58" fmla="*/ 612 w 1517"/>
                <a:gd name="T59" fmla="*/ 144 h 1550"/>
                <a:gd name="T60" fmla="*/ 673 w 1517"/>
                <a:gd name="T61" fmla="*/ 127 h 1550"/>
                <a:gd name="T62" fmla="*/ 695 w 1517"/>
                <a:gd name="T63" fmla="*/ 106 h 1550"/>
                <a:gd name="T64" fmla="*/ 768 w 1517"/>
                <a:gd name="T65" fmla="*/ 120 h 1550"/>
                <a:gd name="T66" fmla="*/ 813 w 1517"/>
                <a:gd name="T67" fmla="*/ 120 h 1550"/>
                <a:gd name="T68" fmla="*/ 874 w 1517"/>
                <a:gd name="T69" fmla="*/ 40 h 1550"/>
                <a:gd name="T70" fmla="*/ 929 w 1517"/>
                <a:gd name="T71" fmla="*/ 161 h 1550"/>
                <a:gd name="T72" fmla="*/ 981 w 1517"/>
                <a:gd name="T73" fmla="*/ 248 h 1550"/>
                <a:gd name="T74" fmla="*/ 1141 w 1517"/>
                <a:gd name="T75" fmla="*/ 283 h 1550"/>
                <a:gd name="T76" fmla="*/ 1314 w 1517"/>
                <a:gd name="T77" fmla="*/ 312 h 1550"/>
                <a:gd name="T78" fmla="*/ 1482 w 1517"/>
                <a:gd name="T79" fmla="*/ 399 h 1550"/>
                <a:gd name="T80" fmla="*/ 1500 w 1517"/>
                <a:gd name="T81" fmla="*/ 548 h 1550"/>
                <a:gd name="T82" fmla="*/ 1373 w 1517"/>
                <a:gd name="T83" fmla="*/ 704 h 1550"/>
                <a:gd name="T84" fmla="*/ 1344 w 1517"/>
                <a:gd name="T85" fmla="*/ 870 h 1550"/>
                <a:gd name="T86" fmla="*/ 1283 w 1517"/>
                <a:gd name="T87" fmla="*/ 1016 h 1550"/>
                <a:gd name="T88" fmla="*/ 1193 w 1517"/>
                <a:gd name="T89" fmla="*/ 1099 h 1550"/>
                <a:gd name="T90" fmla="*/ 1016 w 1517"/>
                <a:gd name="T91" fmla="*/ 1177 h 1550"/>
                <a:gd name="T92" fmla="*/ 978 w 1517"/>
                <a:gd name="T93" fmla="*/ 1314 h 1550"/>
                <a:gd name="T94" fmla="*/ 865 w 1517"/>
                <a:gd name="T95" fmla="*/ 1465 h 1550"/>
                <a:gd name="T96" fmla="*/ 784 w 1517"/>
                <a:gd name="T97" fmla="*/ 1527 h 1550"/>
                <a:gd name="T98" fmla="*/ 709 w 1517"/>
                <a:gd name="T99" fmla="*/ 1425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17" h="1550">
                  <a:moveTo>
                    <a:pt x="631" y="1399"/>
                  </a:moveTo>
                  <a:lnTo>
                    <a:pt x="683" y="1342"/>
                  </a:lnTo>
                  <a:lnTo>
                    <a:pt x="728" y="1300"/>
                  </a:lnTo>
                  <a:lnTo>
                    <a:pt x="751" y="1283"/>
                  </a:lnTo>
                  <a:lnTo>
                    <a:pt x="784" y="1262"/>
                  </a:lnTo>
                  <a:lnTo>
                    <a:pt x="787" y="1229"/>
                  </a:lnTo>
                  <a:lnTo>
                    <a:pt x="766" y="1205"/>
                  </a:lnTo>
                  <a:lnTo>
                    <a:pt x="747" y="1212"/>
                  </a:lnTo>
                  <a:lnTo>
                    <a:pt x="754" y="1189"/>
                  </a:lnTo>
                  <a:lnTo>
                    <a:pt x="761" y="1165"/>
                  </a:lnTo>
                  <a:lnTo>
                    <a:pt x="761" y="1141"/>
                  </a:lnTo>
                  <a:lnTo>
                    <a:pt x="747" y="1134"/>
                  </a:lnTo>
                  <a:lnTo>
                    <a:pt x="732" y="1141"/>
                  </a:lnTo>
                  <a:lnTo>
                    <a:pt x="718" y="1139"/>
                  </a:lnTo>
                  <a:lnTo>
                    <a:pt x="714" y="1125"/>
                  </a:lnTo>
                  <a:lnTo>
                    <a:pt x="709" y="1087"/>
                  </a:lnTo>
                  <a:lnTo>
                    <a:pt x="702" y="1075"/>
                  </a:lnTo>
                  <a:lnTo>
                    <a:pt x="676" y="1063"/>
                  </a:lnTo>
                  <a:lnTo>
                    <a:pt x="659" y="1071"/>
                  </a:lnTo>
                  <a:lnTo>
                    <a:pt x="619" y="1063"/>
                  </a:lnTo>
                  <a:lnTo>
                    <a:pt x="621" y="1009"/>
                  </a:lnTo>
                  <a:lnTo>
                    <a:pt x="610" y="988"/>
                  </a:lnTo>
                  <a:lnTo>
                    <a:pt x="621" y="978"/>
                  </a:lnTo>
                  <a:lnTo>
                    <a:pt x="619" y="955"/>
                  </a:lnTo>
                  <a:lnTo>
                    <a:pt x="629" y="938"/>
                  </a:lnTo>
                  <a:lnTo>
                    <a:pt x="636" y="907"/>
                  </a:lnTo>
                  <a:lnTo>
                    <a:pt x="626" y="881"/>
                  </a:lnTo>
                  <a:lnTo>
                    <a:pt x="605" y="872"/>
                  </a:lnTo>
                  <a:lnTo>
                    <a:pt x="603" y="855"/>
                  </a:lnTo>
                  <a:lnTo>
                    <a:pt x="607" y="832"/>
                  </a:lnTo>
                  <a:lnTo>
                    <a:pt x="534" y="832"/>
                  </a:lnTo>
                  <a:lnTo>
                    <a:pt x="517" y="785"/>
                  </a:lnTo>
                  <a:lnTo>
                    <a:pt x="529" y="785"/>
                  </a:lnTo>
                  <a:lnTo>
                    <a:pt x="529" y="768"/>
                  </a:lnTo>
                  <a:lnTo>
                    <a:pt x="522" y="756"/>
                  </a:lnTo>
                  <a:lnTo>
                    <a:pt x="520" y="735"/>
                  </a:lnTo>
                  <a:lnTo>
                    <a:pt x="499" y="723"/>
                  </a:lnTo>
                  <a:lnTo>
                    <a:pt x="473" y="723"/>
                  </a:lnTo>
                  <a:lnTo>
                    <a:pt x="458" y="711"/>
                  </a:lnTo>
                  <a:lnTo>
                    <a:pt x="432" y="704"/>
                  </a:lnTo>
                  <a:lnTo>
                    <a:pt x="416" y="690"/>
                  </a:lnTo>
                  <a:lnTo>
                    <a:pt x="373" y="683"/>
                  </a:lnTo>
                  <a:lnTo>
                    <a:pt x="331" y="647"/>
                  </a:lnTo>
                  <a:lnTo>
                    <a:pt x="333" y="621"/>
                  </a:lnTo>
                  <a:lnTo>
                    <a:pt x="328" y="607"/>
                  </a:lnTo>
                  <a:lnTo>
                    <a:pt x="333" y="577"/>
                  </a:lnTo>
                  <a:lnTo>
                    <a:pt x="284" y="584"/>
                  </a:lnTo>
                  <a:lnTo>
                    <a:pt x="262" y="598"/>
                  </a:lnTo>
                  <a:lnTo>
                    <a:pt x="229" y="614"/>
                  </a:lnTo>
                  <a:lnTo>
                    <a:pt x="220" y="626"/>
                  </a:lnTo>
                  <a:lnTo>
                    <a:pt x="201" y="626"/>
                  </a:lnTo>
                  <a:lnTo>
                    <a:pt x="170" y="624"/>
                  </a:lnTo>
                  <a:lnTo>
                    <a:pt x="149" y="631"/>
                  </a:lnTo>
                  <a:lnTo>
                    <a:pt x="132" y="626"/>
                  </a:lnTo>
                  <a:lnTo>
                    <a:pt x="135" y="567"/>
                  </a:lnTo>
                  <a:lnTo>
                    <a:pt x="104" y="591"/>
                  </a:lnTo>
                  <a:lnTo>
                    <a:pt x="69" y="588"/>
                  </a:lnTo>
                  <a:lnTo>
                    <a:pt x="54" y="567"/>
                  </a:lnTo>
                  <a:lnTo>
                    <a:pt x="28" y="567"/>
                  </a:lnTo>
                  <a:lnTo>
                    <a:pt x="38" y="548"/>
                  </a:lnTo>
                  <a:lnTo>
                    <a:pt x="14" y="525"/>
                  </a:lnTo>
                  <a:lnTo>
                    <a:pt x="0" y="491"/>
                  </a:lnTo>
                  <a:lnTo>
                    <a:pt x="9" y="484"/>
                  </a:lnTo>
                  <a:lnTo>
                    <a:pt x="9" y="468"/>
                  </a:lnTo>
                  <a:lnTo>
                    <a:pt x="33" y="456"/>
                  </a:lnTo>
                  <a:lnTo>
                    <a:pt x="28" y="435"/>
                  </a:lnTo>
                  <a:lnTo>
                    <a:pt x="38" y="423"/>
                  </a:lnTo>
                  <a:lnTo>
                    <a:pt x="43" y="404"/>
                  </a:lnTo>
                  <a:lnTo>
                    <a:pt x="85" y="378"/>
                  </a:lnTo>
                  <a:lnTo>
                    <a:pt x="118" y="371"/>
                  </a:lnTo>
                  <a:lnTo>
                    <a:pt x="123" y="364"/>
                  </a:lnTo>
                  <a:lnTo>
                    <a:pt x="158" y="366"/>
                  </a:lnTo>
                  <a:lnTo>
                    <a:pt x="175" y="262"/>
                  </a:lnTo>
                  <a:lnTo>
                    <a:pt x="175" y="246"/>
                  </a:lnTo>
                  <a:lnTo>
                    <a:pt x="170" y="222"/>
                  </a:lnTo>
                  <a:lnTo>
                    <a:pt x="154" y="208"/>
                  </a:lnTo>
                  <a:lnTo>
                    <a:pt x="154" y="182"/>
                  </a:lnTo>
                  <a:lnTo>
                    <a:pt x="175" y="175"/>
                  </a:lnTo>
                  <a:lnTo>
                    <a:pt x="182" y="179"/>
                  </a:lnTo>
                  <a:lnTo>
                    <a:pt x="184" y="163"/>
                  </a:lnTo>
                  <a:lnTo>
                    <a:pt x="161" y="161"/>
                  </a:lnTo>
                  <a:lnTo>
                    <a:pt x="161" y="135"/>
                  </a:lnTo>
                  <a:lnTo>
                    <a:pt x="236" y="137"/>
                  </a:lnTo>
                  <a:lnTo>
                    <a:pt x="248" y="123"/>
                  </a:lnTo>
                  <a:lnTo>
                    <a:pt x="260" y="135"/>
                  </a:lnTo>
                  <a:lnTo>
                    <a:pt x="267" y="158"/>
                  </a:lnTo>
                  <a:lnTo>
                    <a:pt x="274" y="153"/>
                  </a:lnTo>
                  <a:lnTo>
                    <a:pt x="295" y="175"/>
                  </a:lnTo>
                  <a:lnTo>
                    <a:pt x="326" y="172"/>
                  </a:lnTo>
                  <a:lnTo>
                    <a:pt x="333" y="161"/>
                  </a:lnTo>
                  <a:lnTo>
                    <a:pt x="362" y="151"/>
                  </a:lnTo>
                  <a:lnTo>
                    <a:pt x="378" y="144"/>
                  </a:lnTo>
                  <a:lnTo>
                    <a:pt x="383" y="127"/>
                  </a:lnTo>
                  <a:lnTo>
                    <a:pt x="409" y="118"/>
                  </a:lnTo>
                  <a:lnTo>
                    <a:pt x="406" y="109"/>
                  </a:lnTo>
                  <a:lnTo>
                    <a:pt x="376" y="106"/>
                  </a:lnTo>
                  <a:lnTo>
                    <a:pt x="369" y="83"/>
                  </a:lnTo>
                  <a:lnTo>
                    <a:pt x="371" y="57"/>
                  </a:lnTo>
                  <a:lnTo>
                    <a:pt x="354" y="45"/>
                  </a:lnTo>
                  <a:lnTo>
                    <a:pt x="362" y="42"/>
                  </a:lnTo>
                  <a:lnTo>
                    <a:pt x="390" y="47"/>
                  </a:lnTo>
                  <a:lnTo>
                    <a:pt x="421" y="57"/>
                  </a:lnTo>
                  <a:lnTo>
                    <a:pt x="432" y="47"/>
                  </a:lnTo>
                  <a:lnTo>
                    <a:pt x="458" y="42"/>
                  </a:lnTo>
                  <a:lnTo>
                    <a:pt x="503" y="28"/>
                  </a:lnTo>
                  <a:lnTo>
                    <a:pt x="517" y="12"/>
                  </a:lnTo>
                  <a:lnTo>
                    <a:pt x="510" y="2"/>
                  </a:lnTo>
                  <a:lnTo>
                    <a:pt x="532" y="0"/>
                  </a:lnTo>
                  <a:lnTo>
                    <a:pt x="541" y="9"/>
                  </a:lnTo>
                  <a:lnTo>
                    <a:pt x="536" y="26"/>
                  </a:lnTo>
                  <a:lnTo>
                    <a:pt x="548" y="31"/>
                  </a:lnTo>
                  <a:lnTo>
                    <a:pt x="558" y="49"/>
                  </a:lnTo>
                  <a:lnTo>
                    <a:pt x="546" y="64"/>
                  </a:lnTo>
                  <a:lnTo>
                    <a:pt x="541" y="97"/>
                  </a:lnTo>
                  <a:lnTo>
                    <a:pt x="551" y="116"/>
                  </a:lnTo>
                  <a:lnTo>
                    <a:pt x="553" y="132"/>
                  </a:lnTo>
                  <a:lnTo>
                    <a:pt x="577" y="151"/>
                  </a:lnTo>
                  <a:lnTo>
                    <a:pt x="595" y="153"/>
                  </a:lnTo>
                  <a:lnTo>
                    <a:pt x="600" y="146"/>
                  </a:lnTo>
                  <a:lnTo>
                    <a:pt x="612" y="144"/>
                  </a:lnTo>
                  <a:lnTo>
                    <a:pt x="631" y="137"/>
                  </a:lnTo>
                  <a:lnTo>
                    <a:pt x="643" y="127"/>
                  </a:lnTo>
                  <a:lnTo>
                    <a:pt x="664" y="130"/>
                  </a:lnTo>
                  <a:lnTo>
                    <a:pt x="673" y="127"/>
                  </a:lnTo>
                  <a:lnTo>
                    <a:pt x="695" y="132"/>
                  </a:lnTo>
                  <a:lnTo>
                    <a:pt x="697" y="123"/>
                  </a:lnTo>
                  <a:lnTo>
                    <a:pt x="692" y="116"/>
                  </a:lnTo>
                  <a:lnTo>
                    <a:pt x="695" y="106"/>
                  </a:lnTo>
                  <a:lnTo>
                    <a:pt x="711" y="109"/>
                  </a:lnTo>
                  <a:lnTo>
                    <a:pt x="730" y="104"/>
                  </a:lnTo>
                  <a:lnTo>
                    <a:pt x="751" y="113"/>
                  </a:lnTo>
                  <a:lnTo>
                    <a:pt x="768" y="120"/>
                  </a:lnTo>
                  <a:lnTo>
                    <a:pt x="780" y="111"/>
                  </a:lnTo>
                  <a:lnTo>
                    <a:pt x="789" y="111"/>
                  </a:lnTo>
                  <a:lnTo>
                    <a:pt x="794" y="123"/>
                  </a:lnTo>
                  <a:lnTo>
                    <a:pt x="813" y="120"/>
                  </a:lnTo>
                  <a:lnTo>
                    <a:pt x="827" y="106"/>
                  </a:lnTo>
                  <a:lnTo>
                    <a:pt x="839" y="78"/>
                  </a:lnTo>
                  <a:lnTo>
                    <a:pt x="862" y="42"/>
                  </a:lnTo>
                  <a:lnTo>
                    <a:pt x="874" y="40"/>
                  </a:lnTo>
                  <a:lnTo>
                    <a:pt x="884" y="61"/>
                  </a:lnTo>
                  <a:lnTo>
                    <a:pt x="907" y="127"/>
                  </a:lnTo>
                  <a:lnTo>
                    <a:pt x="926" y="135"/>
                  </a:lnTo>
                  <a:lnTo>
                    <a:pt x="929" y="161"/>
                  </a:lnTo>
                  <a:lnTo>
                    <a:pt x="898" y="194"/>
                  </a:lnTo>
                  <a:lnTo>
                    <a:pt x="912" y="205"/>
                  </a:lnTo>
                  <a:lnTo>
                    <a:pt x="978" y="210"/>
                  </a:lnTo>
                  <a:lnTo>
                    <a:pt x="981" y="248"/>
                  </a:lnTo>
                  <a:lnTo>
                    <a:pt x="1009" y="224"/>
                  </a:lnTo>
                  <a:lnTo>
                    <a:pt x="1059" y="239"/>
                  </a:lnTo>
                  <a:lnTo>
                    <a:pt x="1122" y="262"/>
                  </a:lnTo>
                  <a:lnTo>
                    <a:pt x="1141" y="283"/>
                  </a:lnTo>
                  <a:lnTo>
                    <a:pt x="1137" y="305"/>
                  </a:lnTo>
                  <a:lnTo>
                    <a:pt x="1181" y="293"/>
                  </a:lnTo>
                  <a:lnTo>
                    <a:pt x="1255" y="314"/>
                  </a:lnTo>
                  <a:lnTo>
                    <a:pt x="1314" y="312"/>
                  </a:lnTo>
                  <a:lnTo>
                    <a:pt x="1370" y="345"/>
                  </a:lnTo>
                  <a:lnTo>
                    <a:pt x="1420" y="387"/>
                  </a:lnTo>
                  <a:lnTo>
                    <a:pt x="1448" y="397"/>
                  </a:lnTo>
                  <a:lnTo>
                    <a:pt x="1482" y="399"/>
                  </a:lnTo>
                  <a:lnTo>
                    <a:pt x="1496" y="411"/>
                  </a:lnTo>
                  <a:lnTo>
                    <a:pt x="1510" y="461"/>
                  </a:lnTo>
                  <a:lnTo>
                    <a:pt x="1517" y="484"/>
                  </a:lnTo>
                  <a:lnTo>
                    <a:pt x="1500" y="548"/>
                  </a:lnTo>
                  <a:lnTo>
                    <a:pt x="1482" y="574"/>
                  </a:lnTo>
                  <a:lnTo>
                    <a:pt x="1427" y="626"/>
                  </a:lnTo>
                  <a:lnTo>
                    <a:pt x="1401" y="671"/>
                  </a:lnTo>
                  <a:lnTo>
                    <a:pt x="1373" y="704"/>
                  </a:lnTo>
                  <a:lnTo>
                    <a:pt x="1363" y="707"/>
                  </a:lnTo>
                  <a:lnTo>
                    <a:pt x="1354" y="735"/>
                  </a:lnTo>
                  <a:lnTo>
                    <a:pt x="1356" y="808"/>
                  </a:lnTo>
                  <a:lnTo>
                    <a:pt x="1344" y="870"/>
                  </a:lnTo>
                  <a:lnTo>
                    <a:pt x="1340" y="896"/>
                  </a:lnTo>
                  <a:lnTo>
                    <a:pt x="1328" y="910"/>
                  </a:lnTo>
                  <a:lnTo>
                    <a:pt x="1321" y="964"/>
                  </a:lnTo>
                  <a:lnTo>
                    <a:pt x="1283" y="1016"/>
                  </a:lnTo>
                  <a:lnTo>
                    <a:pt x="1276" y="1059"/>
                  </a:lnTo>
                  <a:lnTo>
                    <a:pt x="1245" y="1075"/>
                  </a:lnTo>
                  <a:lnTo>
                    <a:pt x="1236" y="1099"/>
                  </a:lnTo>
                  <a:lnTo>
                    <a:pt x="1193" y="1099"/>
                  </a:lnTo>
                  <a:lnTo>
                    <a:pt x="1132" y="1115"/>
                  </a:lnTo>
                  <a:lnTo>
                    <a:pt x="1106" y="1132"/>
                  </a:lnTo>
                  <a:lnTo>
                    <a:pt x="1063" y="1144"/>
                  </a:lnTo>
                  <a:lnTo>
                    <a:pt x="1016" y="1177"/>
                  </a:lnTo>
                  <a:lnTo>
                    <a:pt x="985" y="1217"/>
                  </a:lnTo>
                  <a:lnTo>
                    <a:pt x="978" y="1248"/>
                  </a:lnTo>
                  <a:lnTo>
                    <a:pt x="985" y="1271"/>
                  </a:lnTo>
                  <a:lnTo>
                    <a:pt x="978" y="1314"/>
                  </a:lnTo>
                  <a:lnTo>
                    <a:pt x="969" y="1333"/>
                  </a:lnTo>
                  <a:lnTo>
                    <a:pt x="943" y="1357"/>
                  </a:lnTo>
                  <a:lnTo>
                    <a:pt x="900" y="1432"/>
                  </a:lnTo>
                  <a:lnTo>
                    <a:pt x="865" y="1465"/>
                  </a:lnTo>
                  <a:lnTo>
                    <a:pt x="839" y="1484"/>
                  </a:lnTo>
                  <a:lnTo>
                    <a:pt x="822" y="1527"/>
                  </a:lnTo>
                  <a:lnTo>
                    <a:pt x="796" y="1550"/>
                  </a:lnTo>
                  <a:lnTo>
                    <a:pt x="784" y="1527"/>
                  </a:lnTo>
                  <a:lnTo>
                    <a:pt x="801" y="1505"/>
                  </a:lnTo>
                  <a:lnTo>
                    <a:pt x="780" y="1477"/>
                  </a:lnTo>
                  <a:lnTo>
                    <a:pt x="749" y="1453"/>
                  </a:lnTo>
                  <a:lnTo>
                    <a:pt x="709" y="1425"/>
                  </a:lnTo>
                  <a:lnTo>
                    <a:pt x="695" y="1427"/>
                  </a:lnTo>
                  <a:lnTo>
                    <a:pt x="657" y="1394"/>
                  </a:lnTo>
                  <a:lnTo>
                    <a:pt x="631" y="139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633">
              <a:extLst>
                <a:ext uri="{FF2B5EF4-FFF2-40B4-BE49-F238E27FC236}">
                  <a16:creationId xmlns="" xmlns:a16="http://schemas.microsoft.com/office/drawing/2014/main" id="{DFA278A7-CB48-499B-8D5C-9F4A0F84AE87}"/>
                </a:ext>
              </a:extLst>
            </p:cNvPr>
            <p:cNvSpPr>
              <a:spLocks/>
            </p:cNvSpPr>
            <p:nvPr/>
          </p:nvSpPr>
          <p:spPr bwMode="auto">
            <a:xfrm>
              <a:off x="-31933515" y="-7287532"/>
              <a:ext cx="120650" cy="217488"/>
            </a:xfrm>
            <a:custGeom>
              <a:avLst/>
              <a:gdLst>
                <a:gd name="T0" fmla="*/ 57 w 76"/>
                <a:gd name="T1" fmla="*/ 135 h 137"/>
                <a:gd name="T2" fmla="*/ 48 w 76"/>
                <a:gd name="T3" fmla="*/ 137 h 137"/>
                <a:gd name="T4" fmla="*/ 36 w 76"/>
                <a:gd name="T5" fmla="*/ 114 h 137"/>
                <a:gd name="T6" fmla="*/ 22 w 76"/>
                <a:gd name="T7" fmla="*/ 102 h 137"/>
                <a:gd name="T8" fmla="*/ 31 w 76"/>
                <a:gd name="T9" fmla="*/ 76 h 137"/>
                <a:gd name="T10" fmla="*/ 43 w 76"/>
                <a:gd name="T11" fmla="*/ 78 h 137"/>
                <a:gd name="T12" fmla="*/ 55 w 76"/>
                <a:gd name="T13" fmla="*/ 111 h 137"/>
                <a:gd name="T14" fmla="*/ 57 w 76"/>
                <a:gd name="T15" fmla="*/ 135 h 137"/>
                <a:gd name="T16" fmla="*/ 45 w 76"/>
                <a:gd name="T17" fmla="*/ 19 h 137"/>
                <a:gd name="T18" fmla="*/ 3 w 76"/>
                <a:gd name="T19" fmla="*/ 26 h 137"/>
                <a:gd name="T20" fmla="*/ 0 w 76"/>
                <a:gd name="T21" fmla="*/ 10 h 137"/>
                <a:gd name="T22" fmla="*/ 19 w 76"/>
                <a:gd name="T23" fmla="*/ 7 h 137"/>
                <a:gd name="T24" fmla="*/ 43 w 76"/>
                <a:gd name="T25" fmla="*/ 10 h 137"/>
                <a:gd name="T26" fmla="*/ 45 w 76"/>
                <a:gd name="T27" fmla="*/ 19 h 137"/>
                <a:gd name="T28" fmla="*/ 76 w 76"/>
                <a:gd name="T29" fmla="*/ 19 h 137"/>
                <a:gd name="T30" fmla="*/ 71 w 76"/>
                <a:gd name="T31" fmla="*/ 47 h 137"/>
                <a:gd name="T32" fmla="*/ 64 w 76"/>
                <a:gd name="T33" fmla="*/ 43 h 137"/>
                <a:gd name="T34" fmla="*/ 64 w 76"/>
                <a:gd name="T35" fmla="*/ 21 h 137"/>
                <a:gd name="T36" fmla="*/ 45 w 76"/>
                <a:gd name="T37" fmla="*/ 5 h 137"/>
                <a:gd name="T38" fmla="*/ 45 w 76"/>
                <a:gd name="T39" fmla="*/ 0 h 137"/>
                <a:gd name="T40" fmla="*/ 76 w 76"/>
                <a:gd name="T41" fmla="*/ 1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6" h="137">
                  <a:moveTo>
                    <a:pt x="57" y="135"/>
                  </a:moveTo>
                  <a:lnTo>
                    <a:pt x="48" y="137"/>
                  </a:lnTo>
                  <a:lnTo>
                    <a:pt x="36" y="114"/>
                  </a:lnTo>
                  <a:lnTo>
                    <a:pt x="22" y="102"/>
                  </a:lnTo>
                  <a:lnTo>
                    <a:pt x="31" y="76"/>
                  </a:lnTo>
                  <a:lnTo>
                    <a:pt x="43" y="78"/>
                  </a:lnTo>
                  <a:lnTo>
                    <a:pt x="55" y="111"/>
                  </a:lnTo>
                  <a:lnTo>
                    <a:pt x="57" y="135"/>
                  </a:lnTo>
                  <a:close/>
                  <a:moveTo>
                    <a:pt x="45" y="19"/>
                  </a:moveTo>
                  <a:lnTo>
                    <a:pt x="3" y="26"/>
                  </a:lnTo>
                  <a:lnTo>
                    <a:pt x="0" y="10"/>
                  </a:lnTo>
                  <a:lnTo>
                    <a:pt x="19" y="7"/>
                  </a:lnTo>
                  <a:lnTo>
                    <a:pt x="43" y="10"/>
                  </a:lnTo>
                  <a:lnTo>
                    <a:pt x="45" y="19"/>
                  </a:lnTo>
                  <a:close/>
                  <a:moveTo>
                    <a:pt x="76" y="19"/>
                  </a:moveTo>
                  <a:lnTo>
                    <a:pt x="71" y="47"/>
                  </a:lnTo>
                  <a:lnTo>
                    <a:pt x="64" y="43"/>
                  </a:lnTo>
                  <a:lnTo>
                    <a:pt x="64" y="21"/>
                  </a:lnTo>
                  <a:lnTo>
                    <a:pt x="45" y="5"/>
                  </a:lnTo>
                  <a:lnTo>
                    <a:pt x="45" y="0"/>
                  </a:lnTo>
                  <a:lnTo>
                    <a:pt x="76" y="1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634">
              <a:extLst>
                <a:ext uri="{FF2B5EF4-FFF2-40B4-BE49-F238E27FC236}">
                  <a16:creationId xmlns="" xmlns:a16="http://schemas.microsoft.com/office/drawing/2014/main" id="{800B1B61-03B3-46AD-963D-23412D6CCDF4}"/>
                </a:ext>
              </a:extLst>
            </p:cNvPr>
            <p:cNvSpPr>
              <a:spLocks/>
            </p:cNvSpPr>
            <p:nvPr/>
          </p:nvSpPr>
          <p:spPr bwMode="auto">
            <a:xfrm>
              <a:off x="-32082740" y="-5595256"/>
              <a:ext cx="784225" cy="1130301"/>
            </a:xfrm>
            <a:custGeom>
              <a:avLst/>
              <a:gdLst>
                <a:gd name="T0" fmla="*/ 446 w 494"/>
                <a:gd name="T1" fmla="*/ 702 h 712"/>
                <a:gd name="T2" fmla="*/ 387 w 494"/>
                <a:gd name="T3" fmla="*/ 688 h 712"/>
                <a:gd name="T4" fmla="*/ 309 w 494"/>
                <a:gd name="T5" fmla="*/ 631 h 712"/>
                <a:gd name="T6" fmla="*/ 210 w 494"/>
                <a:gd name="T7" fmla="*/ 565 h 712"/>
                <a:gd name="T8" fmla="*/ 198 w 494"/>
                <a:gd name="T9" fmla="*/ 522 h 712"/>
                <a:gd name="T10" fmla="*/ 127 w 494"/>
                <a:gd name="T11" fmla="*/ 400 h 712"/>
                <a:gd name="T12" fmla="*/ 75 w 494"/>
                <a:gd name="T13" fmla="*/ 303 h 712"/>
                <a:gd name="T14" fmla="*/ 33 w 494"/>
                <a:gd name="T15" fmla="*/ 251 h 712"/>
                <a:gd name="T16" fmla="*/ 19 w 494"/>
                <a:gd name="T17" fmla="*/ 218 h 712"/>
                <a:gd name="T18" fmla="*/ 12 w 494"/>
                <a:gd name="T19" fmla="*/ 154 h 712"/>
                <a:gd name="T20" fmla="*/ 47 w 494"/>
                <a:gd name="T21" fmla="*/ 144 h 712"/>
                <a:gd name="T22" fmla="*/ 38 w 494"/>
                <a:gd name="T23" fmla="*/ 168 h 712"/>
                <a:gd name="T24" fmla="*/ 68 w 494"/>
                <a:gd name="T25" fmla="*/ 170 h 712"/>
                <a:gd name="T26" fmla="*/ 108 w 494"/>
                <a:gd name="T27" fmla="*/ 173 h 712"/>
                <a:gd name="T28" fmla="*/ 139 w 494"/>
                <a:gd name="T29" fmla="*/ 114 h 712"/>
                <a:gd name="T30" fmla="*/ 227 w 494"/>
                <a:gd name="T31" fmla="*/ 59 h 712"/>
                <a:gd name="T32" fmla="*/ 234 w 494"/>
                <a:gd name="T33" fmla="*/ 5 h 712"/>
                <a:gd name="T34" fmla="*/ 269 w 494"/>
                <a:gd name="T35" fmla="*/ 19 h 712"/>
                <a:gd name="T36" fmla="*/ 300 w 494"/>
                <a:gd name="T37" fmla="*/ 47 h 712"/>
                <a:gd name="T38" fmla="*/ 352 w 494"/>
                <a:gd name="T39" fmla="*/ 92 h 712"/>
                <a:gd name="T40" fmla="*/ 387 w 494"/>
                <a:gd name="T41" fmla="*/ 88 h 712"/>
                <a:gd name="T42" fmla="*/ 439 w 494"/>
                <a:gd name="T43" fmla="*/ 104 h 712"/>
                <a:gd name="T44" fmla="*/ 425 w 494"/>
                <a:gd name="T45" fmla="*/ 144 h 712"/>
                <a:gd name="T46" fmla="*/ 411 w 494"/>
                <a:gd name="T47" fmla="*/ 161 h 712"/>
                <a:gd name="T48" fmla="*/ 373 w 494"/>
                <a:gd name="T49" fmla="*/ 175 h 712"/>
                <a:gd name="T50" fmla="*/ 326 w 494"/>
                <a:gd name="T51" fmla="*/ 220 h 712"/>
                <a:gd name="T52" fmla="*/ 321 w 494"/>
                <a:gd name="T53" fmla="*/ 253 h 712"/>
                <a:gd name="T54" fmla="*/ 297 w 494"/>
                <a:gd name="T55" fmla="*/ 281 h 712"/>
                <a:gd name="T56" fmla="*/ 302 w 494"/>
                <a:gd name="T57" fmla="*/ 322 h 712"/>
                <a:gd name="T58" fmla="*/ 316 w 494"/>
                <a:gd name="T59" fmla="*/ 364 h 712"/>
                <a:gd name="T60" fmla="*/ 357 w 494"/>
                <a:gd name="T61" fmla="*/ 385 h 712"/>
                <a:gd name="T62" fmla="*/ 423 w 494"/>
                <a:gd name="T63" fmla="*/ 364 h 712"/>
                <a:gd name="T64" fmla="*/ 437 w 494"/>
                <a:gd name="T65" fmla="*/ 428 h 712"/>
                <a:gd name="T66" fmla="*/ 494 w 494"/>
                <a:gd name="T67" fmla="*/ 485 h 712"/>
                <a:gd name="T68" fmla="*/ 482 w 494"/>
                <a:gd name="T69" fmla="*/ 525 h 712"/>
                <a:gd name="T70" fmla="*/ 468 w 494"/>
                <a:gd name="T71" fmla="*/ 577 h 712"/>
                <a:gd name="T72" fmla="*/ 465 w 494"/>
                <a:gd name="T73" fmla="*/ 605 h 712"/>
                <a:gd name="T74" fmla="*/ 458 w 494"/>
                <a:gd name="T75" fmla="*/ 68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4" h="712">
                  <a:moveTo>
                    <a:pt x="458" y="681"/>
                  </a:moveTo>
                  <a:lnTo>
                    <a:pt x="446" y="702"/>
                  </a:lnTo>
                  <a:lnTo>
                    <a:pt x="427" y="712"/>
                  </a:lnTo>
                  <a:lnTo>
                    <a:pt x="387" y="688"/>
                  </a:lnTo>
                  <a:lnTo>
                    <a:pt x="385" y="671"/>
                  </a:lnTo>
                  <a:lnTo>
                    <a:pt x="309" y="631"/>
                  </a:lnTo>
                  <a:lnTo>
                    <a:pt x="238" y="589"/>
                  </a:lnTo>
                  <a:lnTo>
                    <a:pt x="210" y="565"/>
                  </a:lnTo>
                  <a:lnTo>
                    <a:pt x="193" y="532"/>
                  </a:lnTo>
                  <a:lnTo>
                    <a:pt x="198" y="522"/>
                  </a:lnTo>
                  <a:lnTo>
                    <a:pt x="167" y="470"/>
                  </a:lnTo>
                  <a:lnTo>
                    <a:pt x="127" y="400"/>
                  </a:lnTo>
                  <a:lnTo>
                    <a:pt x="92" y="322"/>
                  </a:lnTo>
                  <a:lnTo>
                    <a:pt x="75" y="303"/>
                  </a:lnTo>
                  <a:lnTo>
                    <a:pt x="64" y="274"/>
                  </a:lnTo>
                  <a:lnTo>
                    <a:pt x="33" y="251"/>
                  </a:lnTo>
                  <a:lnTo>
                    <a:pt x="7" y="234"/>
                  </a:lnTo>
                  <a:lnTo>
                    <a:pt x="19" y="218"/>
                  </a:lnTo>
                  <a:lnTo>
                    <a:pt x="0" y="180"/>
                  </a:lnTo>
                  <a:lnTo>
                    <a:pt x="12" y="154"/>
                  </a:lnTo>
                  <a:lnTo>
                    <a:pt x="42" y="130"/>
                  </a:lnTo>
                  <a:lnTo>
                    <a:pt x="47" y="144"/>
                  </a:lnTo>
                  <a:lnTo>
                    <a:pt x="38" y="154"/>
                  </a:lnTo>
                  <a:lnTo>
                    <a:pt x="38" y="168"/>
                  </a:lnTo>
                  <a:lnTo>
                    <a:pt x="54" y="166"/>
                  </a:lnTo>
                  <a:lnTo>
                    <a:pt x="68" y="170"/>
                  </a:lnTo>
                  <a:lnTo>
                    <a:pt x="85" y="189"/>
                  </a:lnTo>
                  <a:lnTo>
                    <a:pt x="108" y="173"/>
                  </a:lnTo>
                  <a:lnTo>
                    <a:pt x="116" y="147"/>
                  </a:lnTo>
                  <a:lnTo>
                    <a:pt x="139" y="114"/>
                  </a:lnTo>
                  <a:lnTo>
                    <a:pt x="184" y="99"/>
                  </a:lnTo>
                  <a:lnTo>
                    <a:pt x="227" y="59"/>
                  </a:lnTo>
                  <a:lnTo>
                    <a:pt x="238" y="33"/>
                  </a:lnTo>
                  <a:lnTo>
                    <a:pt x="234" y="5"/>
                  </a:lnTo>
                  <a:lnTo>
                    <a:pt x="243" y="0"/>
                  </a:lnTo>
                  <a:lnTo>
                    <a:pt x="269" y="19"/>
                  </a:lnTo>
                  <a:lnTo>
                    <a:pt x="281" y="38"/>
                  </a:lnTo>
                  <a:lnTo>
                    <a:pt x="300" y="47"/>
                  </a:lnTo>
                  <a:lnTo>
                    <a:pt x="323" y="88"/>
                  </a:lnTo>
                  <a:lnTo>
                    <a:pt x="352" y="92"/>
                  </a:lnTo>
                  <a:lnTo>
                    <a:pt x="373" y="83"/>
                  </a:lnTo>
                  <a:lnTo>
                    <a:pt x="387" y="88"/>
                  </a:lnTo>
                  <a:lnTo>
                    <a:pt x="411" y="85"/>
                  </a:lnTo>
                  <a:lnTo>
                    <a:pt x="439" y="104"/>
                  </a:lnTo>
                  <a:lnTo>
                    <a:pt x="413" y="142"/>
                  </a:lnTo>
                  <a:lnTo>
                    <a:pt x="425" y="144"/>
                  </a:lnTo>
                  <a:lnTo>
                    <a:pt x="446" y="163"/>
                  </a:lnTo>
                  <a:lnTo>
                    <a:pt x="411" y="161"/>
                  </a:lnTo>
                  <a:lnTo>
                    <a:pt x="406" y="168"/>
                  </a:lnTo>
                  <a:lnTo>
                    <a:pt x="373" y="175"/>
                  </a:lnTo>
                  <a:lnTo>
                    <a:pt x="331" y="201"/>
                  </a:lnTo>
                  <a:lnTo>
                    <a:pt x="326" y="220"/>
                  </a:lnTo>
                  <a:lnTo>
                    <a:pt x="316" y="232"/>
                  </a:lnTo>
                  <a:lnTo>
                    <a:pt x="321" y="253"/>
                  </a:lnTo>
                  <a:lnTo>
                    <a:pt x="297" y="265"/>
                  </a:lnTo>
                  <a:lnTo>
                    <a:pt x="297" y="281"/>
                  </a:lnTo>
                  <a:lnTo>
                    <a:pt x="288" y="288"/>
                  </a:lnTo>
                  <a:lnTo>
                    <a:pt x="302" y="322"/>
                  </a:lnTo>
                  <a:lnTo>
                    <a:pt x="326" y="345"/>
                  </a:lnTo>
                  <a:lnTo>
                    <a:pt x="316" y="364"/>
                  </a:lnTo>
                  <a:lnTo>
                    <a:pt x="342" y="364"/>
                  </a:lnTo>
                  <a:lnTo>
                    <a:pt x="357" y="385"/>
                  </a:lnTo>
                  <a:lnTo>
                    <a:pt x="392" y="388"/>
                  </a:lnTo>
                  <a:lnTo>
                    <a:pt x="423" y="364"/>
                  </a:lnTo>
                  <a:lnTo>
                    <a:pt x="420" y="423"/>
                  </a:lnTo>
                  <a:lnTo>
                    <a:pt x="437" y="428"/>
                  </a:lnTo>
                  <a:lnTo>
                    <a:pt x="458" y="421"/>
                  </a:lnTo>
                  <a:lnTo>
                    <a:pt x="494" y="485"/>
                  </a:lnTo>
                  <a:lnTo>
                    <a:pt x="484" y="496"/>
                  </a:lnTo>
                  <a:lnTo>
                    <a:pt x="482" y="525"/>
                  </a:lnTo>
                  <a:lnTo>
                    <a:pt x="482" y="558"/>
                  </a:lnTo>
                  <a:lnTo>
                    <a:pt x="468" y="577"/>
                  </a:lnTo>
                  <a:lnTo>
                    <a:pt x="475" y="591"/>
                  </a:lnTo>
                  <a:lnTo>
                    <a:pt x="465" y="605"/>
                  </a:lnTo>
                  <a:lnTo>
                    <a:pt x="482" y="638"/>
                  </a:lnTo>
                  <a:lnTo>
                    <a:pt x="458" y="681"/>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635">
              <a:extLst>
                <a:ext uri="{FF2B5EF4-FFF2-40B4-BE49-F238E27FC236}">
                  <a16:creationId xmlns="" xmlns:a16="http://schemas.microsoft.com/office/drawing/2014/main" id="{B2C8C599-A75C-4A01-8DEC-2A29F14CC437}"/>
                </a:ext>
              </a:extLst>
            </p:cNvPr>
            <p:cNvSpPr>
              <a:spLocks/>
            </p:cNvSpPr>
            <p:nvPr/>
          </p:nvSpPr>
          <p:spPr bwMode="auto">
            <a:xfrm>
              <a:off x="-18436584" y="-5444443"/>
              <a:ext cx="919163" cy="498475"/>
            </a:xfrm>
            <a:custGeom>
              <a:avLst/>
              <a:gdLst>
                <a:gd name="T0" fmla="*/ 562 w 579"/>
                <a:gd name="T1" fmla="*/ 170 h 314"/>
                <a:gd name="T2" fmla="*/ 529 w 579"/>
                <a:gd name="T3" fmla="*/ 130 h 314"/>
                <a:gd name="T4" fmla="*/ 527 w 579"/>
                <a:gd name="T5" fmla="*/ 97 h 314"/>
                <a:gd name="T6" fmla="*/ 543 w 579"/>
                <a:gd name="T7" fmla="*/ 118 h 314"/>
                <a:gd name="T8" fmla="*/ 579 w 579"/>
                <a:gd name="T9" fmla="*/ 156 h 314"/>
                <a:gd name="T10" fmla="*/ 423 w 579"/>
                <a:gd name="T11" fmla="*/ 113 h 314"/>
                <a:gd name="T12" fmla="*/ 397 w 579"/>
                <a:gd name="T13" fmla="*/ 127 h 314"/>
                <a:gd name="T14" fmla="*/ 357 w 579"/>
                <a:gd name="T15" fmla="*/ 146 h 314"/>
                <a:gd name="T16" fmla="*/ 305 w 579"/>
                <a:gd name="T17" fmla="*/ 134 h 314"/>
                <a:gd name="T18" fmla="*/ 286 w 579"/>
                <a:gd name="T19" fmla="*/ 113 h 314"/>
                <a:gd name="T20" fmla="*/ 340 w 579"/>
                <a:gd name="T21" fmla="*/ 115 h 314"/>
                <a:gd name="T22" fmla="*/ 352 w 579"/>
                <a:gd name="T23" fmla="*/ 97 h 314"/>
                <a:gd name="T24" fmla="*/ 378 w 579"/>
                <a:gd name="T25" fmla="*/ 113 h 314"/>
                <a:gd name="T26" fmla="*/ 411 w 579"/>
                <a:gd name="T27" fmla="*/ 87 h 314"/>
                <a:gd name="T28" fmla="*/ 430 w 579"/>
                <a:gd name="T29" fmla="*/ 63 h 314"/>
                <a:gd name="T30" fmla="*/ 437 w 579"/>
                <a:gd name="T31" fmla="*/ 92 h 314"/>
                <a:gd name="T32" fmla="*/ 238 w 579"/>
                <a:gd name="T33" fmla="*/ 189 h 314"/>
                <a:gd name="T34" fmla="*/ 297 w 579"/>
                <a:gd name="T35" fmla="*/ 255 h 314"/>
                <a:gd name="T36" fmla="*/ 319 w 579"/>
                <a:gd name="T37" fmla="*/ 269 h 314"/>
                <a:gd name="T38" fmla="*/ 338 w 579"/>
                <a:gd name="T39" fmla="*/ 283 h 314"/>
                <a:gd name="T40" fmla="*/ 373 w 579"/>
                <a:gd name="T41" fmla="*/ 312 h 314"/>
                <a:gd name="T42" fmla="*/ 338 w 579"/>
                <a:gd name="T43" fmla="*/ 305 h 314"/>
                <a:gd name="T44" fmla="*/ 267 w 579"/>
                <a:gd name="T45" fmla="*/ 293 h 314"/>
                <a:gd name="T46" fmla="*/ 215 w 579"/>
                <a:gd name="T47" fmla="*/ 248 h 314"/>
                <a:gd name="T48" fmla="*/ 144 w 579"/>
                <a:gd name="T49" fmla="*/ 198 h 314"/>
                <a:gd name="T50" fmla="*/ 87 w 579"/>
                <a:gd name="T51" fmla="*/ 222 h 314"/>
                <a:gd name="T52" fmla="*/ 61 w 579"/>
                <a:gd name="T53" fmla="*/ 262 h 314"/>
                <a:gd name="T54" fmla="*/ 0 w 579"/>
                <a:gd name="T55" fmla="*/ 255 h 314"/>
                <a:gd name="T56" fmla="*/ 0 w 579"/>
                <a:gd name="T57" fmla="*/ 4 h 314"/>
                <a:gd name="T58" fmla="*/ 137 w 579"/>
                <a:gd name="T59" fmla="*/ 52 h 314"/>
                <a:gd name="T60" fmla="*/ 186 w 579"/>
                <a:gd name="T61" fmla="*/ 92 h 314"/>
                <a:gd name="T62" fmla="*/ 255 w 579"/>
                <a:gd name="T63" fmla="*/ 137 h 314"/>
                <a:gd name="T64" fmla="*/ 229 w 579"/>
                <a:gd name="T65" fmla="*/ 163 h 314"/>
                <a:gd name="T66" fmla="*/ 468 w 579"/>
                <a:gd name="T67" fmla="*/ 78 h 314"/>
                <a:gd name="T68" fmla="*/ 449 w 579"/>
                <a:gd name="T69" fmla="*/ 63 h 314"/>
                <a:gd name="T70" fmla="*/ 423 w 579"/>
                <a:gd name="T71" fmla="*/ 37 h 314"/>
                <a:gd name="T72" fmla="*/ 373 w 579"/>
                <a:gd name="T73" fmla="*/ 9 h 314"/>
                <a:gd name="T74" fmla="*/ 404 w 579"/>
                <a:gd name="T75" fmla="*/ 11 h 314"/>
                <a:gd name="T76" fmla="*/ 432 w 579"/>
                <a:gd name="T77" fmla="*/ 28 h 314"/>
                <a:gd name="T78" fmla="*/ 463 w 579"/>
                <a:gd name="T79" fmla="*/ 56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79" h="314">
                  <a:moveTo>
                    <a:pt x="574" y="165"/>
                  </a:moveTo>
                  <a:lnTo>
                    <a:pt x="562" y="170"/>
                  </a:lnTo>
                  <a:lnTo>
                    <a:pt x="546" y="156"/>
                  </a:lnTo>
                  <a:lnTo>
                    <a:pt x="529" y="130"/>
                  </a:lnTo>
                  <a:lnTo>
                    <a:pt x="522" y="101"/>
                  </a:lnTo>
                  <a:lnTo>
                    <a:pt x="527" y="97"/>
                  </a:lnTo>
                  <a:lnTo>
                    <a:pt x="531" y="108"/>
                  </a:lnTo>
                  <a:lnTo>
                    <a:pt x="543" y="118"/>
                  </a:lnTo>
                  <a:lnTo>
                    <a:pt x="562" y="141"/>
                  </a:lnTo>
                  <a:lnTo>
                    <a:pt x="579" y="156"/>
                  </a:lnTo>
                  <a:lnTo>
                    <a:pt x="574" y="165"/>
                  </a:lnTo>
                  <a:close/>
                  <a:moveTo>
                    <a:pt x="423" y="113"/>
                  </a:moveTo>
                  <a:lnTo>
                    <a:pt x="404" y="118"/>
                  </a:lnTo>
                  <a:lnTo>
                    <a:pt x="397" y="127"/>
                  </a:lnTo>
                  <a:lnTo>
                    <a:pt x="375" y="137"/>
                  </a:lnTo>
                  <a:lnTo>
                    <a:pt x="357" y="146"/>
                  </a:lnTo>
                  <a:lnTo>
                    <a:pt x="335" y="146"/>
                  </a:lnTo>
                  <a:lnTo>
                    <a:pt x="305" y="134"/>
                  </a:lnTo>
                  <a:lnTo>
                    <a:pt x="281" y="125"/>
                  </a:lnTo>
                  <a:lnTo>
                    <a:pt x="286" y="113"/>
                  </a:lnTo>
                  <a:lnTo>
                    <a:pt x="319" y="118"/>
                  </a:lnTo>
                  <a:lnTo>
                    <a:pt x="340" y="115"/>
                  </a:lnTo>
                  <a:lnTo>
                    <a:pt x="347" y="97"/>
                  </a:lnTo>
                  <a:lnTo>
                    <a:pt x="352" y="97"/>
                  </a:lnTo>
                  <a:lnTo>
                    <a:pt x="357" y="115"/>
                  </a:lnTo>
                  <a:lnTo>
                    <a:pt x="378" y="113"/>
                  </a:lnTo>
                  <a:lnTo>
                    <a:pt x="387" y="101"/>
                  </a:lnTo>
                  <a:lnTo>
                    <a:pt x="411" y="87"/>
                  </a:lnTo>
                  <a:lnTo>
                    <a:pt x="406" y="63"/>
                  </a:lnTo>
                  <a:lnTo>
                    <a:pt x="430" y="63"/>
                  </a:lnTo>
                  <a:lnTo>
                    <a:pt x="437" y="71"/>
                  </a:lnTo>
                  <a:lnTo>
                    <a:pt x="437" y="92"/>
                  </a:lnTo>
                  <a:lnTo>
                    <a:pt x="423" y="113"/>
                  </a:lnTo>
                  <a:close/>
                  <a:moveTo>
                    <a:pt x="238" y="189"/>
                  </a:moveTo>
                  <a:lnTo>
                    <a:pt x="271" y="212"/>
                  </a:lnTo>
                  <a:lnTo>
                    <a:pt x="297" y="255"/>
                  </a:lnTo>
                  <a:lnTo>
                    <a:pt x="319" y="253"/>
                  </a:lnTo>
                  <a:lnTo>
                    <a:pt x="319" y="269"/>
                  </a:lnTo>
                  <a:lnTo>
                    <a:pt x="347" y="276"/>
                  </a:lnTo>
                  <a:lnTo>
                    <a:pt x="338" y="283"/>
                  </a:lnTo>
                  <a:lnTo>
                    <a:pt x="378" y="300"/>
                  </a:lnTo>
                  <a:lnTo>
                    <a:pt x="373" y="312"/>
                  </a:lnTo>
                  <a:lnTo>
                    <a:pt x="347" y="314"/>
                  </a:lnTo>
                  <a:lnTo>
                    <a:pt x="338" y="305"/>
                  </a:lnTo>
                  <a:lnTo>
                    <a:pt x="305" y="300"/>
                  </a:lnTo>
                  <a:lnTo>
                    <a:pt x="267" y="293"/>
                  </a:lnTo>
                  <a:lnTo>
                    <a:pt x="236" y="269"/>
                  </a:lnTo>
                  <a:lnTo>
                    <a:pt x="215" y="248"/>
                  </a:lnTo>
                  <a:lnTo>
                    <a:pt x="194" y="215"/>
                  </a:lnTo>
                  <a:lnTo>
                    <a:pt x="144" y="198"/>
                  </a:lnTo>
                  <a:lnTo>
                    <a:pt x="111" y="208"/>
                  </a:lnTo>
                  <a:lnTo>
                    <a:pt x="87" y="222"/>
                  </a:lnTo>
                  <a:lnTo>
                    <a:pt x="92" y="250"/>
                  </a:lnTo>
                  <a:lnTo>
                    <a:pt x="61" y="262"/>
                  </a:lnTo>
                  <a:lnTo>
                    <a:pt x="40" y="257"/>
                  </a:lnTo>
                  <a:lnTo>
                    <a:pt x="0" y="255"/>
                  </a:lnTo>
                  <a:lnTo>
                    <a:pt x="0" y="130"/>
                  </a:lnTo>
                  <a:lnTo>
                    <a:pt x="0" y="4"/>
                  </a:lnTo>
                  <a:lnTo>
                    <a:pt x="66" y="30"/>
                  </a:lnTo>
                  <a:lnTo>
                    <a:pt x="137" y="52"/>
                  </a:lnTo>
                  <a:lnTo>
                    <a:pt x="163" y="73"/>
                  </a:lnTo>
                  <a:lnTo>
                    <a:pt x="186" y="92"/>
                  </a:lnTo>
                  <a:lnTo>
                    <a:pt x="191" y="113"/>
                  </a:lnTo>
                  <a:lnTo>
                    <a:pt x="255" y="137"/>
                  </a:lnTo>
                  <a:lnTo>
                    <a:pt x="264" y="158"/>
                  </a:lnTo>
                  <a:lnTo>
                    <a:pt x="229" y="163"/>
                  </a:lnTo>
                  <a:lnTo>
                    <a:pt x="238" y="189"/>
                  </a:lnTo>
                  <a:close/>
                  <a:moveTo>
                    <a:pt x="468" y="78"/>
                  </a:moveTo>
                  <a:lnTo>
                    <a:pt x="456" y="87"/>
                  </a:lnTo>
                  <a:lnTo>
                    <a:pt x="449" y="63"/>
                  </a:lnTo>
                  <a:lnTo>
                    <a:pt x="439" y="49"/>
                  </a:lnTo>
                  <a:lnTo>
                    <a:pt x="423" y="37"/>
                  </a:lnTo>
                  <a:lnTo>
                    <a:pt x="399" y="21"/>
                  </a:lnTo>
                  <a:lnTo>
                    <a:pt x="373" y="9"/>
                  </a:lnTo>
                  <a:lnTo>
                    <a:pt x="383" y="0"/>
                  </a:lnTo>
                  <a:lnTo>
                    <a:pt x="404" y="11"/>
                  </a:lnTo>
                  <a:lnTo>
                    <a:pt x="416" y="19"/>
                  </a:lnTo>
                  <a:lnTo>
                    <a:pt x="432" y="28"/>
                  </a:lnTo>
                  <a:lnTo>
                    <a:pt x="449" y="45"/>
                  </a:lnTo>
                  <a:lnTo>
                    <a:pt x="463" y="56"/>
                  </a:lnTo>
                  <a:lnTo>
                    <a:pt x="468" y="78"/>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636">
              <a:extLst>
                <a:ext uri="{FF2B5EF4-FFF2-40B4-BE49-F238E27FC236}">
                  <a16:creationId xmlns="" xmlns:a16="http://schemas.microsoft.com/office/drawing/2014/main" id="{86DD86DE-2058-4420-A831-FEA0A5FCCF2B}"/>
                </a:ext>
              </a:extLst>
            </p:cNvPr>
            <p:cNvSpPr>
              <a:spLocks/>
            </p:cNvSpPr>
            <p:nvPr/>
          </p:nvSpPr>
          <p:spPr bwMode="auto">
            <a:xfrm>
              <a:off x="-27618688" y="-7970158"/>
              <a:ext cx="1266826" cy="1196976"/>
            </a:xfrm>
            <a:custGeom>
              <a:avLst/>
              <a:gdLst>
                <a:gd name="T0" fmla="*/ 798 w 798"/>
                <a:gd name="T1" fmla="*/ 577 h 754"/>
                <a:gd name="T2" fmla="*/ 666 w 798"/>
                <a:gd name="T3" fmla="*/ 652 h 754"/>
                <a:gd name="T4" fmla="*/ 552 w 798"/>
                <a:gd name="T5" fmla="*/ 733 h 754"/>
                <a:gd name="T6" fmla="*/ 498 w 798"/>
                <a:gd name="T7" fmla="*/ 749 h 754"/>
                <a:gd name="T8" fmla="*/ 456 w 798"/>
                <a:gd name="T9" fmla="*/ 754 h 754"/>
                <a:gd name="T10" fmla="*/ 456 w 798"/>
                <a:gd name="T11" fmla="*/ 728 h 754"/>
                <a:gd name="T12" fmla="*/ 439 w 798"/>
                <a:gd name="T13" fmla="*/ 721 h 754"/>
                <a:gd name="T14" fmla="*/ 413 w 798"/>
                <a:gd name="T15" fmla="*/ 711 h 754"/>
                <a:gd name="T16" fmla="*/ 404 w 798"/>
                <a:gd name="T17" fmla="*/ 693 h 754"/>
                <a:gd name="T18" fmla="*/ 274 w 798"/>
                <a:gd name="T19" fmla="*/ 605 h 754"/>
                <a:gd name="T20" fmla="*/ 144 w 798"/>
                <a:gd name="T21" fmla="*/ 515 h 754"/>
                <a:gd name="T22" fmla="*/ 0 w 798"/>
                <a:gd name="T23" fmla="*/ 416 h 754"/>
                <a:gd name="T24" fmla="*/ 0 w 798"/>
                <a:gd name="T25" fmla="*/ 407 h 754"/>
                <a:gd name="T26" fmla="*/ 0 w 798"/>
                <a:gd name="T27" fmla="*/ 404 h 754"/>
                <a:gd name="T28" fmla="*/ 0 w 798"/>
                <a:gd name="T29" fmla="*/ 355 h 754"/>
                <a:gd name="T30" fmla="*/ 61 w 798"/>
                <a:gd name="T31" fmla="*/ 324 h 754"/>
                <a:gd name="T32" fmla="*/ 101 w 798"/>
                <a:gd name="T33" fmla="*/ 319 h 754"/>
                <a:gd name="T34" fmla="*/ 132 w 798"/>
                <a:gd name="T35" fmla="*/ 307 h 754"/>
                <a:gd name="T36" fmla="*/ 146 w 798"/>
                <a:gd name="T37" fmla="*/ 286 h 754"/>
                <a:gd name="T38" fmla="*/ 191 w 798"/>
                <a:gd name="T39" fmla="*/ 269 h 754"/>
                <a:gd name="T40" fmla="*/ 193 w 798"/>
                <a:gd name="T41" fmla="*/ 236 h 754"/>
                <a:gd name="T42" fmla="*/ 215 w 798"/>
                <a:gd name="T43" fmla="*/ 234 h 754"/>
                <a:gd name="T44" fmla="*/ 233 w 798"/>
                <a:gd name="T45" fmla="*/ 217 h 754"/>
                <a:gd name="T46" fmla="*/ 283 w 798"/>
                <a:gd name="T47" fmla="*/ 210 h 754"/>
                <a:gd name="T48" fmla="*/ 290 w 798"/>
                <a:gd name="T49" fmla="*/ 194 h 754"/>
                <a:gd name="T50" fmla="*/ 281 w 798"/>
                <a:gd name="T51" fmla="*/ 184 h 754"/>
                <a:gd name="T52" fmla="*/ 267 w 798"/>
                <a:gd name="T53" fmla="*/ 139 h 754"/>
                <a:gd name="T54" fmla="*/ 264 w 798"/>
                <a:gd name="T55" fmla="*/ 113 h 754"/>
                <a:gd name="T56" fmla="*/ 250 w 798"/>
                <a:gd name="T57" fmla="*/ 85 h 754"/>
                <a:gd name="T58" fmla="*/ 288 w 798"/>
                <a:gd name="T59" fmla="*/ 61 h 754"/>
                <a:gd name="T60" fmla="*/ 330 w 798"/>
                <a:gd name="T61" fmla="*/ 54 h 754"/>
                <a:gd name="T62" fmla="*/ 354 w 798"/>
                <a:gd name="T63" fmla="*/ 35 h 754"/>
                <a:gd name="T64" fmla="*/ 392 w 798"/>
                <a:gd name="T65" fmla="*/ 21 h 754"/>
                <a:gd name="T66" fmla="*/ 456 w 798"/>
                <a:gd name="T67" fmla="*/ 14 h 754"/>
                <a:gd name="T68" fmla="*/ 519 w 798"/>
                <a:gd name="T69" fmla="*/ 12 h 754"/>
                <a:gd name="T70" fmla="*/ 541 w 798"/>
                <a:gd name="T71" fmla="*/ 17 h 754"/>
                <a:gd name="T72" fmla="*/ 576 w 798"/>
                <a:gd name="T73" fmla="*/ 0 h 754"/>
                <a:gd name="T74" fmla="*/ 619 w 798"/>
                <a:gd name="T75" fmla="*/ 0 h 754"/>
                <a:gd name="T76" fmla="*/ 633 w 798"/>
                <a:gd name="T77" fmla="*/ 9 h 754"/>
                <a:gd name="T78" fmla="*/ 659 w 798"/>
                <a:gd name="T79" fmla="*/ 7 h 754"/>
                <a:gd name="T80" fmla="*/ 652 w 798"/>
                <a:gd name="T81" fmla="*/ 31 h 754"/>
                <a:gd name="T82" fmla="*/ 659 w 798"/>
                <a:gd name="T83" fmla="*/ 71 h 754"/>
                <a:gd name="T84" fmla="*/ 649 w 798"/>
                <a:gd name="T85" fmla="*/ 109 h 754"/>
                <a:gd name="T86" fmla="*/ 626 w 798"/>
                <a:gd name="T87" fmla="*/ 132 h 754"/>
                <a:gd name="T88" fmla="*/ 628 w 798"/>
                <a:gd name="T89" fmla="*/ 165 h 754"/>
                <a:gd name="T90" fmla="*/ 659 w 798"/>
                <a:gd name="T91" fmla="*/ 189 h 754"/>
                <a:gd name="T92" fmla="*/ 661 w 798"/>
                <a:gd name="T93" fmla="*/ 201 h 754"/>
                <a:gd name="T94" fmla="*/ 685 w 798"/>
                <a:gd name="T95" fmla="*/ 217 h 754"/>
                <a:gd name="T96" fmla="*/ 701 w 798"/>
                <a:gd name="T97" fmla="*/ 293 h 754"/>
                <a:gd name="T98" fmla="*/ 713 w 798"/>
                <a:gd name="T99" fmla="*/ 331 h 754"/>
                <a:gd name="T100" fmla="*/ 715 w 798"/>
                <a:gd name="T101" fmla="*/ 350 h 754"/>
                <a:gd name="T102" fmla="*/ 708 w 798"/>
                <a:gd name="T103" fmla="*/ 385 h 754"/>
                <a:gd name="T104" fmla="*/ 711 w 798"/>
                <a:gd name="T105" fmla="*/ 404 h 754"/>
                <a:gd name="T106" fmla="*/ 706 w 798"/>
                <a:gd name="T107" fmla="*/ 425 h 754"/>
                <a:gd name="T108" fmla="*/ 711 w 798"/>
                <a:gd name="T109" fmla="*/ 451 h 754"/>
                <a:gd name="T110" fmla="*/ 694 w 798"/>
                <a:gd name="T111" fmla="*/ 470 h 754"/>
                <a:gd name="T112" fmla="*/ 718 w 798"/>
                <a:gd name="T113" fmla="*/ 499 h 754"/>
                <a:gd name="T114" fmla="*/ 718 w 798"/>
                <a:gd name="T115" fmla="*/ 518 h 754"/>
                <a:gd name="T116" fmla="*/ 732 w 798"/>
                <a:gd name="T117" fmla="*/ 539 h 754"/>
                <a:gd name="T118" fmla="*/ 751 w 798"/>
                <a:gd name="T119" fmla="*/ 532 h 754"/>
                <a:gd name="T120" fmla="*/ 782 w 798"/>
                <a:gd name="T121" fmla="*/ 551 h 754"/>
                <a:gd name="T122" fmla="*/ 798 w 798"/>
                <a:gd name="T123" fmla="*/ 577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8" h="754">
                  <a:moveTo>
                    <a:pt x="798" y="577"/>
                  </a:moveTo>
                  <a:lnTo>
                    <a:pt x="666" y="652"/>
                  </a:lnTo>
                  <a:lnTo>
                    <a:pt x="552" y="733"/>
                  </a:lnTo>
                  <a:lnTo>
                    <a:pt x="498" y="749"/>
                  </a:lnTo>
                  <a:lnTo>
                    <a:pt x="456" y="754"/>
                  </a:lnTo>
                  <a:lnTo>
                    <a:pt x="456" y="728"/>
                  </a:lnTo>
                  <a:lnTo>
                    <a:pt x="439" y="721"/>
                  </a:lnTo>
                  <a:lnTo>
                    <a:pt x="413" y="711"/>
                  </a:lnTo>
                  <a:lnTo>
                    <a:pt x="404" y="693"/>
                  </a:lnTo>
                  <a:lnTo>
                    <a:pt x="274" y="605"/>
                  </a:lnTo>
                  <a:lnTo>
                    <a:pt x="144" y="515"/>
                  </a:lnTo>
                  <a:lnTo>
                    <a:pt x="0" y="416"/>
                  </a:lnTo>
                  <a:lnTo>
                    <a:pt x="0" y="407"/>
                  </a:lnTo>
                  <a:lnTo>
                    <a:pt x="0" y="404"/>
                  </a:lnTo>
                  <a:lnTo>
                    <a:pt x="0" y="355"/>
                  </a:lnTo>
                  <a:lnTo>
                    <a:pt x="61" y="324"/>
                  </a:lnTo>
                  <a:lnTo>
                    <a:pt x="101" y="319"/>
                  </a:lnTo>
                  <a:lnTo>
                    <a:pt x="132" y="307"/>
                  </a:lnTo>
                  <a:lnTo>
                    <a:pt x="146" y="286"/>
                  </a:lnTo>
                  <a:lnTo>
                    <a:pt x="191" y="269"/>
                  </a:lnTo>
                  <a:lnTo>
                    <a:pt x="193" y="236"/>
                  </a:lnTo>
                  <a:lnTo>
                    <a:pt x="215" y="234"/>
                  </a:lnTo>
                  <a:lnTo>
                    <a:pt x="233" y="217"/>
                  </a:lnTo>
                  <a:lnTo>
                    <a:pt x="283" y="210"/>
                  </a:lnTo>
                  <a:lnTo>
                    <a:pt x="290" y="194"/>
                  </a:lnTo>
                  <a:lnTo>
                    <a:pt x="281" y="184"/>
                  </a:lnTo>
                  <a:lnTo>
                    <a:pt x="267" y="139"/>
                  </a:lnTo>
                  <a:lnTo>
                    <a:pt x="264" y="113"/>
                  </a:lnTo>
                  <a:lnTo>
                    <a:pt x="250" y="85"/>
                  </a:lnTo>
                  <a:lnTo>
                    <a:pt x="288" y="61"/>
                  </a:lnTo>
                  <a:lnTo>
                    <a:pt x="330" y="54"/>
                  </a:lnTo>
                  <a:lnTo>
                    <a:pt x="354" y="35"/>
                  </a:lnTo>
                  <a:lnTo>
                    <a:pt x="392" y="21"/>
                  </a:lnTo>
                  <a:lnTo>
                    <a:pt x="456" y="14"/>
                  </a:lnTo>
                  <a:lnTo>
                    <a:pt x="519" y="12"/>
                  </a:lnTo>
                  <a:lnTo>
                    <a:pt x="541" y="17"/>
                  </a:lnTo>
                  <a:lnTo>
                    <a:pt x="576" y="0"/>
                  </a:lnTo>
                  <a:lnTo>
                    <a:pt x="619" y="0"/>
                  </a:lnTo>
                  <a:lnTo>
                    <a:pt x="633" y="9"/>
                  </a:lnTo>
                  <a:lnTo>
                    <a:pt x="659" y="7"/>
                  </a:lnTo>
                  <a:lnTo>
                    <a:pt x="652" y="31"/>
                  </a:lnTo>
                  <a:lnTo>
                    <a:pt x="659" y="71"/>
                  </a:lnTo>
                  <a:lnTo>
                    <a:pt x="649" y="109"/>
                  </a:lnTo>
                  <a:lnTo>
                    <a:pt x="626" y="132"/>
                  </a:lnTo>
                  <a:lnTo>
                    <a:pt x="628" y="165"/>
                  </a:lnTo>
                  <a:lnTo>
                    <a:pt x="659" y="189"/>
                  </a:lnTo>
                  <a:lnTo>
                    <a:pt x="661" y="201"/>
                  </a:lnTo>
                  <a:lnTo>
                    <a:pt x="685" y="217"/>
                  </a:lnTo>
                  <a:lnTo>
                    <a:pt x="701" y="293"/>
                  </a:lnTo>
                  <a:lnTo>
                    <a:pt x="713" y="331"/>
                  </a:lnTo>
                  <a:lnTo>
                    <a:pt x="715" y="350"/>
                  </a:lnTo>
                  <a:lnTo>
                    <a:pt x="708" y="385"/>
                  </a:lnTo>
                  <a:lnTo>
                    <a:pt x="711" y="404"/>
                  </a:lnTo>
                  <a:lnTo>
                    <a:pt x="706" y="425"/>
                  </a:lnTo>
                  <a:lnTo>
                    <a:pt x="711" y="451"/>
                  </a:lnTo>
                  <a:lnTo>
                    <a:pt x="694" y="470"/>
                  </a:lnTo>
                  <a:lnTo>
                    <a:pt x="718" y="499"/>
                  </a:lnTo>
                  <a:lnTo>
                    <a:pt x="718" y="518"/>
                  </a:lnTo>
                  <a:lnTo>
                    <a:pt x="732" y="539"/>
                  </a:lnTo>
                  <a:lnTo>
                    <a:pt x="751" y="532"/>
                  </a:lnTo>
                  <a:lnTo>
                    <a:pt x="782" y="551"/>
                  </a:lnTo>
                  <a:lnTo>
                    <a:pt x="798" y="577"/>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637">
              <a:extLst>
                <a:ext uri="{FF2B5EF4-FFF2-40B4-BE49-F238E27FC236}">
                  <a16:creationId xmlns="" xmlns:a16="http://schemas.microsoft.com/office/drawing/2014/main" id="{03ACB9FD-BD0F-4976-BAB3-7E777E7B5AFA}"/>
                </a:ext>
              </a:extLst>
            </p:cNvPr>
            <p:cNvSpPr>
              <a:spLocks/>
            </p:cNvSpPr>
            <p:nvPr/>
          </p:nvSpPr>
          <p:spPr bwMode="auto">
            <a:xfrm>
              <a:off x="-32057340" y="-5680981"/>
              <a:ext cx="352425" cy="385763"/>
            </a:xfrm>
            <a:custGeom>
              <a:avLst/>
              <a:gdLst>
                <a:gd name="T0" fmla="*/ 26 w 222"/>
                <a:gd name="T1" fmla="*/ 184 h 243"/>
                <a:gd name="T2" fmla="*/ 48 w 222"/>
                <a:gd name="T3" fmla="*/ 156 h 243"/>
                <a:gd name="T4" fmla="*/ 38 w 222"/>
                <a:gd name="T5" fmla="*/ 137 h 243"/>
                <a:gd name="T6" fmla="*/ 24 w 222"/>
                <a:gd name="T7" fmla="*/ 156 h 243"/>
                <a:gd name="T8" fmla="*/ 0 w 222"/>
                <a:gd name="T9" fmla="*/ 139 h 243"/>
                <a:gd name="T10" fmla="*/ 10 w 222"/>
                <a:gd name="T11" fmla="*/ 127 h 243"/>
                <a:gd name="T12" fmla="*/ 3 w 222"/>
                <a:gd name="T13" fmla="*/ 94 h 243"/>
                <a:gd name="T14" fmla="*/ 17 w 222"/>
                <a:gd name="T15" fmla="*/ 87 h 243"/>
                <a:gd name="T16" fmla="*/ 24 w 222"/>
                <a:gd name="T17" fmla="*/ 64 h 243"/>
                <a:gd name="T18" fmla="*/ 38 w 222"/>
                <a:gd name="T19" fmla="*/ 38 h 243"/>
                <a:gd name="T20" fmla="*/ 36 w 222"/>
                <a:gd name="T21" fmla="*/ 23 h 243"/>
                <a:gd name="T22" fmla="*/ 57 w 222"/>
                <a:gd name="T23" fmla="*/ 14 h 243"/>
                <a:gd name="T24" fmla="*/ 83 w 222"/>
                <a:gd name="T25" fmla="*/ 0 h 243"/>
                <a:gd name="T26" fmla="*/ 121 w 222"/>
                <a:gd name="T27" fmla="*/ 21 h 243"/>
                <a:gd name="T28" fmla="*/ 128 w 222"/>
                <a:gd name="T29" fmla="*/ 21 h 243"/>
                <a:gd name="T30" fmla="*/ 137 w 222"/>
                <a:gd name="T31" fmla="*/ 38 h 243"/>
                <a:gd name="T32" fmla="*/ 170 w 222"/>
                <a:gd name="T33" fmla="*/ 42 h 243"/>
                <a:gd name="T34" fmla="*/ 182 w 222"/>
                <a:gd name="T35" fmla="*/ 38 h 243"/>
                <a:gd name="T36" fmla="*/ 201 w 222"/>
                <a:gd name="T37" fmla="*/ 49 h 243"/>
                <a:gd name="T38" fmla="*/ 218 w 222"/>
                <a:gd name="T39" fmla="*/ 59 h 243"/>
                <a:gd name="T40" fmla="*/ 222 w 222"/>
                <a:gd name="T41" fmla="*/ 87 h 243"/>
                <a:gd name="T42" fmla="*/ 211 w 222"/>
                <a:gd name="T43" fmla="*/ 113 h 243"/>
                <a:gd name="T44" fmla="*/ 168 w 222"/>
                <a:gd name="T45" fmla="*/ 153 h 243"/>
                <a:gd name="T46" fmla="*/ 123 w 222"/>
                <a:gd name="T47" fmla="*/ 168 h 243"/>
                <a:gd name="T48" fmla="*/ 100 w 222"/>
                <a:gd name="T49" fmla="*/ 201 h 243"/>
                <a:gd name="T50" fmla="*/ 92 w 222"/>
                <a:gd name="T51" fmla="*/ 227 h 243"/>
                <a:gd name="T52" fmla="*/ 69 w 222"/>
                <a:gd name="T53" fmla="*/ 243 h 243"/>
                <a:gd name="T54" fmla="*/ 52 w 222"/>
                <a:gd name="T55" fmla="*/ 224 h 243"/>
                <a:gd name="T56" fmla="*/ 38 w 222"/>
                <a:gd name="T57" fmla="*/ 220 h 243"/>
                <a:gd name="T58" fmla="*/ 22 w 222"/>
                <a:gd name="T59" fmla="*/ 222 h 243"/>
                <a:gd name="T60" fmla="*/ 22 w 222"/>
                <a:gd name="T61" fmla="*/ 208 h 243"/>
                <a:gd name="T62" fmla="*/ 31 w 222"/>
                <a:gd name="T63" fmla="*/ 198 h 243"/>
                <a:gd name="T64" fmla="*/ 26 w 222"/>
                <a:gd name="T65" fmla="*/ 18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2" h="243">
                  <a:moveTo>
                    <a:pt x="26" y="184"/>
                  </a:moveTo>
                  <a:lnTo>
                    <a:pt x="48" y="156"/>
                  </a:lnTo>
                  <a:lnTo>
                    <a:pt x="38" y="137"/>
                  </a:lnTo>
                  <a:lnTo>
                    <a:pt x="24" y="156"/>
                  </a:lnTo>
                  <a:lnTo>
                    <a:pt x="0" y="139"/>
                  </a:lnTo>
                  <a:lnTo>
                    <a:pt x="10" y="127"/>
                  </a:lnTo>
                  <a:lnTo>
                    <a:pt x="3" y="94"/>
                  </a:lnTo>
                  <a:lnTo>
                    <a:pt x="17" y="87"/>
                  </a:lnTo>
                  <a:lnTo>
                    <a:pt x="24" y="64"/>
                  </a:lnTo>
                  <a:lnTo>
                    <a:pt x="38" y="38"/>
                  </a:lnTo>
                  <a:lnTo>
                    <a:pt x="36" y="23"/>
                  </a:lnTo>
                  <a:lnTo>
                    <a:pt x="57" y="14"/>
                  </a:lnTo>
                  <a:lnTo>
                    <a:pt x="83" y="0"/>
                  </a:lnTo>
                  <a:lnTo>
                    <a:pt x="121" y="21"/>
                  </a:lnTo>
                  <a:lnTo>
                    <a:pt x="128" y="21"/>
                  </a:lnTo>
                  <a:lnTo>
                    <a:pt x="137" y="38"/>
                  </a:lnTo>
                  <a:lnTo>
                    <a:pt x="170" y="42"/>
                  </a:lnTo>
                  <a:lnTo>
                    <a:pt x="182" y="38"/>
                  </a:lnTo>
                  <a:lnTo>
                    <a:pt x="201" y="49"/>
                  </a:lnTo>
                  <a:lnTo>
                    <a:pt x="218" y="59"/>
                  </a:lnTo>
                  <a:lnTo>
                    <a:pt x="222" y="87"/>
                  </a:lnTo>
                  <a:lnTo>
                    <a:pt x="211" y="113"/>
                  </a:lnTo>
                  <a:lnTo>
                    <a:pt x="168" y="153"/>
                  </a:lnTo>
                  <a:lnTo>
                    <a:pt x="123" y="168"/>
                  </a:lnTo>
                  <a:lnTo>
                    <a:pt x="100" y="201"/>
                  </a:lnTo>
                  <a:lnTo>
                    <a:pt x="92" y="227"/>
                  </a:lnTo>
                  <a:lnTo>
                    <a:pt x="69" y="243"/>
                  </a:lnTo>
                  <a:lnTo>
                    <a:pt x="52" y="224"/>
                  </a:lnTo>
                  <a:lnTo>
                    <a:pt x="38" y="220"/>
                  </a:lnTo>
                  <a:lnTo>
                    <a:pt x="22" y="222"/>
                  </a:lnTo>
                  <a:lnTo>
                    <a:pt x="22" y="208"/>
                  </a:lnTo>
                  <a:lnTo>
                    <a:pt x="31" y="198"/>
                  </a:lnTo>
                  <a:lnTo>
                    <a:pt x="26" y="184"/>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638">
              <a:extLst>
                <a:ext uri="{FF2B5EF4-FFF2-40B4-BE49-F238E27FC236}">
                  <a16:creationId xmlns="" xmlns:a16="http://schemas.microsoft.com/office/drawing/2014/main" id="{98FCF3BD-852B-4785-8AF5-695CBDFFC70E}"/>
                </a:ext>
              </a:extLst>
            </p:cNvPr>
            <p:cNvSpPr>
              <a:spLocks/>
            </p:cNvSpPr>
            <p:nvPr/>
          </p:nvSpPr>
          <p:spPr bwMode="auto">
            <a:xfrm>
              <a:off x="-25570812" y="-7590745"/>
              <a:ext cx="746125" cy="630238"/>
            </a:xfrm>
            <a:custGeom>
              <a:avLst/>
              <a:gdLst>
                <a:gd name="T0" fmla="*/ 394 w 470"/>
                <a:gd name="T1" fmla="*/ 90 h 397"/>
                <a:gd name="T2" fmla="*/ 382 w 470"/>
                <a:gd name="T3" fmla="*/ 106 h 397"/>
                <a:gd name="T4" fmla="*/ 375 w 470"/>
                <a:gd name="T5" fmla="*/ 137 h 397"/>
                <a:gd name="T6" fmla="*/ 364 w 470"/>
                <a:gd name="T7" fmla="*/ 158 h 397"/>
                <a:gd name="T8" fmla="*/ 354 w 470"/>
                <a:gd name="T9" fmla="*/ 165 h 397"/>
                <a:gd name="T10" fmla="*/ 342 w 470"/>
                <a:gd name="T11" fmla="*/ 153 h 397"/>
                <a:gd name="T12" fmla="*/ 326 w 470"/>
                <a:gd name="T13" fmla="*/ 134 h 397"/>
                <a:gd name="T14" fmla="*/ 297 w 470"/>
                <a:gd name="T15" fmla="*/ 73 h 397"/>
                <a:gd name="T16" fmla="*/ 293 w 470"/>
                <a:gd name="T17" fmla="*/ 78 h 397"/>
                <a:gd name="T18" fmla="*/ 309 w 470"/>
                <a:gd name="T19" fmla="*/ 123 h 397"/>
                <a:gd name="T20" fmla="*/ 333 w 470"/>
                <a:gd name="T21" fmla="*/ 163 h 397"/>
                <a:gd name="T22" fmla="*/ 361 w 470"/>
                <a:gd name="T23" fmla="*/ 229 h 397"/>
                <a:gd name="T24" fmla="*/ 375 w 470"/>
                <a:gd name="T25" fmla="*/ 250 h 397"/>
                <a:gd name="T26" fmla="*/ 390 w 470"/>
                <a:gd name="T27" fmla="*/ 274 h 397"/>
                <a:gd name="T28" fmla="*/ 423 w 470"/>
                <a:gd name="T29" fmla="*/ 319 h 397"/>
                <a:gd name="T30" fmla="*/ 415 w 470"/>
                <a:gd name="T31" fmla="*/ 326 h 397"/>
                <a:gd name="T32" fmla="*/ 418 w 470"/>
                <a:gd name="T33" fmla="*/ 352 h 397"/>
                <a:gd name="T34" fmla="*/ 463 w 470"/>
                <a:gd name="T35" fmla="*/ 390 h 397"/>
                <a:gd name="T36" fmla="*/ 470 w 470"/>
                <a:gd name="T37" fmla="*/ 397 h 397"/>
                <a:gd name="T38" fmla="*/ 316 w 470"/>
                <a:gd name="T39" fmla="*/ 397 h 397"/>
                <a:gd name="T40" fmla="*/ 165 w 470"/>
                <a:gd name="T41" fmla="*/ 397 h 397"/>
                <a:gd name="T42" fmla="*/ 9 w 470"/>
                <a:gd name="T43" fmla="*/ 397 h 397"/>
                <a:gd name="T44" fmla="*/ 9 w 470"/>
                <a:gd name="T45" fmla="*/ 248 h 397"/>
                <a:gd name="T46" fmla="*/ 9 w 470"/>
                <a:gd name="T47" fmla="*/ 99 h 397"/>
                <a:gd name="T48" fmla="*/ 0 w 470"/>
                <a:gd name="T49" fmla="*/ 66 h 397"/>
                <a:gd name="T50" fmla="*/ 9 w 470"/>
                <a:gd name="T51" fmla="*/ 40 h 397"/>
                <a:gd name="T52" fmla="*/ 2 w 470"/>
                <a:gd name="T53" fmla="*/ 21 h 397"/>
                <a:gd name="T54" fmla="*/ 16 w 470"/>
                <a:gd name="T55" fmla="*/ 2 h 397"/>
                <a:gd name="T56" fmla="*/ 68 w 470"/>
                <a:gd name="T57" fmla="*/ 0 h 397"/>
                <a:gd name="T58" fmla="*/ 106 w 470"/>
                <a:gd name="T59" fmla="*/ 12 h 397"/>
                <a:gd name="T60" fmla="*/ 144 w 470"/>
                <a:gd name="T61" fmla="*/ 23 h 397"/>
                <a:gd name="T62" fmla="*/ 160 w 470"/>
                <a:gd name="T63" fmla="*/ 30 h 397"/>
                <a:gd name="T64" fmla="*/ 191 w 470"/>
                <a:gd name="T65" fmla="*/ 19 h 397"/>
                <a:gd name="T66" fmla="*/ 208 w 470"/>
                <a:gd name="T67" fmla="*/ 4 h 397"/>
                <a:gd name="T68" fmla="*/ 241 w 470"/>
                <a:gd name="T69" fmla="*/ 2 h 397"/>
                <a:gd name="T70" fmla="*/ 269 w 470"/>
                <a:gd name="T71" fmla="*/ 7 h 397"/>
                <a:gd name="T72" fmla="*/ 278 w 470"/>
                <a:gd name="T73" fmla="*/ 28 h 397"/>
                <a:gd name="T74" fmla="*/ 288 w 470"/>
                <a:gd name="T75" fmla="*/ 14 h 397"/>
                <a:gd name="T76" fmla="*/ 319 w 470"/>
                <a:gd name="T77" fmla="*/ 23 h 397"/>
                <a:gd name="T78" fmla="*/ 349 w 470"/>
                <a:gd name="T79" fmla="*/ 28 h 397"/>
                <a:gd name="T80" fmla="*/ 368 w 470"/>
                <a:gd name="T81" fmla="*/ 16 h 397"/>
                <a:gd name="T82" fmla="*/ 394 w 470"/>
                <a:gd name="T83" fmla="*/ 9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0" h="397">
                  <a:moveTo>
                    <a:pt x="394" y="90"/>
                  </a:moveTo>
                  <a:lnTo>
                    <a:pt x="382" y="106"/>
                  </a:lnTo>
                  <a:lnTo>
                    <a:pt x="375" y="137"/>
                  </a:lnTo>
                  <a:lnTo>
                    <a:pt x="364" y="158"/>
                  </a:lnTo>
                  <a:lnTo>
                    <a:pt x="354" y="165"/>
                  </a:lnTo>
                  <a:lnTo>
                    <a:pt x="342" y="153"/>
                  </a:lnTo>
                  <a:lnTo>
                    <a:pt x="326" y="134"/>
                  </a:lnTo>
                  <a:lnTo>
                    <a:pt x="297" y="73"/>
                  </a:lnTo>
                  <a:lnTo>
                    <a:pt x="293" y="78"/>
                  </a:lnTo>
                  <a:lnTo>
                    <a:pt x="309" y="123"/>
                  </a:lnTo>
                  <a:lnTo>
                    <a:pt x="333" y="163"/>
                  </a:lnTo>
                  <a:lnTo>
                    <a:pt x="361" y="229"/>
                  </a:lnTo>
                  <a:lnTo>
                    <a:pt x="375" y="250"/>
                  </a:lnTo>
                  <a:lnTo>
                    <a:pt x="390" y="274"/>
                  </a:lnTo>
                  <a:lnTo>
                    <a:pt x="423" y="319"/>
                  </a:lnTo>
                  <a:lnTo>
                    <a:pt x="415" y="326"/>
                  </a:lnTo>
                  <a:lnTo>
                    <a:pt x="418" y="352"/>
                  </a:lnTo>
                  <a:lnTo>
                    <a:pt x="463" y="390"/>
                  </a:lnTo>
                  <a:lnTo>
                    <a:pt x="470" y="397"/>
                  </a:lnTo>
                  <a:lnTo>
                    <a:pt x="316" y="397"/>
                  </a:lnTo>
                  <a:lnTo>
                    <a:pt x="165" y="397"/>
                  </a:lnTo>
                  <a:lnTo>
                    <a:pt x="9" y="397"/>
                  </a:lnTo>
                  <a:lnTo>
                    <a:pt x="9" y="248"/>
                  </a:lnTo>
                  <a:lnTo>
                    <a:pt x="9" y="99"/>
                  </a:lnTo>
                  <a:lnTo>
                    <a:pt x="0" y="66"/>
                  </a:lnTo>
                  <a:lnTo>
                    <a:pt x="9" y="40"/>
                  </a:lnTo>
                  <a:lnTo>
                    <a:pt x="2" y="21"/>
                  </a:lnTo>
                  <a:lnTo>
                    <a:pt x="16" y="2"/>
                  </a:lnTo>
                  <a:lnTo>
                    <a:pt x="68" y="0"/>
                  </a:lnTo>
                  <a:lnTo>
                    <a:pt x="106" y="12"/>
                  </a:lnTo>
                  <a:lnTo>
                    <a:pt x="144" y="23"/>
                  </a:lnTo>
                  <a:lnTo>
                    <a:pt x="160" y="30"/>
                  </a:lnTo>
                  <a:lnTo>
                    <a:pt x="191" y="19"/>
                  </a:lnTo>
                  <a:lnTo>
                    <a:pt x="208" y="4"/>
                  </a:lnTo>
                  <a:lnTo>
                    <a:pt x="241" y="2"/>
                  </a:lnTo>
                  <a:lnTo>
                    <a:pt x="269" y="7"/>
                  </a:lnTo>
                  <a:lnTo>
                    <a:pt x="278" y="28"/>
                  </a:lnTo>
                  <a:lnTo>
                    <a:pt x="288" y="14"/>
                  </a:lnTo>
                  <a:lnTo>
                    <a:pt x="319" y="23"/>
                  </a:lnTo>
                  <a:lnTo>
                    <a:pt x="349" y="28"/>
                  </a:lnTo>
                  <a:lnTo>
                    <a:pt x="368" y="16"/>
                  </a:lnTo>
                  <a:lnTo>
                    <a:pt x="394" y="9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639">
              <a:extLst>
                <a:ext uri="{FF2B5EF4-FFF2-40B4-BE49-F238E27FC236}">
                  <a16:creationId xmlns="" xmlns:a16="http://schemas.microsoft.com/office/drawing/2014/main" id="{E0857F0B-CF83-4696-8D77-93FE2903AE78}"/>
                </a:ext>
              </a:extLst>
            </p:cNvPr>
            <p:cNvSpPr>
              <a:spLocks/>
            </p:cNvSpPr>
            <p:nvPr/>
          </p:nvSpPr>
          <p:spPr bwMode="auto">
            <a:xfrm>
              <a:off x="-28133038" y="-7328807"/>
              <a:ext cx="514350" cy="431800"/>
            </a:xfrm>
            <a:custGeom>
              <a:avLst/>
              <a:gdLst>
                <a:gd name="T0" fmla="*/ 153 w 324"/>
                <a:gd name="T1" fmla="*/ 0 h 272"/>
                <a:gd name="T2" fmla="*/ 203 w 324"/>
                <a:gd name="T3" fmla="*/ 0 h 272"/>
                <a:gd name="T4" fmla="*/ 324 w 324"/>
                <a:gd name="T5" fmla="*/ 0 h 272"/>
                <a:gd name="T6" fmla="*/ 324 w 324"/>
                <a:gd name="T7" fmla="*/ 0 h 272"/>
                <a:gd name="T8" fmla="*/ 324 w 324"/>
                <a:gd name="T9" fmla="*/ 0 h 272"/>
                <a:gd name="T10" fmla="*/ 203 w 324"/>
                <a:gd name="T11" fmla="*/ 0 h 272"/>
                <a:gd name="T12" fmla="*/ 153 w 324"/>
                <a:gd name="T13" fmla="*/ 0 h 272"/>
                <a:gd name="T14" fmla="*/ 151 w 324"/>
                <a:gd name="T15" fmla="*/ 0 h 272"/>
                <a:gd name="T16" fmla="*/ 151 w 324"/>
                <a:gd name="T17" fmla="*/ 3 h 272"/>
                <a:gd name="T18" fmla="*/ 125 w 324"/>
                <a:gd name="T19" fmla="*/ 43 h 272"/>
                <a:gd name="T20" fmla="*/ 99 w 324"/>
                <a:gd name="T21" fmla="*/ 59 h 272"/>
                <a:gd name="T22" fmla="*/ 87 w 324"/>
                <a:gd name="T23" fmla="*/ 85 h 272"/>
                <a:gd name="T24" fmla="*/ 85 w 324"/>
                <a:gd name="T25" fmla="*/ 107 h 272"/>
                <a:gd name="T26" fmla="*/ 75 w 324"/>
                <a:gd name="T27" fmla="*/ 130 h 272"/>
                <a:gd name="T28" fmla="*/ 61 w 324"/>
                <a:gd name="T29" fmla="*/ 137 h 272"/>
                <a:gd name="T30" fmla="*/ 40 w 324"/>
                <a:gd name="T31" fmla="*/ 163 h 272"/>
                <a:gd name="T32" fmla="*/ 28 w 324"/>
                <a:gd name="T33" fmla="*/ 192 h 272"/>
                <a:gd name="T34" fmla="*/ 31 w 324"/>
                <a:gd name="T35" fmla="*/ 203 h 272"/>
                <a:gd name="T36" fmla="*/ 16 w 324"/>
                <a:gd name="T37" fmla="*/ 225 h 272"/>
                <a:gd name="T38" fmla="*/ 2 w 324"/>
                <a:gd name="T39" fmla="*/ 237 h 272"/>
                <a:gd name="T40" fmla="*/ 0 w 324"/>
                <a:gd name="T41" fmla="*/ 255 h 272"/>
                <a:gd name="T42" fmla="*/ 0 w 324"/>
                <a:gd name="T43" fmla="*/ 272 h 272"/>
                <a:gd name="T44" fmla="*/ 7 w 324"/>
                <a:gd name="T45" fmla="*/ 258 h 272"/>
                <a:gd name="T46" fmla="*/ 158 w 324"/>
                <a:gd name="T47" fmla="*/ 260 h 272"/>
                <a:gd name="T48" fmla="*/ 151 w 324"/>
                <a:gd name="T49" fmla="*/ 201 h 272"/>
                <a:gd name="T50" fmla="*/ 160 w 324"/>
                <a:gd name="T51" fmla="*/ 180 h 272"/>
                <a:gd name="T52" fmla="*/ 196 w 324"/>
                <a:gd name="T53" fmla="*/ 177 h 272"/>
                <a:gd name="T54" fmla="*/ 196 w 324"/>
                <a:gd name="T55" fmla="*/ 71 h 272"/>
                <a:gd name="T56" fmla="*/ 324 w 324"/>
                <a:gd name="T57" fmla="*/ 73 h 272"/>
                <a:gd name="T58" fmla="*/ 324 w 324"/>
                <a:gd name="T59" fmla="*/ 12 h 272"/>
                <a:gd name="T60" fmla="*/ 324 w 324"/>
                <a:gd name="T61" fmla="*/ 3 h 272"/>
                <a:gd name="T62" fmla="*/ 324 w 324"/>
                <a:gd name="T63" fmla="*/ 0 h 272"/>
                <a:gd name="T64" fmla="*/ 153 w 324"/>
                <a:gd name="T6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4" h="272">
                  <a:moveTo>
                    <a:pt x="153" y="0"/>
                  </a:moveTo>
                  <a:lnTo>
                    <a:pt x="203" y="0"/>
                  </a:lnTo>
                  <a:lnTo>
                    <a:pt x="324" y="0"/>
                  </a:lnTo>
                  <a:lnTo>
                    <a:pt x="324" y="0"/>
                  </a:lnTo>
                  <a:lnTo>
                    <a:pt x="324" y="0"/>
                  </a:lnTo>
                  <a:lnTo>
                    <a:pt x="203" y="0"/>
                  </a:lnTo>
                  <a:lnTo>
                    <a:pt x="153" y="0"/>
                  </a:lnTo>
                  <a:lnTo>
                    <a:pt x="151" y="0"/>
                  </a:lnTo>
                  <a:lnTo>
                    <a:pt x="151" y="3"/>
                  </a:lnTo>
                  <a:lnTo>
                    <a:pt x="125" y="43"/>
                  </a:lnTo>
                  <a:lnTo>
                    <a:pt x="99" y="59"/>
                  </a:lnTo>
                  <a:lnTo>
                    <a:pt x="87" y="85"/>
                  </a:lnTo>
                  <a:lnTo>
                    <a:pt x="85" y="107"/>
                  </a:lnTo>
                  <a:lnTo>
                    <a:pt x="75" y="130"/>
                  </a:lnTo>
                  <a:lnTo>
                    <a:pt x="61" y="137"/>
                  </a:lnTo>
                  <a:lnTo>
                    <a:pt x="40" y="163"/>
                  </a:lnTo>
                  <a:lnTo>
                    <a:pt x="28" y="192"/>
                  </a:lnTo>
                  <a:lnTo>
                    <a:pt x="31" y="203"/>
                  </a:lnTo>
                  <a:lnTo>
                    <a:pt x="16" y="225"/>
                  </a:lnTo>
                  <a:lnTo>
                    <a:pt x="2" y="237"/>
                  </a:lnTo>
                  <a:lnTo>
                    <a:pt x="0" y="255"/>
                  </a:lnTo>
                  <a:lnTo>
                    <a:pt x="0" y="272"/>
                  </a:lnTo>
                  <a:lnTo>
                    <a:pt x="7" y="258"/>
                  </a:lnTo>
                  <a:lnTo>
                    <a:pt x="158" y="260"/>
                  </a:lnTo>
                  <a:lnTo>
                    <a:pt x="151" y="201"/>
                  </a:lnTo>
                  <a:lnTo>
                    <a:pt x="160" y="180"/>
                  </a:lnTo>
                  <a:lnTo>
                    <a:pt x="196" y="177"/>
                  </a:lnTo>
                  <a:lnTo>
                    <a:pt x="196" y="71"/>
                  </a:lnTo>
                  <a:lnTo>
                    <a:pt x="324" y="73"/>
                  </a:lnTo>
                  <a:lnTo>
                    <a:pt x="324" y="12"/>
                  </a:lnTo>
                  <a:lnTo>
                    <a:pt x="324" y="3"/>
                  </a:lnTo>
                  <a:lnTo>
                    <a:pt x="324" y="0"/>
                  </a:lnTo>
                  <a:lnTo>
                    <a:pt x="153"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640">
              <a:extLst>
                <a:ext uri="{FF2B5EF4-FFF2-40B4-BE49-F238E27FC236}">
                  <a16:creationId xmlns="" xmlns:a16="http://schemas.microsoft.com/office/drawing/2014/main" id="{B2D0BC9F-E20C-43C6-8A55-6C8318674D49}"/>
                </a:ext>
              </a:extLst>
            </p:cNvPr>
            <p:cNvSpPr>
              <a:spLocks/>
            </p:cNvSpPr>
            <p:nvPr/>
          </p:nvSpPr>
          <p:spPr bwMode="auto">
            <a:xfrm>
              <a:off x="-23354661" y="-7970158"/>
              <a:ext cx="1042988" cy="900113"/>
            </a:xfrm>
            <a:custGeom>
              <a:avLst/>
              <a:gdLst>
                <a:gd name="T0" fmla="*/ 581 w 657"/>
                <a:gd name="T1" fmla="*/ 19 h 567"/>
                <a:gd name="T2" fmla="*/ 657 w 657"/>
                <a:gd name="T3" fmla="*/ 71 h 567"/>
                <a:gd name="T4" fmla="*/ 577 w 657"/>
                <a:gd name="T5" fmla="*/ 113 h 567"/>
                <a:gd name="T6" fmla="*/ 499 w 657"/>
                <a:gd name="T7" fmla="*/ 123 h 567"/>
                <a:gd name="T8" fmla="*/ 525 w 657"/>
                <a:gd name="T9" fmla="*/ 189 h 567"/>
                <a:gd name="T10" fmla="*/ 522 w 657"/>
                <a:gd name="T11" fmla="*/ 234 h 567"/>
                <a:gd name="T12" fmla="*/ 487 w 657"/>
                <a:gd name="T13" fmla="*/ 307 h 567"/>
                <a:gd name="T14" fmla="*/ 423 w 657"/>
                <a:gd name="T15" fmla="*/ 395 h 567"/>
                <a:gd name="T16" fmla="*/ 333 w 657"/>
                <a:gd name="T17" fmla="*/ 435 h 567"/>
                <a:gd name="T18" fmla="*/ 364 w 657"/>
                <a:gd name="T19" fmla="*/ 485 h 567"/>
                <a:gd name="T20" fmla="*/ 392 w 657"/>
                <a:gd name="T21" fmla="*/ 541 h 567"/>
                <a:gd name="T22" fmla="*/ 284 w 657"/>
                <a:gd name="T23" fmla="*/ 567 h 567"/>
                <a:gd name="T24" fmla="*/ 243 w 657"/>
                <a:gd name="T25" fmla="*/ 527 h 567"/>
                <a:gd name="T26" fmla="*/ 142 w 657"/>
                <a:gd name="T27" fmla="*/ 503 h 567"/>
                <a:gd name="T28" fmla="*/ 24 w 657"/>
                <a:gd name="T29" fmla="*/ 511 h 567"/>
                <a:gd name="T30" fmla="*/ 95 w 657"/>
                <a:gd name="T31" fmla="*/ 442 h 567"/>
                <a:gd name="T32" fmla="*/ 73 w 657"/>
                <a:gd name="T33" fmla="*/ 416 h 567"/>
                <a:gd name="T34" fmla="*/ 36 w 657"/>
                <a:gd name="T35" fmla="*/ 362 h 567"/>
                <a:gd name="T36" fmla="*/ 0 w 657"/>
                <a:gd name="T37" fmla="*/ 314 h 567"/>
                <a:gd name="T38" fmla="*/ 104 w 657"/>
                <a:gd name="T39" fmla="*/ 329 h 567"/>
                <a:gd name="T40" fmla="*/ 135 w 657"/>
                <a:gd name="T41" fmla="*/ 326 h 567"/>
                <a:gd name="T42" fmla="*/ 213 w 657"/>
                <a:gd name="T43" fmla="*/ 312 h 567"/>
                <a:gd name="T44" fmla="*/ 234 w 657"/>
                <a:gd name="T45" fmla="*/ 251 h 567"/>
                <a:gd name="T46" fmla="*/ 267 w 657"/>
                <a:gd name="T47" fmla="*/ 239 h 567"/>
                <a:gd name="T48" fmla="*/ 312 w 657"/>
                <a:gd name="T49" fmla="*/ 239 h 567"/>
                <a:gd name="T50" fmla="*/ 324 w 657"/>
                <a:gd name="T51" fmla="*/ 201 h 567"/>
                <a:gd name="T52" fmla="*/ 366 w 657"/>
                <a:gd name="T53" fmla="*/ 163 h 567"/>
                <a:gd name="T54" fmla="*/ 388 w 657"/>
                <a:gd name="T55" fmla="*/ 137 h 567"/>
                <a:gd name="T56" fmla="*/ 397 w 657"/>
                <a:gd name="T57" fmla="*/ 104 h 567"/>
                <a:gd name="T58" fmla="*/ 411 w 657"/>
                <a:gd name="T59" fmla="*/ 64 h 567"/>
                <a:gd name="T60" fmla="*/ 425 w 657"/>
                <a:gd name="T61" fmla="*/ 26 h 567"/>
                <a:gd name="T62" fmla="*/ 510 w 657"/>
                <a:gd name="T63" fmla="*/ 12 h 567"/>
                <a:gd name="T64" fmla="*/ 553 w 657"/>
                <a:gd name="T65" fmla="*/ 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7" h="567">
                  <a:moveTo>
                    <a:pt x="553" y="0"/>
                  </a:moveTo>
                  <a:lnTo>
                    <a:pt x="581" y="19"/>
                  </a:lnTo>
                  <a:lnTo>
                    <a:pt x="593" y="54"/>
                  </a:lnTo>
                  <a:lnTo>
                    <a:pt x="657" y="71"/>
                  </a:lnTo>
                  <a:lnTo>
                    <a:pt x="619" y="109"/>
                  </a:lnTo>
                  <a:lnTo>
                    <a:pt x="577" y="113"/>
                  </a:lnTo>
                  <a:lnTo>
                    <a:pt x="518" y="104"/>
                  </a:lnTo>
                  <a:lnTo>
                    <a:pt x="499" y="123"/>
                  </a:lnTo>
                  <a:lnTo>
                    <a:pt x="513" y="161"/>
                  </a:lnTo>
                  <a:lnTo>
                    <a:pt x="525" y="189"/>
                  </a:lnTo>
                  <a:lnTo>
                    <a:pt x="555" y="210"/>
                  </a:lnTo>
                  <a:lnTo>
                    <a:pt x="522" y="234"/>
                  </a:lnTo>
                  <a:lnTo>
                    <a:pt x="525" y="265"/>
                  </a:lnTo>
                  <a:lnTo>
                    <a:pt x="487" y="307"/>
                  </a:lnTo>
                  <a:lnTo>
                    <a:pt x="463" y="350"/>
                  </a:lnTo>
                  <a:lnTo>
                    <a:pt x="423" y="395"/>
                  </a:lnTo>
                  <a:lnTo>
                    <a:pt x="376" y="390"/>
                  </a:lnTo>
                  <a:lnTo>
                    <a:pt x="333" y="435"/>
                  </a:lnTo>
                  <a:lnTo>
                    <a:pt x="359" y="454"/>
                  </a:lnTo>
                  <a:lnTo>
                    <a:pt x="364" y="485"/>
                  </a:lnTo>
                  <a:lnTo>
                    <a:pt x="385" y="506"/>
                  </a:lnTo>
                  <a:lnTo>
                    <a:pt x="392" y="541"/>
                  </a:lnTo>
                  <a:lnTo>
                    <a:pt x="310" y="541"/>
                  </a:lnTo>
                  <a:lnTo>
                    <a:pt x="284" y="567"/>
                  </a:lnTo>
                  <a:lnTo>
                    <a:pt x="255" y="558"/>
                  </a:lnTo>
                  <a:lnTo>
                    <a:pt x="243" y="527"/>
                  </a:lnTo>
                  <a:lnTo>
                    <a:pt x="213" y="496"/>
                  </a:lnTo>
                  <a:lnTo>
                    <a:pt x="142" y="503"/>
                  </a:lnTo>
                  <a:lnTo>
                    <a:pt x="78" y="506"/>
                  </a:lnTo>
                  <a:lnTo>
                    <a:pt x="24" y="511"/>
                  </a:lnTo>
                  <a:lnTo>
                    <a:pt x="40" y="463"/>
                  </a:lnTo>
                  <a:lnTo>
                    <a:pt x="95" y="442"/>
                  </a:lnTo>
                  <a:lnTo>
                    <a:pt x="92" y="423"/>
                  </a:lnTo>
                  <a:lnTo>
                    <a:pt x="73" y="416"/>
                  </a:lnTo>
                  <a:lnTo>
                    <a:pt x="71" y="381"/>
                  </a:lnTo>
                  <a:lnTo>
                    <a:pt x="36" y="362"/>
                  </a:lnTo>
                  <a:lnTo>
                    <a:pt x="19" y="336"/>
                  </a:lnTo>
                  <a:lnTo>
                    <a:pt x="0" y="314"/>
                  </a:lnTo>
                  <a:lnTo>
                    <a:pt x="66" y="336"/>
                  </a:lnTo>
                  <a:lnTo>
                    <a:pt x="104" y="329"/>
                  </a:lnTo>
                  <a:lnTo>
                    <a:pt x="128" y="333"/>
                  </a:lnTo>
                  <a:lnTo>
                    <a:pt x="135" y="326"/>
                  </a:lnTo>
                  <a:lnTo>
                    <a:pt x="161" y="329"/>
                  </a:lnTo>
                  <a:lnTo>
                    <a:pt x="213" y="312"/>
                  </a:lnTo>
                  <a:lnTo>
                    <a:pt x="213" y="277"/>
                  </a:lnTo>
                  <a:lnTo>
                    <a:pt x="234" y="251"/>
                  </a:lnTo>
                  <a:lnTo>
                    <a:pt x="265" y="251"/>
                  </a:lnTo>
                  <a:lnTo>
                    <a:pt x="267" y="239"/>
                  </a:lnTo>
                  <a:lnTo>
                    <a:pt x="298" y="234"/>
                  </a:lnTo>
                  <a:lnTo>
                    <a:pt x="312" y="239"/>
                  </a:lnTo>
                  <a:lnTo>
                    <a:pt x="326" y="227"/>
                  </a:lnTo>
                  <a:lnTo>
                    <a:pt x="324" y="201"/>
                  </a:lnTo>
                  <a:lnTo>
                    <a:pt x="340" y="175"/>
                  </a:lnTo>
                  <a:lnTo>
                    <a:pt x="366" y="163"/>
                  </a:lnTo>
                  <a:lnTo>
                    <a:pt x="350" y="135"/>
                  </a:lnTo>
                  <a:lnTo>
                    <a:pt x="388" y="137"/>
                  </a:lnTo>
                  <a:lnTo>
                    <a:pt x="397" y="121"/>
                  </a:lnTo>
                  <a:lnTo>
                    <a:pt x="397" y="104"/>
                  </a:lnTo>
                  <a:lnTo>
                    <a:pt x="416" y="85"/>
                  </a:lnTo>
                  <a:lnTo>
                    <a:pt x="411" y="64"/>
                  </a:lnTo>
                  <a:lnTo>
                    <a:pt x="402" y="45"/>
                  </a:lnTo>
                  <a:lnTo>
                    <a:pt x="425" y="26"/>
                  </a:lnTo>
                  <a:lnTo>
                    <a:pt x="466" y="17"/>
                  </a:lnTo>
                  <a:lnTo>
                    <a:pt x="510" y="12"/>
                  </a:lnTo>
                  <a:lnTo>
                    <a:pt x="529" y="5"/>
                  </a:lnTo>
                  <a:lnTo>
                    <a:pt x="553"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641">
              <a:extLst>
                <a:ext uri="{FF2B5EF4-FFF2-40B4-BE49-F238E27FC236}">
                  <a16:creationId xmlns="" xmlns:a16="http://schemas.microsoft.com/office/drawing/2014/main" id="{09BA4DC5-FA3A-4AC5-B077-C4F55D541EC0}"/>
                </a:ext>
              </a:extLst>
            </p:cNvPr>
            <p:cNvSpPr>
              <a:spLocks/>
            </p:cNvSpPr>
            <p:nvPr/>
          </p:nvSpPr>
          <p:spPr bwMode="auto">
            <a:xfrm>
              <a:off x="-31212790" y="-6739844"/>
              <a:ext cx="101600" cy="38100"/>
            </a:xfrm>
            <a:custGeom>
              <a:avLst/>
              <a:gdLst>
                <a:gd name="T0" fmla="*/ 38 w 64"/>
                <a:gd name="T1" fmla="*/ 0 h 24"/>
                <a:gd name="T2" fmla="*/ 57 w 64"/>
                <a:gd name="T3" fmla="*/ 5 h 24"/>
                <a:gd name="T4" fmla="*/ 64 w 64"/>
                <a:gd name="T5" fmla="*/ 12 h 24"/>
                <a:gd name="T6" fmla="*/ 54 w 64"/>
                <a:gd name="T7" fmla="*/ 22 h 24"/>
                <a:gd name="T8" fmla="*/ 24 w 64"/>
                <a:gd name="T9" fmla="*/ 22 h 24"/>
                <a:gd name="T10" fmla="*/ 2 w 64"/>
                <a:gd name="T11" fmla="*/ 24 h 24"/>
                <a:gd name="T12" fmla="*/ 0 w 64"/>
                <a:gd name="T13" fmla="*/ 5 h 24"/>
                <a:gd name="T14" fmla="*/ 5 w 64"/>
                <a:gd name="T15" fmla="*/ 0 h 24"/>
                <a:gd name="T16" fmla="*/ 38 w 64"/>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24">
                  <a:moveTo>
                    <a:pt x="38" y="0"/>
                  </a:moveTo>
                  <a:lnTo>
                    <a:pt x="57" y="5"/>
                  </a:lnTo>
                  <a:lnTo>
                    <a:pt x="64" y="12"/>
                  </a:lnTo>
                  <a:lnTo>
                    <a:pt x="54" y="22"/>
                  </a:lnTo>
                  <a:lnTo>
                    <a:pt x="24" y="22"/>
                  </a:lnTo>
                  <a:lnTo>
                    <a:pt x="2" y="24"/>
                  </a:lnTo>
                  <a:lnTo>
                    <a:pt x="0" y="5"/>
                  </a:lnTo>
                  <a:lnTo>
                    <a:pt x="5" y="0"/>
                  </a:lnTo>
                  <a:lnTo>
                    <a:pt x="38" y="0"/>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642">
              <a:extLst>
                <a:ext uri="{FF2B5EF4-FFF2-40B4-BE49-F238E27FC236}">
                  <a16:creationId xmlns="" xmlns:a16="http://schemas.microsoft.com/office/drawing/2014/main" id="{F68205D1-087B-4B53-A682-949ABB4AB23B}"/>
                </a:ext>
              </a:extLst>
            </p:cNvPr>
            <p:cNvSpPr>
              <a:spLocks/>
            </p:cNvSpPr>
            <p:nvPr/>
          </p:nvSpPr>
          <p:spPr bwMode="auto">
            <a:xfrm>
              <a:off x="-22567261" y="-9216346"/>
              <a:ext cx="3762377" cy="2495552"/>
            </a:xfrm>
            <a:custGeom>
              <a:avLst/>
              <a:gdLst>
                <a:gd name="T0" fmla="*/ 1349 w 2370"/>
                <a:gd name="T1" fmla="*/ 1527 h 1572"/>
                <a:gd name="T2" fmla="*/ 1442 w 2370"/>
                <a:gd name="T3" fmla="*/ 1513 h 1572"/>
                <a:gd name="T4" fmla="*/ 2153 w 2370"/>
                <a:gd name="T5" fmla="*/ 206 h 1572"/>
                <a:gd name="T6" fmla="*/ 2306 w 2370"/>
                <a:gd name="T7" fmla="*/ 270 h 1572"/>
                <a:gd name="T8" fmla="*/ 2321 w 2370"/>
                <a:gd name="T9" fmla="*/ 369 h 1572"/>
                <a:gd name="T10" fmla="*/ 2226 w 2370"/>
                <a:gd name="T11" fmla="*/ 466 h 1572"/>
                <a:gd name="T12" fmla="*/ 2176 w 2370"/>
                <a:gd name="T13" fmla="*/ 518 h 1572"/>
                <a:gd name="T14" fmla="*/ 2072 w 2370"/>
                <a:gd name="T15" fmla="*/ 586 h 1572"/>
                <a:gd name="T16" fmla="*/ 1954 w 2370"/>
                <a:gd name="T17" fmla="*/ 657 h 1572"/>
                <a:gd name="T18" fmla="*/ 1850 w 2370"/>
                <a:gd name="T19" fmla="*/ 683 h 1572"/>
                <a:gd name="T20" fmla="*/ 1820 w 2370"/>
                <a:gd name="T21" fmla="*/ 629 h 1572"/>
                <a:gd name="T22" fmla="*/ 1694 w 2370"/>
                <a:gd name="T23" fmla="*/ 712 h 1572"/>
                <a:gd name="T24" fmla="*/ 1777 w 2370"/>
                <a:gd name="T25" fmla="*/ 783 h 1572"/>
                <a:gd name="T26" fmla="*/ 1886 w 2370"/>
                <a:gd name="T27" fmla="*/ 792 h 1572"/>
                <a:gd name="T28" fmla="*/ 1756 w 2370"/>
                <a:gd name="T29" fmla="*/ 882 h 1572"/>
                <a:gd name="T30" fmla="*/ 1862 w 2370"/>
                <a:gd name="T31" fmla="*/ 1019 h 1572"/>
                <a:gd name="T32" fmla="*/ 1869 w 2370"/>
                <a:gd name="T33" fmla="*/ 1099 h 1572"/>
                <a:gd name="T34" fmla="*/ 1805 w 2370"/>
                <a:gd name="T35" fmla="*/ 1215 h 1572"/>
                <a:gd name="T36" fmla="*/ 1631 w 2370"/>
                <a:gd name="T37" fmla="*/ 1390 h 1572"/>
                <a:gd name="T38" fmla="*/ 1529 w 2370"/>
                <a:gd name="T39" fmla="*/ 1418 h 1572"/>
                <a:gd name="T40" fmla="*/ 1399 w 2370"/>
                <a:gd name="T41" fmla="*/ 1489 h 1572"/>
                <a:gd name="T42" fmla="*/ 1328 w 2370"/>
                <a:gd name="T43" fmla="*/ 1440 h 1572"/>
                <a:gd name="T44" fmla="*/ 1241 w 2370"/>
                <a:gd name="T45" fmla="*/ 1381 h 1572"/>
                <a:gd name="T46" fmla="*/ 1120 w 2370"/>
                <a:gd name="T47" fmla="*/ 1392 h 1572"/>
                <a:gd name="T48" fmla="*/ 1066 w 2370"/>
                <a:gd name="T49" fmla="*/ 1454 h 1572"/>
                <a:gd name="T50" fmla="*/ 1016 w 2370"/>
                <a:gd name="T51" fmla="*/ 1430 h 1572"/>
                <a:gd name="T52" fmla="*/ 964 w 2370"/>
                <a:gd name="T53" fmla="*/ 1338 h 1572"/>
                <a:gd name="T54" fmla="*/ 967 w 2370"/>
                <a:gd name="T55" fmla="*/ 1227 h 1572"/>
                <a:gd name="T56" fmla="*/ 912 w 2370"/>
                <a:gd name="T57" fmla="*/ 1166 h 1572"/>
                <a:gd name="T58" fmla="*/ 839 w 2370"/>
                <a:gd name="T59" fmla="*/ 1132 h 1572"/>
                <a:gd name="T60" fmla="*/ 695 w 2370"/>
                <a:gd name="T61" fmla="*/ 1184 h 1572"/>
                <a:gd name="T62" fmla="*/ 610 w 2370"/>
                <a:gd name="T63" fmla="*/ 1173 h 1572"/>
                <a:gd name="T64" fmla="*/ 513 w 2370"/>
                <a:gd name="T65" fmla="*/ 1177 h 1572"/>
                <a:gd name="T66" fmla="*/ 395 w 2370"/>
                <a:gd name="T67" fmla="*/ 1121 h 1572"/>
                <a:gd name="T68" fmla="*/ 286 w 2370"/>
                <a:gd name="T69" fmla="*/ 1083 h 1572"/>
                <a:gd name="T70" fmla="*/ 211 w 2370"/>
                <a:gd name="T71" fmla="*/ 986 h 1572"/>
                <a:gd name="T72" fmla="*/ 161 w 2370"/>
                <a:gd name="T73" fmla="*/ 856 h 1572"/>
                <a:gd name="T74" fmla="*/ 50 w 2370"/>
                <a:gd name="T75" fmla="*/ 771 h 1572"/>
                <a:gd name="T76" fmla="*/ 10 w 2370"/>
                <a:gd name="T77" fmla="*/ 724 h 1572"/>
                <a:gd name="T78" fmla="*/ 43 w 2370"/>
                <a:gd name="T79" fmla="*/ 638 h 1572"/>
                <a:gd name="T80" fmla="*/ 173 w 2370"/>
                <a:gd name="T81" fmla="*/ 601 h 1572"/>
                <a:gd name="T82" fmla="*/ 251 w 2370"/>
                <a:gd name="T83" fmla="*/ 520 h 1572"/>
                <a:gd name="T84" fmla="*/ 338 w 2370"/>
                <a:gd name="T85" fmla="*/ 397 h 1572"/>
                <a:gd name="T86" fmla="*/ 466 w 2370"/>
                <a:gd name="T87" fmla="*/ 256 h 1572"/>
                <a:gd name="T88" fmla="*/ 553 w 2370"/>
                <a:gd name="T89" fmla="*/ 248 h 1572"/>
                <a:gd name="T90" fmla="*/ 652 w 2370"/>
                <a:gd name="T91" fmla="*/ 388 h 1572"/>
                <a:gd name="T92" fmla="*/ 811 w 2370"/>
                <a:gd name="T93" fmla="*/ 454 h 1572"/>
                <a:gd name="T94" fmla="*/ 917 w 2370"/>
                <a:gd name="T95" fmla="*/ 530 h 1572"/>
                <a:gd name="T96" fmla="*/ 1144 w 2370"/>
                <a:gd name="T97" fmla="*/ 568 h 1572"/>
                <a:gd name="T98" fmla="*/ 1316 w 2370"/>
                <a:gd name="T99" fmla="*/ 542 h 1572"/>
                <a:gd name="T100" fmla="*/ 1475 w 2370"/>
                <a:gd name="T101" fmla="*/ 482 h 1572"/>
                <a:gd name="T102" fmla="*/ 1498 w 2370"/>
                <a:gd name="T103" fmla="*/ 423 h 1572"/>
                <a:gd name="T104" fmla="*/ 1661 w 2370"/>
                <a:gd name="T105" fmla="*/ 357 h 1572"/>
                <a:gd name="T106" fmla="*/ 1779 w 2370"/>
                <a:gd name="T107" fmla="*/ 324 h 1572"/>
                <a:gd name="T108" fmla="*/ 1647 w 2370"/>
                <a:gd name="T109" fmla="*/ 284 h 1572"/>
                <a:gd name="T110" fmla="*/ 1661 w 2370"/>
                <a:gd name="T111" fmla="*/ 185 h 1572"/>
                <a:gd name="T112" fmla="*/ 1796 w 2370"/>
                <a:gd name="T113" fmla="*/ 95 h 1572"/>
                <a:gd name="T114" fmla="*/ 1827 w 2370"/>
                <a:gd name="T115" fmla="*/ 12 h 1572"/>
                <a:gd name="T116" fmla="*/ 2018 w 2370"/>
                <a:gd name="T117" fmla="*/ 36 h 1572"/>
                <a:gd name="T118" fmla="*/ 2084 w 2370"/>
                <a:gd name="T119" fmla="*/ 189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70" h="1572">
                  <a:moveTo>
                    <a:pt x="1416" y="1553"/>
                  </a:moveTo>
                  <a:lnTo>
                    <a:pt x="1383" y="1572"/>
                  </a:lnTo>
                  <a:lnTo>
                    <a:pt x="1352" y="1560"/>
                  </a:lnTo>
                  <a:lnTo>
                    <a:pt x="1349" y="1527"/>
                  </a:lnTo>
                  <a:lnTo>
                    <a:pt x="1368" y="1508"/>
                  </a:lnTo>
                  <a:lnTo>
                    <a:pt x="1411" y="1496"/>
                  </a:lnTo>
                  <a:lnTo>
                    <a:pt x="1432" y="1499"/>
                  </a:lnTo>
                  <a:lnTo>
                    <a:pt x="1442" y="1513"/>
                  </a:lnTo>
                  <a:lnTo>
                    <a:pt x="1425" y="1532"/>
                  </a:lnTo>
                  <a:lnTo>
                    <a:pt x="1416" y="1553"/>
                  </a:lnTo>
                  <a:close/>
                  <a:moveTo>
                    <a:pt x="2084" y="189"/>
                  </a:moveTo>
                  <a:lnTo>
                    <a:pt x="2153" y="206"/>
                  </a:lnTo>
                  <a:lnTo>
                    <a:pt x="2198" y="241"/>
                  </a:lnTo>
                  <a:lnTo>
                    <a:pt x="2214" y="289"/>
                  </a:lnTo>
                  <a:lnTo>
                    <a:pt x="2273" y="289"/>
                  </a:lnTo>
                  <a:lnTo>
                    <a:pt x="2306" y="270"/>
                  </a:lnTo>
                  <a:lnTo>
                    <a:pt x="2370" y="253"/>
                  </a:lnTo>
                  <a:lnTo>
                    <a:pt x="2349" y="298"/>
                  </a:lnTo>
                  <a:lnTo>
                    <a:pt x="2335" y="317"/>
                  </a:lnTo>
                  <a:lnTo>
                    <a:pt x="2321" y="369"/>
                  </a:lnTo>
                  <a:lnTo>
                    <a:pt x="2295" y="416"/>
                  </a:lnTo>
                  <a:lnTo>
                    <a:pt x="2247" y="407"/>
                  </a:lnTo>
                  <a:lnTo>
                    <a:pt x="2214" y="423"/>
                  </a:lnTo>
                  <a:lnTo>
                    <a:pt x="2226" y="466"/>
                  </a:lnTo>
                  <a:lnTo>
                    <a:pt x="2219" y="520"/>
                  </a:lnTo>
                  <a:lnTo>
                    <a:pt x="2200" y="523"/>
                  </a:lnTo>
                  <a:lnTo>
                    <a:pt x="2200" y="546"/>
                  </a:lnTo>
                  <a:lnTo>
                    <a:pt x="2176" y="518"/>
                  </a:lnTo>
                  <a:lnTo>
                    <a:pt x="2160" y="544"/>
                  </a:lnTo>
                  <a:lnTo>
                    <a:pt x="2101" y="563"/>
                  </a:lnTo>
                  <a:lnTo>
                    <a:pt x="2106" y="589"/>
                  </a:lnTo>
                  <a:lnTo>
                    <a:pt x="2072" y="586"/>
                  </a:lnTo>
                  <a:lnTo>
                    <a:pt x="2056" y="572"/>
                  </a:lnTo>
                  <a:lnTo>
                    <a:pt x="2028" y="605"/>
                  </a:lnTo>
                  <a:lnTo>
                    <a:pt x="1985" y="629"/>
                  </a:lnTo>
                  <a:lnTo>
                    <a:pt x="1954" y="657"/>
                  </a:lnTo>
                  <a:lnTo>
                    <a:pt x="1900" y="672"/>
                  </a:lnTo>
                  <a:lnTo>
                    <a:pt x="1872" y="693"/>
                  </a:lnTo>
                  <a:lnTo>
                    <a:pt x="1829" y="705"/>
                  </a:lnTo>
                  <a:lnTo>
                    <a:pt x="1850" y="683"/>
                  </a:lnTo>
                  <a:lnTo>
                    <a:pt x="1843" y="667"/>
                  </a:lnTo>
                  <a:lnTo>
                    <a:pt x="1874" y="636"/>
                  </a:lnTo>
                  <a:lnTo>
                    <a:pt x="1853" y="612"/>
                  </a:lnTo>
                  <a:lnTo>
                    <a:pt x="1820" y="629"/>
                  </a:lnTo>
                  <a:lnTo>
                    <a:pt x="1775" y="660"/>
                  </a:lnTo>
                  <a:lnTo>
                    <a:pt x="1751" y="688"/>
                  </a:lnTo>
                  <a:lnTo>
                    <a:pt x="1713" y="690"/>
                  </a:lnTo>
                  <a:lnTo>
                    <a:pt x="1694" y="712"/>
                  </a:lnTo>
                  <a:lnTo>
                    <a:pt x="1713" y="742"/>
                  </a:lnTo>
                  <a:lnTo>
                    <a:pt x="1746" y="750"/>
                  </a:lnTo>
                  <a:lnTo>
                    <a:pt x="1746" y="768"/>
                  </a:lnTo>
                  <a:lnTo>
                    <a:pt x="1777" y="783"/>
                  </a:lnTo>
                  <a:lnTo>
                    <a:pt x="1822" y="752"/>
                  </a:lnTo>
                  <a:lnTo>
                    <a:pt x="1855" y="768"/>
                  </a:lnTo>
                  <a:lnTo>
                    <a:pt x="1881" y="768"/>
                  </a:lnTo>
                  <a:lnTo>
                    <a:pt x="1886" y="792"/>
                  </a:lnTo>
                  <a:lnTo>
                    <a:pt x="1831" y="804"/>
                  </a:lnTo>
                  <a:lnTo>
                    <a:pt x="1815" y="828"/>
                  </a:lnTo>
                  <a:lnTo>
                    <a:pt x="1777" y="851"/>
                  </a:lnTo>
                  <a:lnTo>
                    <a:pt x="1756" y="882"/>
                  </a:lnTo>
                  <a:lnTo>
                    <a:pt x="1798" y="906"/>
                  </a:lnTo>
                  <a:lnTo>
                    <a:pt x="1813" y="948"/>
                  </a:lnTo>
                  <a:lnTo>
                    <a:pt x="1836" y="986"/>
                  </a:lnTo>
                  <a:lnTo>
                    <a:pt x="1862" y="1019"/>
                  </a:lnTo>
                  <a:lnTo>
                    <a:pt x="1862" y="1052"/>
                  </a:lnTo>
                  <a:lnTo>
                    <a:pt x="1839" y="1064"/>
                  </a:lnTo>
                  <a:lnTo>
                    <a:pt x="1848" y="1085"/>
                  </a:lnTo>
                  <a:lnTo>
                    <a:pt x="1869" y="1099"/>
                  </a:lnTo>
                  <a:lnTo>
                    <a:pt x="1865" y="1132"/>
                  </a:lnTo>
                  <a:lnTo>
                    <a:pt x="1855" y="1166"/>
                  </a:lnTo>
                  <a:lnTo>
                    <a:pt x="1834" y="1170"/>
                  </a:lnTo>
                  <a:lnTo>
                    <a:pt x="1805" y="1215"/>
                  </a:lnTo>
                  <a:lnTo>
                    <a:pt x="1772" y="1270"/>
                  </a:lnTo>
                  <a:lnTo>
                    <a:pt x="1737" y="1317"/>
                  </a:lnTo>
                  <a:lnTo>
                    <a:pt x="1685" y="1355"/>
                  </a:lnTo>
                  <a:lnTo>
                    <a:pt x="1631" y="1390"/>
                  </a:lnTo>
                  <a:lnTo>
                    <a:pt x="1586" y="1395"/>
                  </a:lnTo>
                  <a:lnTo>
                    <a:pt x="1564" y="1411"/>
                  </a:lnTo>
                  <a:lnTo>
                    <a:pt x="1550" y="1400"/>
                  </a:lnTo>
                  <a:lnTo>
                    <a:pt x="1529" y="1418"/>
                  </a:lnTo>
                  <a:lnTo>
                    <a:pt x="1475" y="1440"/>
                  </a:lnTo>
                  <a:lnTo>
                    <a:pt x="1432" y="1444"/>
                  </a:lnTo>
                  <a:lnTo>
                    <a:pt x="1420" y="1487"/>
                  </a:lnTo>
                  <a:lnTo>
                    <a:pt x="1399" y="1489"/>
                  </a:lnTo>
                  <a:lnTo>
                    <a:pt x="1387" y="1461"/>
                  </a:lnTo>
                  <a:lnTo>
                    <a:pt x="1397" y="1444"/>
                  </a:lnTo>
                  <a:lnTo>
                    <a:pt x="1345" y="1433"/>
                  </a:lnTo>
                  <a:lnTo>
                    <a:pt x="1328" y="1440"/>
                  </a:lnTo>
                  <a:lnTo>
                    <a:pt x="1288" y="1428"/>
                  </a:lnTo>
                  <a:lnTo>
                    <a:pt x="1269" y="1411"/>
                  </a:lnTo>
                  <a:lnTo>
                    <a:pt x="1276" y="1388"/>
                  </a:lnTo>
                  <a:lnTo>
                    <a:pt x="1241" y="1381"/>
                  </a:lnTo>
                  <a:lnTo>
                    <a:pt x="1222" y="1366"/>
                  </a:lnTo>
                  <a:lnTo>
                    <a:pt x="1189" y="1388"/>
                  </a:lnTo>
                  <a:lnTo>
                    <a:pt x="1151" y="1392"/>
                  </a:lnTo>
                  <a:lnTo>
                    <a:pt x="1120" y="1392"/>
                  </a:lnTo>
                  <a:lnTo>
                    <a:pt x="1099" y="1402"/>
                  </a:lnTo>
                  <a:lnTo>
                    <a:pt x="1080" y="1409"/>
                  </a:lnTo>
                  <a:lnTo>
                    <a:pt x="1085" y="1454"/>
                  </a:lnTo>
                  <a:lnTo>
                    <a:pt x="1066" y="1454"/>
                  </a:lnTo>
                  <a:lnTo>
                    <a:pt x="1061" y="1444"/>
                  </a:lnTo>
                  <a:lnTo>
                    <a:pt x="1061" y="1428"/>
                  </a:lnTo>
                  <a:lnTo>
                    <a:pt x="1033" y="1440"/>
                  </a:lnTo>
                  <a:lnTo>
                    <a:pt x="1016" y="1430"/>
                  </a:lnTo>
                  <a:lnTo>
                    <a:pt x="988" y="1416"/>
                  </a:lnTo>
                  <a:lnTo>
                    <a:pt x="997" y="1383"/>
                  </a:lnTo>
                  <a:lnTo>
                    <a:pt x="974" y="1374"/>
                  </a:lnTo>
                  <a:lnTo>
                    <a:pt x="964" y="1338"/>
                  </a:lnTo>
                  <a:lnTo>
                    <a:pt x="924" y="1343"/>
                  </a:lnTo>
                  <a:lnTo>
                    <a:pt x="929" y="1296"/>
                  </a:lnTo>
                  <a:lnTo>
                    <a:pt x="964" y="1262"/>
                  </a:lnTo>
                  <a:lnTo>
                    <a:pt x="967" y="1227"/>
                  </a:lnTo>
                  <a:lnTo>
                    <a:pt x="964" y="1196"/>
                  </a:lnTo>
                  <a:lnTo>
                    <a:pt x="948" y="1187"/>
                  </a:lnTo>
                  <a:lnTo>
                    <a:pt x="936" y="1161"/>
                  </a:lnTo>
                  <a:lnTo>
                    <a:pt x="912" y="1166"/>
                  </a:lnTo>
                  <a:lnTo>
                    <a:pt x="872" y="1158"/>
                  </a:lnTo>
                  <a:lnTo>
                    <a:pt x="884" y="1142"/>
                  </a:lnTo>
                  <a:lnTo>
                    <a:pt x="867" y="1114"/>
                  </a:lnTo>
                  <a:lnTo>
                    <a:pt x="839" y="1132"/>
                  </a:lnTo>
                  <a:lnTo>
                    <a:pt x="806" y="1123"/>
                  </a:lnTo>
                  <a:lnTo>
                    <a:pt x="761" y="1149"/>
                  </a:lnTo>
                  <a:lnTo>
                    <a:pt x="726" y="1180"/>
                  </a:lnTo>
                  <a:lnTo>
                    <a:pt x="695" y="1184"/>
                  </a:lnTo>
                  <a:lnTo>
                    <a:pt x="678" y="1173"/>
                  </a:lnTo>
                  <a:lnTo>
                    <a:pt x="657" y="1173"/>
                  </a:lnTo>
                  <a:lnTo>
                    <a:pt x="631" y="1163"/>
                  </a:lnTo>
                  <a:lnTo>
                    <a:pt x="610" y="1173"/>
                  </a:lnTo>
                  <a:lnTo>
                    <a:pt x="584" y="1203"/>
                  </a:lnTo>
                  <a:lnTo>
                    <a:pt x="582" y="1173"/>
                  </a:lnTo>
                  <a:lnTo>
                    <a:pt x="558" y="1180"/>
                  </a:lnTo>
                  <a:lnTo>
                    <a:pt x="513" y="1177"/>
                  </a:lnTo>
                  <a:lnTo>
                    <a:pt x="468" y="1168"/>
                  </a:lnTo>
                  <a:lnTo>
                    <a:pt x="437" y="1149"/>
                  </a:lnTo>
                  <a:lnTo>
                    <a:pt x="407" y="1140"/>
                  </a:lnTo>
                  <a:lnTo>
                    <a:pt x="395" y="1121"/>
                  </a:lnTo>
                  <a:lnTo>
                    <a:pt x="374" y="1114"/>
                  </a:lnTo>
                  <a:lnTo>
                    <a:pt x="333" y="1088"/>
                  </a:lnTo>
                  <a:lnTo>
                    <a:pt x="303" y="1073"/>
                  </a:lnTo>
                  <a:lnTo>
                    <a:pt x="286" y="1083"/>
                  </a:lnTo>
                  <a:lnTo>
                    <a:pt x="232" y="1054"/>
                  </a:lnTo>
                  <a:lnTo>
                    <a:pt x="194" y="1028"/>
                  </a:lnTo>
                  <a:lnTo>
                    <a:pt x="185" y="981"/>
                  </a:lnTo>
                  <a:lnTo>
                    <a:pt x="211" y="986"/>
                  </a:lnTo>
                  <a:lnTo>
                    <a:pt x="213" y="965"/>
                  </a:lnTo>
                  <a:lnTo>
                    <a:pt x="196" y="943"/>
                  </a:lnTo>
                  <a:lnTo>
                    <a:pt x="201" y="908"/>
                  </a:lnTo>
                  <a:lnTo>
                    <a:pt x="161" y="856"/>
                  </a:lnTo>
                  <a:lnTo>
                    <a:pt x="97" y="839"/>
                  </a:lnTo>
                  <a:lnTo>
                    <a:pt x="85" y="804"/>
                  </a:lnTo>
                  <a:lnTo>
                    <a:pt x="57" y="785"/>
                  </a:lnTo>
                  <a:lnTo>
                    <a:pt x="50" y="771"/>
                  </a:lnTo>
                  <a:lnTo>
                    <a:pt x="43" y="745"/>
                  </a:lnTo>
                  <a:lnTo>
                    <a:pt x="45" y="728"/>
                  </a:lnTo>
                  <a:lnTo>
                    <a:pt x="22" y="719"/>
                  </a:lnTo>
                  <a:lnTo>
                    <a:pt x="10" y="724"/>
                  </a:lnTo>
                  <a:lnTo>
                    <a:pt x="0" y="681"/>
                  </a:lnTo>
                  <a:lnTo>
                    <a:pt x="10" y="672"/>
                  </a:lnTo>
                  <a:lnTo>
                    <a:pt x="5" y="660"/>
                  </a:lnTo>
                  <a:lnTo>
                    <a:pt x="43" y="638"/>
                  </a:lnTo>
                  <a:lnTo>
                    <a:pt x="69" y="629"/>
                  </a:lnTo>
                  <a:lnTo>
                    <a:pt x="109" y="636"/>
                  </a:lnTo>
                  <a:lnTo>
                    <a:pt x="123" y="605"/>
                  </a:lnTo>
                  <a:lnTo>
                    <a:pt x="173" y="601"/>
                  </a:lnTo>
                  <a:lnTo>
                    <a:pt x="187" y="582"/>
                  </a:lnTo>
                  <a:lnTo>
                    <a:pt x="248" y="558"/>
                  </a:lnTo>
                  <a:lnTo>
                    <a:pt x="253" y="546"/>
                  </a:lnTo>
                  <a:lnTo>
                    <a:pt x="251" y="520"/>
                  </a:lnTo>
                  <a:lnTo>
                    <a:pt x="277" y="508"/>
                  </a:lnTo>
                  <a:lnTo>
                    <a:pt x="241" y="426"/>
                  </a:lnTo>
                  <a:lnTo>
                    <a:pt x="319" y="407"/>
                  </a:lnTo>
                  <a:lnTo>
                    <a:pt x="338" y="397"/>
                  </a:lnTo>
                  <a:lnTo>
                    <a:pt x="367" y="310"/>
                  </a:lnTo>
                  <a:lnTo>
                    <a:pt x="442" y="326"/>
                  </a:lnTo>
                  <a:lnTo>
                    <a:pt x="466" y="305"/>
                  </a:lnTo>
                  <a:lnTo>
                    <a:pt x="466" y="256"/>
                  </a:lnTo>
                  <a:lnTo>
                    <a:pt x="499" y="251"/>
                  </a:lnTo>
                  <a:lnTo>
                    <a:pt x="527" y="218"/>
                  </a:lnTo>
                  <a:lnTo>
                    <a:pt x="544" y="213"/>
                  </a:lnTo>
                  <a:lnTo>
                    <a:pt x="553" y="248"/>
                  </a:lnTo>
                  <a:lnTo>
                    <a:pt x="586" y="274"/>
                  </a:lnTo>
                  <a:lnTo>
                    <a:pt x="641" y="293"/>
                  </a:lnTo>
                  <a:lnTo>
                    <a:pt x="667" y="331"/>
                  </a:lnTo>
                  <a:lnTo>
                    <a:pt x="652" y="388"/>
                  </a:lnTo>
                  <a:lnTo>
                    <a:pt x="667" y="409"/>
                  </a:lnTo>
                  <a:lnTo>
                    <a:pt x="711" y="416"/>
                  </a:lnTo>
                  <a:lnTo>
                    <a:pt x="763" y="423"/>
                  </a:lnTo>
                  <a:lnTo>
                    <a:pt x="811" y="454"/>
                  </a:lnTo>
                  <a:lnTo>
                    <a:pt x="834" y="459"/>
                  </a:lnTo>
                  <a:lnTo>
                    <a:pt x="853" y="501"/>
                  </a:lnTo>
                  <a:lnTo>
                    <a:pt x="875" y="530"/>
                  </a:lnTo>
                  <a:lnTo>
                    <a:pt x="917" y="530"/>
                  </a:lnTo>
                  <a:lnTo>
                    <a:pt x="997" y="539"/>
                  </a:lnTo>
                  <a:lnTo>
                    <a:pt x="1049" y="532"/>
                  </a:lnTo>
                  <a:lnTo>
                    <a:pt x="1087" y="539"/>
                  </a:lnTo>
                  <a:lnTo>
                    <a:pt x="1144" y="568"/>
                  </a:lnTo>
                  <a:lnTo>
                    <a:pt x="1191" y="568"/>
                  </a:lnTo>
                  <a:lnTo>
                    <a:pt x="1208" y="582"/>
                  </a:lnTo>
                  <a:lnTo>
                    <a:pt x="1253" y="558"/>
                  </a:lnTo>
                  <a:lnTo>
                    <a:pt x="1316" y="542"/>
                  </a:lnTo>
                  <a:lnTo>
                    <a:pt x="1373" y="539"/>
                  </a:lnTo>
                  <a:lnTo>
                    <a:pt x="1418" y="523"/>
                  </a:lnTo>
                  <a:lnTo>
                    <a:pt x="1446" y="499"/>
                  </a:lnTo>
                  <a:lnTo>
                    <a:pt x="1475" y="482"/>
                  </a:lnTo>
                  <a:lnTo>
                    <a:pt x="1468" y="466"/>
                  </a:lnTo>
                  <a:lnTo>
                    <a:pt x="1456" y="449"/>
                  </a:lnTo>
                  <a:lnTo>
                    <a:pt x="1475" y="419"/>
                  </a:lnTo>
                  <a:lnTo>
                    <a:pt x="1498" y="423"/>
                  </a:lnTo>
                  <a:lnTo>
                    <a:pt x="1536" y="433"/>
                  </a:lnTo>
                  <a:lnTo>
                    <a:pt x="1576" y="407"/>
                  </a:lnTo>
                  <a:lnTo>
                    <a:pt x="1635" y="388"/>
                  </a:lnTo>
                  <a:lnTo>
                    <a:pt x="1661" y="357"/>
                  </a:lnTo>
                  <a:lnTo>
                    <a:pt x="1690" y="343"/>
                  </a:lnTo>
                  <a:lnTo>
                    <a:pt x="1746" y="336"/>
                  </a:lnTo>
                  <a:lnTo>
                    <a:pt x="1777" y="341"/>
                  </a:lnTo>
                  <a:lnTo>
                    <a:pt x="1779" y="324"/>
                  </a:lnTo>
                  <a:lnTo>
                    <a:pt x="1746" y="291"/>
                  </a:lnTo>
                  <a:lnTo>
                    <a:pt x="1713" y="274"/>
                  </a:lnTo>
                  <a:lnTo>
                    <a:pt x="1685" y="293"/>
                  </a:lnTo>
                  <a:lnTo>
                    <a:pt x="1647" y="284"/>
                  </a:lnTo>
                  <a:lnTo>
                    <a:pt x="1624" y="291"/>
                  </a:lnTo>
                  <a:lnTo>
                    <a:pt x="1614" y="272"/>
                  </a:lnTo>
                  <a:lnTo>
                    <a:pt x="1642" y="222"/>
                  </a:lnTo>
                  <a:lnTo>
                    <a:pt x="1661" y="185"/>
                  </a:lnTo>
                  <a:lnTo>
                    <a:pt x="1706" y="204"/>
                  </a:lnTo>
                  <a:lnTo>
                    <a:pt x="1761" y="170"/>
                  </a:lnTo>
                  <a:lnTo>
                    <a:pt x="1761" y="149"/>
                  </a:lnTo>
                  <a:lnTo>
                    <a:pt x="1796" y="95"/>
                  </a:lnTo>
                  <a:lnTo>
                    <a:pt x="1817" y="78"/>
                  </a:lnTo>
                  <a:lnTo>
                    <a:pt x="1817" y="50"/>
                  </a:lnTo>
                  <a:lnTo>
                    <a:pt x="1796" y="38"/>
                  </a:lnTo>
                  <a:lnTo>
                    <a:pt x="1827" y="12"/>
                  </a:lnTo>
                  <a:lnTo>
                    <a:pt x="1876" y="3"/>
                  </a:lnTo>
                  <a:lnTo>
                    <a:pt x="1926" y="0"/>
                  </a:lnTo>
                  <a:lnTo>
                    <a:pt x="1985" y="17"/>
                  </a:lnTo>
                  <a:lnTo>
                    <a:pt x="2018" y="36"/>
                  </a:lnTo>
                  <a:lnTo>
                    <a:pt x="2042" y="88"/>
                  </a:lnTo>
                  <a:lnTo>
                    <a:pt x="2058" y="109"/>
                  </a:lnTo>
                  <a:lnTo>
                    <a:pt x="2070" y="140"/>
                  </a:lnTo>
                  <a:lnTo>
                    <a:pt x="2084" y="189"/>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643">
              <a:extLst>
                <a:ext uri="{FF2B5EF4-FFF2-40B4-BE49-F238E27FC236}">
                  <a16:creationId xmlns="" xmlns:a16="http://schemas.microsoft.com/office/drawing/2014/main" id="{CDEC84CE-9067-451F-8837-1FDEF39A06B4}"/>
                </a:ext>
              </a:extLst>
            </p:cNvPr>
            <p:cNvSpPr>
              <a:spLocks/>
            </p:cNvSpPr>
            <p:nvPr/>
          </p:nvSpPr>
          <p:spPr bwMode="auto">
            <a:xfrm>
              <a:off x="-26921775" y="-6446156"/>
              <a:ext cx="727075" cy="588963"/>
            </a:xfrm>
            <a:custGeom>
              <a:avLst/>
              <a:gdLst>
                <a:gd name="T0" fmla="*/ 224 w 458"/>
                <a:gd name="T1" fmla="*/ 352 h 371"/>
                <a:gd name="T2" fmla="*/ 184 w 458"/>
                <a:gd name="T3" fmla="*/ 366 h 371"/>
                <a:gd name="T4" fmla="*/ 168 w 458"/>
                <a:gd name="T5" fmla="*/ 364 h 371"/>
                <a:gd name="T6" fmla="*/ 154 w 458"/>
                <a:gd name="T7" fmla="*/ 371 h 371"/>
                <a:gd name="T8" fmla="*/ 123 w 458"/>
                <a:gd name="T9" fmla="*/ 371 h 371"/>
                <a:gd name="T10" fmla="*/ 102 w 458"/>
                <a:gd name="T11" fmla="*/ 347 h 371"/>
                <a:gd name="T12" fmla="*/ 90 w 458"/>
                <a:gd name="T13" fmla="*/ 319 h 371"/>
                <a:gd name="T14" fmla="*/ 61 w 458"/>
                <a:gd name="T15" fmla="*/ 293 h 371"/>
                <a:gd name="T16" fmla="*/ 33 w 458"/>
                <a:gd name="T17" fmla="*/ 295 h 371"/>
                <a:gd name="T18" fmla="*/ 0 w 458"/>
                <a:gd name="T19" fmla="*/ 295 h 371"/>
                <a:gd name="T20" fmla="*/ 2 w 458"/>
                <a:gd name="T21" fmla="*/ 231 h 371"/>
                <a:gd name="T22" fmla="*/ 0 w 458"/>
                <a:gd name="T23" fmla="*/ 208 h 371"/>
                <a:gd name="T24" fmla="*/ 7 w 458"/>
                <a:gd name="T25" fmla="*/ 184 h 371"/>
                <a:gd name="T26" fmla="*/ 19 w 458"/>
                <a:gd name="T27" fmla="*/ 170 h 371"/>
                <a:gd name="T28" fmla="*/ 38 w 458"/>
                <a:gd name="T29" fmla="*/ 146 h 371"/>
                <a:gd name="T30" fmla="*/ 35 w 458"/>
                <a:gd name="T31" fmla="*/ 137 h 371"/>
                <a:gd name="T32" fmla="*/ 43 w 458"/>
                <a:gd name="T33" fmla="*/ 120 h 371"/>
                <a:gd name="T34" fmla="*/ 33 w 458"/>
                <a:gd name="T35" fmla="*/ 99 h 371"/>
                <a:gd name="T36" fmla="*/ 35 w 458"/>
                <a:gd name="T37" fmla="*/ 85 h 371"/>
                <a:gd name="T38" fmla="*/ 38 w 458"/>
                <a:gd name="T39" fmla="*/ 49 h 371"/>
                <a:gd name="T40" fmla="*/ 50 w 458"/>
                <a:gd name="T41" fmla="*/ 35 h 371"/>
                <a:gd name="T42" fmla="*/ 54 w 458"/>
                <a:gd name="T43" fmla="*/ 11 h 371"/>
                <a:gd name="T44" fmla="*/ 64 w 458"/>
                <a:gd name="T45" fmla="*/ 4 h 371"/>
                <a:gd name="T46" fmla="*/ 106 w 458"/>
                <a:gd name="T47" fmla="*/ 0 h 371"/>
                <a:gd name="T48" fmla="*/ 144 w 458"/>
                <a:gd name="T49" fmla="*/ 14 h 371"/>
                <a:gd name="T50" fmla="*/ 158 w 458"/>
                <a:gd name="T51" fmla="*/ 28 h 371"/>
                <a:gd name="T52" fmla="*/ 180 w 458"/>
                <a:gd name="T53" fmla="*/ 28 h 371"/>
                <a:gd name="T54" fmla="*/ 196 w 458"/>
                <a:gd name="T55" fmla="*/ 19 h 371"/>
                <a:gd name="T56" fmla="*/ 243 w 458"/>
                <a:gd name="T57" fmla="*/ 40 h 371"/>
                <a:gd name="T58" fmla="*/ 262 w 458"/>
                <a:gd name="T59" fmla="*/ 37 h 371"/>
                <a:gd name="T60" fmla="*/ 286 w 458"/>
                <a:gd name="T61" fmla="*/ 21 h 371"/>
                <a:gd name="T62" fmla="*/ 310 w 458"/>
                <a:gd name="T63" fmla="*/ 23 h 371"/>
                <a:gd name="T64" fmla="*/ 319 w 458"/>
                <a:gd name="T65" fmla="*/ 19 h 371"/>
                <a:gd name="T66" fmla="*/ 340 w 458"/>
                <a:gd name="T67" fmla="*/ 21 h 371"/>
                <a:gd name="T68" fmla="*/ 371 w 458"/>
                <a:gd name="T69" fmla="*/ 30 h 371"/>
                <a:gd name="T70" fmla="*/ 402 w 458"/>
                <a:gd name="T71" fmla="*/ 9 h 371"/>
                <a:gd name="T72" fmla="*/ 409 w 458"/>
                <a:gd name="T73" fmla="*/ 11 h 371"/>
                <a:gd name="T74" fmla="*/ 435 w 458"/>
                <a:gd name="T75" fmla="*/ 54 h 371"/>
                <a:gd name="T76" fmla="*/ 444 w 458"/>
                <a:gd name="T77" fmla="*/ 52 h 371"/>
                <a:gd name="T78" fmla="*/ 458 w 458"/>
                <a:gd name="T79" fmla="*/ 68 h 371"/>
                <a:gd name="T80" fmla="*/ 454 w 458"/>
                <a:gd name="T81" fmla="*/ 75 h 371"/>
                <a:gd name="T82" fmla="*/ 451 w 458"/>
                <a:gd name="T83" fmla="*/ 87 h 371"/>
                <a:gd name="T84" fmla="*/ 421 w 458"/>
                <a:gd name="T85" fmla="*/ 118 h 371"/>
                <a:gd name="T86" fmla="*/ 409 w 458"/>
                <a:gd name="T87" fmla="*/ 144 h 371"/>
                <a:gd name="T88" fmla="*/ 404 w 458"/>
                <a:gd name="T89" fmla="*/ 163 h 371"/>
                <a:gd name="T90" fmla="*/ 397 w 458"/>
                <a:gd name="T91" fmla="*/ 172 h 371"/>
                <a:gd name="T92" fmla="*/ 388 w 458"/>
                <a:gd name="T93" fmla="*/ 198 h 371"/>
                <a:gd name="T94" fmla="*/ 366 w 458"/>
                <a:gd name="T95" fmla="*/ 215 h 371"/>
                <a:gd name="T96" fmla="*/ 362 w 458"/>
                <a:gd name="T97" fmla="*/ 234 h 371"/>
                <a:gd name="T98" fmla="*/ 352 w 458"/>
                <a:gd name="T99" fmla="*/ 250 h 371"/>
                <a:gd name="T100" fmla="*/ 350 w 458"/>
                <a:gd name="T101" fmla="*/ 267 h 371"/>
                <a:gd name="T102" fmla="*/ 321 w 458"/>
                <a:gd name="T103" fmla="*/ 278 h 371"/>
                <a:gd name="T104" fmla="*/ 300 w 458"/>
                <a:gd name="T105" fmla="*/ 264 h 371"/>
                <a:gd name="T106" fmla="*/ 286 w 458"/>
                <a:gd name="T107" fmla="*/ 264 h 371"/>
                <a:gd name="T108" fmla="*/ 262 w 458"/>
                <a:gd name="T109" fmla="*/ 286 h 371"/>
                <a:gd name="T110" fmla="*/ 253 w 458"/>
                <a:gd name="T111" fmla="*/ 286 h 371"/>
                <a:gd name="T112" fmla="*/ 234 w 458"/>
                <a:gd name="T113" fmla="*/ 323 h 371"/>
                <a:gd name="T114" fmla="*/ 224 w 458"/>
                <a:gd name="T115" fmla="*/ 352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8" h="371">
                  <a:moveTo>
                    <a:pt x="224" y="352"/>
                  </a:moveTo>
                  <a:lnTo>
                    <a:pt x="184" y="366"/>
                  </a:lnTo>
                  <a:lnTo>
                    <a:pt x="168" y="364"/>
                  </a:lnTo>
                  <a:lnTo>
                    <a:pt x="154" y="371"/>
                  </a:lnTo>
                  <a:lnTo>
                    <a:pt x="123" y="371"/>
                  </a:lnTo>
                  <a:lnTo>
                    <a:pt x="102" y="347"/>
                  </a:lnTo>
                  <a:lnTo>
                    <a:pt x="90" y="319"/>
                  </a:lnTo>
                  <a:lnTo>
                    <a:pt x="61" y="293"/>
                  </a:lnTo>
                  <a:lnTo>
                    <a:pt x="33" y="295"/>
                  </a:lnTo>
                  <a:lnTo>
                    <a:pt x="0" y="295"/>
                  </a:lnTo>
                  <a:lnTo>
                    <a:pt x="2" y="231"/>
                  </a:lnTo>
                  <a:lnTo>
                    <a:pt x="0" y="208"/>
                  </a:lnTo>
                  <a:lnTo>
                    <a:pt x="7" y="184"/>
                  </a:lnTo>
                  <a:lnTo>
                    <a:pt x="19" y="170"/>
                  </a:lnTo>
                  <a:lnTo>
                    <a:pt x="38" y="146"/>
                  </a:lnTo>
                  <a:lnTo>
                    <a:pt x="35" y="137"/>
                  </a:lnTo>
                  <a:lnTo>
                    <a:pt x="43" y="120"/>
                  </a:lnTo>
                  <a:lnTo>
                    <a:pt x="33" y="99"/>
                  </a:lnTo>
                  <a:lnTo>
                    <a:pt x="35" y="85"/>
                  </a:lnTo>
                  <a:lnTo>
                    <a:pt x="38" y="49"/>
                  </a:lnTo>
                  <a:lnTo>
                    <a:pt x="50" y="35"/>
                  </a:lnTo>
                  <a:lnTo>
                    <a:pt x="54" y="11"/>
                  </a:lnTo>
                  <a:lnTo>
                    <a:pt x="64" y="4"/>
                  </a:lnTo>
                  <a:lnTo>
                    <a:pt x="106" y="0"/>
                  </a:lnTo>
                  <a:lnTo>
                    <a:pt x="144" y="14"/>
                  </a:lnTo>
                  <a:lnTo>
                    <a:pt x="158" y="28"/>
                  </a:lnTo>
                  <a:lnTo>
                    <a:pt x="180" y="28"/>
                  </a:lnTo>
                  <a:lnTo>
                    <a:pt x="196" y="19"/>
                  </a:lnTo>
                  <a:lnTo>
                    <a:pt x="243" y="40"/>
                  </a:lnTo>
                  <a:lnTo>
                    <a:pt x="262" y="37"/>
                  </a:lnTo>
                  <a:lnTo>
                    <a:pt x="286" y="21"/>
                  </a:lnTo>
                  <a:lnTo>
                    <a:pt x="310" y="23"/>
                  </a:lnTo>
                  <a:lnTo>
                    <a:pt x="319" y="19"/>
                  </a:lnTo>
                  <a:lnTo>
                    <a:pt x="340" y="21"/>
                  </a:lnTo>
                  <a:lnTo>
                    <a:pt x="371" y="30"/>
                  </a:lnTo>
                  <a:lnTo>
                    <a:pt x="402" y="9"/>
                  </a:lnTo>
                  <a:lnTo>
                    <a:pt x="409" y="11"/>
                  </a:lnTo>
                  <a:lnTo>
                    <a:pt x="435" y="54"/>
                  </a:lnTo>
                  <a:lnTo>
                    <a:pt x="444" y="52"/>
                  </a:lnTo>
                  <a:lnTo>
                    <a:pt x="458" y="68"/>
                  </a:lnTo>
                  <a:lnTo>
                    <a:pt x="454" y="75"/>
                  </a:lnTo>
                  <a:lnTo>
                    <a:pt x="451" y="87"/>
                  </a:lnTo>
                  <a:lnTo>
                    <a:pt x="421" y="118"/>
                  </a:lnTo>
                  <a:lnTo>
                    <a:pt x="409" y="144"/>
                  </a:lnTo>
                  <a:lnTo>
                    <a:pt x="404" y="163"/>
                  </a:lnTo>
                  <a:lnTo>
                    <a:pt x="397" y="172"/>
                  </a:lnTo>
                  <a:lnTo>
                    <a:pt x="388" y="198"/>
                  </a:lnTo>
                  <a:lnTo>
                    <a:pt x="366" y="215"/>
                  </a:lnTo>
                  <a:lnTo>
                    <a:pt x="362" y="234"/>
                  </a:lnTo>
                  <a:lnTo>
                    <a:pt x="352" y="250"/>
                  </a:lnTo>
                  <a:lnTo>
                    <a:pt x="350" y="267"/>
                  </a:lnTo>
                  <a:lnTo>
                    <a:pt x="321" y="278"/>
                  </a:lnTo>
                  <a:lnTo>
                    <a:pt x="300" y="264"/>
                  </a:lnTo>
                  <a:lnTo>
                    <a:pt x="286" y="264"/>
                  </a:lnTo>
                  <a:lnTo>
                    <a:pt x="262" y="286"/>
                  </a:lnTo>
                  <a:lnTo>
                    <a:pt x="253" y="286"/>
                  </a:lnTo>
                  <a:lnTo>
                    <a:pt x="234" y="323"/>
                  </a:lnTo>
                  <a:lnTo>
                    <a:pt x="224" y="352"/>
                  </a:lnTo>
                  <a:close/>
                </a:path>
              </a:pathLst>
            </a:custGeom>
            <a:grpFill/>
            <a:ln w="11113" cap="flat">
              <a:solidFill>
                <a:schemeClr val="bg1">
                  <a:lumMod val="95000"/>
                  <a:alpha val="9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12" name="Freeform 85">
            <a:extLst>
              <a:ext uri="{FF2B5EF4-FFF2-40B4-BE49-F238E27FC236}">
                <a16:creationId xmlns="" xmlns:a16="http://schemas.microsoft.com/office/drawing/2014/main" id="{EF907361-2C1B-4010-9571-820E824F9150}"/>
              </a:ext>
            </a:extLst>
          </p:cNvPr>
          <p:cNvSpPr>
            <a:spLocks/>
          </p:cNvSpPr>
          <p:nvPr/>
        </p:nvSpPr>
        <p:spPr bwMode="auto">
          <a:xfrm>
            <a:off x="8200104" y="2468599"/>
            <a:ext cx="337910" cy="384592"/>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gradFill>
            <a:gsLst>
              <a:gs pos="8000">
                <a:srgbClr val="3501FF"/>
              </a:gs>
              <a:gs pos="98000">
                <a:srgbClr val="01C5FF"/>
              </a:gs>
            </a:gsLst>
            <a:lin ang="9000000" scaled="0"/>
          </a:gra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gradFill>
                <a:gsLst>
                  <a:gs pos="8000">
                    <a:srgbClr val="3501FF"/>
                  </a:gs>
                  <a:gs pos="98000">
                    <a:srgbClr val="01C5FF"/>
                  </a:gs>
                </a:gsLst>
                <a:lin ang="9000000" scaled="0"/>
              </a:gradFill>
            </a:endParaRPr>
          </a:p>
        </p:txBody>
      </p:sp>
      <p:sp>
        <p:nvSpPr>
          <p:cNvPr id="213" name="文本框 32">
            <a:extLst>
              <a:ext uri="{FF2B5EF4-FFF2-40B4-BE49-F238E27FC236}">
                <a16:creationId xmlns="" xmlns:a16="http://schemas.microsoft.com/office/drawing/2014/main" id="{53A1109F-07CD-4CEA-A170-59311FC4E69C}"/>
              </a:ext>
            </a:extLst>
          </p:cNvPr>
          <p:cNvSpPr txBox="1"/>
          <p:nvPr/>
        </p:nvSpPr>
        <p:spPr>
          <a:xfrm>
            <a:off x="8086205" y="3311916"/>
            <a:ext cx="2550029"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a:solidFill>
                  <a:srgbClr val="595959"/>
                </a:solidFill>
                <a:latin typeface="冬青黑体简体中文 W3" panose="020B0300000000000000" pitchFamily="34" charset="-122"/>
                <a:ea typeface="冬青黑体简体中文 W3" panose="020B0300000000000000" pitchFamily="34" charset="-122"/>
              </a:rPr>
              <a:t>设计索拉卡塞的抵抗，力按时吃什么都</a:t>
            </a:r>
            <a:r>
              <a:rPr lang="en-US" altLang="zh-CN" sz="1400">
                <a:solidFill>
                  <a:srgbClr val="595959"/>
                </a:solidFill>
                <a:latin typeface="冬青黑体简体中文 W3" panose="020B0300000000000000" pitchFamily="34" charset="-122"/>
                <a:ea typeface="冬青黑体简体中文 W3" panose="020B0300000000000000" pitchFamily="34" charset="-122"/>
              </a:rPr>
              <a:t>,</a:t>
            </a:r>
            <a:r>
              <a:rPr lang="zh-CN" altLang="en-US" sz="1400">
                <a:solidFill>
                  <a:srgbClr val="595959"/>
                </a:solidFill>
                <a:latin typeface="冬青黑体简体中文 W3" panose="020B0300000000000000" pitchFamily="34" charset="-122"/>
                <a:ea typeface="冬青黑体简体中文 W3" panose="020B0300000000000000" pitchFamily="34" charset="-122"/>
              </a:rPr>
              <a:t>看到了肯搜客。</a:t>
            </a:r>
          </a:p>
        </p:txBody>
      </p:sp>
      <p:sp>
        <p:nvSpPr>
          <p:cNvPr id="214" name="矩形 213">
            <a:extLst>
              <a:ext uri="{FF2B5EF4-FFF2-40B4-BE49-F238E27FC236}">
                <a16:creationId xmlns="" xmlns:a16="http://schemas.microsoft.com/office/drawing/2014/main" id="{A77D863D-9F9A-49D8-9F2D-625C672A7302}"/>
              </a:ext>
            </a:extLst>
          </p:cNvPr>
          <p:cNvSpPr/>
          <p:nvPr/>
        </p:nvSpPr>
        <p:spPr>
          <a:xfrm>
            <a:off x="8108861" y="2889810"/>
            <a:ext cx="915763" cy="34150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400" b="1">
                <a:solidFill>
                  <a:srgbClr val="404040"/>
                </a:solidFill>
                <a:latin typeface="冬青黑体简体中文 W3" panose="020B0300000000000000" pitchFamily="34" charset="-122"/>
                <a:ea typeface="冬青黑体简体中文 W3" panose="020B0300000000000000" pitchFamily="34" charset="-122"/>
              </a:rPr>
              <a:t>PPT</a:t>
            </a:r>
            <a:r>
              <a:rPr lang="zh-CN" altLang="en-US" sz="1400" b="1">
                <a:solidFill>
                  <a:srgbClr val="404040"/>
                </a:solidFill>
                <a:latin typeface="冬青黑体简体中文 W3" panose="020B0300000000000000" pitchFamily="34" charset="-122"/>
                <a:ea typeface="冬青黑体简体中文 W3" panose="020B0300000000000000" pitchFamily="34" charset="-122"/>
              </a:rPr>
              <a:t>定制</a:t>
            </a:r>
          </a:p>
        </p:txBody>
      </p:sp>
      <p:sp>
        <p:nvSpPr>
          <p:cNvPr id="215" name="Freeform 109">
            <a:extLst>
              <a:ext uri="{FF2B5EF4-FFF2-40B4-BE49-F238E27FC236}">
                <a16:creationId xmlns="" xmlns:a16="http://schemas.microsoft.com/office/drawing/2014/main" id="{C5AA8666-3A7F-4870-8CA8-97EDDBE814E3}"/>
              </a:ext>
            </a:extLst>
          </p:cNvPr>
          <p:cNvSpPr>
            <a:spLocks/>
          </p:cNvSpPr>
          <p:nvPr/>
        </p:nvSpPr>
        <p:spPr bwMode="auto">
          <a:xfrm>
            <a:off x="5108802" y="2468598"/>
            <a:ext cx="384596" cy="384594"/>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gradFill>
            <a:gsLst>
              <a:gs pos="8000">
                <a:srgbClr val="3501FF"/>
              </a:gs>
              <a:gs pos="98000">
                <a:srgbClr val="01C5FF"/>
              </a:gs>
            </a:gsLst>
            <a:lin ang="9000000" scaled="0"/>
          </a:gra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gradFill>
                <a:gsLst>
                  <a:gs pos="8000">
                    <a:srgbClr val="3501FF"/>
                  </a:gs>
                  <a:gs pos="98000">
                    <a:srgbClr val="01C5FF"/>
                  </a:gs>
                </a:gsLst>
                <a:lin ang="9000000" scaled="0"/>
              </a:gradFill>
            </a:endParaRPr>
          </a:p>
        </p:txBody>
      </p:sp>
      <p:sp>
        <p:nvSpPr>
          <p:cNvPr id="216" name="文本框 30">
            <a:extLst>
              <a:ext uri="{FF2B5EF4-FFF2-40B4-BE49-F238E27FC236}">
                <a16:creationId xmlns="" xmlns:a16="http://schemas.microsoft.com/office/drawing/2014/main" id="{CE3BF5EF-179C-4EE8-A956-E1D5B2CAB4E0}"/>
              </a:ext>
            </a:extLst>
          </p:cNvPr>
          <p:cNvSpPr txBox="1"/>
          <p:nvPr/>
        </p:nvSpPr>
        <p:spPr>
          <a:xfrm>
            <a:off x="5034004" y="3299878"/>
            <a:ext cx="2673327"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a:solidFill>
                  <a:srgbClr val="595959"/>
                </a:solidFill>
                <a:latin typeface="冬青黑体简体中文 W3" panose="020B0300000000000000" pitchFamily="34" charset="-122"/>
                <a:ea typeface="冬青黑体简体中文 W3" panose="020B0300000000000000" pitchFamily="34" charset="-122"/>
              </a:rPr>
              <a:t>时刻记看着塞的抵抗，力按时吃什么都</a:t>
            </a:r>
            <a:r>
              <a:rPr lang="en-US" altLang="zh-CN" sz="1400">
                <a:solidFill>
                  <a:srgbClr val="595959"/>
                </a:solidFill>
                <a:latin typeface="冬青黑体简体中文 W3" panose="020B0300000000000000" pitchFamily="34" charset="-122"/>
                <a:ea typeface="冬青黑体简体中文 W3" panose="020B0300000000000000" pitchFamily="34" charset="-122"/>
              </a:rPr>
              <a:t>,</a:t>
            </a:r>
            <a:r>
              <a:rPr lang="zh-CN" altLang="en-US" sz="1400">
                <a:solidFill>
                  <a:srgbClr val="595959"/>
                </a:solidFill>
                <a:latin typeface="冬青黑体简体中文 W3" panose="020B0300000000000000" pitchFamily="34" charset="-122"/>
                <a:ea typeface="冬青黑体简体中文 W3" panose="020B0300000000000000" pitchFamily="34" charset="-122"/>
              </a:rPr>
              <a:t>看到了肯索拉卡。</a:t>
            </a:r>
          </a:p>
        </p:txBody>
      </p:sp>
      <p:sp>
        <p:nvSpPr>
          <p:cNvPr id="217" name="矩形 216">
            <a:extLst>
              <a:ext uri="{FF2B5EF4-FFF2-40B4-BE49-F238E27FC236}">
                <a16:creationId xmlns="" xmlns:a16="http://schemas.microsoft.com/office/drawing/2014/main" id="{B70A64C0-6F59-4E78-ADB3-29BF31B7B14C}"/>
              </a:ext>
            </a:extLst>
          </p:cNvPr>
          <p:cNvSpPr/>
          <p:nvPr/>
        </p:nvSpPr>
        <p:spPr>
          <a:xfrm>
            <a:off x="5030787" y="2889810"/>
            <a:ext cx="915763" cy="34150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400" b="1">
                <a:solidFill>
                  <a:srgbClr val="404040"/>
                </a:solidFill>
                <a:latin typeface="冬青黑体简体中文 W3" panose="020B0300000000000000" pitchFamily="34" charset="-122"/>
                <a:ea typeface="冬青黑体简体中文 W3" panose="020B0300000000000000" pitchFamily="34" charset="-122"/>
              </a:rPr>
              <a:t>PPT</a:t>
            </a:r>
            <a:r>
              <a:rPr lang="zh-CN" altLang="en-US" sz="1400" b="1">
                <a:solidFill>
                  <a:srgbClr val="404040"/>
                </a:solidFill>
                <a:latin typeface="冬青黑体简体中文 W3" panose="020B0300000000000000" pitchFamily="34" charset="-122"/>
                <a:ea typeface="冬青黑体简体中文 W3" panose="020B0300000000000000" pitchFamily="34" charset="-122"/>
              </a:rPr>
              <a:t>培训</a:t>
            </a:r>
          </a:p>
        </p:txBody>
      </p:sp>
      <p:cxnSp>
        <p:nvCxnSpPr>
          <p:cNvPr id="218" name="直接连接符 217">
            <a:extLst>
              <a:ext uri="{FF2B5EF4-FFF2-40B4-BE49-F238E27FC236}">
                <a16:creationId xmlns="" xmlns:a16="http://schemas.microsoft.com/office/drawing/2014/main" id="{1BAA7303-AF05-44D0-82C9-17FD88974ED2}"/>
              </a:ext>
            </a:extLst>
          </p:cNvPr>
          <p:cNvCxnSpPr/>
          <p:nvPr/>
        </p:nvCxnSpPr>
        <p:spPr>
          <a:xfrm>
            <a:off x="5135886" y="3294329"/>
            <a:ext cx="180377" cy="0"/>
          </a:xfrm>
          <a:prstGeom prst="line">
            <a:avLst/>
          </a:prstGeom>
          <a:ln w="12700">
            <a:gradFill>
              <a:gsLst>
                <a:gs pos="0">
                  <a:srgbClr val="3501FF"/>
                </a:gs>
                <a:gs pos="100000">
                  <a:srgbClr val="01C5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 xmlns:a16="http://schemas.microsoft.com/office/drawing/2014/main" id="{E01A9CC7-E9E7-4BF9-BC0E-67E5A7030534}"/>
              </a:ext>
            </a:extLst>
          </p:cNvPr>
          <p:cNvCxnSpPr/>
          <p:nvPr/>
        </p:nvCxnSpPr>
        <p:spPr>
          <a:xfrm>
            <a:off x="8213960" y="3294329"/>
            <a:ext cx="180377" cy="0"/>
          </a:xfrm>
          <a:prstGeom prst="line">
            <a:avLst/>
          </a:prstGeom>
          <a:ln w="12700">
            <a:gradFill>
              <a:gsLst>
                <a:gs pos="0">
                  <a:srgbClr val="3501FF"/>
                </a:gs>
                <a:gs pos="100000">
                  <a:srgbClr val="01C5FF"/>
                </a:gs>
              </a:gsLst>
              <a:lin ang="5400000" scaled="1"/>
            </a:gradFill>
          </a:ln>
        </p:spPr>
        <p:style>
          <a:lnRef idx="1">
            <a:schemeClr val="accent1"/>
          </a:lnRef>
          <a:fillRef idx="0">
            <a:schemeClr val="accent1"/>
          </a:fillRef>
          <a:effectRef idx="0">
            <a:schemeClr val="accent1"/>
          </a:effectRef>
          <a:fontRef idx="minor">
            <a:schemeClr val="tx1"/>
          </a:fontRef>
        </p:style>
      </p:cxnSp>
      <p:sp>
        <p:nvSpPr>
          <p:cNvPr id="220" name="Freeform 160">
            <a:extLst>
              <a:ext uri="{FF2B5EF4-FFF2-40B4-BE49-F238E27FC236}">
                <a16:creationId xmlns="" xmlns:a16="http://schemas.microsoft.com/office/drawing/2014/main" id="{190B9D55-B7F9-4AE3-A2F4-7F50230346B4}"/>
              </a:ext>
            </a:extLst>
          </p:cNvPr>
          <p:cNvSpPr>
            <a:spLocks/>
          </p:cNvSpPr>
          <p:nvPr/>
        </p:nvSpPr>
        <p:spPr bwMode="auto">
          <a:xfrm>
            <a:off x="5126066" y="4066331"/>
            <a:ext cx="311232" cy="373478"/>
          </a:xfrm>
          <a:custGeom>
            <a:avLst/>
            <a:gdLst>
              <a:gd name="T0" fmla="*/ 179267 w 517"/>
              <a:gd name="T1" fmla="*/ 84260 h 619"/>
              <a:gd name="T2" fmla="*/ 179267 w 517"/>
              <a:gd name="T3" fmla="*/ 84260 h 619"/>
              <a:gd name="T4" fmla="*/ 158156 w 517"/>
              <a:gd name="T5" fmla="*/ 41951 h 619"/>
              <a:gd name="T6" fmla="*/ 152788 w 517"/>
              <a:gd name="T7" fmla="*/ 41951 h 619"/>
              <a:gd name="T8" fmla="*/ 110566 w 517"/>
              <a:gd name="T9" fmla="*/ 41951 h 619"/>
              <a:gd name="T10" fmla="*/ 110566 w 517"/>
              <a:gd name="T11" fmla="*/ 26174 h 619"/>
              <a:gd name="T12" fmla="*/ 84445 w 517"/>
              <a:gd name="T13" fmla="*/ 0 h 619"/>
              <a:gd name="T14" fmla="*/ 68701 w 517"/>
              <a:gd name="T15" fmla="*/ 0 h 619"/>
              <a:gd name="T16" fmla="*/ 42223 w 517"/>
              <a:gd name="T17" fmla="*/ 26174 h 619"/>
              <a:gd name="T18" fmla="*/ 42223 w 517"/>
              <a:gd name="T19" fmla="*/ 41951 h 619"/>
              <a:gd name="T20" fmla="*/ 16102 w 517"/>
              <a:gd name="T21" fmla="*/ 41951 h 619"/>
              <a:gd name="T22" fmla="*/ 0 w 517"/>
              <a:gd name="T23" fmla="*/ 52707 h 619"/>
              <a:gd name="T24" fmla="*/ 0 w 517"/>
              <a:gd name="T25" fmla="*/ 126570 h 619"/>
              <a:gd name="T26" fmla="*/ 16102 w 517"/>
              <a:gd name="T27" fmla="*/ 136968 h 619"/>
              <a:gd name="T28" fmla="*/ 42223 w 517"/>
              <a:gd name="T29" fmla="*/ 136968 h 619"/>
              <a:gd name="T30" fmla="*/ 42223 w 517"/>
              <a:gd name="T31" fmla="*/ 195053 h 619"/>
              <a:gd name="T32" fmla="*/ 68701 w 517"/>
              <a:gd name="T33" fmla="*/ 221586 h 619"/>
              <a:gd name="T34" fmla="*/ 84445 w 517"/>
              <a:gd name="T35" fmla="*/ 221586 h 619"/>
              <a:gd name="T36" fmla="*/ 110566 w 517"/>
              <a:gd name="T37" fmla="*/ 195053 h 619"/>
              <a:gd name="T38" fmla="*/ 110566 w 517"/>
              <a:gd name="T39" fmla="*/ 136968 h 619"/>
              <a:gd name="T40" fmla="*/ 152788 w 517"/>
              <a:gd name="T41" fmla="*/ 136968 h 619"/>
              <a:gd name="T42" fmla="*/ 152788 w 517"/>
              <a:gd name="T43" fmla="*/ 136968 h 619"/>
              <a:gd name="T44" fmla="*/ 158156 w 517"/>
              <a:gd name="T45" fmla="*/ 136968 h 619"/>
              <a:gd name="T46" fmla="*/ 179267 w 517"/>
              <a:gd name="T47" fmla="*/ 94658 h 619"/>
              <a:gd name="T48" fmla="*/ 184634 w 517"/>
              <a:gd name="T49" fmla="*/ 89639 h 619"/>
              <a:gd name="T50" fmla="*/ 179267 w 517"/>
              <a:gd name="T51" fmla="*/ 84260 h 619"/>
              <a:gd name="T52" fmla="*/ 57967 w 517"/>
              <a:gd name="T53" fmla="*/ 26174 h 619"/>
              <a:gd name="T54" fmla="*/ 57967 w 517"/>
              <a:gd name="T55" fmla="*/ 26174 h 619"/>
              <a:gd name="T56" fmla="*/ 68701 w 517"/>
              <a:gd name="T57" fmla="*/ 10398 h 619"/>
              <a:gd name="T58" fmla="*/ 84445 w 517"/>
              <a:gd name="T59" fmla="*/ 10398 h 619"/>
              <a:gd name="T60" fmla="*/ 100189 w 517"/>
              <a:gd name="T61" fmla="*/ 26174 h 619"/>
              <a:gd name="T62" fmla="*/ 100189 w 517"/>
              <a:gd name="T63" fmla="*/ 41951 h 619"/>
              <a:gd name="T64" fmla="*/ 57967 w 517"/>
              <a:gd name="T65" fmla="*/ 41951 h 619"/>
              <a:gd name="T66" fmla="*/ 57967 w 517"/>
              <a:gd name="T67" fmla="*/ 26174 h 619"/>
              <a:gd name="T68" fmla="*/ 100189 w 517"/>
              <a:gd name="T69" fmla="*/ 195053 h 619"/>
              <a:gd name="T70" fmla="*/ 100189 w 517"/>
              <a:gd name="T71" fmla="*/ 195053 h 619"/>
              <a:gd name="T72" fmla="*/ 84445 w 517"/>
              <a:gd name="T73" fmla="*/ 210830 h 619"/>
              <a:gd name="T74" fmla="*/ 68701 w 517"/>
              <a:gd name="T75" fmla="*/ 210830 h 619"/>
              <a:gd name="T76" fmla="*/ 57967 w 517"/>
              <a:gd name="T77" fmla="*/ 195053 h 619"/>
              <a:gd name="T78" fmla="*/ 57967 w 517"/>
              <a:gd name="T79" fmla="*/ 136968 h 619"/>
              <a:gd name="T80" fmla="*/ 100189 w 517"/>
              <a:gd name="T81" fmla="*/ 136968 h 619"/>
              <a:gd name="T82" fmla="*/ 100189 w 517"/>
              <a:gd name="T83" fmla="*/ 195053 h 619"/>
              <a:gd name="T84" fmla="*/ 152788 w 517"/>
              <a:gd name="T85" fmla="*/ 121191 h 619"/>
              <a:gd name="T86" fmla="*/ 152788 w 517"/>
              <a:gd name="T87" fmla="*/ 121191 h 619"/>
              <a:gd name="T88" fmla="*/ 147779 w 517"/>
              <a:gd name="T89" fmla="*/ 126570 h 619"/>
              <a:gd name="T90" fmla="*/ 21111 w 517"/>
              <a:gd name="T91" fmla="*/ 126570 h 619"/>
              <a:gd name="T92" fmla="*/ 16102 w 517"/>
              <a:gd name="T93" fmla="*/ 115813 h 619"/>
              <a:gd name="T94" fmla="*/ 16102 w 517"/>
              <a:gd name="T95" fmla="*/ 63106 h 619"/>
              <a:gd name="T96" fmla="*/ 21111 w 517"/>
              <a:gd name="T97" fmla="*/ 52707 h 619"/>
              <a:gd name="T98" fmla="*/ 147779 w 517"/>
              <a:gd name="T99" fmla="*/ 52707 h 619"/>
              <a:gd name="T100" fmla="*/ 152788 w 517"/>
              <a:gd name="T101" fmla="*/ 58086 h 619"/>
              <a:gd name="T102" fmla="*/ 168890 w 517"/>
              <a:gd name="T103" fmla="*/ 89639 h 619"/>
              <a:gd name="T104" fmla="*/ 152788 w 517"/>
              <a:gd name="T105" fmla="*/ 121191 h 6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gradFill>
            <a:gsLst>
              <a:gs pos="8000">
                <a:srgbClr val="3501FF"/>
              </a:gs>
              <a:gs pos="98000">
                <a:srgbClr val="01C5FF"/>
              </a:gs>
            </a:gsLst>
            <a:lin ang="9000000" scaled="0"/>
          </a:gra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gradFill>
                <a:gsLst>
                  <a:gs pos="8000">
                    <a:srgbClr val="3501FF"/>
                  </a:gs>
                  <a:gs pos="98000">
                    <a:srgbClr val="01C5FF"/>
                  </a:gs>
                </a:gsLst>
                <a:lin ang="9000000" scaled="0"/>
              </a:gradFill>
            </a:endParaRPr>
          </a:p>
        </p:txBody>
      </p:sp>
      <p:sp>
        <p:nvSpPr>
          <p:cNvPr id="221" name="矩形 220">
            <a:extLst>
              <a:ext uri="{FF2B5EF4-FFF2-40B4-BE49-F238E27FC236}">
                <a16:creationId xmlns="" xmlns:a16="http://schemas.microsoft.com/office/drawing/2014/main" id="{B09EBC10-BE3A-4BDB-870D-D0B26CD72812}"/>
              </a:ext>
            </a:extLst>
          </p:cNvPr>
          <p:cNvSpPr/>
          <p:nvPr/>
        </p:nvSpPr>
        <p:spPr>
          <a:xfrm>
            <a:off x="5027558" y="4482818"/>
            <a:ext cx="915763" cy="34150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400" b="1">
                <a:solidFill>
                  <a:srgbClr val="404040"/>
                </a:solidFill>
                <a:latin typeface="冬青黑体简体中文 W3" panose="020B0300000000000000" pitchFamily="34" charset="-122"/>
                <a:ea typeface="冬青黑体简体中文 W3" panose="020B0300000000000000" pitchFamily="34" charset="-122"/>
              </a:rPr>
              <a:t>PPT</a:t>
            </a:r>
            <a:r>
              <a:rPr lang="zh-CN" altLang="en-US" sz="1400" b="1">
                <a:solidFill>
                  <a:srgbClr val="404040"/>
                </a:solidFill>
                <a:latin typeface="冬青黑体简体中文 W3" panose="020B0300000000000000" pitchFamily="34" charset="-122"/>
                <a:ea typeface="冬青黑体简体中文 W3" panose="020B0300000000000000" pitchFamily="34" charset="-122"/>
              </a:rPr>
              <a:t>培训</a:t>
            </a:r>
          </a:p>
        </p:txBody>
      </p:sp>
      <p:sp>
        <p:nvSpPr>
          <p:cNvPr id="222" name="文本框 24">
            <a:extLst>
              <a:ext uri="{FF2B5EF4-FFF2-40B4-BE49-F238E27FC236}">
                <a16:creationId xmlns="" xmlns:a16="http://schemas.microsoft.com/office/drawing/2014/main" id="{E3BB53D0-7F76-4F41-88F0-B462E2A4C862}"/>
              </a:ext>
            </a:extLst>
          </p:cNvPr>
          <p:cNvSpPr txBox="1"/>
          <p:nvPr/>
        </p:nvSpPr>
        <p:spPr>
          <a:xfrm>
            <a:off x="5016432" y="4902437"/>
            <a:ext cx="2550029" cy="58387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a:solidFill>
                  <a:srgbClr val="595959"/>
                </a:solidFill>
                <a:latin typeface="冬青黑体简体中文 W3" panose="020B0300000000000000" pitchFamily="34" charset="-122"/>
                <a:ea typeface="冬青黑体简体中文 W3" panose="020B0300000000000000" pitchFamily="34" charset="-122"/>
              </a:rPr>
              <a:t>设计炒道塞的抵抗，力按时吃什么都</a:t>
            </a:r>
            <a:r>
              <a:rPr lang="en-US" altLang="zh-CN" sz="1400">
                <a:solidFill>
                  <a:srgbClr val="595959"/>
                </a:solidFill>
                <a:latin typeface="冬青黑体简体中文 W3" panose="020B0300000000000000" pitchFamily="34" charset="-122"/>
                <a:ea typeface="冬青黑体简体中文 W3" panose="020B0300000000000000" pitchFamily="34" charset="-122"/>
              </a:rPr>
              <a:t>,</a:t>
            </a:r>
            <a:r>
              <a:rPr lang="zh-CN" altLang="en-US" sz="1400">
                <a:solidFill>
                  <a:srgbClr val="595959"/>
                </a:solidFill>
                <a:latin typeface="冬青黑体简体中文 W3" panose="020B0300000000000000" pitchFamily="34" charset="-122"/>
                <a:ea typeface="冬青黑体简体中文 W3" panose="020B0300000000000000" pitchFamily="34" charset="-122"/>
              </a:rPr>
              <a:t>看到了肯定点。</a:t>
            </a:r>
          </a:p>
        </p:txBody>
      </p:sp>
      <p:cxnSp>
        <p:nvCxnSpPr>
          <p:cNvPr id="223" name="直接连接符 222">
            <a:extLst>
              <a:ext uri="{FF2B5EF4-FFF2-40B4-BE49-F238E27FC236}">
                <a16:creationId xmlns="" xmlns:a16="http://schemas.microsoft.com/office/drawing/2014/main" id="{0F91D8F6-C3C2-4F92-950E-5D39C136F96E}"/>
              </a:ext>
            </a:extLst>
          </p:cNvPr>
          <p:cNvCxnSpPr/>
          <p:nvPr/>
        </p:nvCxnSpPr>
        <p:spPr>
          <a:xfrm>
            <a:off x="5132657" y="4887337"/>
            <a:ext cx="180377" cy="0"/>
          </a:xfrm>
          <a:prstGeom prst="line">
            <a:avLst/>
          </a:prstGeom>
          <a:ln w="12700">
            <a:gradFill>
              <a:gsLst>
                <a:gs pos="0">
                  <a:srgbClr val="3501FF"/>
                </a:gs>
                <a:gs pos="100000">
                  <a:srgbClr val="01C5FF"/>
                </a:gs>
              </a:gsLst>
              <a:lin ang="5400000" scaled="1"/>
            </a:gradFill>
          </a:ln>
        </p:spPr>
        <p:style>
          <a:lnRef idx="1">
            <a:schemeClr val="accent1"/>
          </a:lnRef>
          <a:fillRef idx="0">
            <a:schemeClr val="accent1"/>
          </a:fillRef>
          <a:effectRef idx="0">
            <a:schemeClr val="accent1"/>
          </a:effectRef>
          <a:fontRef idx="minor">
            <a:schemeClr val="tx1"/>
          </a:fontRef>
        </p:style>
      </p:cxnSp>
      <p:sp>
        <p:nvSpPr>
          <p:cNvPr id="224" name="Freeform 159">
            <a:extLst>
              <a:ext uri="{FF2B5EF4-FFF2-40B4-BE49-F238E27FC236}">
                <a16:creationId xmlns="" xmlns:a16="http://schemas.microsoft.com/office/drawing/2014/main" id="{04DB1695-99E7-4005-A8E2-1C430FACDBD4}"/>
              </a:ext>
            </a:extLst>
          </p:cNvPr>
          <p:cNvSpPr>
            <a:spLocks/>
          </p:cNvSpPr>
          <p:nvPr/>
        </p:nvSpPr>
        <p:spPr bwMode="auto">
          <a:xfrm>
            <a:off x="8208326" y="4066330"/>
            <a:ext cx="384596" cy="373480"/>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gradFill>
            <a:gsLst>
              <a:gs pos="8000">
                <a:srgbClr val="3501FF"/>
              </a:gs>
              <a:gs pos="98000">
                <a:srgbClr val="01C5FF"/>
              </a:gs>
            </a:gsLst>
            <a:lin ang="9000000" scaled="0"/>
          </a:gra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gradFill>
                <a:gsLst>
                  <a:gs pos="8000">
                    <a:srgbClr val="3501FF"/>
                  </a:gs>
                  <a:gs pos="98000">
                    <a:srgbClr val="01C5FF"/>
                  </a:gs>
                </a:gsLst>
                <a:lin ang="9000000" scaled="0"/>
              </a:gradFill>
            </a:endParaRPr>
          </a:p>
        </p:txBody>
      </p:sp>
      <p:sp>
        <p:nvSpPr>
          <p:cNvPr id="225" name="矩形 224">
            <a:extLst>
              <a:ext uri="{FF2B5EF4-FFF2-40B4-BE49-F238E27FC236}">
                <a16:creationId xmlns="" xmlns:a16="http://schemas.microsoft.com/office/drawing/2014/main" id="{8CFD34A2-9021-4F17-A1BC-1957B7D13CB1}"/>
              </a:ext>
            </a:extLst>
          </p:cNvPr>
          <p:cNvSpPr/>
          <p:nvPr/>
        </p:nvSpPr>
        <p:spPr>
          <a:xfrm>
            <a:off x="8105632" y="4482818"/>
            <a:ext cx="915763" cy="34150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400" b="1">
                <a:solidFill>
                  <a:srgbClr val="404040"/>
                </a:solidFill>
                <a:latin typeface="冬青黑体简体中文 W3" panose="020B0300000000000000" pitchFamily="34" charset="-122"/>
                <a:ea typeface="冬青黑体简体中文 W3" panose="020B0300000000000000" pitchFamily="34" charset="-122"/>
              </a:rPr>
              <a:t>PPT</a:t>
            </a:r>
            <a:r>
              <a:rPr lang="zh-CN" altLang="en-US" sz="1400" b="1">
                <a:solidFill>
                  <a:srgbClr val="404040"/>
                </a:solidFill>
                <a:latin typeface="冬青黑体简体中文 W3" panose="020B0300000000000000" pitchFamily="34" charset="-122"/>
                <a:ea typeface="冬青黑体简体中文 W3" panose="020B0300000000000000" pitchFamily="34" charset="-122"/>
              </a:rPr>
              <a:t>美化</a:t>
            </a:r>
          </a:p>
        </p:txBody>
      </p:sp>
      <p:sp>
        <p:nvSpPr>
          <p:cNvPr id="226" name="文本框 24">
            <a:extLst>
              <a:ext uri="{FF2B5EF4-FFF2-40B4-BE49-F238E27FC236}">
                <a16:creationId xmlns="" xmlns:a16="http://schemas.microsoft.com/office/drawing/2014/main" id="{3A0F6924-756C-40BE-9031-3E888BA20CA5}"/>
              </a:ext>
            </a:extLst>
          </p:cNvPr>
          <p:cNvSpPr txBox="1"/>
          <p:nvPr/>
        </p:nvSpPr>
        <p:spPr>
          <a:xfrm>
            <a:off x="8094506" y="4902437"/>
            <a:ext cx="2550029"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solidFill>
                  <a:srgbClr val="595959"/>
                </a:solidFill>
                <a:latin typeface="冬青黑体简体中文 W3" panose="020B0300000000000000" pitchFamily="34" charset="-122"/>
                <a:ea typeface="冬青黑体简体中文 W3" panose="020B0300000000000000" pitchFamily="34" charset="-122"/>
              </a:rPr>
              <a:t>布置炒道塞的抵抗，力按时吃什么都</a:t>
            </a:r>
            <a:r>
              <a:rPr lang="en-US" altLang="zh-CN" sz="1400" dirty="0">
                <a:solidFill>
                  <a:srgbClr val="595959"/>
                </a:solidFill>
                <a:latin typeface="冬青黑体简体中文 W3" panose="020B0300000000000000" pitchFamily="34" charset="-122"/>
                <a:ea typeface="冬青黑体简体中文 W3" panose="020B0300000000000000" pitchFamily="34" charset="-122"/>
              </a:rPr>
              <a:t>,</a:t>
            </a:r>
            <a:r>
              <a:rPr lang="zh-CN" altLang="en-US" sz="1400" dirty="0">
                <a:solidFill>
                  <a:srgbClr val="595959"/>
                </a:solidFill>
                <a:latin typeface="冬青黑体简体中文 W3" panose="020B0300000000000000" pitchFamily="34" charset="-122"/>
                <a:ea typeface="冬青黑体简体中文 W3" panose="020B0300000000000000" pitchFamily="34" charset="-122"/>
              </a:rPr>
              <a:t>看到了肯定点。</a:t>
            </a:r>
          </a:p>
        </p:txBody>
      </p:sp>
      <p:cxnSp>
        <p:nvCxnSpPr>
          <p:cNvPr id="227" name="直接连接符 226">
            <a:extLst>
              <a:ext uri="{FF2B5EF4-FFF2-40B4-BE49-F238E27FC236}">
                <a16:creationId xmlns="" xmlns:a16="http://schemas.microsoft.com/office/drawing/2014/main" id="{D0D4F48B-EC52-4884-86F5-C616B2E9E0EC}"/>
              </a:ext>
            </a:extLst>
          </p:cNvPr>
          <p:cNvCxnSpPr/>
          <p:nvPr/>
        </p:nvCxnSpPr>
        <p:spPr>
          <a:xfrm>
            <a:off x="8210731" y="4887337"/>
            <a:ext cx="180377" cy="0"/>
          </a:xfrm>
          <a:prstGeom prst="line">
            <a:avLst/>
          </a:prstGeom>
          <a:ln w="12700">
            <a:gradFill>
              <a:gsLst>
                <a:gs pos="0">
                  <a:srgbClr val="3501FF"/>
                </a:gs>
                <a:gs pos="100000">
                  <a:srgbClr val="01C5FF"/>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91096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24AE02AB-D7D5-40C8-8F5A-B14BE9F6F3B4}"/>
              </a:ext>
            </a:extLst>
          </p:cNvPr>
          <p:cNvSpPr txBox="1"/>
          <p:nvPr/>
        </p:nvSpPr>
        <p:spPr>
          <a:xfrm>
            <a:off x="1041982" y="597366"/>
            <a:ext cx="2954655" cy="461665"/>
          </a:xfrm>
          <a:prstGeom prst="rect">
            <a:avLst/>
          </a:prstGeom>
          <a:noFill/>
        </p:spPr>
        <p:txBody>
          <a:bodyPr wrap="none" rtlCol="0" anchor="ctr">
            <a:spAutoFit/>
          </a:bodyPr>
          <a:lstStyle/>
          <a:p>
            <a:r>
              <a:rPr lang="zh-CN" altLang="en-US" sz="2400" dirty="0">
                <a:solidFill>
                  <a:schemeClr val="tx1">
                    <a:lumMod val="75000"/>
                    <a:lumOff val="25000"/>
                  </a:schemeClr>
                </a:solidFill>
                <a:cs typeface="+mn-ea"/>
                <a:sym typeface="+mn-lt"/>
              </a:rPr>
              <a:t>请双击输入您的标题</a:t>
            </a:r>
          </a:p>
        </p:txBody>
      </p:sp>
      <p:grpSp>
        <p:nvGrpSpPr>
          <p:cNvPr id="3" name="组合 2">
            <a:extLst>
              <a:ext uri="{FF2B5EF4-FFF2-40B4-BE49-F238E27FC236}">
                <a16:creationId xmlns="" xmlns:a16="http://schemas.microsoft.com/office/drawing/2014/main" id="{2A9E0F7F-A172-48D4-8B8B-E333EE42981F}"/>
              </a:ext>
            </a:extLst>
          </p:cNvPr>
          <p:cNvGrpSpPr/>
          <p:nvPr/>
        </p:nvGrpSpPr>
        <p:grpSpPr>
          <a:xfrm>
            <a:off x="346454" y="638043"/>
            <a:ext cx="631480" cy="420988"/>
            <a:chOff x="386683" y="710732"/>
            <a:chExt cx="522448" cy="348299"/>
          </a:xfrm>
        </p:grpSpPr>
        <p:sp>
          <p:nvSpPr>
            <p:cNvPr id="4" name="椭圆 3">
              <a:extLst>
                <a:ext uri="{FF2B5EF4-FFF2-40B4-BE49-F238E27FC236}">
                  <a16:creationId xmlns="" xmlns:a16="http://schemas.microsoft.com/office/drawing/2014/main" id="{3D5CFB95-C04D-4B67-9F04-D469C69EE63C}"/>
                </a:ext>
              </a:extLst>
            </p:cNvPr>
            <p:cNvSpPr/>
            <p:nvPr/>
          </p:nvSpPr>
          <p:spPr>
            <a:xfrm>
              <a:off x="386683" y="710732"/>
              <a:ext cx="348299" cy="348299"/>
            </a:xfrm>
            <a:prstGeom prst="ellipse">
              <a:avLst/>
            </a:prstGeom>
            <a:gradFill>
              <a:gsLst>
                <a:gs pos="8000">
                  <a:srgbClr val="3501FF">
                    <a:alpha val="88000"/>
                  </a:srgbClr>
                </a:gs>
                <a:gs pos="98000">
                  <a:srgbClr val="01C5FF"/>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5" name="椭圆 4">
              <a:extLst>
                <a:ext uri="{FF2B5EF4-FFF2-40B4-BE49-F238E27FC236}">
                  <a16:creationId xmlns="" xmlns:a16="http://schemas.microsoft.com/office/drawing/2014/main" id="{2A395CC7-8F84-4189-98A5-E74DB1CEC4E0}"/>
                </a:ext>
              </a:extLst>
            </p:cNvPr>
            <p:cNvSpPr/>
            <p:nvPr/>
          </p:nvSpPr>
          <p:spPr>
            <a:xfrm>
              <a:off x="560832" y="710732"/>
              <a:ext cx="348299" cy="348299"/>
            </a:xfrm>
            <a:prstGeom prst="ellipse">
              <a:avLst/>
            </a:prstGeom>
            <a:gradFill>
              <a:gsLst>
                <a:gs pos="8000">
                  <a:srgbClr val="3501FF"/>
                </a:gs>
                <a:gs pos="98000">
                  <a:srgbClr val="01C5FF">
                    <a:alpha val="83000"/>
                  </a:srgb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grpSp>
      <p:sp>
        <p:nvSpPr>
          <p:cNvPr id="32" name="文本框 31">
            <a:extLst>
              <a:ext uri="{FF2B5EF4-FFF2-40B4-BE49-F238E27FC236}">
                <a16:creationId xmlns="" xmlns:a16="http://schemas.microsoft.com/office/drawing/2014/main" id="{781E5FCA-BC86-45C5-8F24-817F6B4A5473}"/>
              </a:ext>
            </a:extLst>
          </p:cNvPr>
          <p:cNvSpPr txBox="1"/>
          <p:nvPr/>
        </p:nvSpPr>
        <p:spPr>
          <a:xfrm>
            <a:off x="3475868" y="4821835"/>
            <a:ext cx="1123513" cy="369332"/>
          </a:xfrm>
          <a:prstGeom prst="rect">
            <a:avLst/>
          </a:prstGeom>
          <a:noFill/>
        </p:spPr>
        <p:txBody>
          <a:bodyPr wrap="square" rtlCol="0">
            <a:spAutoFit/>
          </a:bodyPr>
          <a:lstStyle/>
          <a:p>
            <a:pPr algn="ctr"/>
            <a:r>
              <a:rPr lang="zh-CN" altLang="en-US" dirty="0">
                <a:solidFill>
                  <a:srgbClr val="404040"/>
                </a:solidFill>
                <a:latin typeface="微软雅黑" panose="020B0503020204020204" pitchFamily="34" charset="-122"/>
                <a:ea typeface="微软雅黑" panose="020B0503020204020204" pitchFamily="34" charset="-122"/>
              </a:rPr>
              <a:t>需求沟通</a:t>
            </a:r>
          </a:p>
        </p:txBody>
      </p:sp>
      <p:sp>
        <p:nvSpPr>
          <p:cNvPr id="33" name="文本框 32">
            <a:extLst>
              <a:ext uri="{FF2B5EF4-FFF2-40B4-BE49-F238E27FC236}">
                <a16:creationId xmlns="" xmlns:a16="http://schemas.microsoft.com/office/drawing/2014/main" id="{F4C1BA15-BE88-4D2E-8505-A9584968E7E4}"/>
              </a:ext>
            </a:extLst>
          </p:cNvPr>
          <p:cNvSpPr txBox="1"/>
          <p:nvPr/>
        </p:nvSpPr>
        <p:spPr>
          <a:xfrm>
            <a:off x="6644636" y="4048095"/>
            <a:ext cx="1113187" cy="369332"/>
          </a:xfrm>
          <a:prstGeom prst="rect">
            <a:avLst/>
          </a:prstGeom>
          <a:noFill/>
        </p:spPr>
        <p:txBody>
          <a:bodyPr wrap="square" rtlCol="0">
            <a:spAutoFit/>
          </a:bodyPr>
          <a:lstStyle/>
          <a:p>
            <a:pPr algn="ctr"/>
            <a:r>
              <a:rPr lang="zh-CN" altLang="en-US" dirty="0">
                <a:solidFill>
                  <a:srgbClr val="404040"/>
                </a:solidFill>
                <a:latin typeface="微软雅黑" panose="020B0503020204020204" pitchFamily="34" charset="-122"/>
                <a:ea typeface="微软雅黑" panose="020B0503020204020204" pitchFamily="34" charset="-122"/>
              </a:rPr>
              <a:t>项目立案</a:t>
            </a:r>
          </a:p>
        </p:txBody>
      </p:sp>
      <p:sp>
        <p:nvSpPr>
          <p:cNvPr id="34" name="文本框 33">
            <a:extLst>
              <a:ext uri="{FF2B5EF4-FFF2-40B4-BE49-F238E27FC236}">
                <a16:creationId xmlns="" xmlns:a16="http://schemas.microsoft.com/office/drawing/2014/main" id="{F97FEB3D-505C-4BB4-A54F-745241986307}"/>
              </a:ext>
            </a:extLst>
          </p:cNvPr>
          <p:cNvSpPr txBox="1"/>
          <p:nvPr/>
        </p:nvSpPr>
        <p:spPr>
          <a:xfrm>
            <a:off x="4989861" y="3635327"/>
            <a:ext cx="1310459" cy="369332"/>
          </a:xfrm>
          <a:prstGeom prst="rect">
            <a:avLst/>
          </a:prstGeom>
          <a:noFill/>
        </p:spPr>
        <p:txBody>
          <a:bodyPr wrap="square" rtlCol="0">
            <a:spAutoFit/>
          </a:bodyPr>
          <a:lstStyle/>
          <a:p>
            <a:pPr algn="ctr"/>
            <a:r>
              <a:rPr lang="zh-CN" altLang="en-US" dirty="0">
                <a:solidFill>
                  <a:srgbClr val="404040"/>
                </a:solidFill>
                <a:latin typeface="微软雅黑" panose="020B0503020204020204" pitchFamily="34" charset="-122"/>
                <a:ea typeface="微软雅黑" panose="020B0503020204020204" pitchFamily="34" charset="-122"/>
              </a:rPr>
              <a:t>醒目规划</a:t>
            </a:r>
          </a:p>
        </p:txBody>
      </p:sp>
      <p:sp>
        <p:nvSpPr>
          <p:cNvPr id="35" name="文本框 34">
            <a:extLst>
              <a:ext uri="{FF2B5EF4-FFF2-40B4-BE49-F238E27FC236}">
                <a16:creationId xmlns="" xmlns:a16="http://schemas.microsoft.com/office/drawing/2014/main" id="{0E7359F8-18A8-4EA0-B7A3-95E5FB29AD87}"/>
              </a:ext>
            </a:extLst>
          </p:cNvPr>
          <p:cNvSpPr txBox="1"/>
          <p:nvPr/>
        </p:nvSpPr>
        <p:spPr>
          <a:xfrm>
            <a:off x="7987485" y="3035376"/>
            <a:ext cx="1196116" cy="369332"/>
          </a:xfrm>
          <a:prstGeom prst="rect">
            <a:avLst/>
          </a:prstGeom>
          <a:noFill/>
        </p:spPr>
        <p:txBody>
          <a:bodyPr wrap="square" rtlCol="0">
            <a:spAutoFit/>
          </a:bodyPr>
          <a:lstStyle/>
          <a:p>
            <a:pPr algn="ctr"/>
            <a:r>
              <a:rPr lang="zh-CN" altLang="en-US">
                <a:solidFill>
                  <a:srgbClr val="404040"/>
                </a:solidFill>
                <a:latin typeface="微软雅黑" panose="020B0503020204020204" pitchFamily="34" charset="-122"/>
                <a:ea typeface="微软雅黑" panose="020B0503020204020204" pitchFamily="34" charset="-122"/>
              </a:rPr>
              <a:t>开土动工</a:t>
            </a:r>
          </a:p>
        </p:txBody>
      </p:sp>
      <p:sp>
        <p:nvSpPr>
          <p:cNvPr id="40" name="任意多边形: 形状 39">
            <a:extLst>
              <a:ext uri="{FF2B5EF4-FFF2-40B4-BE49-F238E27FC236}">
                <a16:creationId xmlns="" xmlns:a16="http://schemas.microsoft.com/office/drawing/2014/main" id="{ACEC760C-766D-47BE-B895-91B2854C1D36}"/>
              </a:ext>
            </a:extLst>
          </p:cNvPr>
          <p:cNvSpPr/>
          <p:nvPr/>
        </p:nvSpPr>
        <p:spPr>
          <a:xfrm>
            <a:off x="2232504" y="2415690"/>
            <a:ext cx="8023553" cy="2674075"/>
          </a:xfrm>
          <a:custGeom>
            <a:avLst/>
            <a:gdLst>
              <a:gd name="connsiteX0" fmla="*/ 0 w 5410200"/>
              <a:gd name="connsiteY0" fmla="*/ 1676400 h 1803102"/>
              <a:gd name="connsiteX1" fmla="*/ 403860 w 5410200"/>
              <a:gd name="connsiteY1" fmla="*/ 1760220 h 1803102"/>
              <a:gd name="connsiteX2" fmla="*/ 1234440 w 5410200"/>
              <a:gd name="connsiteY2" fmla="*/ 1082040 h 1803102"/>
              <a:gd name="connsiteX3" fmla="*/ 2369820 w 5410200"/>
              <a:gd name="connsiteY3" fmla="*/ 1447800 h 1803102"/>
              <a:gd name="connsiteX4" fmla="*/ 3299460 w 5410200"/>
              <a:gd name="connsiteY4" fmla="*/ 647700 h 1803102"/>
              <a:gd name="connsiteX5" fmla="*/ 4427220 w 5410200"/>
              <a:gd name="connsiteY5" fmla="*/ 998220 h 1803102"/>
              <a:gd name="connsiteX6" fmla="*/ 5410200 w 5410200"/>
              <a:gd name="connsiteY6" fmla="*/ 0 h 1803102"/>
              <a:gd name="connsiteX0" fmla="*/ 0 w 5410200"/>
              <a:gd name="connsiteY0" fmla="*/ 1676400 h 1803102"/>
              <a:gd name="connsiteX1" fmla="*/ 403860 w 5410200"/>
              <a:gd name="connsiteY1" fmla="*/ 1760220 h 1803102"/>
              <a:gd name="connsiteX2" fmla="*/ 1234440 w 5410200"/>
              <a:gd name="connsiteY2" fmla="*/ 1082040 h 1803102"/>
              <a:gd name="connsiteX3" fmla="*/ 2369820 w 5410200"/>
              <a:gd name="connsiteY3" fmla="*/ 1447800 h 1803102"/>
              <a:gd name="connsiteX4" fmla="*/ 3299460 w 5410200"/>
              <a:gd name="connsiteY4" fmla="*/ 647700 h 1803102"/>
              <a:gd name="connsiteX5" fmla="*/ 4427220 w 5410200"/>
              <a:gd name="connsiteY5" fmla="*/ 998220 h 1803102"/>
              <a:gd name="connsiteX6" fmla="*/ 5410200 w 5410200"/>
              <a:gd name="connsiteY6" fmla="*/ 0 h 180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0200" h="1803102">
                <a:moveTo>
                  <a:pt x="0" y="1676400"/>
                </a:moveTo>
                <a:cubicBezTo>
                  <a:pt x="99060" y="1767840"/>
                  <a:pt x="198120" y="1859280"/>
                  <a:pt x="403860" y="1760220"/>
                </a:cubicBezTo>
                <a:cubicBezTo>
                  <a:pt x="609600" y="1661160"/>
                  <a:pt x="906780" y="1134110"/>
                  <a:pt x="1234440" y="1082040"/>
                </a:cubicBezTo>
                <a:cubicBezTo>
                  <a:pt x="1562100" y="1029970"/>
                  <a:pt x="2025650" y="1520190"/>
                  <a:pt x="2369820" y="1447800"/>
                </a:cubicBezTo>
                <a:cubicBezTo>
                  <a:pt x="2713990" y="1375410"/>
                  <a:pt x="2956560" y="722630"/>
                  <a:pt x="3299460" y="647700"/>
                </a:cubicBezTo>
                <a:cubicBezTo>
                  <a:pt x="3642360" y="572770"/>
                  <a:pt x="4075430" y="1106170"/>
                  <a:pt x="4427220" y="998220"/>
                </a:cubicBezTo>
                <a:cubicBezTo>
                  <a:pt x="4779010" y="890270"/>
                  <a:pt x="5167630" y="78740"/>
                  <a:pt x="5410200" y="0"/>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 xmlns:a16="http://schemas.microsoft.com/office/drawing/2014/main" id="{CE5E8901-24B5-4820-904B-C55DF20FCC59}"/>
              </a:ext>
            </a:extLst>
          </p:cNvPr>
          <p:cNvGrpSpPr/>
          <p:nvPr/>
        </p:nvGrpSpPr>
        <p:grpSpPr>
          <a:xfrm>
            <a:off x="3694347" y="3678187"/>
            <a:ext cx="735212" cy="735211"/>
            <a:chOff x="9955694" y="2892642"/>
            <a:chExt cx="685800" cy="685800"/>
          </a:xfrm>
        </p:grpSpPr>
        <p:sp>
          <p:nvSpPr>
            <p:cNvPr id="21" name="椭圆 20">
              <a:extLst>
                <a:ext uri="{FF2B5EF4-FFF2-40B4-BE49-F238E27FC236}">
                  <a16:creationId xmlns="" xmlns:a16="http://schemas.microsoft.com/office/drawing/2014/main" id="{2C6EECBA-0578-44CF-97B6-9E48FCECF1CF}"/>
                </a:ext>
              </a:extLst>
            </p:cNvPr>
            <p:cNvSpPr/>
            <p:nvPr/>
          </p:nvSpPr>
          <p:spPr>
            <a:xfrm>
              <a:off x="9955694" y="2892642"/>
              <a:ext cx="685800" cy="685800"/>
            </a:xfrm>
            <a:prstGeom prst="ellipse">
              <a:avLst/>
            </a:prstGeom>
            <a:gradFill>
              <a:gsLst>
                <a:gs pos="7000">
                  <a:srgbClr val="3501FF"/>
                </a:gs>
                <a:gs pos="100000">
                  <a:srgbClr val="01C5FF"/>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22" name="Freeform 85">
              <a:extLst>
                <a:ext uri="{FF2B5EF4-FFF2-40B4-BE49-F238E27FC236}">
                  <a16:creationId xmlns="" xmlns:a16="http://schemas.microsoft.com/office/drawing/2014/main" id="{7EC10772-D0E9-47D9-8F8F-47FE4A14BC7D}"/>
                </a:ext>
              </a:extLst>
            </p:cNvPr>
            <p:cNvSpPr>
              <a:spLocks noChangeArrowheads="1"/>
            </p:cNvSpPr>
            <p:nvPr/>
          </p:nvSpPr>
          <p:spPr bwMode="auto">
            <a:xfrm>
              <a:off x="10130332" y="3043021"/>
              <a:ext cx="336524" cy="383014"/>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chemeClr val="bg1"/>
            </a:soli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2000">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 xmlns:a16="http://schemas.microsoft.com/office/drawing/2014/main" id="{32277FC2-123C-4600-BA89-CB58537EFB7F}"/>
              </a:ext>
            </a:extLst>
          </p:cNvPr>
          <p:cNvGrpSpPr/>
          <p:nvPr/>
        </p:nvGrpSpPr>
        <p:grpSpPr>
          <a:xfrm>
            <a:off x="5329630" y="4250011"/>
            <a:ext cx="735212" cy="735211"/>
            <a:chOff x="9955694" y="2892642"/>
            <a:chExt cx="685800" cy="685800"/>
          </a:xfrm>
        </p:grpSpPr>
        <p:sp>
          <p:nvSpPr>
            <p:cNvPr id="42" name="椭圆 41">
              <a:extLst>
                <a:ext uri="{FF2B5EF4-FFF2-40B4-BE49-F238E27FC236}">
                  <a16:creationId xmlns="" xmlns:a16="http://schemas.microsoft.com/office/drawing/2014/main" id="{6EC35C71-F89C-4130-85F7-57C940F79B72}"/>
                </a:ext>
              </a:extLst>
            </p:cNvPr>
            <p:cNvSpPr/>
            <p:nvPr/>
          </p:nvSpPr>
          <p:spPr>
            <a:xfrm flipV="1">
              <a:off x="9955694" y="2892642"/>
              <a:ext cx="685800" cy="685800"/>
            </a:xfrm>
            <a:prstGeom prst="ellipse">
              <a:avLst/>
            </a:prstGeom>
            <a:gradFill>
              <a:gsLst>
                <a:gs pos="7000">
                  <a:srgbClr val="3501FF"/>
                </a:gs>
                <a:gs pos="100000">
                  <a:srgbClr val="01C5FF"/>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3" name="Freeform 85">
              <a:extLst>
                <a:ext uri="{FF2B5EF4-FFF2-40B4-BE49-F238E27FC236}">
                  <a16:creationId xmlns="" xmlns:a16="http://schemas.microsoft.com/office/drawing/2014/main" id="{3342FCB8-A305-4C95-AE77-D735828048A8}"/>
                </a:ext>
              </a:extLst>
            </p:cNvPr>
            <p:cNvSpPr>
              <a:spLocks noChangeArrowheads="1"/>
            </p:cNvSpPr>
            <p:nvPr/>
          </p:nvSpPr>
          <p:spPr bwMode="auto">
            <a:xfrm>
              <a:off x="10130332" y="3043021"/>
              <a:ext cx="336524" cy="383014"/>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chemeClr val="bg1"/>
            </a:soli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2000">
                <a:latin typeface="微软雅黑" panose="020B0503020204020204" pitchFamily="34" charset="-122"/>
                <a:ea typeface="微软雅黑" panose="020B0503020204020204" pitchFamily="34" charset="-122"/>
              </a:endParaRPr>
            </a:p>
          </p:txBody>
        </p:sp>
      </p:grpSp>
      <p:grpSp>
        <p:nvGrpSpPr>
          <p:cNvPr id="44" name="组合 43">
            <a:extLst>
              <a:ext uri="{FF2B5EF4-FFF2-40B4-BE49-F238E27FC236}">
                <a16:creationId xmlns="" xmlns:a16="http://schemas.microsoft.com/office/drawing/2014/main" id="{7DFB9376-ADD4-40FE-B907-8E4A886A5C10}"/>
              </a:ext>
            </a:extLst>
          </p:cNvPr>
          <p:cNvGrpSpPr/>
          <p:nvPr/>
        </p:nvGrpSpPr>
        <p:grpSpPr>
          <a:xfrm>
            <a:off x="8222962" y="3558576"/>
            <a:ext cx="735212" cy="735211"/>
            <a:chOff x="9955694" y="2892642"/>
            <a:chExt cx="685800" cy="685800"/>
          </a:xfrm>
        </p:grpSpPr>
        <p:sp>
          <p:nvSpPr>
            <p:cNvPr id="45" name="椭圆 44">
              <a:extLst>
                <a:ext uri="{FF2B5EF4-FFF2-40B4-BE49-F238E27FC236}">
                  <a16:creationId xmlns="" xmlns:a16="http://schemas.microsoft.com/office/drawing/2014/main" id="{D45BA390-720C-430A-8661-854841DD2ACF}"/>
                </a:ext>
              </a:extLst>
            </p:cNvPr>
            <p:cNvSpPr/>
            <p:nvPr/>
          </p:nvSpPr>
          <p:spPr>
            <a:xfrm>
              <a:off x="9955694" y="2892642"/>
              <a:ext cx="685800" cy="685800"/>
            </a:xfrm>
            <a:prstGeom prst="ellipse">
              <a:avLst/>
            </a:prstGeom>
            <a:gradFill>
              <a:gsLst>
                <a:gs pos="7000">
                  <a:srgbClr val="3501FF"/>
                </a:gs>
                <a:gs pos="100000">
                  <a:srgbClr val="01C5FF"/>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6" name="Freeform 85">
              <a:extLst>
                <a:ext uri="{FF2B5EF4-FFF2-40B4-BE49-F238E27FC236}">
                  <a16:creationId xmlns="" xmlns:a16="http://schemas.microsoft.com/office/drawing/2014/main" id="{7C9A093B-2F98-4A8A-BDEF-77FCCE32AAC3}"/>
                </a:ext>
              </a:extLst>
            </p:cNvPr>
            <p:cNvSpPr>
              <a:spLocks noChangeArrowheads="1"/>
            </p:cNvSpPr>
            <p:nvPr/>
          </p:nvSpPr>
          <p:spPr bwMode="auto">
            <a:xfrm>
              <a:off x="10130332" y="3043021"/>
              <a:ext cx="336524" cy="383014"/>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chemeClr val="bg1"/>
            </a:soli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2000">
                <a:latin typeface="微软雅黑" panose="020B0503020204020204" pitchFamily="34" charset="-122"/>
                <a:ea typeface="微软雅黑" panose="020B0503020204020204" pitchFamily="34" charset="-122"/>
              </a:endParaRPr>
            </a:p>
          </p:txBody>
        </p:sp>
      </p:grpSp>
      <p:grpSp>
        <p:nvGrpSpPr>
          <p:cNvPr id="47" name="组合 46">
            <a:extLst>
              <a:ext uri="{FF2B5EF4-FFF2-40B4-BE49-F238E27FC236}">
                <a16:creationId xmlns="" xmlns:a16="http://schemas.microsoft.com/office/drawing/2014/main" id="{9EF6276A-5769-4E8E-AB75-DDD3CC820E22}"/>
              </a:ext>
            </a:extLst>
          </p:cNvPr>
          <p:cNvGrpSpPr/>
          <p:nvPr/>
        </p:nvGrpSpPr>
        <p:grpSpPr>
          <a:xfrm>
            <a:off x="6776296" y="3017516"/>
            <a:ext cx="735212" cy="735211"/>
            <a:chOff x="9955694" y="2892642"/>
            <a:chExt cx="685800" cy="685800"/>
          </a:xfrm>
        </p:grpSpPr>
        <p:sp>
          <p:nvSpPr>
            <p:cNvPr id="48" name="椭圆 47">
              <a:extLst>
                <a:ext uri="{FF2B5EF4-FFF2-40B4-BE49-F238E27FC236}">
                  <a16:creationId xmlns="" xmlns:a16="http://schemas.microsoft.com/office/drawing/2014/main" id="{4BC9A056-89E6-4AFC-8C43-F8669C604CA7}"/>
                </a:ext>
              </a:extLst>
            </p:cNvPr>
            <p:cNvSpPr/>
            <p:nvPr/>
          </p:nvSpPr>
          <p:spPr>
            <a:xfrm>
              <a:off x="9955694" y="2892642"/>
              <a:ext cx="685800" cy="685800"/>
            </a:xfrm>
            <a:prstGeom prst="ellipse">
              <a:avLst/>
            </a:prstGeom>
            <a:gradFill>
              <a:gsLst>
                <a:gs pos="7000">
                  <a:srgbClr val="3501FF"/>
                </a:gs>
                <a:gs pos="100000">
                  <a:srgbClr val="01C5FF"/>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49" name="Freeform 85">
              <a:extLst>
                <a:ext uri="{FF2B5EF4-FFF2-40B4-BE49-F238E27FC236}">
                  <a16:creationId xmlns="" xmlns:a16="http://schemas.microsoft.com/office/drawing/2014/main" id="{F6578217-4052-43C6-8162-887EF9062FB6}"/>
                </a:ext>
              </a:extLst>
            </p:cNvPr>
            <p:cNvSpPr>
              <a:spLocks noChangeArrowheads="1"/>
            </p:cNvSpPr>
            <p:nvPr/>
          </p:nvSpPr>
          <p:spPr bwMode="auto">
            <a:xfrm>
              <a:off x="10130332" y="3043021"/>
              <a:ext cx="336524" cy="383014"/>
            </a:xfrm>
            <a:custGeom>
              <a:avLst/>
              <a:gdLst>
                <a:gd name="T0" fmla="*/ 168627 w 561"/>
                <a:gd name="T1" fmla="*/ 0 h 635"/>
                <a:gd name="T2" fmla="*/ 168627 w 561"/>
                <a:gd name="T3" fmla="*/ 0 h 635"/>
                <a:gd name="T4" fmla="*/ 31864 w 561"/>
                <a:gd name="T5" fmla="*/ 0 h 635"/>
                <a:gd name="T6" fmla="*/ 0 w 561"/>
                <a:gd name="T7" fmla="*/ 26634 h 635"/>
                <a:gd name="T8" fmla="*/ 0 w 561"/>
                <a:gd name="T9" fmla="*/ 228190 h 635"/>
                <a:gd name="T10" fmla="*/ 15753 w 561"/>
                <a:gd name="T11" fmla="*/ 228190 h 635"/>
                <a:gd name="T12" fmla="*/ 42246 w 561"/>
                <a:gd name="T13" fmla="*/ 206955 h 635"/>
                <a:gd name="T14" fmla="*/ 74110 w 561"/>
                <a:gd name="T15" fmla="*/ 228190 h 635"/>
                <a:gd name="T16" fmla="*/ 100245 w 561"/>
                <a:gd name="T17" fmla="*/ 206955 h 635"/>
                <a:gd name="T18" fmla="*/ 126739 w 561"/>
                <a:gd name="T19" fmla="*/ 228190 h 635"/>
                <a:gd name="T20" fmla="*/ 158245 w 561"/>
                <a:gd name="T21" fmla="*/ 206955 h 635"/>
                <a:gd name="T22" fmla="*/ 184738 w 561"/>
                <a:gd name="T23" fmla="*/ 228190 h 635"/>
                <a:gd name="T24" fmla="*/ 200491 w 561"/>
                <a:gd name="T25" fmla="*/ 228190 h 635"/>
                <a:gd name="T26" fmla="*/ 200491 w 561"/>
                <a:gd name="T27" fmla="*/ 26634 h 635"/>
                <a:gd name="T28" fmla="*/ 168627 w 561"/>
                <a:gd name="T29" fmla="*/ 0 h 635"/>
                <a:gd name="T30" fmla="*/ 184738 w 561"/>
                <a:gd name="T31" fmla="*/ 211994 h 635"/>
                <a:gd name="T32" fmla="*/ 184738 w 561"/>
                <a:gd name="T33" fmla="*/ 211994 h 635"/>
                <a:gd name="T34" fmla="*/ 158245 w 561"/>
                <a:gd name="T35" fmla="*/ 190758 h 635"/>
                <a:gd name="T36" fmla="*/ 126739 w 561"/>
                <a:gd name="T37" fmla="*/ 211994 h 635"/>
                <a:gd name="T38" fmla="*/ 100245 w 561"/>
                <a:gd name="T39" fmla="*/ 190758 h 635"/>
                <a:gd name="T40" fmla="*/ 74110 w 561"/>
                <a:gd name="T41" fmla="*/ 211994 h 635"/>
                <a:gd name="T42" fmla="*/ 42246 w 561"/>
                <a:gd name="T43" fmla="*/ 190758 h 635"/>
                <a:gd name="T44" fmla="*/ 15753 w 561"/>
                <a:gd name="T45" fmla="*/ 211994 h 635"/>
                <a:gd name="T46" fmla="*/ 15753 w 561"/>
                <a:gd name="T47" fmla="*/ 26634 h 635"/>
                <a:gd name="T48" fmla="*/ 31864 w 561"/>
                <a:gd name="T49" fmla="*/ 16196 h 635"/>
                <a:gd name="T50" fmla="*/ 168627 w 561"/>
                <a:gd name="T51" fmla="*/ 16196 h 635"/>
                <a:gd name="T52" fmla="*/ 184738 w 561"/>
                <a:gd name="T53" fmla="*/ 26634 h 635"/>
                <a:gd name="T54" fmla="*/ 184738 w 561"/>
                <a:gd name="T55" fmla="*/ 211994 h 635"/>
                <a:gd name="T56" fmla="*/ 147504 w 561"/>
                <a:gd name="T57" fmla="*/ 127412 h 635"/>
                <a:gd name="T58" fmla="*/ 147504 w 561"/>
                <a:gd name="T59" fmla="*/ 127412 h 635"/>
                <a:gd name="T60" fmla="*/ 52987 w 561"/>
                <a:gd name="T61" fmla="*/ 127412 h 635"/>
                <a:gd name="T62" fmla="*/ 42246 w 561"/>
                <a:gd name="T63" fmla="*/ 132451 h 635"/>
                <a:gd name="T64" fmla="*/ 52987 w 561"/>
                <a:gd name="T65" fmla="*/ 143249 h 635"/>
                <a:gd name="T66" fmla="*/ 147504 w 561"/>
                <a:gd name="T67" fmla="*/ 143249 h 635"/>
                <a:gd name="T68" fmla="*/ 158245 w 561"/>
                <a:gd name="T69" fmla="*/ 132451 h 635"/>
                <a:gd name="T70" fmla="*/ 147504 w 561"/>
                <a:gd name="T71" fmla="*/ 127412 h 635"/>
                <a:gd name="T72" fmla="*/ 147504 w 561"/>
                <a:gd name="T73" fmla="*/ 84941 h 635"/>
                <a:gd name="T74" fmla="*/ 147504 w 561"/>
                <a:gd name="T75" fmla="*/ 84941 h 635"/>
                <a:gd name="T76" fmla="*/ 52987 w 561"/>
                <a:gd name="T77" fmla="*/ 84941 h 635"/>
                <a:gd name="T78" fmla="*/ 42246 w 561"/>
                <a:gd name="T79" fmla="*/ 90340 h 635"/>
                <a:gd name="T80" fmla="*/ 52987 w 561"/>
                <a:gd name="T81" fmla="*/ 100778 h 635"/>
                <a:gd name="T82" fmla="*/ 147504 w 561"/>
                <a:gd name="T83" fmla="*/ 100778 h 635"/>
                <a:gd name="T84" fmla="*/ 158245 w 561"/>
                <a:gd name="T85" fmla="*/ 90340 h 635"/>
                <a:gd name="T86" fmla="*/ 147504 w 561"/>
                <a:gd name="T87" fmla="*/ 84941 h 635"/>
                <a:gd name="T88" fmla="*/ 147504 w 561"/>
                <a:gd name="T89" fmla="*/ 42471 h 635"/>
                <a:gd name="T90" fmla="*/ 147504 w 561"/>
                <a:gd name="T91" fmla="*/ 42471 h 635"/>
                <a:gd name="T92" fmla="*/ 52987 w 561"/>
                <a:gd name="T93" fmla="*/ 42471 h 635"/>
                <a:gd name="T94" fmla="*/ 42246 w 561"/>
                <a:gd name="T95" fmla="*/ 47870 h 635"/>
                <a:gd name="T96" fmla="*/ 52987 w 561"/>
                <a:gd name="T97" fmla="*/ 58667 h 635"/>
                <a:gd name="T98" fmla="*/ 147504 w 561"/>
                <a:gd name="T99" fmla="*/ 58667 h 635"/>
                <a:gd name="T100" fmla="*/ 158245 w 561"/>
                <a:gd name="T101" fmla="*/ 47870 h 635"/>
                <a:gd name="T102" fmla="*/ 147504 w 561"/>
                <a:gd name="T103" fmla="*/ 42471 h 6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chemeClr val="bg1"/>
            </a:solidFill>
            <a:ln>
              <a:noFill/>
            </a:ln>
            <a:effectLs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sz="2000">
                <a:latin typeface="微软雅黑" panose="020B0503020204020204" pitchFamily="34" charset="-122"/>
                <a:ea typeface="微软雅黑" panose="020B0503020204020204" pitchFamily="34" charset="-122"/>
              </a:endParaRPr>
            </a:p>
          </p:txBody>
        </p:sp>
      </p:grpSp>
      <p:graphicFrame>
        <p:nvGraphicFramePr>
          <p:cNvPr id="6" name="Chart 4">
            <a:extLst>
              <a:ext uri="{FF2B5EF4-FFF2-40B4-BE49-F238E27FC236}">
                <a16:creationId xmlns="" xmlns:a16="http://schemas.microsoft.com/office/drawing/2014/main" id="{5AF562C0-A3E0-472E-9E18-B57DD90A35D4}"/>
              </a:ext>
            </a:extLst>
          </p:cNvPr>
          <p:cNvGraphicFramePr/>
          <p:nvPr>
            <p:extLst>
              <p:ext uri="{D42A27DB-BD31-4B8C-83A1-F6EECF244321}">
                <p14:modId xmlns:p14="http://schemas.microsoft.com/office/powerpoint/2010/main" val="916396765"/>
              </p:ext>
            </p:extLst>
          </p:nvPr>
        </p:nvGraphicFramePr>
        <p:xfrm>
          <a:off x="556947" y="1735104"/>
          <a:ext cx="1787637" cy="3297861"/>
        </p:xfrm>
        <a:graphic>
          <a:graphicData uri="http://schemas.openxmlformats.org/drawingml/2006/chart">
            <c:chart xmlns:c="http://schemas.openxmlformats.org/drawingml/2006/chart" xmlns:r="http://schemas.openxmlformats.org/officeDocument/2006/relationships" r:id="rId2"/>
          </a:graphicData>
        </a:graphic>
      </p:graphicFrame>
      <p:sp>
        <p:nvSpPr>
          <p:cNvPr id="51" name="Freeform 72">
            <a:extLst>
              <a:ext uri="{FF2B5EF4-FFF2-40B4-BE49-F238E27FC236}">
                <a16:creationId xmlns="" xmlns:a16="http://schemas.microsoft.com/office/drawing/2014/main" id="{AD99CEC2-5F4E-4D67-B180-C96FA537129B}"/>
              </a:ext>
            </a:extLst>
          </p:cNvPr>
          <p:cNvSpPr>
            <a:spLocks noEditPoints="1"/>
          </p:cNvSpPr>
          <p:nvPr/>
        </p:nvSpPr>
        <p:spPr bwMode="auto">
          <a:xfrm>
            <a:off x="9946803" y="1772269"/>
            <a:ext cx="704232" cy="704232"/>
          </a:xfrm>
          <a:custGeom>
            <a:avLst/>
            <a:gdLst>
              <a:gd name="T0" fmla="*/ 2147483646 w 123"/>
              <a:gd name="T1" fmla="*/ 2147483646 h 123"/>
              <a:gd name="T2" fmla="*/ 2147483646 w 123"/>
              <a:gd name="T3" fmla="*/ 0 h 123"/>
              <a:gd name="T4" fmla="*/ 2147483646 w 123"/>
              <a:gd name="T5" fmla="*/ 2147483646 h 123"/>
              <a:gd name="T6" fmla="*/ 2147483646 w 123"/>
              <a:gd name="T7" fmla="*/ 2147483646 h 123"/>
              <a:gd name="T8" fmla="*/ 0 w 123"/>
              <a:gd name="T9" fmla="*/ 2147483646 h 123"/>
              <a:gd name="T10" fmla="*/ 2147483646 w 123"/>
              <a:gd name="T11" fmla="*/ 2147483646 h 123"/>
              <a:gd name="T12" fmla="*/ 2147483646 w 123"/>
              <a:gd name="T13" fmla="*/ 2147483646 h 123"/>
              <a:gd name="T14" fmla="*/ 2147483646 w 123"/>
              <a:gd name="T15" fmla="*/ 2147483646 h 123"/>
              <a:gd name="T16" fmla="*/ 2147483646 w 123"/>
              <a:gd name="T17" fmla="*/ 2147483646 h 123"/>
              <a:gd name="T18" fmla="*/ 2147483646 w 123"/>
              <a:gd name="T19" fmla="*/ 2147483646 h 123"/>
              <a:gd name="T20" fmla="*/ 2147483646 w 123"/>
              <a:gd name="T21" fmla="*/ 2147483646 h 123"/>
              <a:gd name="T22" fmla="*/ 2147483646 w 123"/>
              <a:gd name="T23" fmla="*/ 2147483646 h 123"/>
              <a:gd name="T24" fmla="*/ 2147483646 w 123"/>
              <a:gd name="T25" fmla="*/ 2147483646 h 123"/>
              <a:gd name="T26" fmla="*/ 2147483646 w 123"/>
              <a:gd name="T27" fmla="*/ 2147483646 h 123"/>
              <a:gd name="T28" fmla="*/ 2147483646 w 123"/>
              <a:gd name="T29" fmla="*/ 2147483646 h 123"/>
              <a:gd name="T30" fmla="*/ 2147483646 w 123"/>
              <a:gd name="T31" fmla="*/ 2147483646 h 123"/>
              <a:gd name="T32" fmla="*/ 2147483646 w 123"/>
              <a:gd name="T33" fmla="*/ 2147483646 h 123"/>
              <a:gd name="T34" fmla="*/ 2147483646 w 123"/>
              <a:gd name="T35" fmla="*/ 2147483646 h 123"/>
              <a:gd name="T36" fmla="*/ 2147483646 w 123"/>
              <a:gd name="T37" fmla="*/ 2147483646 h 123"/>
              <a:gd name="T38" fmla="*/ 2147483646 w 123"/>
              <a:gd name="T39" fmla="*/ 2147483646 h 123"/>
              <a:gd name="T40" fmla="*/ 2147483646 w 123"/>
              <a:gd name="T41" fmla="*/ 2147483646 h 123"/>
              <a:gd name="T42" fmla="*/ 2147483646 w 123"/>
              <a:gd name="T43" fmla="*/ 2147483646 h 123"/>
              <a:gd name="T44" fmla="*/ 2147483646 w 123"/>
              <a:gd name="T45" fmla="*/ 2147483646 h 123"/>
              <a:gd name="T46" fmla="*/ 2147483646 w 123"/>
              <a:gd name="T47" fmla="*/ 2147483646 h 123"/>
              <a:gd name="T48" fmla="*/ 2147483646 w 123"/>
              <a:gd name="T49" fmla="*/ 2147483646 h 123"/>
              <a:gd name="T50" fmla="*/ 2147483646 w 123"/>
              <a:gd name="T51" fmla="*/ 2147483646 h 123"/>
              <a:gd name="T52" fmla="*/ 2147483646 w 123"/>
              <a:gd name="T53" fmla="*/ 2147483646 h 123"/>
              <a:gd name="T54" fmla="*/ 2147483646 w 123"/>
              <a:gd name="T55" fmla="*/ 2147483646 h 123"/>
              <a:gd name="T56" fmla="*/ 2147483646 w 123"/>
              <a:gd name="T57" fmla="*/ 2147483646 h 123"/>
              <a:gd name="T58" fmla="*/ 2147483646 w 123"/>
              <a:gd name="T59" fmla="*/ 2147483646 h 123"/>
              <a:gd name="T60" fmla="*/ 2147483646 w 123"/>
              <a:gd name="T61" fmla="*/ 2147483646 h 123"/>
              <a:gd name="T62" fmla="*/ 2147483646 w 123"/>
              <a:gd name="T63" fmla="*/ 2147483646 h 123"/>
              <a:gd name="T64" fmla="*/ 2147483646 w 123"/>
              <a:gd name="T65" fmla="*/ 2147483646 h 123"/>
              <a:gd name="T66" fmla="*/ 2147483646 w 123"/>
              <a:gd name="T67" fmla="*/ 2147483646 h 123"/>
              <a:gd name="T68" fmla="*/ 2147483646 w 123"/>
              <a:gd name="T69" fmla="*/ 2147483646 h 12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gradFill>
            <a:gsLst>
              <a:gs pos="7000">
                <a:srgbClr val="3501FF"/>
              </a:gs>
              <a:gs pos="100000">
                <a:srgbClr val="01C5FF"/>
              </a:gs>
            </a:gsLst>
            <a:lin ang="16200000" scaled="0"/>
          </a:gradFill>
          <a:ln>
            <a:noFill/>
          </a:ln>
        </p:spPr>
        <p:txBody>
          <a:bodyPr/>
          <a:lstStyle/>
          <a:p>
            <a:endParaRPr lang="zh-CN" altLang="en-US"/>
          </a:p>
        </p:txBody>
      </p:sp>
    </p:spTree>
    <p:extLst>
      <p:ext uri="{BB962C8B-B14F-4D97-AF65-F5344CB8AC3E}">
        <p14:creationId xmlns:p14="http://schemas.microsoft.com/office/powerpoint/2010/main" val="41360432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0rahq05c">
      <a:majorFont>
        <a:latin typeface="+mn-lt" panose="020F0302020204030204"/>
        <a:ea typeface="+mn-ea"/>
        <a:cs typeface=""/>
      </a:majorFont>
      <a:minorFont>
        <a:latin typeface="+mn-lt" panose="020F0502020204030204"/>
        <a:ea typeface="+mn-ea"/>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8000">
              <a:srgbClr val="3501FF"/>
            </a:gs>
            <a:gs pos="98000">
              <a:srgbClr val="01C5FF"/>
            </a:gs>
          </a:gsLst>
          <a:lin ang="9000000" scaled="0"/>
        </a:gra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defTabSz="914277">
          <a:lnSpc>
            <a:spcPct val="130000"/>
          </a:lnSpc>
          <a:defRPr sz="1799" dirty="0">
            <a:solidFill>
              <a:srgbClr val="FFFFFF"/>
            </a:solidFill>
            <a:cs typeface="+mn-ea"/>
            <a:sym typeface="+mn-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815</TotalTime>
  <Words>1040</Words>
  <Application>Microsoft Office PowerPoint</Application>
  <PresentationFormat>宽屏</PresentationFormat>
  <Paragraphs>93</Paragraphs>
  <Slides>15</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Century Gothic</vt:lpstr>
      <vt:lpstr>Microsoft JhengHei Light</vt:lpstr>
      <vt:lpstr>Open Sans Light</vt:lpstr>
      <vt:lpstr>等线</vt:lpstr>
      <vt:lpstr>冬青黑体简体中文 W3</vt:lpstr>
      <vt:lpstr>微软雅黑</vt:lpstr>
      <vt:lpstr>Arial</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美仑设计</dc:creator>
  <cp:keywords>www.51pptmoban.com</cp:keywords>
  <cp:lastModifiedBy>阳光 男孩</cp:lastModifiedBy>
  <cp:revision>168</cp:revision>
  <dcterms:created xsi:type="dcterms:W3CDTF">2018-09-13T11:27:18Z</dcterms:created>
  <dcterms:modified xsi:type="dcterms:W3CDTF">2019-01-03T14:48:40Z</dcterms:modified>
</cp:coreProperties>
</file>