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dia/audio10.wav" ContentType="audio/wav"/>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437" r:id="rId2"/>
    <p:sldId id="397" r:id="rId3"/>
    <p:sldId id="367" r:id="rId4"/>
    <p:sldId id="398" r:id="rId5"/>
    <p:sldId id="399" r:id="rId6"/>
    <p:sldId id="400" r:id="rId7"/>
    <p:sldId id="401" r:id="rId8"/>
    <p:sldId id="402" r:id="rId9"/>
    <p:sldId id="405" r:id="rId10"/>
    <p:sldId id="408" r:id="rId11"/>
    <p:sldId id="411" r:id="rId12"/>
    <p:sldId id="413" r:id="rId13"/>
    <p:sldId id="415" r:id="rId14"/>
    <p:sldId id="421" r:id="rId15"/>
    <p:sldId id="422" r:id="rId16"/>
    <p:sldId id="427" r:id="rId17"/>
    <p:sldId id="428" r:id="rId18"/>
    <p:sldId id="430" r:id="rId19"/>
    <p:sldId id="375" r:id="rId20"/>
    <p:sldId id="436" r:id="rId21"/>
    <p:sldId id="435" r:id="rId22"/>
    <p:sldId id="396" r:id="rId23"/>
    <p:sldId id="438"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54">
          <p15:clr>
            <a:srgbClr val="A4A3A4"/>
          </p15:clr>
        </p15:guide>
        <p15:guide id="2" pos="2877">
          <p15:clr>
            <a:srgbClr val="A4A3A4"/>
          </p15:clr>
        </p15:guide>
      </p15:sldGuideLst>
    </p:ext>
    <p:ext uri="{2D200454-40CA-4A62-9FC3-DE9A4176ACB9}">
      <p15:notesGuideLst xmlns:p15="http://schemas.microsoft.com/office/powerpoint/2012/main">
        <p15:guide id="1" orient="horz" pos="2940">
          <p15:clr>
            <a:srgbClr val="A4A3A4"/>
          </p15:clr>
        </p15:guide>
        <p15:guide id="2" pos="215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C99F"/>
    <a:srgbClr val="F2F2F2"/>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4620" autoAdjust="0"/>
  </p:normalViewPr>
  <p:slideViewPr>
    <p:cSldViewPr>
      <p:cViewPr varScale="1">
        <p:scale>
          <a:sx n="105" d="100"/>
          <a:sy n="105" d="100"/>
        </p:scale>
        <p:origin x="581" y="67"/>
      </p:cViewPr>
      <p:guideLst>
        <p:guide orient="horz" pos="1654"/>
        <p:guide pos="2877"/>
      </p:guideLst>
    </p:cSldViewPr>
  </p:slideViewPr>
  <p:notesTextViewPr>
    <p:cViewPr>
      <p:scale>
        <a:sx n="1" d="1"/>
        <a:sy n="1" d="1"/>
      </p:scale>
      <p:origin x="0" y="0"/>
    </p:cViewPr>
  </p:notesTextViewPr>
  <p:sorterViewPr>
    <p:cViewPr>
      <p:scale>
        <a:sx n="200" d="100"/>
        <a:sy n="200" d="100"/>
      </p:scale>
      <p:origin x="0" y="0"/>
    </p:cViewPr>
  </p:sorterViewPr>
  <p:notesViewPr>
    <p:cSldViewPr>
      <p:cViewPr varScale="1">
        <p:scale>
          <a:sx n="86" d="100"/>
          <a:sy n="86" d="100"/>
        </p:scale>
        <p:origin x="-3846" y="-90"/>
      </p:cViewPr>
      <p:guideLst>
        <p:guide orient="horz" pos="2940"/>
        <p:guide pos="215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7528B2-7815-473F-A2F4-322A834019F8}" type="datetimeFigureOut">
              <a:rPr lang="zh-CN" altLang="en-US" smtClean="0"/>
              <a:pPr/>
              <a:t>2019/1/3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141EF59-C7F1-438C-B11A-A165AAC02533}" type="slidenum">
              <a:rPr lang="zh-CN" altLang="en-US" smtClean="0"/>
              <a:pPr/>
              <a:t>‹#›</a:t>
            </a:fld>
            <a:endParaRPr lang="zh-CN" altLang="en-US"/>
          </a:p>
        </p:txBody>
      </p:sp>
    </p:spTree>
    <p:extLst>
      <p:ext uri="{BB962C8B-B14F-4D97-AF65-F5344CB8AC3E}">
        <p14:creationId xmlns:p14="http://schemas.microsoft.com/office/powerpoint/2010/main" val="3419281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B3DDB-0F27-48C8-B9CF-0D185F38B12D}" type="datetimeFigureOut">
              <a:rPr lang="zh-CN" altLang="en-US" smtClean="0"/>
              <a:pPr/>
              <a:t>2019/1/3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471C6-AD5F-4A48-85CD-A0853D0DC89C}" type="slidenum">
              <a:rPr lang="zh-CN" altLang="en-US" smtClean="0"/>
              <a:pPr/>
              <a:t>‹#›</a:t>
            </a:fld>
            <a:endParaRPr lang="zh-CN" altLang="en-US"/>
          </a:p>
        </p:txBody>
      </p:sp>
    </p:spTree>
    <p:extLst>
      <p:ext uri="{BB962C8B-B14F-4D97-AF65-F5344CB8AC3E}">
        <p14:creationId xmlns:p14="http://schemas.microsoft.com/office/powerpoint/2010/main" val="4138261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a:t>
            </a:fld>
            <a:endParaRPr lang="zh-CN" altLang="en-US"/>
          </a:p>
        </p:txBody>
      </p:sp>
    </p:spTree>
    <p:extLst>
      <p:ext uri="{BB962C8B-B14F-4D97-AF65-F5344CB8AC3E}">
        <p14:creationId xmlns:p14="http://schemas.microsoft.com/office/powerpoint/2010/main" val="1336359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10</a:t>
            </a:fld>
            <a:endParaRPr lang="zh-CN" altLang="en-US"/>
          </a:p>
        </p:txBody>
      </p:sp>
    </p:spTree>
    <p:extLst>
      <p:ext uri="{BB962C8B-B14F-4D97-AF65-F5344CB8AC3E}">
        <p14:creationId xmlns:p14="http://schemas.microsoft.com/office/powerpoint/2010/main" val="750175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11</a:t>
            </a:fld>
            <a:endParaRPr lang="zh-CN" altLang="en-US"/>
          </a:p>
        </p:txBody>
      </p:sp>
    </p:spTree>
    <p:extLst>
      <p:ext uri="{BB962C8B-B14F-4D97-AF65-F5344CB8AC3E}">
        <p14:creationId xmlns:p14="http://schemas.microsoft.com/office/powerpoint/2010/main" val="2252961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12</a:t>
            </a:fld>
            <a:endParaRPr lang="zh-CN" altLang="en-US"/>
          </a:p>
        </p:txBody>
      </p:sp>
    </p:spTree>
    <p:extLst>
      <p:ext uri="{BB962C8B-B14F-4D97-AF65-F5344CB8AC3E}">
        <p14:creationId xmlns:p14="http://schemas.microsoft.com/office/powerpoint/2010/main" val="1318333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13</a:t>
            </a:fld>
            <a:endParaRPr lang="zh-CN" altLang="en-US"/>
          </a:p>
        </p:txBody>
      </p:sp>
    </p:spTree>
    <p:extLst>
      <p:ext uri="{BB962C8B-B14F-4D97-AF65-F5344CB8AC3E}">
        <p14:creationId xmlns:p14="http://schemas.microsoft.com/office/powerpoint/2010/main" val="1333673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458146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837088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322004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912760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245426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19</a:t>
            </a:fld>
            <a:endParaRPr lang="zh-CN" altLang="en-US"/>
          </a:p>
        </p:txBody>
      </p:sp>
    </p:spTree>
    <p:extLst>
      <p:ext uri="{BB962C8B-B14F-4D97-AF65-F5344CB8AC3E}">
        <p14:creationId xmlns:p14="http://schemas.microsoft.com/office/powerpoint/2010/main" val="624555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a:t>
            </a:fld>
            <a:endParaRPr lang="zh-CN" altLang="en-US"/>
          </a:p>
        </p:txBody>
      </p:sp>
    </p:spTree>
    <p:extLst>
      <p:ext uri="{BB962C8B-B14F-4D97-AF65-F5344CB8AC3E}">
        <p14:creationId xmlns:p14="http://schemas.microsoft.com/office/powerpoint/2010/main" val="2608096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20</a:t>
            </a:fld>
            <a:endParaRPr lang="zh-CN" altLang="en-US"/>
          </a:p>
        </p:txBody>
      </p:sp>
    </p:spTree>
    <p:extLst>
      <p:ext uri="{BB962C8B-B14F-4D97-AF65-F5344CB8AC3E}">
        <p14:creationId xmlns:p14="http://schemas.microsoft.com/office/powerpoint/2010/main" val="19937212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21</a:t>
            </a:fld>
            <a:endParaRPr lang="zh-CN" altLang="en-US"/>
          </a:p>
        </p:txBody>
      </p:sp>
    </p:spTree>
    <p:extLst>
      <p:ext uri="{BB962C8B-B14F-4D97-AF65-F5344CB8AC3E}">
        <p14:creationId xmlns:p14="http://schemas.microsoft.com/office/powerpoint/2010/main" val="2477935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22</a:t>
            </a:fld>
            <a:endParaRPr lang="zh-CN" altLang="en-US"/>
          </a:p>
        </p:txBody>
      </p:sp>
    </p:spTree>
    <p:extLst>
      <p:ext uri="{BB962C8B-B14F-4D97-AF65-F5344CB8AC3E}">
        <p14:creationId xmlns:p14="http://schemas.microsoft.com/office/powerpoint/2010/main" val="321135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a:t>
            </a:fld>
            <a:endParaRPr lang="zh-CN" altLang="en-US"/>
          </a:p>
        </p:txBody>
      </p:sp>
    </p:spTree>
    <p:extLst>
      <p:ext uri="{BB962C8B-B14F-4D97-AF65-F5344CB8AC3E}">
        <p14:creationId xmlns:p14="http://schemas.microsoft.com/office/powerpoint/2010/main" val="2914476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4</a:t>
            </a:fld>
            <a:endParaRPr lang="zh-CN" altLang="en-US"/>
          </a:p>
        </p:txBody>
      </p:sp>
    </p:spTree>
    <p:extLst>
      <p:ext uri="{BB962C8B-B14F-4D97-AF65-F5344CB8AC3E}">
        <p14:creationId xmlns:p14="http://schemas.microsoft.com/office/powerpoint/2010/main" val="2228305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5</a:t>
            </a:fld>
            <a:endParaRPr lang="zh-CN" altLang="en-US"/>
          </a:p>
        </p:txBody>
      </p:sp>
    </p:spTree>
    <p:extLst>
      <p:ext uri="{BB962C8B-B14F-4D97-AF65-F5344CB8AC3E}">
        <p14:creationId xmlns:p14="http://schemas.microsoft.com/office/powerpoint/2010/main" val="2603699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6</a:t>
            </a:fld>
            <a:endParaRPr lang="zh-CN" altLang="en-US"/>
          </a:p>
        </p:txBody>
      </p:sp>
    </p:spTree>
    <p:extLst>
      <p:ext uri="{BB962C8B-B14F-4D97-AF65-F5344CB8AC3E}">
        <p14:creationId xmlns:p14="http://schemas.microsoft.com/office/powerpoint/2010/main" val="3957374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7</a:t>
            </a:fld>
            <a:endParaRPr lang="zh-CN" altLang="en-US"/>
          </a:p>
        </p:txBody>
      </p:sp>
    </p:spTree>
    <p:extLst>
      <p:ext uri="{BB962C8B-B14F-4D97-AF65-F5344CB8AC3E}">
        <p14:creationId xmlns:p14="http://schemas.microsoft.com/office/powerpoint/2010/main" val="690133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8</a:t>
            </a:fld>
            <a:endParaRPr lang="zh-CN" altLang="en-US"/>
          </a:p>
        </p:txBody>
      </p:sp>
    </p:spTree>
    <p:extLst>
      <p:ext uri="{BB962C8B-B14F-4D97-AF65-F5344CB8AC3E}">
        <p14:creationId xmlns:p14="http://schemas.microsoft.com/office/powerpoint/2010/main" val="3375246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9</a:t>
            </a:fld>
            <a:endParaRPr lang="zh-CN" altLang="en-US"/>
          </a:p>
        </p:txBody>
      </p:sp>
    </p:spTree>
    <p:extLst>
      <p:ext uri="{BB962C8B-B14F-4D97-AF65-F5344CB8AC3E}">
        <p14:creationId xmlns:p14="http://schemas.microsoft.com/office/powerpoint/2010/main" val="4138934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accent1"/>
        </a:solidFill>
        <a:effectLst/>
      </p:bgPr>
    </p:bg>
    <p:spTree>
      <p:nvGrpSpPr>
        <p:cNvPr id="1" name=""/>
        <p:cNvGrpSpPr/>
        <p:nvPr/>
      </p:nvGrpSpPr>
      <p:grpSpPr>
        <a:xfrm>
          <a:off x="0" y="0"/>
          <a:ext cx="0" cy="0"/>
          <a:chOff x="0" y="0"/>
          <a:chExt cx="0" cy="0"/>
        </a:xfrm>
      </p:grpSpPr>
      <p:sp>
        <p:nvSpPr>
          <p:cNvPr id="8" name="标题 7"/>
          <p:cNvSpPr>
            <a:spLocks noGrp="1"/>
          </p:cNvSpPr>
          <p:nvPr>
            <p:ph type="ctrTitle"/>
          </p:nvPr>
        </p:nvSpPr>
        <p:spPr>
          <a:xfrm>
            <a:off x="422030" y="1028700"/>
            <a:ext cx="8229600" cy="1371600"/>
          </a:xfrm>
          <a:prstGeom prst="rect">
            <a:avLst/>
          </a:prstGeo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17" name="页脚占位符 16"/>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29" name="灯片编号占位符 28"/>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
        <p:nvSpPr>
          <p:cNvPr id="9" name="副标题 8"/>
          <p:cNvSpPr>
            <a:spLocks noGrp="1"/>
          </p:cNvSpPr>
          <p:nvPr>
            <p:ph type="subTitle" idx="1"/>
          </p:nvPr>
        </p:nvSpPr>
        <p:spPr>
          <a:xfrm>
            <a:off x="1371600" y="2498774"/>
            <a:ext cx="6400800" cy="1314450"/>
          </a:xfrm>
          <a:prstGeom prst="rect">
            <a:avLst/>
          </a:prstGeo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200150"/>
            <a:ext cx="8229600" cy="3531870"/>
          </a:xfrm>
          <a:prstGeom prst="rect">
            <a:avLst/>
          </a:prstGeo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200150"/>
            <a:ext cx="8229600" cy="3531870"/>
          </a:xfrm>
          <a:prstGeom prst="rect">
            <a:avLst/>
          </a:prstGeo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600200" y="457200"/>
            <a:ext cx="7086600" cy="1371600"/>
          </a:xfrm>
          <a:prstGeom prst="rect">
            <a:avLst/>
          </a:prstGeo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600200" y="1880840"/>
            <a:ext cx="7086600" cy="1132284"/>
          </a:xfrm>
          <a:prstGeom prst="rect">
            <a:avLst/>
          </a:prstGeom>
        </p:spPr>
        <p:txBody>
          <a:bodyPr anchor="t"/>
          <a:lstStyle>
            <a:lvl1pPr marL="73025"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a:prstGeom prst="rect">
            <a:avLst/>
          </a:prstGeo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151335"/>
            <a:ext cx="4040188" cy="563165"/>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1151335"/>
            <a:ext cx="4041775" cy="563165"/>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71651"/>
            <a:ext cx="4040188" cy="2822972"/>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771651"/>
            <a:ext cx="4041775" cy="2822972"/>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8" name="页脚占位符 7"/>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9" name="灯片编号占位符 8"/>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4" name="页脚占位符 3"/>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5" name="灯片编号占位符 4"/>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3" name="页脚占位符 2"/>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4" name="灯片编号占位符 3"/>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1" y="1143001"/>
            <a:ext cx="3008313" cy="3451622"/>
          </a:xfrm>
          <a:prstGeom prst="rect">
            <a:avLst/>
          </a:prstGeo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204788"/>
            <a:ext cx="5111750" cy="4389835"/>
          </a:xfrm>
          <a:prstGeom prst="rect">
            <a:avLst/>
          </a:prstGeom>
        </p:spPr>
        <p:txBody>
          <a:bodyPr/>
          <a:lstStyle>
            <a:lvl1pPr>
              <a:defRPr sz="2600"/>
            </a:lvl1pPr>
            <a:lvl2pPr>
              <a:defRPr sz="2400"/>
            </a:lvl2pPr>
            <a:lvl3pPr>
              <a:defRPr sz="22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28800" y="457200"/>
            <a:ext cx="5486400" cy="391716"/>
          </a:xfrm>
          <a:prstGeom prst="rect">
            <a:avLst/>
          </a:prstGeom>
        </p:spPr>
        <p:txBody>
          <a:bodyPr lIns="45720" rIns="45720" bIns="0" anchor="b">
            <a:sp3d prstMaterial="softEdge"/>
          </a:bodyPr>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828800" y="1373981"/>
            <a:ext cx="5486400" cy="2971800"/>
          </a:xfrm>
          <a:prstGeom prst="rect">
            <a:avLst/>
          </a:prstGeo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zh-CN" altLang="en-US" smtClean="0">
                <a:solidFill>
                  <a:schemeClr val="lt1"/>
                </a:solidFill>
                <a:latin typeface="+mn-lt"/>
                <a:ea typeface="+mn-ea"/>
                <a:cs typeface="+mn-cs"/>
              </a:rPr>
              <a:t>单击图标添加图片</a:t>
            </a:r>
            <a:endParaRPr kumimoji="0" lang="en-US" dirty="0">
              <a:solidFill>
                <a:schemeClr val="lt1"/>
              </a:solidFill>
              <a:latin typeface="+mn-lt"/>
              <a:ea typeface="+mn-ea"/>
              <a:cs typeface="+mn-cs"/>
            </a:endParaRPr>
          </a:p>
        </p:txBody>
      </p:sp>
      <p:sp>
        <p:nvSpPr>
          <p:cNvPr id="4" name="文本占位符 3"/>
          <p:cNvSpPr>
            <a:spLocks noGrp="1"/>
          </p:cNvSpPr>
          <p:nvPr>
            <p:ph type="body" sz="half" idx="2"/>
          </p:nvPr>
        </p:nvSpPr>
        <p:spPr>
          <a:xfrm>
            <a:off x="1828800" y="875090"/>
            <a:ext cx="5486400" cy="397764"/>
          </a:xfrm>
          <a:prstGeom prst="rect">
            <a:avLst/>
          </a:prstGeo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pPr eaLnBrk="1" latinLnBrk="0" hangingPunct="1"/>
              <a:t>1/3/2019</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panose="05020102010507070707"/>
        <a:buChar char=""/>
        <a:defRPr kumimoji="0" sz="2800" kern="1200">
          <a:solidFill>
            <a:schemeClr val="tx1"/>
          </a:solidFill>
          <a:latin typeface="+mn-lt"/>
          <a:ea typeface="+mn-ea"/>
          <a:cs typeface="+mn-cs"/>
        </a:defRPr>
      </a:lvl1pPr>
      <a:lvl2pPr marL="868680" indent="-283210" algn="l" rtl="0" eaLnBrk="1" latinLnBrk="0" hangingPunct="1">
        <a:spcBef>
          <a:spcPct val="20000"/>
        </a:spcBef>
        <a:buClr>
          <a:schemeClr val="tx1"/>
        </a:buClr>
        <a:buSzPct val="80000"/>
        <a:buFont typeface="Wingdings 2" panose="05020102010507070707"/>
        <a:buChar char=""/>
        <a:defRPr kumimoji="0" sz="2400" kern="1200">
          <a:solidFill>
            <a:schemeClr val="tx1"/>
          </a:solidFill>
          <a:latin typeface="+mn-lt"/>
          <a:ea typeface="+mn-ea"/>
          <a:cs typeface="+mn-cs"/>
        </a:defRPr>
      </a:lvl2pPr>
      <a:lvl3pPr marL="1134110" indent="-228600" algn="l" rtl="0" eaLnBrk="1" latinLnBrk="0" hangingPunct="1">
        <a:spcBef>
          <a:spcPct val="20000"/>
        </a:spcBef>
        <a:buClr>
          <a:schemeClr val="tx1"/>
        </a:buClr>
        <a:buSzPct val="95000"/>
        <a:buFont typeface="Wingdings" panose="05000000000000000000"/>
        <a:buChar char=""/>
        <a:defRPr kumimoji="0" sz="2200" kern="1200">
          <a:solidFill>
            <a:schemeClr val="tx1"/>
          </a:solidFill>
          <a:latin typeface="+mn-lt"/>
          <a:ea typeface="+mn-ea"/>
          <a:cs typeface="+mn-cs"/>
        </a:defRPr>
      </a:lvl3pPr>
      <a:lvl4pPr marL="1353185" indent="-182880" algn="l" rtl="0" eaLnBrk="1" latinLnBrk="0" hangingPunct="1">
        <a:spcBef>
          <a:spcPct val="20000"/>
        </a:spcBef>
        <a:buClr>
          <a:schemeClr val="tx1"/>
        </a:buClr>
        <a:buSzPct val="100000"/>
        <a:buFont typeface="Wingdings 3" panose="05040102010807070707"/>
        <a:buChar char=""/>
        <a:defRPr kumimoji="0" sz="2000" kern="1200">
          <a:solidFill>
            <a:schemeClr val="tx1"/>
          </a:solidFill>
          <a:latin typeface="+mn-lt"/>
          <a:ea typeface="+mn-ea"/>
          <a:cs typeface="+mn-cs"/>
        </a:defRPr>
      </a:lvl4pPr>
      <a:lvl5pPr marL="1545590" indent="-182880" algn="l" rtl="0" eaLnBrk="1" latinLnBrk="0" hangingPunct="1">
        <a:spcBef>
          <a:spcPct val="20000"/>
        </a:spcBef>
        <a:buClr>
          <a:schemeClr val="tx1"/>
        </a:buClr>
        <a:buFont typeface="Wingdings 2" panose="05020102010507070707"/>
        <a:buChar char=""/>
        <a:defRPr kumimoji="0" sz="2000" kern="1200">
          <a:solidFill>
            <a:schemeClr val="tx1"/>
          </a:solidFill>
          <a:latin typeface="+mn-lt"/>
          <a:ea typeface="+mn-ea"/>
          <a:cs typeface="+mn-cs"/>
        </a:defRPr>
      </a:lvl5pPr>
      <a:lvl6pPr marL="1764665" indent="-182880" algn="l" rtl="0" eaLnBrk="1" latinLnBrk="0" hangingPunct="1">
        <a:spcBef>
          <a:spcPct val="20000"/>
        </a:spcBef>
        <a:buClr>
          <a:schemeClr val="tx1"/>
        </a:buClr>
        <a:buFont typeface="Wingdings 3" panose="05040102010807070707"/>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panose="05020102010507070707"/>
        <a:buChar char=""/>
        <a:defRPr kumimoji="0" sz="1600" kern="1200">
          <a:solidFill>
            <a:schemeClr val="tx1"/>
          </a:solidFill>
          <a:latin typeface="+mn-lt"/>
          <a:ea typeface="+mn-ea"/>
          <a:cs typeface="+mn-cs"/>
        </a:defRPr>
      </a:lvl7pPr>
      <a:lvl8pPr marL="2167255" indent="-182880" algn="l" rtl="0" eaLnBrk="1" latinLnBrk="0" hangingPunct="1">
        <a:spcBef>
          <a:spcPct val="20000"/>
        </a:spcBef>
        <a:buClr>
          <a:schemeClr val="tx1"/>
        </a:buClr>
        <a:buFont typeface="Wingdings 2" panose="05020102010507070707"/>
        <a:buChar char=""/>
        <a:defRPr kumimoji="0" sz="1400" kern="1200">
          <a:solidFill>
            <a:schemeClr val="tx1"/>
          </a:solidFill>
          <a:latin typeface="+mn-lt"/>
          <a:ea typeface="+mn-ea"/>
          <a:cs typeface="+mn-cs"/>
        </a:defRPr>
      </a:lvl8pPr>
      <a:lvl9pPr marL="2368550" indent="-182880" algn="l" rtl="0" eaLnBrk="1" latinLnBrk="0" hangingPunct="1">
        <a:spcBef>
          <a:spcPct val="20000"/>
        </a:spcBef>
        <a:buClr>
          <a:schemeClr val="tx1"/>
        </a:buClr>
        <a:buFont typeface="Wingdings 2" panose="05020102010507070707"/>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audio" Target="../media/audio10.wav"/><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43" name="TextBox 7"/>
          <p:cNvSpPr>
            <a:spLocks noChangeArrowheads="1"/>
          </p:cNvSpPr>
          <p:nvPr/>
        </p:nvSpPr>
        <p:spPr bwMode="auto">
          <a:xfrm>
            <a:off x="2220768" y="2643758"/>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适用于创业计划</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投资合作</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公司介绍</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企业宣传</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7"/>
          <p:cNvSpPr>
            <a:spLocks noChangeArrowheads="1"/>
          </p:cNvSpPr>
          <p:nvPr/>
        </p:nvSpPr>
        <p:spPr bwMode="auto">
          <a:xfrm>
            <a:off x="1619672" y="1808803"/>
            <a:ext cx="441706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4800" b="1" dirty="0" smtClean="0">
                <a:latin typeface="微软雅黑" panose="020B0503020204020204" pitchFamily="34" charset="-122"/>
                <a:ea typeface="微软雅黑" panose="020B0503020204020204" pitchFamily="34" charset="-122"/>
                <a:sym typeface="微软雅黑" panose="020B0503020204020204" pitchFamily="34" charset="-122"/>
              </a:rPr>
              <a:t>团队创业计划书</a:t>
            </a:r>
            <a:endParaRPr lang="zh-CN" altLang="en-US" sz="4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7"/>
          <p:cNvSpPr>
            <a:spLocks noChangeArrowheads="1"/>
          </p:cNvSpPr>
          <p:nvPr/>
        </p:nvSpPr>
        <p:spPr bwMode="auto">
          <a:xfrm>
            <a:off x="2331870" y="1471885"/>
            <a:ext cx="39604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dirty="0" smtClean="0">
                <a:solidFill>
                  <a:schemeClr val="accent2"/>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TEAM BUSINESS PLAN</a:t>
            </a:r>
            <a:endParaRPr lang="zh-CN" altLang="en-US" sz="2000" dirty="0">
              <a:solidFill>
                <a:schemeClr val="accent2"/>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grpSp>
        <p:nvGrpSpPr>
          <p:cNvPr id="47" name="Group 40"/>
          <p:cNvGrpSpPr/>
          <p:nvPr/>
        </p:nvGrpSpPr>
        <p:grpSpPr>
          <a:xfrm>
            <a:off x="971600" y="1996728"/>
            <a:ext cx="405491" cy="406311"/>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0"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6111" y="290632"/>
            <a:ext cx="5297890" cy="4852868"/>
          </a:xfrm>
          <a:prstGeom prst="rect">
            <a:avLst/>
          </a:prstGeom>
        </p:spPr>
      </p:pic>
      <p:grpSp>
        <p:nvGrpSpPr>
          <p:cNvPr id="12" name="Group 40"/>
          <p:cNvGrpSpPr/>
          <p:nvPr/>
        </p:nvGrpSpPr>
        <p:grpSpPr>
          <a:xfrm>
            <a:off x="6089565" y="1996728"/>
            <a:ext cx="405491" cy="406311"/>
            <a:chOff x="3692576" y="1742634"/>
            <a:chExt cx="2790379" cy="2796023"/>
          </a:xfrm>
        </p:grpSpPr>
        <p:grpSp>
          <p:nvGrpSpPr>
            <p:cNvPr id="13" name="组合 79"/>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7000">
        <p14:vortex dir="r"/>
        <p:sndAc>
          <p:stSnd loop="1">
            <p:snd r:embed="rId3" name="商场背景音乐 轻松快速.wav"/>
          </p:stSnd>
        </p:sndAc>
      </p:transition>
    </mc:Choice>
    <mc:Fallback xmlns="">
      <p:transition spd="slow" advClick="0" advTm="7000">
        <p:fade/>
        <p:sndAc>
          <p:stSnd loop="1">
            <p:snd r:embed="rId6"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45"/>
                                        </p:tgtEl>
                                        <p:attrNameLst>
                                          <p:attrName>style.visibility</p:attrName>
                                        </p:attrNameLst>
                                      </p:cBhvr>
                                      <p:to>
                                        <p:strVal val="visible"/>
                                      </p:to>
                                    </p:set>
                                    <p:set>
                                      <p:cBhvr>
                                        <p:cTn id="7" dur="114" fill="hold">
                                          <p:stCondLst>
                                            <p:cond delay="0"/>
                                          </p:stCondLst>
                                        </p:cTn>
                                        <p:tgtEl>
                                          <p:spTgt spid="45"/>
                                        </p:tgtEl>
                                        <p:attrNameLst>
                                          <p:attrName>style.rotation</p:attrName>
                                        </p:attrNameLst>
                                      </p:cBhvr>
                                      <p:to>
                                        <p:strVal val="-45.0"/>
                                      </p:to>
                                    </p:set>
                                    <p:anim calcmode="lin" valueType="num">
                                      <p:cBhvr>
                                        <p:cTn id="8" dur="114" fill="hold">
                                          <p:stCondLst>
                                            <p:cond delay="114"/>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4"/>
                                        </p:tgtEl>
                                        <p:attrNameLst>
                                          <p:attrName>ppt_y</p:attrName>
                                        </p:attrNameLst>
                                      </p:cBhvr>
                                      <p:tavLst>
                                        <p:tav tm="0">
                                          <p:val>
                                            <p:strVal val="#ppt_y"/>
                                          </p:val>
                                        </p:tav>
                                        <p:tav tm="100000">
                                          <p:val>
                                            <p:strVal val="#ppt_y"/>
                                          </p:val>
                                        </p:tav>
                                      </p:tavLst>
                                    </p:anim>
                                    <p:anim calcmode="lin" valueType="num">
                                      <p:cBhvr>
                                        <p:cTn id="22"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4"/>
                                        </p:tgtEl>
                                      </p:cBhvr>
                                    </p:animEffect>
                                  </p:childTnLst>
                                </p:cTn>
                              </p:par>
                            </p:childTnLst>
                          </p:cTn>
                        </p:par>
                        <p:par>
                          <p:cTn id="25" fill="hold">
                            <p:stCondLst>
                              <p:cond delay="130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Scale>
                                      <p:cBhvr>
                                        <p:cTn id="28"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3"/>
                                        </p:tgtEl>
                                        <p:attrNameLst>
                                          <p:attrName>ppt_x</p:attrName>
                                          <p:attrName>ppt_y</p:attrName>
                                        </p:attrNameLst>
                                      </p:cBhvr>
                                    </p:animMotion>
                                    <p:animEffect transition="in" filter="fade">
                                      <p:cBhvr>
                                        <p:cTn id="30" dur="1000"/>
                                        <p:tgtEl>
                                          <p:spTgt spid="4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2318" y="2622833"/>
            <a:ext cx="1223538" cy="368530"/>
            <a:chOff x="3838575" y="2712368"/>
            <a:chExt cx="1604974" cy="368530"/>
          </a:xfrm>
        </p:grpSpPr>
        <p:cxnSp>
          <p:nvCxnSpPr>
            <p:cNvPr id="13" name="直接连接符 12"/>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0" name="组合 49"/>
          <p:cNvGrpSpPr/>
          <p:nvPr/>
        </p:nvGrpSpPr>
        <p:grpSpPr>
          <a:xfrm>
            <a:off x="786043" y="2096091"/>
            <a:ext cx="1361423" cy="1364178"/>
            <a:chOff x="7146423" y="413387"/>
            <a:chExt cx="495231" cy="496232"/>
          </a:xfrm>
        </p:grpSpPr>
        <p:grpSp>
          <p:nvGrpSpPr>
            <p:cNvPr id="51" name="组合 50"/>
            <p:cNvGrpSpPr/>
            <p:nvPr/>
          </p:nvGrpSpPr>
          <p:grpSpPr>
            <a:xfrm>
              <a:off x="7146423" y="413387"/>
              <a:ext cx="495231" cy="496232"/>
              <a:chOff x="1589596" y="810715"/>
              <a:chExt cx="2340698" cy="2345431"/>
            </a:xfrm>
          </p:grpSpPr>
          <p:grpSp>
            <p:nvGrpSpPr>
              <p:cNvPr id="53" name="组合 79"/>
              <p:cNvGrpSpPr/>
              <p:nvPr/>
            </p:nvGrpSpPr>
            <p:grpSpPr bwMode="auto">
              <a:xfrm>
                <a:off x="1589596" y="810715"/>
                <a:ext cx="2340698" cy="2345431"/>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5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4"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7229619" y="557367"/>
              <a:ext cx="277354" cy="204366"/>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项目产</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生背景</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063134" y="1395759"/>
            <a:ext cx="2846358" cy="2852117"/>
            <a:chOff x="8244408" y="2516931"/>
            <a:chExt cx="2846358" cy="2852117"/>
          </a:xfrm>
        </p:grpSpPr>
        <p:grpSp>
          <p:nvGrpSpPr>
            <p:cNvPr id="44" name="组合 43"/>
            <p:cNvGrpSpPr/>
            <p:nvPr/>
          </p:nvGrpSpPr>
          <p:grpSpPr>
            <a:xfrm>
              <a:off x="8244408" y="2516931"/>
              <a:ext cx="2846358" cy="2852117"/>
              <a:chOff x="1589596" y="810715"/>
              <a:chExt cx="2340698" cy="2345431"/>
            </a:xfrm>
          </p:grpSpPr>
          <p:grpSp>
            <p:nvGrpSpPr>
              <p:cNvPr id="46" name="组合 79"/>
              <p:cNvGrpSpPr/>
              <p:nvPr/>
            </p:nvGrpSpPr>
            <p:grpSpPr bwMode="auto">
              <a:xfrm>
                <a:off x="1589596" y="810715"/>
                <a:ext cx="2340698" cy="2345431"/>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7"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59" name="TextBox 58"/>
            <p:cNvSpPr txBox="1"/>
            <p:nvPr/>
          </p:nvSpPr>
          <p:spPr>
            <a:xfrm>
              <a:off x="8892480" y="3626172"/>
              <a:ext cx="1561314" cy="961802"/>
            </a:xfrm>
            <a:prstGeom prst="rect">
              <a:avLst/>
            </a:prstGeom>
            <a:noFill/>
          </p:spPr>
          <p:txBody>
            <a:bodyPr wrap="square" lIns="0" tIns="0" rIns="0" bIns="0" rtlCol="0">
              <a:spAutoFit/>
            </a:bodyPr>
            <a:lstStyle/>
            <a:p>
              <a:pPr algn="just">
                <a:lnSpc>
                  <a:spcPts val="1500"/>
                </a:lnSpc>
              </a:pPr>
              <a:r>
                <a:rPr lang="zh-CN" altLang="en-US" sz="1200" dirty="0" smtClean="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9203374" y="3308632"/>
              <a:ext cx="1561314" cy="199222"/>
            </a:xfrm>
            <a:prstGeom prst="rect">
              <a:avLst/>
            </a:prstGeom>
            <a:noFill/>
          </p:spPr>
          <p:txBody>
            <a:bodyPr wrap="square" lIns="0" tIns="0" rIns="0" bIns="0" rtlCol="0">
              <a:spAutoFit/>
            </a:bodyPr>
            <a:lstStyle/>
            <a:p>
              <a:pPr algn="just">
                <a:lnSpc>
                  <a:spcPts val="1500"/>
                </a:lnSpc>
              </a:pPr>
              <a:r>
                <a:rPr lang="zh-CN" altLang="en-US" b="1" dirty="0" smtClean="0">
                  <a:solidFill>
                    <a:schemeClr val="bg1"/>
                  </a:solidFill>
                  <a:latin typeface="微软雅黑" panose="020B0503020204020204" pitchFamily="34" charset="-122"/>
                  <a:ea typeface="微软雅黑" panose="020B0503020204020204" pitchFamily="34" charset="-122"/>
                </a:rPr>
                <a:t>标题文字</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963469" y="1448616"/>
            <a:ext cx="3136923" cy="682563"/>
            <a:chOff x="4675437" y="1448616"/>
            <a:chExt cx="3136923" cy="682563"/>
          </a:xfrm>
        </p:grpSpPr>
        <p:grpSp>
          <p:nvGrpSpPr>
            <p:cNvPr id="66" name="组合 65"/>
            <p:cNvGrpSpPr/>
            <p:nvPr/>
          </p:nvGrpSpPr>
          <p:grpSpPr>
            <a:xfrm>
              <a:off x="4675437" y="1448616"/>
              <a:ext cx="681185" cy="682563"/>
              <a:chOff x="7146423" y="413387"/>
              <a:chExt cx="495231" cy="496232"/>
            </a:xfrm>
          </p:grpSpPr>
          <p:grpSp>
            <p:nvGrpSpPr>
              <p:cNvPr id="67" name="组合 66"/>
              <p:cNvGrpSpPr/>
              <p:nvPr/>
            </p:nvGrpSpPr>
            <p:grpSpPr>
              <a:xfrm>
                <a:off x="7146423" y="413387"/>
                <a:ext cx="495231" cy="496232"/>
                <a:chOff x="1589596" y="810715"/>
                <a:chExt cx="2340698" cy="2345431"/>
              </a:xfrm>
            </p:grpSpPr>
            <p:grpSp>
              <p:nvGrpSpPr>
                <p:cNvPr id="69" name="组合 79"/>
                <p:cNvGrpSpPr/>
                <p:nvPr/>
              </p:nvGrpSpPr>
              <p:grpSpPr bwMode="auto">
                <a:xfrm>
                  <a:off x="1589596" y="810715"/>
                  <a:ext cx="2340698" cy="2345431"/>
                  <a:chOff x="6379729" y="2488774"/>
                  <a:chExt cx="2513016" cy="2513016"/>
                </a:xfrm>
              </p:grpSpPr>
              <p:sp>
                <p:nvSpPr>
                  <p:cNvPr id="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7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0"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68" name="TextBox 67"/>
              <p:cNvSpPr txBox="1"/>
              <p:nvPr/>
            </p:nvSpPr>
            <p:spPr>
              <a:xfrm>
                <a:off x="7229619" y="557367"/>
                <a:ext cx="165136" cy="134348"/>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p>
            </p:txBody>
          </p:sp>
        </p:grpSp>
        <p:sp>
          <p:nvSpPr>
            <p:cNvPr id="31" name="TextBox 30"/>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537305" y="2482879"/>
            <a:ext cx="2995135" cy="682563"/>
            <a:chOff x="5249273" y="2482879"/>
            <a:chExt cx="2995135" cy="682563"/>
          </a:xfrm>
        </p:grpSpPr>
        <p:grpSp>
          <p:nvGrpSpPr>
            <p:cNvPr id="73" name="组合 72"/>
            <p:cNvGrpSpPr/>
            <p:nvPr/>
          </p:nvGrpSpPr>
          <p:grpSpPr>
            <a:xfrm>
              <a:off x="5249273" y="2482879"/>
              <a:ext cx="681185" cy="682563"/>
              <a:chOff x="7146423" y="413387"/>
              <a:chExt cx="495231" cy="496232"/>
            </a:xfrm>
          </p:grpSpPr>
          <p:grpSp>
            <p:nvGrpSpPr>
              <p:cNvPr id="74" name="组合 73"/>
              <p:cNvGrpSpPr/>
              <p:nvPr/>
            </p:nvGrpSpPr>
            <p:grpSpPr>
              <a:xfrm>
                <a:off x="7146423" y="413387"/>
                <a:ext cx="495231" cy="496232"/>
                <a:chOff x="1589596" y="810715"/>
                <a:chExt cx="2340698" cy="2345431"/>
              </a:xfrm>
            </p:grpSpPr>
            <p:grpSp>
              <p:nvGrpSpPr>
                <p:cNvPr id="76" name="组合 79"/>
                <p:cNvGrpSpPr/>
                <p:nvPr/>
              </p:nvGrpSpPr>
              <p:grpSpPr bwMode="auto">
                <a:xfrm>
                  <a:off x="1589596" y="810715"/>
                  <a:ext cx="2340698" cy="2345431"/>
                  <a:chOff x="6379729" y="2488774"/>
                  <a:chExt cx="2513016" cy="2513016"/>
                </a:xfrm>
              </p:grpSpPr>
              <p:sp>
                <p:nvSpPr>
                  <p:cNvPr id="7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7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7"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75" name="TextBox 74"/>
              <p:cNvSpPr txBox="1"/>
              <p:nvPr/>
            </p:nvSpPr>
            <p:spPr>
              <a:xfrm>
                <a:off x="7229619" y="557367"/>
                <a:ext cx="330043" cy="268509"/>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p>
            </p:txBody>
          </p:sp>
        </p:grpSp>
        <p:sp>
          <p:nvSpPr>
            <p:cNvPr id="32" name="TextBox 31"/>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966635" y="3577177"/>
            <a:ext cx="3080401" cy="682563"/>
            <a:chOff x="4678603" y="3577177"/>
            <a:chExt cx="3080401" cy="682563"/>
          </a:xfrm>
        </p:grpSpPr>
        <p:grpSp>
          <p:nvGrpSpPr>
            <p:cNvPr id="80" name="组合 79"/>
            <p:cNvGrpSpPr/>
            <p:nvPr/>
          </p:nvGrpSpPr>
          <p:grpSpPr>
            <a:xfrm>
              <a:off x="4678603" y="3577177"/>
              <a:ext cx="681185" cy="682563"/>
              <a:chOff x="7146423" y="413387"/>
              <a:chExt cx="495231" cy="496232"/>
            </a:xfrm>
          </p:grpSpPr>
          <p:grpSp>
            <p:nvGrpSpPr>
              <p:cNvPr id="81" name="组合 80"/>
              <p:cNvGrpSpPr/>
              <p:nvPr/>
            </p:nvGrpSpPr>
            <p:grpSpPr>
              <a:xfrm>
                <a:off x="7146423" y="413387"/>
                <a:ext cx="495231" cy="496232"/>
                <a:chOff x="1589596" y="810715"/>
                <a:chExt cx="2340698" cy="2345431"/>
              </a:xfrm>
            </p:grpSpPr>
            <p:grpSp>
              <p:nvGrpSpPr>
                <p:cNvPr id="83" name="组合 79"/>
                <p:cNvGrpSpPr/>
                <p:nvPr/>
              </p:nvGrpSpPr>
              <p:grpSpPr bwMode="auto">
                <a:xfrm>
                  <a:off x="1589596" y="810715"/>
                  <a:ext cx="2340698" cy="2345431"/>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8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5"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82" name="TextBox 81"/>
              <p:cNvSpPr txBox="1"/>
              <p:nvPr/>
            </p:nvSpPr>
            <p:spPr>
              <a:xfrm>
                <a:off x="7229619" y="557367"/>
                <a:ext cx="330043" cy="268509"/>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p>
            </p:txBody>
          </p:sp>
        </p:grpSp>
        <p:sp>
          <p:nvSpPr>
            <p:cNvPr id="33" name="TextBox 32"/>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36677" y="141552"/>
            <a:ext cx="2821783" cy="575030"/>
            <a:chOff x="182236" y="188736"/>
            <a:chExt cx="3762377"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项目来源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38" name="矩形 37"/>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1+#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1+#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2821783" cy="575030"/>
            <a:chOff x="182236" y="188736"/>
            <a:chExt cx="3762377"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需要解决</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38" name="矩形 37"/>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cxnSp>
        <p:nvCxnSpPr>
          <p:cNvPr id="58" name="直接连接符 57"/>
          <p:cNvCxnSpPr/>
          <p:nvPr/>
        </p:nvCxnSpPr>
        <p:spPr>
          <a:xfrm>
            <a:off x="486389" y="3211579"/>
            <a:ext cx="8052620"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23242" y="3510871"/>
            <a:ext cx="7841216" cy="702756"/>
            <a:chOff x="689917" y="3167971"/>
            <a:chExt cx="7841216" cy="702756"/>
          </a:xfrm>
        </p:grpSpPr>
        <p:sp>
          <p:nvSpPr>
            <p:cNvPr id="63" name="文本框 7"/>
            <p:cNvSpPr txBox="1"/>
            <p:nvPr/>
          </p:nvSpPr>
          <p:spPr>
            <a:xfrm>
              <a:off x="689917"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64" name="文本框 8"/>
            <p:cNvSpPr txBox="1"/>
            <p:nvPr/>
          </p:nvSpPr>
          <p:spPr>
            <a:xfrm>
              <a:off x="2654998"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65" name="文本框 9"/>
            <p:cNvSpPr txBox="1"/>
            <p:nvPr/>
          </p:nvSpPr>
          <p:spPr>
            <a:xfrm>
              <a:off x="462007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74" name="文本框 10"/>
            <p:cNvSpPr txBox="1"/>
            <p:nvPr/>
          </p:nvSpPr>
          <p:spPr>
            <a:xfrm>
              <a:off x="658515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grpSp>
      <p:grpSp>
        <p:nvGrpSpPr>
          <p:cNvPr id="75" name="Group 22"/>
          <p:cNvGrpSpPr/>
          <p:nvPr/>
        </p:nvGrpSpPr>
        <p:grpSpPr>
          <a:xfrm>
            <a:off x="1452559" y="3040754"/>
            <a:ext cx="284549" cy="285125"/>
            <a:chOff x="2495600" y="3102417"/>
            <a:chExt cx="646764" cy="648072"/>
          </a:xfrm>
        </p:grpSpPr>
        <p:grpSp>
          <p:nvGrpSpPr>
            <p:cNvPr id="76" name="组合 79"/>
            <p:cNvGrpSpPr/>
            <p:nvPr/>
          </p:nvGrpSpPr>
          <p:grpSpPr bwMode="auto">
            <a:xfrm>
              <a:off x="2495600" y="3102417"/>
              <a:ext cx="646764" cy="648072"/>
              <a:chOff x="6379729" y="2488774"/>
              <a:chExt cx="2513016" cy="2513016"/>
            </a:xfrm>
          </p:grpSpPr>
          <p:sp>
            <p:nvSpPr>
              <p:cNvPr id="7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7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7"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80" name="组合 79"/>
          <p:cNvGrpSpPr/>
          <p:nvPr/>
        </p:nvGrpSpPr>
        <p:grpSpPr>
          <a:xfrm>
            <a:off x="915178" y="1202781"/>
            <a:ext cx="1423062" cy="1772953"/>
            <a:chOff x="587259" y="980731"/>
            <a:chExt cx="1560385" cy="1944040"/>
          </a:xfrm>
        </p:grpSpPr>
        <p:grpSp>
          <p:nvGrpSpPr>
            <p:cNvPr id="81" name="组合 80"/>
            <p:cNvGrpSpPr/>
            <p:nvPr/>
          </p:nvGrpSpPr>
          <p:grpSpPr>
            <a:xfrm>
              <a:off x="587259" y="980731"/>
              <a:ext cx="1544387" cy="1944040"/>
              <a:chOff x="2806339" y="956606"/>
              <a:chExt cx="1215256" cy="1529737"/>
            </a:xfrm>
          </p:grpSpPr>
          <p:sp>
            <p:nvSpPr>
              <p:cNvPr id="8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8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sp>
          <p:nvSpPr>
            <p:cNvPr id="82"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83" name="TextBox 34"/>
            <p:cNvSpPr txBox="1"/>
            <p:nvPr/>
          </p:nvSpPr>
          <p:spPr>
            <a:xfrm>
              <a:off x="1083645" y="1388452"/>
              <a:ext cx="1063999"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01</a:t>
              </a:r>
            </a:p>
          </p:txBody>
        </p:sp>
      </p:grpSp>
      <p:grpSp>
        <p:nvGrpSpPr>
          <p:cNvPr id="86" name="Group 22"/>
          <p:cNvGrpSpPr/>
          <p:nvPr/>
        </p:nvGrpSpPr>
        <p:grpSpPr>
          <a:xfrm>
            <a:off x="3417640" y="3048374"/>
            <a:ext cx="284549" cy="285125"/>
            <a:chOff x="2495600" y="3102417"/>
            <a:chExt cx="646764" cy="648072"/>
          </a:xfrm>
        </p:grpSpPr>
        <p:grpSp>
          <p:nvGrpSpPr>
            <p:cNvPr id="87" name="组合 79"/>
            <p:cNvGrpSpPr/>
            <p:nvPr/>
          </p:nvGrpSpPr>
          <p:grpSpPr bwMode="auto">
            <a:xfrm>
              <a:off x="2495600" y="3102417"/>
              <a:ext cx="646764" cy="648072"/>
              <a:chOff x="6379729" y="2488774"/>
              <a:chExt cx="2513016" cy="2513016"/>
            </a:xfrm>
          </p:grpSpPr>
          <p:sp>
            <p:nvSpPr>
              <p:cNvPr id="8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90"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8"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91" name="组合 90"/>
          <p:cNvGrpSpPr/>
          <p:nvPr/>
        </p:nvGrpSpPr>
        <p:grpSpPr>
          <a:xfrm>
            <a:off x="2880259" y="1210401"/>
            <a:ext cx="1423062" cy="1772953"/>
            <a:chOff x="587259" y="980731"/>
            <a:chExt cx="1560385" cy="1944040"/>
          </a:xfrm>
        </p:grpSpPr>
        <p:grpSp>
          <p:nvGrpSpPr>
            <p:cNvPr id="92" name="组合 91"/>
            <p:cNvGrpSpPr/>
            <p:nvPr/>
          </p:nvGrpSpPr>
          <p:grpSpPr>
            <a:xfrm>
              <a:off x="587259" y="980731"/>
              <a:ext cx="1544387" cy="1944040"/>
              <a:chOff x="2806339" y="956606"/>
              <a:chExt cx="1215256" cy="1529737"/>
            </a:xfrm>
          </p:grpSpPr>
          <p:sp>
            <p:nvSpPr>
              <p:cNvPr id="95"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96"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sp>
          <p:nvSpPr>
            <p:cNvPr id="93"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94"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02</a:t>
              </a:r>
            </a:p>
          </p:txBody>
        </p:sp>
      </p:grpSp>
      <p:grpSp>
        <p:nvGrpSpPr>
          <p:cNvPr id="97" name="Group 22"/>
          <p:cNvGrpSpPr/>
          <p:nvPr/>
        </p:nvGrpSpPr>
        <p:grpSpPr>
          <a:xfrm>
            <a:off x="5429320" y="3048374"/>
            <a:ext cx="284549" cy="285125"/>
            <a:chOff x="2495600" y="3102417"/>
            <a:chExt cx="646764" cy="648072"/>
          </a:xfrm>
        </p:grpSpPr>
        <p:grpSp>
          <p:nvGrpSpPr>
            <p:cNvPr id="98" name="组合 79"/>
            <p:cNvGrpSpPr/>
            <p:nvPr/>
          </p:nvGrpSpPr>
          <p:grpSpPr bwMode="auto">
            <a:xfrm>
              <a:off x="2495600" y="3102417"/>
              <a:ext cx="646764" cy="648072"/>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0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02" name="组合 101"/>
          <p:cNvGrpSpPr/>
          <p:nvPr/>
        </p:nvGrpSpPr>
        <p:grpSpPr>
          <a:xfrm>
            <a:off x="4891939" y="1210401"/>
            <a:ext cx="1423062" cy="1772953"/>
            <a:chOff x="587259" y="980731"/>
            <a:chExt cx="1560385" cy="1944040"/>
          </a:xfrm>
        </p:grpSpPr>
        <p:grpSp>
          <p:nvGrpSpPr>
            <p:cNvPr id="103" name="组合 102"/>
            <p:cNvGrpSpPr/>
            <p:nvPr/>
          </p:nvGrpSpPr>
          <p:grpSpPr>
            <a:xfrm>
              <a:off x="587259" y="980731"/>
              <a:ext cx="1544387" cy="1944040"/>
              <a:chOff x="2806339" y="956606"/>
              <a:chExt cx="1215256" cy="1529737"/>
            </a:xfrm>
          </p:grpSpPr>
          <p:sp>
            <p:nvSpPr>
              <p:cNvPr id="106"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10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sp>
          <p:nvSpPr>
            <p:cNvPr id="104"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105"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03</a:t>
              </a:r>
            </a:p>
          </p:txBody>
        </p:sp>
      </p:grpSp>
      <p:grpSp>
        <p:nvGrpSpPr>
          <p:cNvPr id="108" name="Group 22"/>
          <p:cNvGrpSpPr/>
          <p:nvPr/>
        </p:nvGrpSpPr>
        <p:grpSpPr>
          <a:xfrm>
            <a:off x="7317321" y="3048374"/>
            <a:ext cx="284549" cy="285125"/>
            <a:chOff x="2495600" y="3102417"/>
            <a:chExt cx="646764" cy="648072"/>
          </a:xfrm>
        </p:grpSpPr>
        <p:grpSp>
          <p:nvGrpSpPr>
            <p:cNvPr id="109" name="组合 79"/>
            <p:cNvGrpSpPr/>
            <p:nvPr/>
          </p:nvGrpSpPr>
          <p:grpSpPr bwMode="auto">
            <a:xfrm>
              <a:off x="2495600" y="3102417"/>
              <a:ext cx="646764" cy="648072"/>
              <a:chOff x="6379729" y="2488774"/>
              <a:chExt cx="2513016" cy="2513016"/>
            </a:xfrm>
          </p:grpSpPr>
          <p:sp>
            <p:nvSpPr>
              <p:cNvPr id="11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1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0"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3" name="组合 112"/>
          <p:cNvGrpSpPr/>
          <p:nvPr/>
        </p:nvGrpSpPr>
        <p:grpSpPr>
          <a:xfrm>
            <a:off x="6779940" y="1210401"/>
            <a:ext cx="1423062" cy="1772953"/>
            <a:chOff x="587259" y="980731"/>
            <a:chExt cx="1560385" cy="1944040"/>
          </a:xfrm>
        </p:grpSpPr>
        <p:grpSp>
          <p:nvGrpSpPr>
            <p:cNvPr id="114" name="组合 113"/>
            <p:cNvGrpSpPr/>
            <p:nvPr/>
          </p:nvGrpSpPr>
          <p:grpSpPr>
            <a:xfrm>
              <a:off x="587259" y="980731"/>
              <a:ext cx="1544387" cy="1944040"/>
              <a:chOff x="2806339" y="956606"/>
              <a:chExt cx="1215256" cy="1529737"/>
            </a:xfrm>
          </p:grpSpPr>
          <p:sp>
            <p:nvSpPr>
              <p:cNvPr id="117"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118"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sp>
          <p:nvSpPr>
            <p:cNvPr id="115"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smtClean="0">
                  <a:solidFill>
                    <a:schemeClr val="bg1"/>
                  </a:solidFill>
                </a:rPr>
                <a:t>标题文字</a:t>
              </a:r>
              <a:endParaRPr lang="en-US" altLang="zh-CN" sz="1500" dirty="0" smtClean="0">
                <a:solidFill>
                  <a:schemeClr val="bg1"/>
                </a:solidFill>
              </a:endParaRPr>
            </a:p>
          </p:txBody>
        </p:sp>
        <p:sp>
          <p:nvSpPr>
            <p:cNvPr id="116"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04</a:t>
              </a: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anim calcmode="lin" valueType="num">
                                      <p:cBhvr>
                                        <p:cTn id="19" dur="500" fill="hold"/>
                                        <p:tgtEl>
                                          <p:spTgt spid="60"/>
                                        </p:tgtEl>
                                        <p:attrNameLst>
                                          <p:attrName>ppt_x</p:attrName>
                                        </p:attrNameLst>
                                      </p:cBhvr>
                                      <p:tavLst>
                                        <p:tav tm="0">
                                          <p:val>
                                            <p:strVal val="#ppt_x"/>
                                          </p:val>
                                        </p:tav>
                                        <p:tav tm="100000">
                                          <p:val>
                                            <p:strVal val="#ppt_x"/>
                                          </p:val>
                                        </p:tav>
                                      </p:tavLst>
                                    </p:anim>
                                    <p:anim calcmode="lin" valueType="num">
                                      <p:cBhvr>
                                        <p:cTn id="20" dur="500" fill="hold"/>
                                        <p:tgtEl>
                                          <p:spTgt spid="60"/>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500"/>
                                        <p:tgtEl>
                                          <p:spTgt spid="86"/>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anim calcmode="lin" valueType="num">
                                      <p:cBhvr>
                                        <p:cTn id="41" dur="500" fill="hold"/>
                                        <p:tgtEl>
                                          <p:spTgt spid="91"/>
                                        </p:tgtEl>
                                        <p:attrNameLst>
                                          <p:attrName>ppt_x</p:attrName>
                                        </p:attrNameLst>
                                      </p:cBhvr>
                                      <p:tavLst>
                                        <p:tav tm="0">
                                          <p:val>
                                            <p:strVal val="#ppt_x"/>
                                          </p:val>
                                        </p:tav>
                                        <p:tav tm="100000">
                                          <p:val>
                                            <p:strVal val="#ppt_x"/>
                                          </p:val>
                                        </p:tav>
                                      </p:tavLst>
                                    </p:anim>
                                    <p:anim calcmode="lin" valueType="num">
                                      <p:cBhvr>
                                        <p:cTn id="42" dur="50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500"/>
                                        <p:tgtEl>
                                          <p:spTgt spid="102"/>
                                        </p:tgtEl>
                                      </p:cBhvr>
                                    </p:animEffect>
                                    <p:anim calcmode="lin" valueType="num">
                                      <p:cBhvr>
                                        <p:cTn id="52" dur="500" fill="hold"/>
                                        <p:tgtEl>
                                          <p:spTgt spid="102"/>
                                        </p:tgtEl>
                                        <p:attrNameLst>
                                          <p:attrName>ppt_x</p:attrName>
                                        </p:attrNameLst>
                                      </p:cBhvr>
                                      <p:tavLst>
                                        <p:tav tm="0">
                                          <p:val>
                                            <p:strVal val="#ppt_x"/>
                                          </p:val>
                                        </p:tav>
                                        <p:tav tm="100000">
                                          <p:val>
                                            <p:strVal val="#ppt_x"/>
                                          </p:val>
                                        </p:tav>
                                      </p:tavLst>
                                    </p:anim>
                                    <p:anim calcmode="lin" valueType="num">
                                      <p:cBhvr>
                                        <p:cTn id="53" dur="500" fill="hold"/>
                                        <p:tgtEl>
                                          <p:spTgt spid="102"/>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500"/>
                                        <p:tgtEl>
                                          <p:spTgt spid="108"/>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anim calcmode="lin" valueType="num">
                                      <p:cBhvr>
                                        <p:cTn id="63" dur="500" fill="hold"/>
                                        <p:tgtEl>
                                          <p:spTgt spid="113"/>
                                        </p:tgtEl>
                                        <p:attrNameLst>
                                          <p:attrName>ppt_x</p:attrName>
                                        </p:attrNameLst>
                                      </p:cBhvr>
                                      <p:tavLst>
                                        <p:tav tm="0">
                                          <p:val>
                                            <p:strVal val="#ppt_x"/>
                                          </p:val>
                                        </p:tav>
                                        <p:tav tm="100000">
                                          <p:val>
                                            <p:strVal val="#ppt_x"/>
                                          </p:val>
                                        </p:tav>
                                      </p:tavLst>
                                    </p:anim>
                                    <p:anim calcmode="lin" valueType="num">
                                      <p:cBhvr>
                                        <p:cTn id="64" dur="5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2821784" cy="577081"/>
            <a:chOff x="182236" y="188736"/>
            <a:chExt cx="3762377" cy="769441"/>
          </a:xfrm>
        </p:grpSpPr>
        <p:sp>
          <p:nvSpPr>
            <p:cNvPr id="36" name="矩形 39"/>
            <p:cNvSpPr>
              <a:spLocks noChangeArrowheads="1"/>
            </p:cNvSpPr>
            <p:nvPr/>
          </p:nvSpPr>
          <p:spPr bwMode="auto">
            <a:xfrm>
              <a:off x="182236" y="188736"/>
              <a:ext cx="376237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竟争对手分析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38" name="矩形 37"/>
            <p:cNvSpPr/>
            <p:nvPr/>
          </p:nvSpPr>
          <p:spPr>
            <a:xfrm>
              <a:off x="3215679" y="489571"/>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sp>
        <p:nvSpPr>
          <p:cNvPr id="43" name="空心弧 42"/>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600323" y="1737476"/>
            <a:ext cx="2259643" cy="2259643"/>
            <a:chOff x="600323" y="1737476"/>
            <a:chExt cx="2259643" cy="2259643"/>
          </a:xfrm>
        </p:grpSpPr>
        <p:sp>
          <p:nvSpPr>
            <p:cNvPr id="51" name="椭圆 50"/>
            <p:cNvSpPr/>
            <p:nvPr/>
          </p:nvSpPr>
          <p:spPr bwMode="auto">
            <a:xfrm>
              <a:off x="600323" y="1737476"/>
              <a:ext cx="2259643" cy="225964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bwMode="auto">
            <a:xfrm>
              <a:off x="727435" y="1864588"/>
              <a:ext cx="2005419" cy="2005419"/>
            </a:xfrm>
            <a:prstGeom prst="ellipse">
              <a:avLst/>
            </a:prstGeom>
            <a:blipFill dpi="0" rotWithShape="1">
              <a:blip r:embed="rId3" cstate="print"/>
              <a:srcRect/>
              <a:stretch>
                <a:fillRect l="-20000" r="-20000"/>
              </a:stretch>
            </a:blipFill>
            <a:ln>
              <a:noFill/>
            </a:ln>
            <a:effectLst>
              <a:innerShdw blurRad="63500" dist="50800" dir="208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2519595" y="1136730"/>
            <a:ext cx="5455683" cy="759531"/>
            <a:chOff x="2519595" y="1136730"/>
            <a:chExt cx="5455683" cy="759531"/>
          </a:xfrm>
        </p:grpSpPr>
        <p:sp>
          <p:nvSpPr>
            <p:cNvPr id="48" name="矩形 47"/>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处于起步阶段</a:t>
              </a:r>
            </a:p>
          </p:txBody>
        </p:sp>
        <p:sp>
          <p:nvSpPr>
            <p:cNvPr id="49" name="矩形 47"/>
            <p:cNvSpPr>
              <a:spLocks noChangeArrowheads="1"/>
            </p:cNvSpPr>
            <p:nvPr/>
          </p:nvSpPr>
          <p:spPr bwMode="auto">
            <a:xfrm>
              <a:off x="4932040" y="136945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9" name="组合 8"/>
            <p:cNvGrpSpPr/>
            <p:nvPr/>
          </p:nvGrpSpPr>
          <p:grpSpPr>
            <a:xfrm>
              <a:off x="2864788" y="1191623"/>
              <a:ext cx="2008130" cy="677519"/>
              <a:chOff x="2864788" y="1191623"/>
              <a:chExt cx="2008130" cy="677519"/>
            </a:xfrm>
          </p:grpSpPr>
          <p:cxnSp>
            <p:nvCxnSpPr>
              <p:cNvPr id="44" name="直接连接符 43"/>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1"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95" name="Group 15"/>
            <p:cNvGrpSpPr/>
            <p:nvPr/>
          </p:nvGrpSpPr>
          <p:grpSpPr>
            <a:xfrm>
              <a:off x="2519595" y="1268719"/>
              <a:ext cx="484247" cy="485226"/>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8"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grpSp>
        <p:nvGrpSpPr>
          <p:cNvPr id="11" name="组合 10"/>
          <p:cNvGrpSpPr/>
          <p:nvPr/>
        </p:nvGrpSpPr>
        <p:grpSpPr>
          <a:xfrm>
            <a:off x="3094404" y="1997065"/>
            <a:ext cx="5404655" cy="759531"/>
            <a:chOff x="3094404" y="1997065"/>
            <a:chExt cx="5404655" cy="759531"/>
          </a:xfrm>
        </p:grpSpPr>
        <p:sp>
          <p:nvSpPr>
            <p:cNvPr id="87" name="矩形 86"/>
            <p:cNvSpPr/>
            <p:nvPr/>
          </p:nvSpPr>
          <p:spPr>
            <a:xfrm>
              <a:off x="5485163" y="1997065"/>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整体规模较小</a:t>
              </a:r>
            </a:p>
          </p:txBody>
        </p:sp>
        <p:sp>
          <p:nvSpPr>
            <p:cNvPr id="88" name="矩形 47"/>
            <p:cNvSpPr>
              <a:spLocks noChangeArrowheads="1"/>
            </p:cNvSpPr>
            <p:nvPr/>
          </p:nvSpPr>
          <p:spPr bwMode="auto">
            <a:xfrm>
              <a:off x="5455821" y="2229793"/>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07" name="组合 106"/>
            <p:cNvGrpSpPr/>
            <p:nvPr/>
          </p:nvGrpSpPr>
          <p:grpSpPr>
            <a:xfrm>
              <a:off x="3439597" y="2079077"/>
              <a:ext cx="2008130" cy="677519"/>
              <a:chOff x="2864788" y="1191623"/>
              <a:chExt cx="2008130" cy="677519"/>
            </a:xfrm>
          </p:grpSpPr>
          <p:cxnSp>
            <p:nvCxnSpPr>
              <p:cNvPr id="108" name="直接连接符 107"/>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0" name="Group 15"/>
            <p:cNvGrpSpPr/>
            <p:nvPr/>
          </p:nvGrpSpPr>
          <p:grpSpPr>
            <a:xfrm>
              <a:off x="3094404" y="2156173"/>
              <a:ext cx="484247" cy="485226"/>
              <a:chOff x="3692576" y="1742634"/>
              <a:chExt cx="2790379" cy="2796023"/>
            </a:xfrm>
          </p:grpSpPr>
          <p:grpSp>
            <p:nvGrpSpPr>
              <p:cNvPr id="111" name="组合 79"/>
              <p:cNvGrpSpPr/>
              <p:nvPr/>
            </p:nvGrpSpPr>
            <p:grpSpPr bwMode="auto">
              <a:xfrm>
                <a:off x="3692576" y="1742634"/>
                <a:ext cx="2790379" cy="2796023"/>
                <a:chOff x="6379729" y="2488774"/>
                <a:chExt cx="2513016" cy="2513016"/>
              </a:xfrm>
            </p:grpSpPr>
            <p:sp>
              <p:nvSpPr>
                <p:cNvPr id="1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1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grpSp>
        <p:nvGrpSpPr>
          <p:cNvPr id="12" name="组合 11"/>
          <p:cNvGrpSpPr/>
          <p:nvPr/>
        </p:nvGrpSpPr>
        <p:grpSpPr>
          <a:xfrm>
            <a:off x="3128888" y="3028040"/>
            <a:ext cx="5444729" cy="759531"/>
            <a:chOff x="3128888" y="3028040"/>
            <a:chExt cx="5444729" cy="759531"/>
          </a:xfrm>
        </p:grpSpPr>
        <p:sp>
          <p:nvSpPr>
            <p:cNvPr id="89" name="矩形 88"/>
            <p:cNvSpPr/>
            <p:nvPr/>
          </p:nvSpPr>
          <p:spPr>
            <a:xfrm>
              <a:off x="5559721" y="3028040"/>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市场占有率低</a:t>
              </a:r>
            </a:p>
          </p:txBody>
        </p:sp>
        <p:sp>
          <p:nvSpPr>
            <p:cNvPr id="90" name="矩形 47"/>
            <p:cNvSpPr>
              <a:spLocks noChangeArrowheads="1"/>
            </p:cNvSpPr>
            <p:nvPr/>
          </p:nvSpPr>
          <p:spPr bwMode="auto">
            <a:xfrm>
              <a:off x="5530379" y="326076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15" name="组合 114"/>
            <p:cNvGrpSpPr/>
            <p:nvPr/>
          </p:nvGrpSpPr>
          <p:grpSpPr>
            <a:xfrm>
              <a:off x="3474081" y="3057006"/>
              <a:ext cx="2008130" cy="677519"/>
              <a:chOff x="2864788" y="1191623"/>
              <a:chExt cx="2008130" cy="677519"/>
            </a:xfrm>
          </p:grpSpPr>
          <p:cxnSp>
            <p:nvCxnSpPr>
              <p:cNvPr id="116" name="直接连接符 115"/>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7"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8" name="Group 15"/>
            <p:cNvGrpSpPr/>
            <p:nvPr/>
          </p:nvGrpSpPr>
          <p:grpSpPr>
            <a:xfrm>
              <a:off x="3128888" y="3134102"/>
              <a:ext cx="484247" cy="485226"/>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4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4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grpSp>
        <p:nvGrpSpPr>
          <p:cNvPr id="13" name="组合 12"/>
          <p:cNvGrpSpPr/>
          <p:nvPr/>
        </p:nvGrpSpPr>
        <p:grpSpPr>
          <a:xfrm>
            <a:off x="2339752" y="3867894"/>
            <a:ext cx="5414854" cy="759531"/>
            <a:chOff x="2339752" y="3867894"/>
            <a:chExt cx="5414854" cy="759531"/>
          </a:xfrm>
        </p:grpSpPr>
        <p:sp>
          <p:nvSpPr>
            <p:cNvPr id="91" name="矩形 90"/>
            <p:cNvSpPr/>
            <p:nvPr/>
          </p:nvSpPr>
          <p:spPr>
            <a:xfrm>
              <a:off x="4740710" y="3867894"/>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市场认知度低</a:t>
              </a:r>
            </a:p>
          </p:txBody>
        </p:sp>
        <p:sp>
          <p:nvSpPr>
            <p:cNvPr id="92" name="矩形 47"/>
            <p:cNvSpPr>
              <a:spLocks noChangeArrowheads="1"/>
            </p:cNvSpPr>
            <p:nvPr/>
          </p:nvSpPr>
          <p:spPr bwMode="auto">
            <a:xfrm>
              <a:off x="4711368" y="4100622"/>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46" name="组合 145"/>
            <p:cNvGrpSpPr/>
            <p:nvPr/>
          </p:nvGrpSpPr>
          <p:grpSpPr>
            <a:xfrm>
              <a:off x="2684945" y="3892554"/>
              <a:ext cx="2008130" cy="677519"/>
              <a:chOff x="2864788" y="1191623"/>
              <a:chExt cx="2008130" cy="677519"/>
            </a:xfrm>
          </p:grpSpPr>
          <p:cxnSp>
            <p:nvCxnSpPr>
              <p:cNvPr id="147" name="直接连接符 146"/>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8"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9" name="Group 15"/>
            <p:cNvGrpSpPr/>
            <p:nvPr/>
          </p:nvGrpSpPr>
          <p:grpSpPr>
            <a:xfrm>
              <a:off x="2339752" y="3969650"/>
              <a:ext cx="484247" cy="485226"/>
              <a:chOff x="3692576" y="1742634"/>
              <a:chExt cx="2790379" cy="2796023"/>
            </a:xfrm>
          </p:grpSpPr>
          <p:grpSp>
            <p:nvGrpSpPr>
              <p:cNvPr id="150" name="组合 79"/>
              <p:cNvGrpSpPr/>
              <p:nvPr/>
            </p:nvGrpSpPr>
            <p:grpSpPr bwMode="auto">
              <a:xfrm>
                <a:off x="3692576" y="1742634"/>
                <a:ext cx="2790379" cy="2796023"/>
                <a:chOff x="6379729" y="2488774"/>
                <a:chExt cx="2513016" cy="2513016"/>
              </a:xfrm>
            </p:grpSpPr>
            <p:sp>
              <p:nvSpPr>
                <p:cNvPr id="1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1"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35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ppt_x</p:attrName>
                                        </p:attrNameLst>
                                      </p:cBhvr>
                                      <p:tavLst>
                                        <p:tav tm="0">
                                          <p:val>
                                            <p:strVal val="#ppt_x-#ppt_w*1.125000"/>
                                          </p:val>
                                        </p:tav>
                                        <p:tav tm="100000">
                                          <p:val>
                                            <p:strVal val="#ppt_x"/>
                                          </p:val>
                                        </p:tav>
                                      </p:tavLst>
                                    </p:anim>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righ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ppt_x</p:attrName>
                                        </p:attrNameLst>
                                      </p:cBhvr>
                                      <p:tavLst>
                                        <p:tav tm="0">
                                          <p:val>
                                            <p:strVal val="#ppt_x-#ppt_w*1.125000"/>
                                          </p:val>
                                        </p:tav>
                                        <p:tav tm="100000">
                                          <p:val>
                                            <p:strVal val="#ppt_x"/>
                                          </p:val>
                                        </p:tav>
                                      </p:tavLst>
                                    </p:anim>
                                    <p:animEffect transition="in" filter="wipe(righ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2821783" cy="575030"/>
            <a:chOff x="182236" y="188736"/>
            <a:chExt cx="3762377"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可行分析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132" name="矩形 131"/>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grpSp>
        <p:nvGrpSpPr>
          <p:cNvPr id="54" name="组合 53"/>
          <p:cNvGrpSpPr/>
          <p:nvPr/>
        </p:nvGrpSpPr>
        <p:grpSpPr>
          <a:xfrm>
            <a:off x="761775" y="2196656"/>
            <a:ext cx="7452586" cy="1025288"/>
            <a:chOff x="1015699" y="2928875"/>
            <a:chExt cx="9936781" cy="1367050"/>
          </a:xfrm>
        </p:grpSpPr>
        <p:cxnSp>
          <p:nvCxnSpPr>
            <p:cNvPr id="55"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56"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Oval 5"/>
            <p:cNvSpPr/>
            <p:nvPr/>
          </p:nvSpPr>
          <p:spPr>
            <a:xfrm>
              <a:off x="2247244" y="3561532"/>
              <a:ext cx="127665" cy="127665"/>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5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Oval 5"/>
            <p:cNvSpPr/>
            <p:nvPr/>
          </p:nvSpPr>
          <p:spPr>
            <a:xfrm>
              <a:off x="7201978" y="3561532"/>
              <a:ext cx="127665" cy="127665"/>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87"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Oval 5"/>
            <p:cNvSpPr/>
            <p:nvPr/>
          </p:nvSpPr>
          <p:spPr>
            <a:xfrm>
              <a:off x="4713341" y="3561532"/>
              <a:ext cx="127665" cy="127665"/>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89"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0" name="Oval 5"/>
            <p:cNvSpPr/>
            <p:nvPr/>
          </p:nvSpPr>
          <p:spPr>
            <a:xfrm>
              <a:off x="9679462" y="3561532"/>
              <a:ext cx="127665" cy="127665"/>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sp>
        <p:nvSpPr>
          <p:cNvPr id="91" name="矩形 90"/>
          <p:cNvSpPr/>
          <p:nvPr/>
        </p:nvSpPr>
        <p:spPr>
          <a:xfrm>
            <a:off x="2293841" y="1523838"/>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2" name="矩形 91"/>
          <p:cNvSpPr/>
          <p:nvPr/>
        </p:nvSpPr>
        <p:spPr>
          <a:xfrm>
            <a:off x="6019095" y="1523838"/>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5" name="矩形 94"/>
          <p:cNvSpPr/>
          <p:nvPr/>
        </p:nvSpPr>
        <p:spPr>
          <a:xfrm>
            <a:off x="729928" y="3221944"/>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7" name="矩形 96"/>
          <p:cNvSpPr/>
          <p:nvPr/>
        </p:nvSpPr>
        <p:spPr>
          <a:xfrm>
            <a:off x="4312308" y="3221944"/>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98" name="组合 97"/>
          <p:cNvGrpSpPr/>
          <p:nvPr/>
        </p:nvGrpSpPr>
        <p:grpSpPr>
          <a:xfrm>
            <a:off x="1262027" y="1384450"/>
            <a:ext cx="938264" cy="940162"/>
            <a:chOff x="1771602" y="1706233"/>
            <a:chExt cx="1251019" cy="1253549"/>
          </a:xfrm>
        </p:grpSpPr>
        <p:grpSp>
          <p:nvGrpSpPr>
            <p:cNvPr id="99" name="Group 38"/>
            <p:cNvGrpSpPr/>
            <p:nvPr/>
          </p:nvGrpSpPr>
          <p:grpSpPr>
            <a:xfrm>
              <a:off x="1771602" y="1706233"/>
              <a:ext cx="1251019" cy="1253549"/>
              <a:chOff x="3692576" y="1742634"/>
              <a:chExt cx="2790379" cy="2796023"/>
            </a:xfrm>
          </p:grpSpPr>
          <p:grpSp>
            <p:nvGrpSpPr>
              <p:cNvPr id="101"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00"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4963387" y="1383126"/>
            <a:ext cx="938264" cy="940162"/>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43" name="组合 79"/>
              <p:cNvGrpSpPr/>
              <p:nvPr/>
            </p:nvGrpSpPr>
            <p:grpSpPr bwMode="auto">
              <a:xfrm>
                <a:off x="3692576" y="1742634"/>
                <a:ext cx="2790379" cy="2796023"/>
                <a:chOff x="6379729" y="2488774"/>
                <a:chExt cx="2513016" cy="2513016"/>
              </a:xfrm>
            </p:grpSpPr>
            <p:sp>
              <p:nvSpPr>
                <p:cNvPr id="1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4"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8"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9"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0"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47" name="组合 146"/>
          <p:cNvGrpSpPr/>
          <p:nvPr/>
        </p:nvGrpSpPr>
        <p:grpSpPr>
          <a:xfrm>
            <a:off x="6843799" y="3116996"/>
            <a:ext cx="938264" cy="940162"/>
            <a:chOff x="9213965" y="4016294"/>
            <a:chExt cx="1251019" cy="1253549"/>
          </a:xfrm>
        </p:grpSpPr>
        <p:grpSp>
          <p:nvGrpSpPr>
            <p:cNvPr id="148" name="Group 48"/>
            <p:cNvGrpSpPr/>
            <p:nvPr/>
          </p:nvGrpSpPr>
          <p:grpSpPr>
            <a:xfrm>
              <a:off x="9213965" y="4016294"/>
              <a:ext cx="1251019" cy="1253549"/>
              <a:chOff x="3692576" y="1742634"/>
              <a:chExt cx="2790379" cy="2796023"/>
            </a:xfrm>
          </p:grpSpPr>
          <p:grpSp>
            <p:nvGrpSpPr>
              <p:cNvPr id="154" name="组合 79"/>
              <p:cNvGrpSpPr/>
              <p:nvPr/>
            </p:nvGrpSpPr>
            <p:grpSpPr bwMode="auto">
              <a:xfrm>
                <a:off x="3692576" y="1742634"/>
                <a:ext cx="2790379" cy="2796023"/>
                <a:chOff x="6379729" y="2488774"/>
                <a:chExt cx="2513016" cy="2513016"/>
              </a:xfrm>
            </p:grpSpPr>
            <p:sp>
              <p:nvSpPr>
                <p:cNvPr id="15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5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5"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9" name="Group 132"/>
            <p:cNvGrpSpPr>
              <a:grpSpLocks noChangeAspect="1"/>
            </p:cNvGrpSpPr>
            <p:nvPr/>
          </p:nvGrpSpPr>
          <p:grpSpPr>
            <a:xfrm>
              <a:off x="9613622" y="4409789"/>
              <a:ext cx="471510" cy="461033"/>
              <a:chOff x="-6349" y="-1587"/>
              <a:chExt cx="500062" cy="488950"/>
            </a:xfrm>
            <a:solidFill>
              <a:srgbClr val="FFFFFF"/>
            </a:solidFill>
          </p:grpSpPr>
          <p:sp>
            <p:nvSpPr>
              <p:cNvPr id="150"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2"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3"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58" name="组合 157"/>
          <p:cNvGrpSpPr/>
          <p:nvPr/>
        </p:nvGrpSpPr>
        <p:grpSpPr>
          <a:xfrm>
            <a:off x="3129049" y="3116996"/>
            <a:ext cx="938264" cy="940162"/>
            <a:chOff x="4260965" y="4016294"/>
            <a:chExt cx="1251019" cy="1253549"/>
          </a:xfrm>
        </p:grpSpPr>
        <p:grpSp>
          <p:nvGrpSpPr>
            <p:cNvPr id="159" name="Group 48"/>
            <p:cNvGrpSpPr/>
            <p:nvPr/>
          </p:nvGrpSpPr>
          <p:grpSpPr>
            <a:xfrm>
              <a:off x="4260965" y="4016294"/>
              <a:ext cx="1251019" cy="1253549"/>
              <a:chOff x="3692576" y="1742634"/>
              <a:chExt cx="2790379" cy="2796023"/>
            </a:xfrm>
          </p:grpSpPr>
          <p:grpSp>
            <p:nvGrpSpPr>
              <p:cNvPr id="172" name="组合 79"/>
              <p:cNvGrpSpPr/>
              <p:nvPr/>
            </p:nvGrpSpPr>
            <p:grpSpPr bwMode="auto">
              <a:xfrm>
                <a:off x="3692576" y="1742634"/>
                <a:ext cx="2790379" cy="2796023"/>
                <a:chOff x="6379729" y="2488774"/>
                <a:chExt cx="2513016" cy="2513016"/>
              </a:xfrm>
            </p:grpSpPr>
            <p:sp>
              <p:nvSpPr>
                <p:cNvPr id="1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73"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60" name="组合 159"/>
            <p:cNvGrpSpPr/>
            <p:nvPr/>
          </p:nvGrpSpPr>
          <p:grpSpPr>
            <a:xfrm>
              <a:off x="4665262" y="4441971"/>
              <a:ext cx="476042" cy="437541"/>
              <a:chOff x="4470401" y="1481138"/>
              <a:chExt cx="215900" cy="198438"/>
            </a:xfrm>
            <a:solidFill>
              <a:schemeClr val="bg1"/>
            </a:solidFill>
          </p:grpSpPr>
          <p:sp>
            <p:nvSpPr>
              <p:cNvPr id="161"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0-#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8"/>
                                        </p:tgtEl>
                                        <p:attrNameLst>
                                          <p:attrName>style.visibility</p:attrName>
                                        </p:attrNameLst>
                                      </p:cBhvr>
                                      <p:to>
                                        <p:strVal val="visible"/>
                                      </p:to>
                                    </p:set>
                                    <p:animEffect transition="in" filter="fade">
                                      <p:cBhvr>
                                        <p:cTn id="24" dur="500"/>
                                        <p:tgtEl>
                                          <p:spTgt spid="98"/>
                                        </p:tgtEl>
                                      </p:cBhvr>
                                    </p:animEffect>
                                    <p:anim calcmode="lin" valueType="num">
                                      <p:cBhvr>
                                        <p:cTn id="25" dur="500" fill="hold"/>
                                        <p:tgtEl>
                                          <p:spTgt spid="98"/>
                                        </p:tgtEl>
                                        <p:attrNameLst>
                                          <p:attrName>ppt_x</p:attrName>
                                        </p:attrNameLst>
                                      </p:cBhvr>
                                      <p:tavLst>
                                        <p:tav tm="0">
                                          <p:val>
                                            <p:strVal val="#ppt_x"/>
                                          </p:val>
                                        </p:tav>
                                        <p:tav tm="100000">
                                          <p:val>
                                            <p:strVal val="#ppt_x"/>
                                          </p:val>
                                        </p:tav>
                                      </p:tavLst>
                                    </p:anim>
                                    <p:anim calcmode="lin" valueType="num">
                                      <p:cBhvr>
                                        <p:cTn id="26" dur="500" fill="hold"/>
                                        <p:tgtEl>
                                          <p:spTgt spid="98"/>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58"/>
                                        </p:tgtEl>
                                        <p:attrNameLst>
                                          <p:attrName>style.visibility</p:attrName>
                                        </p:attrNameLst>
                                      </p:cBhvr>
                                      <p:to>
                                        <p:strVal val="visible"/>
                                      </p:to>
                                    </p:set>
                                    <p:animEffect transition="in" filter="fade">
                                      <p:cBhvr>
                                        <p:cTn id="29" dur="1000"/>
                                        <p:tgtEl>
                                          <p:spTgt spid="158"/>
                                        </p:tgtEl>
                                      </p:cBhvr>
                                    </p:animEffect>
                                    <p:anim calcmode="lin" valueType="num">
                                      <p:cBhvr>
                                        <p:cTn id="30" dur="1000" fill="hold"/>
                                        <p:tgtEl>
                                          <p:spTgt spid="158"/>
                                        </p:tgtEl>
                                        <p:attrNameLst>
                                          <p:attrName>ppt_x</p:attrName>
                                        </p:attrNameLst>
                                      </p:cBhvr>
                                      <p:tavLst>
                                        <p:tav tm="0">
                                          <p:val>
                                            <p:strVal val="#ppt_x"/>
                                          </p:val>
                                        </p:tav>
                                        <p:tav tm="100000">
                                          <p:val>
                                            <p:strVal val="#ppt_x"/>
                                          </p:val>
                                        </p:tav>
                                      </p:tavLst>
                                    </p:anim>
                                    <p:anim calcmode="lin" valueType="num">
                                      <p:cBhvr>
                                        <p:cTn id="31" dur="1000" fill="hold"/>
                                        <p:tgtEl>
                                          <p:spTgt spid="15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1000"/>
                                        <p:tgtEl>
                                          <p:spTgt spid="147"/>
                                        </p:tgtEl>
                                      </p:cBhvr>
                                    </p:animEffect>
                                    <p:anim calcmode="lin" valueType="num">
                                      <p:cBhvr>
                                        <p:cTn id="35" dur="1000" fill="hold"/>
                                        <p:tgtEl>
                                          <p:spTgt spid="147"/>
                                        </p:tgtEl>
                                        <p:attrNameLst>
                                          <p:attrName>ppt_x</p:attrName>
                                        </p:attrNameLst>
                                      </p:cBhvr>
                                      <p:tavLst>
                                        <p:tav tm="0">
                                          <p:val>
                                            <p:strVal val="#ppt_x"/>
                                          </p:val>
                                        </p:tav>
                                        <p:tav tm="100000">
                                          <p:val>
                                            <p:strVal val="#ppt_x"/>
                                          </p:val>
                                        </p:tav>
                                      </p:tavLst>
                                    </p:anim>
                                    <p:anim calcmode="lin" valueType="num">
                                      <p:cBhvr>
                                        <p:cTn id="36"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2"/>
                                        </p:tgtEl>
                                        <p:attrNameLst>
                                          <p:attrName>style.visibility</p:attrName>
                                        </p:attrNameLst>
                                      </p:cBhvr>
                                      <p:to>
                                        <p:strVal val="visible"/>
                                      </p:to>
                                    </p:set>
                                    <p:anim calcmode="lin" valueType="num">
                                      <p:cBhvr additive="base">
                                        <p:cTn id="41" dur="500" fill="hold"/>
                                        <p:tgtEl>
                                          <p:spTgt spid="92"/>
                                        </p:tgtEl>
                                        <p:attrNameLst>
                                          <p:attrName>ppt_x</p:attrName>
                                        </p:attrNameLst>
                                      </p:cBhvr>
                                      <p:tavLst>
                                        <p:tav tm="0">
                                          <p:val>
                                            <p:strVal val="1+#ppt_w/2"/>
                                          </p:val>
                                        </p:tav>
                                        <p:tav tm="100000">
                                          <p:val>
                                            <p:strVal val="#ppt_x"/>
                                          </p:val>
                                        </p:tav>
                                      </p:tavLst>
                                    </p:anim>
                                    <p:anim calcmode="lin" valueType="num">
                                      <p:cBhvr additive="base">
                                        <p:cTn id="42" dur="500" fill="hold"/>
                                        <p:tgtEl>
                                          <p:spTgt spid="9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1+#ppt_w/2"/>
                                          </p:val>
                                        </p:tav>
                                        <p:tav tm="100000">
                                          <p:val>
                                            <p:strVal val="#ppt_x"/>
                                          </p:val>
                                        </p:tav>
                                      </p:tavLst>
                                    </p:anim>
                                    <p:anim calcmode="lin" valueType="num">
                                      <p:cBhvr additive="base">
                                        <p:cTn id="46"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500" fill="hold"/>
                                        <p:tgtEl>
                                          <p:spTgt spid="95"/>
                                        </p:tgtEl>
                                        <p:attrNameLst>
                                          <p:attrName>ppt_x</p:attrName>
                                        </p:attrNameLst>
                                      </p:cBhvr>
                                      <p:tavLst>
                                        <p:tav tm="0">
                                          <p:val>
                                            <p:strVal val="0-#ppt_w/2"/>
                                          </p:val>
                                        </p:tav>
                                        <p:tav tm="100000">
                                          <p:val>
                                            <p:strVal val="#ppt_x"/>
                                          </p:val>
                                        </p:tav>
                                      </p:tavLst>
                                    </p:anim>
                                    <p:anim calcmode="lin" valueType="num">
                                      <p:cBhvr additive="base">
                                        <p:cTn id="52" dur="500" fill="hold"/>
                                        <p:tgtEl>
                                          <p:spTgt spid="9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additive="base">
                                        <p:cTn id="55" dur="500" fill="hold"/>
                                        <p:tgtEl>
                                          <p:spTgt spid="97"/>
                                        </p:tgtEl>
                                        <p:attrNameLst>
                                          <p:attrName>ppt_x</p:attrName>
                                        </p:attrNameLst>
                                      </p:cBhvr>
                                      <p:tavLst>
                                        <p:tav tm="0">
                                          <p:val>
                                            <p:strVal val="0-#ppt_w/2"/>
                                          </p:val>
                                        </p:tav>
                                        <p:tav tm="100000">
                                          <p:val>
                                            <p:strVal val="#ppt_x"/>
                                          </p:val>
                                        </p:tav>
                                      </p:tavLst>
                                    </p:anim>
                                    <p:anim calcmode="lin" valueType="num">
                                      <p:cBhvr additive="base">
                                        <p:cTn id="56"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5" grpId="0"/>
      <p:bldP spid="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2821783" cy="575030"/>
            <a:chOff x="182236" y="188736"/>
            <a:chExt cx="3762377"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网络营销</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132" name="矩形 131"/>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sp>
        <p:nvSpPr>
          <p:cNvPr id="72" name="TextBox 71"/>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73" name="TextBox 72"/>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anose="020B0503020204020204" pitchFamily="34" charset="-122"/>
                <a:ea typeface="微软雅黑" panose="020B0503020204020204" pitchFamily="34" charset="-122"/>
              </a:rPr>
              <a:t>QQ</a:t>
            </a:r>
            <a:r>
              <a:rPr lang="zh-CN" altLang="en-US" sz="1400" b="1" dirty="0" smtClean="0">
                <a:latin typeface="微软雅黑" panose="020B0503020204020204" pitchFamily="34" charset="-122"/>
                <a:ea typeface="微软雅黑" panose="020B0503020204020204" pitchFamily="34" charset="-122"/>
              </a:rPr>
              <a:t>空间推广</a:t>
            </a:r>
            <a:endParaRPr lang="zh-CN" altLang="en-US" sz="1400" b="1" dirty="0">
              <a:latin typeface="微软雅黑" panose="020B0503020204020204" pitchFamily="34" charset="-122"/>
              <a:ea typeface="微软雅黑" panose="020B0503020204020204" pitchFamily="34" charset="-122"/>
            </a:endParaRPr>
          </a:p>
        </p:txBody>
      </p:sp>
      <p:sp>
        <p:nvSpPr>
          <p:cNvPr id="74" name="TextBox 73"/>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anose="020B0503020204020204" pitchFamily="34" charset="-122"/>
                <a:ea typeface="微软雅黑" panose="020B0503020204020204" pitchFamily="34" charset="-122"/>
              </a:rPr>
              <a:t>本地论坛推广</a:t>
            </a:r>
            <a:endParaRPr lang="zh-CN" altLang="en-US" sz="1400" b="1" dirty="0">
              <a:latin typeface="微软雅黑" panose="020B0503020204020204" pitchFamily="34" charset="-122"/>
              <a:ea typeface="微软雅黑" panose="020B0503020204020204" pitchFamily="34" charset="-122"/>
            </a:endParaRPr>
          </a:p>
        </p:txBody>
      </p:sp>
      <p:sp>
        <p:nvSpPr>
          <p:cNvPr id="76" name="TextBox 75"/>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77" name="TextBox 76"/>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anose="020B0503020204020204" pitchFamily="34" charset="-122"/>
                <a:ea typeface="微软雅黑" panose="020B0503020204020204" pitchFamily="34" charset="-122"/>
              </a:rPr>
              <a:t>微博推广</a:t>
            </a:r>
            <a:endParaRPr lang="zh-CN" altLang="en-US" sz="1400" b="1" dirty="0">
              <a:latin typeface="微软雅黑" panose="020B0503020204020204" pitchFamily="34" charset="-122"/>
              <a:ea typeface="微软雅黑" panose="020B0503020204020204" pitchFamily="34" charset="-122"/>
            </a:endParaRPr>
          </a:p>
        </p:txBody>
      </p:sp>
      <p:sp>
        <p:nvSpPr>
          <p:cNvPr id="78" name="TextBox 77"/>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79" name="TextBox 78"/>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anose="020B0503020204020204" pitchFamily="34" charset="-122"/>
                <a:ea typeface="微软雅黑" panose="020B0503020204020204" pitchFamily="34" charset="-122"/>
              </a:rPr>
              <a:t>微信</a:t>
            </a:r>
            <a:r>
              <a:rPr lang="zh-CN" altLang="en-US" sz="1400" b="1" dirty="0" smtClean="0">
                <a:latin typeface="微软雅黑" panose="020B0503020204020204" pitchFamily="34" charset="-122"/>
                <a:ea typeface="微软雅黑" panose="020B0503020204020204" pitchFamily="34" charset="-122"/>
              </a:rPr>
              <a:t>推广</a:t>
            </a:r>
            <a:endParaRPr lang="zh-CN" altLang="en-US" sz="1400" b="1"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3232913" y="1543496"/>
            <a:ext cx="1077642" cy="1385911"/>
            <a:chOff x="5321145" y="126048"/>
            <a:chExt cx="1077642" cy="1385911"/>
          </a:xfrm>
        </p:grpSpPr>
        <p:grpSp>
          <p:nvGrpSpPr>
            <p:cNvPr id="2" name="组合 1"/>
            <p:cNvGrpSpPr/>
            <p:nvPr/>
          </p:nvGrpSpPr>
          <p:grpSpPr>
            <a:xfrm>
              <a:off x="5321145" y="126048"/>
              <a:ext cx="1077642" cy="1385911"/>
              <a:chOff x="5321145" y="126048"/>
              <a:chExt cx="1077642" cy="1385911"/>
            </a:xfrm>
          </p:grpSpPr>
          <p:sp>
            <p:nvSpPr>
              <p:cNvPr id="38"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grpSp>
          <p:nvGrpSpPr>
            <p:cNvPr id="68" name="组合 67"/>
            <p:cNvGrpSpPr/>
            <p:nvPr/>
          </p:nvGrpSpPr>
          <p:grpSpPr>
            <a:xfrm>
              <a:off x="5563468" y="455191"/>
              <a:ext cx="558800" cy="460375"/>
              <a:chOff x="3376613" y="2879725"/>
              <a:chExt cx="558800" cy="460375"/>
            </a:xfrm>
            <a:solidFill>
              <a:schemeClr val="bg1"/>
            </a:solidFill>
          </p:grpSpPr>
          <p:sp>
            <p:nvSpPr>
              <p:cNvPr id="6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 name="组合 4"/>
          <p:cNvGrpSpPr/>
          <p:nvPr/>
        </p:nvGrpSpPr>
        <p:grpSpPr>
          <a:xfrm>
            <a:off x="4452762" y="1514794"/>
            <a:ext cx="1385911" cy="1077642"/>
            <a:chOff x="6540994" y="97346"/>
            <a:chExt cx="1385911" cy="1077642"/>
          </a:xfrm>
        </p:grpSpPr>
        <p:grpSp>
          <p:nvGrpSpPr>
            <p:cNvPr id="43" name="组合 42"/>
            <p:cNvGrpSpPr/>
            <p:nvPr/>
          </p:nvGrpSpPr>
          <p:grpSpPr>
            <a:xfrm rot="5400000">
              <a:off x="6695129" y="-56789"/>
              <a:ext cx="1077642" cy="1385911"/>
              <a:chOff x="5321145" y="126048"/>
              <a:chExt cx="1077642" cy="1385911"/>
            </a:xfrm>
          </p:grpSpPr>
          <p:sp>
            <p:nvSpPr>
              <p:cNvPr id="4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sp>
          <p:nvSpPr>
            <p:cNvPr id="71" name="Freeform 12"/>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grpSp>
      <p:grpSp>
        <p:nvGrpSpPr>
          <p:cNvPr id="3" name="组合 2"/>
          <p:cNvGrpSpPr/>
          <p:nvPr/>
        </p:nvGrpSpPr>
        <p:grpSpPr>
          <a:xfrm>
            <a:off x="3197829" y="2976787"/>
            <a:ext cx="1385911" cy="1077642"/>
            <a:chOff x="5286061" y="1559339"/>
            <a:chExt cx="1385911" cy="1077642"/>
          </a:xfrm>
        </p:grpSpPr>
        <p:grpSp>
          <p:nvGrpSpPr>
            <p:cNvPr id="46" name="组合 45"/>
            <p:cNvGrpSpPr/>
            <p:nvPr/>
          </p:nvGrpSpPr>
          <p:grpSpPr>
            <a:xfrm rot="16200000">
              <a:off x="5440196" y="1405204"/>
              <a:ext cx="1077642" cy="1385911"/>
              <a:chOff x="5321145" y="126048"/>
              <a:chExt cx="1077642" cy="1385911"/>
            </a:xfrm>
          </p:grpSpPr>
          <p:sp>
            <p:nvSpPr>
              <p:cNvPr id="47"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8"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grpSp>
          <p:nvGrpSpPr>
            <p:cNvPr id="63" name="组合 62"/>
            <p:cNvGrpSpPr/>
            <p:nvPr/>
          </p:nvGrpSpPr>
          <p:grpSpPr>
            <a:xfrm>
              <a:off x="5569774" y="1888055"/>
              <a:ext cx="525462" cy="452437"/>
              <a:chOff x="3379788" y="4325938"/>
              <a:chExt cx="525462" cy="452437"/>
            </a:xfrm>
            <a:solidFill>
              <a:schemeClr val="bg1"/>
            </a:solidFill>
          </p:grpSpPr>
          <p:sp>
            <p:nvSpPr>
              <p:cNvPr id="64"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 name="组合 3"/>
          <p:cNvGrpSpPr/>
          <p:nvPr/>
        </p:nvGrpSpPr>
        <p:grpSpPr>
          <a:xfrm>
            <a:off x="4790502" y="2693054"/>
            <a:ext cx="1077642" cy="1385911"/>
            <a:chOff x="6830695" y="1295111"/>
            <a:chExt cx="1077642" cy="1385911"/>
          </a:xfrm>
        </p:grpSpPr>
        <p:grpSp>
          <p:nvGrpSpPr>
            <p:cNvPr id="50" name="组合 49"/>
            <p:cNvGrpSpPr/>
            <p:nvPr/>
          </p:nvGrpSpPr>
          <p:grpSpPr>
            <a:xfrm rot="10800000">
              <a:off x="6830695" y="1295111"/>
              <a:ext cx="1077642" cy="1385911"/>
              <a:chOff x="5321145" y="126048"/>
              <a:chExt cx="1077642" cy="1385911"/>
            </a:xfrm>
          </p:grpSpPr>
          <p:sp>
            <p:nvSpPr>
              <p:cNvPr id="51"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sp>
          <p:nvSpPr>
            <p:cNvPr id="62"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0000">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14:presetBounceEnd="40000">
                                      <p:stCondLst>
                                        <p:cond delay="300"/>
                                      </p:stCondLst>
                                      <p:childTnLst>
                                        <p:set>
                                          <p:cBhvr>
                                            <p:cTn id="15" dur="1" fill="hold">
                                              <p:stCondLst>
                                                <p:cond delay="0"/>
                                              </p:stCondLst>
                                            </p:cTn>
                                            <p:tgtEl>
                                              <p:spTgt spid="3"/>
                                            </p:tgtEl>
                                            <p:attrNameLst>
                                              <p:attrName>style.visibility</p:attrName>
                                            </p:attrNameLst>
                                          </p:cBhvr>
                                          <p:to>
                                            <p:strVal val="visible"/>
                                          </p:to>
                                        </p:set>
                                        <p:anim calcmode="lin" valueType="num" p14:bounceEnd="4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40000">
                                      <p:stCondLst>
                                        <p:cond delay="60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left)">
                                          <p:cBhvr>
                                            <p:cTn id="46" dur="500"/>
                                            <p:tgtEl>
                                              <p:spTgt spid="7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left)">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left)">
                                          <p:cBhvr>
                                            <p:cTn id="46" dur="500"/>
                                            <p:tgtEl>
                                              <p:spTgt spid="7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left)">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2821783" cy="575030"/>
            <a:chOff x="182236" y="188736"/>
            <a:chExt cx="3762377"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线下推广</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132" name="矩形 131"/>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pic>
        <p:nvPicPr>
          <p:cNvPr id="49" name="图片 4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53" name="图片 52"/>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54" name="TextBox 53"/>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rPr>
              <a:t>标题文字</a:t>
            </a:r>
            <a:endParaRPr lang="zh-CN" altLang="en-US" sz="1500" dirty="0">
              <a:solidFill>
                <a:prstClr val="black"/>
              </a:solidFill>
              <a:latin typeface="微软雅黑" panose="020B0503020204020204" pitchFamily="34" charset="-122"/>
            </a:endParaRPr>
          </a:p>
        </p:txBody>
      </p:sp>
      <p:sp>
        <p:nvSpPr>
          <p:cNvPr id="55" name="TextBox 54"/>
          <p:cNvSpPr txBox="1"/>
          <p:nvPr/>
        </p:nvSpPr>
        <p:spPr>
          <a:xfrm>
            <a:off x="2372203" y="2807744"/>
            <a:ext cx="1335701"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rPr>
              <a:t>标题文字</a:t>
            </a:r>
            <a:endParaRPr lang="zh-CN" altLang="en-US" sz="1500" dirty="0">
              <a:solidFill>
                <a:prstClr val="black"/>
              </a:solidFill>
              <a:latin typeface="微软雅黑" panose="020B0503020204020204" pitchFamily="34" charset="-122"/>
            </a:endParaRPr>
          </a:p>
        </p:txBody>
      </p:sp>
      <p:sp>
        <p:nvSpPr>
          <p:cNvPr id="56" name="TextBox 55"/>
          <p:cNvSpPr txBox="1"/>
          <p:nvPr/>
        </p:nvSpPr>
        <p:spPr>
          <a:xfrm>
            <a:off x="3940481" y="2643758"/>
            <a:ext cx="1248616"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rPr>
              <a:t>标题文字</a:t>
            </a:r>
            <a:endParaRPr lang="zh-CN" altLang="en-US" sz="1500" dirty="0">
              <a:solidFill>
                <a:prstClr val="black"/>
              </a:solidFill>
              <a:latin typeface="微软雅黑" panose="020B0503020204020204" pitchFamily="34" charset="-122"/>
            </a:endParaRPr>
          </a:p>
        </p:txBody>
      </p:sp>
      <p:sp>
        <p:nvSpPr>
          <p:cNvPr id="57" name="TextBox 56"/>
          <p:cNvSpPr txBox="1"/>
          <p:nvPr/>
        </p:nvSpPr>
        <p:spPr>
          <a:xfrm>
            <a:off x="5436096" y="2764531"/>
            <a:ext cx="1368152"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rPr>
              <a:t>标题文字</a:t>
            </a:r>
            <a:endParaRPr lang="zh-CN" altLang="en-US" sz="1500" dirty="0">
              <a:solidFill>
                <a:prstClr val="black"/>
              </a:solidFill>
              <a:latin typeface="微软雅黑" panose="020B0503020204020204" pitchFamily="34" charset="-122"/>
            </a:endParaRPr>
          </a:p>
        </p:txBody>
      </p:sp>
      <p:sp>
        <p:nvSpPr>
          <p:cNvPr id="58" name="TextBox 57"/>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rPr>
              <a:t>标题文字</a:t>
            </a:r>
            <a:endParaRPr lang="zh-CN" altLang="en-US" sz="1500" dirty="0">
              <a:solidFill>
                <a:prstClr val="black"/>
              </a:solidFill>
              <a:latin typeface="微软雅黑" panose="020B0503020204020204" pitchFamily="34" charset="-122"/>
            </a:endParaRPr>
          </a:p>
        </p:txBody>
      </p:sp>
      <p:grpSp>
        <p:nvGrpSpPr>
          <p:cNvPr id="59" name="组合 58"/>
          <p:cNvGrpSpPr/>
          <p:nvPr/>
        </p:nvGrpSpPr>
        <p:grpSpPr>
          <a:xfrm>
            <a:off x="1009576" y="1973556"/>
            <a:ext cx="1314008" cy="1314008"/>
            <a:chOff x="792868" y="618113"/>
            <a:chExt cx="1314008" cy="1314008"/>
          </a:xfrm>
        </p:grpSpPr>
        <p:grpSp>
          <p:nvGrpSpPr>
            <p:cNvPr id="60" name="组合 5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1" name="椭圆 60"/>
            <p:cNvSpPr/>
            <p:nvPr/>
          </p:nvSpPr>
          <p:spPr>
            <a:xfrm>
              <a:off x="859391" y="680166"/>
              <a:ext cx="1188000" cy="1188000"/>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p:cNvGrpSpPr/>
          <p:nvPr/>
        </p:nvGrpSpPr>
        <p:grpSpPr>
          <a:xfrm>
            <a:off x="2393896" y="1257742"/>
            <a:ext cx="1314008" cy="1314008"/>
            <a:chOff x="792868" y="618113"/>
            <a:chExt cx="1314008" cy="1314008"/>
          </a:xfrm>
        </p:grpSpPr>
        <p:grpSp>
          <p:nvGrpSpPr>
            <p:cNvPr id="83" name="组合 8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 name="椭圆 83"/>
            <p:cNvSpPr/>
            <p:nvPr/>
          </p:nvSpPr>
          <p:spPr>
            <a:xfrm>
              <a:off x="859391" y="680166"/>
              <a:ext cx="1188000" cy="1188000"/>
            </a:xfrm>
            <a:prstGeom prst="ellipse">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3978072" y="1059582"/>
            <a:ext cx="1314008" cy="1314008"/>
            <a:chOff x="792868" y="618113"/>
            <a:chExt cx="1314008" cy="1314008"/>
          </a:xfrm>
        </p:grpSpPr>
        <p:grpSp>
          <p:nvGrpSpPr>
            <p:cNvPr id="88" name="组合 8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椭圆 88"/>
            <p:cNvSpPr/>
            <p:nvPr/>
          </p:nvSpPr>
          <p:spPr>
            <a:xfrm>
              <a:off x="859391" y="680166"/>
              <a:ext cx="1188000" cy="1188000"/>
            </a:xfrm>
            <a:prstGeom prst="ellipse">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a:off x="5516268" y="1257742"/>
            <a:ext cx="1314008" cy="1314008"/>
            <a:chOff x="792868" y="618113"/>
            <a:chExt cx="1314008" cy="1314008"/>
          </a:xfrm>
        </p:grpSpPr>
        <p:grpSp>
          <p:nvGrpSpPr>
            <p:cNvPr id="93" name="组合 9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椭圆 93"/>
            <p:cNvSpPr/>
            <p:nvPr/>
          </p:nvSpPr>
          <p:spPr>
            <a:xfrm>
              <a:off x="859391" y="680166"/>
              <a:ext cx="1188000" cy="1188000"/>
            </a:xfrm>
            <a:prstGeom prst="ellipse">
              <a:avLst/>
            </a:prstGeom>
            <a:blipFill dpi="0" rotWithShape="1">
              <a:blip r:embed="rId10" cstate="print"/>
              <a:srcRect/>
              <a:stretch>
                <a:fillRect l="-8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a:off x="6912466" y="1977822"/>
            <a:ext cx="1314008" cy="1314008"/>
            <a:chOff x="792868" y="618113"/>
            <a:chExt cx="1314008" cy="1314008"/>
          </a:xfrm>
        </p:grpSpPr>
        <p:grpSp>
          <p:nvGrpSpPr>
            <p:cNvPr id="98" name="组合 9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01" name="椭圆 10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9" name="椭圆 98"/>
            <p:cNvSpPr/>
            <p:nvPr/>
          </p:nvSpPr>
          <p:spPr>
            <a:xfrm>
              <a:off x="859391" y="680166"/>
              <a:ext cx="1188000" cy="1188000"/>
            </a:xfrm>
            <a:prstGeom prst="ellipse">
              <a:avLst/>
            </a:prstGeom>
            <a:blipFill dpi="0" rotWithShape="1">
              <a:blip r:embed="rId11" cstate="print"/>
              <a:srcRect/>
              <a:stretch>
                <a:fillRect l="-5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组合 101"/>
          <p:cNvGrpSpPr/>
          <p:nvPr/>
        </p:nvGrpSpPr>
        <p:grpSpPr>
          <a:xfrm>
            <a:off x="3181050" y="3356986"/>
            <a:ext cx="2946742" cy="960402"/>
            <a:chOff x="3181050" y="3356986"/>
            <a:chExt cx="2946742" cy="960402"/>
          </a:xfrm>
        </p:grpSpPr>
        <p:sp>
          <p:nvSpPr>
            <p:cNvPr id="103" name="矩形 1"/>
            <p:cNvSpPr>
              <a:spLocks noChangeArrowheads="1"/>
            </p:cNvSpPr>
            <p:nvPr/>
          </p:nvSpPr>
          <p:spPr bwMode="auto">
            <a:xfrm>
              <a:off x="3188670" y="3763390"/>
              <a:ext cx="29391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prstClr val="black"/>
                  </a:solidFill>
                  <a:latin typeface="微软雅黑" panose="020B0503020204020204" pitchFamily="34" charset="-122"/>
                  <a:sym typeface="微软雅黑" panose="020B0503020204020204" pitchFamily="34" charset="-122"/>
                </a:rPr>
                <a:t>单击添加文本单击添加文本单击添加文本单击添加文本单击</a:t>
              </a:r>
              <a:r>
                <a:rPr lang="zh-CN" altLang="en-US" sz="1000" dirty="0" smtClean="0">
                  <a:solidFill>
                    <a:prstClr val="black"/>
                  </a:solidFill>
                  <a:latin typeface="微软雅黑" panose="020B0503020204020204" pitchFamily="34" charset="-122"/>
                  <a:sym typeface="微软雅黑" panose="020B0503020204020204" pitchFamily="34" charset="-122"/>
                </a:rPr>
                <a:t>添加</a:t>
              </a:r>
              <a:r>
                <a:rPr lang="zh-CN" altLang="en-US" sz="1000" dirty="0">
                  <a:solidFill>
                    <a:prstClr val="black"/>
                  </a:solidFill>
                  <a:latin typeface="微软雅黑" panose="020B0503020204020204" pitchFamily="34" charset="-122"/>
                  <a:sym typeface="微软雅黑" panose="020B0503020204020204" pitchFamily="34" charset="-122"/>
                </a:rPr>
                <a:t>文本</a:t>
              </a:r>
              <a:r>
                <a:rPr lang="zh-CN" altLang="en-US" sz="1000" dirty="0" smtClean="0">
                  <a:solidFill>
                    <a:prstClr val="black"/>
                  </a:solidFill>
                  <a:latin typeface="微软雅黑" panose="020B0503020204020204" pitchFamily="34" charset="-122"/>
                  <a:sym typeface="微软雅黑" panose="020B0503020204020204" pitchFamily="34" charset="-122"/>
                </a:rPr>
                <a:t>单击加</a:t>
              </a:r>
              <a:endParaRPr lang="zh-CN" altLang="en-US" sz="1000" dirty="0">
                <a:solidFill>
                  <a:prstClr val="black"/>
                </a:solidFill>
                <a:latin typeface="微软雅黑" panose="020B0503020204020204" pitchFamily="34" charset="-122"/>
                <a:sym typeface="微软雅黑" panose="020B0503020204020204" pitchFamily="34" charset="-122"/>
              </a:endParaRPr>
            </a:p>
          </p:txBody>
        </p:sp>
        <p:sp>
          <p:nvSpPr>
            <p:cNvPr id="104"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b="1" dirty="0" smtClean="0">
                  <a:solidFill>
                    <a:prstClr val="black"/>
                  </a:solidFill>
                  <a:latin typeface="微软雅黑" panose="020B0503020204020204" pitchFamily="34" charset="-122"/>
                  <a:sym typeface="微软雅黑" panose="020B0503020204020204" pitchFamily="34" charset="-122"/>
                </a:rPr>
                <a:t>标题文字</a:t>
              </a:r>
              <a:endParaRPr lang="zh-CN" altLang="en-US" sz="1800" b="1" dirty="0">
                <a:solidFill>
                  <a:prstClr val="black"/>
                </a:solidFill>
                <a:latin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4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3"/>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59"/>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82"/>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82"/>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87"/>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87"/>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92"/>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92"/>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97"/>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14:bounceEnd="20000">
                                          <p:cBhvr additive="base">
                                            <p:cTn id="44"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14:bounceEnd="20000">
                                          <p:cBhvr additive="base">
                                            <p:cTn id="49" dur="500" fill="hold"/>
                                            <p:tgtEl>
                                              <p:spTgt spid="55"/>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14:bounceEnd="20000">
                                          <p:cBhvr additive="base">
                                            <p:cTn id="54" dur="500" fill="hold"/>
                                            <p:tgtEl>
                                              <p:spTgt spid="56"/>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14:bounceEnd="20000">
                                          <p:cBhvr additive="base">
                                            <p:cTn id="59"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14:bounceEnd="20000">
                                          <p:cBhvr additive="base">
                                            <p:cTn id="64"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ppt_x"/>
                                              </p:val>
                                            </p:tav>
                                            <p:tav tm="100000">
                                              <p:val>
                                                <p:strVal val="#ppt_x"/>
                                              </p:val>
                                            </p:tav>
                                          </p:tavLst>
                                        </p:anim>
                                        <p:anim calcmode="lin" valueType="num">
                                          <p:cBhvr additive="base">
                                            <p:cTn id="7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4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3"/>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59"/>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82"/>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82"/>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87"/>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87"/>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92"/>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92"/>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97"/>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500" fill="hold"/>
                                            <p:tgtEl>
                                              <p:spTgt spid="56"/>
                                            </p:tgtEl>
                                            <p:attrNameLst>
                                              <p:attrName>ppt_x</p:attrName>
                                            </p:attrNameLst>
                                          </p:cBhvr>
                                          <p:tavLst>
                                            <p:tav tm="0">
                                              <p:val>
                                                <p:strVal val="#ppt_x"/>
                                              </p:val>
                                            </p:tav>
                                            <p:tav tm="100000">
                                              <p:val>
                                                <p:strVal val="#ppt_x"/>
                                              </p:val>
                                            </p:tav>
                                          </p:tavLst>
                                        </p:anim>
                                        <p:anim calcmode="lin" valueType="num">
                                          <p:cBhvr additive="base">
                                            <p:cTn id="55" dur="50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500" fill="hold"/>
                                            <p:tgtEl>
                                              <p:spTgt spid="58"/>
                                            </p:tgtEl>
                                            <p:attrNameLst>
                                              <p:attrName>ppt_x</p:attrName>
                                            </p:attrNameLst>
                                          </p:cBhvr>
                                          <p:tavLst>
                                            <p:tav tm="0">
                                              <p:val>
                                                <p:strVal val="#ppt_x"/>
                                              </p:val>
                                            </p:tav>
                                            <p:tav tm="100000">
                                              <p:val>
                                                <p:strVal val="#ppt_x"/>
                                              </p:val>
                                            </p:tav>
                                          </p:tavLst>
                                        </p:anim>
                                        <p:anim calcmode="lin" valueType="num">
                                          <p:cBhvr additive="base">
                                            <p:cTn id="6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ppt_x"/>
                                              </p:val>
                                            </p:tav>
                                            <p:tav tm="100000">
                                              <p:val>
                                                <p:strVal val="#ppt_x"/>
                                              </p:val>
                                            </p:tav>
                                          </p:tavLst>
                                        </p:anim>
                                        <p:anim calcmode="lin" valueType="num">
                                          <p:cBhvr additive="base">
                                            <p:cTn id="7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821784" cy="575030"/>
            <a:chOff x="182236" y="188736"/>
            <a:chExt cx="3762377"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产品开发计划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22" name="矩形 21"/>
            <p:cNvSpPr/>
            <p:nvPr/>
          </p:nvSpPr>
          <p:spPr>
            <a:xfrm>
              <a:off x="3311689"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cxnSp>
        <p:nvCxnSpPr>
          <p:cNvPr id="27" name="Straight Arrow Connector 25"/>
          <p:cNvCxnSpPr/>
          <p:nvPr/>
        </p:nvCxnSpPr>
        <p:spPr bwMode="auto">
          <a:xfrm>
            <a:off x="4912672" y="1344088"/>
            <a:ext cx="1766888"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bwMode="auto">
          <a:xfrm>
            <a:off x="5461335" y="3319194"/>
            <a:ext cx="1127107" cy="607317"/>
            <a:chOff x="7906533" y="4840050"/>
            <a:chExt cx="1125966" cy="606826"/>
          </a:xfrm>
        </p:grpSpPr>
        <p:cxnSp>
          <p:nvCxnSpPr>
            <p:cNvPr id="29" name="Straight Arrow Connector 42"/>
            <p:cNvCxnSpPr/>
            <p:nvPr/>
          </p:nvCxnSpPr>
          <p:spPr>
            <a:xfrm>
              <a:off x="8636025" y="5446875"/>
              <a:ext cx="396474"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45"/>
            <p:cNvCxnSpPr/>
            <p:nvPr/>
          </p:nvCxnSpPr>
          <p:spPr>
            <a:xfrm flipH="1" flipV="1">
              <a:off x="7906533" y="4840050"/>
              <a:ext cx="729493" cy="60682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bwMode="auto">
          <a:xfrm>
            <a:off x="5548468" y="2179850"/>
            <a:ext cx="1129509" cy="558411"/>
            <a:chOff x="7902901" y="3124000"/>
            <a:chExt cx="1129418" cy="558855"/>
          </a:xfrm>
        </p:grpSpPr>
        <p:cxnSp>
          <p:nvCxnSpPr>
            <p:cNvPr id="32" name="Straight Arrow Connector 38"/>
            <p:cNvCxnSpPr/>
            <p:nvPr/>
          </p:nvCxnSpPr>
          <p:spPr>
            <a:xfrm>
              <a:off x="8460865" y="3124000"/>
              <a:ext cx="571454" cy="558855"/>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41"/>
            <p:cNvCxnSpPr/>
            <p:nvPr/>
          </p:nvCxnSpPr>
          <p:spPr>
            <a:xfrm flipH="1" flipV="1">
              <a:off x="7902901" y="3124000"/>
              <a:ext cx="557964" cy="2"/>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bwMode="auto">
          <a:xfrm>
            <a:off x="2448036" y="1389859"/>
            <a:ext cx="1300163" cy="271463"/>
            <a:chOff x="3181205" y="2010025"/>
            <a:chExt cx="1299921" cy="271166"/>
          </a:xfrm>
        </p:grpSpPr>
        <p:cxnSp>
          <p:nvCxnSpPr>
            <p:cNvPr id="35" name="Straight Arrow Connector 70"/>
            <p:cNvCxnSpPr/>
            <p:nvPr/>
          </p:nvCxnSpPr>
          <p:spPr>
            <a:xfrm flipH="1">
              <a:off x="3181205" y="2010025"/>
              <a:ext cx="780905"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72"/>
            <p:cNvCxnSpPr/>
            <p:nvPr/>
          </p:nvCxnSpPr>
          <p:spPr>
            <a:xfrm>
              <a:off x="3962110" y="2010025"/>
              <a:ext cx="519016" cy="27116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bwMode="auto">
          <a:xfrm>
            <a:off x="2528500" y="3219820"/>
            <a:ext cx="960141" cy="833683"/>
            <a:chOff x="3243437" y="4210024"/>
            <a:chExt cx="960324" cy="834506"/>
          </a:xfrm>
        </p:grpSpPr>
        <p:cxnSp>
          <p:nvCxnSpPr>
            <p:cNvPr id="38" name="Straight Arrow Connector 57"/>
            <p:cNvCxnSpPr/>
            <p:nvPr/>
          </p:nvCxnSpPr>
          <p:spPr>
            <a:xfrm flipH="1">
              <a:off x="3243437" y="5044530"/>
              <a:ext cx="564561"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60"/>
            <p:cNvCxnSpPr/>
            <p:nvPr/>
          </p:nvCxnSpPr>
          <p:spPr>
            <a:xfrm flipH="1">
              <a:off x="3816345" y="4210024"/>
              <a:ext cx="387416" cy="83450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bwMode="auto">
          <a:xfrm>
            <a:off x="2564739" y="2721895"/>
            <a:ext cx="1871862" cy="325928"/>
            <a:chOff x="3279710" y="3713495"/>
            <a:chExt cx="1872464" cy="325928"/>
          </a:xfrm>
        </p:grpSpPr>
        <p:cxnSp>
          <p:nvCxnSpPr>
            <p:cNvPr id="41" name="Straight Arrow Connector 62"/>
            <p:cNvCxnSpPr/>
            <p:nvPr/>
          </p:nvCxnSpPr>
          <p:spPr>
            <a:xfrm flipH="1">
              <a:off x="3279710" y="3713495"/>
              <a:ext cx="1412285" cy="4452"/>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64"/>
            <p:cNvCxnSpPr/>
            <p:nvPr/>
          </p:nvCxnSpPr>
          <p:spPr>
            <a:xfrm flipH="1" flipV="1">
              <a:off x="4690107" y="3717947"/>
              <a:ext cx="462067" cy="32147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43" name="TextBox 42"/>
          <p:cNvSpPr txBox="1">
            <a:spLocks noChangeArrowheads="1"/>
          </p:cNvSpPr>
          <p:nvPr/>
        </p:nvSpPr>
        <p:spPr bwMode="auto">
          <a:xfrm flipH="1">
            <a:off x="497936" y="1233519"/>
            <a:ext cx="17863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44" name="矩形 17"/>
          <p:cNvSpPr>
            <a:spLocks noChangeArrowheads="1"/>
          </p:cNvSpPr>
          <p:nvPr/>
        </p:nvSpPr>
        <p:spPr bwMode="auto">
          <a:xfrm>
            <a:off x="572319" y="158306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此处</a:t>
            </a:r>
            <a:endParaRPr lang="zh-CN" altLang="en-US" sz="10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5" name="TextBox 59"/>
          <p:cNvSpPr txBox="1">
            <a:spLocks noChangeArrowheads="1"/>
          </p:cNvSpPr>
          <p:nvPr/>
        </p:nvSpPr>
        <p:spPr bwMode="auto">
          <a:xfrm flipH="1">
            <a:off x="497936" y="2558000"/>
            <a:ext cx="1822450"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46" name="矩形 17"/>
          <p:cNvSpPr>
            <a:spLocks noChangeArrowheads="1"/>
          </p:cNvSpPr>
          <p:nvPr/>
        </p:nvSpPr>
        <p:spPr bwMode="auto">
          <a:xfrm>
            <a:off x="598244" y="2868479"/>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47" name="TextBox 59"/>
          <p:cNvSpPr txBox="1">
            <a:spLocks noChangeArrowheads="1"/>
          </p:cNvSpPr>
          <p:nvPr/>
        </p:nvSpPr>
        <p:spPr bwMode="auto">
          <a:xfrm flipH="1">
            <a:off x="497936" y="3914072"/>
            <a:ext cx="17920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48" name="矩形 17"/>
          <p:cNvSpPr>
            <a:spLocks noChangeArrowheads="1"/>
          </p:cNvSpPr>
          <p:nvPr/>
        </p:nvSpPr>
        <p:spPr bwMode="auto">
          <a:xfrm>
            <a:off x="621761" y="424096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49" name="TextBox 59"/>
          <p:cNvSpPr txBox="1">
            <a:spLocks noChangeArrowheads="1"/>
          </p:cNvSpPr>
          <p:nvPr/>
        </p:nvSpPr>
        <p:spPr bwMode="auto">
          <a:xfrm flipH="1">
            <a:off x="6913327" y="1151935"/>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50" name="矩形 17"/>
          <p:cNvSpPr>
            <a:spLocks noChangeArrowheads="1"/>
          </p:cNvSpPr>
          <p:nvPr/>
        </p:nvSpPr>
        <p:spPr bwMode="auto">
          <a:xfrm>
            <a:off x="6913328" y="150123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51" name="TextBox 59"/>
          <p:cNvSpPr txBox="1">
            <a:spLocks noChangeArrowheads="1"/>
          </p:cNvSpPr>
          <p:nvPr/>
        </p:nvSpPr>
        <p:spPr bwMode="auto">
          <a:xfrm flipH="1">
            <a:off x="6913326" y="2592462"/>
            <a:ext cx="1599747"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52" name="矩形 17"/>
          <p:cNvSpPr>
            <a:spLocks noChangeArrowheads="1"/>
          </p:cNvSpPr>
          <p:nvPr/>
        </p:nvSpPr>
        <p:spPr bwMode="auto">
          <a:xfrm>
            <a:off x="6913328" y="289331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53" name="TextBox 59"/>
          <p:cNvSpPr txBox="1">
            <a:spLocks noChangeArrowheads="1"/>
          </p:cNvSpPr>
          <p:nvPr/>
        </p:nvSpPr>
        <p:spPr bwMode="auto">
          <a:xfrm flipH="1">
            <a:off x="6913327" y="3768210"/>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54" name="矩形 17"/>
          <p:cNvSpPr>
            <a:spLocks noChangeArrowheads="1"/>
          </p:cNvSpPr>
          <p:nvPr/>
        </p:nvSpPr>
        <p:spPr bwMode="auto">
          <a:xfrm>
            <a:off x="6913328" y="4106258"/>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55" name="椭圆 54"/>
          <p:cNvSpPr/>
          <p:nvPr/>
        </p:nvSpPr>
        <p:spPr>
          <a:xfrm>
            <a:off x="3310827" y="1756709"/>
            <a:ext cx="137599" cy="13759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a:off x="5737761" y="2661079"/>
            <a:ext cx="307718" cy="307718"/>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3629344" y="3651869"/>
            <a:ext cx="345339" cy="34533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a:off x="2368844" y="2587889"/>
            <a:ext cx="258866" cy="258866"/>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a:off x="2367876" y="3924073"/>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a:off x="6561198" y="2592462"/>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6551558" y="3794637"/>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5" name="Group 10"/>
          <p:cNvGrpSpPr/>
          <p:nvPr/>
        </p:nvGrpSpPr>
        <p:grpSpPr>
          <a:xfrm>
            <a:off x="3619819" y="1415810"/>
            <a:ext cx="1127804" cy="1130085"/>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70" name="Group 10"/>
          <p:cNvGrpSpPr/>
          <p:nvPr/>
        </p:nvGrpSpPr>
        <p:grpSpPr>
          <a:xfrm>
            <a:off x="4928213" y="1691515"/>
            <a:ext cx="878458" cy="880235"/>
            <a:chOff x="3692576" y="1742634"/>
            <a:chExt cx="2790379" cy="2796023"/>
          </a:xfrm>
        </p:grpSpPr>
        <p:grpSp>
          <p:nvGrpSpPr>
            <p:cNvPr id="71" name="组合 79"/>
            <p:cNvGrpSpPr/>
            <p:nvPr/>
          </p:nvGrpSpPr>
          <p:grpSpPr bwMode="auto">
            <a:xfrm>
              <a:off x="3692576" y="1742634"/>
              <a:ext cx="2790379" cy="2796023"/>
              <a:chOff x="6379729" y="2488774"/>
              <a:chExt cx="2513016" cy="2513016"/>
            </a:xfrm>
          </p:grpSpPr>
          <p:sp>
            <p:nvSpPr>
              <p:cNvPr id="7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2"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sp>
        <p:nvSpPr>
          <p:cNvPr id="75" name="椭圆 74"/>
          <p:cNvSpPr/>
          <p:nvPr/>
        </p:nvSpPr>
        <p:spPr>
          <a:xfrm>
            <a:off x="4768423" y="2086525"/>
            <a:ext cx="269201" cy="26920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椭圆 75"/>
          <p:cNvSpPr/>
          <p:nvPr/>
        </p:nvSpPr>
        <p:spPr>
          <a:xfrm>
            <a:off x="3527201" y="2330028"/>
            <a:ext cx="331051" cy="33105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7" name="Group 10"/>
          <p:cNvGrpSpPr/>
          <p:nvPr/>
        </p:nvGrpSpPr>
        <p:grpSpPr>
          <a:xfrm>
            <a:off x="4928213" y="2851328"/>
            <a:ext cx="878458" cy="880235"/>
            <a:chOff x="3692576" y="1742634"/>
            <a:chExt cx="2790379" cy="2796023"/>
          </a:xfrm>
        </p:grpSpPr>
        <p:grpSp>
          <p:nvGrpSpPr>
            <p:cNvPr id="78" name="组合 79"/>
            <p:cNvGrpSpPr/>
            <p:nvPr/>
          </p:nvGrpSpPr>
          <p:grpSpPr bwMode="auto">
            <a:xfrm>
              <a:off x="3692576" y="1742634"/>
              <a:ext cx="2790379" cy="2796023"/>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9"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82" name="Group 10"/>
          <p:cNvGrpSpPr/>
          <p:nvPr/>
        </p:nvGrpSpPr>
        <p:grpSpPr>
          <a:xfrm>
            <a:off x="3996291" y="2592462"/>
            <a:ext cx="786420" cy="788011"/>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4"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87" name="Group 10"/>
          <p:cNvGrpSpPr/>
          <p:nvPr/>
        </p:nvGrpSpPr>
        <p:grpSpPr>
          <a:xfrm>
            <a:off x="3049413" y="2719578"/>
            <a:ext cx="878458" cy="880235"/>
            <a:chOff x="3692576" y="1742634"/>
            <a:chExt cx="2790379" cy="2796023"/>
          </a:xfrm>
        </p:grpSpPr>
        <p:grpSp>
          <p:nvGrpSpPr>
            <p:cNvPr id="88" name="组合 79"/>
            <p:cNvGrpSpPr/>
            <p:nvPr/>
          </p:nvGrpSpPr>
          <p:grpSpPr bwMode="auto">
            <a:xfrm>
              <a:off x="3692576" y="1742634"/>
              <a:ext cx="2790379" cy="2796023"/>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9" name="椭圆 80"/>
            <p:cNvSpPr/>
            <p:nvPr/>
          </p:nvSpPr>
          <p:spPr bwMode="auto">
            <a:xfrm>
              <a:off x="4101617" y="2137562"/>
              <a:ext cx="2016472" cy="202055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92" name="Group 10"/>
          <p:cNvGrpSpPr/>
          <p:nvPr/>
        </p:nvGrpSpPr>
        <p:grpSpPr>
          <a:xfrm>
            <a:off x="4408973" y="950082"/>
            <a:ext cx="786420" cy="788011"/>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4"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70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par>
                                <p:cTn id="14" presetID="53" presetClass="entr" presetSubtype="16" fill="hold" nodeType="withEffect">
                                  <p:stCondLst>
                                    <p:cond delay="70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53" presetClass="entr" presetSubtype="16" fill="hold" nodeType="withEffect">
                                  <p:stCondLst>
                                    <p:cond delay="600"/>
                                  </p:stCondLst>
                                  <p:childTnLst>
                                    <p:set>
                                      <p:cBhvr>
                                        <p:cTn id="20" dur="1" fill="hold">
                                          <p:stCondLst>
                                            <p:cond delay="0"/>
                                          </p:stCondLst>
                                        </p:cTn>
                                        <p:tgtEl>
                                          <p:spTgt spid="82"/>
                                        </p:tgtEl>
                                        <p:attrNameLst>
                                          <p:attrName>style.visibility</p:attrName>
                                        </p:attrNameLst>
                                      </p:cBhvr>
                                      <p:to>
                                        <p:strVal val="visible"/>
                                      </p:to>
                                    </p:set>
                                    <p:anim calcmode="lin" valueType="num">
                                      <p:cBhvr>
                                        <p:cTn id="21" dur="500" fill="hold"/>
                                        <p:tgtEl>
                                          <p:spTgt spid="82"/>
                                        </p:tgtEl>
                                        <p:attrNameLst>
                                          <p:attrName>ppt_w</p:attrName>
                                        </p:attrNameLst>
                                      </p:cBhvr>
                                      <p:tavLst>
                                        <p:tav tm="0">
                                          <p:val>
                                            <p:fltVal val="0"/>
                                          </p:val>
                                        </p:tav>
                                        <p:tav tm="100000">
                                          <p:val>
                                            <p:strVal val="#ppt_w"/>
                                          </p:val>
                                        </p:tav>
                                      </p:tavLst>
                                    </p:anim>
                                    <p:anim calcmode="lin" valueType="num">
                                      <p:cBhvr>
                                        <p:cTn id="22" dur="500" fill="hold"/>
                                        <p:tgtEl>
                                          <p:spTgt spid="82"/>
                                        </p:tgtEl>
                                        <p:attrNameLst>
                                          <p:attrName>ppt_h</p:attrName>
                                        </p:attrNameLst>
                                      </p:cBhvr>
                                      <p:tavLst>
                                        <p:tav tm="0">
                                          <p:val>
                                            <p:fltVal val="0"/>
                                          </p:val>
                                        </p:tav>
                                        <p:tav tm="100000">
                                          <p:val>
                                            <p:strVal val="#ppt_h"/>
                                          </p:val>
                                        </p:tav>
                                      </p:tavLst>
                                    </p:anim>
                                    <p:animEffect transition="in" filter="fade">
                                      <p:cBhvr>
                                        <p:cTn id="23" dur="500"/>
                                        <p:tgtEl>
                                          <p:spTgt spid="82"/>
                                        </p:tgtEl>
                                      </p:cBhvr>
                                    </p:animEffect>
                                  </p:childTnLst>
                                </p:cTn>
                              </p:par>
                              <p:par>
                                <p:cTn id="24" presetID="53" presetClass="entr" presetSubtype="16" fill="hold" nodeType="withEffect">
                                  <p:stCondLst>
                                    <p:cond delay="200"/>
                                  </p:stCondLst>
                                  <p:childTnLst>
                                    <p:set>
                                      <p:cBhvr>
                                        <p:cTn id="25" dur="1" fill="hold">
                                          <p:stCondLst>
                                            <p:cond delay="0"/>
                                          </p:stCondLst>
                                        </p:cTn>
                                        <p:tgtEl>
                                          <p:spTgt spid="77"/>
                                        </p:tgtEl>
                                        <p:attrNameLst>
                                          <p:attrName>style.visibility</p:attrName>
                                        </p:attrNameLst>
                                      </p:cBhvr>
                                      <p:to>
                                        <p:strVal val="visible"/>
                                      </p:to>
                                    </p:set>
                                    <p:anim calcmode="lin" valueType="num">
                                      <p:cBhvr>
                                        <p:cTn id="26" dur="800" fill="hold"/>
                                        <p:tgtEl>
                                          <p:spTgt spid="77"/>
                                        </p:tgtEl>
                                        <p:attrNameLst>
                                          <p:attrName>ppt_w</p:attrName>
                                        </p:attrNameLst>
                                      </p:cBhvr>
                                      <p:tavLst>
                                        <p:tav tm="0">
                                          <p:val>
                                            <p:fltVal val="0"/>
                                          </p:val>
                                        </p:tav>
                                        <p:tav tm="100000">
                                          <p:val>
                                            <p:strVal val="#ppt_w"/>
                                          </p:val>
                                        </p:tav>
                                      </p:tavLst>
                                    </p:anim>
                                    <p:anim calcmode="lin" valueType="num">
                                      <p:cBhvr>
                                        <p:cTn id="27" dur="800" fill="hold"/>
                                        <p:tgtEl>
                                          <p:spTgt spid="77"/>
                                        </p:tgtEl>
                                        <p:attrNameLst>
                                          <p:attrName>ppt_h</p:attrName>
                                        </p:attrNameLst>
                                      </p:cBhvr>
                                      <p:tavLst>
                                        <p:tav tm="0">
                                          <p:val>
                                            <p:fltVal val="0"/>
                                          </p:val>
                                        </p:tav>
                                        <p:tav tm="100000">
                                          <p:val>
                                            <p:strVal val="#ppt_h"/>
                                          </p:val>
                                        </p:tav>
                                      </p:tavLst>
                                    </p:anim>
                                    <p:animEffect transition="in" filter="fade">
                                      <p:cBhvr>
                                        <p:cTn id="28" dur="800"/>
                                        <p:tgtEl>
                                          <p:spTgt spid="77"/>
                                        </p:tgtEl>
                                      </p:cBhvr>
                                    </p:animEffect>
                                  </p:childTnLst>
                                </p:cTn>
                              </p:par>
                              <p:par>
                                <p:cTn id="29" presetID="53" presetClass="entr" presetSubtype="16" fill="hold" grpId="0" nodeType="withEffect">
                                  <p:stCondLst>
                                    <p:cond delay="8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nodeType="withEffect">
                                  <p:stCondLst>
                                    <p:cond delay="800"/>
                                  </p:stCondLst>
                                  <p:childTnLst>
                                    <p:set>
                                      <p:cBhvr>
                                        <p:cTn id="35" dur="1" fill="hold">
                                          <p:stCondLst>
                                            <p:cond delay="0"/>
                                          </p:stCondLst>
                                        </p:cTn>
                                        <p:tgtEl>
                                          <p:spTgt spid="92"/>
                                        </p:tgtEl>
                                        <p:attrNameLst>
                                          <p:attrName>style.visibility</p:attrName>
                                        </p:attrNameLst>
                                      </p:cBhvr>
                                      <p:to>
                                        <p:strVal val="visible"/>
                                      </p:to>
                                    </p:set>
                                    <p:anim calcmode="lin" valueType="num">
                                      <p:cBhvr>
                                        <p:cTn id="36" dur="300" fill="hold"/>
                                        <p:tgtEl>
                                          <p:spTgt spid="92"/>
                                        </p:tgtEl>
                                        <p:attrNameLst>
                                          <p:attrName>ppt_w</p:attrName>
                                        </p:attrNameLst>
                                      </p:cBhvr>
                                      <p:tavLst>
                                        <p:tav tm="0">
                                          <p:val>
                                            <p:fltVal val="0"/>
                                          </p:val>
                                        </p:tav>
                                        <p:tav tm="100000">
                                          <p:val>
                                            <p:strVal val="#ppt_w"/>
                                          </p:val>
                                        </p:tav>
                                      </p:tavLst>
                                    </p:anim>
                                    <p:anim calcmode="lin" valueType="num">
                                      <p:cBhvr>
                                        <p:cTn id="37" dur="300" fill="hold"/>
                                        <p:tgtEl>
                                          <p:spTgt spid="92"/>
                                        </p:tgtEl>
                                        <p:attrNameLst>
                                          <p:attrName>ppt_h</p:attrName>
                                        </p:attrNameLst>
                                      </p:cBhvr>
                                      <p:tavLst>
                                        <p:tav tm="0">
                                          <p:val>
                                            <p:fltVal val="0"/>
                                          </p:val>
                                        </p:tav>
                                        <p:tav tm="100000">
                                          <p:val>
                                            <p:strVal val="#ppt_h"/>
                                          </p:val>
                                        </p:tav>
                                      </p:tavLst>
                                    </p:anim>
                                    <p:animEffect transition="in" filter="fade">
                                      <p:cBhvr>
                                        <p:cTn id="38" dur="300"/>
                                        <p:tgtEl>
                                          <p:spTgt spid="92"/>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300" fill="hold"/>
                                        <p:tgtEl>
                                          <p:spTgt spid="55"/>
                                        </p:tgtEl>
                                        <p:attrNameLst>
                                          <p:attrName>ppt_w</p:attrName>
                                        </p:attrNameLst>
                                      </p:cBhvr>
                                      <p:tavLst>
                                        <p:tav tm="0">
                                          <p:val>
                                            <p:fltVal val="0"/>
                                          </p:val>
                                        </p:tav>
                                        <p:tav tm="100000">
                                          <p:val>
                                            <p:strVal val="#ppt_w"/>
                                          </p:val>
                                        </p:tav>
                                      </p:tavLst>
                                    </p:anim>
                                    <p:anim calcmode="lin" valueType="num">
                                      <p:cBhvr>
                                        <p:cTn id="42" dur="300" fill="hold"/>
                                        <p:tgtEl>
                                          <p:spTgt spid="55"/>
                                        </p:tgtEl>
                                        <p:attrNameLst>
                                          <p:attrName>ppt_h</p:attrName>
                                        </p:attrNameLst>
                                      </p:cBhvr>
                                      <p:tavLst>
                                        <p:tav tm="0">
                                          <p:val>
                                            <p:fltVal val="0"/>
                                          </p:val>
                                        </p:tav>
                                        <p:tav tm="100000">
                                          <p:val>
                                            <p:strVal val="#ppt_h"/>
                                          </p:val>
                                        </p:tav>
                                      </p:tavLst>
                                    </p:anim>
                                    <p:animEffect transition="in" filter="fade">
                                      <p:cBhvr>
                                        <p:cTn id="43" dur="300"/>
                                        <p:tgtEl>
                                          <p:spTgt spid="55"/>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56"/>
                                        </p:tgtEl>
                                        <p:attrNameLst>
                                          <p:attrName>style.visibility</p:attrName>
                                        </p:attrNameLst>
                                      </p:cBhvr>
                                      <p:to>
                                        <p:strVal val="visible"/>
                                      </p:to>
                                    </p:set>
                                    <p:anim calcmode="lin" valueType="num">
                                      <p:cBhvr>
                                        <p:cTn id="46" dur="600" fill="hold"/>
                                        <p:tgtEl>
                                          <p:spTgt spid="56"/>
                                        </p:tgtEl>
                                        <p:attrNameLst>
                                          <p:attrName>ppt_w</p:attrName>
                                        </p:attrNameLst>
                                      </p:cBhvr>
                                      <p:tavLst>
                                        <p:tav tm="0">
                                          <p:val>
                                            <p:fltVal val="0"/>
                                          </p:val>
                                        </p:tav>
                                        <p:tav tm="100000">
                                          <p:val>
                                            <p:strVal val="#ppt_w"/>
                                          </p:val>
                                        </p:tav>
                                      </p:tavLst>
                                    </p:anim>
                                    <p:anim calcmode="lin" valueType="num">
                                      <p:cBhvr>
                                        <p:cTn id="47" dur="600" fill="hold"/>
                                        <p:tgtEl>
                                          <p:spTgt spid="56"/>
                                        </p:tgtEl>
                                        <p:attrNameLst>
                                          <p:attrName>ppt_h</p:attrName>
                                        </p:attrNameLst>
                                      </p:cBhvr>
                                      <p:tavLst>
                                        <p:tav tm="0">
                                          <p:val>
                                            <p:fltVal val="0"/>
                                          </p:val>
                                        </p:tav>
                                        <p:tav tm="100000">
                                          <p:val>
                                            <p:strVal val="#ppt_h"/>
                                          </p:val>
                                        </p:tav>
                                      </p:tavLst>
                                    </p:anim>
                                    <p:animEffect transition="in" filter="fade">
                                      <p:cBhvr>
                                        <p:cTn id="48" dur="600"/>
                                        <p:tgtEl>
                                          <p:spTgt spid="56"/>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animEffect transition="in" filter="fade">
                                      <p:cBhvr>
                                        <p:cTn id="53" dur="500"/>
                                        <p:tgtEl>
                                          <p:spTgt spid="75"/>
                                        </p:tgtEl>
                                      </p:cBhvr>
                                    </p:animEffect>
                                  </p:childTnLst>
                                </p:cTn>
                              </p:par>
                              <p:par>
                                <p:cTn id="54" presetID="53" presetClass="entr" presetSubtype="16" fill="hold" grpId="0" nodeType="withEffect">
                                  <p:stCondLst>
                                    <p:cond delay="900"/>
                                  </p:stCondLst>
                                  <p:childTnLst>
                                    <p:set>
                                      <p:cBhvr>
                                        <p:cTn id="55" dur="1" fill="hold">
                                          <p:stCondLst>
                                            <p:cond delay="0"/>
                                          </p:stCondLst>
                                        </p:cTn>
                                        <p:tgtEl>
                                          <p:spTgt spid="57"/>
                                        </p:tgtEl>
                                        <p:attrNameLst>
                                          <p:attrName>style.visibility</p:attrName>
                                        </p:attrNameLst>
                                      </p:cBhvr>
                                      <p:to>
                                        <p:strVal val="visible"/>
                                      </p:to>
                                    </p:set>
                                    <p:anim calcmode="lin" valueType="num">
                                      <p:cBhvr>
                                        <p:cTn id="56" dur="800" fill="hold"/>
                                        <p:tgtEl>
                                          <p:spTgt spid="57"/>
                                        </p:tgtEl>
                                        <p:attrNameLst>
                                          <p:attrName>ppt_w</p:attrName>
                                        </p:attrNameLst>
                                      </p:cBhvr>
                                      <p:tavLst>
                                        <p:tav tm="0">
                                          <p:val>
                                            <p:fltVal val="0"/>
                                          </p:val>
                                        </p:tav>
                                        <p:tav tm="100000">
                                          <p:val>
                                            <p:strVal val="#ppt_w"/>
                                          </p:val>
                                        </p:tav>
                                      </p:tavLst>
                                    </p:anim>
                                    <p:anim calcmode="lin" valueType="num">
                                      <p:cBhvr>
                                        <p:cTn id="57" dur="800" fill="hold"/>
                                        <p:tgtEl>
                                          <p:spTgt spid="57"/>
                                        </p:tgtEl>
                                        <p:attrNameLst>
                                          <p:attrName>ppt_h</p:attrName>
                                        </p:attrNameLst>
                                      </p:cBhvr>
                                      <p:tavLst>
                                        <p:tav tm="0">
                                          <p:val>
                                            <p:fltVal val="0"/>
                                          </p:val>
                                        </p:tav>
                                        <p:tav tm="100000">
                                          <p:val>
                                            <p:strVal val="#ppt_h"/>
                                          </p:val>
                                        </p:tav>
                                      </p:tavLst>
                                    </p:anim>
                                    <p:animEffect transition="in" filter="fade">
                                      <p:cBhvr>
                                        <p:cTn id="58" dur="800"/>
                                        <p:tgtEl>
                                          <p:spTgt spid="57"/>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59"/>
                                        </p:tgtEl>
                                        <p:attrNameLst>
                                          <p:attrName>style.visibility</p:attrName>
                                        </p:attrNameLst>
                                      </p:cBhvr>
                                      <p:to>
                                        <p:strVal val="visible"/>
                                      </p:to>
                                    </p:set>
                                    <p:anim calcmode="lin" valueType="num">
                                      <p:cBhvr>
                                        <p:cTn id="66" dur="300" fill="hold"/>
                                        <p:tgtEl>
                                          <p:spTgt spid="59"/>
                                        </p:tgtEl>
                                        <p:attrNameLst>
                                          <p:attrName>ppt_w</p:attrName>
                                        </p:attrNameLst>
                                      </p:cBhvr>
                                      <p:tavLst>
                                        <p:tav tm="0">
                                          <p:val>
                                            <p:fltVal val="0"/>
                                          </p:val>
                                        </p:tav>
                                        <p:tav tm="100000">
                                          <p:val>
                                            <p:strVal val="#ppt_w"/>
                                          </p:val>
                                        </p:tav>
                                      </p:tavLst>
                                    </p:anim>
                                    <p:anim calcmode="lin" valueType="num">
                                      <p:cBhvr>
                                        <p:cTn id="67" dur="300" fill="hold"/>
                                        <p:tgtEl>
                                          <p:spTgt spid="59"/>
                                        </p:tgtEl>
                                        <p:attrNameLst>
                                          <p:attrName>ppt_h</p:attrName>
                                        </p:attrNameLst>
                                      </p:cBhvr>
                                      <p:tavLst>
                                        <p:tav tm="0">
                                          <p:val>
                                            <p:fltVal val="0"/>
                                          </p:val>
                                        </p:tav>
                                        <p:tav tm="100000">
                                          <p:val>
                                            <p:strVal val="#ppt_h"/>
                                          </p:val>
                                        </p:tav>
                                      </p:tavLst>
                                    </p:anim>
                                    <p:animEffect transition="in" filter="fade">
                                      <p:cBhvr>
                                        <p:cTn id="68" dur="300"/>
                                        <p:tgtEl>
                                          <p:spTgt spid="59"/>
                                        </p:tgtEl>
                                      </p:cBhvr>
                                    </p:animEffect>
                                  </p:childTnLst>
                                </p:cTn>
                              </p:par>
                              <p:par>
                                <p:cTn id="69" presetID="53" presetClass="entr" presetSubtype="16" fill="hold" nodeType="withEffect">
                                  <p:stCondLst>
                                    <p:cond delay="20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par>
                                <p:cTn id="74" presetID="53" presetClass="entr" presetSubtype="16" fill="hold" grpId="0" nodeType="withEffect">
                                  <p:stCondLst>
                                    <p:cond delay="90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Effect transition="in" filter="fade">
                                      <p:cBhvr>
                                        <p:cTn id="78" dur="500"/>
                                        <p:tgtEl>
                                          <p:spTgt spid="60"/>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animEffect transition="in" filter="fade">
                                      <p:cBhvr>
                                        <p:cTn id="83" dur="500"/>
                                        <p:tgtEl>
                                          <p:spTgt spid="61"/>
                                        </p:tgtEl>
                                      </p:cBhvr>
                                    </p:animEffect>
                                  </p:childTnLst>
                                </p:cTn>
                              </p:par>
                              <p:par>
                                <p:cTn id="84" presetID="53" presetClass="entr" presetSubtype="16" fill="hold" grpId="0" nodeType="withEffect">
                                  <p:stCondLst>
                                    <p:cond delay="600"/>
                                  </p:stCondLst>
                                  <p:childTnLst>
                                    <p:set>
                                      <p:cBhvr>
                                        <p:cTn id="85" dur="1" fill="hold">
                                          <p:stCondLst>
                                            <p:cond delay="0"/>
                                          </p:stCondLst>
                                        </p:cTn>
                                        <p:tgtEl>
                                          <p:spTgt spid="62"/>
                                        </p:tgtEl>
                                        <p:attrNameLst>
                                          <p:attrName>style.visibility</p:attrName>
                                        </p:attrNameLst>
                                      </p:cBhvr>
                                      <p:to>
                                        <p:strVal val="visible"/>
                                      </p:to>
                                    </p:set>
                                    <p:anim calcmode="lin" valueType="num">
                                      <p:cBhvr>
                                        <p:cTn id="86" dur="800" fill="hold"/>
                                        <p:tgtEl>
                                          <p:spTgt spid="62"/>
                                        </p:tgtEl>
                                        <p:attrNameLst>
                                          <p:attrName>ppt_w</p:attrName>
                                        </p:attrNameLst>
                                      </p:cBhvr>
                                      <p:tavLst>
                                        <p:tav tm="0">
                                          <p:val>
                                            <p:fltVal val="0"/>
                                          </p:val>
                                        </p:tav>
                                        <p:tav tm="100000">
                                          <p:val>
                                            <p:strVal val="#ppt_w"/>
                                          </p:val>
                                        </p:tav>
                                      </p:tavLst>
                                    </p:anim>
                                    <p:anim calcmode="lin" valueType="num">
                                      <p:cBhvr>
                                        <p:cTn id="87" dur="800" fill="hold"/>
                                        <p:tgtEl>
                                          <p:spTgt spid="62"/>
                                        </p:tgtEl>
                                        <p:attrNameLst>
                                          <p:attrName>ppt_h</p:attrName>
                                        </p:attrNameLst>
                                      </p:cBhvr>
                                      <p:tavLst>
                                        <p:tav tm="0">
                                          <p:val>
                                            <p:fltVal val="0"/>
                                          </p:val>
                                        </p:tav>
                                        <p:tav tm="100000">
                                          <p:val>
                                            <p:strVal val="#ppt_h"/>
                                          </p:val>
                                        </p:tav>
                                      </p:tavLst>
                                    </p:anim>
                                    <p:animEffect transition="in" filter="fade">
                                      <p:cBhvr>
                                        <p:cTn id="88" dur="800"/>
                                        <p:tgtEl>
                                          <p:spTgt spid="62"/>
                                        </p:tgtEl>
                                      </p:cBhvr>
                                    </p:animEffect>
                                  </p:childTnLst>
                                </p:cTn>
                              </p:par>
                              <p:par>
                                <p:cTn id="89" presetID="53" presetClass="entr" presetSubtype="16" fill="hold" grpId="0" nodeType="withEffect">
                                  <p:stCondLst>
                                    <p:cond delay="400"/>
                                  </p:stCondLst>
                                  <p:childTnLst>
                                    <p:set>
                                      <p:cBhvr>
                                        <p:cTn id="90" dur="1" fill="hold">
                                          <p:stCondLst>
                                            <p:cond delay="0"/>
                                          </p:stCondLst>
                                        </p:cTn>
                                        <p:tgtEl>
                                          <p:spTgt spid="63"/>
                                        </p:tgtEl>
                                        <p:attrNameLst>
                                          <p:attrName>style.visibility</p:attrName>
                                        </p:attrNameLst>
                                      </p:cBhvr>
                                      <p:to>
                                        <p:strVal val="visible"/>
                                      </p:to>
                                    </p:set>
                                    <p:anim calcmode="lin" valueType="num">
                                      <p:cBhvr>
                                        <p:cTn id="91" dur="500" fill="hold"/>
                                        <p:tgtEl>
                                          <p:spTgt spid="63"/>
                                        </p:tgtEl>
                                        <p:attrNameLst>
                                          <p:attrName>ppt_w</p:attrName>
                                        </p:attrNameLst>
                                      </p:cBhvr>
                                      <p:tavLst>
                                        <p:tav tm="0">
                                          <p:val>
                                            <p:fltVal val="0"/>
                                          </p:val>
                                        </p:tav>
                                        <p:tav tm="100000">
                                          <p:val>
                                            <p:strVal val="#ppt_w"/>
                                          </p:val>
                                        </p:tav>
                                      </p:tavLst>
                                    </p:anim>
                                    <p:anim calcmode="lin" valueType="num">
                                      <p:cBhvr>
                                        <p:cTn id="92" dur="500" fill="hold"/>
                                        <p:tgtEl>
                                          <p:spTgt spid="63"/>
                                        </p:tgtEl>
                                        <p:attrNameLst>
                                          <p:attrName>ppt_h</p:attrName>
                                        </p:attrNameLst>
                                      </p:cBhvr>
                                      <p:tavLst>
                                        <p:tav tm="0">
                                          <p:val>
                                            <p:fltVal val="0"/>
                                          </p:val>
                                        </p:tav>
                                        <p:tav tm="100000">
                                          <p:val>
                                            <p:strVal val="#ppt_h"/>
                                          </p:val>
                                        </p:tav>
                                      </p:tavLst>
                                    </p:anim>
                                    <p:animEffect transition="in" filter="fade">
                                      <p:cBhvr>
                                        <p:cTn id="93" dur="500"/>
                                        <p:tgtEl>
                                          <p:spTgt spid="63"/>
                                        </p:tgtEl>
                                      </p:cBhvr>
                                    </p:animEffect>
                                  </p:childTnLst>
                                </p:cTn>
                              </p:par>
                              <p:par>
                                <p:cTn id="94" presetID="53" presetClass="entr" presetSubtype="16" fill="hold" grpId="0" nodeType="withEffect">
                                  <p:stCondLst>
                                    <p:cond delay="700"/>
                                  </p:stCondLst>
                                  <p:childTnLst>
                                    <p:set>
                                      <p:cBhvr>
                                        <p:cTn id="95" dur="1" fill="hold">
                                          <p:stCondLst>
                                            <p:cond delay="0"/>
                                          </p:stCondLst>
                                        </p:cTn>
                                        <p:tgtEl>
                                          <p:spTgt spid="64"/>
                                        </p:tgtEl>
                                        <p:attrNameLst>
                                          <p:attrName>style.visibility</p:attrName>
                                        </p:attrNameLst>
                                      </p:cBhvr>
                                      <p:to>
                                        <p:strVal val="visible"/>
                                      </p:to>
                                    </p:set>
                                    <p:anim calcmode="lin" valueType="num">
                                      <p:cBhvr>
                                        <p:cTn id="96" dur="500" fill="hold"/>
                                        <p:tgtEl>
                                          <p:spTgt spid="64"/>
                                        </p:tgtEl>
                                        <p:attrNameLst>
                                          <p:attrName>ppt_w</p:attrName>
                                        </p:attrNameLst>
                                      </p:cBhvr>
                                      <p:tavLst>
                                        <p:tav tm="0">
                                          <p:val>
                                            <p:fltVal val="0"/>
                                          </p:val>
                                        </p:tav>
                                        <p:tav tm="100000">
                                          <p:val>
                                            <p:strVal val="#ppt_w"/>
                                          </p:val>
                                        </p:tav>
                                      </p:tavLst>
                                    </p:anim>
                                    <p:anim calcmode="lin" valueType="num">
                                      <p:cBhvr>
                                        <p:cTn id="97" dur="500" fill="hold"/>
                                        <p:tgtEl>
                                          <p:spTgt spid="64"/>
                                        </p:tgtEl>
                                        <p:attrNameLst>
                                          <p:attrName>ppt_h</p:attrName>
                                        </p:attrNameLst>
                                      </p:cBhvr>
                                      <p:tavLst>
                                        <p:tav tm="0">
                                          <p:val>
                                            <p:fltVal val="0"/>
                                          </p:val>
                                        </p:tav>
                                        <p:tav tm="100000">
                                          <p:val>
                                            <p:strVal val="#ppt_h"/>
                                          </p:val>
                                        </p:tav>
                                      </p:tavLst>
                                    </p:anim>
                                    <p:animEffect transition="in" filter="fade">
                                      <p:cBhvr>
                                        <p:cTn id="98" dur="500"/>
                                        <p:tgtEl>
                                          <p:spTgt spid="64"/>
                                        </p:tgtEl>
                                      </p:cBhvr>
                                    </p:animEffect>
                                  </p:childTnLst>
                                </p:cTn>
                              </p:par>
                            </p:childTnLst>
                          </p:cTn>
                        </p:par>
                        <p:par>
                          <p:cTn id="99" fill="hold">
                            <p:stCondLst>
                              <p:cond delay="500"/>
                            </p:stCondLst>
                            <p:childTnLst>
                              <p:par>
                                <p:cTn id="100" presetID="22" presetClass="entr" presetSubtype="2"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right)">
                                      <p:cBhvr>
                                        <p:cTn id="102" dur="500"/>
                                        <p:tgtEl>
                                          <p:spTgt spid="34"/>
                                        </p:tgtEl>
                                      </p:cBhvr>
                                    </p:animEffect>
                                  </p:childTnLst>
                                </p:cTn>
                              </p:par>
                            </p:childTnLst>
                          </p:cTn>
                        </p:par>
                        <p:par>
                          <p:cTn id="103" fill="hold">
                            <p:stCondLst>
                              <p:cond delay="1000"/>
                            </p:stCondLst>
                            <p:childTnLst>
                              <p:par>
                                <p:cTn id="104" presetID="22" presetClass="entr" presetSubtype="2" fill="hold" grpId="0" nodeType="after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right)">
                                      <p:cBhvr>
                                        <p:cTn id="106" dur="500"/>
                                        <p:tgtEl>
                                          <p:spTgt spid="43"/>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wipe(right)">
                                      <p:cBhvr>
                                        <p:cTn id="109" dur="500"/>
                                        <p:tgtEl>
                                          <p:spTgt spid="44"/>
                                        </p:tgtEl>
                                      </p:cBhvr>
                                    </p:animEffect>
                                  </p:childTnLst>
                                </p:cTn>
                              </p:par>
                            </p:childTnLst>
                          </p:cTn>
                        </p:par>
                        <p:par>
                          <p:cTn id="110" fill="hold">
                            <p:stCondLst>
                              <p:cond delay="1500"/>
                            </p:stCondLst>
                            <p:childTnLst>
                              <p:par>
                                <p:cTn id="111" presetID="22" presetClass="entr" presetSubtype="2"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right)">
                                      <p:cBhvr>
                                        <p:cTn id="113" dur="500"/>
                                        <p:tgtEl>
                                          <p:spTgt spid="40"/>
                                        </p:tgtEl>
                                      </p:cBhvr>
                                    </p:animEffect>
                                  </p:childTnLst>
                                </p:cTn>
                              </p:par>
                            </p:childTnLst>
                          </p:cTn>
                        </p:par>
                        <p:par>
                          <p:cTn id="114" fill="hold">
                            <p:stCondLst>
                              <p:cond delay="2000"/>
                            </p:stCondLst>
                            <p:childTnLst>
                              <p:par>
                                <p:cTn id="115" presetID="22" presetClass="entr" presetSubtype="2" fill="hold" grpId="0" nodeType="after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wipe(right)">
                                      <p:cBhvr>
                                        <p:cTn id="117" dur="500"/>
                                        <p:tgtEl>
                                          <p:spTgt spid="4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right)">
                                      <p:cBhvr>
                                        <p:cTn id="120" dur="500"/>
                                        <p:tgtEl>
                                          <p:spTgt spid="46"/>
                                        </p:tgtEl>
                                      </p:cBhvr>
                                    </p:animEffect>
                                  </p:childTnLst>
                                </p:cTn>
                              </p:par>
                            </p:childTnLst>
                          </p:cTn>
                        </p:par>
                        <p:par>
                          <p:cTn id="121" fill="hold">
                            <p:stCondLst>
                              <p:cond delay="2500"/>
                            </p:stCondLst>
                            <p:childTnLst>
                              <p:par>
                                <p:cTn id="122" presetID="22" presetClass="entr" presetSubtype="2" fill="hold" nodeType="after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wipe(right)">
                                      <p:cBhvr>
                                        <p:cTn id="124" dur="500"/>
                                        <p:tgtEl>
                                          <p:spTgt spid="37"/>
                                        </p:tgtEl>
                                      </p:cBhvr>
                                    </p:animEffect>
                                  </p:childTnLst>
                                </p:cTn>
                              </p:par>
                            </p:childTnLst>
                          </p:cTn>
                        </p:par>
                        <p:par>
                          <p:cTn id="125" fill="hold">
                            <p:stCondLst>
                              <p:cond delay="3000"/>
                            </p:stCondLst>
                            <p:childTnLst>
                              <p:par>
                                <p:cTn id="126" presetID="22" presetClass="entr" presetSubtype="2" fill="hold" grpId="0" nodeType="afterEffect">
                                  <p:stCondLst>
                                    <p:cond delay="0"/>
                                  </p:stCondLst>
                                  <p:childTnLst>
                                    <p:set>
                                      <p:cBhvr>
                                        <p:cTn id="127" dur="1" fill="hold">
                                          <p:stCondLst>
                                            <p:cond delay="0"/>
                                          </p:stCondLst>
                                        </p:cTn>
                                        <p:tgtEl>
                                          <p:spTgt spid="47"/>
                                        </p:tgtEl>
                                        <p:attrNameLst>
                                          <p:attrName>style.visibility</p:attrName>
                                        </p:attrNameLst>
                                      </p:cBhvr>
                                      <p:to>
                                        <p:strVal val="visible"/>
                                      </p:to>
                                    </p:set>
                                    <p:animEffect transition="in" filter="wipe(right)">
                                      <p:cBhvr>
                                        <p:cTn id="128" dur="500"/>
                                        <p:tgtEl>
                                          <p:spTgt spid="4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animEffect transition="in" filter="wipe(right)">
                                      <p:cBhvr>
                                        <p:cTn id="131" dur="500"/>
                                        <p:tgtEl>
                                          <p:spTgt spid="48"/>
                                        </p:tgtEl>
                                      </p:cBhvr>
                                    </p:animEffect>
                                  </p:childTnLst>
                                </p:cTn>
                              </p:par>
                            </p:childTnLst>
                          </p:cTn>
                        </p:par>
                        <p:par>
                          <p:cTn id="132" fill="hold">
                            <p:stCondLst>
                              <p:cond delay="3500"/>
                            </p:stCondLst>
                            <p:childTnLst>
                              <p:par>
                                <p:cTn id="133" presetID="22" presetClass="entr" presetSubtype="8" fill="hold"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left)">
                                      <p:cBhvr>
                                        <p:cTn id="135" dur="500"/>
                                        <p:tgtEl>
                                          <p:spTgt spid="27"/>
                                        </p:tgtEl>
                                      </p:cBhvr>
                                    </p:animEffect>
                                  </p:childTnLst>
                                </p:cTn>
                              </p:par>
                            </p:childTnLst>
                          </p:cTn>
                        </p:par>
                        <p:par>
                          <p:cTn id="136" fill="hold">
                            <p:stCondLst>
                              <p:cond delay="4000"/>
                            </p:stCondLst>
                            <p:childTnLst>
                              <p:par>
                                <p:cTn id="137" presetID="22" presetClass="entr" presetSubtype="8" fill="hold" grpId="0" nodeType="after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wipe(left)">
                                      <p:cBhvr>
                                        <p:cTn id="139" dur="500"/>
                                        <p:tgtEl>
                                          <p:spTgt spid="49"/>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wipe(left)">
                                      <p:cBhvr>
                                        <p:cTn id="142" dur="500"/>
                                        <p:tgtEl>
                                          <p:spTgt spid="50"/>
                                        </p:tgtEl>
                                      </p:cBhvr>
                                    </p:animEffect>
                                  </p:childTnLst>
                                </p:cTn>
                              </p:par>
                            </p:childTnLst>
                          </p:cTn>
                        </p:par>
                        <p:par>
                          <p:cTn id="143" fill="hold">
                            <p:stCondLst>
                              <p:cond delay="4500"/>
                            </p:stCondLst>
                            <p:childTnLst>
                              <p:par>
                                <p:cTn id="144" presetID="22" presetClass="entr" presetSubtype="8" fill="hold" nodeType="afterEffect">
                                  <p:stCondLst>
                                    <p:cond delay="0"/>
                                  </p:stCondLst>
                                  <p:childTnLst>
                                    <p:set>
                                      <p:cBhvr>
                                        <p:cTn id="145" dur="1" fill="hold">
                                          <p:stCondLst>
                                            <p:cond delay="0"/>
                                          </p:stCondLst>
                                        </p:cTn>
                                        <p:tgtEl>
                                          <p:spTgt spid="31"/>
                                        </p:tgtEl>
                                        <p:attrNameLst>
                                          <p:attrName>style.visibility</p:attrName>
                                        </p:attrNameLst>
                                      </p:cBhvr>
                                      <p:to>
                                        <p:strVal val="visible"/>
                                      </p:to>
                                    </p:set>
                                    <p:animEffect transition="in" filter="wipe(left)">
                                      <p:cBhvr>
                                        <p:cTn id="146" dur="500"/>
                                        <p:tgtEl>
                                          <p:spTgt spid="31"/>
                                        </p:tgtEl>
                                      </p:cBhvr>
                                    </p:animEffect>
                                  </p:childTnLst>
                                </p:cTn>
                              </p:par>
                              <p:par>
                                <p:cTn id="147" presetID="22" presetClass="entr" presetSubtype="8" fill="hold" grpId="0" nodeType="withEffect">
                                  <p:stCondLst>
                                    <p:cond delay="500"/>
                                  </p:stCondLst>
                                  <p:childTnLst>
                                    <p:set>
                                      <p:cBhvr>
                                        <p:cTn id="148" dur="1" fill="hold">
                                          <p:stCondLst>
                                            <p:cond delay="0"/>
                                          </p:stCondLst>
                                        </p:cTn>
                                        <p:tgtEl>
                                          <p:spTgt spid="51"/>
                                        </p:tgtEl>
                                        <p:attrNameLst>
                                          <p:attrName>style.visibility</p:attrName>
                                        </p:attrNameLst>
                                      </p:cBhvr>
                                      <p:to>
                                        <p:strVal val="visible"/>
                                      </p:to>
                                    </p:set>
                                    <p:animEffect transition="in" filter="wipe(left)">
                                      <p:cBhvr>
                                        <p:cTn id="149" dur="500"/>
                                        <p:tgtEl>
                                          <p:spTgt spid="51"/>
                                        </p:tgtEl>
                                      </p:cBhvr>
                                    </p:animEffect>
                                  </p:childTnLst>
                                </p:cTn>
                              </p:par>
                              <p:par>
                                <p:cTn id="150" presetID="22" presetClass="entr" presetSubtype="8" fill="hold" grpId="0" nodeType="withEffect">
                                  <p:stCondLst>
                                    <p:cond delay="500"/>
                                  </p:stCondLst>
                                  <p:childTnLst>
                                    <p:set>
                                      <p:cBhvr>
                                        <p:cTn id="151" dur="1" fill="hold">
                                          <p:stCondLst>
                                            <p:cond delay="0"/>
                                          </p:stCondLst>
                                        </p:cTn>
                                        <p:tgtEl>
                                          <p:spTgt spid="52"/>
                                        </p:tgtEl>
                                        <p:attrNameLst>
                                          <p:attrName>style.visibility</p:attrName>
                                        </p:attrNameLst>
                                      </p:cBhvr>
                                      <p:to>
                                        <p:strVal val="visible"/>
                                      </p:to>
                                    </p:set>
                                    <p:animEffect transition="in" filter="wipe(left)">
                                      <p:cBhvr>
                                        <p:cTn id="152" dur="500"/>
                                        <p:tgtEl>
                                          <p:spTgt spid="52"/>
                                        </p:tgtEl>
                                      </p:cBhvr>
                                    </p:animEffect>
                                  </p:childTnLst>
                                </p:cTn>
                              </p:par>
                            </p:childTnLst>
                          </p:cTn>
                        </p:par>
                        <p:par>
                          <p:cTn id="153" fill="hold">
                            <p:stCondLst>
                              <p:cond delay="5000"/>
                            </p:stCondLst>
                            <p:childTnLst>
                              <p:par>
                                <p:cTn id="154" presetID="22" presetClass="entr" presetSubtype="8" fill="hold" nodeType="after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wipe(left)">
                                      <p:cBhvr>
                                        <p:cTn id="156" dur="500"/>
                                        <p:tgtEl>
                                          <p:spTgt spid="28"/>
                                        </p:tgtEl>
                                      </p:cBhvr>
                                    </p:animEffect>
                                  </p:childTnLst>
                                </p:cTn>
                              </p:par>
                            </p:childTnLst>
                          </p:cTn>
                        </p:par>
                        <p:par>
                          <p:cTn id="157" fill="hold">
                            <p:stCondLst>
                              <p:cond delay="5500"/>
                            </p:stCondLst>
                            <p:childTnLst>
                              <p:par>
                                <p:cTn id="158" presetID="22" presetClass="entr" presetSubtype="8" fill="hold" grpId="0" nodeType="afterEffect">
                                  <p:stCondLst>
                                    <p:cond delay="0"/>
                                  </p:stCondLst>
                                  <p:childTnLst>
                                    <p:set>
                                      <p:cBhvr>
                                        <p:cTn id="159" dur="1" fill="hold">
                                          <p:stCondLst>
                                            <p:cond delay="0"/>
                                          </p:stCondLst>
                                        </p:cTn>
                                        <p:tgtEl>
                                          <p:spTgt spid="53"/>
                                        </p:tgtEl>
                                        <p:attrNameLst>
                                          <p:attrName>style.visibility</p:attrName>
                                        </p:attrNameLst>
                                      </p:cBhvr>
                                      <p:to>
                                        <p:strVal val="visible"/>
                                      </p:to>
                                    </p:set>
                                    <p:animEffect transition="in" filter="wipe(left)">
                                      <p:cBhvr>
                                        <p:cTn id="160" dur="500"/>
                                        <p:tgtEl>
                                          <p:spTgt spid="53"/>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54"/>
                                        </p:tgtEl>
                                        <p:attrNameLst>
                                          <p:attrName>style.visibility</p:attrName>
                                        </p:attrNameLst>
                                      </p:cBhvr>
                                      <p:to>
                                        <p:strVal val="visible"/>
                                      </p:to>
                                    </p:set>
                                    <p:animEffect transition="in" filter="wipe(left)">
                                      <p:cBhvr>
                                        <p:cTn id="1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75" grpId="0" animBg="1"/>
      <p:bldP spid="7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821784" cy="575030"/>
            <a:chOff x="182236" y="188736"/>
            <a:chExt cx="3762377"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市场开拓计划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22" name="矩形 21"/>
            <p:cNvSpPr/>
            <p:nvPr/>
          </p:nvSpPr>
          <p:spPr>
            <a:xfrm>
              <a:off x="3311689"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cxnSp>
        <p:nvCxnSpPr>
          <p:cNvPr id="97" name="直接连接符 96"/>
          <p:cNvCxnSpPr/>
          <p:nvPr/>
        </p:nvCxnSpPr>
        <p:spPr>
          <a:xfrm flipV="1">
            <a:off x="2018852" y="2942894"/>
            <a:ext cx="1348932" cy="939553"/>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36512" y="3877688"/>
            <a:ext cx="2062918" cy="999112"/>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367784" y="2942895"/>
            <a:ext cx="1816070" cy="638773"/>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183854" y="1014415"/>
            <a:ext cx="3276578" cy="2567254"/>
          </a:xfrm>
          <a:prstGeom prst="line">
            <a:avLst/>
          </a:prstGeom>
          <a:ln w="15240">
            <a:solidFill>
              <a:schemeClr val="tx1"/>
            </a:solidFill>
            <a:prstDash val="sysDash"/>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a:off x="6338826" y="1231476"/>
            <a:ext cx="1545542" cy="1548667"/>
            <a:chOff x="6543773" y="3560338"/>
            <a:chExt cx="1325767" cy="1328448"/>
          </a:xfrm>
        </p:grpSpPr>
        <p:grpSp>
          <p:nvGrpSpPr>
            <p:cNvPr id="102" name="Group 10"/>
            <p:cNvGrpSpPr/>
            <p:nvPr/>
          </p:nvGrpSpPr>
          <p:grpSpPr>
            <a:xfrm>
              <a:off x="6543773" y="3560338"/>
              <a:ext cx="1325767" cy="1328448"/>
              <a:chOff x="3692576" y="1742634"/>
              <a:chExt cx="2790379" cy="2796023"/>
            </a:xfrm>
          </p:grpSpPr>
          <p:grpSp>
            <p:nvGrpSpPr>
              <p:cNvPr id="104" name="组合 79"/>
              <p:cNvGrpSpPr/>
              <p:nvPr/>
            </p:nvGrpSpPr>
            <p:grpSpPr bwMode="auto">
              <a:xfrm>
                <a:off x="3692576" y="1742634"/>
                <a:ext cx="2790379" cy="2796023"/>
                <a:chOff x="6379729" y="2488774"/>
                <a:chExt cx="2513016" cy="2513016"/>
              </a:xfrm>
            </p:grpSpPr>
            <p:sp>
              <p:nvSpPr>
                <p:cNvPr id="10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sp>
              <p:nvSpPr>
                <p:cNvPr id="10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grpSp>
          <p:sp>
            <p:nvSpPr>
              <p:cNvPr id="105"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0030101010101" charset="-122"/>
                  <a:ea typeface="黑体" panose="02010600030101010101" charset="-122"/>
                </a:endParaRPr>
              </a:p>
            </p:txBody>
          </p:sp>
        </p:grpSp>
        <p:sp>
          <p:nvSpPr>
            <p:cNvPr id="103" name="TextBox 102"/>
            <p:cNvSpPr txBox="1"/>
            <p:nvPr/>
          </p:nvSpPr>
          <p:spPr>
            <a:xfrm>
              <a:off x="6828485" y="3905457"/>
              <a:ext cx="739230" cy="646331"/>
            </a:xfrm>
            <a:prstGeom prst="rect">
              <a:avLst/>
            </a:prstGeom>
            <a:noFill/>
            <a:ln>
              <a:noFill/>
            </a:ln>
          </p:spPr>
          <p:txBody>
            <a:bodyPr wrap="square" rtlCol="0">
              <a:spAutoFit/>
            </a:bodyPr>
            <a:lstStyle/>
            <a:p>
              <a:pPr algn="ctr"/>
              <a:r>
                <a:rPr lang="zh-CN" altLang="en-US" dirty="0" smtClean="0">
                  <a:solidFill>
                    <a:srgbClr val="FFFFFF"/>
                  </a:solidFill>
                  <a:latin typeface="微软雅黑" panose="020B0503020204020204" pitchFamily="34" charset="-122"/>
                  <a:ea typeface="微软雅黑" panose="020B0503020204020204" pitchFamily="34" charset="-122"/>
                </a:rPr>
                <a:t>标题</a:t>
              </a:r>
              <a:endParaRPr lang="en-US" altLang="zh-CN" dirty="0" smtClean="0">
                <a:solidFill>
                  <a:srgbClr val="FFFFFF"/>
                </a:solidFill>
                <a:latin typeface="微软雅黑" panose="020B0503020204020204" pitchFamily="34" charset="-122"/>
                <a:ea typeface="微软雅黑" panose="020B0503020204020204" pitchFamily="34" charset="-122"/>
              </a:endParaRPr>
            </a:p>
            <a:p>
              <a:pPr algn="ctr"/>
              <a:r>
                <a:rPr lang="zh-CN" altLang="en-US" dirty="0" smtClean="0">
                  <a:solidFill>
                    <a:srgbClr val="FFFFFF"/>
                  </a:solidFill>
                  <a:latin typeface="微软雅黑" panose="020B0503020204020204" pitchFamily="34" charset="-122"/>
                  <a:ea typeface="微软雅黑" panose="020B0503020204020204" pitchFamily="34" charset="-122"/>
                </a:rPr>
                <a:t>文字</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4592277" y="2942895"/>
            <a:ext cx="1325767" cy="1328448"/>
            <a:chOff x="6543773" y="3560338"/>
            <a:chExt cx="1325767" cy="1328448"/>
          </a:xfrm>
        </p:grpSpPr>
        <p:grpSp>
          <p:nvGrpSpPr>
            <p:cNvPr id="109" name="Group 10"/>
            <p:cNvGrpSpPr/>
            <p:nvPr/>
          </p:nvGrpSpPr>
          <p:grpSpPr>
            <a:xfrm>
              <a:off x="6543773" y="3560338"/>
              <a:ext cx="1325767" cy="1328448"/>
              <a:chOff x="3692576" y="1742634"/>
              <a:chExt cx="2790379" cy="2796023"/>
            </a:xfrm>
          </p:grpSpPr>
          <p:grpSp>
            <p:nvGrpSpPr>
              <p:cNvPr id="111" name="组合 79"/>
              <p:cNvGrpSpPr/>
              <p:nvPr/>
            </p:nvGrpSpPr>
            <p:grpSpPr bwMode="auto">
              <a:xfrm>
                <a:off x="3692576" y="1742634"/>
                <a:ext cx="2790379" cy="2796023"/>
                <a:chOff x="6379729" y="2488774"/>
                <a:chExt cx="2513016" cy="2513016"/>
              </a:xfrm>
            </p:grpSpPr>
            <p:sp>
              <p:nvSpPr>
                <p:cNvPr id="1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sp>
              <p:nvSpPr>
                <p:cNvPr id="11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grpSp>
          <p:sp>
            <p:nvSpPr>
              <p:cNvPr id="112"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0030101010101" charset="-122"/>
                  <a:ea typeface="黑体" panose="02010600030101010101" charset="-122"/>
                </a:endParaRPr>
              </a:p>
            </p:txBody>
          </p:sp>
        </p:grpSp>
        <p:sp>
          <p:nvSpPr>
            <p:cNvPr id="110" name="TextBox 109"/>
            <p:cNvSpPr txBox="1"/>
            <p:nvPr/>
          </p:nvSpPr>
          <p:spPr>
            <a:xfrm>
              <a:off x="6828485" y="3905457"/>
              <a:ext cx="739230" cy="646331"/>
            </a:xfrm>
            <a:prstGeom prst="rect">
              <a:avLst/>
            </a:prstGeom>
            <a:noFill/>
            <a:ln>
              <a:noFill/>
            </a:ln>
          </p:spPr>
          <p:txBody>
            <a:bodyPr wrap="square" rtlCol="0">
              <a:spAutoFit/>
            </a:bodyPr>
            <a:lstStyle/>
            <a:p>
              <a:pPr algn="ctr"/>
              <a:r>
                <a:rPr lang="zh-CN" altLang="en-US" dirty="0" smtClean="0">
                  <a:solidFill>
                    <a:srgbClr val="FFFFFF"/>
                  </a:solidFill>
                  <a:latin typeface="微软雅黑" panose="020B0503020204020204" pitchFamily="34" charset="-122"/>
                  <a:ea typeface="微软雅黑" panose="020B0503020204020204" pitchFamily="34" charset="-122"/>
                </a:rPr>
                <a:t>标题</a:t>
              </a:r>
              <a:endParaRPr lang="en-US" altLang="zh-CN" dirty="0" smtClean="0">
                <a:solidFill>
                  <a:srgbClr val="FFFFFF"/>
                </a:solidFill>
                <a:latin typeface="微软雅黑" panose="020B0503020204020204" pitchFamily="34" charset="-122"/>
                <a:ea typeface="微软雅黑" panose="020B0503020204020204" pitchFamily="34" charset="-122"/>
              </a:endParaRPr>
            </a:p>
            <a:p>
              <a:pPr algn="ctr"/>
              <a:r>
                <a:rPr lang="zh-CN" altLang="en-US" dirty="0" smtClean="0">
                  <a:solidFill>
                    <a:srgbClr val="FFFFFF"/>
                  </a:solidFill>
                  <a:latin typeface="微软雅黑" panose="020B0503020204020204" pitchFamily="34" charset="-122"/>
                  <a:ea typeface="微软雅黑" panose="020B0503020204020204" pitchFamily="34" charset="-122"/>
                </a:rPr>
                <a:t>文字</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788994" y="2487505"/>
            <a:ext cx="1072726" cy="1074895"/>
            <a:chOff x="2845016" y="2727979"/>
            <a:chExt cx="1072726" cy="1074895"/>
          </a:xfrm>
        </p:grpSpPr>
        <p:grpSp>
          <p:nvGrpSpPr>
            <p:cNvPr id="116" name="Group 10"/>
            <p:cNvGrpSpPr/>
            <p:nvPr/>
          </p:nvGrpSpPr>
          <p:grpSpPr>
            <a:xfrm>
              <a:off x="2845016" y="2727979"/>
              <a:ext cx="1072726" cy="1074895"/>
              <a:chOff x="3692576" y="1742634"/>
              <a:chExt cx="2790379" cy="2796023"/>
            </a:xfrm>
          </p:grpSpPr>
          <p:grpSp>
            <p:nvGrpSpPr>
              <p:cNvPr id="118" name="组合 79"/>
              <p:cNvGrpSpPr/>
              <p:nvPr/>
            </p:nvGrpSpPr>
            <p:grpSpPr bwMode="auto">
              <a:xfrm>
                <a:off x="3692576" y="1742634"/>
                <a:ext cx="2790379" cy="2796023"/>
                <a:chOff x="6379729" y="2488774"/>
                <a:chExt cx="2513016" cy="2513016"/>
              </a:xfrm>
            </p:grpSpPr>
            <p:sp>
              <p:nvSpPr>
                <p:cNvPr id="1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sp>
              <p:nvSpPr>
                <p:cNvPr id="1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grpSp>
          <p:sp>
            <p:nvSpPr>
              <p:cNvPr id="119"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0030101010101" charset="-122"/>
                  <a:ea typeface="黑体" panose="02010600030101010101" charset="-122"/>
                </a:endParaRPr>
              </a:p>
            </p:txBody>
          </p:sp>
        </p:grpSp>
        <p:sp>
          <p:nvSpPr>
            <p:cNvPr id="117" name="TextBox 116"/>
            <p:cNvSpPr txBox="1"/>
            <p:nvPr/>
          </p:nvSpPr>
          <p:spPr>
            <a:xfrm>
              <a:off x="3021853" y="3020617"/>
              <a:ext cx="739230" cy="523220"/>
            </a:xfrm>
            <a:prstGeom prst="rect">
              <a:avLst/>
            </a:prstGeom>
            <a:noFill/>
            <a:ln>
              <a:noFill/>
            </a:ln>
          </p:spPr>
          <p:txBody>
            <a:bodyPr wrap="square" rtlCol="0">
              <a:spAutoFit/>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1647390" y="3436728"/>
            <a:ext cx="817922" cy="819576"/>
            <a:chOff x="2547825" y="4386768"/>
            <a:chExt cx="817922" cy="819576"/>
          </a:xfrm>
        </p:grpSpPr>
        <p:grpSp>
          <p:nvGrpSpPr>
            <p:cNvPr id="123" name="Group 10"/>
            <p:cNvGrpSpPr/>
            <p:nvPr/>
          </p:nvGrpSpPr>
          <p:grpSpPr>
            <a:xfrm>
              <a:off x="2547825" y="4386768"/>
              <a:ext cx="817922" cy="819576"/>
              <a:chOff x="3692576" y="1742634"/>
              <a:chExt cx="2790379" cy="2796023"/>
            </a:xfrm>
          </p:grpSpPr>
          <p:grpSp>
            <p:nvGrpSpPr>
              <p:cNvPr id="125" name="组合 79"/>
              <p:cNvGrpSpPr/>
              <p:nvPr/>
            </p:nvGrpSpPr>
            <p:grpSpPr bwMode="auto">
              <a:xfrm>
                <a:off x="3692576" y="1742634"/>
                <a:ext cx="2790379" cy="2796023"/>
                <a:chOff x="6379729" y="2488774"/>
                <a:chExt cx="2513016" cy="2513016"/>
              </a:xfrm>
            </p:grpSpPr>
            <p:sp>
              <p:nvSpPr>
                <p:cNvPr id="12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sp>
              <p:nvSpPr>
                <p:cNvPr id="12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0030101010101" charset="-122"/>
                    <a:ea typeface="黑体" panose="02010600030101010101" charset="-122"/>
                  </a:endParaRPr>
                </a:p>
              </p:txBody>
            </p:sp>
          </p:grpSp>
          <p:sp>
            <p:nvSpPr>
              <p:cNvPr id="12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0030101010101" charset="-122"/>
                  <a:ea typeface="黑体" panose="02010600030101010101" charset="-122"/>
                </a:endParaRPr>
              </a:p>
            </p:txBody>
          </p:sp>
        </p:grpSp>
        <p:sp>
          <p:nvSpPr>
            <p:cNvPr id="124" name="TextBox 123"/>
            <p:cNvSpPr txBox="1"/>
            <p:nvPr/>
          </p:nvSpPr>
          <p:spPr>
            <a:xfrm>
              <a:off x="2556292" y="4553039"/>
              <a:ext cx="739230" cy="307777"/>
            </a:xfrm>
            <a:prstGeom prst="rect">
              <a:avLst/>
            </a:prstGeom>
            <a:noFill/>
            <a:ln>
              <a:noFill/>
            </a:ln>
          </p:spPr>
          <p:txBody>
            <a:bodyPr wrap="square" rtlCol="0">
              <a:spAutoFit/>
            </a:bodyPr>
            <a:lstStyle/>
            <a:p>
              <a:pPr algn="ct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129" name="矩形 128"/>
          <p:cNvSpPr/>
          <p:nvPr/>
        </p:nvSpPr>
        <p:spPr>
          <a:xfrm>
            <a:off x="892741" y="2710961"/>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0" name="矩形 129"/>
          <p:cNvSpPr/>
          <p:nvPr/>
        </p:nvSpPr>
        <p:spPr>
          <a:xfrm>
            <a:off x="2634974" y="1796111"/>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1" name="矩形 130"/>
          <p:cNvSpPr/>
          <p:nvPr/>
        </p:nvSpPr>
        <p:spPr>
          <a:xfrm>
            <a:off x="4451044" y="2289854"/>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2" name="矩形 131"/>
          <p:cNvSpPr/>
          <p:nvPr/>
        </p:nvSpPr>
        <p:spPr>
          <a:xfrm>
            <a:off x="5557398" y="700670"/>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strips(upRight)">
                                      <p:cBhvr>
                                        <p:cTn id="12" dur="300"/>
                                        <p:tgtEl>
                                          <p:spTgt spid="98"/>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p:cTn id="16" dur="300" fill="hold"/>
                                        <p:tgtEl>
                                          <p:spTgt spid="122"/>
                                        </p:tgtEl>
                                        <p:attrNameLst>
                                          <p:attrName>ppt_w</p:attrName>
                                        </p:attrNameLst>
                                      </p:cBhvr>
                                      <p:tavLst>
                                        <p:tav tm="0">
                                          <p:val>
                                            <p:fltVal val="0"/>
                                          </p:val>
                                        </p:tav>
                                        <p:tav tm="100000">
                                          <p:val>
                                            <p:strVal val="#ppt_w"/>
                                          </p:val>
                                        </p:tav>
                                      </p:tavLst>
                                    </p:anim>
                                    <p:anim calcmode="lin" valueType="num">
                                      <p:cBhvr>
                                        <p:cTn id="17" dur="300" fill="hold"/>
                                        <p:tgtEl>
                                          <p:spTgt spid="122"/>
                                        </p:tgtEl>
                                        <p:attrNameLst>
                                          <p:attrName>ppt_h</p:attrName>
                                        </p:attrNameLst>
                                      </p:cBhvr>
                                      <p:tavLst>
                                        <p:tav tm="0">
                                          <p:val>
                                            <p:fltVal val="0"/>
                                          </p:val>
                                        </p:tav>
                                        <p:tav tm="100000">
                                          <p:val>
                                            <p:strVal val="#ppt_h"/>
                                          </p:val>
                                        </p:tav>
                                      </p:tavLst>
                                    </p:anim>
                                    <p:animEffect transition="in" filter="fade">
                                      <p:cBhvr>
                                        <p:cTn id="18" dur="300"/>
                                        <p:tgtEl>
                                          <p:spTgt spid="122"/>
                                        </p:tgtEl>
                                      </p:cBhvr>
                                    </p:animEffect>
                                  </p:childTnLst>
                                </p:cTn>
                              </p:par>
                            </p:childTnLst>
                          </p:cTn>
                        </p:par>
                        <p:par>
                          <p:cTn id="19" fill="hold">
                            <p:stCondLst>
                              <p:cond delay="1500"/>
                            </p:stCondLst>
                            <p:childTnLst>
                              <p:par>
                                <p:cTn id="20" presetID="18" presetClass="entr" presetSubtype="3" fill="hold" nodeType="after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strips(upRight)">
                                      <p:cBhvr>
                                        <p:cTn id="22" dur="300"/>
                                        <p:tgtEl>
                                          <p:spTgt spid="9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p:cTn id="26" dur="300" fill="hold"/>
                                        <p:tgtEl>
                                          <p:spTgt spid="115"/>
                                        </p:tgtEl>
                                        <p:attrNameLst>
                                          <p:attrName>ppt_w</p:attrName>
                                        </p:attrNameLst>
                                      </p:cBhvr>
                                      <p:tavLst>
                                        <p:tav tm="0">
                                          <p:val>
                                            <p:fltVal val="0"/>
                                          </p:val>
                                        </p:tav>
                                        <p:tav tm="100000">
                                          <p:val>
                                            <p:strVal val="#ppt_w"/>
                                          </p:val>
                                        </p:tav>
                                      </p:tavLst>
                                    </p:anim>
                                    <p:anim calcmode="lin" valueType="num">
                                      <p:cBhvr>
                                        <p:cTn id="27" dur="300" fill="hold"/>
                                        <p:tgtEl>
                                          <p:spTgt spid="115"/>
                                        </p:tgtEl>
                                        <p:attrNameLst>
                                          <p:attrName>ppt_h</p:attrName>
                                        </p:attrNameLst>
                                      </p:cBhvr>
                                      <p:tavLst>
                                        <p:tav tm="0">
                                          <p:val>
                                            <p:fltVal val="0"/>
                                          </p:val>
                                        </p:tav>
                                        <p:tav tm="100000">
                                          <p:val>
                                            <p:strVal val="#ppt_h"/>
                                          </p:val>
                                        </p:tav>
                                      </p:tavLst>
                                    </p:anim>
                                    <p:animEffect transition="in" filter="fade">
                                      <p:cBhvr>
                                        <p:cTn id="28" dur="300"/>
                                        <p:tgtEl>
                                          <p:spTgt spid="115"/>
                                        </p:tgtEl>
                                      </p:cBhvr>
                                    </p:animEffect>
                                  </p:childTnLst>
                                </p:cTn>
                              </p:par>
                            </p:childTnLst>
                          </p:cTn>
                        </p:par>
                        <p:par>
                          <p:cTn id="29" fill="hold">
                            <p:stCondLst>
                              <p:cond delay="2500"/>
                            </p:stCondLst>
                            <p:childTnLst>
                              <p:par>
                                <p:cTn id="30" presetID="18" presetClass="entr" presetSubtype="6"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strips(downRight)">
                                      <p:cBhvr>
                                        <p:cTn id="32" dur="300"/>
                                        <p:tgtEl>
                                          <p:spTgt spid="99"/>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p:cTn id="36" dur="300" fill="hold"/>
                                        <p:tgtEl>
                                          <p:spTgt spid="108"/>
                                        </p:tgtEl>
                                        <p:attrNameLst>
                                          <p:attrName>ppt_w</p:attrName>
                                        </p:attrNameLst>
                                      </p:cBhvr>
                                      <p:tavLst>
                                        <p:tav tm="0">
                                          <p:val>
                                            <p:fltVal val="0"/>
                                          </p:val>
                                        </p:tav>
                                        <p:tav tm="100000">
                                          <p:val>
                                            <p:strVal val="#ppt_w"/>
                                          </p:val>
                                        </p:tav>
                                      </p:tavLst>
                                    </p:anim>
                                    <p:anim calcmode="lin" valueType="num">
                                      <p:cBhvr>
                                        <p:cTn id="37" dur="300" fill="hold"/>
                                        <p:tgtEl>
                                          <p:spTgt spid="108"/>
                                        </p:tgtEl>
                                        <p:attrNameLst>
                                          <p:attrName>ppt_h</p:attrName>
                                        </p:attrNameLst>
                                      </p:cBhvr>
                                      <p:tavLst>
                                        <p:tav tm="0">
                                          <p:val>
                                            <p:fltVal val="0"/>
                                          </p:val>
                                        </p:tav>
                                        <p:tav tm="100000">
                                          <p:val>
                                            <p:strVal val="#ppt_h"/>
                                          </p:val>
                                        </p:tav>
                                      </p:tavLst>
                                    </p:anim>
                                    <p:animEffect transition="in" filter="fade">
                                      <p:cBhvr>
                                        <p:cTn id="38" dur="300"/>
                                        <p:tgtEl>
                                          <p:spTgt spid="108"/>
                                        </p:tgtEl>
                                      </p:cBhvr>
                                    </p:animEffect>
                                  </p:childTnLst>
                                </p:cTn>
                              </p:par>
                            </p:childTnLst>
                          </p:cTn>
                        </p:par>
                        <p:par>
                          <p:cTn id="39" fill="hold">
                            <p:stCondLst>
                              <p:cond delay="3500"/>
                            </p:stCondLst>
                            <p:childTnLst>
                              <p:par>
                                <p:cTn id="40" presetID="18" presetClass="entr" presetSubtype="3" fill="hold" nodeType="after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strips(upRight)">
                                      <p:cBhvr>
                                        <p:cTn id="42" dur="300"/>
                                        <p:tgtEl>
                                          <p:spTgt spid="100"/>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 calcmode="lin" valueType="num">
                                      <p:cBhvr>
                                        <p:cTn id="46" dur="300" fill="hold"/>
                                        <p:tgtEl>
                                          <p:spTgt spid="101"/>
                                        </p:tgtEl>
                                        <p:attrNameLst>
                                          <p:attrName>ppt_w</p:attrName>
                                        </p:attrNameLst>
                                      </p:cBhvr>
                                      <p:tavLst>
                                        <p:tav tm="0">
                                          <p:val>
                                            <p:fltVal val="0"/>
                                          </p:val>
                                        </p:tav>
                                        <p:tav tm="100000">
                                          <p:val>
                                            <p:strVal val="#ppt_w"/>
                                          </p:val>
                                        </p:tav>
                                      </p:tavLst>
                                    </p:anim>
                                    <p:anim calcmode="lin" valueType="num">
                                      <p:cBhvr>
                                        <p:cTn id="47" dur="300" fill="hold"/>
                                        <p:tgtEl>
                                          <p:spTgt spid="101"/>
                                        </p:tgtEl>
                                        <p:attrNameLst>
                                          <p:attrName>ppt_h</p:attrName>
                                        </p:attrNameLst>
                                      </p:cBhvr>
                                      <p:tavLst>
                                        <p:tav tm="0">
                                          <p:val>
                                            <p:fltVal val="0"/>
                                          </p:val>
                                        </p:tav>
                                        <p:tav tm="100000">
                                          <p:val>
                                            <p:strVal val="#ppt_h"/>
                                          </p:val>
                                        </p:tav>
                                      </p:tavLst>
                                    </p:anim>
                                    <p:animEffect transition="in" filter="fade">
                                      <p:cBhvr>
                                        <p:cTn id="48" dur="300"/>
                                        <p:tgtEl>
                                          <p:spTgt spid="10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additive="base">
                                        <p:cTn id="53" dur="500" fill="hold"/>
                                        <p:tgtEl>
                                          <p:spTgt spid="129"/>
                                        </p:tgtEl>
                                        <p:attrNameLst>
                                          <p:attrName>ppt_x</p:attrName>
                                        </p:attrNameLst>
                                      </p:cBhvr>
                                      <p:tavLst>
                                        <p:tav tm="0">
                                          <p:val>
                                            <p:strVal val="1+#ppt_w/2"/>
                                          </p:val>
                                        </p:tav>
                                        <p:tav tm="100000">
                                          <p:val>
                                            <p:strVal val="#ppt_x"/>
                                          </p:val>
                                        </p:tav>
                                      </p:tavLst>
                                    </p:anim>
                                    <p:anim calcmode="lin" valueType="num">
                                      <p:cBhvr additive="base">
                                        <p:cTn id="54"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30"/>
                                        </p:tgtEl>
                                        <p:attrNameLst>
                                          <p:attrName>style.visibility</p:attrName>
                                        </p:attrNameLst>
                                      </p:cBhvr>
                                      <p:to>
                                        <p:strVal val="visible"/>
                                      </p:to>
                                    </p:set>
                                    <p:anim calcmode="lin" valueType="num">
                                      <p:cBhvr additive="base">
                                        <p:cTn id="59" dur="500" fill="hold"/>
                                        <p:tgtEl>
                                          <p:spTgt spid="130"/>
                                        </p:tgtEl>
                                        <p:attrNameLst>
                                          <p:attrName>ppt_x</p:attrName>
                                        </p:attrNameLst>
                                      </p:cBhvr>
                                      <p:tavLst>
                                        <p:tav tm="0">
                                          <p:val>
                                            <p:strVal val="1+#ppt_w/2"/>
                                          </p:val>
                                        </p:tav>
                                        <p:tav tm="100000">
                                          <p:val>
                                            <p:strVal val="#ppt_x"/>
                                          </p:val>
                                        </p:tav>
                                      </p:tavLst>
                                    </p:anim>
                                    <p:anim calcmode="lin" valueType="num">
                                      <p:cBhvr additive="base">
                                        <p:cTn id="60" dur="50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31"/>
                                        </p:tgtEl>
                                        <p:attrNameLst>
                                          <p:attrName>style.visibility</p:attrName>
                                        </p:attrNameLst>
                                      </p:cBhvr>
                                      <p:to>
                                        <p:strVal val="visible"/>
                                      </p:to>
                                    </p:set>
                                    <p:anim calcmode="lin" valueType="num">
                                      <p:cBhvr additive="base">
                                        <p:cTn id="65" dur="500" fill="hold"/>
                                        <p:tgtEl>
                                          <p:spTgt spid="131"/>
                                        </p:tgtEl>
                                        <p:attrNameLst>
                                          <p:attrName>ppt_x</p:attrName>
                                        </p:attrNameLst>
                                      </p:cBhvr>
                                      <p:tavLst>
                                        <p:tav tm="0">
                                          <p:val>
                                            <p:strVal val="1+#ppt_w/2"/>
                                          </p:val>
                                        </p:tav>
                                        <p:tav tm="100000">
                                          <p:val>
                                            <p:strVal val="#ppt_x"/>
                                          </p:val>
                                        </p:tav>
                                      </p:tavLst>
                                    </p:anim>
                                    <p:anim calcmode="lin" valueType="num">
                                      <p:cBhvr additive="base">
                                        <p:cTn id="66" dur="500" fill="hold"/>
                                        <p:tgtEl>
                                          <p:spTgt spid="131"/>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additive="base">
                                        <p:cTn id="71" dur="500" fill="hold"/>
                                        <p:tgtEl>
                                          <p:spTgt spid="132"/>
                                        </p:tgtEl>
                                        <p:attrNameLst>
                                          <p:attrName>ppt_x</p:attrName>
                                        </p:attrNameLst>
                                      </p:cBhvr>
                                      <p:tavLst>
                                        <p:tav tm="0">
                                          <p:val>
                                            <p:strVal val="1+#ppt_w/2"/>
                                          </p:val>
                                        </p:tav>
                                        <p:tav tm="100000">
                                          <p:val>
                                            <p:strVal val="#ppt_x"/>
                                          </p:val>
                                        </p:tav>
                                      </p:tavLst>
                                    </p:anim>
                                    <p:anim calcmode="lin" valueType="num">
                                      <p:cBhvr additive="base">
                                        <p:cTn id="7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821784" cy="575030"/>
            <a:chOff x="182236" y="188736"/>
            <a:chExt cx="3762377"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销售网格布局</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22" name="矩形 21"/>
            <p:cNvSpPr/>
            <p:nvPr/>
          </p:nvSpPr>
          <p:spPr>
            <a:xfrm>
              <a:off x="3311689"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sp>
        <p:nvSpPr>
          <p:cNvPr id="42" name="矩形 42"/>
          <p:cNvSpPr>
            <a:spLocks noChangeArrowheads="1"/>
          </p:cNvSpPr>
          <p:nvPr/>
        </p:nvSpPr>
        <p:spPr bwMode="auto">
          <a:xfrm>
            <a:off x="7043170" y="2933454"/>
            <a:ext cx="641701" cy="1571872"/>
          </a:xfrm>
          <a:prstGeom prst="rect">
            <a:avLst/>
          </a:prstGeom>
          <a:solidFill>
            <a:schemeClr val="accent3"/>
          </a:solidFill>
          <a:ln w="9525">
            <a:noFill/>
            <a:miter lim="800000"/>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46"/>
          <p:cNvSpPr>
            <a:spLocks noChangeAspect="1" noChangeArrowheads="1"/>
          </p:cNvSpPr>
          <p:nvPr/>
        </p:nvSpPr>
        <p:spPr bwMode="auto">
          <a:xfrm>
            <a:off x="1207523" y="2933454"/>
            <a:ext cx="2356335" cy="1571872"/>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47"/>
          <p:cNvSpPr>
            <a:spLocks noChangeAspect="1" noChangeArrowheads="1"/>
          </p:cNvSpPr>
          <p:nvPr/>
        </p:nvSpPr>
        <p:spPr bwMode="auto">
          <a:xfrm>
            <a:off x="2876533" y="1264444"/>
            <a:ext cx="2354864" cy="1570400"/>
          </a:xfrm>
          <a:prstGeom prst="rect">
            <a:avLst/>
          </a:prstGeom>
          <a:blipFill dpi="0" rotWithShape="1">
            <a:blip r:embed="rId4" cstate="print"/>
            <a:srcRect/>
            <a:stretch>
              <a:fillRect/>
            </a:stretch>
          </a:blipFill>
          <a:ln>
            <a:noFill/>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59"/>
          <p:cNvSpPr>
            <a:spLocks noChangeAspect="1" noChangeArrowheads="1"/>
          </p:cNvSpPr>
          <p:nvPr/>
        </p:nvSpPr>
        <p:spPr bwMode="auto">
          <a:xfrm>
            <a:off x="5328536" y="1264444"/>
            <a:ext cx="2356335" cy="1571872"/>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8" name="组合 77"/>
          <p:cNvGrpSpPr/>
          <p:nvPr/>
        </p:nvGrpSpPr>
        <p:grpSpPr>
          <a:xfrm>
            <a:off x="3680131" y="2933454"/>
            <a:ext cx="3245297" cy="1597588"/>
            <a:chOff x="4906841" y="3911271"/>
            <a:chExt cx="4327062" cy="2130117"/>
          </a:xfrm>
        </p:grpSpPr>
        <p:sp>
          <p:nvSpPr>
            <p:cNvPr id="79" name="矩形 37"/>
            <p:cNvSpPr>
              <a:spLocks noChangeArrowheads="1"/>
            </p:cNvSpPr>
            <p:nvPr/>
          </p:nvSpPr>
          <p:spPr bwMode="auto">
            <a:xfrm>
              <a:off x="4906841" y="3911271"/>
              <a:ext cx="4327062" cy="20958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矩形 7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1" name="矩形 8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82" name="组合 81"/>
          <p:cNvGrpSpPr/>
          <p:nvPr/>
        </p:nvGrpSpPr>
        <p:grpSpPr>
          <a:xfrm>
            <a:off x="1207524" y="1264444"/>
            <a:ext cx="1571871" cy="1571872"/>
            <a:chOff x="1610032" y="1685925"/>
            <a:chExt cx="2095828" cy="2095829"/>
          </a:xfrm>
        </p:grpSpPr>
        <p:sp>
          <p:nvSpPr>
            <p:cNvPr id="83" name="矩形 1"/>
            <p:cNvSpPr>
              <a:spLocks noChangeArrowheads="1"/>
            </p:cNvSpPr>
            <p:nvPr/>
          </p:nvSpPr>
          <p:spPr bwMode="auto">
            <a:xfrm>
              <a:off x="1610032" y="1685925"/>
              <a:ext cx="2095828" cy="20958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矩形 8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rgbClr val="FDFDFD"/>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85" name="矩形 84"/>
          <p:cNvSpPr/>
          <p:nvPr/>
        </p:nvSpPr>
        <p:spPr>
          <a:xfrm>
            <a:off x="1365777" y="1510987"/>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rgbClr val="FDFDFD"/>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additive="base">
                                        <p:cTn id="12" dur="500" fill="hold"/>
                                        <p:tgtEl>
                                          <p:spTgt spid="85"/>
                                        </p:tgtEl>
                                        <p:attrNameLst>
                                          <p:attrName>ppt_x</p:attrName>
                                        </p:attrNameLst>
                                      </p:cBhvr>
                                      <p:tavLst>
                                        <p:tav tm="0">
                                          <p:val>
                                            <p:strVal val="0-#ppt_w/2"/>
                                          </p:val>
                                        </p:tav>
                                        <p:tav tm="100000">
                                          <p:val>
                                            <p:strVal val="#ppt_x"/>
                                          </p:val>
                                        </p:tav>
                                      </p:tavLst>
                                    </p:anim>
                                    <p:anim calcmode="lin" valueType="num">
                                      <p:cBhvr additive="base">
                                        <p:cTn id="13" dur="500" fill="hold"/>
                                        <p:tgtEl>
                                          <p:spTgt spid="8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ppt_y"/>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ppt_x"/>
                                          </p:val>
                                        </p:tav>
                                        <p:tav tm="100000">
                                          <p:val>
                                            <p:strVal val="#ppt_x"/>
                                          </p:val>
                                        </p:tav>
                                      </p:tavLst>
                                    </p:anim>
                                    <p:anim calcmode="lin" valueType="num">
                                      <p:cBhvr additive="base">
                                        <p:cTn id="21" dur="5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0-#ppt_w/2"/>
                                          </p:val>
                                        </p:tav>
                                        <p:tav tm="100000">
                                          <p:val>
                                            <p:strVal val="#ppt_x"/>
                                          </p:val>
                                        </p:tav>
                                      </p:tavLst>
                                    </p:anim>
                                    <p:anim calcmode="lin" valueType="num">
                                      <p:cBhvr additive="base">
                                        <p:cTn id="33" dur="500" fill="hold"/>
                                        <p:tgtEl>
                                          <p:spTgt spid="82"/>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500" fill="hold"/>
                                        <p:tgtEl>
                                          <p:spTgt spid="78"/>
                                        </p:tgtEl>
                                        <p:attrNameLst>
                                          <p:attrName>ppt_x</p:attrName>
                                        </p:attrNameLst>
                                      </p:cBhvr>
                                      <p:tavLst>
                                        <p:tav tm="0">
                                          <p:val>
                                            <p:strVal val="#ppt_x"/>
                                          </p:val>
                                        </p:tav>
                                        <p:tav tm="100000">
                                          <p:val>
                                            <p:strVal val="#ppt_x"/>
                                          </p:val>
                                        </p:tav>
                                      </p:tavLst>
                                    </p:anim>
                                    <p:anim calcmode="lin" valueType="num">
                                      <p:cBhvr additive="base">
                                        <p:cTn id="37"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8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821783" cy="575030"/>
            <a:chOff x="182236" y="188736"/>
            <a:chExt cx="3762377"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融资计划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5" name="矩形 4"/>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grpSp>
        <p:nvGrpSpPr>
          <p:cNvPr id="94" name="组合 93"/>
          <p:cNvGrpSpPr/>
          <p:nvPr/>
        </p:nvGrpSpPr>
        <p:grpSpPr>
          <a:xfrm>
            <a:off x="753995" y="1560855"/>
            <a:ext cx="1970672" cy="2670985"/>
            <a:chOff x="753995" y="1560855"/>
            <a:chExt cx="1970672" cy="2670985"/>
          </a:xfrm>
        </p:grpSpPr>
        <p:sp>
          <p:nvSpPr>
            <p:cNvPr id="95" name="Freeform 6"/>
            <p:cNvSpPr>
              <a:spLocks noChangeArrowheads="1"/>
            </p:cNvSpPr>
            <p:nvPr/>
          </p:nvSpPr>
          <p:spPr bwMode="auto">
            <a:xfrm>
              <a:off x="753995"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anose="020B0806030902050204" pitchFamily="34" charset="0"/>
              </a:endParaRPr>
            </a:p>
          </p:txBody>
        </p:sp>
        <p:sp>
          <p:nvSpPr>
            <p:cNvPr id="96" name="Freeform 6"/>
            <p:cNvSpPr>
              <a:spLocks noChangeArrowheads="1"/>
            </p:cNvSpPr>
            <p:nvPr/>
          </p:nvSpPr>
          <p:spPr bwMode="auto">
            <a:xfrm>
              <a:off x="887475"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anose="020B0806030902050204" pitchFamily="34" charset="0"/>
              </a:endParaRPr>
            </a:p>
          </p:txBody>
        </p:sp>
        <p:sp>
          <p:nvSpPr>
            <p:cNvPr id="97" name="文本框 12"/>
            <p:cNvSpPr>
              <a:spLocks noChangeArrowheads="1"/>
            </p:cNvSpPr>
            <p:nvPr/>
          </p:nvSpPr>
          <p:spPr bwMode="auto">
            <a:xfrm>
              <a:off x="1213482" y="2307303"/>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rPr>
                <a:t>01</a:t>
              </a:r>
              <a:endParaRPr lang="zh-CN" altLang="en-US" sz="3000" dirty="0" smtClean="0">
                <a:solidFill>
                  <a:prstClr val="white"/>
                </a:solidFill>
                <a:latin typeface="微软雅黑" panose="020B0503020204020204" pitchFamily="34" charset="-122"/>
              </a:endParaRPr>
            </a:p>
          </p:txBody>
        </p:sp>
        <p:pic>
          <p:nvPicPr>
            <p:cNvPr id="98"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9310"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直接连接符 15"/>
            <p:cNvSpPr>
              <a:spLocks noChangeShapeType="1"/>
            </p:cNvSpPr>
            <p:nvPr/>
          </p:nvSpPr>
          <p:spPr bwMode="auto">
            <a:xfrm>
              <a:off x="1112115" y="2951370"/>
              <a:ext cx="1209953" cy="1241"/>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smtClean="0">
                <a:solidFill>
                  <a:srgbClr val="F6A500"/>
                </a:solidFill>
                <a:latin typeface="微软雅黑" panose="020B0503020204020204" pitchFamily="34" charset="-122"/>
              </a:endParaRPr>
            </a:p>
          </p:txBody>
        </p:sp>
        <p:sp>
          <p:nvSpPr>
            <p:cNvPr id="100" name="矩形 16"/>
            <p:cNvSpPr>
              <a:spLocks noChangeArrowheads="1"/>
            </p:cNvSpPr>
            <p:nvPr/>
          </p:nvSpPr>
          <p:spPr bwMode="auto">
            <a:xfrm>
              <a:off x="1280576" y="2945507"/>
              <a:ext cx="902811"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sym typeface="Impact" panose="020B0806030902050204" pitchFamily="34" charset="0"/>
                </a:rPr>
                <a:t>内容说明</a:t>
              </a:r>
              <a:endParaRPr lang="en-US" altLang="zh-CN" b="1" dirty="0" smtClean="0">
                <a:solidFill>
                  <a:prstClr val="white"/>
                </a:solidFill>
                <a:latin typeface="微软雅黑" panose="020B0503020204020204" pitchFamily="34" charset="-122"/>
                <a:sym typeface="Impact" panose="020B0806030902050204" pitchFamily="34" charset="0"/>
              </a:endParaRPr>
            </a:p>
          </p:txBody>
        </p:sp>
        <p:sp>
          <p:nvSpPr>
            <p:cNvPr id="101" name="矩形 30"/>
            <p:cNvSpPr>
              <a:spLocks noChangeArrowheads="1"/>
            </p:cNvSpPr>
            <p:nvPr/>
          </p:nvSpPr>
          <p:spPr bwMode="auto">
            <a:xfrm>
              <a:off x="971600" y="3585509"/>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p:txBody>
        </p:sp>
      </p:grpSp>
      <p:grpSp>
        <p:nvGrpSpPr>
          <p:cNvPr id="102" name="组合 101"/>
          <p:cNvGrpSpPr/>
          <p:nvPr/>
        </p:nvGrpSpPr>
        <p:grpSpPr>
          <a:xfrm>
            <a:off x="4578066" y="1560855"/>
            <a:ext cx="1970672" cy="2670985"/>
            <a:chOff x="4578066" y="1560855"/>
            <a:chExt cx="1970672" cy="2670985"/>
          </a:xfrm>
        </p:grpSpPr>
        <p:sp>
          <p:nvSpPr>
            <p:cNvPr id="103" name="Freeform 6"/>
            <p:cNvSpPr>
              <a:spLocks noChangeArrowheads="1"/>
            </p:cNvSpPr>
            <p:nvPr/>
          </p:nvSpPr>
          <p:spPr bwMode="auto">
            <a:xfrm>
              <a:off x="4578066"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anose="020B0806030902050204" pitchFamily="34" charset="0"/>
              </a:endParaRPr>
            </a:p>
          </p:txBody>
        </p:sp>
        <p:sp>
          <p:nvSpPr>
            <p:cNvPr id="104" name="Freeform 6"/>
            <p:cNvSpPr>
              <a:spLocks noChangeArrowheads="1"/>
            </p:cNvSpPr>
            <p:nvPr/>
          </p:nvSpPr>
          <p:spPr bwMode="auto">
            <a:xfrm>
              <a:off x="4711546"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anose="020B0806030902050204" pitchFamily="34" charset="0"/>
              </a:endParaRPr>
            </a:p>
          </p:txBody>
        </p:sp>
        <p:sp>
          <p:nvSpPr>
            <p:cNvPr id="105" name="文本框 17"/>
            <p:cNvSpPr>
              <a:spLocks noChangeArrowheads="1"/>
            </p:cNvSpPr>
            <p:nvPr/>
          </p:nvSpPr>
          <p:spPr bwMode="auto">
            <a:xfrm>
              <a:off x="5029662" y="2307303"/>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rPr>
                <a:t>03</a:t>
              </a:r>
              <a:endParaRPr lang="zh-CN" altLang="en-US" sz="3000" dirty="0" smtClean="0">
                <a:solidFill>
                  <a:prstClr val="white"/>
                </a:solidFill>
                <a:latin typeface="微软雅黑" panose="020B0503020204020204" pitchFamily="34" charset="-122"/>
              </a:endParaRPr>
            </a:p>
          </p:txBody>
        </p:sp>
        <p:pic>
          <p:nvPicPr>
            <p:cNvPr id="10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3109"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直接连接符 19"/>
            <p:cNvSpPr>
              <a:spLocks noChangeShapeType="1"/>
            </p:cNvSpPr>
            <p:nvPr/>
          </p:nvSpPr>
          <p:spPr bwMode="auto">
            <a:xfrm>
              <a:off x="4943534" y="2951370"/>
              <a:ext cx="1209952" cy="1241"/>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smtClean="0">
                <a:solidFill>
                  <a:srgbClr val="F6A500"/>
                </a:solidFill>
                <a:latin typeface="微软雅黑" panose="020B0503020204020204" pitchFamily="34" charset="-122"/>
              </a:endParaRPr>
            </a:p>
          </p:txBody>
        </p:sp>
        <p:sp>
          <p:nvSpPr>
            <p:cNvPr id="108" name="矩形 20"/>
            <p:cNvSpPr>
              <a:spLocks noChangeArrowheads="1"/>
            </p:cNvSpPr>
            <p:nvPr/>
          </p:nvSpPr>
          <p:spPr bwMode="auto">
            <a:xfrm>
              <a:off x="5111996" y="2951478"/>
              <a:ext cx="902811"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sym typeface="Impact" panose="020B0806030902050204" pitchFamily="34" charset="0"/>
                </a:rPr>
                <a:t>内容说明</a:t>
              </a:r>
              <a:endParaRPr lang="en-US" altLang="zh-CN" b="1" dirty="0" smtClean="0">
                <a:solidFill>
                  <a:prstClr val="white"/>
                </a:solidFill>
                <a:latin typeface="微软雅黑" panose="020B0503020204020204" pitchFamily="34" charset="-122"/>
                <a:sym typeface="Impact" panose="020B0806030902050204" pitchFamily="34" charset="0"/>
              </a:endParaRPr>
            </a:p>
          </p:txBody>
        </p:sp>
        <p:sp>
          <p:nvSpPr>
            <p:cNvPr id="109" name="矩形 34"/>
            <p:cNvSpPr>
              <a:spLocks noChangeArrowheads="1"/>
            </p:cNvSpPr>
            <p:nvPr/>
          </p:nvSpPr>
          <p:spPr bwMode="auto">
            <a:xfrm>
              <a:off x="4716016" y="3585509"/>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p:txBody>
        </p:sp>
      </p:grpSp>
      <p:grpSp>
        <p:nvGrpSpPr>
          <p:cNvPr id="110" name="组合 109"/>
          <p:cNvGrpSpPr/>
          <p:nvPr/>
        </p:nvGrpSpPr>
        <p:grpSpPr>
          <a:xfrm>
            <a:off x="2621154" y="1343064"/>
            <a:ext cx="1970672" cy="2724359"/>
            <a:chOff x="2621154" y="1343064"/>
            <a:chExt cx="1970672" cy="2724359"/>
          </a:xfrm>
        </p:grpSpPr>
        <p:grpSp>
          <p:nvGrpSpPr>
            <p:cNvPr id="111" name="组合 110"/>
            <p:cNvGrpSpPr/>
            <p:nvPr/>
          </p:nvGrpSpPr>
          <p:grpSpPr>
            <a:xfrm>
              <a:off x="2621154" y="2086824"/>
              <a:ext cx="1970672" cy="1980599"/>
              <a:chOff x="2583054" y="2231604"/>
              <a:chExt cx="1970672" cy="1980599"/>
            </a:xfrm>
          </p:grpSpPr>
          <p:sp>
            <p:nvSpPr>
              <p:cNvPr id="117"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anose="020B0806030902050204" pitchFamily="34" charset="0"/>
                </a:endParaRPr>
              </a:p>
            </p:txBody>
          </p:sp>
          <p:sp>
            <p:nvSpPr>
              <p:cNvPr id="118"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2"/>
              </a:soli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anose="020B0806030902050204" pitchFamily="34" charset="0"/>
                </a:endParaRPr>
              </a:p>
            </p:txBody>
          </p:sp>
        </p:grpSp>
        <p:sp>
          <p:nvSpPr>
            <p:cNvPr id="112" name="文本框 21"/>
            <p:cNvSpPr>
              <a:spLocks noChangeArrowheads="1"/>
            </p:cNvSpPr>
            <p:nvPr/>
          </p:nvSpPr>
          <p:spPr bwMode="auto">
            <a:xfrm>
              <a:off x="3044839" y="2168313"/>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rPr>
                <a:t>02</a:t>
              </a:r>
              <a:endParaRPr lang="zh-CN" altLang="en-US" sz="3000" dirty="0" smtClean="0">
                <a:solidFill>
                  <a:prstClr val="white"/>
                </a:solidFill>
                <a:latin typeface="微软雅黑" panose="020B0503020204020204" pitchFamily="34" charset="-122"/>
              </a:endParaRPr>
            </a:p>
          </p:txBody>
        </p:sp>
        <p:pic>
          <p:nvPicPr>
            <p:cNvPr id="113"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3725"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直接连接符 23"/>
            <p:cNvSpPr>
              <a:spLocks noChangeShapeType="1"/>
            </p:cNvSpPr>
            <p:nvPr/>
          </p:nvSpPr>
          <p:spPr bwMode="auto">
            <a:xfrm>
              <a:off x="2991476" y="2781356"/>
              <a:ext cx="1209953" cy="0"/>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smtClean="0">
                <a:solidFill>
                  <a:srgbClr val="F6A500"/>
                </a:solidFill>
                <a:latin typeface="微软雅黑" panose="020B0503020204020204" pitchFamily="34" charset="-122"/>
              </a:endParaRPr>
            </a:p>
          </p:txBody>
        </p:sp>
        <p:sp>
          <p:nvSpPr>
            <p:cNvPr id="115" name="矩形 24"/>
            <p:cNvSpPr>
              <a:spLocks noChangeArrowheads="1"/>
            </p:cNvSpPr>
            <p:nvPr/>
          </p:nvSpPr>
          <p:spPr bwMode="auto">
            <a:xfrm>
              <a:off x="3339475" y="2847128"/>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sym typeface="Impact" panose="020B0806030902050204" pitchFamily="34" charset="0"/>
                </a:rPr>
                <a:t>内容</a:t>
              </a:r>
              <a:endParaRPr lang="en-US" altLang="zh-CN" b="1" dirty="0" smtClean="0">
                <a:solidFill>
                  <a:prstClr val="white"/>
                </a:solidFill>
                <a:latin typeface="微软雅黑" panose="020B0503020204020204" pitchFamily="34" charset="-122"/>
                <a:sym typeface="Impact" panose="020B0806030902050204" pitchFamily="34" charset="0"/>
              </a:endParaRPr>
            </a:p>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sym typeface="Impact" panose="020B0806030902050204" pitchFamily="34" charset="0"/>
                </a:rPr>
                <a:t>说明</a:t>
              </a:r>
              <a:endParaRPr lang="en-US" altLang="zh-CN" b="1" dirty="0" smtClean="0">
                <a:solidFill>
                  <a:prstClr val="white"/>
                </a:solidFill>
                <a:latin typeface="微软雅黑" panose="020B0503020204020204" pitchFamily="34" charset="-122"/>
                <a:sym typeface="Impact" panose="020B0806030902050204" pitchFamily="34" charset="0"/>
              </a:endParaRPr>
            </a:p>
          </p:txBody>
        </p:sp>
        <p:sp>
          <p:nvSpPr>
            <p:cNvPr id="116" name="矩形 32"/>
            <p:cNvSpPr>
              <a:spLocks noChangeArrowheads="1"/>
            </p:cNvSpPr>
            <p:nvPr/>
          </p:nvSpPr>
          <p:spPr bwMode="auto">
            <a:xfrm>
              <a:off x="2843808" y="1343064"/>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p:txBody>
        </p:sp>
      </p:grpSp>
      <p:grpSp>
        <p:nvGrpSpPr>
          <p:cNvPr id="119" name="组合 118"/>
          <p:cNvGrpSpPr/>
          <p:nvPr/>
        </p:nvGrpSpPr>
        <p:grpSpPr>
          <a:xfrm>
            <a:off x="6543773" y="1343064"/>
            <a:ext cx="1970672" cy="2724359"/>
            <a:chOff x="6543773" y="1343064"/>
            <a:chExt cx="1970672" cy="2724359"/>
          </a:xfrm>
        </p:grpSpPr>
        <p:grpSp>
          <p:nvGrpSpPr>
            <p:cNvPr id="120" name="组合 119"/>
            <p:cNvGrpSpPr/>
            <p:nvPr/>
          </p:nvGrpSpPr>
          <p:grpSpPr>
            <a:xfrm>
              <a:off x="6543773" y="2086824"/>
              <a:ext cx="1970672" cy="1980599"/>
              <a:chOff x="2583054" y="2231604"/>
              <a:chExt cx="1970672" cy="1980599"/>
            </a:xfrm>
          </p:grpSpPr>
          <p:sp>
            <p:nvSpPr>
              <p:cNvPr id="126"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Impact" panose="020B0806030902050204" pitchFamily="34" charset="0"/>
                </a:endParaRPr>
              </a:p>
            </p:txBody>
          </p:sp>
          <p:sp>
            <p:nvSpPr>
              <p:cNvPr id="127"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4"/>
              </a:soli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kern="0">
                  <a:solidFill>
                    <a:srgbClr val="FFFFFF"/>
                  </a:solidFill>
                  <a:ea typeface="宋体" panose="02010600030101010101" pitchFamily="2" charset="-122"/>
                  <a:sym typeface="Impact" panose="020B0806030902050204" pitchFamily="34" charset="0"/>
                </a:endParaRPr>
              </a:p>
            </p:txBody>
          </p:sp>
        </p:grpSp>
        <p:sp>
          <p:nvSpPr>
            <p:cNvPr id="121" name="文本框 25"/>
            <p:cNvSpPr>
              <a:spLocks noChangeArrowheads="1"/>
            </p:cNvSpPr>
            <p:nvPr/>
          </p:nvSpPr>
          <p:spPr bwMode="auto">
            <a:xfrm>
              <a:off x="6962603" y="2168313"/>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rPr>
                <a:t>04</a:t>
              </a:r>
              <a:endParaRPr lang="zh-CN" altLang="en-US" sz="3000" dirty="0" smtClean="0">
                <a:solidFill>
                  <a:prstClr val="white"/>
                </a:solidFill>
                <a:latin typeface="微软雅黑" panose="020B0503020204020204" pitchFamily="34" charset="-122"/>
              </a:endParaRPr>
            </a:p>
          </p:txBody>
        </p:sp>
        <p:pic>
          <p:nvPicPr>
            <p:cNvPr id="122"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91"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直接连接符 27"/>
            <p:cNvSpPr>
              <a:spLocks noChangeShapeType="1"/>
            </p:cNvSpPr>
            <p:nvPr/>
          </p:nvSpPr>
          <p:spPr bwMode="auto">
            <a:xfrm>
              <a:off x="6909242" y="2781356"/>
              <a:ext cx="1209952" cy="0"/>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smtClean="0">
                <a:solidFill>
                  <a:srgbClr val="F6A500"/>
                </a:solidFill>
                <a:latin typeface="微软雅黑" panose="020B0503020204020204" pitchFamily="34" charset="-122"/>
              </a:endParaRPr>
            </a:p>
          </p:txBody>
        </p:sp>
        <p:sp>
          <p:nvSpPr>
            <p:cNvPr id="124" name="矩形 28"/>
            <p:cNvSpPr>
              <a:spLocks noChangeArrowheads="1"/>
            </p:cNvSpPr>
            <p:nvPr/>
          </p:nvSpPr>
          <p:spPr bwMode="auto">
            <a:xfrm>
              <a:off x="7257240" y="2847128"/>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sym typeface="Impact" panose="020B0806030902050204" pitchFamily="34" charset="0"/>
                </a:rPr>
                <a:t>内容</a:t>
              </a:r>
              <a:endParaRPr lang="en-US" altLang="zh-CN" b="1" dirty="0" smtClean="0">
                <a:solidFill>
                  <a:prstClr val="white"/>
                </a:solidFill>
                <a:latin typeface="微软雅黑" panose="020B0503020204020204" pitchFamily="34" charset="-122"/>
                <a:sym typeface="Impact" panose="020B0806030902050204" pitchFamily="34" charset="0"/>
              </a:endParaRPr>
            </a:p>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sym typeface="Impact" panose="020B0806030902050204" pitchFamily="34" charset="0"/>
                </a:rPr>
                <a:t>说明</a:t>
              </a:r>
              <a:endParaRPr lang="en-US" altLang="zh-CN" b="1" dirty="0" smtClean="0">
                <a:solidFill>
                  <a:prstClr val="white"/>
                </a:solidFill>
                <a:latin typeface="微软雅黑" panose="020B0503020204020204" pitchFamily="34" charset="-122"/>
                <a:sym typeface="Impact" panose="020B0806030902050204" pitchFamily="34" charset="0"/>
              </a:endParaRPr>
            </a:p>
          </p:txBody>
        </p:sp>
        <p:sp>
          <p:nvSpPr>
            <p:cNvPr id="125" name="矩形 36"/>
            <p:cNvSpPr>
              <a:spLocks noChangeArrowheads="1"/>
            </p:cNvSpPr>
            <p:nvPr/>
          </p:nvSpPr>
          <p:spPr bwMode="auto">
            <a:xfrm>
              <a:off x="6832301" y="1343064"/>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sym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anim calcmode="lin" valueType="num">
                                      <p:cBhvr>
                                        <p:cTn id="14" dur="500" fill="hold"/>
                                        <p:tgtEl>
                                          <p:spTgt spid="94"/>
                                        </p:tgtEl>
                                        <p:attrNameLst>
                                          <p:attrName>ppt_x</p:attrName>
                                        </p:attrNameLst>
                                      </p:cBhvr>
                                      <p:tavLst>
                                        <p:tav tm="0">
                                          <p:val>
                                            <p:strVal val="#ppt_x"/>
                                          </p:val>
                                        </p:tav>
                                        <p:tav tm="100000">
                                          <p:val>
                                            <p:strVal val="#ppt_x"/>
                                          </p:val>
                                        </p:tav>
                                      </p:tavLst>
                                    </p:anim>
                                    <p:anim calcmode="lin" valueType="num">
                                      <p:cBhvr>
                                        <p:cTn id="15" dur="500" fill="hold"/>
                                        <p:tgtEl>
                                          <p:spTgt spid="9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fade">
                                      <p:cBhvr>
                                        <p:cTn id="18" dur="500"/>
                                        <p:tgtEl>
                                          <p:spTgt spid="102"/>
                                        </p:tgtEl>
                                      </p:cBhvr>
                                    </p:animEffect>
                                    <p:anim calcmode="lin" valueType="num">
                                      <p:cBhvr>
                                        <p:cTn id="19" dur="500" fill="hold"/>
                                        <p:tgtEl>
                                          <p:spTgt spid="102"/>
                                        </p:tgtEl>
                                        <p:attrNameLst>
                                          <p:attrName>ppt_x</p:attrName>
                                        </p:attrNameLst>
                                      </p:cBhvr>
                                      <p:tavLst>
                                        <p:tav tm="0">
                                          <p:val>
                                            <p:strVal val="#ppt_x"/>
                                          </p:val>
                                        </p:tav>
                                        <p:tav tm="100000">
                                          <p:val>
                                            <p:strVal val="#ppt_x"/>
                                          </p:val>
                                        </p:tav>
                                      </p:tavLst>
                                    </p:anim>
                                    <p:anim calcmode="lin" valueType="num">
                                      <p:cBhvr>
                                        <p:cTn id="20" dur="500" fill="hold"/>
                                        <p:tgtEl>
                                          <p:spTgt spid="10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0"/>
                                        </p:tgtEl>
                                        <p:attrNameLst>
                                          <p:attrName>style.visibility</p:attrName>
                                        </p:attrNameLst>
                                      </p:cBhvr>
                                      <p:to>
                                        <p:strVal val="visible"/>
                                      </p:to>
                                    </p:set>
                                    <p:animEffect transition="in" filter="fade">
                                      <p:cBhvr>
                                        <p:cTn id="23" dur="500"/>
                                        <p:tgtEl>
                                          <p:spTgt spid="110"/>
                                        </p:tgtEl>
                                      </p:cBhvr>
                                    </p:animEffect>
                                    <p:anim calcmode="lin" valueType="num">
                                      <p:cBhvr>
                                        <p:cTn id="24" dur="500" fill="hold"/>
                                        <p:tgtEl>
                                          <p:spTgt spid="110"/>
                                        </p:tgtEl>
                                        <p:attrNameLst>
                                          <p:attrName>ppt_x</p:attrName>
                                        </p:attrNameLst>
                                      </p:cBhvr>
                                      <p:tavLst>
                                        <p:tav tm="0">
                                          <p:val>
                                            <p:strVal val="#ppt_x"/>
                                          </p:val>
                                        </p:tav>
                                        <p:tav tm="100000">
                                          <p:val>
                                            <p:strVal val="#ppt_x"/>
                                          </p:val>
                                        </p:tav>
                                      </p:tavLst>
                                    </p:anim>
                                    <p:anim calcmode="lin" valueType="num">
                                      <p:cBhvr>
                                        <p:cTn id="25" dur="500" fill="hold"/>
                                        <p:tgtEl>
                                          <p:spTgt spid="1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500"/>
                                        <p:tgtEl>
                                          <p:spTgt spid="119"/>
                                        </p:tgtEl>
                                      </p:cBhvr>
                                    </p:animEffect>
                                    <p:anim calcmode="lin" valueType="num">
                                      <p:cBhvr>
                                        <p:cTn id="29" dur="500" fill="hold"/>
                                        <p:tgtEl>
                                          <p:spTgt spid="119"/>
                                        </p:tgtEl>
                                        <p:attrNameLst>
                                          <p:attrName>ppt_x</p:attrName>
                                        </p:attrNameLst>
                                      </p:cBhvr>
                                      <p:tavLst>
                                        <p:tav tm="0">
                                          <p:val>
                                            <p:strVal val="#ppt_x"/>
                                          </p:val>
                                        </p:tav>
                                        <p:tav tm="100000">
                                          <p:val>
                                            <p:strVal val="#ppt_x"/>
                                          </p:val>
                                        </p:tav>
                                      </p:tavLst>
                                    </p:anim>
                                    <p:anim calcmode="lin" valueType="num">
                                      <p:cBhvr>
                                        <p:cTn id="30"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307483" y="3686537"/>
            <a:ext cx="3906117" cy="685413"/>
            <a:chOff x="4409977" y="670090"/>
            <a:chExt cx="5208157" cy="913883"/>
          </a:xfrm>
        </p:grpSpPr>
        <p:grpSp>
          <p:nvGrpSpPr>
            <p:cNvPr id="34" name="组合 33"/>
            <p:cNvGrpSpPr/>
            <p:nvPr/>
          </p:nvGrpSpPr>
          <p:grpSpPr>
            <a:xfrm>
              <a:off x="4409977" y="703856"/>
              <a:ext cx="839939" cy="841638"/>
              <a:chOff x="4308379" y="703856"/>
              <a:chExt cx="839939" cy="841638"/>
            </a:xfrm>
          </p:grpSpPr>
          <p:grpSp>
            <p:nvGrpSpPr>
              <p:cNvPr id="37" name="组合 79"/>
              <p:cNvGrpSpPr/>
              <p:nvPr/>
            </p:nvGrpSpPr>
            <p:grpSpPr bwMode="auto">
              <a:xfrm>
                <a:off x="4308379" y="703856"/>
                <a:ext cx="839939" cy="841638"/>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8" name="TextBox 37"/>
              <p:cNvSpPr txBox="1"/>
              <p:nvPr/>
            </p:nvSpPr>
            <p:spPr>
              <a:xfrm>
                <a:off x="4474112" y="801511"/>
                <a:ext cx="568960" cy="677107"/>
              </a:xfrm>
              <a:prstGeom prst="rect">
                <a:avLst/>
              </a:prstGeom>
              <a:noFill/>
            </p:spPr>
            <p:txBody>
              <a:bodyPr wrap="none" rtlCol="0">
                <a:spAutoFit/>
              </a:bodyPr>
              <a:lstStyle/>
              <a:p>
                <a:pPr marL="0" lvl="1"/>
                <a:r>
                  <a:rPr lang="en-US" altLang="zh-CN" sz="2700" b="1" spc="225" dirty="0" smtClean="0">
                    <a:solidFill>
                      <a:schemeClr val="accent4"/>
                    </a:solidFill>
                    <a:latin typeface="微软雅黑" panose="020B0503020204020204" pitchFamily="34" charset="-122"/>
                    <a:ea typeface="微软雅黑" panose="020B0503020204020204" pitchFamily="34" charset="-122"/>
                  </a:rPr>
                  <a:t>5</a:t>
                </a:r>
                <a:endParaRPr lang="zh-CN" altLang="en-US" sz="2700" b="1" spc="225" dirty="0">
                  <a:solidFill>
                    <a:schemeClr val="accent4"/>
                  </a:solidFill>
                  <a:latin typeface="微软雅黑" panose="020B0503020204020204" pitchFamily="34" charset="-122"/>
                  <a:ea typeface="微软雅黑" panose="020B0503020204020204" pitchFamily="34" charset="-122"/>
                </a:endParaRPr>
              </a:p>
            </p:txBody>
          </p:sp>
        </p:grpSp>
        <p:sp>
          <p:nvSpPr>
            <p:cNvPr id="35" name="矩形 39"/>
            <p:cNvSpPr>
              <a:spLocks noChangeArrowheads="1"/>
            </p:cNvSpPr>
            <p:nvPr/>
          </p:nvSpPr>
          <p:spPr bwMode="auto">
            <a:xfrm>
              <a:off x="5530848" y="1122308"/>
              <a:ext cx="4087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36"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财务与融资 </a:t>
              </a:r>
              <a:r>
                <a:rPr lang="en-US" altLang="zh-CN"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1" name="组合 40"/>
          <p:cNvGrpSpPr/>
          <p:nvPr/>
        </p:nvGrpSpPr>
        <p:grpSpPr>
          <a:xfrm>
            <a:off x="3898033" y="2931790"/>
            <a:ext cx="3874367" cy="685413"/>
            <a:chOff x="4409977" y="670090"/>
            <a:chExt cx="5165823" cy="913883"/>
          </a:xfrm>
        </p:grpSpPr>
        <p:grpSp>
          <p:nvGrpSpPr>
            <p:cNvPr id="42" name="组合 41"/>
            <p:cNvGrpSpPr/>
            <p:nvPr/>
          </p:nvGrpSpPr>
          <p:grpSpPr>
            <a:xfrm>
              <a:off x="4409977" y="703856"/>
              <a:ext cx="839939" cy="841638"/>
              <a:chOff x="4308379" y="703856"/>
              <a:chExt cx="839939" cy="841638"/>
            </a:xfrm>
          </p:grpSpPr>
          <p:grpSp>
            <p:nvGrpSpPr>
              <p:cNvPr id="45" name="组合 44"/>
              <p:cNvGrpSpPr/>
              <p:nvPr/>
            </p:nvGrpSpPr>
            <p:grpSpPr bwMode="auto">
              <a:xfrm>
                <a:off x="4308379" y="703856"/>
                <a:ext cx="839939" cy="841638"/>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6" name="TextBox 45"/>
              <p:cNvSpPr txBox="1"/>
              <p:nvPr/>
            </p:nvSpPr>
            <p:spPr>
              <a:xfrm>
                <a:off x="4474112" y="801511"/>
                <a:ext cx="568960" cy="677107"/>
              </a:xfrm>
              <a:prstGeom prst="rect">
                <a:avLst/>
              </a:prstGeom>
              <a:noFill/>
            </p:spPr>
            <p:txBody>
              <a:bodyPr wrap="none" rtlCol="0">
                <a:spAutoFit/>
              </a:bodyPr>
              <a:lstStyle/>
              <a:p>
                <a:pPr marL="0" lvl="1"/>
                <a:r>
                  <a:rPr lang="en-US" altLang="zh-CN" sz="2700" b="1" spc="225" dirty="0" smtClean="0">
                    <a:solidFill>
                      <a:schemeClr val="accent4"/>
                    </a:solidFill>
                    <a:latin typeface="微软雅黑" panose="020B0503020204020204" pitchFamily="34" charset="-122"/>
                    <a:ea typeface="微软雅黑" panose="020B0503020204020204" pitchFamily="34" charset="-122"/>
                  </a:rPr>
                  <a:t>4</a:t>
                </a:r>
                <a:endParaRPr lang="zh-CN" altLang="en-US" sz="2700" b="1" spc="225" dirty="0">
                  <a:solidFill>
                    <a:schemeClr val="accent4"/>
                  </a:solidFill>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5530848" y="1122308"/>
              <a:ext cx="40449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4" name="矩形 39"/>
            <p:cNvSpPr>
              <a:spLocks noChangeArrowheads="1"/>
            </p:cNvSpPr>
            <p:nvPr/>
          </p:nvSpPr>
          <p:spPr bwMode="auto">
            <a:xfrm>
              <a:off x="5385334"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发展前景 </a:t>
              </a:r>
              <a:r>
                <a:rPr lang="en-US" altLang="zh-CN"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9" name="组合 48"/>
          <p:cNvGrpSpPr/>
          <p:nvPr/>
        </p:nvGrpSpPr>
        <p:grpSpPr>
          <a:xfrm>
            <a:off x="3898033" y="1275606"/>
            <a:ext cx="4001367" cy="685413"/>
            <a:chOff x="4409977" y="670090"/>
            <a:chExt cx="5335157" cy="913883"/>
          </a:xfrm>
        </p:grpSpPr>
        <p:grpSp>
          <p:nvGrpSpPr>
            <p:cNvPr id="50" name="组合 49"/>
            <p:cNvGrpSpPr/>
            <p:nvPr/>
          </p:nvGrpSpPr>
          <p:grpSpPr>
            <a:xfrm>
              <a:off x="4409977" y="703856"/>
              <a:ext cx="839939" cy="841638"/>
              <a:chOff x="4308379" y="703856"/>
              <a:chExt cx="839939" cy="841638"/>
            </a:xfrm>
          </p:grpSpPr>
          <p:grpSp>
            <p:nvGrpSpPr>
              <p:cNvPr id="53" name="组合 52"/>
              <p:cNvGrpSpPr/>
              <p:nvPr/>
            </p:nvGrpSpPr>
            <p:grpSpPr bwMode="auto">
              <a:xfrm>
                <a:off x="4308379" y="703856"/>
                <a:ext cx="839939" cy="841638"/>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4" name="TextBox 53"/>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2"/>
                    </a:solidFill>
                    <a:latin typeface="微软雅黑" panose="020B0503020204020204" pitchFamily="34" charset="-122"/>
                    <a:ea typeface="微软雅黑" panose="020B0503020204020204" pitchFamily="34" charset="-122"/>
                  </a:rPr>
                  <a:t>2</a:t>
                </a:r>
                <a:endParaRPr lang="zh-CN" altLang="en-US" sz="2700" b="1" spc="225" dirty="0">
                  <a:solidFill>
                    <a:schemeClr val="accent2"/>
                  </a:solidFill>
                  <a:latin typeface="微软雅黑" panose="020B0503020204020204" pitchFamily="34" charset="-122"/>
                  <a:ea typeface="微软雅黑" panose="020B0503020204020204" pitchFamily="34" charset="-122"/>
                </a:endParaRPr>
              </a:p>
            </p:txBody>
          </p:sp>
        </p:grpSp>
        <p:sp>
          <p:nvSpPr>
            <p:cNvPr id="51" name="矩形 39"/>
            <p:cNvSpPr>
              <a:spLocks noChangeArrowheads="1"/>
            </p:cNvSpPr>
            <p:nvPr/>
          </p:nvSpPr>
          <p:spPr bwMode="auto">
            <a:xfrm>
              <a:off x="5530848" y="1122308"/>
              <a:ext cx="4214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52"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项目介绍 </a:t>
              </a:r>
              <a:r>
                <a:rPr lang="en-US" altLang="zh-CN" sz="18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7" name="组合 56"/>
          <p:cNvGrpSpPr/>
          <p:nvPr/>
        </p:nvGrpSpPr>
        <p:grpSpPr>
          <a:xfrm>
            <a:off x="2358853" y="-59624"/>
            <a:ext cx="153152" cy="5317424"/>
            <a:chOff x="3145138" y="-79498"/>
            <a:chExt cx="204202" cy="7089898"/>
          </a:xfrm>
        </p:grpSpPr>
        <p:cxnSp>
          <p:nvCxnSpPr>
            <p:cNvPr id="58" name="Straight Connector 31"/>
            <p:cNvCxnSpPr/>
            <p:nvPr/>
          </p:nvCxnSpPr>
          <p:spPr>
            <a:xfrm flipV="1">
              <a:off x="3247239" y="-79498"/>
              <a:ext cx="0" cy="7089898"/>
            </a:xfrm>
            <a:prstGeom prst="line">
              <a:avLst/>
            </a:prstGeom>
            <a:ln w="13970">
              <a:solidFill>
                <a:schemeClr val="tx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9" name="Oval 5"/>
            <p:cNvSpPr/>
            <p:nvPr/>
          </p:nvSpPr>
          <p:spPr>
            <a:xfrm>
              <a:off x="3145138" y="6026634"/>
              <a:ext cx="204202" cy="204202"/>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86" name="Oval 5"/>
            <p:cNvSpPr/>
            <p:nvPr/>
          </p:nvSpPr>
          <p:spPr>
            <a:xfrm>
              <a:off x="3145138" y="168759"/>
              <a:ext cx="204202" cy="204202"/>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87" name="组合 86"/>
          <p:cNvGrpSpPr/>
          <p:nvPr/>
        </p:nvGrpSpPr>
        <p:grpSpPr>
          <a:xfrm>
            <a:off x="1481665" y="1544972"/>
            <a:ext cx="1747310" cy="1750843"/>
            <a:chOff x="1975554" y="2059962"/>
            <a:chExt cx="2329746" cy="2334457"/>
          </a:xfrm>
        </p:grpSpPr>
        <p:grpSp>
          <p:nvGrpSpPr>
            <p:cNvPr id="88" name="Group 40"/>
            <p:cNvGrpSpPr/>
            <p:nvPr/>
          </p:nvGrpSpPr>
          <p:grpSpPr>
            <a:xfrm>
              <a:off x="1975554" y="2059962"/>
              <a:ext cx="2329746" cy="2334457"/>
              <a:chOff x="3692576" y="1742634"/>
              <a:chExt cx="2790379" cy="2796023"/>
            </a:xfrm>
          </p:grpSpPr>
          <p:grpSp>
            <p:nvGrpSpPr>
              <p:cNvPr id="90" name="组合 79"/>
              <p:cNvGrpSpPr/>
              <p:nvPr/>
            </p:nvGrpSpPr>
            <p:grpSpPr bwMode="auto">
              <a:xfrm>
                <a:off x="3692576" y="1742634"/>
                <a:ext cx="2790379" cy="2796023"/>
                <a:chOff x="6379729" y="2488774"/>
                <a:chExt cx="2513016" cy="2513016"/>
              </a:xfrm>
            </p:grpSpPr>
            <p:sp>
              <p:nvSpPr>
                <p:cNvPr id="9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9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1"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9" name="TextBox 88"/>
            <p:cNvSpPr txBox="1"/>
            <p:nvPr/>
          </p:nvSpPr>
          <p:spPr>
            <a:xfrm>
              <a:off x="2548074" y="2878687"/>
              <a:ext cx="1246494" cy="677108"/>
            </a:xfrm>
            <a:prstGeom prst="rect">
              <a:avLst/>
            </a:prstGeom>
            <a:noFill/>
          </p:spPr>
          <p:txBody>
            <a:bodyPr wrap="none" rtlCol="0">
              <a:spAutoFit/>
            </a:bodyPr>
            <a:lstStyle/>
            <a:p>
              <a:pPr marL="0" lvl="1"/>
              <a:r>
                <a:rPr lang="zh-CN" altLang="en-US" sz="2700" b="1" spc="225" dirty="0">
                  <a:solidFill>
                    <a:schemeClr val="bg1"/>
                  </a:solidFill>
                  <a:latin typeface="微软雅黑" panose="020B0503020204020204" pitchFamily="34" charset="-122"/>
                  <a:ea typeface="微软雅黑" panose="020B0503020204020204" pitchFamily="34" charset="-122"/>
                </a:rPr>
                <a:t>目录</a:t>
              </a:r>
            </a:p>
          </p:txBody>
        </p:sp>
      </p:grpSp>
      <p:grpSp>
        <p:nvGrpSpPr>
          <p:cNvPr id="94" name="组合 93"/>
          <p:cNvGrpSpPr/>
          <p:nvPr/>
        </p:nvGrpSpPr>
        <p:grpSpPr>
          <a:xfrm>
            <a:off x="3307483" y="502568"/>
            <a:ext cx="3906117" cy="685413"/>
            <a:chOff x="4409977" y="670090"/>
            <a:chExt cx="5208157" cy="913883"/>
          </a:xfrm>
        </p:grpSpPr>
        <p:grpSp>
          <p:nvGrpSpPr>
            <p:cNvPr id="95" name="组合 94"/>
            <p:cNvGrpSpPr/>
            <p:nvPr/>
          </p:nvGrpSpPr>
          <p:grpSpPr>
            <a:xfrm>
              <a:off x="4409977" y="703856"/>
              <a:ext cx="839939" cy="841638"/>
              <a:chOff x="4308379" y="703856"/>
              <a:chExt cx="839939" cy="841638"/>
            </a:xfrm>
          </p:grpSpPr>
          <p:grpSp>
            <p:nvGrpSpPr>
              <p:cNvPr id="98" name="组合 79"/>
              <p:cNvGrpSpPr/>
              <p:nvPr/>
            </p:nvGrpSpPr>
            <p:grpSpPr bwMode="auto">
              <a:xfrm>
                <a:off x="4308379" y="703856"/>
                <a:ext cx="839939" cy="841638"/>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TextBox 98"/>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1"/>
                    </a:solidFill>
                    <a:latin typeface="微软雅黑" panose="020B0503020204020204" pitchFamily="34" charset="-122"/>
                    <a:ea typeface="微软雅黑" panose="020B0503020204020204" pitchFamily="34" charset="-122"/>
                  </a:rPr>
                  <a:t>1</a:t>
                </a:r>
                <a:endParaRPr lang="zh-CN" altLang="en-US" sz="2700" b="1" spc="225" dirty="0">
                  <a:solidFill>
                    <a:schemeClr val="accent1"/>
                  </a:solidFill>
                  <a:latin typeface="微软雅黑" panose="020B0503020204020204" pitchFamily="34" charset="-122"/>
                  <a:ea typeface="微软雅黑" panose="020B0503020204020204" pitchFamily="34" charset="-122"/>
                </a:endParaRPr>
              </a:p>
            </p:txBody>
          </p:sp>
        </p:grpSp>
        <p:sp>
          <p:nvSpPr>
            <p:cNvPr id="96" name="矩形 39"/>
            <p:cNvSpPr>
              <a:spLocks noChangeArrowheads="1"/>
            </p:cNvSpPr>
            <p:nvPr/>
          </p:nvSpPr>
          <p:spPr bwMode="auto">
            <a:xfrm>
              <a:off x="5530848" y="1122308"/>
              <a:ext cx="4087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97"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公司与团队 </a:t>
              </a:r>
              <a:r>
                <a:rPr lang="en-US" altLang="zh-CN" sz="18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60" name="组合 59"/>
          <p:cNvGrpSpPr/>
          <p:nvPr/>
        </p:nvGrpSpPr>
        <p:grpSpPr>
          <a:xfrm>
            <a:off x="4211960" y="2067694"/>
            <a:ext cx="3874367" cy="685413"/>
            <a:chOff x="4409977" y="670090"/>
            <a:chExt cx="5165823" cy="913883"/>
          </a:xfrm>
        </p:grpSpPr>
        <p:grpSp>
          <p:nvGrpSpPr>
            <p:cNvPr id="61" name="组合 60"/>
            <p:cNvGrpSpPr/>
            <p:nvPr/>
          </p:nvGrpSpPr>
          <p:grpSpPr>
            <a:xfrm>
              <a:off x="4409977" y="703856"/>
              <a:ext cx="839939" cy="841638"/>
              <a:chOff x="4308379" y="703856"/>
              <a:chExt cx="839939" cy="841638"/>
            </a:xfrm>
          </p:grpSpPr>
          <p:grpSp>
            <p:nvGrpSpPr>
              <p:cNvPr id="64" name="组合 63"/>
              <p:cNvGrpSpPr/>
              <p:nvPr/>
            </p:nvGrpSpPr>
            <p:grpSpPr bwMode="auto">
              <a:xfrm>
                <a:off x="4308379" y="703856"/>
                <a:ext cx="839939" cy="841638"/>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5" name="TextBox 64"/>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3"/>
                    </a:solidFill>
                    <a:latin typeface="微软雅黑" panose="020B0503020204020204" pitchFamily="34" charset="-122"/>
                    <a:ea typeface="微软雅黑" panose="020B0503020204020204" pitchFamily="34" charset="-122"/>
                  </a:rPr>
                  <a:t>3</a:t>
                </a:r>
                <a:endParaRPr lang="zh-CN" altLang="en-US" sz="2700" b="1" spc="225" dirty="0">
                  <a:solidFill>
                    <a:schemeClr val="accent3"/>
                  </a:solidFill>
                  <a:latin typeface="微软雅黑" panose="020B0503020204020204" pitchFamily="34" charset="-122"/>
                  <a:ea typeface="微软雅黑" panose="020B0503020204020204" pitchFamily="34" charset="-122"/>
                </a:endParaRPr>
              </a:p>
            </p:txBody>
          </p:sp>
        </p:grpSp>
        <p:sp>
          <p:nvSpPr>
            <p:cNvPr id="62" name="矩形 39"/>
            <p:cNvSpPr>
              <a:spLocks noChangeArrowheads="1"/>
            </p:cNvSpPr>
            <p:nvPr/>
          </p:nvSpPr>
          <p:spPr bwMode="auto">
            <a:xfrm>
              <a:off x="5530848" y="1122308"/>
              <a:ext cx="40449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3" name="矩形 39"/>
            <p:cNvSpPr>
              <a:spLocks noChangeArrowheads="1"/>
            </p:cNvSpPr>
            <p:nvPr/>
          </p:nvSpPr>
          <p:spPr bwMode="auto">
            <a:xfrm>
              <a:off x="5385334"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smtClean="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00" dirty="0" smtClean="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产品与运营 </a:t>
              </a:r>
              <a:r>
                <a:rPr lang="en-US" altLang="zh-CN" sz="1800" dirty="0" smtClean="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barn(outHorizontal)">
                                      <p:cBhvr>
                                        <p:cTn id="14" dur="500"/>
                                        <p:tgtEl>
                                          <p:spTgt spid="57"/>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1+#ppt_w/2"/>
                                          </p:val>
                                        </p:tav>
                                        <p:tav tm="100000">
                                          <p:val>
                                            <p:strVal val="#ppt_x"/>
                                          </p:val>
                                        </p:tav>
                                      </p:tavLst>
                                    </p:anim>
                                    <p:anim calcmode="lin" valueType="num">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1+#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1+#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821783" cy="575030"/>
            <a:chOff x="182236" y="188736"/>
            <a:chExt cx="3762377"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资金用途</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5" name="矩形 4"/>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grpSp>
        <p:nvGrpSpPr>
          <p:cNvPr id="44" name="组合 43"/>
          <p:cNvGrpSpPr/>
          <p:nvPr/>
        </p:nvGrpSpPr>
        <p:grpSpPr>
          <a:xfrm>
            <a:off x="471488" y="2487633"/>
            <a:ext cx="8229600" cy="1574184"/>
            <a:chOff x="471488" y="2487633"/>
            <a:chExt cx="8229600" cy="1574184"/>
          </a:xfrm>
        </p:grpSpPr>
        <p:sp>
          <p:nvSpPr>
            <p:cNvPr id="45" name="文本框 40"/>
            <p:cNvSpPr txBox="1"/>
            <p:nvPr/>
          </p:nvSpPr>
          <p:spPr>
            <a:xfrm>
              <a:off x="860123"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6" name="文本框 41"/>
            <p:cNvSpPr txBox="1"/>
            <p:nvPr/>
          </p:nvSpPr>
          <p:spPr>
            <a:xfrm>
              <a:off x="2679182"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7" name="文本框 42"/>
            <p:cNvSpPr txBox="1"/>
            <p:nvPr/>
          </p:nvSpPr>
          <p:spPr>
            <a:xfrm>
              <a:off x="4498241"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8" name="文本框 43"/>
            <p:cNvSpPr txBox="1"/>
            <p:nvPr/>
          </p:nvSpPr>
          <p:spPr>
            <a:xfrm>
              <a:off x="6317301"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cxnSp>
          <p:nvCxnSpPr>
            <p:cNvPr id="49" name="直接连接符 48"/>
            <p:cNvCxnSpPr/>
            <p:nvPr/>
          </p:nvCxnSpPr>
          <p:spPr>
            <a:xfrm>
              <a:off x="471488" y="3319463"/>
              <a:ext cx="8229600"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5"/>
            <p:cNvSpPr txBox="1"/>
            <p:nvPr/>
          </p:nvSpPr>
          <p:spPr>
            <a:xfrm>
              <a:off x="971600" y="3530902"/>
              <a:ext cx="7336159" cy="530915"/>
            </a:xfrm>
            <a:prstGeom prst="rect">
              <a:avLst/>
            </a:prstGeom>
            <a:noFill/>
          </p:spPr>
          <p:txBody>
            <a:bodyPr wrap="square" lIns="68580" tIns="34290" rIns="68580" bIns="34290" rtlCol="0">
              <a:spAutoFit/>
            </a:bodyPr>
            <a:lstStyle/>
            <a:p>
              <a:pPr>
                <a:spcBef>
                  <a:spcPts val="450"/>
                </a:spcBef>
              </a:pPr>
              <a:r>
                <a:rPr lang="zh-CN" altLang="en-US" sz="1000" dirty="0">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a:t>
              </a:r>
              <a:r>
                <a:rPr lang="zh-CN" altLang="en-US"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281484" y="1258837"/>
            <a:ext cx="1516362" cy="1068583"/>
            <a:chOff x="1281484" y="1258837"/>
            <a:chExt cx="1516362" cy="1068583"/>
          </a:xfrm>
        </p:grpSpPr>
        <p:grpSp>
          <p:nvGrpSpPr>
            <p:cNvPr id="52" name="Group 4"/>
            <p:cNvGrpSpPr/>
            <p:nvPr/>
          </p:nvGrpSpPr>
          <p:grpSpPr>
            <a:xfrm>
              <a:off x="1281484" y="1258837"/>
              <a:ext cx="1066426" cy="1068583"/>
              <a:chOff x="2187746" y="2123279"/>
              <a:chExt cx="1927113" cy="1931011"/>
            </a:xfrm>
          </p:grpSpPr>
          <p:sp>
            <p:nvSpPr>
              <p:cNvPr id="5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5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6"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3"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01</a:t>
              </a:r>
              <a:endParaRPr lang="en-US" sz="3000" dirty="0">
                <a:solidFill>
                  <a:schemeClr val="bg1"/>
                </a:solidFill>
                <a:latin typeface="+mj-ea"/>
                <a:ea typeface="+mj-ea"/>
              </a:endParaRPr>
            </a:p>
          </p:txBody>
        </p:sp>
      </p:grpSp>
      <p:grpSp>
        <p:nvGrpSpPr>
          <p:cNvPr id="57" name="组合 56"/>
          <p:cNvGrpSpPr/>
          <p:nvPr/>
        </p:nvGrpSpPr>
        <p:grpSpPr>
          <a:xfrm>
            <a:off x="3138859" y="1258837"/>
            <a:ext cx="1516362" cy="1068583"/>
            <a:chOff x="1281484" y="1258837"/>
            <a:chExt cx="1516362" cy="1068583"/>
          </a:xfrm>
        </p:grpSpPr>
        <p:grpSp>
          <p:nvGrpSpPr>
            <p:cNvPr id="58" name="Group 4"/>
            <p:cNvGrpSpPr/>
            <p:nvPr/>
          </p:nvGrpSpPr>
          <p:grpSpPr>
            <a:xfrm>
              <a:off x="1281484" y="1258837"/>
              <a:ext cx="1066426" cy="1068583"/>
              <a:chOff x="2187746" y="2123279"/>
              <a:chExt cx="1927113" cy="1931011"/>
            </a:xfrm>
          </p:grpSpPr>
          <p:sp>
            <p:nvSpPr>
              <p:cNvPr id="6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62"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9"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02</a:t>
              </a:r>
              <a:endParaRPr lang="en-US" sz="3000" dirty="0">
                <a:solidFill>
                  <a:schemeClr val="bg1"/>
                </a:solidFill>
                <a:latin typeface="+mj-ea"/>
                <a:ea typeface="+mj-ea"/>
              </a:endParaRPr>
            </a:p>
          </p:txBody>
        </p:sp>
      </p:grpSp>
      <p:grpSp>
        <p:nvGrpSpPr>
          <p:cNvPr id="63" name="组合 62"/>
          <p:cNvGrpSpPr/>
          <p:nvPr/>
        </p:nvGrpSpPr>
        <p:grpSpPr>
          <a:xfrm>
            <a:off x="4929559" y="1258837"/>
            <a:ext cx="1516362" cy="1068583"/>
            <a:chOff x="1281484" y="1258837"/>
            <a:chExt cx="1516362" cy="1068583"/>
          </a:xfrm>
        </p:grpSpPr>
        <p:grpSp>
          <p:nvGrpSpPr>
            <p:cNvPr id="64" name="Group 4"/>
            <p:cNvGrpSpPr/>
            <p:nvPr/>
          </p:nvGrpSpPr>
          <p:grpSpPr>
            <a:xfrm>
              <a:off x="1281484" y="1258837"/>
              <a:ext cx="1066426" cy="1068583"/>
              <a:chOff x="2187746" y="2123279"/>
              <a:chExt cx="1927113" cy="1931011"/>
            </a:xfrm>
          </p:grpSpPr>
          <p:sp>
            <p:nvSpPr>
              <p:cNvPr id="6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68"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5"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03</a:t>
              </a:r>
              <a:endParaRPr lang="en-US" sz="3000" dirty="0">
                <a:solidFill>
                  <a:schemeClr val="bg1"/>
                </a:solidFill>
                <a:latin typeface="+mj-ea"/>
                <a:ea typeface="+mj-ea"/>
              </a:endParaRPr>
            </a:p>
          </p:txBody>
        </p:sp>
      </p:grpSp>
      <p:grpSp>
        <p:nvGrpSpPr>
          <p:cNvPr id="69" name="组合 68"/>
          <p:cNvGrpSpPr/>
          <p:nvPr/>
        </p:nvGrpSpPr>
        <p:grpSpPr>
          <a:xfrm>
            <a:off x="6748187" y="1258837"/>
            <a:ext cx="1516362" cy="1068583"/>
            <a:chOff x="1281484" y="1258837"/>
            <a:chExt cx="1516362" cy="1068583"/>
          </a:xfrm>
        </p:grpSpPr>
        <p:grpSp>
          <p:nvGrpSpPr>
            <p:cNvPr id="70" name="Group 4"/>
            <p:cNvGrpSpPr/>
            <p:nvPr/>
          </p:nvGrpSpPr>
          <p:grpSpPr>
            <a:xfrm>
              <a:off x="1281484" y="1258837"/>
              <a:ext cx="1066426" cy="1068583"/>
              <a:chOff x="2187746" y="2123279"/>
              <a:chExt cx="1927113" cy="1931011"/>
            </a:xfrm>
          </p:grpSpPr>
          <p:sp>
            <p:nvSpPr>
              <p:cNvPr id="7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7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74"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1"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04</a:t>
              </a:r>
              <a:endParaRPr lang="en-US" sz="3000"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 calcmode="lin" valueType="num">
                                      <p:cBhvr>
                                        <p:cTn id="15" dur="500" fill="hold"/>
                                        <p:tgtEl>
                                          <p:spTgt spid="51"/>
                                        </p:tgtEl>
                                        <p:attrNameLst>
                                          <p:attrName>style.rotation</p:attrName>
                                        </p:attrNameLst>
                                      </p:cBhvr>
                                      <p:tavLst>
                                        <p:tav tm="0">
                                          <p:val>
                                            <p:fltVal val="90"/>
                                          </p:val>
                                        </p:tav>
                                        <p:tav tm="100000">
                                          <p:val>
                                            <p:fltVal val="0"/>
                                          </p:val>
                                        </p:tav>
                                      </p:tavLst>
                                    </p:anim>
                                    <p:animEffect transition="in" filter="fade">
                                      <p:cBhvr>
                                        <p:cTn id="16" dur="500"/>
                                        <p:tgtEl>
                                          <p:spTgt spid="51"/>
                                        </p:tgtEl>
                                      </p:cBhvr>
                                    </p:animEffect>
                                  </p:childTnLst>
                                </p:cTn>
                              </p:par>
                              <p:par>
                                <p:cTn id="17" presetID="31" presetClass="entr" presetSubtype="0"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 calcmode="lin" valueType="num">
                                      <p:cBhvr>
                                        <p:cTn id="21" dur="500" fill="hold"/>
                                        <p:tgtEl>
                                          <p:spTgt spid="57"/>
                                        </p:tgtEl>
                                        <p:attrNameLst>
                                          <p:attrName>style.rotation</p:attrName>
                                        </p:attrNameLst>
                                      </p:cBhvr>
                                      <p:tavLst>
                                        <p:tav tm="0">
                                          <p:val>
                                            <p:fltVal val="90"/>
                                          </p:val>
                                        </p:tav>
                                        <p:tav tm="100000">
                                          <p:val>
                                            <p:fltVal val="0"/>
                                          </p:val>
                                        </p:tav>
                                      </p:tavLst>
                                    </p:anim>
                                    <p:animEffect transition="in" filter="fade">
                                      <p:cBhvr>
                                        <p:cTn id="22" dur="500"/>
                                        <p:tgtEl>
                                          <p:spTgt spid="57"/>
                                        </p:tgtEl>
                                      </p:cBhvr>
                                    </p:animEffect>
                                  </p:childTnLst>
                                </p:cTn>
                              </p:par>
                              <p:par>
                                <p:cTn id="23" presetID="31"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 calcmode="lin" valueType="num">
                                      <p:cBhvr>
                                        <p:cTn id="27" dur="500" fill="hold"/>
                                        <p:tgtEl>
                                          <p:spTgt spid="63"/>
                                        </p:tgtEl>
                                        <p:attrNameLst>
                                          <p:attrName>style.rotation</p:attrName>
                                        </p:attrNameLst>
                                      </p:cBhvr>
                                      <p:tavLst>
                                        <p:tav tm="0">
                                          <p:val>
                                            <p:fltVal val="90"/>
                                          </p:val>
                                        </p:tav>
                                        <p:tav tm="100000">
                                          <p:val>
                                            <p:fltVal val="0"/>
                                          </p:val>
                                        </p:tav>
                                      </p:tavLst>
                                    </p:anim>
                                    <p:animEffect transition="in" filter="fade">
                                      <p:cBhvr>
                                        <p:cTn id="28" dur="500"/>
                                        <p:tgtEl>
                                          <p:spTgt spid="63"/>
                                        </p:tgtEl>
                                      </p:cBhvr>
                                    </p:animEffect>
                                  </p:childTnLst>
                                </p:cTn>
                              </p:par>
                              <p:par>
                                <p:cTn id="29" presetID="31" presetClass="entr" presetSubtype="0" fill="hold"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anim calcmode="lin" valueType="num">
                                      <p:cBhvr>
                                        <p:cTn id="33" dur="500" fill="hold"/>
                                        <p:tgtEl>
                                          <p:spTgt spid="69"/>
                                        </p:tgtEl>
                                        <p:attrNameLst>
                                          <p:attrName>style.rotation</p:attrName>
                                        </p:attrNameLst>
                                      </p:cBhvr>
                                      <p:tavLst>
                                        <p:tav tm="0">
                                          <p:val>
                                            <p:fltVal val="90"/>
                                          </p:val>
                                        </p:tav>
                                        <p:tav tm="100000">
                                          <p:val>
                                            <p:fltVal val="0"/>
                                          </p:val>
                                        </p:tav>
                                      </p:tavLst>
                                    </p:anim>
                                    <p:animEffect transition="in" filter="fade">
                                      <p:cBhvr>
                                        <p:cTn id="34" dur="500"/>
                                        <p:tgtEl>
                                          <p:spTgt spid="6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ppt_x"/>
                                          </p:val>
                                        </p:tav>
                                        <p:tav tm="100000">
                                          <p:val>
                                            <p:strVal val="#ppt_x"/>
                                          </p:val>
                                        </p:tav>
                                      </p:tavLst>
                                    </p:anim>
                                    <p:anim calcmode="lin" valueType="num">
                                      <p:cBhvr additive="base">
                                        <p:cTn id="40"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821783" cy="575030"/>
            <a:chOff x="182236" y="188736"/>
            <a:chExt cx="3762377"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结束语</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ndParaRPr>
              </a:p>
            </p:txBody>
          </p:sp>
        </p:grpSp>
        <p:sp>
          <p:nvSpPr>
            <p:cNvPr id="5" name="矩形 4"/>
            <p:cNvSpPr/>
            <p:nvPr/>
          </p:nvSpPr>
          <p:spPr>
            <a:xfrm>
              <a:off x="2466381" y="489570"/>
              <a:ext cx="246308" cy="307776"/>
            </a:xfrm>
            <a:prstGeom prst="rect">
              <a:avLst/>
            </a:prstGeom>
          </p:spPr>
          <p:txBody>
            <a:bodyPr wrap="none">
              <a:spAutoFit/>
            </a:bodyPr>
            <a:lstStyle/>
            <a:p>
              <a:endParaRPr lang="zh-CN" altLang="en-US" sz="900" dirty="0">
                <a:solidFill>
                  <a:prstClr val="black"/>
                </a:solidFill>
                <a:latin typeface="微软雅黑" panose="020B0503020204020204" pitchFamily="34" charset="-122"/>
              </a:endParaRPr>
            </a:p>
          </p:txBody>
        </p:sp>
      </p:grpSp>
      <p:sp>
        <p:nvSpPr>
          <p:cNvPr id="10" name="Rectangle 4"/>
          <p:cNvSpPr/>
          <p:nvPr/>
        </p:nvSpPr>
        <p:spPr>
          <a:xfrm>
            <a:off x="0" y="1579629"/>
            <a:ext cx="9144000" cy="19585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1" name="Group 5"/>
          <p:cNvGrpSpPr/>
          <p:nvPr/>
        </p:nvGrpSpPr>
        <p:grpSpPr>
          <a:xfrm>
            <a:off x="490632" y="1533557"/>
            <a:ext cx="4081368" cy="1999489"/>
            <a:chOff x="838200" y="1621409"/>
            <a:chExt cx="5257800" cy="2651879"/>
          </a:xfrm>
        </p:grpSpPr>
        <p:sp>
          <p:nvSpPr>
            <p:cNvPr id="12" name="Rectangle 6"/>
            <p:cNvSpPr/>
            <p:nvPr/>
          </p:nvSpPr>
          <p:spPr>
            <a:xfrm>
              <a:off x="838200" y="1682839"/>
              <a:ext cx="5257800" cy="25904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8" name="Group 12"/>
          <p:cNvGrpSpPr/>
          <p:nvPr/>
        </p:nvGrpSpPr>
        <p:grpSpPr>
          <a:xfrm>
            <a:off x="2630298" y="2856205"/>
            <a:ext cx="1729796" cy="1729796"/>
            <a:chOff x="4583803" y="3067129"/>
            <a:chExt cx="1790163" cy="1790163"/>
          </a:xfrm>
        </p:grpSpPr>
        <p:sp>
          <p:nvSpPr>
            <p:cNvPr id="19" name="Oval 13"/>
            <p:cNvSpPr/>
            <p:nvPr/>
          </p:nvSpPr>
          <p:spPr>
            <a:xfrm>
              <a:off x="4583803" y="3067129"/>
              <a:ext cx="1790163" cy="179016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solidFill>
                  <a:prstClr val="white"/>
                </a:solidFill>
                <a:latin typeface="Arial Black" panose="020B0A04020102020204"/>
              </a:endParaRPr>
            </a:p>
          </p:txBody>
        </p:sp>
        <p:pic>
          <p:nvPicPr>
            <p:cNvPr id="20"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21" name="Rectangle 15"/>
            <p:cNvSpPr/>
            <p:nvPr/>
          </p:nvSpPr>
          <p:spPr>
            <a:xfrm>
              <a:off x="4810111" y="4057462"/>
              <a:ext cx="1372347" cy="363110"/>
            </a:xfrm>
            <a:prstGeom prst="rect">
              <a:avLst/>
            </a:prstGeom>
          </p:spPr>
          <p:txBody>
            <a:bodyPr wrap="none">
              <a:spAutoFit/>
            </a:bodyPr>
            <a:lstStyle/>
            <a:p>
              <a:pPr algn="ctr">
                <a:lnSpc>
                  <a:spcPct val="120000"/>
                </a:lnSpc>
              </a:pPr>
              <a:r>
                <a:rPr lang="en-US">
                  <a:solidFill>
                    <a:prstClr val="white"/>
                  </a:solidFill>
                  <a:latin typeface="Arial Black" panose="020B0A04020102020204"/>
                  <a:cs typeface="Oswald Regular"/>
                </a:rPr>
                <a:t>Web Design</a:t>
              </a:r>
              <a:endParaRPr lang="en-US" dirty="0">
                <a:solidFill>
                  <a:prstClr val="white"/>
                </a:solidFill>
                <a:latin typeface="Arial Black" panose="020B0A04020102020204"/>
                <a:cs typeface="Oswald Regular"/>
              </a:endParaRPr>
            </a:p>
          </p:txBody>
        </p:sp>
      </p:grpSp>
      <p:grpSp>
        <p:nvGrpSpPr>
          <p:cNvPr id="22" name="Group 20"/>
          <p:cNvGrpSpPr/>
          <p:nvPr/>
        </p:nvGrpSpPr>
        <p:grpSpPr>
          <a:xfrm>
            <a:off x="1502850" y="2219286"/>
            <a:ext cx="1456015" cy="1456015"/>
            <a:chOff x="3606084" y="2331076"/>
            <a:chExt cx="1506828" cy="1506828"/>
          </a:xfrm>
        </p:grpSpPr>
        <p:sp>
          <p:nvSpPr>
            <p:cNvPr id="23" name="Oval 21"/>
            <p:cNvSpPr/>
            <p:nvPr/>
          </p:nvSpPr>
          <p:spPr>
            <a:xfrm>
              <a:off x="3606084" y="2331076"/>
              <a:ext cx="1506828" cy="15068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500">
                <a:solidFill>
                  <a:prstClr val="white"/>
                </a:solidFill>
                <a:latin typeface="Arial Black" panose="020B0A04020102020204"/>
              </a:endParaRPr>
            </a:p>
          </p:txBody>
        </p:sp>
        <p:pic>
          <p:nvPicPr>
            <p:cNvPr id="24"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25" name="Rectangle 23"/>
            <p:cNvSpPr/>
            <p:nvPr/>
          </p:nvSpPr>
          <p:spPr>
            <a:xfrm>
              <a:off x="3721417" y="3218221"/>
              <a:ext cx="1305922" cy="324888"/>
            </a:xfrm>
            <a:prstGeom prst="rect">
              <a:avLst/>
            </a:prstGeom>
          </p:spPr>
          <p:txBody>
            <a:bodyPr wrap="none">
              <a:spAutoFit/>
            </a:bodyPr>
            <a:lstStyle/>
            <a:p>
              <a:pPr algn="ctr">
                <a:lnSpc>
                  <a:spcPct val="120000"/>
                </a:lnSpc>
              </a:pPr>
              <a:r>
                <a:rPr lang="en-US" sz="1200">
                  <a:solidFill>
                    <a:prstClr val="white"/>
                  </a:solidFill>
                  <a:latin typeface="Arial Black" panose="020B0A04020102020204"/>
                  <a:cs typeface="Oswald Regular"/>
                </a:rPr>
                <a:t>Social Media</a:t>
              </a:r>
              <a:endParaRPr lang="en-US" sz="1200" dirty="0">
                <a:solidFill>
                  <a:prstClr val="white"/>
                </a:solidFill>
                <a:latin typeface="Arial Black" panose="020B0A04020102020204"/>
                <a:cs typeface="Oswald Regular"/>
              </a:endParaRPr>
            </a:p>
          </p:txBody>
        </p:sp>
      </p:grpSp>
      <p:grpSp>
        <p:nvGrpSpPr>
          <p:cNvPr id="26" name="Group 37"/>
          <p:cNvGrpSpPr/>
          <p:nvPr/>
        </p:nvGrpSpPr>
        <p:grpSpPr>
          <a:xfrm>
            <a:off x="2620173" y="2852690"/>
            <a:ext cx="1779245" cy="1782843"/>
            <a:chOff x="3692576" y="1742634"/>
            <a:chExt cx="2790379" cy="2796023"/>
          </a:xfrm>
        </p:grpSpPr>
        <p:grpSp>
          <p:nvGrpSpPr>
            <p:cNvPr id="27" name="组合 79"/>
            <p:cNvGrpSpPr/>
            <p:nvPr/>
          </p:nvGrpSpPr>
          <p:grpSpPr bwMode="auto">
            <a:xfrm>
              <a:off x="3692576" y="1742634"/>
              <a:ext cx="2790379" cy="2796023"/>
              <a:chOff x="6379729" y="2488774"/>
              <a:chExt cx="2513016" cy="2513016"/>
            </a:xfrm>
          </p:grpSpPr>
          <p:sp>
            <p:nvSpPr>
              <p:cNvPr id="2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3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28" name="椭圆 80"/>
            <p:cNvSpPr/>
            <p:nvPr/>
          </p:nvSpPr>
          <p:spPr bwMode="auto">
            <a:xfrm>
              <a:off x="4101618" y="2137562"/>
              <a:ext cx="2016471" cy="2020558"/>
            </a:xfrm>
            <a:prstGeom prst="ellipse">
              <a:avLst/>
            </a:prstGeom>
            <a:blipFill dpi="0" rotWithShape="1">
              <a:blip r:embed="rId5" cstate="print"/>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1" name="Group 42"/>
          <p:cNvGrpSpPr/>
          <p:nvPr/>
        </p:nvGrpSpPr>
        <p:grpSpPr>
          <a:xfrm>
            <a:off x="639304" y="2875220"/>
            <a:ext cx="1239933" cy="1242440"/>
            <a:chOff x="3692576" y="1742634"/>
            <a:chExt cx="2790379" cy="2796023"/>
          </a:xfrm>
        </p:grpSpPr>
        <p:grpSp>
          <p:nvGrpSpPr>
            <p:cNvPr id="32" name="组合 79"/>
            <p:cNvGrpSpPr/>
            <p:nvPr/>
          </p:nvGrpSpPr>
          <p:grpSpPr bwMode="auto">
            <a:xfrm>
              <a:off x="3692576" y="1742634"/>
              <a:ext cx="2790379" cy="2796023"/>
              <a:chOff x="6379729" y="2488774"/>
              <a:chExt cx="2513016" cy="2513016"/>
            </a:xfrm>
          </p:grpSpPr>
          <p:sp>
            <p:nvSpPr>
              <p:cNvPr id="3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3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3" name="椭圆 80"/>
            <p:cNvSpPr/>
            <p:nvPr/>
          </p:nvSpPr>
          <p:spPr bwMode="auto">
            <a:xfrm>
              <a:off x="4101618" y="2137562"/>
              <a:ext cx="2016471" cy="2020558"/>
            </a:xfrm>
            <a:prstGeom prst="ellipse">
              <a:avLst/>
            </a:prstGeom>
            <a:blipFill dpi="0" rotWithShape="1">
              <a:blip r:embed="rId6" cstate="print"/>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6" name="Group 32"/>
          <p:cNvGrpSpPr/>
          <p:nvPr/>
        </p:nvGrpSpPr>
        <p:grpSpPr>
          <a:xfrm>
            <a:off x="1486768" y="2202032"/>
            <a:ext cx="1501064" cy="1504100"/>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8" name="椭圆 80"/>
            <p:cNvSpPr/>
            <p:nvPr/>
          </p:nvSpPr>
          <p:spPr bwMode="auto">
            <a:xfrm>
              <a:off x="4101618" y="2137562"/>
              <a:ext cx="2016471" cy="2020558"/>
            </a:xfrm>
            <a:prstGeom prst="ellipse">
              <a:avLst/>
            </a:prstGeom>
            <a:blipFill dpi="0" rotWithShape="1">
              <a:blip r:embed="rId7" cstate="print"/>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1" name="矩形 40"/>
          <p:cNvSpPr/>
          <p:nvPr/>
        </p:nvSpPr>
        <p:spPr>
          <a:xfrm>
            <a:off x="4914195" y="2049448"/>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cs typeface="宋体" panose="02010600030101010101" pitchFamily="2" charset="-122"/>
            </a:endParaRPr>
          </a:p>
        </p:txBody>
      </p:sp>
      <p:sp>
        <p:nvSpPr>
          <p:cNvPr id="42" name="矩形 41"/>
          <p:cNvSpPr/>
          <p:nvPr/>
        </p:nvSpPr>
        <p:spPr>
          <a:xfrm>
            <a:off x="4929435" y="1687567"/>
            <a:ext cx="3598192" cy="374718"/>
          </a:xfrm>
          <a:prstGeom prst="rect">
            <a:avLst/>
          </a:prstGeom>
        </p:spPr>
        <p:txBody>
          <a:bodyPr wrap="square" lIns="68580" tIns="34290" rIns="68580" bIns="34290">
            <a:spAutoFit/>
          </a:bodyPr>
          <a:lstStyle/>
          <a:p>
            <a:pPr>
              <a:lnSpc>
                <a:spcPct val="150000"/>
              </a:lnSpc>
              <a:spcBef>
                <a:spcPts val="750"/>
              </a:spcBef>
            </a:pPr>
            <a:r>
              <a:rPr lang="zh-CN" altLang="en-US" sz="1500" b="1" dirty="0" smtClean="0">
                <a:solidFill>
                  <a:prstClr val="black"/>
                </a:solidFill>
                <a:latin typeface="微软雅黑" panose="020B0503020204020204" pitchFamily="34" charset="-122"/>
                <a:cs typeface="宋体" panose="02010600030101010101" pitchFamily="2" charset="-122"/>
              </a:rPr>
              <a:t>标题文字</a:t>
            </a:r>
            <a:endParaRPr lang="zh-CN" altLang="en-US" sz="1500" b="1" dirty="0">
              <a:solidFill>
                <a:prstClr val="black"/>
              </a:solidFill>
              <a:latin typeface="微软雅黑" panose="020B0503020204020204" pitchFamily="34" charset="-122"/>
              <a:cs typeface="宋体" panose="02010600030101010101" pitchFamily="2" charset="-122"/>
            </a:endParaRPr>
          </a:p>
        </p:txBody>
      </p:sp>
      <p:sp>
        <p:nvSpPr>
          <p:cNvPr id="43" name="矩形 42"/>
          <p:cNvSpPr/>
          <p:nvPr/>
        </p:nvSpPr>
        <p:spPr>
          <a:xfrm>
            <a:off x="4914195" y="2674336"/>
            <a:ext cx="3598192" cy="53091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fltVal val="0"/>
                                          </p:val>
                                        </p:tav>
                                        <p:tav tm="100000">
                                          <p:val>
                                            <p:strVal val="#ppt_w"/>
                                          </p:val>
                                        </p:tav>
                                      </p:tavLst>
                                    </p:anim>
                                    <p:anim calcmode="lin" valueType="num">
                                      <p:cBhvr>
                                        <p:cTn id="13" dur="1000" fill="hold"/>
                                        <p:tgtEl>
                                          <p:spTgt spid="31"/>
                                        </p:tgtEl>
                                        <p:attrNameLst>
                                          <p:attrName>ppt_h</p:attrName>
                                        </p:attrNameLst>
                                      </p:cBhvr>
                                      <p:tavLst>
                                        <p:tav tm="0">
                                          <p:val>
                                            <p:fltVal val="0"/>
                                          </p:val>
                                        </p:tav>
                                        <p:tav tm="100000">
                                          <p:val>
                                            <p:strVal val="#ppt_h"/>
                                          </p:val>
                                        </p:tav>
                                      </p:tavLst>
                                    </p:anim>
                                    <p:anim calcmode="lin" valueType="num">
                                      <p:cBhvr>
                                        <p:cTn id="14" dur="1000" fill="hold"/>
                                        <p:tgtEl>
                                          <p:spTgt spid="31"/>
                                        </p:tgtEl>
                                        <p:attrNameLst>
                                          <p:attrName>style.rotation</p:attrName>
                                        </p:attrNameLst>
                                      </p:cBhvr>
                                      <p:tavLst>
                                        <p:tav tm="0">
                                          <p:val>
                                            <p:fltVal val="90"/>
                                          </p:val>
                                        </p:tav>
                                        <p:tav tm="100000">
                                          <p:val>
                                            <p:fltVal val="0"/>
                                          </p:val>
                                        </p:tav>
                                      </p:tavLst>
                                    </p:anim>
                                    <p:animEffect transition="in" filter="fade">
                                      <p:cBhvr>
                                        <p:cTn id="15" dur="1000"/>
                                        <p:tgtEl>
                                          <p:spTgt spid="31"/>
                                        </p:tgtEl>
                                      </p:cBhvr>
                                    </p:animEffect>
                                  </p:childTnLst>
                                </p:cTn>
                              </p:par>
                              <p:par>
                                <p:cTn id="16" presetID="31" presetClass="entr" presetSubtype="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1000" fill="hold"/>
                                        <p:tgtEl>
                                          <p:spTgt spid="36"/>
                                        </p:tgtEl>
                                        <p:attrNameLst>
                                          <p:attrName>ppt_w</p:attrName>
                                        </p:attrNameLst>
                                      </p:cBhvr>
                                      <p:tavLst>
                                        <p:tav tm="0">
                                          <p:val>
                                            <p:fltVal val="0"/>
                                          </p:val>
                                        </p:tav>
                                        <p:tav tm="100000">
                                          <p:val>
                                            <p:strVal val="#ppt_w"/>
                                          </p:val>
                                        </p:tav>
                                      </p:tavLst>
                                    </p:anim>
                                    <p:anim calcmode="lin" valueType="num">
                                      <p:cBhvr>
                                        <p:cTn id="19" dur="1000" fill="hold"/>
                                        <p:tgtEl>
                                          <p:spTgt spid="36"/>
                                        </p:tgtEl>
                                        <p:attrNameLst>
                                          <p:attrName>ppt_h</p:attrName>
                                        </p:attrNameLst>
                                      </p:cBhvr>
                                      <p:tavLst>
                                        <p:tav tm="0">
                                          <p:val>
                                            <p:fltVal val="0"/>
                                          </p:val>
                                        </p:tav>
                                        <p:tav tm="100000">
                                          <p:val>
                                            <p:strVal val="#ppt_h"/>
                                          </p:val>
                                        </p:tav>
                                      </p:tavLst>
                                    </p:anim>
                                    <p:anim calcmode="lin" valueType="num">
                                      <p:cBhvr>
                                        <p:cTn id="20" dur="1000" fill="hold"/>
                                        <p:tgtEl>
                                          <p:spTgt spid="36"/>
                                        </p:tgtEl>
                                        <p:attrNameLst>
                                          <p:attrName>style.rotation</p:attrName>
                                        </p:attrNameLst>
                                      </p:cBhvr>
                                      <p:tavLst>
                                        <p:tav tm="0">
                                          <p:val>
                                            <p:fltVal val="90"/>
                                          </p:val>
                                        </p:tav>
                                        <p:tav tm="100000">
                                          <p:val>
                                            <p:fltVal val="0"/>
                                          </p:val>
                                        </p:tav>
                                      </p:tavLst>
                                    </p:anim>
                                    <p:animEffect transition="in" filter="fade">
                                      <p:cBhvr>
                                        <p:cTn id="21" dur="1000"/>
                                        <p:tgtEl>
                                          <p:spTgt spid="36"/>
                                        </p:tgtEl>
                                      </p:cBhvr>
                                    </p:animEffect>
                                  </p:childTnLst>
                                </p:cTn>
                              </p:par>
                              <p:par>
                                <p:cTn id="22" presetID="31"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style.rotation</p:attrName>
                                        </p:attrNameLst>
                                      </p:cBhvr>
                                      <p:tavLst>
                                        <p:tav tm="0">
                                          <p:val>
                                            <p:fltVal val="90"/>
                                          </p:val>
                                        </p:tav>
                                        <p:tav tm="100000">
                                          <p:val>
                                            <p:fltVal val="0"/>
                                          </p:val>
                                        </p:tav>
                                      </p:tavLst>
                                    </p:anim>
                                    <p:animEffect transition="in" filter="fade">
                                      <p:cBhvr>
                                        <p:cTn id="27" dur="1000"/>
                                        <p:tgtEl>
                                          <p:spTgt spid="26"/>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 presetClass="entr" presetSubtype="8"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1+#ppt_w/2"/>
                                          </p:val>
                                        </p:tav>
                                        <p:tav tm="100000">
                                          <p:val>
                                            <p:strVal val="#ppt_x"/>
                                          </p:val>
                                        </p:tav>
                                      </p:tavLst>
                                    </p:anim>
                                    <p:anim calcmode="lin" valueType="num">
                                      <p:cBhvr additive="base">
                                        <p:cTn id="5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1+#ppt_w/2"/>
                                          </p:val>
                                        </p:tav>
                                        <p:tav tm="100000">
                                          <p:val>
                                            <p:strVal val="#ppt_x"/>
                                          </p:val>
                                        </p:tav>
                                      </p:tavLst>
                                    </p:anim>
                                    <p:anim calcmode="lin" valueType="num">
                                      <p:cBhvr additive="base">
                                        <p:cTn id="6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7" name="Group 40"/>
          <p:cNvGrpSpPr/>
          <p:nvPr/>
        </p:nvGrpSpPr>
        <p:grpSpPr>
          <a:xfrm>
            <a:off x="4281088" y="990545"/>
            <a:ext cx="743717" cy="745221"/>
            <a:chOff x="3692576" y="1742634"/>
            <a:chExt cx="2790379" cy="2796023"/>
          </a:xfrm>
        </p:grpSpPr>
        <p:grpSp>
          <p:nvGrpSpPr>
            <p:cNvPr id="8" name="组合 79"/>
            <p:cNvGrpSpPr/>
            <p:nvPr/>
          </p:nvGrpSpPr>
          <p:grpSpPr bwMode="auto">
            <a:xfrm>
              <a:off x="3692576" y="1742634"/>
              <a:ext cx="2790379" cy="2796023"/>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9" name="TextBox 7"/>
          <p:cNvSpPr>
            <a:spLocks noChangeArrowheads="1"/>
          </p:cNvSpPr>
          <p:nvPr/>
        </p:nvSpPr>
        <p:spPr bwMode="auto">
          <a:xfrm>
            <a:off x="4067944" y="3190471"/>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汇报人：张某某</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7"/>
          <p:cNvSpPr>
            <a:spLocks noChangeArrowheads="1"/>
          </p:cNvSpPr>
          <p:nvPr/>
        </p:nvSpPr>
        <p:spPr bwMode="auto">
          <a:xfrm>
            <a:off x="3653775" y="1991381"/>
            <a:ext cx="1998345"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500" b="1" dirty="0" smtClean="0">
                <a:latin typeface="微软雅黑" panose="020B0503020204020204" pitchFamily="34" charset="-122"/>
                <a:ea typeface="微软雅黑" panose="020B0503020204020204" pitchFamily="34" charset="-122"/>
                <a:sym typeface="微软雅黑" panose="020B0503020204020204" pitchFamily="34" charset="-122"/>
              </a:rPr>
              <a:t>谢谢观看</a:t>
            </a:r>
            <a:endParaRPr lang="zh-CN" altLang="en-US" sz="35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2483768" y="2724493"/>
            <a:ext cx="309880" cy="37084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dirty="0"/>
          </a:p>
        </p:txBody>
      </p:sp>
      <p:sp>
        <p:nvSpPr>
          <p:cNvPr id="18" name="TextBox 7"/>
          <p:cNvSpPr>
            <a:spLocks noChangeArrowheads="1"/>
          </p:cNvSpPr>
          <p:nvPr/>
        </p:nvSpPr>
        <p:spPr bwMode="auto">
          <a:xfrm>
            <a:off x="3593394" y="2524468"/>
            <a:ext cx="199834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3500" b="1" dirty="0" smtClean="0">
                <a:latin typeface="微软雅黑" panose="020B0503020204020204" pitchFamily="34" charset="-122"/>
                <a:ea typeface="微软雅黑" panose="020B0503020204020204" pitchFamily="34" charset="-122"/>
                <a:sym typeface="微软雅黑" panose="020B0503020204020204" pitchFamily="34" charset="-122"/>
              </a:rPr>
              <a:t>THANKS</a:t>
            </a:r>
            <a:endParaRPr lang="zh-CN" altLang="en-US" sz="35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 name="Group 40"/>
          <p:cNvGrpSpPr/>
          <p:nvPr/>
        </p:nvGrpSpPr>
        <p:grpSpPr>
          <a:xfrm>
            <a:off x="4281088" y="3630751"/>
            <a:ext cx="743717" cy="745221"/>
            <a:chOff x="3692576" y="1742634"/>
            <a:chExt cx="2790379" cy="2796023"/>
          </a:xfrm>
        </p:grpSpPr>
        <p:grpSp>
          <p:nvGrpSpPr>
            <p:cNvPr id="21" name="组合 79"/>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22"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650"/>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39"/>
                                        </p:tgtEl>
                                        <p:attrNameLst>
                                          <p:attrName>style.visibility</p:attrName>
                                        </p:attrNameLst>
                                      </p:cBhvr>
                                      <p:to>
                                        <p:strVal val="visible"/>
                                      </p:to>
                                    </p:set>
                                    <p:animScale>
                                      <p:cBhvr>
                                        <p:cTn id="15"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39"/>
                                        </p:tgtEl>
                                        <p:attrNameLst>
                                          <p:attrName>ppt_x</p:attrName>
                                          <p:attrName>ppt_y</p:attrName>
                                        </p:attrNameLst>
                                      </p:cBhvr>
                                    </p:animMotion>
                                    <p:animEffect transition="in" filter="fade">
                                      <p:cBhvr>
                                        <p:cTn id="17" dur="10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 calcmode="lin" valueType="num">
                                      <p:cBhvr>
                                        <p:cTn id="2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网友投稿作品</a:t>
            </a:r>
            <a:endParaRPr lang="zh-CN" altLang="en-US" dirty="0"/>
          </a:p>
        </p:txBody>
      </p:sp>
    </p:spTree>
    <p:extLst>
      <p:ext uri="{BB962C8B-B14F-4D97-AF65-F5344CB8AC3E}">
        <p14:creationId xmlns:p14="http://schemas.microsoft.com/office/powerpoint/2010/main" val="30520392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39"/>
          <p:cNvSpPr>
            <a:spLocks noChangeArrowheads="1"/>
          </p:cNvSpPr>
          <p:nvPr/>
        </p:nvSpPr>
        <p:spPr bwMode="auto">
          <a:xfrm>
            <a:off x="3995936" y="1753289"/>
            <a:ext cx="2821783"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公司与团队 </a:t>
            </a:r>
            <a:r>
              <a:rPr lang="en-US" altLang="zh-CN" sz="3200" b="1"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3200" b="1"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1"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750"/>
              </a:spcBef>
            </a:pP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●公司</a:t>
            </a:r>
            <a:r>
              <a:rPr lang="zh-CN" altLang="en-US" sz="1100" dirty="0">
                <a:latin typeface="微软雅黑" panose="020B0503020204020204" pitchFamily="34" charset="-122"/>
                <a:ea typeface="微软雅黑" panose="020B0503020204020204" pitchFamily="34" charset="-122"/>
                <a:cs typeface="宋体" panose="02010600030101010101" pitchFamily="2" charset="-122"/>
              </a:rPr>
              <a:t>简介 </a:t>
            </a: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100" dirty="0">
                <a:latin typeface="微软雅黑" panose="020B0503020204020204" pitchFamily="34" charset="-122"/>
                <a:ea typeface="微软雅黑" panose="020B0503020204020204" pitchFamily="34" charset="-122"/>
                <a:cs typeface="宋体" panose="02010600030101010101" pitchFamily="2" charset="-122"/>
              </a:rPr>
              <a:t>组织架构  </a:t>
            </a: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 团阶介绍  </a:t>
            </a:r>
            <a:endParaRPr lang="en-US" altLang="zh-CN" sz="110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ts val="800"/>
              </a:lnSpc>
              <a:spcBef>
                <a:spcPts val="750"/>
              </a:spcBef>
            </a:pP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●公司大事记     ●项目成员 ●企业理念  核心成员</a:t>
            </a: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 name="组合 2"/>
          <p:cNvGrpSpPr/>
          <p:nvPr/>
        </p:nvGrpSpPr>
        <p:grpSpPr>
          <a:xfrm>
            <a:off x="2050520" y="1494216"/>
            <a:ext cx="1747310" cy="1750843"/>
            <a:chOff x="2050520" y="1494216"/>
            <a:chExt cx="1747310" cy="1750843"/>
          </a:xfrm>
        </p:grpSpPr>
        <p:grpSp>
          <p:nvGrpSpPr>
            <p:cNvPr id="54" name="Group 40"/>
            <p:cNvGrpSpPr/>
            <p:nvPr/>
          </p:nvGrpSpPr>
          <p:grpSpPr>
            <a:xfrm>
              <a:off x="2050520" y="1494216"/>
              <a:ext cx="1747310" cy="1750843"/>
              <a:chOff x="3692576" y="1742634"/>
              <a:chExt cx="2790379" cy="2796023"/>
            </a:xfrm>
          </p:grpSpPr>
          <p:grpSp>
            <p:nvGrpSpPr>
              <p:cNvPr id="56" name="组合 79"/>
              <p:cNvGrpSpPr/>
              <p:nvPr/>
            </p:nvGrpSpPr>
            <p:grpSpPr bwMode="auto">
              <a:xfrm>
                <a:off x="3692576" y="1742634"/>
                <a:ext cx="2790379" cy="2796023"/>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59"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7"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23" name="KSO_Shape"/>
            <p:cNvSpPr/>
            <p:nvPr/>
          </p:nvSpPr>
          <p:spPr bwMode="auto">
            <a:xfrm>
              <a:off x="2506004" y="2087000"/>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1+#ppt_w/2"/>
                                          </p:val>
                                        </p:tav>
                                        <p:tav tm="100000">
                                          <p:val>
                                            <p:strVal val="#ppt_x"/>
                                          </p:val>
                                        </p:tav>
                                      </p:tavLst>
                                    </p:anim>
                                    <p:anim calcmode="lin" valueType="num">
                                      <p:cBhvr additive="base">
                                        <p:cTn id="13" dur="5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61"/>
                                        </p:tgtEl>
                                        <p:attrNameLst>
                                          <p:attrName>style.visibility</p:attrName>
                                        </p:attrNameLst>
                                      </p:cBhvr>
                                      <p:to>
                                        <p:strVal val="visible"/>
                                      </p:to>
                                    </p:set>
                                    <p:animScale>
                                      <p:cBhvr>
                                        <p:cTn id="17"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1"/>
                                        </p:tgtEl>
                                        <p:attrNameLst>
                                          <p:attrName>ppt_x</p:attrName>
                                          <p:attrName>ppt_y</p:attrName>
                                        </p:attrNameLst>
                                      </p:cBhvr>
                                    </p:animMotion>
                                    <p:animEffect transition="in" filter="fade">
                                      <p:cBhvr>
                                        <p:cTn id="19"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46"/>
          <p:cNvSpPr txBox="1"/>
          <p:nvPr/>
        </p:nvSpPr>
        <p:spPr>
          <a:xfrm>
            <a:off x="467917" y="3651648"/>
            <a:ext cx="8289131" cy="1028487"/>
          </a:xfrm>
          <a:prstGeom prst="rect">
            <a:avLst/>
          </a:prstGeom>
          <a:noFill/>
        </p:spPr>
        <p:txBody>
          <a:bodyPr wrap="square" lIns="68580" tIns="34290" rIns="68580" bIns="34290" rtlCol="0">
            <a:spAutoFit/>
          </a:bodyPr>
          <a:lstStyle/>
          <a:p>
            <a:pPr>
              <a:spcBef>
                <a:spcPts val="450"/>
              </a:spcBef>
            </a:pP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200" dirty="0">
                <a:latin typeface="微软雅黑" panose="020B0503020204020204" pitchFamily="34" charset="-122"/>
                <a:ea typeface="微软雅黑" panose="020B0503020204020204" pitchFamily="34" charset="-122"/>
              </a:rPr>
              <a:t>在此处添加文字，在此处添加文字在此处添加文字</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在此处添加文字在此处添加文字</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endParaRPr lang="en-US" altLang="zh-CN" sz="1200" dirty="0">
              <a:latin typeface="微软雅黑" panose="020B0503020204020204" pitchFamily="34" charset="-122"/>
              <a:ea typeface="微软雅黑" panose="020B0503020204020204" pitchFamily="34" charset="-122"/>
            </a:endParaRPr>
          </a:p>
          <a:p>
            <a:pPr>
              <a:spcBef>
                <a:spcPts val="450"/>
              </a:spcBef>
            </a:pPr>
            <a:r>
              <a:rPr lang="zh-CN" altLang="en-US" sz="1200" dirty="0">
                <a:latin typeface="微软雅黑" panose="020B0503020204020204" pitchFamily="34" charset="-122"/>
                <a:ea typeface="微软雅黑" panose="020B0503020204020204" pitchFamily="34" charset="-122"/>
              </a:rPr>
              <a:t>在此处添加</a:t>
            </a:r>
            <a:r>
              <a:rPr lang="zh-CN" altLang="en-US" sz="1200" dirty="0" smtClean="0">
                <a:latin typeface="微软雅黑" panose="020B0503020204020204" pitchFamily="34" charset="-122"/>
                <a:ea typeface="微软雅黑" panose="020B0503020204020204" pitchFamily="34" charset="-122"/>
              </a:rPr>
              <a:t>文</a:t>
            </a:r>
            <a:endParaRPr lang="zh-CN" altLang="en-US" sz="12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公司简介</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246308" cy="307776"/>
            </a:xfrm>
            <a:prstGeom prst="rect">
              <a:avLst/>
            </a:prstGeom>
          </p:spPr>
          <p:txBody>
            <a:bodyPr wrap="none">
              <a:spAutoFit/>
            </a:bodyPr>
            <a:lstStyle/>
            <a:p>
              <a:endParaRPr lang="zh-CN" altLang="en-US" sz="900" dirty="0">
                <a:latin typeface="+mj-ea"/>
                <a:ea typeface="+mj-ea"/>
              </a:endParaRPr>
            </a:p>
          </p:txBody>
        </p:sp>
      </p:grpSp>
      <p:pic>
        <p:nvPicPr>
          <p:cNvPr id="3" name="图片 2"/>
          <p:cNvPicPr>
            <a:picLocks noChangeAspect="1"/>
          </p:cNvPicPr>
          <p:nvPr/>
        </p:nvPicPr>
        <p:blipFill>
          <a:blip r:embed="rId3" cstate="print"/>
          <a:stretch>
            <a:fillRect/>
          </a:stretch>
        </p:blipFill>
        <p:spPr>
          <a:xfrm>
            <a:off x="485775" y="934085"/>
            <a:ext cx="8271510" cy="2499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团队介绍</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246308" cy="307776"/>
            </a:xfrm>
            <a:prstGeom prst="rect">
              <a:avLst/>
            </a:prstGeom>
          </p:spPr>
          <p:txBody>
            <a:bodyPr wrap="none">
              <a:spAutoFit/>
            </a:bodyPr>
            <a:lstStyle/>
            <a:p>
              <a:endParaRPr lang="zh-CN" altLang="en-US" sz="900" dirty="0">
                <a:latin typeface="+mj-ea"/>
                <a:ea typeface="+mj-ea"/>
              </a:endParaRPr>
            </a:p>
          </p:txBody>
        </p:sp>
      </p:grpSp>
      <p:grpSp>
        <p:nvGrpSpPr>
          <p:cNvPr id="21" name="组合 20"/>
          <p:cNvGrpSpPr/>
          <p:nvPr/>
        </p:nvGrpSpPr>
        <p:grpSpPr>
          <a:xfrm>
            <a:off x="5196135" y="1597212"/>
            <a:ext cx="1134214" cy="385763"/>
            <a:chOff x="4452173" y="720606"/>
            <a:chExt cx="1134214" cy="385763"/>
          </a:xfrm>
        </p:grpSpPr>
        <p:grpSp>
          <p:nvGrpSpPr>
            <p:cNvPr id="22" name="组合 21"/>
            <p:cNvGrpSpPr/>
            <p:nvPr/>
          </p:nvGrpSpPr>
          <p:grpSpPr>
            <a:xfrm>
              <a:off x="4452173" y="720606"/>
              <a:ext cx="1134214" cy="385763"/>
              <a:chOff x="2099498" y="1186788"/>
              <a:chExt cx="1134214" cy="385763"/>
            </a:xfrm>
          </p:grpSpPr>
          <p:sp>
            <p:nvSpPr>
              <p:cNvPr id="24" name="圆角矩形 2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圆角矩形 24"/>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3" name="矩形 22"/>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添加标题</a:t>
              </a:r>
            </a:p>
          </p:txBody>
        </p:sp>
      </p:grpSp>
      <p:sp>
        <p:nvSpPr>
          <p:cNvPr id="26" name="Oval 5"/>
          <p:cNvSpPr/>
          <p:nvPr/>
        </p:nvSpPr>
        <p:spPr>
          <a:xfrm>
            <a:off x="3638514" y="1276382"/>
            <a:ext cx="306303" cy="306303"/>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27" name="Oval 4"/>
          <p:cNvSpPr/>
          <p:nvPr/>
        </p:nvSpPr>
        <p:spPr>
          <a:xfrm>
            <a:off x="1593482" y="3481312"/>
            <a:ext cx="685800" cy="6858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grpSp>
        <p:nvGrpSpPr>
          <p:cNvPr id="29" name="Group 40"/>
          <p:cNvGrpSpPr/>
          <p:nvPr/>
        </p:nvGrpSpPr>
        <p:grpSpPr>
          <a:xfrm>
            <a:off x="986366" y="1419224"/>
            <a:ext cx="3080036" cy="3086265"/>
            <a:chOff x="3692576" y="1742634"/>
            <a:chExt cx="2790379" cy="2796023"/>
          </a:xfrm>
        </p:grpSpPr>
        <p:grpSp>
          <p:nvGrpSpPr>
            <p:cNvPr id="30" name="组合 79"/>
            <p:cNvGrpSpPr/>
            <p:nvPr/>
          </p:nvGrpSpPr>
          <p:grpSpPr bwMode="auto">
            <a:xfrm>
              <a:off x="3692576" y="1742634"/>
              <a:ext cx="2790379" cy="2796023"/>
              <a:chOff x="6379729" y="2488774"/>
              <a:chExt cx="2513016" cy="2513016"/>
            </a:xfrm>
          </p:grpSpPr>
          <p:sp>
            <p:nvSpPr>
              <p:cNvPr id="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3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1" name="椭圆 80"/>
            <p:cNvSpPr/>
            <p:nvPr/>
          </p:nvSpPr>
          <p:spPr bwMode="auto">
            <a:xfrm>
              <a:off x="4101618" y="2137562"/>
              <a:ext cx="2016471" cy="2020558"/>
            </a:xfrm>
            <a:prstGeom prst="ellipse">
              <a:avLst/>
            </a:prstGeom>
            <a:blipFill rotWithShape="1">
              <a:blip r:embed="rId3" cstate="prin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4" name="Oval 8"/>
          <p:cNvSpPr/>
          <p:nvPr/>
        </p:nvSpPr>
        <p:spPr>
          <a:xfrm>
            <a:off x="3332596" y="1827119"/>
            <a:ext cx="403913" cy="403913"/>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5" name="Oval 9"/>
          <p:cNvSpPr/>
          <p:nvPr/>
        </p:nvSpPr>
        <p:spPr>
          <a:xfrm>
            <a:off x="2071829" y="1312735"/>
            <a:ext cx="414906" cy="414906"/>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6" name="Oval 12"/>
          <p:cNvSpPr/>
          <p:nvPr/>
        </p:nvSpPr>
        <p:spPr>
          <a:xfrm>
            <a:off x="2314160" y="4514841"/>
            <a:ext cx="172575" cy="172575"/>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8" name="Oval 14"/>
          <p:cNvSpPr/>
          <p:nvPr/>
        </p:nvSpPr>
        <p:spPr>
          <a:xfrm>
            <a:off x="4564203" y="3057557"/>
            <a:ext cx="354168" cy="354168"/>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45" name="Oval 6"/>
          <p:cNvSpPr/>
          <p:nvPr/>
        </p:nvSpPr>
        <p:spPr>
          <a:xfrm>
            <a:off x="6017360" y="4291083"/>
            <a:ext cx="201018" cy="201018"/>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46" name="矩形 45"/>
          <p:cNvSpPr/>
          <p:nvPr/>
        </p:nvSpPr>
        <p:spPr>
          <a:xfrm>
            <a:off x="5180895" y="2157398"/>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cs typeface="宋体" panose="02010600030101010101" pitchFamily="2" charset="-122"/>
            </a:endParaRPr>
          </a:p>
        </p:txBody>
      </p:sp>
      <p:sp>
        <p:nvSpPr>
          <p:cNvPr id="47" name="矩形 46"/>
          <p:cNvSpPr/>
          <p:nvPr/>
        </p:nvSpPr>
        <p:spPr>
          <a:xfrm>
            <a:off x="5180895" y="2782286"/>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cs typeface="宋体" panose="02010600030101010101" pitchFamily="2" charset="-122"/>
            </a:endParaRPr>
          </a:p>
        </p:txBody>
      </p:sp>
      <p:grpSp>
        <p:nvGrpSpPr>
          <p:cNvPr id="3" name="组合 2"/>
          <p:cNvGrpSpPr/>
          <p:nvPr/>
        </p:nvGrpSpPr>
        <p:grpSpPr>
          <a:xfrm>
            <a:off x="3787139" y="1894685"/>
            <a:ext cx="748923" cy="739868"/>
            <a:chOff x="3787139" y="1894685"/>
            <a:chExt cx="748923" cy="739868"/>
          </a:xfrm>
        </p:grpSpPr>
        <p:sp>
          <p:nvSpPr>
            <p:cNvPr id="40" name="Oval 32"/>
            <p:cNvSpPr/>
            <p:nvPr/>
          </p:nvSpPr>
          <p:spPr>
            <a:xfrm>
              <a:off x="3791666" y="1894685"/>
              <a:ext cx="739868" cy="739868"/>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48" name="矩形 47"/>
            <p:cNvSpPr/>
            <p:nvPr/>
          </p:nvSpPr>
          <p:spPr>
            <a:xfrm>
              <a:off x="3787139" y="2057369"/>
              <a:ext cx="748923" cy="430887"/>
            </a:xfrm>
            <a:prstGeom prst="rect">
              <a:avLst/>
            </a:prstGeom>
          </p:spPr>
          <p:txBody>
            <a:bodyPr wrap="none">
              <a:spAutoFit/>
            </a:bodyPr>
            <a:lstStyle/>
            <a:p>
              <a:pPr algn="ctr"/>
              <a:r>
                <a:rPr lang="zh-CN" altLang="en-US" sz="2200" b="1" dirty="0" smtClean="0">
                  <a:solidFill>
                    <a:prstClr val="white"/>
                  </a:solidFill>
                  <a:latin typeface="微软雅黑" panose="020B0503020204020204" pitchFamily="34" charset="-122"/>
                  <a:ea typeface="微软雅黑" panose="020B0503020204020204" pitchFamily="34" charset="-122"/>
                </a:rPr>
                <a:t>专业</a:t>
              </a:r>
              <a:endParaRPr lang="zh-CN" altLang="en-US" sz="2200" b="1"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952793" y="1239785"/>
            <a:ext cx="761747" cy="685800"/>
            <a:chOff x="952793" y="1239785"/>
            <a:chExt cx="761747" cy="685800"/>
          </a:xfrm>
        </p:grpSpPr>
        <p:sp>
          <p:nvSpPr>
            <p:cNvPr id="43" name="Oval 35"/>
            <p:cNvSpPr/>
            <p:nvPr/>
          </p:nvSpPr>
          <p:spPr>
            <a:xfrm>
              <a:off x="999188" y="1239785"/>
              <a:ext cx="685800" cy="6858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49" name="矩形 48"/>
            <p:cNvSpPr/>
            <p:nvPr/>
          </p:nvSpPr>
          <p:spPr>
            <a:xfrm>
              <a:off x="952793" y="1399022"/>
              <a:ext cx="761747" cy="323165"/>
            </a:xfrm>
            <a:prstGeom prst="rect">
              <a:avLst/>
            </a:prstGeom>
          </p:spPr>
          <p:txBody>
            <a:bodyPr wrap="none">
              <a:spAutoFit/>
            </a:bodyPr>
            <a:lstStyle/>
            <a:p>
              <a:pPr algn="ctr"/>
              <a:r>
                <a:rPr lang="zh-CN" altLang="en-US" sz="1500" b="1" dirty="0" smtClean="0">
                  <a:solidFill>
                    <a:prstClr val="white"/>
                  </a:solidFill>
                  <a:latin typeface="微软雅黑" panose="020B0503020204020204" pitchFamily="34" charset="-122"/>
                  <a:ea typeface="微软雅黑" panose="020B0503020204020204" pitchFamily="34" charset="-122"/>
                </a:rPr>
                <a:t>有梦想</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08437" y="2272813"/>
            <a:ext cx="646331" cy="569592"/>
            <a:chOff x="408437" y="2272813"/>
            <a:chExt cx="646331" cy="569592"/>
          </a:xfrm>
        </p:grpSpPr>
        <p:sp>
          <p:nvSpPr>
            <p:cNvPr id="37" name="Oval 13"/>
            <p:cNvSpPr/>
            <p:nvPr/>
          </p:nvSpPr>
          <p:spPr>
            <a:xfrm>
              <a:off x="440281" y="2272813"/>
              <a:ext cx="569592" cy="569592"/>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50" name="矩形 49"/>
            <p:cNvSpPr/>
            <p:nvPr/>
          </p:nvSpPr>
          <p:spPr>
            <a:xfrm>
              <a:off x="408437" y="2355726"/>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ea typeface="微软雅黑" panose="020B0503020204020204" pitchFamily="34" charset="-122"/>
                </a:rPr>
                <a:t>年轻</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134887" y="3716472"/>
            <a:ext cx="650955" cy="574611"/>
            <a:chOff x="5094905" y="4056086"/>
            <a:chExt cx="650955" cy="574611"/>
          </a:xfrm>
        </p:grpSpPr>
        <p:sp>
          <p:nvSpPr>
            <p:cNvPr id="28" name="Oval 6"/>
            <p:cNvSpPr/>
            <p:nvPr/>
          </p:nvSpPr>
          <p:spPr>
            <a:xfrm>
              <a:off x="5094905" y="4056086"/>
              <a:ext cx="574611" cy="574611"/>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51" name="矩形 50"/>
            <p:cNvSpPr/>
            <p:nvPr/>
          </p:nvSpPr>
          <p:spPr>
            <a:xfrm>
              <a:off x="5099529" y="4158725"/>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ea typeface="微软雅黑" panose="020B0503020204020204" pitchFamily="34" charset="-122"/>
                </a:rPr>
                <a:t>潜力</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53" presetClass="entr" presetSubtype="16"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par>
                                <p:cTn id="47" presetID="2" presetClass="entr" presetSubtype="1"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additive="base">
                                        <p:cTn id="74" dur="500" fill="hold"/>
                                        <p:tgtEl>
                                          <p:spTgt spid="46"/>
                                        </p:tgtEl>
                                        <p:attrNameLst>
                                          <p:attrName>ppt_x</p:attrName>
                                        </p:attrNameLst>
                                      </p:cBhvr>
                                      <p:tavLst>
                                        <p:tav tm="0">
                                          <p:val>
                                            <p:strVal val="1+#ppt_w/2"/>
                                          </p:val>
                                        </p:tav>
                                        <p:tav tm="100000">
                                          <p:val>
                                            <p:strVal val="#ppt_x"/>
                                          </p:val>
                                        </p:tav>
                                      </p:tavLst>
                                    </p:anim>
                                    <p:anim calcmode="lin" valueType="num">
                                      <p:cBhvr additive="base">
                                        <p:cTn id="75"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1+#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4" grpId="0" animBg="1"/>
      <p:bldP spid="35" grpId="0" animBg="1"/>
      <p:bldP spid="36" grpId="0" animBg="1"/>
      <p:bldP spid="38" grpId="0" animBg="1"/>
      <p:bldP spid="45" grpId="0" animBg="1"/>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项目成员</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246308" cy="307776"/>
            </a:xfrm>
            <a:prstGeom prst="rect">
              <a:avLst/>
            </a:prstGeom>
          </p:spPr>
          <p:txBody>
            <a:bodyPr wrap="none">
              <a:spAutoFit/>
            </a:bodyPr>
            <a:lstStyle/>
            <a:p>
              <a:endParaRPr lang="zh-CN" altLang="en-US" sz="900" dirty="0">
                <a:latin typeface="+mj-ea"/>
                <a:ea typeface="+mj-ea"/>
              </a:endParaRPr>
            </a:p>
          </p:txBody>
        </p:sp>
      </p:grpSp>
      <p:grpSp>
        <p:nvGrpSpPr>
          <p:cNvPr id="41" name="组合 40"/>
          <p:cNvGrpSpPr/>
          <p:nvPr/>
        </p:nvGrpSpPr>
        <p:grpSpPr>
          <a:xfrm>
            <a:off x="1156189" y="1324578"/>
            <a:ext cx="1971148" cy="1798186"/>
            <a:chOff x="1422889" y="1324578"/>
            <a:chExt cx="1971148" cy="1798186"/>
          </a:xfrm>
        </p:grpSpPr>
        <p:grpSp>
          <p:nvGrpSpPr>
            <p:cNvPr id="42" name="组合 41"/>
            <p:cNvGrpSpPr/>
            <p:nvPr/>
          </p:nvGrpSpPr>
          <p:grpSpPr>
            <a:xfrm>
              <a:off x="1599479" y="1324578"/>
              <a:ext cx="1794558" cy="1798186"/>
              <a:chOff x="972024" y="1336728"/>
              <a:chExt cx="1755524" cy="1759073"/>
            </a:xfrm>
          </p:grpSpPr>
          <p:grpSp>
            <p:nvGrpSpPr>
              <p:cNvPr id="56" name="组合 79"/>
              <p:cNvGrpSpPr/>
              <p:nvPr/>
            </p:nvGrpSpPr>
            <p:grpSpPr bwMode="auto">
              <a:xfrm>
                <a:off x="972024" y="1336728"/>
                <a:ext cx="1755524" cy="1759073"/>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7" name="椭圆 10"/>
              <p:cNvSpPr>
                <a:spLocks noChangeArrowheads="1"/>
              </p:cNvSpPr>
              <p:nvPr/>
            </p:nvSpPr>
            <p:spPr bwMode="auto">
              <a:xfrm>
                <a:off x="1048872" y="1414732"/>
                <a:ext cx="1601829" cy="1603064"/>
              </a:xfrm>
              <a:prstGeom prst="ellipse">
                <a:avLst/>
              </a:prstGeom>
              <a:blipFill dpi="0" rotWithShape="1">
                <a:blip r:embed="rId3" cstate="print"/>
                <a:srcRect/>
                <a:stretch>
                  <a:fillRect l="-10000" t="-10000" r="-10000" b="-10000"/>
                </a:stretch>
              </a:blipFill>
              <a:ln w="12700">
                <a:noFill/>
                <a:miter lim="800000"/>
              </a:ln>
              <a:effectLst>
                <a:innerShdw blurRad="63500" dist="25400" dir="1866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p:cNvGrpSpPr/>
            <p:nvPr/>
          </p:nvGrpSpPr>
          <p:grpSpPr>
            <a:xfrm>
              <a:off x="1422889" y="1497707"/>
              <a:ext cx="510293" cy="511325"/>
              <a:chOff x="1589596" y="810715"/>
              <a:chExt cx="2340698" cy="2345431"/>
            </a:xfrm>
          </p:grpSpPr>
          <p:grpSp>
            <p:nvGrpSpPr>
              <p:cNvPr id="52" name="组合 79"/>
              <p:cNvGrpSpPr/>
              <p:nvPr/>
            </p:nvGrpSpPr>
            <p:grpSpPr bwMode="auto">
              <a:xfrm>
                <a:off x="1589596" y="810715"/>
                <a:ext cx="2340698" cy="2345431"/>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5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3"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panose="020B0503020204020204" pitchFamily="34" charset="-122"/>
                    <a:ea typeface="微软雅黑" panose="020B0503020204020204" pitchFamily="34" charset="-122"/>
                  </a:rPr>
                  <a:t>1</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3575539" y="1324578"/>
            <a:ext cx="1971148" cy="1798186"/>
            <a:chOff x="3575539" y="1324578"/>
            <a:chExt cx="1971148" cy="1798186"/>
          </a:xfrm>
        </p:grpSpPr>
        <p:grpSp>
          <p:nvGrpSpPr>
            <p:cNvPr id="61" name="组合 60"/>
            <p:cNvGrpSpPr/>
            <p:nvPr/>
          </p:nvGrpSpPr>
          <p:grpSpPr>
            <a:xfrm>
              <a:off x="3752129" y="1324578"/>
              <a:ext cx="1794558" cy="1798186"/>
              <a:chOff x="972024" y="1336728"/>
              <a:chExt cx="1755524" cy="1759073"/>
            </a:xfrm>
          </p:grpSpPr>
          <p:grpSp>
            <p:nvGrpSpPr>
              <p:cNvPr id="67" name="组合 79"/>
              <p:cNvGrpSpPr/>
              <p:nvPr/>
            </p:nvGrpSpPr>
            <p:grpSpPr bwMode="auto">
              <a:xfrm>
                <a:off x="972024" y="1336728"/>
                <a:ext cx="1755524" cy="175907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7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8" name="椭圆 10"/>
              <p:cNvSpPr>
                <a:spLocks noChangeArrowheads="1"/>
              </p:cNvSpPr>
              <p:nvPr/>
            </p:nvSpPr>
            <p:spPr bwMode="auto">
              <a:xfrm>
                <a:off x="1048872" y="1414731"/>
                <a:ext cx="1601829" cy="1603064"/>
              </a:xfrm>
              <a:prstGeom prst="flowChartConnector">
                <a:avLst/>
              </a:prstGeom>
              <a:blipFill dpi="0" rotWithShape="1">
                <a:blip r:embed="rId3" cstate="print"/>
                <a:srcRect/>
                <a:stretch>
                  <a:fillRect/>
                </a:stretch>
              </a:blipFill>
              <a:ln w="12700">
                <a:noFill/>
                <a:miter lim="800000"/>
              </a:ln>
              <a:effectLst>
                <a:innerShdw blurRad="63500" dist="25400" dir="1890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2" name="组合 61"/>
            <p:cNvGrpSpPr/>
            <p:nvPr/>
          </p:nvGrpSpPr>
          <p:grpSpPr>
            <a:xfrm>
              <a:off x="3575539" y="1497707"/>
              <a:ext cx="510293" cy="511325"/>
              <a:chOff x="1589596" y="810715"/>
              <a:chExt cx="2340698" cy="2345431"/>
            </a:xfrm>
          </p:grpSpPr>
          <p:grpSp>
            <p:nvGrpSpPr>
              <p:cNvPr id="63" name="组合 79"/>
              <p:cNvGrpSpPr/>
              <p:nvPr/>
            </p:nvGrpSpPr>
            <p:grpSpPr bwMode="auto">
              <a:xfrm>
                <a:off x="1589596" y="810715"/>
                <a:ext cx="2340698" cy="2345431"/>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6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4" name="椭圆 80"/>
              <p:cNvSpPr/>
              <p:nvPr/>
            </p:nvSpPr>
            <p:spPr bwMode="auto">
              <a:xfrm>
                <a:off x="1932719" y="1141999"/>
                <a:ext cx="1691508" cy="1694936"/>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panose="020B0503020204020204" pitchFamily="34" charset="-122"/>
                    <a:ea typeface="微软雅黑" panose="020B0503020204020204" pitchFamily="34" charset="-122"/>
                  </a:rPr>
                  <a:t>2</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6028904" y="1324578"/>
            <a:ext cx="1971148" cy="1798186"/>
            <a:chOff x="1422889" y="1324578"/>
            <a:chExt cx="1971148" cy="1798186"/>
          </a:xfrm>
        </p:grpSpPr>
        <p:grpSp>
          <p:nvGrpSpPr>
            <p:cNvPr id="72" name="组合 71"/>
            <p:cNvGrpSpPr/>
            <p:nvPr/>
          </p:nvGrpSpPr>
          <p:grpSpPr>
            <a:xfrm>
              <a:off x="1599479" y="1324578"/>
              <a:ext cx="1794558" cy="1798186"/>
              <a:chOff x="972024" y="1336728"/>
              <a:chExt cx="1755524" cy="1759073"/>
            </a:xfrm>
          </p:grpSpPr>
          <p:grpSp>
            <p:nvGrpSpPr>
              <p:cNvPr id="78" name="组合 79"/>
              <p:cNvGrpSpPr/>
              <p:nvPr/>
            </p:nvGrpSpPr>
            <p:grpSpPr bwMode="auto">
              <a:xfrm>
                <a:off x="972024" y="1336728"/>
                <a:ext cx="1755524" cy="1759073"/>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8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9" name="椭圆 10"/>
              <p:cNvSpPr>
                <a:spLocks noChangeArrowheads="1"/>
              </p:cNvSpPr>
              <p:nvPr/>
            </p:nvSpPr>
            <p:spPr bwMode="auto">
              <a:xfrm>
                <a:off x="1048872" y="1414732"/>
                <a:ext cx="1601828" cy="1603064"/>
              </a:xfrm>
              <a:prstGeom prst="ellipse">
                <a:avLst/>
              </a:prstGeom>
              <a:blipFill dpi="0" rotWithShape="1">
                <a:blip r:embed="rId3" cstate="print"/>
                <a:srcRect/>
                <a:stretch>
                  <a:fillRect l="-10000" t="-10000" r="-10000" b="-10000"/>
                </a:stretch>
              </a:blipFill>
              <a:ln w="12700">
                <a:noFill/>
                <a:miter lim="800000"/>
              </a:ln>
              <a:effectLst>
                <a:innerShdw blurRad="63500" dist="25400" dir="1890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3" name="组合 72"/>
            <p:cNvGrpSpPr/>
            <p:nvPr/>
          </p:nvGrpSpPr>
          <p:grpSpPr>
            <a:xfrm>
              <a:off x="1422889" y="1497707"/>
              <a:ext cx="510293" cy="511325"/>
              <a:chOff x="1589596" y="810715"/>
              <a:chExt cx="2340698" cy="2345431"/>
            </a:xfrm>
          </p:grpSpPr>
          <p:grpSp>
            <p:nvGrpSpPr>
              <p:cNvPr id="74" name="组合 79"/>
              <p:cNvGrpSpPr/>
              <p:nvPr/>
            </p:nvGrpSpPr>
            <p:grpSpPr bwMode="auto">
              <a:xfrm>
                <a:off x="1589596" y="810715"/>
                <a:ext cx="2340698" cy="2345431"/>
                <a:chOff x="6379729" y="2488774"/>
                <a:chExt cx="2513016" cy="2513016"/>
              </a:xfrm>
            </p:grpSpPr>
            <p:sp>
              <p:nvSpPr>
                <p:cNvPr id="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7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5" name="椭圆 80"/>
              <p:cNvSpPr/>
              <p:nvPr/>
            </p:nvSpPr>
            <p:spPr bwMode="auto">
              <a:xfrm>
                <a:off x="1932719" y="1141999"/>
                <a:ext cx="1691508" cy="1694936"/>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panose="020B0503020204020204" pitchFamily="34" charset="-122"/>
                    <a:ea typeface="微软雅黑" panose="020B0503020204020204" pitchFamily="34" charset="-122"/>
                  </a:rPr>
                  <a:t>3</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grpSp>
      <p:grpSp>
        <p:nvGrpSpPr>
          <p:cNvPr id="82" name="组合 81"/>
          <p:cNvGrpSpPr/>
          <p:nvPr/>
        </p:nvGrpSpPr>
        <p:grpSpPr>
          <a:xfrm>
            <a:off x="1093744" y="3155247"/>
            <a:ext cx="7209941" cy="1422018"/>
            <a:chOff x="1093744" y="3155247"/>
            <a:chExt cx="7209941" cy="1422018"/>
          </a:xfrm>
        </p:grpSpPr>
        <p:grpSp>
          <p:nvGrpSpPr>
            <p:cNvPr id="83" name="组合 82"/>
            <p:cNvGrpSpPr/>
            <p:nvPr/>
          </p:nvGrpSpPr>
          <p:grpSpPr>
            <a:xfrm>
              <a:off x="1093744" y="3155247"/>
              <a:ext cx="2337226" cy="1422018"/>
              <a:chOff x="1360444" y="3155247"/>
              <a:chExt cx="2337226" cy="1422018"/>
            </a:xfrm>
          </p:grpSpPr>
          <p:sp>
            <p:nvSpPr>
              <p:cNvPr id="90"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800" b="1" dirty="0" smtClean="0">
                    <a:latin typeface="微软雅黑" panose="020B0503020204020204" pitchFamily="34" charset="-122"/>
                    <a:ea typeface="微软雅黑" panose="020B0503020204020204" pitchFamily="34" charset="-122"/>
                    <a:cs typeface="宋体" panose="02010600030101010101" pitchFamily="2" charset="-122"/>
                  </a:rPr>
                  <a:t>总经理 </a:t>
                </a: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1" name="矩形 90"/>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cs typeface="宋体" panose="02010600030101010101" pitchFamily="2" charset="-122"/>
                </a:endParaRPr>
              </a:p>
            </p:txBody>
          </p:sp>
        </p:grpSp>
        <p:grpSp>
          <p:nvGrpSpPr>
            <p:cNvPr id="84" name="组合 83"/>
            <p:cNvGrpSpPr/>
            <p:nvPr/>
          </p:nvGrpSpPr>
          <p:grpSpPr>
            <a:xfrm>
              <a:off x="3513094" y="3155247"/>
              <a:ext cx="2337226" cy="1422018"/>
              <a:chOff x="1360444" y="3155247"/>
              <a:chExt cx="2337226" cy="1422018"/>
            </a:xfrm>
          </p:grpSpPr>
          <p:sp>
            <p:nvSpPr>
              <p:cNvPr id="88"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800" b="1" dirty="0" smtClean="0">
                    <a:latin typeface="微软雅黑" panose="020B0503020204020204" pitchFamily="34" charset="-122"/>
                    <a:ea typeface="微软雅黑" panose="020B0503020204020204" pitchFamily="34" charset="-122"/>
                    <a:cs typeface="宋体" panose="02010600030101010101" pitchFamily="2" charset="-122"/>
                  </a:rPr>
                  <a:t>副总经理 </a:t>
                </a: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9" name="矩形 88"/>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cs typeface="宋体" panose="02010600030101010101" pitchFamily="2" charset="-122"/>
                </a:endParaRPr>
              </a:p>
            </p:txBody>
          </p:sp>
        </p:grpSp>
        <p:grpSp>
          <p:nvGrpSpPr>
            <p:cNvPr id="85" name="组合 84"/>
            <p:cNvGrpSpPr/>
            <p:nvPr/>
          </p:nvGrpSpPr>
          <p:grpSpPr>
            <a:xfrm>
              <a:off x="5966459" y="3155247"/>
              <a:ext cx="2337226" cy="1422018"/>
              <a:chOff x="1360444" y="3155247"/>
              <a:chExt cx="2337226" cy="1422018"/>
            </a:xfrm>
          </p:grpSpPr>
          <p:sp>
            <p:nvSpPr>
              <p:cNvPr id="86"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800" b="1" dirty="0" smtClean="0">
                    <a:latin typeface="微软雅黑" panose="020B0503020204020204" pitchFamily="34" charset="-122"/>
                    <a:ea typeface="微软雅黑" panose="020B0503020204020204" pitchFamily="34" charset="-122"/>
                    <a:cs typeface="宋体" panose="02010600030101010101" pitchFamily="2" charset="-122"/>
                  </a:rPr>
                  <a:t>业务主管 </a:t>
                </a: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7" name="矩形 86"/>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cs typeface="宋体" panose="02010600030101010101" pitchFamily="2"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1+#ppt_w/2"/>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500" fill="hold"/>
                                        <p:tgtEl>
                                          <p:spTgt spid="71"/>
                                        </p:tgtEl>
                                        <p:attrNameLst>
                                          <p:attrName>ppt_x</p:attrName>
                                        </p:attrNameLst>
                                      </p:cBhvr>
                                      <p:tavLst>
                                        <p:tav tm="0">
                                          <p:val>
                                            <p:strVal val="1+#ppt_w/2"/>
                                          </p:val>
                                        </p:tav>
                                        <p:tav tm="100000">
                                          <p:val>
                                            <p:strVal val="#ppt_x"/>
                                          </p:val>
                                        </p:tav>
                                      </p:tavLst>
                                    </p:anim>
                                    <p:anim calcmode="lin" valueType="num">
                                      <p:cBhvr additive="base">
                                        <p:cTn id="22"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anim calcmode="lin" valueType="num">
                                      <p:cBhvr>
                                        <p:cTn id="28" dur="500" fill="hold"/>
                                        <p:tgtEl>
                                          <p:spTgt spid="82"/>
                                        </p:tgtEl>
                                        <p:attrNameLst>
                                          <p:attrName>ppt_x</p:attrName>
                                        </p:attrNameLst>
                                      </p:cBhvr>
                                      <p:tavLst>
                                        <p:tav tm="0">
                                          <p:val>
                                            <p:strVal val="#ppt_x"/>
                                          </p:val>
                                        </p:tav>
                                        <p:tav tm="100000">
                                          <p:val>
                                            <p:strVal val="#ppt_x"/>
                                          </p:val>
                                        </p:tav>
                                      </p:tavLst>
                                    </p:anim>
                                    <p:anim calcmode="lin" valueType="num">
                                      <p:cBhvr>
                                        <p:cTn id="29"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核心成员</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246308" cy="307776"/>
            </a:xfrm>
            <a:prstGeom prst="rect">
              <a:avLst/>
            </a:prstGeom>
          </p:spPr>
          <p:txBody>
            <a:bodyPr wrap="none">
              <a:spAutoFit/>
            </a:bodyPr>
            <a:lstStyle/>
            <a:p>
              <a:endParaRPr lang="zh-CN" altLang="en-US" sz="900" dirty="0">
                <a:latin typeface="+mj-ea"/>
                <a:ea typeface="+mj-ea"/>
              </a:endParaRPr>
            </a:p>
          </p:txBody>
        </p:sp>
      </p:grpSp>
      <p:grpSp>
        <p:nvGrpSpPr>
          <p:cNvPr id="92" name="Group 10"/>
          <p:cNvGrpSpPr/>
          <p:nvPr/>
        </p:nvGrpSpPr>
        <p:grpSpPr>
          <a:xfrm>
            <a:off x="341265" y="3611680"/>
            <a:ext cx="483652" cy="484630"/>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9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a:solidFill>
                    <a:srgbClr val="FFFFFF"/>
                  </a:solidFill>
                  <a:latin typeface="微软雅黑" panose="020B0503020204020204" pitchFamily="34" charset="-122"/>
                  <a:ea typeface="微软雅黑" panose="020B0503020204020204" pitchFamily="34" charset="-122"/>
                </a:rPr>
                <a:t>1</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
        <p:nvSpPr>
          <p:cNvPr id="97" name="Rectangle 7"/>
          <p:cNvSpPr/>
          <p:nvPr/>
        </p:nvSpPr>
        <p:spPr>
          <a:xfrm>
            <a:off x="4734017" y="1327717"/>
            <a:ext cx="2889295" cy="1729613"/>
          </a:xfrm>
          <a:prstGeom prst="rect">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98" name="Rectangle 4"/>
          <p:cNvSpPr/>
          <p:nvPr/>
        </p:nvSpPr>
        <p:spPr>
          <a:xfrm>
            <a:off x="320840" y="1327717"/>
            <a:ext cx="2931586" cy="1729613"/>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99" name="Rectangle 11"/>
          <p:cNvSpPr/>
          <p:nvPr/>
        </p:nvSpPr>
        <p:spPr>
          <a:xfrm>
            <a:off x="309126" y="3160393"/>
            <a:ext cx="4158462" cy="392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0" name="Rectangle 17"/>
          <p:cNvSpPr/>
          <p:nvPr/>
        </p:nvSpPr>
        <p:spPr>
          <a:xfrm>
            <a:off x="4734018" y="3160393"/>
            <a:ext cx="4104456" cy="392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grpSp>
        <p:nvGrpSpPr>
          <p:cNvPr id="101" name="组合 100"/>
          <p:cNvGrpSpPr/>
          <p:nvPr/>
        </p:nvGrpSpPr>
        <p:grpSpPr>
          <a:xfrm>
            <a:off x="3445074" y="1327720"/>
            <a:ext cx="1022514" cy="1729613"/>
            <a:chOff x="3445074" y="1327720"/>
            <a:chExt cx="1022514" cy="1729613"/>
          </a:xfrm>
        </p:grpSpPr>
        <p:sp>
          <p:nvSpPr>
            <p:cNvPr id="102" name="Rectangle 6"/>
            <p:cNvSpPr/>
            <p:nvPr/>
          </p:nvSpPr>
          <p:spPr>
            <a:xfrm>
              <a:off x="3445074" y="1327720"/>
              <a:ext cx="1022514" cy="17296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3" name="文本框 7"/>
            <p:cNvSpPr txBox="1"/>
            <p:nvPr/>
          </p:nvSpPr>
          <p:spPr>
            <a:xfrm>
              <a:off x="3499882" y="1739089"/>
              <a:ext cx="912097" cy="948978"/>
            </a:xfrm>
            <a:prstGeom prst="rect">
              <a:avLst/>
            </a:prstGeom>
            <a:noFill/>
          </p:spPr>
          <p:txBody>
            <a:bodyPr wrap="square" lIns="68580" tIns="34290" rIns="68580" bIns="34290" rtlCol="0">
              <a:spAutoFit/>
            </a:bodyPr>
            <a:lstStyle/>
            <a:p>
              <a:pPr algn="ctr">
                <a:spcBef>
                  <a:spcPts val="450"/>
                </a:spcBef>
              </a:pPr>
              <a:r>
                <a:rPr lang="zh-CN" altLang="en-US" sz="1300" b="1" dirty="0">
                  <a:solidFill>
                    <a:prstClr val="white"/>
                  </a:solidFill>
                  <a:latin typeface="微软雅黑" panose="020B0503020204020204" pitchFamily="34" charset="-122"/>
                </a:rPr>
                <a:t>添加标题</a:t>
              </a:r>
              <a:endParaRPr lang="en-US" altLang="zh-CN" sz="1300" b="1" dirty="0">
                <a:solidFill>
                  <a:prstClr val="white"/>
                </a:solidFill>
                <a:latin typeface="微软雅黑" panose="020B0503020204020204" pitchFamily="34" charset="-122"/>
              </a:endParaRPr>
            </a:p>
            <a:p>
              <a:pPr algn="ctr">
                <a:spcBef>
                  <a:spcPts val="450"/>
                </a:spcBef>
              </a:pPr>
              <a:r>
                <a:rPr lang="zh-CN" altLang="en-US" sz="1000" dirty="0" smtClean="0">
                  <a:solidFill>
                    <a:prstClr val="white"/>
                  </a:solidFill>
                  <a:latin typeface="微软雅黑" panose="020B0503020204020204" pitchFamily="34" charset="-122"/>
                </a:rPr>
                <a:t>在</a:t>
              </a:r>
              <a:r>
                <a:rPr lang="zh-CN" altLang="en-US" sz="1000" dirty="0">
                  <a:solidFill>
                    <a:prstClr val="white"/>
                  </a:solidFill>
                  <a:latin typeface="微软雅黑" panose="020B0503020204020204" pitchFamily="34" charset="-122"/>
                </a:rPr>
                <a:t>此处添加</a:t>
              </a:r>
              <a:r>
                <a:rPr lang="zh-CN" altLang="en-US" sz="1000" dirty="0" smtClean="0">
                  <a:solidFill>
                    <a:prstClr val="white"/>
                  </a:solidFill>
                  <a:latin typeface="微软雅黑" panose="020B0503020204020204" pitchFamily="34" charset="-122"/>
                </a:rPr>
                <a:t>文字在</a:t>
              </a:r>
              <a:r>
                <a:rPr lang="zh-CN" altLang="en-US" sz="1000" dirty="0">
                  <a:solidFill>
                    <a:prstClr val="white"/>
                  </a:solidFill>
                  <a:latin typeface="微软雅黑" panose="020B0503020204020204" pitchFamily="34" charset="-122"/>
                </a:rPr>
                <a:t>此处添加文字，在此处添加</a:t>
              </a:r>
              <a:r>
                <a:rPr lang="zh-CN" altLang="en-US" sz="1000" dirty="0" smtClean="0">
                  <a:solidFill>
                    <a:prstClr val="white"/>
                  </a:solidFill>
                  <a:latin typeface="微软雅黑" panose="020B0503020204020204" pitchFamily="34" charset="-122"/>
                </a:rPr>
                <a:t>文字。</a:t>
              </a:r>
              <a:endParaRPr lang="en-US" altLang="zh-CN" sz="1000" dirty="0" smtClean="0">
                <a:solidFill>
                  <a:prstClr val="white"/>
                </a:solidFill>
                <a:latin typeface="微软雅黑" panose="020B0503020204020204" pitchFamily="34" charset="-122"/>
              </a:endParaRPr>
            </a:p>
          </p:txBody>
        </p:sp>
      </p:grpSp>
      <p:grpSp>
        <p:nvGrpSpPr>
          <p:cNvPr id="104" name="组合 103"/>
          <p:cNvGrpSpPr/>
          <p:nvPr/>
        </p:nvGrpSpPr>
        <p:grpSpPr>
          <a:xfrm>
            <a:off x="7815960" y="1327720"/>
            <a:ext cx="1022514" cy="1729613"/>
            <a:chOff x="7815960" y="1327720"/>
            <a:chExt cx="1022514" cy="1729613"/>
          </a:xfrm>
        </p:grpSpPr>
        <p:sp>
          <p:nvSpPr>
            <p:cNvPr id="105" name="Rectangle 15"/>
            <p:cNvSpPr/>
            <p:nvPr/>
          </p:nvSpPr>
          <p:spPr>
            <a:xfrm>
              <a:off x="7815960" y="1327720"/>
              <a:ext cx="1022514" cy="1729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6" name="文本框 7"/>
            <p:cNvSpPr txBox="1"/>
            <p:nvPr/>
          </p:nvSpPr>
          <p:spPr>
            <a:xfrm>
              <a:off x="7867577" y="1718034"/>
              <a:ext cx="912097" cy="948978"/>
            </a:xfrm>
            <a:prstGeom prst="rect">
              <a:avLst/>
            </a:prstGeom>
            <a:noFill/>
          </p:spPr>
          <p:txBody>
            <a:bodyPr wrap="square" lIns="68580" tIns="34290" rIns="68580" bIns="34290" rtlCol="0">
              <a:spAutoFit/>
            </a:bodyPr>
            <a:lstStyle/>
            <a:p>
              <a:pPr algn="ctr">
                <a:spcBef>
                  <a:spcPts val="450"/>
                </a:spcBef>
              </a:pPr>
              <a:r>
                <a:rPr lang="zh-CN" altLang="en-US" sz="1300" b="1" dirty="0">
                  <a:solidFill>
                    <a:prstClr val="white"/>
                  </a:solidFill>
                  <a:latin typeface="微软雅黑" panose="020B0503020204020204" pitchFamily="34" charset="-122"/>
                </a:rPr>
                <a:t>添加标题</a:t>
              </a:r>
              <a:endParaRPr lang="en-US" altLang="zh-CN" sz="1300" b="1" dirty="0">
                <a:solidFill>
                  <a:prstClr val="white"/>
                </a:solidFill>
                <a:latin typeface="微软雅黑" panose="020B0503020204020204" pitchFamily="34" charset="-122"/>
              </a:endParaRPr>
            </a:p>
            <a:p>
              <a:pPr algn="ctr">
                <a:spcBef>
                  <a:spcPts val="450"/>
                </a:spcBef>
              </a:pPr>
              <a:r>
                <a:rPr lang="zh-CN" altLang="en-US" sz="1000" dirty="0" smtClean="0">
                  <a:solidFill>
                    <a:prstClr val="white"/>
                  </a:solidFill>
                  <a:latin typeface="微软雅黑" panose="020B0503020204020204" pitchFamily="34" charset="-122"/>
                </a:rPr>
                <a:t>在</a:t>
              </a:r>
              <a:r>
                <a:rPr lang="zh-CN" altLang="en-US" sz="1000" dirty="0">
                  <a:solidFill>
                    <a:prstClr val="white"/>
                  </a:solidFill>
                  <a:latin typeface="微软雅黑" panose="020B0503020204020204" pitchFamily="34" charset="-122"/>
                </a:rPr>
                <a:t>此处添加</a:t>
              </a:r>
              <a:r>
                <a:rPr lang="zh-CN" altLang="en-US" sz="1000" dirty="0" smtClean="0">
                  <a:solidFill>
                    <a:prstClr val="white"/>
                  </a:solidFill>
                  <a:latin typeface="微软雅黑" panose="020B0503020204020204" pitchFamily="34" charset="-122"/>
                </a:rPr>
                <a:t>文字在</a:t>
              </a:r>
              <a:r>
                <a:rPr lang="zh-CN" altLang="en-US" sz="1000" dirty="0">
                  <a:solidFill>
                    <a:prstClr val="white"/>
                  </a:solidFill>
                  <a:latin typeface="微软雅黑" panose="020B0503020204020204" pitchFamily="34" charset="-122"/>
                </a:rPr>
                <a:t>此处添加文字，在此处添加</a:t>
              </a:r>
              <a:r>
                <a:rPr lang="zh-CN" altLang="en-US" sz="1000" dirty="0" smtClean="0">
                  <a:solidFill>
                    <a:prstClr val="white"/>
                  </a:solidFill>
                  <a:latin typeface="微软雅黑" panose="020B0503020204020204" pitchFamily="34" charset="-122"/>
                </a:rPr>
                <a:t>文字。</a:t>
              </a:r>
              <a:endParaRPr lang="en-US" altLang="zh-CN" sz="1000" dirty="0" smtClean="0">
                <a:solidFill>
                  <a:prstClr val="white"/>
                </a:solidFill>
                <a:latin typeface="微软雅黑" panose="020B0503020204020204" pitchFamily="34" charset="-122"/>
              </a:endParaRPr>
            </a:p>
          </p:txBody>
        </p:sp>
      </p:grpSp>
      <p:sp>
        <p:nvSpPr>
          <p:cNvPr id="107" name="矩形 106"/>
          <p:cNvSpPr/>
          <p:nvPr/>
        </p:nvSpPr>
        <p:spPr>
          <a:xfrm>
            <a:off x="956384" y="3597055"/>
            <a:ext cx="1857892" cy="53091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文本单击此处添加</a:t>
            </a:r>
            <a:endParaRPr lang="zh-CN" altLang="en-US" sz="1000" dirty="0">
              <a:solidFill>
                <a:prstClr val="black"/>
              </a:solidFill>
              <a:latin typeface="微软雅黑" panose="020B0503020204020204" pitchFamily="34" charset="-122"/>
              <a:cs typeface="宋体" panose="02010600030101010101" pitchFamily="2" charset="-122"/>
            </a:endParaRPr>
          </a:p>
        </p:txBody>
      </p:sp>
      <p:grpSp>
        <p:nvGrpSpPr>
          <p:cNvPr id="108" name="Group 10"/>
          <p:cNvGrpSpPr/>
          <p:nvPr/>
        </p:nvGrpSpPr>
        <p:grpSpPr>
          <a:xfrm>
            <a:off x="3064074" y="3611680"/>
            <a:ext cx="483652" cy="484630"/>
            <a:chOff x="3692576" y="1742634"/>
            <a:chExt cx="2790379" cy="2796023"/>
          </a:xfrm>
        </p:grpSpPr>
        <p:grpSp>
          <p:nvGrpSpPr>
            <p:cNvPr id="109" name="组合 79"/>
            <p:cNvGrpSpPr/>
            <p:nvPr/>
          </p:nvGrpSpPr>
          <p:grpSpPr bwMode="auto">
            <a:xfrm>
              <a:off x="3692576" y="1742634"/>
              <a:ext cx="2790379" cy="2796023"/>
              <a:chOff x="6379729" y="2488774"/>
              <a:chExt cx="2513016" cy="2513016"/>
            </a:xfrm>
          </p:grpSpPr>
          <p:sp>
            <p:nvSpPr>
              <p:cNvPr id="11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ndParaRPr>
              </a:p>
            </p:txBody>
          </p:sp>
          <p:sp>
            <p:nvSpPr>
              <p:cNvPr id="11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10"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panose="020B0503020204020204" pitchFamily="34" charset="-122"/>
                  <a:ea typeface="微软雅黑" panose="020B0503020204020204" pitchFamily="34" charset="-122"/>
                </a:rPr>
                <a:t>2</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
        <p:nvSpPr>
          <p:cNvPr id="113" name="矩形 112"/>
          <p:cNvSpPr/>
          <p:nvPr/>
        </p:nvSpPr>
        <p:spPr>
          <a:xfrm>
            <a:off x="3679193" y="3597055"/>
            <a:ext cx="1857892" cy="53091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文本单击此处添加</a:t>
            </a:r>
            <a:endParaRPr lang="zh-CN" altLang="en-US" sz="1000" dirty="0">
              <a:solidFill>
                <a:prstClr val="black"/>
              </a:solidFill>
              <a:latin typeface="微软雅黑" panose="020B0503020204020204" pitchFamily="34" charset="-122"/>
              <a:cs typeface="宋体" panose="02010600030101010101" pitchFamily="2" charset="-122"/>
            </a:endParaRPr>
          </a:p>
        </p:txBody>
      </p:sp>
      <p:grpSp>
        <p:nvGrpSpPr>
          <p:cNvPr id="114" name="Group 10"/>
          <p:cNvGrpSpPr/>
          <p:nvPr/>
        </p:nvGrpSpPr>
        <p:grpSpPr>
          <a:xfrm>
            <a:off x="5868513" y="3611680"/>
            <a:ext cx="483652" cy="484630"/>
            <a:chOff x="3692576" y="1742634"/>
            <a:chExt cx="2790379" cy="2796023"/>
          </a:xfrm>
        </p:grpSpPr>
        <p:grpSp>
          <p:nvGrpSpPr>
            <p:cNvPr id="115" name="组合 79"/>
            <p:cNvGrpSpPr/>
            <p:nvPr/>
          </p:nvGrpSpPr>
          <p:grpSpPr bwMode="auto">
            <a:xfrm>
              <a:off x="3692576" y="1742634"/>
              <a:ext cx="2790379" cy="2796023"/>
              <a:chOff x="6379729" y="2488774"/>
              <a:chExt cx="2513016" cy="2513016"/>
            </a:xfrm>
          </p:grpSpPr>
          <p:sp>
            <p:nvSpPr>
              <p:cNvPr id="11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ndParaRPr>
              </a:p>
            </p:txBody>
          </p:sp>
          <p:sp>
            <p:nvSpPr>
              <p:cNvPr id="11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16"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panose="020B0503020204020204" pitchFamily="34" charset="-122"/>
                  <a:ea typeface="微软雅黑" panose="020B0503020204020204" pitchFamily="34" charset="-122"/>
                </a:rPr>
                <a:t>3</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
        <p:nvSpPr>
          <p:cNvPr id="119" name="矩形 118"/>
          <p:cNvSpPr/>
          <p:nvPr/>
        </p:nvSpPr>
        <p:spPr>
          <a:xfrm>
            <a:off x="6483632" y="3597055"/>
            <a:ext cx="1857892" cy="53091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cs typeface="宋体" panose="02010600030101010101" pitchFamily="2" charset="-122"/>
              </a:rPr>
              <a:t>单击此处添加段落文本单击此处添加段落</a:t>
            </a:r>
            <a:r>
              <a:rPr lang="zh-CN" altLang="en-US" sz="1000" dirty="0" smtClean="0">
                <a:solidFill>
                  <a:prstClr val="black"/>
                </a:solidFill>
                <a:latin typeface="微软雅黑" panose="020B0503020204020204" pitchFamily="34" charset="-122"/>
                <a:cs typeface="宋体" panose="02010600030101010101" pitchFamily="2" charset="-122"/>
              </a:rPr>
              <a:t>文本单击此处添加</a:t>
            </a:r>
            <a:endParaRPr lang="zh-CN" altLang="en-US" sz="1000" dirty="0">
              <a:solidFill>
                <a:prstClr val="black"/>
              </a:solidFill>
              <a:latin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1+#ppt_w/2"/>
                                          </p:val>
                                        </p:tav>
                                        <p:tav tm="100000">
                                          <p:val>
                                            <p:strVal val="#ppt_x"/>
                                          </p:val>
                                        </p:tav>
                                      </p:tavLst>
                                    </p:anim>
                                    <p:anim calcmode="lin" valueType="num">
                                      <p:cBhvr additive="base">
                                        <p:cTn id="14" dur="500" fill="hold"/>
                                        <p:tgtEl>
                                          <p:spTgt spid="10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additive="base">
                                        <p:cTn id="17" dur="500" fill="hold"/>
                                        <p:tgtEl>
                                          <p:spTgt spid="99"/>
                                        </p:tgtEl>
                                        <p:attrNameLst>
                                          <p:attrName>ppt_x</p:attrName>
                                        </p:attrNameLst>
                                      </p:cBhvr>
                                      <p:tavLst>
                                        <p:tav tm="0">
                                          <p:val>
                                            <p:strVal val="1+#ppt_w/2"/>
                                          </p:val>
                                        </p:tav>
                                        <p:tav tm="100000">
                                          <p:val>
                                            <p:strVal val="#ppt_x"/>
                                          </p:val>
                                        </p:tav>
                                      </p:tavLst>
                                    </p:anim>
                                    <p:anim calcmode="lin" valueType="num">
                                      <p:cBhvr additive="base">
                                        <p:cTn id="18" dur="500" fill="hold"/>
                                        <p:tgtEl>
                                          <p:spTgt spid="9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additive="base">
                                        <p:cTn id="21" dur="500" fill="hold"/>
                                        <p:tgtEl>
                                          <p:spTgt spid="97"/>
                                        </p:tgtEl>
                                        <p:attrNameLst>
                                          <p:attrName>ppt_x</p:attrName>
                                        </p:attrNameLst>
                                      </p:cBhvr>
                                      <p:tavLst>
                                        <p:tav tm="0">
                                          <p:val>
                                            <p:strVal val="1+#ppt_w/2"/>
                                          </p:val>
                                        </p:tav>
                                        <p:tav tm="100000">
                                          <p:val>
                                            <p:strVal val="#ppt_x"/>
                                          </p:val>
                                        </p:tav>
                                      </p:tavLst>
                                    </p:anim>
                                    <p:anim calcmode="lin" valueType="num">
                                      <p:cBhvr additive="base">
                                        <p:cTn id="22" dur="500" fill="hold"/>
                                        <p:tgtEl>
                                          <p:spTgt spid="9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additive="base">
                                        <p:cTn id="25" dur="500" fill="hold"/>
                                        <p:tgtEl>
                                          <p:spTgt spid="98"/>
                                        </p:tgtEl>
                                        <p:attrNameLst>
                                          <p:attrName>ppt_x</p:attrName>
                                        </p:attrNameLst>
                                      </p:cBhvr>
                                      <p:tavLst>
                                        <p:tav tm="0">
                                          <p:val>
                                            <p:strVal val="1+#ppt_w/2"/>
                                          </p:val>
                                        </p:tav>
                                        <p:tav tm="100000">
                                          <p:val>
                                            <p:strVal val="#ppt_x"/>
                                          </p:val>
                                        </p:tav>
                                      </p:tavLst>
                                    </p:anim>
                                    <p:anim calcmode="lin" valueType="num">
                                      <p:cBhvr additive="base">
                                        <p:cTn id="26" dur="500" fill="hold"/>
                                        <p:tgtEl>
                                          <p:spTgt spid="9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additive="base">
                                        <p:cTn id="29" dur="500" fill="hold"/>
                                        <p:tgtEl>
                                          <p:spTgt spid="101"/>
                                        </p:tgtEl>
                                        <p:attrNameLst>
                                          <p:attrName>ppt_x</p:attrName>
                                        </p:attrNameLst>
                                      </p:cBhvr>
                                      <p:tavLst>
                                        <p:tav tm="0">
                                          <p:val>
                                            <p:strVal val="1+#ppt_w/2"/>
                                          </p:val>
                                        </p:tav>
                                        <p:tav tm="100000">
                                          <p:val>
                                            <p:strVal val="#ppt_x"/>
                                          </p:val>
                                        </p:tav>
                                      </p:tavLst>
                                    </p:anim>
                                    <p:anim calcmode="lin" valueType="num">
                                      <p:cBhvr additive="base">
                                        <p:cTn id="30" dur="500" fill="hold"/>
                                        <p:tgtEl>
                                          <p:spTgt spid="10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500" fill="hold"/>
                                        <p:tgtEl>
                                          <p:spTgt spid="104"/>
                                        </p:tgtEl>
                                        <p:attrNameLst>
                                          <p:attrName>ppt_x</p:attrName>
                                        </p:attrNameLst>
                                      </p:cBhvr>
                                      <p:tavLst>
                                        <p:tav tm="0">
                                          <p:val>
                                            <p:strVal val="1+#ppt_w/2"/>
                                          </p:val>
                                        </p:tav>
                                        <p:tav tm="100000">
                                          <p:val>
                                            <p:strVal val="#ppt_x"/>
                                          </p:val>
                                        </p:tav>
                                      </p:tavLst>
                                    </p:anim>
                                    <p:anim calcmode="lin" valueType="num">
                                      <p:cBhvr additive="base">
                                        <p:cTn id="34"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p:cTn id="39" dur="500" fill="hold"/>
                                        <p:tgtEl>
                                          <p:spTgt spid="92"/>
                                        </p:tgtEl>
                                        <p:attrNameLst>
                                          <p:attrName>ppt_w</p:attrName>
                                        </p:attrNameLst>
                                      </p:cBhvr>
                                      <p:tavLst>
                                        <p:tav tm="0">
                                          <p:val>
                                            <p:fltVal val="0"/>
                                          </p:val>
                                        </p:tav>
                                        <p:tav tm="100000">
                                          <p:val>
                                            <p:strVal val="#ppt_w"/>
                                          </p:val>
                                        </p:tav>
                                      </p:tavLst>
                                    </p:anim>
                                    <p:anim calcmode="lin" valueType="num">
                                      <p:cBhvr>
                                        <p:cTn id="40" dur="500" fill="hold"/>
                                        <p:tgtEl>
                                          <p:spTgt spid="92"/>
                                        </p:tgtEl>
                                        <p:attrNameLst>
                                          <p:attrName>ppt_h</p:attrName>
                                        </p:attrNameLst>
                                      </p:cBhvr>
                                      <p:tavLst>
                                        <p:tav tm="0">
                                          <p:val>
                                            <p:fltVal val="0"/>
                                          </p:val>
                                        </p:tav>
                                        <p:tav tm="100000">
                                          <p:val>
                                            <p:strVal val="#ppt_h"/>
                                          </p:val>
                                        </p:tav>
                                      </p:tavLst>
                                    </p:anim>
                                    <p:animEffect transition="in" filter="fade">
                                      <p:cBhvr>
                                        <p:cTn id="41" dur="500"/>
                                        <p:tgtEl>
                                          <p:spTgt spid="9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500" fill="hold"/>
                                        <p:tgtEl>
                                          <p:spTgt spid="107"/>
                                        </p:tgtEl>
                                        <p:attrNameLst>
                                          <p:attrName>ppt_x</p:attrName>
                                        </p:attrNameLst>
                                      </p:cBhvr>
                                      <p:tavLst>
                                        <p:tav tm="0">
                                          <p:val>
                                            <p:strVal val="1+#ppt_w/2"/>
                                          </p:val>
                                        </p:tav>
                                        <p:tav tm="100000">
                                          <p:val>
                                            <p:strVal val="#ppt_x"/>
                                          </p:val>
                                        </p:tav>
                                      </p:tavLst>
                                    </p:anim>
                                    <p:anim calcmode="lin" valueType="num">
                                      <p:cBhvr additive="base">
                                        <p:cTn id="47" dur="500" fill="hold"/>
                                        <p:tgtEl>
                                          <p:spTgt spid="10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08"/>
                                        </p:tgtEl>
                                        <p:attrNameLst>
                                          <p:attrName>style.visibility</p:attrName>
                                        </p:attrNameLst>
                                      </p:cBhvr>
                                      <p:to>
                                        <p:strVal val="visible"/>
                                      </p:to>
                                    </p:set>
                                    <p:anim calcmode="lin" valueType="num">
                                      <p:cBhvr>
                                        <p:cTn id="52" dur="500" fill="hold"/>
                                        <p:tgtEl>
                                          <p:spTgt spid="108"/>
                                        </p:tgtEl>
                                        <p:attrNameLst>
                                          <p:attrName>ppt_w</p:attrName>
                                        </p:attrNameLst>
                                      </p:cBhvr>
                                      <p:tavLst>
                                        <p:tav tm="0">
                                          <p:val>
                                            <p:fltVal val="0"/>
                                          </p:val>
                                        </p:tav>
                                        <p:tav tm="100000">
                                          <p:val>
                                            <p:strVal val="#ppt_w"/>
                                          </p:val>
                                        </p:tav>
                                      </p:tavLst>
                                    </p:anim>
                                    <p:anim calcmode="lin" valueType="num">
                                      <p:cBhvr>
                                        <p:cTn id="53" dur="500" fill="hold"/>
                                        <p:tgtEl>
                                          <p:spTgt spid="108"/>
                                        </p:tgtEl>
                                        <p:attrNameLst>
                                          <p:attrName>ppt_h</p:attrName>
                                        </p:attrNameLst>
                                      </p:cBhvr>
                                      <p:tavLst>
                                        <p:tav tm="0">
                                          <p:val>
                                            <p:fltVal val="0"/>
                                          </p:val>
                                        </p:tav>
                                        <p:tav tm="100000">
                                          <p:val>
                                            <p:strVal val="#ppt_h"/>
                                          </p:val>
                                        </p:tav>
                                      </p:tavLst>
                                    </p:anim>
                                    <p:animEffect transition="in" filter="fade">
                                      <p:cBhvr>
                                        <p:cTn id="54" dur="500"/>
                                        <p:tgtEl>
                                          <p:spTgt spid="10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1+#ppt_w/2"/>
                                          </p:val>
                                        </p:tav>
                                        <p:tav tm="100000">
                                          <p:val>
                                            <p:strVal val="#ppt_x"/>
                                          </p:val>
                                        </p:tav>
                                      </p:tavLst>
                                    </p:anim>
                                    <p:anim calcmode="lin" valueType="num">
                                      <p:cBhvr additive="base">
                                        <p:cTn id="60"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p:cTn id="65" dur="500" fill="hold"/>
                                        <p:tgtEl>
                                          <p:spTgt spid="114"/>
                                        </p:tgtEl>
                                        <p:attrNameLst>
                                          <p:attrName>ppt_w</p:attrName>
                                        </p:attrNameLst>
                                      </p:cBhvr>
                                      <p:tavLst>
                                        <p:tav tm="0">
                                          <p:val>
                                            <p:fltVal val="0"/>
                                          </p:val>
                                        </p:tav>
                                        <p:tav tm="100000">
                                          <p:val>
                                            <p:strVal val="#ppt_w"/>
                                          </p:val>
                                        </p:tav>
                                      </p:tavLst>
                                    </p:anim>
                                    <p:anim calcmode="lin" valueType="num">
                                      <p:cBhvr>
                                        <p:cTn id="66" dur="500" fill="hold"/>
                                        <p:tgtEl>
                                          <p:spTgt spid="114"/>
                                        </p:tgtEl>
                                        <p:attrNameLst>
                                          <p:attrName>ppt_h</p:attrName>
                                        </p:attrNameLst>
                                      </p:cBhvr>
                                      <p:tavLst>
                                        <p:tav tm="0">
                                          <p:val>
                                            <p:fltVal val="0"/>
                                          </p:val>
                                        </p:tav>
                                        <p:tav tm="100000">
                                          <p:val>
                                            <p:strVal val="#ppt_h"/>
                                          </p:val>
                                        </p:tav>
                                      </p:tavLst>
                                    </p:anim>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119"/>
                                        </p:tgtEl>
                                        <p:attrNameLst>
                                          <p:attrName>style.visibility</p:attrName>
                                        </p:attrNameLst>
                                      </p:cBhvr>
                                      <p:to>
                                        <p:strVal val="visible"/>
                                      </p:to>
                                    </p:set>
                                    <p:anim calcmode="lin" valueType="num">
                                      <p:cBhvr additive="base">
                                        <p:cTn id="72" dur="500" fill="hold"/>
                                        <p:tgtEl>
                                          <p:spTgt spid="119"/>
                                        </p:tgtEl>
                                        <p:attrNameLst>
                                          <p:attrName>ppt_x</p:attrName>
                                        </p:attrNameLst>
                                      </p:cBhvr>
                                      <p:tavLst>
                                        <p:tav tm="0">
                                          <p:val>
                                            <p:strVal val="1+#ppt_w/2"/>
                                          </p:val>
                                        </p:tav>
                                        <p:tav tm="100000">
                                          <p:val>
                                            <p:strVal val="#ppt_x"/>
                                          </p:val>
                                        </p:tav>
                                      </p:tavLst>
                                    </p:anim>
                                    <p:anim calcmode="lin" valueType="num">
                                      <p:cBhvr additive="base">
                                        <p:cTn id="73" dur="5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bldLvl="0" animBg="1"/>
      <p:bldP spid="98" grpId="0" bldLvl="0" animBg="1"/>
      <p:bldP spid="99" grpId="0" animBg="1"/>
      <p:bldP spid="100" grpId="0" animBg="1"/>
      <p:bldP spid="107" grpId="0"/>
      <p:bldP spid="113" grpId="0"/>
      <p:bldP spid="1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组织架构</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246308" cy="307776"/>
            </a:xfrm>
            <a:prstGeom prst="rect">
              <a:avLst/>
            </a:prstGeom>
          </p:spPr>
          <p:txBody>
            <a:bodyPr wrap="none">
              <a:spAutoFit/>
            </a:bodyPr>
            <a:lstStyle/>
            <a:p>
              <a:endParaRPr lang="zh-CN" altLang="en-US" sz="900" dirty="0">
                <a:latin typeface="+mj-ea"/>
                <a:ea typeface="+mj-ea"/>
              </a:endParaRPr>
            </a:p>
          </p:txBody>
        </p:sp>
      </p:grpSp>
      <p:grpSp>
        <p:nvGrpSpPr>
          <p:cNvPr id="38" name="组合 37"/>
          <p:cNvGrpSpPr/>
          <p:nvPr/>
        </p:nvGrpSpPr>
        <p:grpSpPr>
          <a:xfrm>
            <a:off x="6231835" y="1104259"/>
            <a:ext cx="2471633" cy="3460725"/>
            <a:chOff x="6231835" y="1104259"/>
            <a:chExt cx="2471633" cy="3460725"/>
          </a:xfrm>
        </p:grpSpPr>
        <p:sp>
          <p:nvSpPr>
            <p:cNvPr id="39"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01.</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sp>
          <p:nvSpPr>
            <p:cNvPr id="40"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02.</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sp>
          <p:nvSpPr>
            <p:cNvPr id="41"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03.</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sp>
          <p:nvSpPr>
            <p:cNvPr id="42" name="文本框 34"/>
            <p:cNvSpPr txBox="1"/>
            <p:nvPr/>
          </p:nvSpPr>
          <p:spPr>
            <a:xfrm>
              <a:off x="6231835" y="3893005"/>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rPr>
                <a:t>04.</a:t>
              </a:r>
              <a:r>
                <a:rPr lang="zh-CN" altLang="en-US" sz="1500" dirty="0">
                  <a:solidFill>
                    <a:prstClr val="black"/>
                  </a:solidFill>
                  <a:latin typeface="微软雅黑" panose="020B0503020204020204" pitchFamily="34" charset="-122"/>
                </a:rPr>
                <a:t>添加标题</a:t>
              </a:r>
              <a:endParaRPr lang="en-US" altLang="zh-CN" sz="1500" dirty="0">
                <a:solidFill>
                  <a:prstClr val="black"/>
                </a:solidFill>
                <a:latin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rPr>
                <a:t>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a:t>
              </a:r>
              <a:r>
                <a:rPr lang="zh-CN" altLang="en-US" sz="1000" dirty="0">
                  <a:solidFill>
                    <a:prstClr val="black"/>
                  </a:solidFill>
                  <a:latin typeface="微软雅黑" panose="020B0503020204020204" pitchFamily="34" charset="-122"/>
                </a:rPr>
                <a:t>此处添加</a:t>
              </a:r>
              <a:r>
                <a:rPr lang="zh-CN" altLang="en-US" sz="1000" dirty="0" smtClean="0">
                  <a:solidFill>
                    <a:prstClr val="black"/>
                  </a:solidFill>
                  <a:latin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ndParaRPr>
            </a:p>
          </p:txBody>
        </p:sp>
        <p:cxnSp>
          <p:nvCxnSpPr>
            <p:cNvPr id="43" name="直接连接符 42"/>
            <p:cNvCxnSpPr/>
            <p:nvPr/>
          </p:nvCxnSpPr>
          <p:spPr>
            <a:xfrm>
              <a:off x="6231835" y="1968986"/>
              <a:ext cx="24716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231835" y="2890019"/>
              <a:ext cx="247163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231835" y="3811053"/>
              <a:ext cx="247163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14362" y="1186788"/>
            <a:ext cx="5350669" cy="3339968"/>
            <a:chOff x="614362" y="1186788"/>
            <a:chExt cx="5350669" cy="3339968"/>
          </a:xfrm>
        </p:grpSpPr>
        <p:grpSp>
          <p:nvGrpSpPr>
            <p:cNvPr id="47" name="组合 46"/>
            <p:cNvGrpSpPr/>
            <p:nvPr/>
          </p:nvGrpSpPr>
          <p:grpSpPr>
            <a:xfrm>
              <a:off x="780309" y="3635402"/>
              <a:ext cx="1134214" cy="385763"/>
              <a:chOff x="4452173" y="720606"/>
              <a:chExt cx="1134214" cy="385763"/>
            </a:xfrm>
          </p:grpSpPr>
          <p:grpSp>
            <p:nvGrpSpPr>
              <p:cNvPr id="146" name="组合 145"/>
              <p:cNvGrpSpPr/>
              <p:nvPr/>
            </p:nvGrpSpPr>
            <p:grpSpPr>
              <a:xfrm>
                <a:off x="4452173" y="720606"/>
                <a:ext cx="1134214" cy="385763"/>
                <a:chOff x="2099498" y="1186788"/>
                <a:chExt cx="1134214" cy="385763"/>
              </a:xfrm>
            </p:grpSpPr>
            <p:sp>
              <p:nvSpPr>
                <p:cNvPr id="148" name="圆角矩形 14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49" name="圆角矩形 148"/>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47" name="矩形 146"/>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48" name="组合 47"/>
            <p:cNvGrpSpPr/>
            <p:nvPr/>
          </p:nvGrpSpPr>
          <p:grpSpPr>
            <a:xfrm>
              <a:off x="780309" y="3139338"/>
              <a:ext cx="1134214" cy="385763"/>
              <a:chOff x="4452173" y="720606"/>
              <a:chExt cx="1134214" cy="385763"/>
            </a:xfrm>
          </p:grpSpPr>
          <p:grpSp>
            <p:nvGrpSpPr>
              <p:cNvPr id="142" name="组合 141"/>
              <p:cNvGrpSpPr/>
              <p:nvPr/>
            </p:nvGrpSpPr>
            <p:grpSpPr>
              <a:xfrm>
                <a:off x="4452173" y="720606"/>
                <a:ext cx="1134214" cy="385763"/>
                <a:chOff x="2099498" y="1186788"/>
                <a:chExt cx="1134214" cy="385763"/>
              </a:xfrm>
            </p:grpSpPr>
            <p:sp>
              <p:nvSpPr>
                <p:cNvPr id="144" name="圆角矩形 14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45" name="圆角矩形 144"/>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43" name="矩形 142"/>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49" name="组合 48"/>
            <p:cNvGrpSpPr/>
            <p:nvPr/>
          </p:nvGrpSpPr>
          <p:grpSpPr>
            <a:xfrm>
              <a:off x="780309" y="2582977"/>
              <a:ext cx="1134214" cy="385763"/>
              <a:chOff x="4452173" y="720606"/>
              <a:chExt cx="1134214" cy="385763"/>
            </a:xfrm>
          </p:grpSpPr>
          <p:grpSp>
            <p:nvGrpSpPr>
              <p:cNvPr id="138" name="组合 137"/>
              <p:cNvGrpSpPr/>
              <p:nvPr/>
            </p:nvGrpSpPr>
            <p:grpSpPr>
              <a:xfrm>
                <a:off x="4452173" y="720606"/>
                <a:ext cx="1134214" cy="385763"/>
                <a:chOff x="2099498" y="1186788"/>
                <a:chExt cx="1134214" cy="385763"/>
              </a:xfrm>
            </p:grpSpPr>
            <p:sp>
              <p:nvSpPr>
                <p:cNvPr id="140" name="圆角矩形 13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41" name="圆角矩形 140"/>
                <p:cNvSpPr/>
                <p:nvPr/>
              </p:nvSpPr>
              <p:spPr>
                <a:xfrm>
                  <a:off x="2140499" y="1219916"/>
                  <a:ext cx="1052212" cy="319506"/>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39" name="矩形 138"/>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sp>
          <p:nvSpPr>
            <p:cNvPr id="50" name="圆角矩形 49"/>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25B7C0"/>
                  </a:solidFill>
                  <a:latin typeface="微软雅黑" panose="020B0503020204020204" pitchFamily="34" charset="-122"/>
                </a:rPr>
                <a:t>添加标题</a:t>
              </a:r>
            </a:p>
          </p:txBody>
        </p:sp>
        <p:grpSp>
          <p:nvGrpSpPr>
            <p:cNvPr id="51" name="组合 50"/>
            <p:cNvGrpSpPr/>
            <p:nvPr/>
          </p:nvGrpSpPr>
          <p:grpSpPr>
            <a:xfrm>
              <a:off x="3522039" y="4140993"/>
              <a:ext cx="1134214" cy="385763"/>
              <a:chOff x="4452173" y="720606"/>
              <a:chExt cx="1134214" cy="385763"/>
            </a:xfrm>
          </p:grpSpPr>
          <p:grpSp>
            <p:nvGrpSpPr>
              <p:cNvPr id="134" name="组合 133"/>
              <p:cNvGrpSpPr/>
              <p:nvPr/>
            </p:nvGrpSpPr>
            <p:grpSpPr>
              <a:xfrm>
                <a:off x="4452173" y="720606"/>
                <a:ext cx="1134214" cy="385763"/>
                <a:chOff x="2099498" y="1186788"/>
                <a:chExt cx="1134214" cy="385763"/>
              </a:xfrm>
            </p:grpSpPr>
            <p:sp>
              <p:nvSpPr>
                <p:cNvPr id="136" name="圆角矩形 13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37" name="圆角矩形 136"/>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35" name="矩形 134"/>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2" name="组合 51"/>
            <p:cNvGrpSpPr/>
            <p:nvPr/>
          </p:nvGrpSpPr>
          <p:grpSpPr>
            <a:xfrm>
              <a:off x="3522039" y="3618171"/>
              <a:ext cx="1134214" cy="385763"/>
              <a:chOff x="4452173" y="720606"/>
              <a:chExt cx="1134214" cy="385763"/>
            </a:xfrm>
          </p:grpSpPr>
          <p:grpSp>
            <p:nvGrpSpPr>
              <p:cNvPr id="130" name="组合 129"/>
              <p:cNvGrpSpPr/>
              <p:nvPr/>
            </p:nvGrpSpPr>
            <p:grpSpPr>
              <a:xfrm>
                <a:off x="4452173" y="720606"/>
                <a:ext cx="1134214" cy="385763"/>
                <a:chOff x="2099498" y="1186788"/>
                <a:chExt cx="1134214" cy="385763"/>
              </a:xfrm>
            </p:grpSpPr>
            <p:sp>
              <p:nvSpPr>
                <p:cNvPr id="132" name="圆角矩形 131"/>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33" name="圆角矩形 132"/>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31" name="矩形 130"/>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3" name="组合 52"/>
            <p:cNvGrpSpPr/>
            <p:nvPr/>
          </p:nvGrpSpPr>
          <p:grpSpPr>
            <a:xfrm>
              <a:off x="3522039" y="3106530"/>
              <a:ext cx="1134214" cy="385763"/>
              <a:chOff x="4452173" y="720606"/>
              <a:chExt cx="1134214" cy="385763"/>
            </a:xfrm>
          </p:grpSpPr>
          <p:grpSp>
            <p:nvGrpSpPr>
              <p:cNvPr id="126" name="组合 125"/>
              <p:cNvGrpSpPr/>
              <p:nvPr/>
            </p:nvGrpSpPr>
            <p:grpSpPr>
              <a:xfrm>
                <a:off x="4452173" y="720606"/>
                <a:ext cx="1134214" cy="385763"/>
                <a:chOff x="2099498" y="1186788"/>
                <a:chExt cx="1134214" cy="385763"/>
              </a:xfrm>
            </p:grpSpPr>
            <p:sp>
              <p:nvSpPr>
                <p:cNvPr id="128" name="圆角矩形 12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9" name="圆角矩形 128"/>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27" name="矩形 126"/>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4" name="组合 53"/>
            <p:cNvGrpSpPr/>
            <p:nvPr/>
          </p:nvGrpSpPr>
          <p:grpSpPr>
            <a:xfrm>
              <a:off x="3522039" y="2582977"/>
              <a:ext cx="1134214" cy="385763"/>
              <a:chOff x="4452173" y="720606"/>
              <a:chExt cx="1134214" cy="385763"/>
            </a:xfrm>
          </p:grpSpPr>
          <p:grpSp>
            <p:nvGrpSpPr>
              <p:cNvPr id="122" name="组合 121"/>
              <p:cNvGrpSpPr/>
              <p:nvPr/>
            </p:nvGrpSpPr>
            <p:grpSpPr>
              <a:xfrm>
                <a:off x="4452173" y="720606"/>
                <a:ext cx="1134214" cy="385763"/>
                <a:chOff x="2099498" y="1186788"/>
                <a:chExt cx="1134214" cy="385763"/>
              </a:xfrm>
            </p:grpSpPr>
            <p:sp>
              <p:nvSpPr>
                <p:cNvPr id="124" name="圆角矩形 12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5" name="圆角矩形 124"/>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23" name="矩形 122"/>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5" name="组合 54"/>
            <p:cNvGrpSpPr/>
            <p:nvPr/>
          </p:nvGrpSpPr>
          <p:grpSpPr>
            <a:xfrm>
              <a:off x="4830817" y="2582977"/>
              <a:ext cx="1134214" cy="385763"/>
              <a:chOff x="4452173" y="720606"/>
              <a:chExt cx="1134214" cy="385763"/>
            </a:xfrm>
          </p:grpSpPr>
          <p:grpSp>
            <p:nvGrpSpPr>
              <p:cNvPr id="90" name="组合 89"/>
              <p:cNvGrpSpPr/>
              <p:nvPr/>
            </p:nvGrpSpPr>
            <p:grpSpPr>
              <a:xfrm>
                <a:off x="4452173" y="720606"/>
                <a:ext cx="1134214" cy="385763"/>
                <a:chOff x="2099498" y="1186788"/>
                <a:chExt cx="1134214" cy="385763"/>
              </a:xfrm>
            </p:grpSpPr>
            <p:sp>
              <p:nvSpPr>
                <p:cNvPr id="120" name="圆角矩形 11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1" name="圆角矩形 120"/>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91" name="矩形 90"/>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nvGrpSpPr>
            <p:cNvPr id="56" name="组合 55"/>
            <p:cNvGrpSpPr/>
            <p:nvPr/>
          </p:nvGrpSpPr>
          <p:grpSpPr>
            <a:xfrm>
              <a:off x="2099498" y="1186788"/>
              <a:ext cx="3202593" cy="1391767"/>
              <a:chOff x="2099498" y="1186788"/>
              <a:chExt cx="3202593" cy="1391767"/>
            </a:xfrm>
          </p:grpSpPr>
          <p:grpSp>
            <p:nvGrpSpPr>
              <p:cNvPr id="77" name="组合 76"/>
              <p:cNvGrpSpPr/>
              <p:nvPr/>
            </p:nvGrpSpPr>
            <p:grpSpPr>
              <a:xfrm>
                <a:off x="4167877" y="1857035"/>
                <a:ext cx="1134214" cy="408325"/>
                <a:chOff x="4452173" y="720606"/>
                <a:chExt cx="1134214" cy="408325"/>
              </a:xfrm>
            </p:grpSpPr>
            <p:grpSp>
              <p:nvGrpSpPr>
                <p:cNvPr id="86" name="组合 85"/>
                <p:cNvGrpSpPr/>
                <p:nvPr/>
              </p:nvGrpSpPr>
              <p:grpSpPr>
                <a:xfrm>
                  <a:off x="4452173" y="720606"/>
                  <a:ext cx="1134214" cy="385763"/>
                  <a:chOff x="2099498" y="1186788"/>
                  <a:chExt cx="1134214" cy="385763"/>
                </a:xfrm>
              </p:grpSpPr>
              <p:sp>
                <p:nvSpPr>
                  <p:cNvPr id="88" name="圆角矩形 8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9" name="圆角矩形 88"/>
                  <p:cNvSpPr/>
                  <p:nvPr/>
                </p:nvSpPr>
                <p:spPr>
                  <a:xfrm>
                    <a:off x="2140499" y="1219916"/>
                    <a:ext cx="1052212" cy="319506"/>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87" name="矩形 86"/>
                <p:cNvSpPr/>
                <p:nvPr/>
              </p:nvSpPr>
              <p:spPr>
                <a:xfrm>
                  <a:off x="4465281" y="759599"/>
                  <a:ext cx="1107996"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rPr>
                    <a:t>副总经理</a:t>
                  </a:r>
                  <a:endParaRPr lang="zh-CN" altLang="en-US" dirty="0">
                    <a:solidFill>
                      <a:prstClr val="white"/>
                    </a:solidFill>
                    <a:latin typeface="微软雅黑" panose="020B0503020204020204" pitchFamily="34" charset="-122"/>
                  </a:endParaRPr>
                </a:p>
              </p:txBody>
            </p:sp>
          </p:grpSp>
          <p:grpSp>
            <p:nvGrpSpPr>
              <p:cNvPr id="78" name="组合 77"/>
              <p:cNvGrpSpPr/>
              <p:nvPr/>
            </p:nvGrpSpPr>
            <p:grpSpPr>
              <a:xfrm>
                <a:off x="2099498" y="1186788"/>
                <a:ext cx="2066951" cy="1391767"/>
                <a:chOff x="2099498" y="1186788"/>
                <a:chExt cx="2066951" cy="1391767"/>
              </a:xfrm>
            </p:grpSpPr>
            <p:cxnSp>
              <p:nvCxnSpPr>
                <p:cNvPr id="79" name="直接连接符 78"/>
                <p:cNvCxnSpPr>
                  <a:stCxn id="84" idx="2"/>
                  <a:endCxn id="50" idx="0"/>
                </p:cNvCxnSpPr>
                <p:nvPr/>
              </p:nvCxnSpPr>
              <p:spPr>
                <a:xfrm flipH="1">
                  <a:off x="2661867" y="1572551"/>
                  <a:ext cx="4738" cy="100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2099498" y="1186788"/>
                  <a:ext cx="2066951" cy="863129"/>
                  <a:chOff x="2099498" y="1186788"/>
                  <a:chExt cx="2066951" cy="863129"/>
                </a:xfrm>
              </p:grpSpPr>
              <p:grpSp>
                <p:nvGrpSpPr>
                  <p:cNvPr id="81" name="组合 80"/>
                  <p:cNvGrpSpPr/>
                  <p:nvPr/>
                </p:nvGrpSpPr>
                <p:grpSpPr>
                  <a:xfrm>
                    <a:off x="2099498" y="1186788"/>
                    <a:ext cx="1134214" cy="385763"/>
                    <a:chOff x="2099498" y="1186788"/>
                    <a:chExt cx="1134214" cy="385763"/>
                  </a:xfrm>
                </p:grpSpPr>
                <p:sp>
                  <p:nvSpPr>
                    <p:cNvPr id="84" name="圆角矩形 8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5" name="圆角矩形 84"/>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cxnSp>
                <p:nvCxnSpPr>
                  <p:cNvPr id="82" name="直接连接符 81"/>
                  <p:cNvCxnSpPr/>
                  <p:nvPr/>
                </p:nvCxnSpPr>
                <p:spPr>
                  <a:xfrm>
                    <a:off x="2661867" y="2049917"/>
                    <a:ext cx="1504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2247242" y="1219916"/>
                    <a:ext cx="877164"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rPr>
                      <a:t>总经理</a:t>
                    </a:r>
                    <a:endParaRPr lang="zh-CN" altLang="en-US" dirty="0">
                      <a:solidFill>
                        <a:prstClr val="white"/>
                      </a:solidFill>
                      <a:latin typeface="微软雅黑" panose="020B0503020204020204" pitchFamily="34" charset="-122"/>
                    </a:endParaRPr>
                  </a:p>
                </p:txBody>
              </p:sp>
            </p:grpSp>
          </p:grpSp>
        </p:grpSp>
        <p:cxnSp>
          <p:nvCxnSpPr>
            <p:cNvPr id="57" name="直接连接符 56"/>
            <p:cNvCxnSpPr/>
            <p:nvPr/>
          </p:nvCxnSpPr>
          <p:spPr>
            <a:xfrm flipH="1">
              <a:off x="1347416" y="2249941"/>
              <a:ext cx="13144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347416" y="2249941"/>
              <a:ext cx="2" cy="328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flipV="1">
              <a:off x="4076329"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5397925"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076329" y="2414248"/>
              <a:ext cx="13215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4733555" y="2249941"/>
              <a:ext cx="1" cy="1643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14362" y="277143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614362" y="3332220"/>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614362" y="3893005"/>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4362" y="2771436"/>
              <a:ext cx="0" cy="1121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3342451" y="2775859"/>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42451" y="433387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3342451" y="3295198"/>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3342451" y="3814537"/>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342451" y="2771436"/>
              <a:ext cx="0" cy="1562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2097099" y="2582977"/>
              <a:ext cx="1134214" cy="385763"/>
              <a:chOff x="4452173" y="720606"/>
              <a:chExt cx="1134214" cy="385763"/>
            </a:xfrm>
          </p:grpSpPr>
          <p:grpSp>
            <p:nvGrpSpPr>
              <p:cNvPr id="73" name="组合 72"/>
              <p:cNvGrpSpPr/>
              <p:nvPr/>
            </p:nvGrpSpPr>
            <p:grpSpPr>
              <a:xfrm>
                <a:off x="4452173" y="720606"/>
                <a:ext cx="1134214" cy="385763"/>
                <a:chOff x="2099498" y="1186788"/>
                <a:chExt cx="1134214" cy="385763"/>
              </a:xfrm>
            </p:grpSpPr>
            <p:sp>
              <p:nvSpPr>
                <p:cNvPr id="75" name="圆角矩形 7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76" name="圆角矩形 75"/>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74" name="矩形 73"/>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pitchFamily="3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组合 160"/>
          <p:cNvGrpSpPr/>
          <p:nvPr/>
        </p:nvGrpSpPr>
        <p:grpSpPr>
          <a:xfrm>
            <a:off x="1140034" y="3264874"/>
            <a:ext cx="815067" cy="816716"/>
            <a:chOff x="7146423" y="413387"/>
            <a:chExt cx="495231" cy="496232"/>
          </a:xfrm>
        </p:grpSpPr>
        <p:grpSp>
          <p:nvGrpSpPr>
            <p:cNvPr id="162" name="组合 161"/>
            <p:cNvGrpSpPr/>
            <p:nvPr/>
          </p:nvGrpSpPr>
          <p:grpSpPr>
            <a:xfrm>
              <a:off x="7146423" y="413387"/>
              <a:ext cx="495231" cy="496232"/>
              <a:chOff x="1589596" y="810715"/>
              <a:chExt cx="2340698" cy="2345431"/>
            </a:xfrm>
          </p:grpSpPr>
          <p:grpSp>
            <p:nvGrpSpPr>
              <p:cNvPr id="164" name="组合 79"/>
              <p:cNvGrpSpPr/>
              <p:nvPr/>
            </p:nvGrpSpPr>
            <p:grpSpPr bwMode="auto">
              <a:xfrm>
                <a:off x="1589596" y="810715"/>
                <a:ext cx="2340698" cy="2345431"/>
                <a:chOff x="6379729" y="2488774"/>
                <a:chExt cx="2513016" cy="2513016"/>
              </a:xfrm>
            </p:grpSpPr>
            <p:sp>
              <p:nvSpPr>
                <p:cNvPr id="1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6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5"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63" name="TextBox 162"/>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上进</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3861022" y="2182136"/>
            <a:ext cx="815067" cy="816716"/>
            <a:chOff x="7146423" y="413387"/>
            <a:chExt cx="495231" cy="496232"/>
          </a:xfrm>
        </p:grpSpPr>
        <p:grpSp>
          <p:nvGrpSpPr>
            <p:cNvPr id="148" name="组合 147"/>
            <p:cNvGrpSpPr/>
            <p:nvPr/>
          </p:nvGrpSpPr>
          <p:grpSpPr>
            <a:xfrm>
              <a:off x="7146423" y="413387"/>
              <a:ext cx="495231" cy="496232"/>
              <a:chOff x="1589596" y="810715"/>
              <a:chExt cx="2340698" cy="2345431"/>
            </a:xfrm>
          </p:grpSpPr>
          <p:grpSp>
            <p:nvGrpSpPr>
              <p:cNvPr id="150" name="组合 79"/>
              <p:cNvGrpSpPr/>
              <p:nvPr/>
            </p:nvGrpSpPr>
            <p:grpSpPr bwMode="auto">
              <a:xfrm>
                <a:off x="1589596" y="810715"/>
                <a:ext cx="2340698" cy="2345431"/>
                <a:chOff x="6379729" y="2488774"/>
                <a:chExt cx="2513016" cy="2513016"/>
              </a:xfrm>
            </p:grpSpPr>
            <p:sp>
              <p:nvSpPr>
                <p:cNvPr id="1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5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1"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9" name="TextBox 148"/>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团结</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1859320" y="1984964"/>
            <a:ext cx="1042842" cy="1044952"/>
            <a:chOff x="7146423" y="413387"/>
            <a:chExt cx="495231" cy="496232"/>
          </a:xfrm>
        </p:grpSpPr>
        <p:grpSp>
          <p:nvGrpSpPr>
            <p:cNvPr id="141" name="组合 140"/>
            <p:cNvGrpSpPr/>
            <p:nvPr/>
          </p:nvGrpSpPr>
          <p:grpSpPr>
            <a:xfrm>
              <a:off x="7146423" y="413387"/>
              <a:ext cx="495231" cy="496232"/>
              <a:chOff x="1589596" y="810715"/>
              <a:chExt cx="2340698" cy="2345431"/>
            </a:xfrm>
          </p:grpSpPr>
          <p:grpSp>
            <p:nvGrpSpPr>
              <p:cNvPr id="143" name="组合 79"/>
              <p:cNvGrpSpPr/>
              <p:nvPr/>
            </p:nvGrpSpPr>
            <p:grpSpPr bwMode="auto">
              <a:xfrm>
                <a:off x="1589596" y="810715"/>
                <a:ext cx="2340698" cy="2345431"/>
                <a:chOff x="6379729" y="2488774"/>
                <a:chExt cx="2513016" cy="2513016"/>
              </a:xfrm>
            </p:grpSpPr>
            <p:sp>
              <p:nvSpPr>
                <p:cNvPr id="1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4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44"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2" name="TextBox 141"/>
            <p:cNvSpPr txBox="1"/>
            <p:nvPr/>
          </p:nvSpPr>
          <p:spPr>
            <a:xfrm>
              <a:off x="7214452" y="555261"/>
              <a:ext cx="355653" cy="204622"/>
            </a:xfrm>
            <a:prstGeom prst="rect">
              <a:avLst/>
            </a:prstGeom>
            <a:noFill/>
          </p:spPr>
          <p:txBody>
            <a:bodyPr wrap="none" rtlCol="0">
              <a:spAutoFit/>
            </a:bodyPr>
            <a:lstStyle/>
            <a:p>
              <a:r>
                <a:rPr lang="zh-CN" altLang="en-US" sz="2200" dirty="0" smtClean="0">
                  <a:solidFill>
                    <a:schemeClr val="bg1"/>
                  </a:solidFill>
                  <a:latin typeface="微软雅黑" panose="020B0503020204020204" pitchFamily="34" charset="-122"/>
                  <a:ea typeface="微软雅黑" panose="020B0503020204020204" pitchFamily="34" charset="-122"/>
                </a:rPr>
                <a:t>共赢</a:t>
              </a:r>
              <a:endParaRPr lang="en-US" altLang="zh-CN" sz="22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企业理念</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246308" cy="307776"/>
            </a:xfrm>
            <a:prstGeom prst="rect">
              <a:avLst/>
            </a:prstGeom>
          </p:spPr>
          <p:txBody>
            <a:bodyPr wrap="none">
              <a:spAutoFit/>
            </a:bodyPr>
            <a:lstStyle/>
            <a:p>
              <a:endParaRPr lang="zh-CN" altLang="en-US" sz="900" dirty="0">
                <a:latin typeface="+mj-ea"/>
                <a:ea typeface="+mj-ea"/>
              </a:endParaRPr>
            </a:p>
          </p:txBody>
        </p:sp>
      </p:grpSp>
      <p:sp>
        <p:nvSpPr>
          <p:cNvPr id="75" name="TextBox 74"/>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诚信铸就品质</a:t>
            </a:r>
            <a:endParaRPr lang="zh-CN" altLang="en-US" sz="2000" dirty="0">
              <a:latin typeface="微软雅黑" panose="020B0503020204020204" pitchFamily="34" charset="-122"/>
              <a:ea typeface="微软雅黑" panose="020B0503020204020204" pitchFamily="34" charset="-122"/>
            </a:endParaRPr>
          </a:p>
        </p:txBody>
      </p:sp>
      <p:sp>
        <p:nvSpPr>
          <p:cNvPr id="76" name="TextBox 75"/>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创新引领未来</a:t>
            </a:r>
            <a:endParaRPr lang="zh-CN" altLang="en-US" sz="2000" dirty="0">
              <a:latin typeface="微软雅黑" panose="020B0503020204020204" pitchFamily="34" charset="-122"/>
              <a:ea typeface="微软雅黑" panose="020B0503020204020204" pitchFamily="34" charset="-122"/>
            </a:endParaRPr>
          </a:p>
        </p:txBody>
      </p:sp>
      <p:sp>
        <p:nvSpPr>
          <p:cNvPr id="77" name="TextBox 76"/>
          <p:cNvSpPr txBox="1"/>
          <p:nvPr/>
        </p:nvSpPr>
        <p:spPr>
          <a:xfrm>
            <a:off x="1095537" y="1744715"/>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远见力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1803811" y="3887938"/>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执行力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3460913" y="3272385"/>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感召力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2983860" y="2052143"/>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决策力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1018900" y="2814185"/>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创新力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07" name="椭圆 106"/>
          <p:cNvSpPr/>
          <p:nvPr/>
        </p:nvSpPr>
        <p:spPr>
          <a:xfrm>
            <a:off x="3352038"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3" name="椭圆 1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6" name="椭圆 11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grpSp>
      <p:sp>
        <p:nvSpPr>
          <p:cNvPr id="117" name="椭圆 116"/>
          <p:cNvSpPr/>
          <p:nvPr/>
        </p:nvSpPr>
        <p:spPr>
          <a:xfrm>
            <a:off x="3285223"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8" name="椭圆 117"/>
          <p:cNvSpPr/>
          <p:nvPr/>
        </p:nvSpPr>
        <p:spPr>
          <a:xfrm>
            <a:off x="4011557"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37" name="椭圆 136"/>
          <p:cNvSpPr/>
          <p:nvPr/>
        </p:nvSpPr>
        <p:spPr>
          <a:xfrm>
            <a:off x="2006088"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8" name="椭圆 137"/>
          <p:cNvSpPr/>
          <p:nvPr/>
        </p:nvSpPr>
        <p:spPr>
          <a:xfrm>
            <a:off x="2715670"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anose="020B0503020204020204" pitchFamily="34" charset="-122"/>
                <a:ea typeface="微软雅黑" panose="020B0503020204020204" pitchFamily="34" charset="-122"/>
              </a:rPr>
              <a:t>       点击</a:t>
            </a:r>
            <a:r>
              <a:rPr lang="zh-CN" altLang="en-US" sz="1100" dirty="0">
                <a:solidFill>
                  <a:srgbClr val="484848"/>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a:t>
            </a:r>
            <a:r>
              <a:rPr lang="zh-CN" altLang="en-US" sz="1100" dirty="0" smtClean="0">
                <a:solidFill>
                  <a:srgbClr val="484848"/>
                </a:solidFill>
                <a:latin typeface="微软雅黑" panose="020B0503020204020204" pitchFamily="34" charset="-122"/>
                <a:ea typeface="微软雅黑" panose="020B0503020204020204" pitchFamily="34" charset="-122"/>
              </a:rPr>
              <a:t>内容。点击</a:t>
            </a:r>
            <a:r>
              <a:rPr lang="zh-CN" altLang="en-US" sz="1100" dirty="0">
                <a:solidFill>
                  <a:srgbClr val="484848"/>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rgbClr val="484848"/>
                </a:solidFill>
                <a:latin typeface="微软雅黑" panose="020B0503020204020204" pitchFamily="34" charset="-122"/>
                <a:ea typeface="微软雅黑" panose="020B0503020204020204" pitchFamily="34" charset="-122"/>
              </a:rPr>
              <a:t>……</a:t>
            </a:r>
          </a:p>
          <a:p>
            <a:pPr>
              <a:lnSpc>
                <a:spcPct val="150000"/>
              </a:lnSpc>
            </a:pPr>
            <a:r>
              <a:rPr lang="zh-CN" altLang="en-US" sz="1100" dirty="0" smtClean="0">
                <a:solidFill>
                  <a:srgbClr val="484848"/>
                </a:solidFill>
                <a:latin typeface="微软雅黑" panose="020B0503020204020204" pitchFamily="34" charset="-122"/>
                <a:ea typeface="微软雅黑" panose="020B0503020204020204" pitchFamily="34" charset="-122"/>
              </a:rPr>
              <a:t>       点击</a:t>
            </a:r>
            <a:r>
              <a:rPr lang="zh-CN" altLang="en-US" sz="1100" dirty="0">
                <a:solidFill>
                  <a:srgbClr val="484848"/>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rgbClr val="484848"/>
                </a:solidFill>
                <a:latin typeface="微软雅黑" panose="020B0503020204020204" pitchFamily="34" charset="-122"/>
                <a:ea typeface="微软雅黑" panose="020B0503020204020204" pitchFamily="34" charset="-122"/>
              </a:rPr>
              <a:t>……</a:t>
            </a:r>
          </a:p>
          <a:p>
            <a:pPr>
              <a:lnSpc>
                <a:spcPct val="150000"/>
              </a:lnSpc>
            </a:pPr>
            <a:endParaRPr lang="en-US" altLang="zh-CN" sz="1100" dirty="0">
              <a:solidFill>
                <a:srgbClr val="484848"/>
              </a:solidFill>
              <a:latin typeface="微软雅黑" panose="020B0503020204020204" pitchFamily="34" charset="-122"/>
              <a:ea typeface="微软雅黑" panose="020B0503020204020204" pitchFamily="34" charset="-122"/>
            </a:endParaRPr>
          </a:p>
        </p:txBody>
      </p:sp>
      <p:grpSp>
        <p:nvGrpSpPr>
          <p:cNvPr id="154" name="组合 153"/>
          <p:cNvGrpSpPr/>
          <p:nvPr/>
        </p:nvGrpSpPr>
        <p:grpSpPr>
          <a:xfrm>
            <a:off x="2680974" y="3413430"/>
            <a:ext cx="815067" cy="816716"/>
            <a:chOff x="7146423" y="413387"/>
            <a:chExt cx="495231" cy="496232"/>
          </a:xfrm>
        </p:grpSpPr>
        <p:grpSp>
          <p:nvGrpSpPr>
            <p:cNvPr id="155" name="组合 154"/>
            <p:cNvGrpSpPr/>
            <p:nvPr/>
          </p:nvGrpSpPr>
          <p:grpSpPr>
            <a:xfrm>
              <a:off x="7146423" y="413387"/>
              <a:ext cx="495231" cy="496232"/>
              <a:chOff x="1589596" y="810715"/>
              <a:chExt cx="2340698" cy="2345431"/>
            </a:xfrm>
          </p:grpSpPr>
          <p:grpSp>
            <p:nvGrpSpPr>
              <p:cNvPr id="157" name="组合 79"/>
              <p:cNvGrpSpPr/>
              <p:nvPr/>
            </p:nvGrpSpPr>
            <p:grpSpPr bwMode="auto">
              <a:xfrm>
                <a:off x="1589596" y="810715"/>
                <a:ext cx="2340698" cy="2345431"/>
                <a:chOff x="6379729" y="2488774"/>
                <a:chExt cx="2513016" cy="2513016"/>
              </a:xfrm>
            </p:grpSpPr>
            <p:sp>
              <p:nvSpPr>
                <p:cNvPr id="15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6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8"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56" name="TextBox 155"/>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加班</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1"/>
                                        </p:tgtEl>
                                        <p:attrNameLst>
                                          <p:attrName>style.visibility</p:attrName>
                                        </p:attrNameLst>
                                      </p:cBhvr>
                                      <p:to>
                                        <p:strVal val="visible"/>
                                      </p:to>
                                    </p:set>
                                    <p:anim calcmode="lin" valueType="num">
                                      <p:cBhvr>
                                        <p:cTn id="27" dur="500" fill="hold"/>
                                        <p:tgtEl>
                                          <p:spTgt spid="101"/>
                                        </p:tgtEl>
                                        <p:attrNameLst>
                                          <p:attrName>ppt_w</p:attrName>
                                        </p:attrNameLst>
                                      </p:cBhvr>
                                      <p:tavLst>
                                        <p:tav tm="0">
                                          <p:val>
                                            <p:fltVal val="0"/>
                                          </p:val>
                                        </p:tav>
                                        <p:tav tm="100000">
                                          <p:val>
                                            <p:strVal val="#ppt_w"/>
                                          </p:val>
                                        </p:tav>
                                      </p:tavLst>
                                    </p:anim>
                                    <p:anim calcmode="lin" valueType="num">
                                      <p:cBhvr>
                                        <p:cTn id="28" dur="500" fill="hold"/>
                                        <p:tgtEl>
                                          <p:spTgt spid="101"/>
                                        </p:tgtEl>
                                        <p:attrNameLst>
                                          <p:attrName>ppt_h</p:attrName>
                                        </p:attrNameLst>
                                      </p:cBhvr>
                                      <p:tavLst>
                                        <p:tav tm="0">
                                          <p:val>
                                            <p:fltVal val="0"/>
                                          </p:val>
                                        </p:tav>
                                        <p:tav tm="100000">
                                          <p:val>
                                            <p:strVal val="#ppt_h"/>
                                          </p:val>
                                        </p:tav>
                                      </p:tavLst>
                                    </p:anim>
                                    <p:animEffect transition="in" filter="fade">
                                      <p:cBhvr>
                                        <p:cTn id="29" dur="500"/>
                                        <p:tgtEl>
                                          <p:spTgt spid="101"/>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ppt_w</p:attrName>
                                        </p:attrNameLst>
                                      </p:cBhvr>
                                      <p:tavLst>
                                        <p:tav tm="0">
                                          <p:val>
                                            <p:fltVal val="0"/>
                                          </p:val>
                                        </p:tav>
                                        <p:tav tm="100000">
                                          <p:val>
                                            <p:strVal val="#ppt_w"/>
                                          </p:val>
                                        </p:tav>
                                      </p:tavLst>
                                    </p:anim>
                                    <p:anim calcmode="lin" valueType="num">
                                      <p:cBhvr>
                                        <p:cTn id="33" dur="500" fill="hold"/>
                                        <p:tgtEl>
                                          <p:spTgt spid="102"/>
                                        </p:tgtEl>
                                        <p:attrNameLst>
                                          <p:attrName>ppt_h</p:attrName>
                                        </p:attrNameLst>
                                      </p:cBhvr>
                                      <p:tavLst>
                                        <p:tav tm="0">
                                          <p:val>
                                            <p:fltVal val="0"/>
                                          </p:val>
                                        </p:tav>
                                        <p:tav tm="100000">
                                          <p:val>
                                            <p:strVal val="#ppt_h"/>
                                          </p:val>
                                        </p:tav>
                                      </p:tavLst>
                                    </p:anim>
                                    <p:animEffect transition="in" filter="fade">
                                      <p:cBhvr>
                                        <p:cTn id="34" dur="500"/>
                                        <p:tgtEl>
                                          <p:spTgt spid="10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40"/>
                                        </p:tgtEl>
                                        <p:attrNameLst>
                                          <p:attrName>style.visibility</p:attrName>
                                        </p:attrNameLst>
                                      </p:cBhvr>
                                      <p:to>
                                        <p:strVal val="visible"/>
                                      </p:to>
                                    </p:set>
                                    <p:anim calcmode="lin" valueType="num">
                                      <p:cBhvr>
                                        <p:cTn id="37" dur="500" fill="hold"/>
                                        <p:tgtEl>
                                          <p:spTgt spid="140"/>
                                        </p:tgtEl>
                                        <p:attrNameLst>
                                          <p:attrName>ppt_w</p:attrName>
                                        </p:attrNameLst>
                                      </p:cBhvr>
                                      <p:tavLst>
                                        <p:tav tm="0">
                                          <p:val>
                                            <p:fltVal val="0"/>
                                          </p:val>
                                        </p:tav>
                                        <p:tav tm="100000">
                                          <p:val>
                                            <p:strVal val="#ppt_w"/>
                                          </p:val>
                                        </p:tav>
                                      </p:tavLst>
                                    </p:anim>
                                    <p:anim calcmode="lin" valueType="num">
                                      <p:cBhvr>
                                        <p:cTn id="38" dur="500" fill="hold"/>
                                        <p:tgtEl>
                                          <p:spTgt spid="140"/>
                                        </p:tgtEl>
                                        <p:attrNameLst>
                                          <p:attrName>ppt_h</p:attrName>
                                        </p:attrNameLst>
                                      </p:cBhvr>
                                      <p:tavLst>
                                        <p:tav tm="0">
                                          <p:val>
                                            <p:fltVal val="0"/>
                                          </p:val>
                                        </p:tav>
                                        <p:tav tm="100000">
                                          <p:val>
                                            <p:strVal val="#ppt_h"/>
                                          </p:val>
                                        </p:tav>
                                      </p:tavLst>
                                    </p:anim>
                                    <p:animEffect transition="in" filter="fade">
                                      <p:cBhvr>
                                        <p:cTn id="39" dur="500"/>
                                        <p:tgtEl>
                                          <p:spTgt spid="140"/>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07"/>
                                        </p:tgtEl>
                                        <p:attrNameLst>
                                          <p:attrName>style.visibility</p:attrName>
                                        </p:attrNameLst>
                                      </p:cBhvr>
                                      <p:to>
                                        <p:strVal val="visible"/>
                                      </p:to>
                                    </p:set>
                                    <p:anim calcmode="lin" valueType="num">
                                      <p:cBhvr>
                                        <p:cTn id="42" dur="500" fill="hold"/>
                                        <p:tgtEl>
                                          <p:spTgt spid="107"/>
                                        </p:tgtEl>
                                        <p:attrNameLst>
                                          <p:attrName>ppt_w</p:attrName>
                                        </p:attrNameLst>
                                      </p:cBhvr>
                                      <p:tavLst>
                                        <p:tav tm="0">
                                          <p:val>
                                            <p:fltVal val="0"/>
                                          </p:val>
                                        </p:tav>
                                        <p:tav tm="100000">
                                          <p:val>
                                            <p:strVal val="#ppt_w"/>
                                          </p:val>
                                        </p:tav>
                                      </p:tavLst>
                                    </p:anim>
                                    <p:anim calcmode="lin" valueType="num">
                                      <p:cBhvr>
                                        <p:cTn id="43" dur="500" fill="hold"/>
                                        <p:tgtEl>
                                          <p:spTgt spid="107"/>
                                        </p:tgtEl>
                                        <p:attrNameLst>
                                          <p:attrName>ppt_h</p:attrName>
                                        </p:attrNameLst>
                                      </p:cBhvr>
                                      <p:tavLst>
                                        <p:tav tm="0">
                                          <p:val>
                                            <p:fltVal val="0"/>
                                          </p:val>
                                        </p:tav>
                                        <p:tav tm="100000">
                                          <p:val>
                                            <p:strVal val="#ppt_h"/>
                                          </p:val>
                                        </p:tav>
                                      </p:tavLst>
                                    </p:anim>
                                    <p:animEffect transition="in" filter="fade">
                                      <p:cBhvr>
                                        <p:cTn id="44" dur="500"/>
                                        <p:tgtEl>
                                          <p:spTgt spid="107"/>
                                        </p:tgtEl>
                                      </p:cBhvr>
                                    </p:animEffect>
                                  </p:childTnLst>
                                </p:cTn>
                              </p:par>
                              <p:par>
                                <p:cTn id="45" presetID="53" presetClass="entr" presetSubtype="16" fill="hold" nodeType="withEffect">
                                  <p:stCondLst>
                                    <p:cond delay="40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500" fill="hold"/>
                                        <p:tgtEl>
                                          <p:spTgt spid="111"/>
                                        </p:tgtEl>
                                        <p:attrNameLst>
                                          <p:attrName>ppt_w</p:attrName>
                                        </p:attrNameLst>
                                      </p:cBhvr>
                                      <p:tavLst>
                                        <p:tav tm="0">
                                          <p:val>
                                            <p:fltVal val="0"/>
                                          </p:val>
                                        </p:tav>
                                        <p:tav tm="100000">
                                          <p:val>
                                            <p:strVal val="#ppt_w"/>
                                          </p:val>
                                        </p:tav>
                                      </p:tavLst>
                                    </p:anim>
                                    <p:anim calcmode="lin" valueType="num">
                                      <p:cBhvr>
                                        <p:cTn id="48" dur="500" fill="hold"/>
                                        <p:tgtEl>
                                          <p:spTgt spid="111"/>
                                        </p:tgtEl>
                                        <p:attrNameLst>
                                          <p:attrName>ppt_h</p:attrName>
                                        </p:attrNameLst>
                                      </p:cBhvr>
                                      <p:tavLst>
                                        <p:tav tm="0">
                                          <p:val>
                                            <p:fltVal val="0"/>
                                          </p:val>
                                        </p:tav>
                                        <p:tav tm="100000">
                                          <p:val>
                                            <p:strVal val="#ppt_h"/>
                                          </p:val>
                                        </p:tav>
                                      </p:tavLst>
                                    </p:anim>
                                    <p:animEffect transition="in" filter="fade">
                                      <p:cBhvr>
                                        <p:cTn id="49" dur="500"/>
                                        <p:tgtEl>
                                          <p:spTgt spid="111"/>
                                        </p:tgtEl>
                                      </p:cBhvr>
                                    </p:animEffect>
                                  </p:childTnLst>
                                </p:cTn>
                              </p:par>
                              <p:par>
                                <p:cTn id="50" presetID="53" presetClass="entr" presetSubtype="16" fill="hold" nodeType="withEffect">
                                  <p:stCondLst>
                                    <p:cond delay="200"/>
                                  </p:stCondLst>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117"/>
                                        </p:tgtEl>
                                        <p:attrNameLst>
                                          <p:attrName>style.visibility</p:attrName>
                                        </p:attrNameLst>
                                      </p:cBhvr>
                                      <p:to>
                                        <p:strVal val="visible"/>
                                      </p:to>
                                    </p:set>
                                    <p:anim calcmode="lin" valueType="num">
                                      <p:cBhvr>
                                        <p:cTn id="57" dur="500" fill="hold"/>
                                        <p:tgtEl>
                                          <p:spTgt spid="117"/>
                                        </p:tgtEl>
                                        <p:attrNameLst>
                                          <p:attrName>ppt_w</p:attrName>
                                        </p:attrNameLst>
                                      </p:cBhvr>
                                      <p:tavLst>
                                        <p:tav tm="0">
                                          <p:val>
                                            <p:fltVal val="0"/>
                                          </p:val>
                                        </p:tav>
                                        <p:tav tm="100000">
                                          <p:val>
                                            <p:strVal val="#ppt_w"/>
                                          </p:val>
                                        </p:tav>
                                      </p:tavLst>
                                    </p:anim>
                                    <p:anim calcmode="lin" valueType="num">
                                      <p:cBhvr>
                                        <p:cTn id="58" dur="500" fill="hold"/>
                                        <p:tgtEl>
                                          <p:spTgt spid="117"/>
                                        </p:tgtEl>
                                        <p:attrNameLst>
                                          <p:attrName>ppt_h</p:attrName>
                                        </p:attrNameLst>
                                      </p:cBhvr>
                                      <p:tavLst>
                                        <p:tav tm="0">
                                          <p:val>
                                            <p:fltVal val="0"/>
                                          </p:val>
                                        </p:tav>
                                        <p:tav tm="100000">
                                          <p:val>
                                            <p:strVal val="#ppt_h"/>
                                          </p:val>
                                        </p:tav>
                                      </p:tavLst>
                                    </p:anim>
                                    <p:animEffect transition="in" filter="fade">
                                      <p:cBhvr>
                                        <p:cTn id="59" dur="500"/>
                                        <p:tgtEl>
                                          <p:spTgt spid="1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par>
                                <p:cTn id="65" presetID="53" presetClass="entr" presetSubtype="16" fill="hold" nodeType="with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500" fill="hold"/>
                                        <p:tgtEl>
                                          <p:spTgt spid="154"/>
                                        </p:tgtEl>
                                        <p:attrNameLst>
                                          <p:attrName>ppt_w</p:attrName>
                                        </p:attrNameLst>
                                      </p:cBhvr>
                                      <p:tavLst>
                                        <p:tav tm="0">
                                          <p:val>
                                            <p:fltVal val="0"/>
                                          </p:val>
                                        </p:tav>
                                        <p:tav tm="100000">
                                          <p:val>
                                            <p:strVal val="#ppt_w"/>
                                          </p:val>
                                        </p:tav>
                                      </p:tavLst>
                                    </p:anim>
                                    <p:anim calcmode="lin" valueType="num">
                                      <p:cBhvr>
                                        <p:cTn id="68" dur="500" fill="hold"/>
                                        <p:tgtEl>
                                          <p:spTgt spid="154"/>
                                        </p:tgtEl>
                                        <p:attrNameLst>
                                          <p:attrName>ppt_h</p:attrName>
                                        </p:attrNameLst>
                                      </p:cBhvr>
                                      <p:tavLst>
                                        <p:tav tm="0">
                                          <p:val>
                                            <p:fltVal val="0"/>
                                          </p:val>
                                        </p:tav>
                                        <p:tav tm="100000">
                                          <p:val>
                                            <p:strVal val="#ppt_h"/>
                                          </p:val>
                                        </p:tav>
                                      </p:tavLst>
                                    </p:anim>
                                    <p:animEffect transition="in" filter="fade">
                                      <p:cBhvr>
                                        <p:cTn id="69" dur="500"/>
                                        <p:tgtEl>
                                          <p:spTgt spid="154"/>
                                        </p:tgtEl>
                                      </p:cBhvr>
                                    </p:animEffect>
                                  </p:childTnLst>
                                </p:cTn>
                              </p:par>
                              <p:par>
                                <p:cTn id="70" presetID="53" presetClass="entr" presetSubtype="16" fill="hold" nodeType="withEffect">
                                  <p:stCondLst>
                                    <p:cond delay="0"/>
                                  </p:stCondLst>
                                  <p:childTnLst>
                                    <p:set>
                                      <p:cBhvr>
                                        <p:cTn id="71" dur="1" fill="hold">
                                          <p:stCondLst>
                                            <p:cond delay="0"/>
                                          </p:stCondLst>
                                        </p:cTn>
                                        <p:tgtEl>
                                          <p:spTgt spid="161"/>
                                        </p:tgtEl>
                                        <p:attrNameLst>
                                          <p:attrName>style.visibility</p:attrName>
                                        </p:attrNameLst>
                                      </p:cBhvr>
                                      <p:to>
                                        <p:strVal val="visible"/>
                                      </p:to>
                                    </p:set>
                                    <p:anim calcmode="lin" valueType="num">
                                      <p:cBhvr>
                                        <p:cTn id="72" dur="500" fill="hold"/>
                                        <p:tgtEl>
                                          <p:spTgt spid="161"/>
                                        </p:tgtEl>
                                        <p:attrNameLst>
                                          <p:attrName>ppt_w</p:attrName>
                                        </p:attrNameLst>
                                      </p:cBhvr>
                                      <p:tavLst>
                                        <p:tav tm="0">
                                          <p:val>
                                            <p:fltVal val="0"/>
                                          </p:val>
                                        </p:tav>
                                        <p:tav tm="100000">
                                          <p:val>
                                            <p:strVal val="#ppt_w"/>
                                          </p:val>
                                        </p:tav>
                                      </p:tavLst>
                                    </p:anim>
                                    <p:anim calcmode="lin" valueType="num">
                                      <p:cBhvr>
                                        <p:cTn id="73" dur="500" fill="hold"/>
                                        <p:tgtEl>
                                          <p:spTgt spid="161"/>
                                        </p:tgtEl>
                                        <p:attrNameLst>
                                          <p:attrName>ppt_h</p:attrName>
                                        </p:attrNameLst>
                                      </p:cBhvr>
                                      <p:tavLst>
                                        <p:tav tm="0">
                                          <p:val>
                                            <p:fltVal val="0"/>
                                          </p:val>
                                        </p:tav>
                                        <p:tav tm="100000">
                                          <p:val>
                                            <p:strVal val="#ppt_h"/>
                                          </p:val>
                                        </p:tav>
                                      </p:tavLst>
                                    </p:anim>
                                    <p:animEffect transition="in" filter="fade">
                                      <p:cBhvr>
                                        <p:cTn id="74" dur="500"/>
                                        <p:tgtEl>
                                          <p:spTgt spid="161"/>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137"/>
                                        </p:tgtEl>
                                        <p:attrNameLst>
                                          <p:attrName>style.visibility</p:attrName>
                                        </p:attrNameLst>
                                      </p:cBhvr>
                                      <p:to>
                                        <p:strVal val="visible"/>
                                      </p:to>
                                    </p:set>
                                    <p:anim calcmode="lin" valueType="num">
                                      <p:cBhvr>
                                        <p:cTn id="77" dur="500" fill="hold"/>
                                        <p:tgtEl>
                                          <p:spTgt spid="137"/>
                                        </p:tgtEl>
                                        <p:attrNameLst>
                                          <p:attrName>ppt_w</p:attrName>
                                        </p:attrNameLst>
                                      </p:cBhvr>
                                      <p:tavLst>
                                        <p:tav tm="0">
                                          <p:val>
                                            <p:fltVal val="0"/>
                                          </p:val>
                                        </p:tav>
                                        <p:tav tm="100000">
                                          <p:val>
                                            <p:strVal val="#ppt_w"/>
                                          </p:val>
                                        </p:tav>
                                      </p:tavLst>
                                    </p:anim>
                                    <p:anim calcmode="lin" valueType="num">
                                      <p:cBhvr>
                                        <p:cTn id="78" dur="500" fill="hold"/>
                                        <p:tgtEl>
                                          <p:spTgt spid="137"/>
                                        </p:tgtEl>
                                        <p:attrNameLst>
                                          <p:attrName>ppt_h</p:attrName>
                                        </p:attrNameLst>
                                      </p:cBhvr>
                                      <p:tavLst>
                                        <p:tav tm="0">
                                          <p:val>
                                            <p:fltVal val="0"/>
                                          </p:val>
                                        </p:tav>
                                        <p:tav tm="100000">
                                          <p:val>
                                            <p:strVal val="#ppt_h"/>
                                          </p:val>
                                        </p:tav>
                                      </p:tavLst>
                                    </p:anim>
                                    <p:animEffect transition="in" filter="fade">
                                      <p:cBhvr>
                                        <p:cTn id="79" dur="500"/>
                                        <p:tgtEl>
                                          <p:spTgt spid="137"/>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138"/>
                                        </p:tgtEl>
                                        <p:attrNameLst>
                                          <p:attrName>style.visibility</p:attrName>
                                        </p:attrNameLst>
                                      </p:cBhvr>
                                      <p:to>
                                        <p:strVal val="visible"/>
                                      </p:to>
                                    </p:set>
                                    <p:anim calcmode="lin" valueType="num">
                                      <p:cBhvr>
                                        <p:cTn id="82" dur="500" fill="hold"/>
                                        <p:tgtEl>
                                          <p:spTgt spid="138"/>
                                        </p:tgtEl>
                                        <p:attrNameLst>
                                          <p:attrName>ppt_w</p:attrName>
                                        </p:attrNameLst>
                                      </p:cBhvr>
                                      <p:tavLst>
                                        <p:tav tm="0">
                                          <p:val>
                                            <p:fltVal val="0"/>
                                          </p:val>
                                        </p:tav>
                                        <p:tav tm="100000">
                                          <p:val>
                                            <p:strVal val="#ppt_w"/>
                                          </p:val>
                                        </p:tav>
                                      </p:tavLst>
                                    </p:anim>
                                    <p:anim calcmode="lin" valueType="num">
                                      <p:cBhvr>
                                        <p:cTn id="83" dur="500" fill="hold"/>
                                        <p:tgtEl>
                                          <p:spTgt spid="138"/>
                                        </p:tgtEl>
                                        <p:attrNameLst>
                                          <p:attrName>ppt_h</p:attrName>
                                        </p:attrNameLst>
                                      </p:cBhvr>
                                      <p:tavLst>
                                        <p:tav tm="0">
                                          <p:val>
                                            <p:fltVal val="0"/>
                                          </p:val>
                                        </p:tav>
                                        <p:tav tm="100000">
                                          <p:val>
                                            <p:strVal val="#ppt_h"/>
                                          </p:val>
                                        </p:tav>
                                      </p:tavLst>
                                    </p:anim>
                                    <p:animEffect transition="in" filter="fade">
                                      <p:cBhvr>
                                        <p:cTn id="84" dur="500"/>
                                        <p:tgtEl>
                                          <p:spTgt spid="138"/>
                                        </p:tgtEl>
                                      </p:cBhvr>
                                    </p:animEffect>
                                  </p:childTnLst>
                                </p:cTn>
                              </p:par>
                            </p:childTnLst>
                          </p:cTn>
                        </p:par>
                        <p:par>
                          <p:cTn id="85" fill="hold">
                            <p:stCondLst>
                              <p:cond delay="10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75"/>
                                        </p:tgtEl>
                                        <p:attrNameLst>
                                          <p:attrName>style.visibility</p:attrName>
                                        </p:attrNameLst>
                                      </p:cBhvr>
                                      <p:to>
                                        <p:strVal val="visible"/>
                                      </p:to>
                                    </p:set>
                                    <p:anim by="(-#ppt_w*2)" calcmode="lin" valueType="num">
                                      <p:cBhvr rctx="PPT">
                                        <p:cTn id="88" dur="250" autoRev="1" fill="hold">
                                          <p:stCondLst>
                                            <p:cond delay="0"/>
                                          </p:stCondLst>
                                        </p:cTn>
                                        <p:tgtEl>
                                          <p:spTgt spid="75"/>
                                        </p:tgtEl>
                                        <p:attrNameLst>
                                          <p:attrName>ppt_w</p:attrName>
                                        </p:attrNameLst>
                                      </p:cBhvr>
                                    </p:anim>
                                    <p:anim by="(#ppt_w*0.50)" calcmode="lin" valueType="num">
                                      <p:cBhvr>
                                        <p:cTn id="89" dur="250" decel="50000" autoRev="1" fill="hold">
                                          <p:stCondLst>
                                            <p:cond delay="0"/>
                                          </p:stCondLst>
                                        </p:cTn>
                                        <p:tgtEl>
                                          <p:spTgt spid="75"/>
                                        </p:tgtEl>
                                        <p:attrNameLst>
                                          <p:attrName>ppt_x</p:attrName>
                                        </p:attrNameLst>
                                      </p:cBhvr>
                                    </p:anim>
                                    <p:anim from="(-#ppt_h/2)" to="(#ppt_y)" calcmode="lin" valueType="num">
                                      <p:cBhvr>
                                        <p:cTn id="90" dur="500" fill="hold">
                                          <p:stCondLst>
                                            <p:cond delay="0"/>
                                          </p:stCondLst>
                                        </p:cTn>
                                        <p:tgtEl>
                                          <p:spTgt spid="75"/>
                                        </p:tgtEl>
                                        <p:attrNameLst>
                                          <p:attrName>ppt_y</p:attrName>
                                        </p:attrNameLst>
                                      </p:cBhvr>
                                    </p:anim>
                                    <p:animRot by="21600000">
                                      <p:cBhvr>
                                        <p:cTn id="91" dur="500" fill="hold">
                                          <p:stCondLst>
                                            <p:cond delay="0"/>
                                          </p:stCondLst>
                                        </p:cTn>
                                        <p:tgtEl>
                                          <p:spTgt spid="75"/>
                                        </p:tgtEl>
                                        <p:attrNameLst>
                                          <p:attrName>r</p:attrName>
                                        </p:attrNameLst>
                                      </p:cBhvr>
                                    </p:animRot>
                                  </p:childTnLst>
                                </p:cTn>
                              </p:par>
                            </p:childTnLst>
                          </p:cTn>
                        </p:par>
                        <p:par>
                          <p:cTn id="92" fill="hold">
                            <p:stCondLst>
                              <p:cond delay="21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76"/>
                                        </p:tgtEl>
                                        <p:attrNameLst>
                                          <p:attrName>style.visibility</p:attrName>
                                        </p:attrNameLst>
                                      </p:cBhvr>
                                      <p:to>
                                        <p:strVal val="visible"/>
                                      </p:to>
                                    </p:set>
                                    <p:anim by="(-#ppt_w*2)" calcmode="lin" valueType="num">
                                      <p:cBhvr rctx="PPT">
                                        <p:cTn id="95" dur="250" autoRev="1" fill="hold">
                                          <p:stCondLst>
                                            <p:cond delay="0"/>
                                          </p:stCondLst>
                                        </p:cTn>
                                        <p:tgtEl>
                                          <p:spTgt spid="76"/>
                                        </p:tgtEl>
                                        <p:attrNameLst>
                                          <p:attrName>ppt_w</p:attrName>
                                        </p:attrNameLst>
                                      </p:cBhvr>
                                    </p:anim>
                                    <p:anim by="(#ppt_w*0.50)" calcmode="lin" valueType="num">
                                      <p:cBhvr>
                                        <p:cTn id="96" dur="250" decel="50000" autoRev="1" fill="hold">
                                          <p:stCondLst>
                                            <p:cond delay="0"/>
                                          </p:stCondLst>
                                        </p:cTn>
                                        <p:tgtEl>
                                          <p:spTgt spid="76"/>
                                        </p:tgtEl>
                                        <p:attrNameLst>
                                          <p:attrName>ppt_x</p:attrName>
                                        </p:attrNameLst>
                                      </p:cBhvr>
                                    </p:anim>
                                    <p:anim from="(-#ppt_h/2)" to="(#ppt_y)" calcmode="lin" valueType="num">
                                      <p:cBhvr>
                                        <p:cTn id="97" dur="500" fill="hold">
                                          <p:stCondLst>
                                            <p:cond delay="0"/>
                                          </p:stCondLst>
                                        </p:cTn>
                                        <p:tgtEl>
                                          <p:spTgt spid="76"/>
                                        </p:tgtEl>
                                        <p:attrNameLst>
                                          <p:attrName>ppt_y</p:attrName>
                                        </p:attrNameLst>
                                      </p:cBhvr>
                                    </p:anim>
                                    <p:animRot by="21600000">
                                      <p:cBhvr>
                                        <p:cTn id="98" dur="500" fill="hold">
                                          <p:stCondLst>
                                            <p:cond delay="0"/>
                                          </p:stCondLst>
                                        </p:cTn>
                                        <p:tgtEl>
                                          <p:spTgt spid="76"/>
                                        </p:tgtEl>
                                        <p:attrNameLst>
                                          <p:attrName>r</p:attrName>
                                        </p:attrNameLst>
                                      </p:cBhvr>
                                    </p:animRot>
                                  </p:childTnLst>
                                </p:cTn>
                              </p:par>
                            </p:childTnLst>
                          </p:cTn>
                        </p:par>
                        <p:par>
                          <p:cTn id="99" fill="hold">
                            <p:stCondLst>
                              <p:cond delay="29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139"/>
                                        </p:tgtEl>
                                        <p:attrNameLst>
                                          <p:attrName>style.visibility</p:attrName>
                                        </p:attrNameLst>
                                      </p:cBhvr>
                                      <p:to>
                                        <p:strVal val="visible"/>
                                      </p:to>
                                    </p:set>
                                    <p:animEffect transition="in" filter="wipe(left)">
                                      <p:cBhvr>
                                        <p:cTn id="102" dur="100"/>
                                        <p:tgtEl>
                                          <p:spTgt spid="139"/>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139"/>
                                        </p:tgtEl>
                                      </p:cBhvr>
                                      <p:to x="80000" y="100000"/>
                                    </p:animScale>
                                    <p:anim by="(#ppt_w*0.10)" calcmode="lin" valueType="num">
                                      <p:cBhvr>
                                        <p:cTn id="105" dur="50" autoRev="1" fill="hold">
                                          <p:stCondLst>
                                            <p:cond delay="0"/>
                                          </p:stCondLst>
                                        </p:cTn>
                                        <p:tgtEl>
                                          <p:spTgt spid="139"/>
                                        </p:tgtEl>
                                        <p:attrNameLst>
                                          <p:attrName>ppt_x</p:attrName>
                                        </p:attrNameLst>
                                      </p:cBhvr>
                                    </p:anim>
                                    <p:anim by="(-#ppt_w*0.10)" calcmode="lin" valueType="num">
                                      <p:cBhvr>
                                        <p:cTn id="106" dur="50" autoRev="1" fill="hold">
                                          <p:stCondLst>
                                            <p:cond delay="0"/>
                                          </p:stCondLst>
                                        </p:cTn>
                                        <p:tgtEl>
                                          <p:spTgt spid="139"/>
                                        </p:tgtEl>
                                        <p:attrNameLst>
                                          <p:attrName>ppt_y</p:attrName>
                                        </p:attrNameLst>
                                      </p:cBhvr>
                                    </p:anim>
                                    <p:animRot by="-480000">
                                      <p:cBhvr>
                                        <p:cTn id="107" dur="50" autoRev="1" fill="hold">
                                          <p:stCondLst>
                                            <p:cond delay="0"/>
                                          </p:stCondLst>
                                        </p:cTn>
                                        <p:tgtEl>
                                          <p:spTgt spid="139"/>
                                        </p:tgtEl>
                                        <p:attrNameLst>
                                          <p:attrName>r</p:attrName>
                                        </p:attrNameLst>
                                      </p:cBhvr>
                                    </p:animRot>
                                  </p:childTnLst>
                                </p:cTn>
                              </p:par>
                              <p:par>
                                <p:cTn id="108" presetID="53" presetClass="entr" presetSubtype="16" fill="hold" nodeType="withEffect">
                                  <p:stCondLst>
                                    <p:cond delay="400"/>
                                  </p:stCondLst>
                                  <p:childTnLst>
                                    <p:set>
                                      <p:cBhvr>
                                        <p:cTn id="109" dur="1" fill="hold">
                                          <p:stCondLst>
                                            <p:cond delay="0"/>
                                          </p:stCondLst>
                                        </p:cTn>
                                        <p:tgtEl>
                                          <p:spTgt spid="147"/>
                                        </p:tgtEl>
                                        <p:attrNameLst>
                                          <p:attrName>style.visibility</p:attrName>
                                        </p:attrNameLst>
                                      </p:cBhvr>
                                      <p:to>
                                        <p:strVal val="visible"/>
                                      </p:to>
                                    </p:set>
                                    <p:anim calcmode="lin" valueType="num">
                                      <p:cBhvr>
                                        <p:cTn id="110" dur="500" fill="hold"/>
                                        <p:tgtEl>
                                          <p:spTgt spid="147"/>
                                        </p:tgtEl>
                                        <p:attrNameLst>
                                          <p:attrName>ppt_w</p:attrName>
                                        </p:attrNameLst>
                                      </p:cBhvr>
                                      <p:tavLst>
                                        <p:tav tm="0">
                                          <p:val>
                                            <p:fltVal val="0"/>
                                          </p:val>
                                        </p:tav>
                                        <p:tav tm="100000">
                                          <p:val>
                                            <p:strVal val="#ppt_w"/>
                                          </p:val>
                                        </p:tav>
                                      </p:tavLst>
                                    </p:anim>
                                    <p:anim calcmode="lin" valueType="num">
                                      <p:cBhvr>
                                        <p:cTn id="111" dur="500" fill="hold"/>
                                        <p:tgtEl>
                                          <p:spTgt spid="147"/>
                                        </p:tgtEl>
                                        <p:attrNameLst>
                                          <p:attrName>ppt_h</p:attrName>
                                        </p:attrNameLst>
                                      </p:cBhvr>
                                      <p:tavLst>
                                        <p:tav tm="0">
                                          <p:val>
                                            <p:fltVal val="0"/>
                                          </p:val>
                                        </p:tav>
                                        <p:tav tm="100000">
                                          <p:val>
                                            <p:strVal val="#ppt_h"/>
                                          </p:val>
                                        </p:tav>
                                      </p:tavLst>
                                    </p:anim>
                                    <p:animEffect transition="in" filter="fade">
                                      <p:cBhvr>
                                        <p:cTn id="112"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101" grpId="0"/>
      <p:bldP spid="102" grpId="0"/>
      <p:bldP spid="107" grpId="0" animBg="1"/>
      <p:bldP spid="117" grpId="0" animBg="1"/>
      <p:bldP spid="118" grpId="0" animBg="1"/>
      <p:bldP spid="137" grpId="0" animBg="1"/>
      <p:bldP spid="138" grpId="0" animBg="1"/>
      <p:bldP spid="139" grpId="0"/>
      <p:bldP spid="139" grpId="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自定义 2588">
      <a:dk1>
        <a:srgbClr val="FFFFFF"/>
      </a:dk1>
      <a:lt1>
        <a:srgbClr val="000000"/>
      </a:lt1>
      <a:dk2>
        <a:srgbClr val="FFFFFF"/>
      </a:dk2>
      <a:lt2>
        <a:srgbClr val="FFFFFF"/>
      </a:lt2>
      <a:accent1>
        <a:srgbClr val="D08B00"/>
      </a:accent1>
      <a:accent2>
        <a:srgbClr val="B47800"/>
      </a:accent2>
      <a:accent3>
        <a:srgbClr val="D08B00"/>
      </a:accent3>
      <a:accent4>
        <a:srgbClr val="B47800"/>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26</TotalTime>
  <Words>2715</Words>
  <Application>Microsoft Office PowerPoint</Application>
  <PresentationFormat>全屏显示(16:9)</PresentationFormat>
  <Paragraphs>243</Paragraphs>
  <Slides>23</Slides>
  <Notes>22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LilyUPC</vt:lpstr>
      <vt:lpstr>Oswald Regular</vt:lpstr>
      <vt:lpstr>黑体</vt:lpstr>
      <vt:lpstr>宋体</vt:lpstr>
      <vt:lpstr>微软雅黑</vt:lpstr>
      <vt:lpstr>Arial</vt:lpstr>
      <vt:lpstr>Arial Black</vt:lpstr>
      <vt:lpstr>Book Antiqua</vt:lpstr>
      <vt:lpstr>Calibri</vt:lpstr>
      <vt:lpstr>Impact</vt:lpstr>
      <vt:lpstr>Lucida Sans</vt:lpstr>
      <vt:lpstr>Times New Roman</vt:lpstr>
      <vt:lpstr>Wingdings</vt:lpstr>
      <vt:lpstr>Wingdings 2</vt:lpstr>
      <vt:lpstr>Wingdings 3</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user</dc:creator>
  <cp:keywords>51PPT模板网</cp:keywords>
  <cp:lastModifiedBy>阳光 男孩</cp:lastModifiedBy>
  <cp:revision>208</cp:revision>
  <dcterms:created xsi:type="dcterms:W3CDTF">2015-04-12T13:19:00Z</dcterms:created>
  <dcterms:modified xsi:type="dcterms:W3CDTF">2019-01-03T14:36:01Z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