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sldIdLst>
    <p:sldId id="336" r:id="rId2"/>
    <p:sldId id="3182" r:id="rId3"/>
    <p:sldId id="265" r:id="rId4"/>
    <p:sldId id="301" r:id="rId5"/>
    <p:sldId id="266" r:id="rId6"/>
    <p:sldId id="274" r:id="rId7"/>
    <p:sldId id="279" r:id="rId8"/>
    <p:sldId id="3180" r:id="rId9"/>
    <p:sldId id="300" r:id="rId10"/>
    <p:sldId id="278" r:id="rId11"/>
    <p:sldId id="277" r:id="rId12"/>
    <p:sldId id="262" r:id="rId13"/>
    <p:sldId id="282" r:id="rId14"/>
    <p:sldId id="3184" r:id="rId15"/>
    <p:sldId id="3183" r:id="rId16"/>
    <p:sldId id="3185" r:id="rId1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0C791"/>
    <a:srgbClr val="6CBE4C"/>
    <a:srgbClr val="63C371"/>
    <a:srgbClr val="66C168"/>
    <a:srgbClr val="3DC791"/>
    <a:srgbClr val="6EB92B"/>
    <a:srgbClr val="00AEB5"/>
    <a:srgbClr val="595959"/>
    <a:srgbClr val="028AE2"/>
    <a:srgbClr val="00479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637" autoAdjust="0"/>
    <p:restoredTop sz="94660"/>
  </p:normalViewPr>
  <p:slideViewPr>
    <p:cSldViewPr snapToGrid="0">
      <p:cViewPr>
        <p:scale>
          <a:sx n="100" d="100"/>
          <a:sy n="100" d="100"/>
        </p:scale>
        <p:origin x="660" y="51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4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Column1</c:v>
                </c:pt>
              </c:strCache>
            </c:strRef>
          </c:tx>
          <c:dPt>
            <c:idx val="0"/>
            <c:bubble3D val="0"/>
            <c:spPr>
              <a:gradFill>
                <a:gsLst>
                  <a:gs pos="19000">
                    <a:srgbClr val="6EB92B"/>
                  </a:gs>
                  <a:gs pos="76000">
                    <a:srgbClr val="3DC791"/>
                  </a:gs>
                </a:gsLst>
                <a:lin ang="15600000" scaled="0"/>
              </a:gra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467D-409F-829C-639D6AB322D7}"/>
              </c:ext>
            </c:extLst>
          </c:dPt>
          <c:dPt>
            <c:idx val="1"/>
            <c:bubble3D val="0"/>
            <c:spPr>
              <a:pattFill prst="dkDnDiag">
                <a:fgClr>
                  <a:schemeClr val="bg1">
                    <a:lumMod val="85000"/>
                  </a:schemeClr>
                </a:fgClr>
                <a:bgClr>
                  <a:schemeClr val="bg2"/>
                </a:bgClr>
              </a:patt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467D-409F-829C-639D6AB322D7}"/>
              </c:ext>
            </c:extLst>
          </c:dPt>
          <c:cat>
            <c:numRef>
              <c:f>Sheet1!$A$2:$A$3</c:f>
              <c:numCache>
                <c:formatCode>General</c:formatCode>
                <c:ptCount val="2"/>
              </c:numCache>
            </c:numRef>
          </c:cat>
          <c:val>
            <c:numRef>
              <c:f>Sheet1!$B$2:$B$3</c:f>
              <c:numCache>
                <c:formatCode>General</c:formatCode>
                <c:ptCount val="2"/>
                <c:pt idx="0">
                  <c:v>73</c:v>
                </c:pt>
                <c:pt idx="1">
                  <c:v>27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467D-409F-829C-639D6AB322D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2"/>
      </c:doughnutChart>
      <c:spPr>
        <a:noFill/>
        <a:ln w="25371">
          <a:noFill/>
        </a:ln>
      </c:spPr>
    </c:plotArea>
    <c:plotVisOnly val="1"/>
    <c:dispBlanksAs val="gap"/>
    <c:showDLblsOverMax val="0"/>
  </c:chart>
  <c:txPr>
    <a:bodyPr/>
    <a:lstStyle/>
    <a:p>
      <a:pPr>
        <a:defRPr lang="zh-CN" sz="1800" b="0" i="0" u="none" strike="noStrike" baseline="0">
          <a:solidFill>
            <a:srgbClr val="808080"/>
          </a:solidFill>
          <a:latin typeface="Calibri" panose="020F0502020204030204"/>
          <a:ea typeface="Calibri" panose="020F0502020204030204"/>
          <a:cs typeface="Calibri" panose="020F0502020204030204"/>
        </a:defRPr>
      </a:pPr>
      <a:endParaRPr lang="zh-CN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Column1</c:v>
                </c:pt>
              </c:strCache>
            </c:strRef>
          </c:tx>
          <c:spPr>
            <a:solidFill>
              <a:schemeClr val="tx1">
                <a:lumMod val="50000"/>
                <a:lumOff val="50000"/>
              </a:schemeClr>
            </a:solidFill>
          </c:spPr>
          <c:dPt>
            <c:idx val="0"/>
            <c:bubble3D val="0"/>
            <c:spPr>
              <a:solidFill>
                <a:schemeClr val="tx1">
                  <a:lumMod val="75000"/>
                  <a:lumOff val="25000"/>
                </a:schemeClr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ECB8-4222-BEB8-8FB43D99B542}"/>
              </c:ext>
            </c:extLst>
          </c:dPt>
          <c:dPt>
            <c:idx val="1"/>
            <c:bubble3D val="0"/>
            <c:spPr>
              <a:solidFill>
                <a:schemeClr val="bg1">
                  <a:lumMod val="95000"/>
                </a:schemeClr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ECB8-4222-BEB8-8FB43D99B542}"/>
              </c:ext>
            </c:extLst>
          </c:dPt>
          <c:cat>
            <c:numRef>
              <c:f>Sheet1!$A$2:$A$3</c:f>
              <c:numCache>
                <c:formatCode>General</c:formatCode>
                <c:ptCount val="2"/>
              </c:numCache>
            </c:numRef>
          </c:cat>
          <c:val>
            <c:numRef>
              <c:f>Sheet1!$B$2:$B$3</c:f>
              <c:numCache>
                <c:formatCode>General</c:formatCode>
                <c:ptCount val="2"/>
                <c:pt idx="0">
                  <c:v>87</c:v>
                </c:pt>
                <c:pt idx="1">
                  <c:v>13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ECB8-4222-BEB8-8FB43D99B54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2"/>
      </c:doughnutChart>
      <c:spPr>
        <a:noFill/>
        <a:ln w="25371">
          <a:noFill/>
        </a:ln>
      </c:spPr>
    </c:plotArea>
    <c:plotVisOnly val="1"/>
    <c:dispBlanksAs val="gap"/>
    <c:showDLblsOverMax val="0"/>
  </c:chart>
  <c:txPr>
    <a:bodyPr/>
    <a:lstStyle/>
    <a:p>
      <a:pPr>
        <a:defRPr lang="zh-CN" sz="1800" b="0" i="0" u="none" strike="noStrike" baseline="0">
          <a:solidFill>
            <a:srgbClr val="808080"/>
          </a:solidFill>
          <a:latin typeface="Calibri" panose="020F0502020204030204"/>
          <a:ea typeface="Calibri" panose="020F0502020204030204"/>
          <a:cs typeface="Calibri" panose="020F0502020204030204"/>
        </a:defRPr>
      </a:pPr>
      <a:endParaRPr lang="zh-CN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Column1</c:v>
                </c:pt>
              </c:strCache>
            </c:strRef>
          </c:tx>
          <c:spPr>
            <a:solidFill>
              <a:srgbClr val="24036D"/>
            </a:solidFill>
          </c:spPr>
          <c:dPt>
            <c:idx val="0"/>
            <c:bubble3D val="0"/>
            <c:spPr>
              <a:gradFill>
                <a:gsLst>
                  <a:gs pos="19000">
                    <a:srgbClr val="6EB92B"/>
                  </a:gs>
                  <a:gs pos="76000">
                    <a:srgbClr val="3DC791"/>
                  </a:gs>
                </a:gsLst>
                <a:lin ang="15600000" scaled="0"/>
              </a:gra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B477-47F0-A32D-32B8EB2F19EB}"/>
              </c:ext>
            </c:extLst>
          </c:dPt>
          <c:dPt>
            <c:idx val="1"/>
            <c:bubble3D val="0"/>
            <c:spPr>
              <a:solidFill>
                <a:schemeClr val="bg1">
                  <a:lumMod val="85000"/>
                </a:schemeClr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B477-47F0-A32D-32B8EB2F19EB}"/>
              </c:ext>
            </c:extLst>
          </c:dPt>
          <c:cat>
            <c:numRef>
              <c:f>Sheet1!$A$2:$A$3</c:f>
              <c:numCache>
                <c:formatCode>General</c:formatCode>
                <c:ptCount val="2"/>
              </c:numCache>
            </c:numRef>
          </c:cat>
          <c:val>
            <c:numRef>
              <c:f>Sheet1!$B$2:$B$3</c:f>
              <c:numCache>
                <c:formatCode>General</c:formatCode>
                <c:ptCount val="2"/>
                <c:pt idx="0">
                  <c:v>35</c:v>
                </c:pt>
                <c:pt idx="1">
                  <c:v>65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B477-47F0-A32D-32B8EB2F19E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2"/>
      </c:doughnutChart>
      <c:spPr>
        <a:noFill/>
        <a:ln w="25371">
          <a:noFill/>
        </a:ln>
      </c:spPr>
    </c:plotArea>
    <c:plotVisOnly val="1"/>
    <c:dispBlanksAs val="gap"/>
    <c:showDLblsOverMax val="0"/>
  </c:chart>
  <c:txPr>
    <a:bodyPr/>
    <a:lstStyle/>
    <a:p>
      <a:pPr>
        <a:defRPr lang="zh-CN" sz="1800" b="0" i="0" u="none" strike="noStrike" baseline="0">
          <a:solidFill>
            <a:srgbClr val="808080"/>
          </a:solidFill>
          <a:latin typeface="Calibri" panose="020F0502020204030204"/>
          <a:ea typeface="Calibri" panose="020F0502020204030204"/>
          <a:cs typeface="Calibri" panose="020F0502020204030204"/>
        </a:defRPr>
      </a:pPr>
      <a:endParaRPr lang="zh-CN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Column1</c:v>
                </c:pt>
              </c:strCache>
            </c:strRef>
          </c:tx>
          <c:spPr>
            <a:solidFill>
              <a:schemeClr val="bg1">
                <a:lumMod val="65000"/>
              </a:schemeClr>
            </a:solidFill>
          </c:spPr>
          <c:dPt>
            <c:idx val="0"/>
            <c:bubble3D val="0"/>
            <c:spPr>
              <a:solidFill>
                <a:schemeClr val="bg1">
                  <a:lumMod val="95000"/>
                </a:schemeClr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135B-4B74-9682-07F5806B9677}"/>
              </c:ext>
            </c:extLst>
          </c:dPt>
          <c:dPt>
            <c:idx val="1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3-135B-4B74-9682-07F5806B9677}"/>
              </c:ext>
            </c:extLst>
          </c:dPt>
          <c:cat>
            <c:numRef>
              <c:f>Sheet1!$A$2:$A$3</c:f>
              <c:numCache>
                <c:formatCode>General</c:formatCode>
                <c:ptCount val="2"/>
              </c:numCache>
            </c:numRef>
          </c:cat>
          <c:val>
            <c:numRef>
              <c:f>Sheet1!$B$2:$B$3</c:f>
              <c:numCache>
                <c:formatCode>General</c:formatCode>
                <c:ptCount val="2"/>
                <c:pt idx="0">
                  <c:v>20</c:v>
                </c:pt>
                <c:pt idx="1">
                  <c:v>80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135B-4B74-9682-07F5806B967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2"/>
      </c:doughnutChart>
      <c:spPr>
        <a:noFill/>
        <a:ln w="25371">
          <a:noFill/>
        </a:ln>
      </c:spPr>
    </c:plotArea>
    <c:plotVisOnly val="1"/>
    <c:dispBlanksAs val="gap"/>
    <c:showDLblsOverMax val="0"/>
  </c:chart>
  <c:txPr>
    <a:bodyPr/>
    <a:lstStyle/>
    <a:p>
      <a:pPr>
        <a:defRPr lang="zh-CN" sz="1800" b="0" i="0" u="none" strike="noStrike" baseline="0">
          <a:solidFill>
            <a:srgbClr val="808080"/>
          </a:solidFill>
          <a:latin typeface="Calibri" panose="020F0502020204030204"/>
          <a:ea typeface="Calibri" panose="020F0502020204030204"/>
          <a:cs typeface="Calibri" panose="020F0502020204030204"/>
        </a:defRPr>
      </a:pPr>
      <a:endParaRPr lang="zh-CN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FEFD0EF-A362-4312-AB71-6B526517ECAB}" type="datetimeFigureOut">
              <a:rPr lang="zh-CN" altLang="en-US" smtClean="0"/>
              <a:t>2019/1/6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88E2C3D-B9D7-4C2D-83BD-3B8310CBC09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93523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05D454-0AC4-4BE4-9F1B-249244CF069F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530527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480231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673350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05D454-0AC4-4BE4-9F1B-249244CF069F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280079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319615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668CB19-E835-4018-A545-A952CEF593B6}" type="slidenum">
              <a:rPr lang="zh-CN" altLang="en-US" smtClean="0"/>
              <a:pPr>
                <a:defRPr/>
              </a:pPr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829125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2600" y="1279525"/>
            <a:ext cx="6138863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934473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839722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340771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2600" y="1279525"/>
            <a:ext cx="6138863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291624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668CB19-E835-4018-A545-A952CEF593B6}" type="slidenum">
              <a:rPr lang="zh-CN" altLang="en-US" smtClean="0"/>
              <a:pPr>
                <a:defRPr/>
              </a:pPr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897376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2600" y="1279525"/>
            <a:ext cx="6138863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181322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5D697E8-67D7-447B-8051-503DAC30793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xmlns="" id="{570056FD-1FD3-497C-94A8-5ABC58F47F5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008F27B6-86F1-4ED3-9F1A-ED3C47E375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D3B4E-4196-430B-A1E5-1BD10D907A01}" type="datetimeFigureOut">
              <a:rPr lang="zh-CN" altLang="en-US" smtClean="0"/>
              <a:t>2019/1/6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BF4171A1-9DD8-4594-8E2D-9349D7EA4F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33CD7C48-78FE-4947-BA68-71B516F946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BE0AF6-B208-4487-89FB-333E1697D76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49942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12D144F6-0F0E-4A74-B5E3-9D19C99A1D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638861F0-7185-45EA-9C44-BE592B29C16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55B414EA-60CA-4E2A-AFF2-ACF00F2825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D3B4E-4196-430B-A1E5-1BD10D907A01}" type="datetimeFigureOut">
              <a:rPr lang="zh-CN" altLang="en-US" smtClean="0"/>
              <a:t>2019/1/6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314804EF-5AAC-425D-9932-5D5B5D508E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0E091AD7-8AAC-4E83-A31F-D21031258B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BE0AF6-B208-4487-89FB-333E1697D76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78051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xmlns="" id="{0A0B7A8D-B901-46A6-B765-A44CDF57215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C65C76AE-3DD8-4F1A-B571-5E584710796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2CA82E6B-4E0A-42DF-8018-9FE99618CA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D3B4E-4196-430B-A1E5-1BD10D907A01}" type="datetimeFigureOut">
              <a:rPr lang="zh-CN" altLang="en-US" smtClean="0"/>
              <a:t>2019/1/6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686AA1CB-A28A-4479-B8FC-4266403E68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14E8B0A3-CD83-4F70-9638-BDF231121C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BE0AF6-B208-4487-89FB-333E1697D76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135735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图片占位符 4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1008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自定义版式">
    <p:bg bwMode="auto">
      <p:bgPr>
        <a:solidFill>
          <a:srgbClr val="FCFBF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54638821"/>
      </p:ext>
    </p:extLst>
  </p:cSld>
  <p:clrMapOvr>
    <a:masterClrMapping/>
  </p:clrMapOvr>
  <p:transition spd="slow" advClick="0" advTm="2465">
    <p:push dir="u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目录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73925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5000">
        <p14:doors dir="vert"/>
      </p:transition>
    </mc:Choice>
    <mc:Fallback xmlns="">
      <p:transition spd="slow" advClick="0" advTm="5000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内页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72308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5000">
        <p14:prism isInverted="1"/>
      </p:transition>
    </mc:Choice>
    <mc:Fallback xmlns="">
      <p:transition spd="slow" advClick="0" advTm="500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79BC7FC0-F451-4ABC-9BB0-4A70159213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967E5D76-7CF8-4675-A50B-4CD907D4E37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D014DB42-A36B-4B15-B137-6BEA6F22EA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D3B4E-4196-430B-A1E5-1BD10D907A01}" type="datetimeFigureOut">
              <a:rPr lang="zh-CN" altLang="en-US" smtClean="0"/>
              <a:t>2019/1/6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04DBCF02-ECD2-4B3D-81D2-939B330523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5E68660A-7BCE-4427-B009-9F5C741E7A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BE0AF6-B208-4487-89FB-333E1697D76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52837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056005BF-4FFF-49B7-8E5E-227C06F379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85398C38-9CE7-4A63-B067-F561258B6CA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EE6C2950-2E96-4C9E-9308-2F91B8B3B7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D3B4E-4196-430B-A1E5-1BD10D907A01}" type="datetimeFigureOut">
              <a:rPr lang="zh-CN" altLang="en-US" smtClean="0"/>
              <a:t>2019/1/6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30FC4294-532D-418F-B89D-2D10D3A485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9E70BFCE-B8FD-4E60-97EB-505A1EF0B1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BE0AF6-B208-4487-89FB-333E1697D76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58998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07165ABC-AC5D-4CEE-B85F-0A31B3DC47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4E8D739C-7A41-4A5E-8F62-6CC6682ED2A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1D9DF379-6043-4FB7-B666-969F5EE6D38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EEBBE403-8E24-4535-A77E-E929199EA0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D3B4E-4196-430B-A1E5-1BD10D907A01}" type="datetimeFigureOut">
              <a:rPr lang="zh-CN" altLang="en-US" smtClean="0"/>
              <a:t>2019/1/6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093F89CF-1ED3-4567-83B6-2FDB2A0B28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781C5799-2313-4C0C-B360-FED869CC13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BE0AF6-B208-4487-89FB-333E1697D76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73784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2DF03C98-9283-45A2-8444-1C560C4E63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6B529C3E-6B8F-46B6-BFBF-51A561CF5F0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32598EC9-417E-406B-881E-088C3FA3DFC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xmlns="" id="{FA898759-1CB3-4084-A91F-225E6E68C4A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xmlns="" id="{63103C65-D616-4AC2-92DC-FA0EAFB7C35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xmlns="" id="{683541D1-20A4-4CC8-A293-9E699E7349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D3B4E-4196-430B-A1E5-1BD10D907A01}" type="datetimeFigureOut">
              <a:rPr lang="zh-CN" altLang="en-US" smtClean="0"/>
              <a:t>2019/1/6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xmlns="" id="{66E53243-5108-4446-BFF4-DC8920A91C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xmlns="" id="{C4ABA586-0245-4AF8-9D27-97EC17BE40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BE0AF6-B208-4487-89FB-333E1697D76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30380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84FAFC30-2BFF-4F61-A461-767C7F4BDA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F10C56B9-6A5F-4FD6-94A1-35B13F0917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D3B4E-4196-430B-A1E5-1BD10D907A01}" type="datetimeFigureOut">
              <a:rPr lang="zh-CN" altLang="en-US" smtClean="0"/>
              <a:t>2019/1/6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F4E09B49-9808-4ADC-8B74-8E1BC7D119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9296F9F1-BB34-4D75-9A25-82716F3893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BE0AF6-B208-4487-89FB-333E1697D76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97156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E45F2E61-CD1E-4FA4-866D-474C5061B2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D3B4E-4196-430B-A1E5-1BD10D907A01}" type="datetimeFigureOut">
              <a:rPr lang="zh-CN" altLang="en-US" smtClean="0"/>
              <a:t>2019/1/6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DB3D3F55-3E91-428F-A548-46EABDC2E1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D8964609-EB7E-468D-94DB-B6631B97B6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BE0AF6-B208-4487-89FB-333E1697D76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53933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05A151E0-C79D-454C-A847-09A52FE985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9BBDF6CB-C6AA-44FC-A3EB-8FCC04ABACB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30F4DEB4-E017-4177-AFAB-D35944047F4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E981D5EA-9516-4CC9-96F7-DA9B07CAA5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D3B4E-4196-430B-A1E5-1BD10D907A01}" type="datetimeFigureOut">
              <a:rPr lang="zh-CN" altLang="en-US" smtClean="0"/>
              <a:t>2019/1/6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E3EE0732-8C6C-4953-AE1B-E9F3869E4F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B543BF5A-FE20-45EC-94C6-41E242CBEB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BE0AF6-B208-4487-89FB-333E1697D76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27312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42F10E4C-F34A-4191-8DCE-231AD51C23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xmlns="" id="{2A7D9586-3EFC-4284-BC00-83FD0E1BE1C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A83EAEB5-58A8-4C63-BE06-509E28A63AC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18CD9A7F-F9A7-4518-B65C-9994BC165C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D3B4E-4196-430B-A1E5-1BD10D907A01}" type="datetimeFigureOut">
              <a:rPr lang="zh-CN" altLang="en-US" smtClean="0"/>
              <a:t>2019/1/6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561B0D04-0DC9-4ED4-8C01-7786DDF5BA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243DB27E-E009-44DB-9F00-6E96B7202D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BE0AF6-B208-4487-89FB-333E1697D76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40437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xmlns="" id="{A731F978-10BA-4B0A-8937-038B6395B8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BE667CA8-24EB-4BE3-99C2-E02F8E6AF1B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4D97B743-AF11-48CE-B441-C78FEDD4799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4D3B4E-4196-430B-A1E5-1BD10D907A01}" type="datetimeFigureOut">
              <a:rPr lang="zh-CN" altLang="en-US" smtClean="0"/>
              <a:t>2019/1/6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2D3BD52C-27BF-4AAF-B9B2-19BEE7EFD83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973F8B46-CA69-4EE7-A0E3-889B58DDBE7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FBE0AF6-B208-4487-89FB-333E1697D76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97550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2" r:id="rId12"/>
    <p:sldLayoutId id="2147483663" r:id="rId13"/>
    <p:sldLayoutId id="2147483665" r:id="rId14"/>
    <p:sldLayoutId id="2147483666" r:id="rId1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chart" Target="../charts/chart4.xml"/><Relationship Id="rId5" Type="http://schemas.openxmlformats.org/officeDocument/2006/relationships/chart" Target="../charts/chart3.xml"/><Relationship Id="rId4" Type="http://schemas.openxmlformats.org/officeDocument/2006/relationships/chart" Target="../charts/char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1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1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2.jpg"/><Relationship Id="rId4" Type="http://schemas.openxmlformats.org/officeDocument/2006/relationships/image" Target="../media/image1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5700E530-3264-4CD8-A0B2-C74DE8FCCDF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13" b="7813"/>
          <a:stretch/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  <p:sp>
        <p:nvSpPr>
          <p:cNvPr id="16" name="任意多边形 15"/>
          <p:cNvSpPr/>
          <p:nvPr/>
        </p:nvSpPr>
        <p:spPr>
          <a:xfrm rot="17968105">
            <a:off x="75882" y="1396524"/>
            <a:ext cx="8737569" cy="3219344"/>
          </a:xfrm>
          <a:custGeom>
            <a:avLst/>
            <a:gdLst>
              <a:gd name="connsiteX0" fmla="*/ 6918494 w 8737569"/>
              <a:gd name="connsiteY0" fmla="*/ 0 h 3219344"/>
              <a:gd name="connsiteX1" fmla="*/ 8737569 w 8737569"/>
              <a:gd name="connsiteY1" fmla="*/ 3219344 h 3219344"/>
              <a:gd name="connsiteX2" fmla="*/ 1819075 w 8737569"/>
              <a:gd name="connsiteY2" fmla="*/ 3219344 h 3219344"/>
              <a:gd name="connsiteX3" fmla="*/ 0 w 8737569"/>
              <a:gd name="connsiteY3" fmla="*/ 0 h 32193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737569" h="3219344">
                <a:moveTo>
                  <a:pt x="6918494" y="0"/>
                </a:moveTo>
                <a:lnTo>
                  <a:pt x="8737569" y="3219344"/>
                </a:lnTo>
                <a:lnTo>
                  <a:pt x="1819075" y="3219344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19000">
                <a:srgbClr val="6EB92B"/>
              </a:gs>
              <a:gs pos="82000">
                <a:srgbClr val="3DC791"/>
              </a:gs>
            </a:gsLst>
            <a:lin ang="0" scaled="0"/>
          </a:gradFill>
          <a:ln>
            <a:noFill/>
          </a:ln>
          <a:effectLst>
            <a:outerShdw blurRad="63500" sx="102000" sy="102000" algn="ctr" rotWithShape="0">
              <a:prstClr val="black">
                <a:alpha val="1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00"/>
          </a:p>
        </p:txBody>
      </p:sp>
      <p:grpSp>
        <p:nvGrpSpPr>
          <p:cNvPr id="35" name="组合 34"/>
          <p:cNvGrpSpPr/>
          <p:nvPr/>
        </p:nvGrpSpPr>
        <p:grpSpPr>
          <a:xfrm>
            <a:off x="0" y="1482272"/>
            <a:ext cx="7357869" cy="2492829"/>
            <a:chOff x="-1" y="1469571"/>
            <a:chExt cx="7357869" cy="2492829"/>
          </a:xfrm>
          <a:effectLst>
            <a:outerShdw blurRad="63500" sx="102000" sy="102000" algn="ctr" rotWithShape="0">
              <a:prstClr val="black">
                <a:alpha val="13000"/>
              </a:prstClr>
            </a:outerShdw>
          </a:effectLst>
        </p:grpSpPr>
        <p:sp>
          <p:nvSpPr>
            <p:cNvPr id="9" name="任意多边形 8"/>
            <p:cNvSpPr/>
            <p:nvPr/>
          </p:nvSpPr>
          <p:spPr>
            <a:xfrm>
              <a:off x="-1" y="1469571"/>
              <a:ext cx="7126577" cy="2492829"/>
            </a:xfrm>
            <a:custGeom>
              <a:avLst/>
              <a:gdLst>
                <a:gd name="connsiteX0" fmla="*/ 0 w 7126577"/>
                <a:gd name="connsiteY0" fmla="*/ 0 h 2492829"/>
                <a:gd name="connsiteX1" fmla="*/ 7126577 w 7126577"/>
                <a:gd name="connsiteY1" fmla="*/ 0 h 2492829"/>
                <a:gd name="connsiteX2" fmla="*/ 5718016 w 7126577"/>
                <a:gd name="connsiteY2" fmla="*/ 2492829 h 2492829"/>
                <a:gd name="connsiteX3" fmla="*/ 0 w 7126577"/>
                <a:gd name="connsiteY3" fmla="*/ 2492829 h 24928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26577" h="2492829">
                  <a:moveTo>
                    <a:pt x="0" y="0"/>
                  </a:moveTo>
                  <a:lnTo>
                    <a:pt x="7126577" y="0"/>
                  </a:lnTo>
                  <a:lnTo>
                    <a:pt x="5718016" y="2492829"/>
                  </a:lnTo>
                  <a:lnTo>
                    <a:pt x="0" y="2492829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00"/>
            </a:p>
          </p:txBody>
        </p:sp>
        <p:sp>
          <p:nvSpPr>
            <p:cNvPr id="12" name="任意多边形 11"/>
            <p:cNvSpPr/>
            <p:nvPr/>
          </p:nvSpPr>
          <p:spPr>
            <a:xfrm>
              <a:off x="5731593" y="1469571"/>
              <a:ext cx="1626275" cy="2492829"/>
            </a:xfrm>
            <a:custGeom>
              <a:avLst/>
              <a:gdLst>
                <a:gd name="connsiteX0" fmla="*/ 1408561 w 1626275"/>
                <a:gd name="connsiteY0" fmla="*/ 0 h 2492829"/>
                <a:gd name="connsiteX1" fmla="*/ 1626275 w 1626275"/>
                <a:gd name="connsiteY1" fmla="*/ 0 h 2492829"/>
                <a:gd name="connsiteX2" fmla="*/ 217714 w 1626275"/>
                <a:gd name="connsiteY2" fmla="*/ 2492829 h 2492829"/>
                <a:gd name="connsiteX3" fmla="*/ 0 w 1626275"/>
                <a:gd name="connsiteY3" fmla="*/ 2492829 h 24928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26275" h="2492829">
                  <a:moveTo>
                    <a:pt x="1408561" y="0"/>
                  </a:moveTo>
                  <a:lnTo>
                    <a:pt x="1626275" y="0"/>
                  </a:lnTo>
                  <a:lnTo>
                    <a:pt x="217714" y="2492829"/>
                  </a:lnTo>
                  <a:lnTo>
                    <a:pt x="0" y="2492829"/>
                  </a:lnTo>
                  <a:close/>
                </a:path>
              </a:pathLst>
            </a:custGeom>
            <a:gradFill>
              <a:gsLst>
                <a:gs pos="19000">
                  <a:srgbClr val="6EB92B"/>
                </a:gs>
                <a:gs pos="82000">
                  <a:srgbClr val="3DC791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00"/>
            </a:p>
          </p:txBody>
        </p:sp>
      </p:grpSp>
      <p:cxnSp>
        <p:nvCxnSpPr>
          <p:cNvPr id="18" name="直接连接符 17"/>
          <p:cNvCxnSpPr/>
          <p:nvPr/>
        </p:nvCxnSpPr>
        <p:spPr>
          <a:xfrm>
            <a:off x="879082" y="2939611"/>
            <a:ext cx="475472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文本框 28"/>
          <p:cNvSpPr txBox="1"/>
          <p:nvPr/>
        </p:nvSpPr>
        <p:spPr>
          <a:xfrm>
            <a:off x="764823" y="1946362"/>
            <a:ext cx="4516304" cy="92333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dist"/>
            <a:r>
              <a:rPr lang="zh-CN" altLang="en-US" sz="5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商务工作总结</a:t>
            </a:r>
          </a:p>
        </p:txBody>
      </p:sp>
      <p:sp>
        <p:nvSpPr>
          <p:cNvPr id="30" name="文本框 29"/>
          <p:cNvSpPr txBox="1"/>
          <p:nvPr/>
        </p:nvSpPr>
        <p:spPr>
          <a:xfrm>
            <a:off x="793505" y="3031595"/>
            <a:ext cx="5302497" cy="49494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14000"/>
              </a:lnSpc>
              <a:defRPr/>
            </a:pPr>
            <a:r>
              <a:rPr lang="zh-CN" altLang="en-US" sz="1200" dirty="0">
                <a:solidFill>
                  <a:schemeClr val="bg1"/>
                </a:solidFill>
                <a:latin typeface="Century Gothic" panose="020B0502020202020204" pitchFamily="34" charset="0"/>
                <a:ea typeface="微软雅黑"/>
              </a:rPr>
              <a:t>美仑设计是集</a:t>
            </a:r>
            <a:r>
              <a:rPr lang="en-US" altLang="zh-CN" sz="1200" dirty="0">
                <a:solidFill>
                  <a:schemeClr val="bg1"/>
                </a:solidFill>
                <a:latin typeface="Century Gothic" panose="020B0502020202020204" pitchFamily="34" charset="0"/>
                <a:ea typeface="微软雅黑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Century Gothic" panose="020B0502020202020204" pitchFamily="34" charset="0"/>
                <a:ea typeface="微软雅黑"/>
              </a:rPr>
              <a:t>模板开发、</a:t>
            </a:r>
            <a:r>
              <a:rPr lang="en-US" altLang="zh-CN" sz="1200" dirty="0">
                <a:solidFill>
                  <a:schemeClr val="bg1"/>
                </a:solidFill>
                <a:latin typeface="Century Gothic" panose="020B0502020202020204" pitchFamily="34" charset="0"/>
                <a:ea typeface="微软雅黑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Century Gothic" panose="020B0502020202020204" pitchFamily="34" charset="0"/>
                <a:ea typeface="微软雅黑"/>
              </a:rPr>
              <a:t>设计定制、</a:t>
            </a:r>
            <a:r>
              <a:rPr lang="en-US" altLang="zh-CN" sz="1200" dirty="0">
                <a:solidFill>
                  <a:schemeClr val="bg1"/>
                </a:solidFill>
                <a:latin typeface="Century Gothic" panose="020B0502020202020204" pitchFamily="34" charset="0"/>
                <a:ea typeface="微软雅黑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Century Gothic" panose="020B0502020202020204" pitchFamily="34" charset="0"/>
                <a:ea typeface="微软雅黑"/>
              </a:rPr>
              <a:t>培训于一体的专业</a:t>
            </a:r>
            <a:r>
              <a:rPr lang="en-US" altLang="zh-CN" sz="1200" dirty="0">
                <a:solidFill>
                  <a:schemeClr val="bg1"/>
                </a:solidFill>
                <a:latin typeface="Century Gothic" panose="020B0502020202020204" pitchFamily="34" charset="0"/>
                <a:ea typeface="微软雅黑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Century Gothic" panose="020B0502020202020204" pitchFamily="34" charset="0"/>
                <a:ea typeface="微软雅黑"/>
              </a:rPr>
              <a:t>服务提供商</a:t>
            </a:r>
          </a:p>
        </p:txBody>
      </p:sp>
    </p:spTree>
    <p:extLst>
      <p:ext uri="{BB962C8B-B14F-4D97-AF65-F5344CB8AC3E}">
        <p14:creationId xmlns:p14="http://schemas.microsoft.com/office/powerpoint/2010/main" val="32623008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2"/>
          <p:cNvGraphicFramePr/>
          <p:nvPr>
            <p:extLst>
              <p:ext uri="{D42A27DB-BD31-4B8C-83A1-F6EECF244321}">
                <p14:modId xmlns:p14="http://schemas.microsoft.com/office/powerpoint/2010/main" val="3476412160"/>
              </p:ext>
            </p:extLst>
          </p:nvPr>
        </p:nvGraphicFramePr>
        <p:xfrm>
          <a:off x="1080409" y="2000109"/>
          <a:ext cx="2651743" cy="208299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" name="Content Placeholder 2"/>
          <p:cNvSpPr txBox="1"/>
          <p:nvPr/>
        </p:nvSpPr>
        <p:spPr>
          <a:xfrm>
            <a:off x="1737360" y="2755901"/>
            <a:ext cx="1329267" cy="397087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  <a:defRPr/>
            </a:pPr>
            <a:r>
              <a:rPr lang="en-US" sz="3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73%</a:t>
            </a:r>
          </a:p>
        </p:txBody>
      </p:sp>
      <p:graphicFrame>
        <p:nvGraphicFramePr>
          <p:cNvPr id="13" name="Chart 39"/>
          <p:cNvGraphicFramePr/>
          <p:nvPr>
            <p:extLst>
              <p:ext uri="{D42A27DB-BD31-4B8C-83A1-F6EECF244321}">
                <p14:modId xmlns:p14="http://schemas.microsoft.com/office/powerpoint/2010/main" val="2785067267"/>
              </p:ext>
            </p:extLst>
          </p:nvPr>
        </p:nvGraphicFramePr>
        <p:xfrm>
          <a:off x="3514525" y="2000109"/>
          <a:ext cx="2651743" cy="208299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4" name="Content Placeholder 2"/>
          <p:cNvSpPr txBox="1"/>
          <p:nvPr/>
        </p:nvSpPr>
        <p:spPr>
          <a:xfrm>
            <a:off x="4174913" y="2755901"/>
            <a:ext cx="1329267" cy="397087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  <a:defRPr/>
            </a:pPr>
            <a:r>
              <a:rPr lang="en-US" sz="3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87%</a:t>
            </a:r>
          </a:p>
        </p:txBody>
      </p:sp>
      <p:graphicFrame>
        <p:nvGraphicFramePr>
          <p:cNvPr id="15" name="Chart 47"/>
          <p:cNvGraphicFramePr/>
          <p:nvPr>
            <p:extLst>
              <p:ext uri="{D42A27DB-BD31-4B8C-83A1-F6EECF244321}">
                <p14:modId xmlns:p14="http://schemas.microsoft.com/office/powerpoint/2010/main" val="1284790161"/>
              </p:ext>
            </p:extLst>
          </p:nvPr>
        </p:nvGraphicFramePr>
        <p:xfrm>
          <a:off x="5946813" y="2000109"/>
          <a:ext cx="2651743" cy="208299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16" name="Content Placeholder 2"/>
          <p:cNvSpPr txBox="1"/>
          <p:nvPr/>
        </p:nvSpPr>
        <p:spPr>
          <a:xfrm>
            <a:off x="6612467" y="2755901"/>
            <a:ext cx="1326727" cy="397087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  <a:defRPr/>
            </a:pPr>
            <a:r>
              <a:rPr lang="en-US" sz="3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35%</a:t>
            </a:r>
          </a:p>
        </p:txBody>
      </p:sp>
      <p:graphicFrame>
        <p:nvGraphicFramePr>
          <p:cNvPr id="17" name="Chart 51"/>
          <p:cNvGraphicFramePr/>
          <p:nvPr>
            <p:extLst>
              <p:ext uri="{D42A27DB-BD31-4B8C-83A1-F6EECF244321}">
                <p14:modId xmlns:p14="http://schemas.microsoft.com/office/powerpoint/2010/main" val="2245200608"/>
              </p:ext>
            </p:extLst>
          </p:nvPr>
        </p:nvGraphicFramePr>
        <p:xfrm>
          <a:off x="8380930" y="2000109"/>
          <a:ext cx="2651743" cy="208299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18" name="Content Placeholder 2"/>
          <p:cNvSpPr txBox="1"/>
          <p:nvPr/>
        </p:nvSpPr>
        <p:spPr>
          <a:xfrm>
            <a:off x="9044940" y="2755901"/>
            <a:ext cx="1329267" cy="397087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  <a:defRPr/>
            </a:pPr>
            <a:r>
              <a:rPr lang="en-US" sz="3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35%</a:t>
            </a:r>
          </a:p>
        </p:txBody>
      </p:sp>
      <p:cxnSp>
        <p:nvCxnSpPr>
          <p:cNvPr id="19" name="Straight Connector 53"/>
          <p:cNvCxnSpPr/>
          <p:nvPr/>
        </p:nvCxnSpPr>
        <p:spPr>
          <a:xfrm>
            <a:off x="3613279" y="2075089"/>
            <a:ext cx="0" cy="3313763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54"/>
          <p:cNvCxnSpPr/>
          <p:nvPr/>
        </p:nvCxnSpPr>
        <p:spPr>
          <a:xfrm>
            <a:off x="6047395" y="2075089"/>
            <a:ext cx="0" cy="3313763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55"/>
          <p:cNvCxnSpPr/>
          <p:nvPr/>
        </p:nvCxnSpPr>
        <p:spPr>
          <a:xfrm>
            <a:off x="8481511" y="2075089"/>
            <a:ext cx="0" cy="3313763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4" name="组合 23">
            <a:extLst>
              <a:ext uri="{FF2B5EF4-FFF2-40B4-BE49-F238E27FC236}">
                <a16:creationId xmlns:a16="http://schemas.microsoft.com/office/drawing/2014/main" xmlns="" id="{075A4EC8-7D63-4270-8145-88016A9A5619}"/>
              </a:ext>
            </a:extLst>
          </p:cNvPr>
          <p:cNvGrpSpPr/>
          <p:nvPr/>
        </p:nvGrpSpPr>
        <p:grpSpPr>
          <a:xfrm rot="5400000">
            <a:off x="351367" y="387145"/>
            <a:ext cx="395467" cy="392267"/>
            <a:chOff x="690880" y="391162"/>
            <a:chExt cx="284480" cy="380999"/>
          </a:xfrm>
          <a:gradFill>
            <a:gsLst>
              <a:gs pos="19000">
                <a:srgbClr val="6EB92B"/>
              </a:gs>
              <a:gs pos="76000">
                <a:srgbClr val="3DC791"/>
              </a:gs>
            </a:gsLst>
            <a:lin ang="15600000" scaled="0"/>
          </a:gradFill>
        </p:grpSpPr>
        <p:sp>
          <p:nvSpPr>
            <p:cNvPr id="25" name="矩形 24">
              <a:extLst>
                <a:ext uri="{FF2B5EF4-FFF2-40B4-BE49-F238E27FC236}">
                  <a16:creationId xmlns:a16="http://schemas.microsoft.com/office/drawing/2014/main" xmlns="" id="{E4C2B7A1-B526-485F-9C38-543996B5678A}"/>
                </a:ext>
              </a:extLst>
            </p:cNvPr>
            <p:cNvSpPr/>
            <p:nvPr/>
          </p:nvSpPr>
          <p:spPr>
            <a:xfrm>
              <a:off x="690880" y="528320"/>
              <a:ext cx="284480" cy="24384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67" spc="40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gency FB" panose="020B0503020202020204" pitchFamily="34" charset="0"/>
              </a:endParaRPr>
            </a:p>
          </p:txBody>
        </p:sp>
        <p:sp>
          <p:nvSpPr>
            <p:cNvPr id="37" name="矩形 36">
              <a:extLst>
                <a:ext uri="{FF2B5EF4-FFF2-40B4-BE49-F238E27FC236}">
                  <a16:creationId xmlns:a16="http://schemas.microsoft.com/office/drawing/2014/main" xmlns="" id="{C52883A7-B74C-40E2-A308-38F7FFD2BAB1}"/>
                </a:ext>
              </a:extLst>
            </p:cNvPr>
            <p:cNvSpPr/>
            <p:nvPr/>
          </p:nvSpPr>
          <p:spPr>
            <a:xfrm flipV="1">
              <a:off x="690880" y="391162"/>
              <a:ext cx="284480" cy="6603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67" spc="40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gency FB" panose="020B0503020202020204" pitchFamily="34" charset="0"/>
              </a:endParaRPr>
            </a:p>
          </p:txBody>
        </p:sp>
      </p:grpSp>
      <p:sp>
        <p:nvSpPr>
          <p:cNvPr id="38" name="文本框 37">
            <a:extLst>
              <a:ext uri="{FF2B5EF4-FFF2-40B4-BE49-F238E27FC236}">
                <a16:creationId xmlns:a16="http://schemas.microsoft.com/office/drawing/2014/main" xmlns="" id="{005AC280-814D-4B2C-AC4D-1A270054EFAA}"/>
              </a:ext>
            </a:extLst>
          </p:cNvPr>
          <p:cNvSpPr txBox="1"/>
          <p:nvPr/>
        </p:nvSpPr>
        <p:spPr>
          <a:xfrm>
            <a:off x="877984" y="331895"/>
            <a:ext cx="2627216" cy="5027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67" spc="40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gency FB" panose="020B0503020202020204" pitchFamily="34" charset="0"/>
              </a:rPr>
              <a:t>点击输入标题</a:t>
            </a:r>
          </a:p>
        </p:txBody>
      </p:sp>
      <p:sp>
        <p:nvSpPr>
          <p:cNvPr id="39" name="išľíďè">
            <a:extLst>
              <a:ext uri="{FF2B5EF4-FFF2-40B4-BE49-F238E27FC236}">
                <a16:creationId xmlns:a16="http://schemas.microsoft.com/office/drawing/2014/main" xmlns="" id="{E601A4BA-4311-4D02-80B9-EC3EEBCFDDB3}"/>
              </a:ext>
            </a:extLst>
          </p:cNvPr>
          <p:cNvSpPr/>
          <p:nvPr/>
        </p:nvSpPr>
        <p:spPr bwMode="auto">
          <a:xfrm>
            <a:off x="964906" y="4630855"/>
            <a:ext cx="2589436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lvl="0" algn="ctr" defTabSz="913765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在此框中选择粘贴，并选择只保留文字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</a:t>
            </a:r>
          </a:p>
        </p:txBody>
      </p:sp>
      <p:sp>
        <p:nvSpPr>
          <p:cNvPr id="40" name="iSlíďè">
            <a:extLst>
              <a:ext uri="{FF2B5EF4-FFF2-40B4-BE49-F238E27FC236}">
                <a16:creationId xmlns:a16="http://schemas.microsoft.com/office/drawing/2014/main" xmlns="" id="{00AB0899-7242-45A7-8B3C-8B4F96705A73}"/>
              </a:ext>
            </a:extLst>
          </p:cNvPr>
          <p:cNvSpPr txBox="1"/>
          <p:nvPr/>
        </p:nvSpPr>
        <p:spPr bwMode="auto">
          <a:xfrm>
            <a:off x="1518031" y="4283607"/>
            <a:ext cx="2195830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标题文本预设</a:t>
            </a:r>
          </a:p>
        </p:txBody>
      </p:sp>
      <p:sp>
        <p:nvSpPr>
          <p:cNvPr id="41" name="išľíďè">
            <a:extLst>
              <a:ext uri="{FF2B5EF4-FFF2-40B4-BE49-F238E27FC236}">
                <a16:creationId xmlns:a16="http://schemas.microsoft.com/office/drawing/2014/main" xmlns="" id="{44980D23-44DB-4D3D-BA64-FCF51CEE523A}"/>
              </a:ext>
            </a:extLst>
          </p:cNvPr>
          <p:cNvSpPr/>
          <p:nvPr/>
        </p:nvSpPr>
        <p:spPr bwMode="auto">
          <a:xfrm>
            <a:off x="3558552" y="4630855"/>
            <a:ext cx="2589436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lvl="0" algn="ctr" defTabSz="913765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在此框中选择粘贴，并选择只保留文字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</a:t>
            </a:r>
          </a:p>
        </p:txBody>
      </p:sp>
      <p:sp>
        <p:nvSpPr>
          <p:cNvPr id="42" name="iSlíďè">
            <a:extLst>
              <a:ext uri="{FF2B5EF4-FFF2-40B4-BE49-F238E27FC236}">
                <a16:creationId xmlns:a16="http://schemas.microsoft.com/office/drawing/2014/main" xmlns="" id="{CC061815-3603-4153-BA31-FB63C8705904}"/>
              </a:ext>
            </a:extLst>
          </p:cNvPr>
          <p:cNvSpPr txBox="1"/>
          <p:nvPr/>
        </p:nvSpPr>
        <p:spPr bwMode="auto">
          <a:xfrm>
            <a:off x="4111677" y="4283607"/>
            <a:ext cx="2195830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标题文本预设</a:t>
            </a:r>
          </a:p>
        </p:txBody>
      </p:sp>
      <p:sp>
        <p:nvSpPr>
          <p:cNvPr id="43" name="išľíďè">
            <a:extLst>
              <a:ext uri="{FF2B5EF4-FFF2-40B4-BE49-F238E27FC236}">
                <a16:creationId xmlns:a16="http://schemas.microsoft.com/office/drawing/2014/main" xmlns="" id="{874B62C5-F582-4554-A85C-C3C714A208D0}"/>
              </a:ext>
            </a:extLst>
          </p:cNvPr>
          <p:cNvSpPr/>
          <p:nvPr/>
        </p:nvSpPr>
        <p:spPr bwMode="auto">
          <a:xfrm>
            <a:off x="6020718" y="4625069"/>
            <a:ext cx="2589436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lvl="0" algn="ctr" defTabSz="913765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在此框中选择粘贴，并选择只保留文字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</a:t>
            </a:r>
          </a:p>
        </p:txBody>
      </p:sp>
      <p:sp>
        <p:nvSpPr>
          <p:cNvPr id="44" name="iSlíďè">
            <a:extLst>
              <a:ext uri="{FF2B5EF4-FFF2-40B4-BE49-F238E27FC236}">
                <a16:creationId xmlns:a16="http://schemas.microsoft.com/office/drawing/2014/main" xmlns="" id="{F077D603-5038-42AD-9F1B-449CFBBB79CD}"/>
              </a:ext>
            </a:extLst>
          </p:cNvPr>
          <p:cNvSpPr txBox="1"/>
          <p:nvPr/>
        </p:nvSpPr>
        <p:spPr bwMode="auto">
          <a:xfrm>
            <a:off x="6599203" y="4283607"/>
            <a:ext cx="2195830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标题文本预设</a:t>
            </a:r>
          </a:p>
        </p:txBody>
      </p:sp>
      <p:sp>
        <p:nvSpPr>
          <p:cNvPr id="45" name="išľíďè">
            <a:extLst>
              <a:ext uri="{FF2B5EF4-FFF2-40B4-BE49-F238E27FC236}">
                <a16:creationId xmlns:a16="http://schemas.microsoft.com/office/drawing/2014/main" xmlns="" id="{D8ED055B-0000-49BB-9ADC-01053E977589}"/>
              </a:ext>
            </a:extLst>
          </p:cNvPr>
          <p:cNvSpPr/>
          <p:nvPr/>
        </p:nvSpPr>
        <p:spPr bwMode="auto">
          <a:xfrm>
            <a:off x="8429498" y="4630855"/>
            <a:ext cx="2589436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lvl="0" algn="ctr" defTabSz="913765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在此框中选择粘贴，并选择只保留文字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</a:t>
            </a:r>
          </a:p>
        </p:txBody>
      </p:sp>
      <p:sp>
        <p:nvSpPr>
          <p:cNvPr id="46" name="iSlíďè">
            <a:extLst>
              <a:ext uri="{FF2B5EF4-FFF2-40B4-BE49-F238E27FC236}">
                <a16:creationId xmlns:a16="http://schemas.microsoft.com/office/drawing/2014/main" xmlns="" id="{209EA72C-9240-4624-93CE-24BC27C403D0}"/>
              </a:ext>
            </a:extLst>
          </p:cNvPr>
          <p:cNvSpPr txBox="1"/>
          <p:nvPr/>
        </p:nvSpPr>
        <p:spPr bwMode="auto">
          <a:xfrm>
            <a:off x="8982623" y="4283607"/>
            <a:ext cx="2195830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标题文本预设</a:t>
            </a:r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xmlns="" id="{62DBA83A-939E-48AA-A14E-AC22FE8AEEDF}"/>
              </a:ext>
            </a:extLst>
          </p:cNvPr>
          <p:cNvSpPr txBox="1"/>
          <p:nvPr/>
        </p:nvSpPr>
        <p:spPr>
          <a:xfrm>
            <a:off x="1838709" y="2718438"/>
            <a:ext cx="123389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>
                <a:gradFill>
                  <a:gsLst>
                    <a:gs pos="0">
                      <a:srgbClr val="6EB92B"/>
                    </a:gs>
                    <a:gs pos="91000">
                      <a:srgbClr val="3DC791"/>
                    </a:gs>
                  </a:gsLst>
                  <a:lin ang="0" scaled="0"/>
                </a:gradFill>
                <a:latin typeface="Century Gothic" panose="020B0502020202020204" pitchFamily="34" charset="0"/>
                <a:ea typeface="微软雅黑" panose="020B0503020204020204" charset="-122"/>
              </a:rPr>
              <a:t>31%</a:t>
            </a:r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xmlns="" id="{37506760-B76C-4EB2-A9E8-B8C6EF59F2B0}"/>
              </a:ext>
            </a:extLst>
          </p:cNvPr>
          <p:cNvSpPr txBox="1"/>
          <p:nvPr/>
        </p:nvSpPr>
        <p:spPr>
          <a:xfrm>
            <a:off x="4229419" y="2718438"/>
            <a:ext cx="123389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>
                <a:gradFill>
                  <a:gsLst>
                    <a:gs pos="0">
                      <a:srgbClr val="6EB92B"/>
                    </a:gs>
                    <a:gs pos="91000">
                      <a:srgbClr val="3DC791"/>
                    </a:gs>
                  </a:gsLst>
                  <a:lin ang="0" scaled="0"/>
                </a:gradFill>
                <a:latin typeface="Century Gothic" panose="020B0502020202020204" pitchFamily="34" charset="0"/>
                <a:ea typeface="微软雅黑" panose="020B0503020204020204" charset="-122"/>
              </a:rPr>
              <a:t>11%</a:t>
            </a:r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xmlns="" id="{83B5A801-16ED-49CC-B7CA-A608630FCC69}"/>
              </a:ext>
            </a:extLst>
          </p:cNvPr>
          <p:cNvSpPr txBox="1"/>
          <p:nvPr/>
        </p:nvSpPr>
        <p:spPr>
          <a:xfrm>
            <a:off x="6744526" y="2718438"/>
            <a:ext cx="123389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>
                <a:gradFill>
                  <a:gsLst>
                    <a:gs pos="0">
                      <a:srgbClr val="6EB92B"/>
                    </a:gs>
                    <a:gs pos="91000">
                      <a:srgbClr val="3DC791"/>
                    </a:gs>
                  </a:gsLst>
                  <a:lin ang="0" scaled="0"/>
                </a:gradFill>
                <a:latin typeface="Century Gothic" panose="020B0502020202020204" pitchFamily="34" charset="0"/>
                <a:ea typeface="微软雅黑" panose="020B0503020204020204" charset="-122"/>
              </a:rPr>
              <a:t>32%</a:t>
            </a:r>
          </a:p>
        </p:txBody>
      </p:sp>
      <p:sp>
        <p:nvSpPr>
          <p:cNvPr id="50" name="文本框 49">
            <a:extLst>
              <a:ext uri="{FF2B5EF4-FFF2-40B4-BE49-F238E27FC236}">
                <a16:creationId xmlns:a16="http://schemas.microsoft.com/office/drawing/2014/main" xmlns="" id="{5A2B56EA-7D28-459A-8DDB-C64E40AA9665}"/>
              </a:ext>
            </a:extLst>
          </p:cNvPr>
          <p:cNvSpPr txBox="1"/>
          <p:nvPr/>
        </p:nvSpPr>
        <p:spPr>
          <a:xfrm>
            <a:off x="9182241" y="2718438"/>
            <a:ext cx="123389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>
                <a:gradFill>
                  <a:gsLst>
                    <a:gs pos="0">
                      <a:srgbClr val="6EB92B"/>
                    </a:gs>
                    <a:gs pos="91000">
                      <a:srgbClr val="3DC791"/>
                    </a:gs>
                  </a:gsLst>
                  <a:lin ang="0" scaled="0"/>
                </a:gradFill>
                <a:latin typeface="Century Gothic" panose="020B0502020202020204" pitchFamily="34" charset="0"/>
                <a:ea typeface="微软雅黑" panose="020B0503020204020204" charset="-122"/>
              </a:rPr>
              <a:t>33%</a:t>
            </a:r>
          </a:p>
        </p:txBody>
      </p:sp>
    </p:spTree>
    <p:extLst>
      <p:ext uri="{BB962C8B-B14F-4D97-AF65-F5344CB8AC3E}">
        <p14:creationId xmlns:p14="http://schemas.microsoft.com/office/powerpoint/2010/main" val="3968597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0"/>
          <p:cNvSpPr>
            <a:spLocks noChangeAspect="1" noChangeArrowheads="1"/>
          </p:cNvSpPr>
          <p:nvPr/>
        </p:nvSpPr>
        <p:spPr bwMode="auto">
          <a:xfrm>
            <a:off x="2938693" y="4508893"/>
            <a:ext cx="6050563" cy="1190659"/>
          </a:xfrm>
          <a:prstGeom prst="ellipse">
            <a:avLst/>
          </a:prstGeom>
          <a:gradFill flip="none" rotWithShape="1">
            <a:gsLst>
              <a:gs pos="0">
                <a:schemeClr val="tx1">
                  <a:lumMod val="85000"/>
                  <a:lumOff val="15000"/>
                  <a:alpha val="10000"/>
                </a:schemeClr>
              </a:gs>
              <a:gs pos="100000">
                <a:srgbClr val="FFFFFF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glow rad="127000">
              <a:srgbClr val="F79524">
                <a:alpha val="0"/>
              </a:srgbClr>
            </a:glow>
            <a:outerShdw dist="107763" dir="2700000" algn="ctr" rotWithShape="0">
              <a:srgbClr val="535455"/>
            </a:outerShdw>
            <a:softEdge rad="368300"/>
          </a:effectLst>
        </p:spPr>
        <p:txBody>
          <a:bodyPr wrap="none" lIns="92075" tIns="46037" rIns="92075" bIns="46037" anchor="ctr"/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</a:defRPr>
            </a:lvl9pPr>
          </a:lstStyle>
          <a:p>
            <a:pPr algn="ctr" eaLnBrk="1" hangingPunct="1"/>
            <a:endParaRPr lang="zh-CN" altLang="zh-CN" sz="900">
              <a:solidFill>
                <a:schemeClr val="bg2">
                  <a:lumMod val="10000"/>
                </a:schemeClr>
              </a:solidFill>
              <a:latin typeface="Arial" panose="020B0604020202020204" pitchFamily="34" charset="0"/>
            </a:endParaRPr>
          </a:p>
        </p:txBody>
      </p:sp>
      <p:sp>
        <p:nvSpPr>
          <p:cNvPr id="3" name="Freeform 17"/>
          <p:cNvSpPr>
            <a:spLocks noChangeAspect="1"/>
          </p:cNvSpPr>
          <p:nvPr/>
        </p:nvSpPr>
        <p:spPr bwMode="auto">
          <a:xfrm>
            <a:off x="6600825" y="3064586"/>
            <a:ext cx="1938339" cy="1908175"/>
          </a:xfrm>
          <a:custGeom>
            <a:avLst/>
            <a:gdLst>
              <a:gd name="T0" fmla="*/ 145 w 145"/>
              <a:gd name="T1" fmla="*/ 74 h 143"/>
              <a:gd name="T2" fmla="*/ 133 w 145"/>
              <a:gd name="T3" fmla="*/ 88 h 143"/>
              <a:gd name="T4" fmla="*/ 8 w 145"/>
              <a:gd name="T5" fmla="*/ 143 h 143"/>
              <a:gd name="T6" fmla="*/ 2 w 145"/>
              <a:gd name="T7" fmla="*/ 141 h 143"/>
              <a:gd name="T8" fmla="*/ 0 w 145"/>
              <a:gd name="T9" fmla="*/ 135 h 143"/>
              <a:gd name="T10" fmla="*/ 6 w 145"/>
              <a:gd name="T11" fmla="*/ 108 h 143"/>
              <a:gd name="T12" fmla="*/ 50 w 145"/>
              <a:gd name="T13" fmla="*/ 73 h 143"/>
              <a:gd name="T14" fmla="*/ 21 w 145"/>
              <a:gd name="T15" fmla="*/ 44 h 143"/>
              <a:gd name="T16" fmla="*/ 29 w 145"/>
              <a:gd name="T17" fmla="*/ 8 h 143"/>
              <a:gd name="T18" fmla="*/ 36 w 145"/>
              <a:gd name="T19" fmla="*/ 1 h 143"/>
              <a:gd name="T20" fmla="*/ 44 w 145"/>
              <a:gd name="T21" fmla="*/ 3 h 143"/>
              <a:gd name="T22" fmla="*/ 138 w 145"/>
              <a:gd name="T23" fmla="*/ 61 h 143"/>
              <a:gd name="T24" fmla="*/ 145 w 145"/>
              <a:gd name="T25" fmla="*/ 74 h 1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45" h="143">
                <a:moveTo>
                  <a:pt x="145" y="74"/>
                </a:moveTo>
                <a:cubicBezTo>
                  <a:pt x="145" y="82"/>
                  <a:pt x="133" y="88"/>
                  <a:pt x="133" y="88"/>
                </a:cubicBezTo>
                <a:cubicBezTo>
                  <a:pt x="8" y="143"/>
                  <a:pt x="8" y="143"/>
                  <a:pt x="8" y="143"/>
                </a:cubicBezTo>
                <a:cubicBezTo>
                  <a:pt x="8" y="143"/>
                  <a:pt x="4" y="143"/>
                  <a:pt x="2" y="141"/>
                </a:cubicBezTo>
                <a:cubicBezTo>
                  <a:pt x="0" y="139"/>
                  <a:pt x="0" y="135"/>
                  <a:pt x="0" y="135"/>
                </a:cubicBezTo>
                <a:cubicBezTo>
                  <a:pt x="6" y="108"/>
                  <a:pt x="6" y="108"/>
                  <a:pt x="6" y="108"/>
                </a:cubicBezTo>
                <a:cubicBezTo>
                  <a:pt x="6" y="108"/>
                  <a:pt x="50" y="92"/>
                  <a:pt x="50" y="73"/>
                </a:cubicBezTo>
                <a:cubicBezTo>
                  <a:pt x="49" y="57"/>
                  <a:pt x="21" y="44"/>
                  <a:pt x="21" y="44"/>
                </a:cubicBezTo>
                <a:cubicBezTo>
                  <a:pt x="29" y="8"/>
                  <a:pt x="29" y="8"/>
                  <a:pt x="29" y="8"/>
                </a:cubicBezTo>
                <a:cubicBezTo>
                  <a:pt x="29" y="8"/>
                  <a:pt x="31" y="3"/>
                  <a:pt x="36" y="1"/>
                </a:cubicBezTo>
                <a:cubicBezTo>
                  <a:pt x="40" y="0"/>
                  <a:pt x="44" y="3"/>
                  <a:pt x="44" y="3"/>
                </a:cubicBezTo>
                <a:cubicBezTo>
                  <a:pt x="138" y="61"/>
                  <a:pt x="138" y="61"/>
                  <a:pt x="138" y="61"/>
                </a:cubicBezTo>
                <a:cubicBezTo>
                  <a:pt x="138" y="61"/>
                  <a:pt x="145" y="65"/>
                  <a:pt x="145" y="74"/>
                </a:cubicBezTo>
                <a:close/>
              </a:path>
            </a:pathLst>
          </a:custGeom>
          <a:gradFill>
            <a:gsLst>
              <a:gs pos="0">
                <a:schemeClr val="tx1">
                  <a:lumMod val="50000"/>
                  <a:lumOff val="50000"/>
                </a:schemeClr>
              </a:gs>
              <a:gs pos="100000">
                <a:schemeClr val="tx1">
                  <a:lumMod val="75000"/>
                  <a:lumOff val="25000"/>
                </a:schemeClr>
              </a:gs>
            </a:gsLst>
            <a:lin ang="5400000" scaled="1"/>
          </a:gradFill>
          <a:ln w="3175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>
              <a:defRPr/>
            </a:pPr>
            <a:endParaRPr lang="zh-CN" altLang="en-US" sz="900" kern="0">
              <a:solidFill>
                <a:schemeClr val="bg2">
                  <a:lumMod val="10000"/>
                </a:schemeClr>
              </a:solidFill>
              <a:latin typeface="Arial" panose="020B0604020202020204"/>
            </a:endParaRPr>
          </a:p>
        </p:txBody>
      </p:sp>
      <p:sp>
        <p:nvSpPr>
          <p:cNvPr id="16" name="任意多边形 100"/>
          <p:cNvSpPr/>
          <p:nvPr/>
        </p:nvSpPr>
        <p:spPr bwMode="auto">
          <a:xfrm>
            <a:off x="7935914" y="3467812"/>
            <a:ext cx="2549525" cy="285751"/>
          </a:xfrm>
          <a:custGeom>
            <a:avLst/>
            <a:gdLst>
              <a:gd name="connsiteX0" fmla="*/ 0 w 1600200"/>
              <a:gd name="connsiteY0" fmla="*/ 552450 h 552450"/>
              <a:gd name="connsiteX1" fmla="*/ 171450 w 1600200"/>
              <a:gd name="connsiteY1" fmla="*/ 0 h 552450"/>
              <a:gd name="connsiteX2" fmla="*/ 1600200 w 1600200"/>
              <a:gd name="connsiteY2" fmla="*/ 0 h 552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00200" h="552450">
                <a:moveTo>
                  <a:pt x="0" y="552450"/>
                </a:moveTo>
                <a:lnTo>
                  <a:pt x="171450" y="0"/>
                </a:lnTo>
                <a:lnTo>
                  <a:pt x="1600200" y="0"/>
                </a:lnTo>
              </a:path>
            </a:pathLst>
          </a:custGeom>
          <a:noFill/>
          <a:ln w="12700" cap="flat" cmpd="sng" algn="ctr">
            <a:solidFill>
              <a:schemeClr val="bg1">
                <a:lumMod val="65000"/>
              </a:schemeClr>
            </a:solidFill>
            <a:prstDash val="solid"/>
            <a:headEnd type="oval" w="med" len="med"/>
            <a:tailEnd type="stealth" w="med" len="med"/>
          </a:ln>
          <a:effectLst/>
        </p:spPr>
        <p:txBody>
          <a:bodyPr anchor="ctr"/>
          <a:lstStyle/>
          <a:p>
            <a:pPr algn="ctr">
              <a:defRPr/>
            </a:pPr>
            <a:endParaRPr lang="zh-CN" altLang="en-US" sz="900" kern="0">
              <a:solidFill>
                <a:schemeClr val="bg2">
                  <a:lumMod val="10000"/>
                </a:schemeClr>
              </a:solidFill>
              <a:latin typeface="Arial" panose="020B0604020202020204"/>
            </a:endParaRPr>
          </a:p>
        </p:txBody>
      </p:sp>
      <p:sp>
        <p:nvSpPr>
          <p:cNvPr id="17" name="任意多边形 108"/>
          <p:cNvSpPr/>
          <p:nvPr/>
        </p:nvSpPr>
        <p:spPr bwMode="auto">
          <a:xfrm flipH="1">
            <a:off x="1689101" y="3775786"/>
            <a:ext cx="2551113" cy="285751"/>
          </a:xfrm>
          <a:custGeom>
            <a:avLst/>
            <a:gdLst>
              <a:gd name="connsiteX0" fmla="*/ 0 w 1600200"/>
              <a:gd name="connsiteY0" fmla="*/ 552450 h 552450"/>
              <a:gd name="connsiteX1" fmla="*/ 171450 w 1600200"/>
              <a:gd name="connsiteY1" fmla="*/ 0 h 552450"/>
              <a:gd name="connsiteX2" fmla="*/ 1600200 w 1600200"/>
              <a:gd name="connsiteY2" fmla="*/ 0 h 552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00200" h="552450">
                <a:moveTo>
                  <a:pt x="0" y="552450"/>
                </a:moveTo>
                <a:lnTo>
                  <a:pt x="171450" y="0"/>
                </a:lnTo>
                <a:lnTo>
                  <a:pt x="1600200" y="0"/>
                </a:lnTo>
              </a:path>
            </a:pathLst>
          </a:custGeom>
          <a:noFill/>
          <a:ln w="12700" cap="flat" cmpd="sng" algn="ctr">
            <a:solidFill>
              <a:schemeClr val="bg1">
                <a:lumMod val="65000"/>
              </a:schemeClr>
            </a:solidFill>
            <a:prstDash val="solid"/>
            <a:headEnd type="oval" w="med" len="med"/>
            <a:tailEnd type="stealth" w="med" len="med"/>
          </a:ln>
          <a:effectLst/>
        </p:spPr>
        <p:txBody>
          <a:bodyPr anchor="ctr"/>
          <a:lstStyle/>
          <a:p>
            <a:pPr algn="ctr">
              <a:defRPr/>
            </a:pPr>
            <a:endParaRPr lang="zh-CN" altLang="en-US" sz="900" kern="0">
              <a:solidFill>
                <a:schemeClr val="bg2">
                  <a:lumMod val="10000"/>
                </a:schemeClr>
              </a:solidFill>
              <a:latin typeface="Arial" panose="020B0604020202020204"/>
            </a:endParaRPr>
          </a:p>
        </p:txBody>
      </p:sp>
      <p:sp>
        <p:nvSpPr>
          <p:cNvPr id="18" name="任意多边形 112"/>
          <p:cNvSpPr/>
          <p:nvPr/>
        </p:nvSpPr>
        <p:spPr>
          <a:xfrm>
            <a:off x="6343651" y="2766137"/>
            <a:ext cx="673100" cy="1003300"/>
          </a:xfrm>
          <a:custGeom>
            <a:avLst/>
            <a:gdLst>
              <a:gd name="connsiteX0" fmla="*/ 0 w 647700"/>
              <a:gd name="connsiteY0" fmla="*/ 965200 h 965200"/>
              <a:gd name="connsiteX1" fmla="*/ 152400 w 647700"/>
              <a:gd name="connsiteY1" fmla="*/ 508000 h 965200"/>
              <a:gd name="connsiteX2" fmla="*/ 647700 w 647700"/>
              <a:gd name="connsiteY2" fmla="*/ 0 h 965200"/>
              <a:gd name="connsiteX0-1" fmla="*/ 0 w 647700"/>
              <a:gd name="connsiteY0-2" fmla="*/ 965200 h 965200"/>
              <a:gd name="connsiteX1-3" fmla="*/ 101600 w 647700"/>
              <a:gd name="connsiteY1-4" fmla="*/ 520700 h 965200"/>
              <a:gd name="connsiteX2-5" fmla="*/ 647700 w 647700"/>
              <a:gd name="connsiteY2-6" fmla="*/ 0 h 9652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</a:cxnLst>
            <a:rect l="l" t="t" r="r" b="b"/>
            <a:pathLst>
              <a:path w="647700" h="965200">
                <a:moveTo>
                  <a:pt x="0" y="965200"/>
                </a:moveTo>
                <a:lnTo>
                  <a:pt x="101600" y="520700"/>
                </a:lnTo>
                <a:lnTo>
                  <a:pt x="647700" y="0"/>
                </a:lnTo>
              </a:path>
            </a:pathLst>
          </a:custGeom>
          <a:noFill/>
          <a:ln w="12700" cap="flat" cmpd="sng" algn="ctr">
            <a:solidFill>
              <a:schemeClr val="bg1">
                <a:lumMod val="65000"/>
              </a:schemeClr>
            </a:solidFill>
            <a:prstDash val="solid"/>
            <a:headEnd type="oval" w="med" len="med"/>
            <a:tailEnd type="stealth" w="med" len="med"/>
          </a:ln>
          <a:effectLst/>
        </p:spPr>
        <p:txBody>
          <a:bodyPr anchor="ctr"/>
          <a:lstStyle/>
          <a:p>
            <a:pPr algn="ctr">
              <a:defRPr/>
            </a:pPr>
            <a:endParaRPr lang="zh-CN" altLang="en-US" sz="900" kern="0">
              <a:solidFill>
                <a:schemeClr val="bg2">
                  <a:lumMod val="10000"/>
                </a:schemeClr>
              </a:solidFill>
              <a:latin typeface="Arial" panose="020B0604020202020204"/>
            </a:endParaRPr>
          </a:p>
        </p:txBody>
      </p:sp>
      <p:sp>
        <p:nvSpPr>
          <p:cNvPr id="19" name="任意多边形 113"/>
          <p:cNvSpPr/>
          <p:nvPr/>
        </p:nvSpPr>
        <p:spPr>
          <a:xfrm flipH="1">
            <a:off x="4630739" y="2759787"/>
            <a:ext cx="673100" cy="1001713"/>
          </a:xfrm>
          <a:custGeom>
            <a:avLst/>
            <a:gdLst>
              <a:gd name="connsiteX0" fmla="*/ 0 w 647700"/>
              <a:gd name="connsiteY0" fmla="*/ 965200 h 965200"/>
              <a:gd name="connsiteX1" fmla="*/ 152400 w 647700"/>
              <a:gd name="connsiteY1" fmla="*/ 508000 h 965200"/>
              <a:gd name="connsiteX2" fmla="*/ 647700 w 647700"/>
              <a:gd name="connsiteY2" fmla="*/ 0 h 965200"/>
              <a:gd name="connsiteX0-1" fmla="*/ 0 w 647700"/>
              <a:gd name="connsiteY0-2" fmla="*/ 965200 h 965200"/>
              <a:gd name="connsiteX1-3" fmla="*/ 101600 w 647700"/>
              <a:gd name="connsiteY1-4" fmla="*/ 520700 h 965200"/>
              <a:gd name="connsiteX2-5" fmla="*/ 647700 w 647700"/>
              <a:gd name="connsiteY2-6" fmla="*/ 0 h 9652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</a:cxnLst>
            <a:rect l="l" t="t" r="r" b="b"/>
            <a:pathLst>
              <a:path w="647700" h="965200">
                <a:moveTo>
                  <a:pt x="0" y="965200"/>
                </a:moveTo>
                <a:lnTo>
                  <a:pt x="101600" y="520700"/>
                </a:lnTo>
                <a:lnTo>
                  <a:pt x="647700" y="0"/>
                </a:lnTo>
              </a:path>
            </a:pathLst>
          </a:custGeom>
          <a:noFill/>
          <a:ln w="12700" cap="flat" cmpd="sng" algn="ctr">
            <a:solidFill>
              <a:schemeClr val="bg1">
                <a:lumMod val="65000"/>
              </a:schemeClr>
            </a:solidFill>
            <a:prstDash val="solid"/>
            <a:headEnd type="oval" w="med" len="med"/>
            <a:tailEnd type="stealth" w="med" len="med"/>
          </a:ln>
          <a:effectLst/>
        </p:spPr>
        <p:txBody>
          <a:bodyPr anchor="ctr"/>
          <a:lstStyle/>
          <a:p>
            <a:pPr algn="ctr">
              <a:defRPr/>
            </a:pPr>
            <a:endParaRPr lang="zh-CN" altLang="en-US" sz="900" kern="0">
              <a:solidFill>
                <a:schemeClr val="bg2">
                  <a:lumMod val="10000"/>
                </a:schemeClr>
              </a:solidFill>
              <a:latin typeface="Arial" panose="020B0604020202020204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BAD49A89-AEE6-4731-BC88-09E4FFAEED4B}"/>
              </a:ext>
            </a:extLst>
          </p:cNvPr>
          <p:cNvGrpSpPr/>
          <p:nvPr/>
        </p:nvGrpSpPr>
        <p:grpSpPr>
          <a:xfrm>
            <a:off x="3751042" y="3225420"/>
            <a:ext cx="4299394" cy="1616670"/>
            <a:chOff x="3960814" y="3841328"/>
            <a:chExt cx="3879849" cy="1458912"/>
          </a:xfrm>
        </p:grpSpPr>
        <p:sp>
          <p:nvSpPr>
            <p:cNvPr id="13" name="Freeform 17"/>
            <p:cNvSpPr/>
            <p:nvPr/>
          </p:nvSpPr>
          <p:spPr bwMode="auto">
            <a:xfrm>
              <a:off x="5602289" y="3841328"/>
              <a:ext cx="1481137" cy="1458912"/>
            </a:xfrm>
            <a:custGeom>
              <a:avLst/>
              <a:gdLst>
                <a:gd name="T0" fmla="*/ 145 w 145"/>
                <a:gd name="T1" fmla="*/ 74 h 143"/>
                <a:gd name="T2" fmla="*/ 133 w 145"/>
                <a:gd name="T3" fmla="*/ 88 h 143"/>
                <a:gd name="T4" fmla="*/ 8 w 145"/>
                <a:gd name="T5" fmla="*/ 143 h 143"/>
                <a:gd name="T6" fmla="*/ 2 w 145"/>
                <a:gd name="T7" fmla="*/ 141 h 143"/>
                <a:gd name="T8" fmla="*/ 0 w 145"/>
                <a:gd name="T9" fmla="*/ 135 h 143"/>
                <a:gd name="T10" fmla="*/ 6 w 145"/>
                <a:gd name="T11" fmla="*/ 108 h 143"/>
                <a:gd name="T12" fmla="*/ 50 w 145"/>
                <a:gd name="T13" fmla="*/ 73 h 143"/>
                <a:gd name="T14" fmla="*/ 21 w 145"/>
                <a:gd name="T15" fmla="*/ 44 h 143"/>
                <a:gd name="T16" fmla="*/ 29 w 145"/>
                <a:gd name="T17" fmla="*/ 8 h 143"/>
                <a:gd name="T18" fmla="*/ 36 w 145"/>
                <a:gd name="T19" fmla="*/ 1 h 143"/>
                <a:gd name="T20" fmla="*/ 44 w 145"/>
                <a:gd name="T21" fmla="*/ 3 h 143"/>
                <a:gd name="T22" fmla="*/ 138 w 145"/>
                <a:gd name="T23" fmla="*/ 61 h 143"/>
                <a:gd name="T24" fmla="*/ 145 w 145"/>
                <a:gd name="T25" fmla="*/ 74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5" h="143">
                  <a:moveTo>
                    <a:pt x="145" y="74"/>
                  </a:moveTo>
                  <a:cubicBezTo>
                    <a:pt x="145" y="82"/>
                    <a:pt x="133" y="88"/>
                    <a:pt x="133" y="88"/>
                  </a:cubicBezTo>
                  <a:cubicBezTo>
                    <a:pt x="8" y="143"/>
                    <a:pt x="8" y="143"/>
                    <a:pt x="8" y="143"/>
                  </a:cubicBezTo>
                  <a:cubicBezTo>
                    <a:pt x="8" y="143"/>
                    <a:pt x="4" y="143"/>
                    <a:pt x="2" y="141"/>
                  </a:cubicBezTo>
                  <a:cubicBezTo>
                    <a:pt x="0" y="139"/>
                    <a:pt x="0" y="135"/>
                    <a:pt x="0" y="135"/>
                  </a:cubicBezTo>
                  <a:cubicBezTo>
                    <a:pt x="6" y="108"/>
                    <a:pt x="6" y="108"/>
                    <a:pt x="6" y="108"/>
                  </a:cubicBezTo>
                  <a:cubicBezTo>
                    <a:pt x="6" y="108"/>
                    <a:pt x="50" y="92"/>
                    <a:pt x="50" y="73"/>
                  </a:cubicBezTo>
                  <a:cubicBezTo>
                    <a:pt x="49" y="57"/>
                    <a:pt x="21" y="44"/>
                    <a:pt x="21" y="44"/>
                  </a:cubicBezTo>
                  <a:cubicBezTo>
                    <a:pt x="29" y="8"/>
                    <a:pt x="29" y="8"/>
                    <a:pt x="29" y="8"/>
                  </a:cubicBezTo>
                  <a:cubicBezTo>
                    <a:pt x="29" y="8"/>
                    <a:pt x="31" y="3"/>
                    <a:pt x="36" y="1"/>
                  </a:cubicBezTo>
                  <a:cubicBezTo>
                    <a:pt x="40" y="0"/>
                    <a:pt x="44" y="3"/>
                    <a:pt x="44" y="3"/>
                  </a:cubicBezTo>
                  <a:cubicBezTo>
                    <a:pt x="138" y="61"/>
                    <a:pt x="138" y="61"/>
                    <a:pt x="138" y="61"/>
                  </a:cubicBezTo>
                  <a:cubicBezTo>
                    <a:pt x="138" y="61"/>
                    <a:pt x="145" y="65"/>
                    <a:pt x="145" y="74"/>
                  </a:cubicBezTo>
                  <a:close/>
                </a:path>
              </a:pathLst>
            </a:custGeom>
            <a:gradFill>
              <a:gsLst>
                <a:gs pos="0">
                  <a:srgbClr val="6EB92B"/>
                </a:gs>
                <a:gs pos="100000">
                  <a:srgbClr val="3DC791"/>
                </a:gs>
              </a:gsLst>
              <a:lin ang="5400000" scaled="1"/>
            </a:gradFill>
            <a:ln w="3175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zh-CN" altLang="en-US" sz="900" kern="0">
                <a:solidFill>
                  <a:schemeClr val="bg2">
                    <a:lumMod val="10000"/>
                  </a:schemeClr>
                </a:solidFill>
                <a:latin typeface="Arial" panose="020B0604020202020204"/>
              </a:endParaRPr>
            </a:p>
          </p:txBody>
        </p:sp>
        <p:sp>
          <p:nvSpPr>
            <p:cNvPr id="14" name="Freeform 18"/>
            <p:cNvSpPr/>
            <p:nvPr/>
          </p:nvSpPr>
          <p:spPr bwMode="auto">
            <a:xfrm>
              <a:off x="4683125" y="3960390"/>
              <a:ext cx="1295400" cy="1265239"/>
            </a:xfrm>
            <a:custGeom>
              <a:avLst/>
              <a:gdLst>
                <a:gd name="T0" fmla="*/ 127 w 127"/>
                <a:gd name="T1" fmla="*/ 64 h 124"/>
                <a:gd name="T2" fmla="*/ 117 w 127"/>
                <a:gd name="T3" fmla="*/ 76 h 124"/>
                <a:gd name="T4" fmla="*/ 8 w 127"/>
                <a:gd name="T5" fmla="*/ 124 h 124"/>
                <a:gd name="T6" fmla="*/ 2 w 127"/>
                <a:gd name="T7" fmla="*/ 123 h 124"/>
                <a:gd name="T8" fmla="*/ 1 w 127"/>
                <a:gd name="T9" fmla="*/ 118 h 124"/>
                <a:gd name="T10" fmla="*/ 6 w 127"/>
                <a:gd name="T11" fmla="*/ 94 h 124"/>
                <a:gd name="T12" fmla="*/ 39 w 127"/>
                <a:gd name="T13" fmla="*/ 62 h 124"/>
                <a:gd name="T14" fmla="*/ 19 w 127"/>
                <a:gd name="T15" fmla="*/ 38 h 124"/>
                <a:gd name="T16" fmla="*/ 26 w 127"/>
                <a:gd name="T17" fmla="*/ 6 h 124"/>
                <a:gd name="T18" fmla="*/ 32 w 127"/>
                <a:gd name="T19" fmla="*/ 1 h 124"/>
                <a:gd name="T20" fmla="*/ 39 w 127"/>
                <a:gd name="T21" fmla="*/ 2 h 124"/>
                <a:gd name="T22" fmla="*/ 121 w 127"/>
                <a:gd name="T23" fmla="*/ 52 h 124"/>
                <a:gd name="T24" fmla="*/ 127 w 127"/>
                <a:gd name="T25" fmla="*/ 64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7" h="124">
                  <a:moveTo>
                    <a:pt x="127" y="64"/>
                  </a:moveTo>
                  <a:cubicBezTo>
                    <a:pt x="127" y="71"/>
                    <a:pt x="117" y="76"/>
                    <a:pt x="117" y="76"/>
                  </a:cubicBezTo>
                  <a:cubicBezTo>
                    <a:pt x="8" y="124"/>
                    <a:pt x="8" y="124"/>
                    <a:pt x="8" y="124"/>
                  </a:cubicBezTo>
                  <a:cubicBezTo>
                    <a:pt x="8" y="124"/>
                    <a:pt x="4" y="124"/>
                    <a:pt x="2" y="123"/>
                  </a:cubicBezTo>
                  <a:cubicBezTo>
                    <a:pt x="0" y="121"/>
                    <a:pt x="1" y="118"/>
                    <a:pt x="1" y="118"/>
                  </a:cubicBezTo>
                  <a:cubicBezTo>
                    <a:pt x="6" y="94"/>
                    <a:pt x="6" y="94"/>
                    <a:pt x="6" y="94"/>
                  </a:cubicBezTo>
                  <a:cubicBezTo>
                    <a:pt x="6" y="94"/>
                    <a:pt x="39" y="81"/>
                    <a:pt x="39" y="62"/>
                  </a:cubicBezTo>
                  <a:cubicBezTo>
                    <a:pt x="40" y="48"/>
                    <a:pt x="19" y="38"/>
                    <a:pt x="19" y="38"/>
                  </a:cubicBezTo>
                  <a:cubicBezTo>
                    <a:pt x="26" y="6"/>
                    <a:pt x="26" y="6"/>
                    <a:pt x="26" y="6"/>
                  </a:cubicBezTo>
                  <a:cubicBezTo>
                    <a:pt x="26" y="6"/>
                    <a:pt x="28" y="2"/>
                    <a:pt x="32" y="1"/>
                  </a:cubicBezTo>
                  <a:cubicBezTo>
                    <a:pt x="36" y="0"/>
                    <a:pt x="39" y="2"/>
                    <a:pt x="39" y="2"/>
                  </a:cubicBezTo>
                  <a:cubicBezTo>
                    <a:pt x="121" y="52"/>
                    <a:pt x="121" y="52"/>
                    <a:pt x="121" y="52"/>
                  </a:cubicBezTo>
                  <a:cubicBezTo>
                    <a:pt x="121" y="52"/>
                    <a:pt x="127" y="57"/>
                    <a:pt x="127" y="64"/>
                  </a:cubicBezTo>
                  <a:close/>
                </a:path>
              </a:pathLst>
            </a:custGeom>
            <a:gradFill>
              <a:gsLst>
                <a:gs pos="0">
                  <a:schemeClr val="tx1">
                    <a:lumMod val="50000"/>
                    <a:lumOff val="50000"/>
                  </a:schemeClr>
                </a:gs>
                <a:gs pos="100000">
                  <a:schemeClr val="tx1">
                    <a:lumMod val="75000"/>
                    <a:lumOff val="25000"/>
                  </a:schemeClr>
                </a:gs>
              </a:gsLst>
              <a:lin ang="5400000" scaled="1"/>
            </a:gradFill>
            <a:ln w="3175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zh-CN" altLang="en-US" sz="900" kern="0">
                <a:solidFill>
                  <a:schemeClr val="bg2">
                    <a:lumMod val="10000"/>
                  </a:schemeClr>
                </a:solidFill>
                <a:latin typeface="Arial" panose="020B0604020202020204"/>
              </a:endParaRPr>
            </a:p>
          </p:txBody>
        </p:sp>
        <p:sp>
          <p:nvSpPr>
            <p:cNvPr id="15" name="Freeform 19"/>
            <p:cNvSpPr/>
            <p:nvPr/>
          </p:nvSpPr>
          <p:spPr bwMode="auto">
            <a:xfrm>
              <a:off x="3960814" y="4085803"/>
              <a:ext cx="1028700" cy="1042987"/>
            </a:xfrm>
            <a:custGeom>
              <a:avLst/>
              <a:gdLst>
                <a:gd name="T0" fmla="*/ 15 w 101"/>
                <a:gd name="T1" fmla="*/ 31 h 102"/>
                <a:gd name="T2" fmla="*/ 21 w 101"/>
                <a:gd name="T3" fmla="*/ 5 h 102"/>
                <a:gd name="T4" fmla="*/ 26 w 101"/>
                <a:gd name="T5" fmla="*/ 1 h 102"/>
                <a:gd name="T6" fmla="*/ 32 w 101"/>
                <a:gd name="T7" fmla="*/ 2 h 102"/>
                <a:gd name="T8" fmla="*/ 95 w 101"/>
                <a:gd name="T9" fmla="*/ 41 h 102"/>
                <a:gd name="T10" fmla="*/ 101 w 101"/>
                <a:gd name="T11" fmla="*/ 51 h 102"/>
                <a:gd name="T12" fmla="*/ 94 w 101"/>
                <a:gd name="T13" fmla="*/ 63 h 102"/>
                <a:gd name="T14" fmla="*/ 6 w 101"/>
                <a:gd name="T15" fmla="*/ 102 h 102"/>
                <a:gd name="T16" fmla="*/ 2 w 101"/>
                <a:gd name="T17" fmla="*/ 101 h 102"/>
                <a:gd name="T18" fmla="*/ 0 w 101"/>
                <a:gd name="T19" fmla="*/ 97 h 102"/>
                <a:gd name="T20" fmla="*/ 5 w 101"/>
                <a:gd name="T21" fmla="*/ 77 h 102"/>
                <a:gd name="T22" fmla="*/ 15 w 101"/>
                <a:gd name="T23" fmla="*/ 31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1" h="102">
                  <a:moveTo>
                    <a:pt x="15" y="31"/>
                  </a:moveTo>
                  <a:cubicBezTo>
                    <a:pt x="21" y="5"/>
                    <a:pt x="21" y="5"/>
                    <a:pt x="21" y="5"/>
                  </a:cubicBezTo>
                  <a:cubicBezTo>
                    <a:pt x="21" y="5"/>
                    <a:pt x="22" y="2"/>
                    <a:pt x="26" y="1"/>
                  </a:cubicBezTo>
                  <a:cubicBezTo>
                    <a:pt x="29" y="0"/>
                    <a:pt x="32" y="2"/>
                    <a:pt x="32" y="2"/>
                  </a:cubicBezTo>
                  <a:cubicBezTo>
                    <a:pt x="95" y="41"/>
                    <a:pt x="95" y="41"/>
                    <a:pt x="95" y="41"/>
                  </a:cubicBezTo>
                  <a:cubicBezTo>
                    <a:pt x="95" y="41"/>
                    <a:pt x="101" y="46"/>
                    <a:pt x="101" y="51"/>
                  </a:cubicBezTo>
                  <a:cubicBezTo>
                    <a:pt x="101" y="60"/>
                    <a:pt x="94" y="63"/>
                    <a:pt x="94" y="63"/>
                  </a:cubicBezTo>
                  <a:cubicBezTo>
                    <a:pt x="6" y="102"/>
                    <a:pt x="6" y="102"/>
                    <a:pt x="6" y="102"/>
                  </a:cubicBezTo>
                  <a:cubicBezTo>
                    <a:pt x="6" y="102"/>
                    <a:pt x="3" y="102"/>
                    <a:pt x="2" y="101"/>
                  </a:cubicBezTo>
                  <a:cubicBezTo>
                    <a:pt x="0" y="99"/>
                    <a:pt x="0" y="97"/>
                    <a:pt x="0" y="97"/>
                  </a:cubicBezTo>
                  <a:cubicBezTo>
                    <a:pt x="5" y="77"/>
                    <a:pt x="5" y="77"/>
                    <a:pt x="5" y="77"/>
                  </a:cubicBezTo>
                  <a:lnTo>
                    <a:pt x="15" y="31"/>
                  </a:lnTo>
                  <a:close/>
                </a:path>
              </a:pathLst>
            </a:custGeom>
            <a:gradFill>
              <a:gsLst>
                <a:gs pos="0">
                  <a:srgbClr val="6EB92B"/>
                </a:gs>
                <a:gs pos="100000">
                  <a:srgbClr val="3DC791"/>
                </a:gs>
              </a:gsLst>
              <a:lin ang="5400000" scaled="1"/>
            </a:gradFill>
            <a:ln w="3175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zh-CN" altLang="en-US" sz="900" kern="0">
                <a:solidFill>
                  <a:schemeClr val="bg2">
                    <a:lumMod val="10000"/>
                  </a:schemeClr>
                </a:solidFill>
                <a:latin typeface="Arial" panose="020B0604020202020204"/>
              </a:endParaRPr>
            </a:p>
          </p:txBody>
        </p:sp>
        <p:sp>
          <p:nvSpPr>
            <p:cNvPr id="20" name="Freeform 6"/>
            <p:cNvSpPr>
              <a:spLocks noChangeAspect="1" noEditPoints="1"/>
            </p:cNvSpPr>
            <p:nvPr/>
          </p:nvSpPr>
          <p:spPr bwMode="auto">
            <a:xfrm>
              <a:off x="4403726" y="4469978"/>
              <a:ext cx="227013" cy="241300"/>
            </a:xfrm>
            <a:custGeom>
              <a:avLst/>
              <a:gdLst>
                <a:gd name="T0" fmla="*/ 40435 w 376"/>
                <a:gd name="T1" fmla="*/ 1808 h 401"/>
                <a:gd name="T2" fmla="*/ 37417 w 376"/>
                <a:gd name="T3" fmla="*/ 1808 h 401"/>
                <a:gd name="T4" fmla="*/ 0 w 376"/>
                <a:gd name="T5" fmla="*/ 95845 h 401"/>
                <a:gd name="T6" fmla="*/ 39228 w 376"/>
                <a:gd name="T7" fmla="*/ 134424 h 401"/>
                <a:gd name="T8" fmla="*/ 77852 w 376"/>
                <a:gd name="T9" fmla="*/ 95845 h 401"/>
                <a:gd name="T10" fmla="*/ 40435 w 376"/>
                <a:gd name="T11" fmla="*/ 1808 h 401"/>
                <a:gd name="T12" fmla="*/ 188896 w 376"/>
                <a:gd name="T13" fmla="*/ 1808 h 401"/>
                <a:gd name="T14" fmla="*/ 186482 w 376"/>
                <a:gd name="T15" fmla="*/ 1808 h 401"/>
                <a:gd name="T16" fmla="*/ 148462 w 376"/>
                <a:gd name="T17" fmla="*/ 95845 h 401"/>
                <a:gd name="T18" fmla="*/ 187689 w 376"/>
                <a:gd name="T19" fmla="*/ 134424 h 401"/>
                <a:gd name="T20" fmla="*/ 226917 w 376"/>
                <a:gd name="T21" fmla="*/ 95845 h 401"/>
                <a:gd name="T22" fmla="*/ 188896 w 376"/>
                <a:gd name="T23" fmla="*/ 1808 h 401"/>
                <a:gd name="T24" fmla="*/ 111648 w 376"/>
                <a:gd name="T25" fmla="*/ 108504 h 401"/>
                <a:gd name="T26" fmla="*/ 74231 w 376"/>
                <a:gd name="T27" fmla="*/ 203143 h 401"/>
                <a:gd name="T28" fmla="*/ 113459 w 376"/>
                <a:gd name="T29" fmla="*/ 241722 h 401"/>
                <a:gd name="T30" fmla="*/ 152686 w 376"/>
                <a:gd name="T31" fmla="*/ 203143 h 401"/>
                <a:gd name="T32" fmla="*/ 114666 w 376"/>
                <a:gd name="T33" fmla="*/ 108504 h 401"/>
                <a:gd name="T34" fmla="*/ 111648 w 376"/>
                <a:gd name="T35" fmla="*/ 108504 h 401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76" h="401">
                  <a:moveTo>
                    <a:pt x="67" y="3"/>
                  </a:moveTo>
                  <a:cubicBezTo>
                    <a:pt x="67" y="0"/>
                    <a:pt x="62" y="0"/>
                    <a:pt x="62" y="3"/>
                  </a:cubicBezTo>
                  <a:cubicBezTo>
                    <a:pt x="52" y="85"/>
                    <a:pt x="0" y="102"/>
                    <a:pt x="0" y="159"/>
                  </a:cubicBezTo>
                  <a:cubicBezTo>
                    <a:pt x="0" y="195"/>
                    <a:pt x="29" y="223"/>
                    <a:pt x="65" y="223"/>
                  </a:cubicBezTo>
                  <a:cubicBezTo>
                    <a:pt x="100" y="223"/>
                    <a:pt x="129" y="195"/>
                    <a:pt x="129" y="159"/>
                  </a:cubicBezTo>
                  <a:cubicBezTo>
                    <a:pt x="129" y="102"/>
                    <a:pt x="77" y="85"/>
                    <a:pt x="67" y="3"/>
                  </a:cubicBezTo>
                  <a:close/>
                  <a:moveTo>
                    <a:pt x="313" y="3"/>
                  </a:moveTo>
                  <a:cubicBezTo>
                    <a:pt x="313" y="0"/>
                    <a:pt x="309" y="0"/>
                    <a:pt x="309" y="3"/>
                  </a:cubicBezTo>
                  <a:cubicBezTo>
                    <a:pt x="298" y="85"/>
                    <a:pt x="246" y="102"/>
                    <a:pt x="246" y="159"/>
                  </a:cubicBezTo>
                  <a:cubicBezTo>
                    <a:pt x="246" y="195"/>
                    <a:pt x="276" y="223"/>
                    <a:pt x="311" y="223"/>
                  </a:cubicBezTo>
                  <a:cubicBezTo>
                    <a:pt x="346" y="223"/>
                    <a:pt x="376" y="195"/>
                    <a:pt x="376" y="159"/>
                  </a:cubicBezTo>
                  <a:cubicBezTo>
                    <a:pt x="376" y="102"/>
                    <a:pt x="324" y="85"/>
                    <a:pt x="313" y="3"/>
                  </a:cubicBezTo>
                  <a:close/>
                  <a:moveTo>
                    <a:pt x="185" y="180"/>
                  </a:moveTo>
                  <a:cubicBezTo>
                    <a:pt x="175" y="263"/>
                    <a:pt x="123" y="280"/>
                    <a:pt x="123" y="337"/>
                  </a:cubicBezTo>
                  <a:cubicBezTo>
                    <a:pt x="123" y="372"/>
                    <a:pt x="153" y="401"/>
                    <a:pt x="188" y="401"/>
                  </a:cubicBezTo>
                  <a:cubicBezTo>
                    <a:pt x="223" y="401"/>
                    <a:pt x="253" y="372"/>
                    <a:pt x="253" y="337"/>
                  </a:cubicBezTo>
                  <a:cubicBezTo>
                    <a:pt x="253" y="280"/>
                    <a:pt x="200" y="263"/>
                    <a:pt x="190" y="180"/>
                  </a:cubicBezTo>
                  <a:cubicBezTo>
                    <a:pt x="190" y="178"/>
                    <a:pt x="186" y="178"/>
                    <a:pt x="185" y="18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2">
                    <a:lumMod val="10000"/>
                  </a:schemeClr>
                </a:solidFill>
              </a:endParaRPr>
            </a:p>
          </p:txBody>
        </p:sp>
        <p:sp>
          <p:nvSpPr>
            <p:cNvPr id="21" name="Freeform 11"/>
            <p:cNvSpPr>
              <a:spLocks noChangeAspect="1" noEditPoints="1"/>
            </p:cNvSpPr>
            <p:nvPr/>
          </p:nvSpPr>
          <p:spPr bwMode="auto">
            <a:xfrm>
              <a:off x="5230814" y="4447754"/>
              <a:ext cx="292100" cy="292100"/>
            </a:xfrm>
            <a:custGeom>
              <a:avLst/>
              <a:gdLst>
                <a:gd name="T0" fmla="*/ 263211 w 400"/>
                <a:gd name="T1" fmla="*/ 134673 h 400"/>
                <a:gd name="T2" fmla="*/ 263211 w 400"/>
                <a:gd name="T3" fmla="*/ 158094 h 400"/>
                <a:gd name="T4" fmla="*/ 292457 w 400"/>
                <a:gd name="T5" fmla="*/ 146384 h 400"/>
                <a:gd name="T6" fmla="*/ 146229 w 400"/>
                <a:gd name="T7" fmla="*/ 65873 h 400"/>
                <a:gd name="T8" fmla="*/ 146229 w 400"/>
                <a:gd name="T9" fmla="*/ 226894 h 400"/>
                <a:gd name="T10" fmla="*/ 146229 w 400"/>
                <a:gd name="T11" fmla="*/ 65873 h 400"/>
                <a:gd name="T12" fmla="*/ 87737 w 400"/>
                <a:gd name="T13" fmla="*/ 146384 h 400"/>
                <a:gd name="T14" fmla="*/ 204720 w 400"/>
                <a:gd name="T15" fmla="*/ 146384 h 400"/>
                <a:gd name="T16" fmla="*/ 43137 w 400"/>
                <a:gd name="T17" fmla="*/ 146384 h 400"/>
                <a:gd name="T18" fmla="*/ 14623 w 400"/>
                <a:gd name="T19" fmla="*/ 134673 h 400"/>
                <a:gd name="T20" fmla="*/ 14623 w 400"/>
                <a:gd name="T21" fmla="*/ 158094 h 400"/>
                <a:gd name="T22" fmla="*/ 43137 w 400"/>
                <a:gd name="T23" fmla="*/ 146384 h 400"/>
                <a:gd name="T24" fmla="*/ 157927 w 400"/>
                <a:gd name="T25" fmla="*/ 29277 h 400"/>
                <a:gd name="T26" fmla="*/ 146229 w 400"/>
                <a:gd name="T27" fmla="*/ 0 h 400"/>
                <a:gd name="T28" fmla="*/ 134530 w 400"/>
                <a:gd name="T29" fmla="*/ 29277 h 400"/>
                <a:gd name="T30" fmla="*/ 146229 w 400"/>
                <a:gd name="T31" fmla="*/ 248852 h 400"/>
                <a:gd name="T32" fmla="*/ 134530 w 400"/>
                <a:gd name="T33" fmla="*/ 278129 h 400"/>
                <a:gd name="T34" fmla="*/ 157927 w 400"/>
                <a:gd name="T35" fmla="*/ 278129 h 400"/>
                <a:gd name="T36" fmla="*/ 146229 w 400"/>
                <a:gd name="T37" fmla="*/ 248852 h 400"/>
                <a:gd name="T38" fmla="*/ 255900 w 400"/>
                <a:gd name="T39" fmla="*/ 36596 h 400"/>
                <a:gd name="T40" fmla="*/ 226654 w 400"/>
                <a:gd name="T41" fmla="*/ 49038 h 400"/>
                <a:gd name="T42" fmla="*/ 243470 w 400"/>
                <a:gd name="T43" fmla="*/ 65141 h 400"/>
                <a:gd name="T44" fmla="*/ 48255 w 400"/>
                <a:gd name="T45" fmla="*/ 227626 h 400"/>
                <a:gd name="T46" fmla="*/ 36557 w 400"/>
                <a:gd name="T47" fmla="*/ 256171 h 400"/>
                <a:gd name="T48" fmla="*/ 65072 w 400"/>
                <a:gd name="T49" fmla="*/ 243729 h 400"/>
                <a:gd name="T50" fmla="*/ 48255 w 400"/>
                <a:gd name="T51" fmla="*/ 227626 h 400"/>
                <a:gd name="T52" fmla="*/ 36557 w 400"/>
                <a:gd name="T53" fmla="*/ 36596 h 400"/>
                <a:gd name="T54" fmla="*/ 48255 w 400"/>
                <a:gd name="T55" fmla="*/ 65141 h 400"/>
                <a:gd name="T56" fmla="*/ 65072 w 400"/>
                <a:gd name="T57" fmla="*/ 49038 h 400"/>
                <a:gd name="T58" fmla="*/ 226654 w 400"/>
                <a:gd name="T59" fmla="*/ 243729 h 400"/>
                <a:gd name="T60" fmla="*/ 255900 w 400"/>
                <a:gd name="T61" fmla="*/ 256171 h 400"/>
                <a:gd name="T62" fmla="*/ 243470 w 400"/>
                <a:gd name="T63" fmla="*/ 227626 h 400"/>
                <a:gd name="T64" fmla="*/ 226654 w 400"/>
                <a:gd name="T65" fmla="*/ 243729 h 40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400" h="400">
                  <a:moveTo>
                    <a:pt x="380" y="184"/>
                  </a:moveTo>
                  <a:cubicBezTo>
                    <a:pt x="376" y="184"/>
                    <a:pt x="364" y="184"/>
                    <a:pt x="360" y="184"/>
                  </a:cubicBezTo>
                  <a:cubicBezTo>
                    <a:pt x="349" y="184"/>
                    <a:pt x="340" y="191"/>
                    <a:pt x="340" y="200"/>
                  </a:cubicBezTo>
                  <a:cubicBezTo>
                    <a:pt x="340" y="209"/>
                    <a:pt x="349" y="216"/>
                    <a:pt x="360" y="216"/>
                  </a:cubicBezTo>
                  <a:cubicBezTo>
                    <a:pt x="364" y="216"/>
                    <a:pt x="376" y="216"/>
                    <a:pt x="380" y="216"/>
                  </a:cubicBezTo>
                  <a:cubicBezTo>
                    <a:pt x="391" y="216"/>
                    <a:pt x="400" y="209"/>
                    <a:pt x="400" y="200"/>
                  </a:cubicBezTo>
                  <a:cubicBezTo>
                    <a:pt x="400" y="191"/>
                    <a:pt x="391" y="184"/>
                    <a:pt x="380" y="184"/>
                  </a:cubicBezTo>
                  <a:close/>
                  <a:moveTo>
                    <a:pt x="200" y="90"/>
                  </a:moveTo>
                  <a:cubicBezTo>
                    <a:pt x="139" y="90"/>
                    <a:pt x="90" y="139"/>
                    <a:pt x="90" y="200"/>
                  </a:cubicBezTo>
                  <a:cubicBezTo>
                    <a:pt x="90" y="261"/>
                    <a:pt x="139" y="310"/>
                    <a:pt x="200" y="310"/>
                  </a:cubicBezTo>
                  <a:cubicBezTo>
                    <a:pt x="261" y="310"/>
                    <a:pt x="310" y="261"/>
                    <a:pt x="310" y="200"/>
                  </a:cubicBezTo>
                  <a:cubicBezTo>
                    <a:pt x="310" y="139"/>
                    <a:pt x="261" y="90"/>
                    <a:pt x="200" y="90"/>
                  </a:cubicBezTo>
                  <a:close/>
                  <a:moveTo>
                    <a:pt x="200" y="280"/>
                  </a:moveTo>
                  <a:cubicBezTo>
                    <a:pt x="156" y="280"/>
                    <a:pt x="120" y="244"/>
                    <a:pt x="120" y="200"/>
                  </a:cubicBezTo>
                  <a:cubicBezTo>
                    <a:pt x="120" y="156"/>
                    <a:pt x="156" y="120"/>
                    <a:pt x="200" y="120"/>
                  </a:cubicBezTo>
                  <a:cubicBezTo>
                    <a:pt x="244" y="120"/>
                    <a:pt x="280" y="156"/>
                    <a:pt x="280" y="200"/>
                  </a:cubicBezTo>
                  <a:cubicBezTo>
                    <a:pt x="280" y="244"/>
                    <a:pt x="244" y="280"/>
                    <a:pt x="200" y="280"/>
                  </a:cubicBezTo>
                  <a:close/>
                  <a:moveTo>
                    <a:pt x="59" y="200"/>
                  </a:moveTo>
                  <a:cubicBezTo>
                    <a:pt x="59" y="191"/>
                    <a:pt x="51" y="184"/>
                    <a:pt x="40" y="184"/>
                  </a:cubicBezTo>
                  <a:cubicBezTo>
                    <a:pt x="36" y="184"/>
                    <a:pt x="23" y="184"/>
                    <a:pt x="20" y="184"/>
                  </a:cubicBezTo>
                  <a:cubicBezTo>
                    <a:pt x="9" y="184"/>
                    <a:pt x="0" y="191"/>
                    <a:pt x="0" y="200"/>
                  </a:cubicBezTo>
                  <a:cubicBezTo>
                    <a:pt x="0" y="209"/>
                    <a:pt x="9" y="216"/>
                    <a:pt x="20" y="216"/>
                  </a:cubicBezTo>
                  <a:cubicBezTo>
                    <a:pt x="23" y="216"/>
                    <a:pt x="36" y="216"/>
                    <a:pt x="40" y="216"/>
                  </a:cubicBezTo>
                  <a:cubicBezTo>
                    <a:pt x="51" y="216"/>
                    <a:pt x="59" y="209"/>
                    <a:pt x="59" y="200"/>
                  </a:cubicBezTo>
                  <a:close/>
                  <a:moveTo>
                    <a:pt x="200" y="60"/>
                  </a:moveTo>
                  <a:cubicBezTo>
                    <a:pt x="209" y="60"/>
                    <a:pt x="216" y="51"/>
                    <a:pt x="216" y="40"/>
                  </a:cubicBezTo>
                  <a:cubicBezTo>
                    <a:pt x="216" y="36"/>
                    <a:pt x="216" y="24"/>
                    <a:pt x="216" y="20"/>
                  </a:cubicBezTo>
                  <a:cubicBezTo>
                    <a:pt x="216" y="9"/>
                    <a:pt x="209" y="0"/>
                    <a:pt x="200" y="0"/>
                  </a:cubicBezTo>
                  <a:cubicBezTo>
                    <a:pt x="191" y="0"/>
                    <a:pt x="184" y="9"/>
                    <a:pt x="184" y="20"/>
                  </a:cubicBezTo>
                  <a:cubicBezTo>
                    <a:pt x="184" y="24"/>
                    <a:pt x="184" y="36"/>
                    <a:pt x="184" y="40"/>
                  </a:cubicBezTo>
                  <a:cubicBezTo>
                    <a:pt x="184" y="51"/>
                    <a:pt x="191" y="60"/>
                    <a:pt x="200" y="60"/>
                  </a:cubicBezTo>
                  <a:close/>
                  <a:moveTo>
                    <a:pt x="200" y="340"/>
                  </a:moveTo>
                  <a:cubicBezTo>
                    <a:pt x="191" y="340"/>
                    <a:pt x="184" y="349"/>
                    <a:pt x="184" y="360"/>
                  </a:cubicBezTo>
                  <a:cubicBezTo>
                    <a:pt x="184" y="364"/>
                    <a:pt x="184" y="376"/>
                    <a:pt x="184" y="380"/>
                  </a:cubicBezTo>
                  <a:cubicBezTo>
                    <a:pt x="184" y="391"/>
                    <a:pt x="191" y="400"/>
                    <a:pt x="200" y="400"/>
                  </a:cubicBezTo>
                  <a:cubicBezTo>
                    <a:pt x="209" y="400"/>
                    <a:pt x="216" y="391"/>
                    <a:pt x="216" y="380"/>
                  </a:cubicBezTo>
                  <a:cubicBezTo>
                    <a:pt x="216" y="376"/>
                    <a:pt x="216" y="364"/>
                    <a:pt x="216" y="360"/>
                  </a:cubicBezTo>
                  <a:cubicBezTo>
                    <a:pt x="216" y="349"/>
                    <a:pt x="209" y="340"/>
                    <a:pt x="200" y="340"/>
                  </a:cubicBezTo>
                  <a:close/>
                  <a:moveTo>
                    <a:pt x="347" y="75"/>
                  </a:moveTo>
                  <a:cubicBezTo>
                    <a:pt x="355" y="67"/>
                    <a:pt x="356" y="56"/>
                    <a:pt x="350" y="50"/>
                  </a:cubicBezTo>
                  <a:cubicBezTo>
                    <a:pt x="344" y="44"/>
                    <a:pt x="332" y="45"/>
                    <a:pt x="324" y="53"/>
                  </a:cubicBezTo>
                  <a:cubicBezTo>
                    <a:pt x="322" y="55"/>
                    <a:pt x="313" y="64"/>
                    <a:pt x="310" y="67"/>
                  </a:cubicBezTo>
                  <a:cubicBezTo>
                    <a:pt x="303" y="74"/>
                    <a:pt x="301" y="86"/>
                    <a:pt x="308" y="92"/>
                  </a:cubicBezTo>
                  <a:cubicBezTo>
                    <a:pt x="314" y="98"/>
                    <a:pt x="325" y="97"/>
                    <a:pt x="333" y="89"/>
                  </a:cubicBezTo>
                  <a:cubicBezTo>
                    <a:pt x="335" y="87"/>
                    <a:pt x="345" y="77"/>
                    <a:pt x="347" y="75"/>
                  </a:cubicBezTo>
                  <a:close/>
                  <a:moveTo>
                    <a:pt x="66" y="311"/>
                  </a:moveTo>
                  <a:cubicBezTo>
                    <a:pt x="64" y="313"/>
                    <a:pt x="55" y="322"/>
                    <a:pt x="52" y="325"/>
                  </a:cubicBezTo>
                  <a:cubicBezTo>
                    <a:pt x="45" y="332"/>
                    <a:pt x="43" y="344"/>
                    <a:pt x="50" y="350"/>
                  </a:cubicBezTo>
                  <a:cubicBezTo>
                    <a:pt x="56" y="356"/>
                    <a:pt x="67" y="355"/>
                    <a:pt x="75" y="347"/>
                  </a:cubicBezTo>
                  <a:cubicBezTo>
                    <a:pt x="77" y="345"/>
                    <a:pt x="87" y="335"/>
                    <a:pt x="89" y="333"/>
                  </a:cubicBezTo>
                  <a:cubicBezTo>
                    <a:pt x="97" y="325"/>
                    <a:pt x="98" y="314"/>
                    <a:pt x="92" y="308"/>
                  </a:cubicBezTo>
                  <a:cubicBezTo>
                    <a:pt x="86" y="302"/>
                    <a:pt x="74" y="303"/>
                    <a:pt x="66" y="311"/>
                  </a:cubicBezTo>
                  <a:close/>
                  <a:moveTo>
                    <a:pt x="75" y="53"/>
                  </a:moveTo>
                  <a:cubicBezTo>
                    <a:pt x="67" y="45"/>
                    <a:pt x="56" y="44"/>
                    <a:pt x="50" y="50"/>
                  </a:cubicBezTo>
                  <a:cubicBezTo>
                    <a:pt x="43" y="56"/>
                    <a:pt x="45" y="67"/>
                    <a:pt x="52" y="75"/>
                  </a:cubicBezTo>
                  <a:cubicBezTo>
                    <a:pt x="55" y="77"/>
                    <a:pt x="64" y="87"/>
                    <a:pt x="66" y="89"/>
                  </a:cubicBezTo>
                  <a:cubicBezTo>
                    <a:pt x="74" y="97"/>
                    <a:pt x="86" y="98"/>
                    <a:pt x="92" y="92"/>
                  </a:cubicBezTo>
                  <a:cubicBezTo>
                    <a:pt x="98" y="86"/>
                    <a:pt x="97" y="74"/>
                    <a:pt x="89" y="67"/>
                  </a:cubicBezTo>
                  <a:cubicBezTo>
                    <a:pt x="87" y="64"/>
                    <a:pt x="77" y="55"/>
                    <a:pt x="75" y="53"/>
                  </a:cubicBezTo>
                  <a:close/>
                  <a:moveTo>
                    <a:pt x="310" y="333"/>
                  </a:moveTo>
                  <a:cubicBezTo>
                    <a:pt x="313" y="335"/>
                    <a:pt x="322" y="345"/>
                    <a:pt x="324" y="347"/>
                  </a:cubicBezTo>
                  <a:cubicBezTo>
                    <a:pt x="332" y="355"/>
                    <a:pt x="344" y="356"/>
                    <a:pt x="350" y="350"/>
                  </a:cubicBezTo>
                  <a:cubicBezTo>
                    <a:pt x="356" y="344"/>
                    <a:pt x="355" y="332"/>
                    <a:pt x="347" y="325"/>
                  </a:cubicBezTo>
                  <a:cubicBezTo>
                    <a:pt x="345" y="322"/>
                    <a:pt x="335" y="313"/>
                    <a:pt x="333" y="311"/>
                  </a:cubicBezTo>
                  <a:cubicBezTo>
                    <a:pt x="325" y="303"/>
                    <a:pt x="314" y="302"/>
                    <a:pt x="308" y="308"/>
                  </a:cubicBezTo>
                  <a:cubicBezTo>
                    <a:pt x="301" y="314"/>
                    <a:pt x="303" y="325"/>
                    <a:pt x="310" y="33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2">
                    <a:lumMod val="10000"/>
                  </a:schemeClr>
                </a:solidFill>
              </a:endParaRPr>
            </a:p>
          </p:txBody>
        </p:sp>
        <p:sp>
          <p:nvSpPr>
            <p:cNvPr id="22" name="Freeform 21"/>
            <p:cNvSpPr>
              <a:spLocks noChangeAspect="1" noEditPoints="1"/>
            </p:cNvSpPr>
            <p:nvPr/>
          </p:nvSpPr>
          <p:spPr bwMode="auto">
            <a:xfrm>
              <a:off x="6334126" y="4460453"/>
              <a:ext cx="255588" cy="255587"/>
            </a:xfrm>
            <a:custGeom>
              <a:avLst/>
              <a:gdLst>
                <a:gd name="T0" fmla="*/ 246577 w 403"/>
                <a:gd name="T1" fmla="*/ 94901 h 404"/>
                <a:gd name="T2" fmla="*/ 152372 w 403"/>
                <a:gd name="T3" fmla="*/ 69594 h 404"/>
                <a:gd name="T4" fmla="*/ 135933 w 403"/>
                <a:gd name="T5" fmla="*/ 8225 h 404"/>
                <a:gd name="T6" fmla="*/ 123288 w 403"/>
                <a:gd name="T7" fmla="*/ 1265 h 404"/>
                <a:gd name="T8" fmla="*/ 8851 w 403"/>
                <a:gd name="T9" fmla="*/ 32266 h 404"/>
                <a:gd name="T10" fmla="*/ 1264 w 403"/>
                <a:gd name="T11" fmla="*/ 44287 h 404"/>
                <a:gd name="T12" fmla="*/ 42361 w 403"/>
                <a:gd name="T13" fmla="*/ 196761 h 404"/>
                <a:gd name="T14" fmla="*/ 54373 w 403"/>
                <a:gd name="T15" fmla="*/ 203721 h 404"/>
                <a:gd name="T16" fmla="*/ 100527 w 403"/>
                <a:gd name="T17" fmla="*/ 191067 h 404"/>
                <a:gd name="T18" fmla="*/ 94205 w 403"/>
                <a:gd name="T19" fmla="*/ 214476 h 404"/>
                <a:gd name="T20" fmla="*/ 101160 w 403"/>
                <a:gd name="T21" fmla="*/ 226497 h 404"/>
                <a:gd name="T22" fmla="*/ 203584 w 403"/>
                <a:gd name="T23" fmla="*/ 253702 h 404"/>
                <a:gd name="T24" fmla="*/ 216229 w 403"/>
                <a:gd name="T25" fmla="*/ 247375 h 404"/>
                <a:gd name="T26" fmla="*/ 253532 w 403"/>
                <a:gd name="T27" fmla="*/ 106922 h 404"/>
                <a:gd name="T28" fmla="*/ 246577 w 403"/>
                <a:gd name="T29" fmla="*/ 94901 h 404"/>
                <a:gd name="T30" fmla="*/ 21496 w 403"/>
                <a:gd name="T31" fmla="*/ 47450 h 404"/>
                <a:gd name="T32" fmla="*/ 120759 w 403"/>
                <a:gd name="T33" fmla="*/ 20878 h 404"/>
                <a:gd name="T34" fmla="*/ 157430 w 403"/>
                <a:gd name="T35" fmla="*/ 157536 h 404"/>
                <a:gd name="T36" fmla="*/ 58167 w 403"/>
                <a:gd name="T37" fmla="*/ 184108 h 404"/>
                <a:gd name="T38" fmla="*/ 21496 w 403"/>
                <a:gd name="T39" fmla="*/ 47450 h 404"/>
                <a:gd name="T40" fmla="*/ 199158 w 403"/>
                <a:gd name="T41" fmla="*/ 234722 h 404"/>
                <a:gd name="T42" fmla="*/ 113172 w 403"/>
                <a:gd name="T43" fmla="*/ 211313 h 404"/>
                <a:gd name="T44" fmla="*/ 120127 w 403"/>
                <a:gd name="T45" fmla="*/ 186006 h 404"/>
                <a:gd name="T46" fmla="*/ 169443 w 403"/>
                <a:gd name="T47" fmla="*/ 172720 h 404"/>
                <a:gd name="T48" fmla="*/ 176397 w 403"/>
                <a:gd name="T49" fmla="*/ 160699 h 404"/>
                <a:gd name="T50" fmla="*/ 157430 w 403"/>
                <a:gd name="T51" fmla="*/ 89840 h 404"/>
                <a:gd name="T52" fmla="*/ 232667 w 403"/>
                <a:gd name="T53" fmla="*/ 110085 h 404"/>
                <a:gd name="T54" fmla="*/ 199158 w 403"/>
                <a:gd name="T55" fmla="*/ 234722 h 404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0" t="0" r="r" b="b"/>
              <a:pathLst>
                <a:path w="403" h="404">
                  <a:moveTo>
                    <a:pt x="390" y="150"/>
                  </a:moveTo>
                  <a:cubicBezTo>
                    <a:pt x="241" y="110"/>
                    <a:pt x="241" y="110"/>
                    <a:pt x="241" y="110"/>
                  </a:cubicBezTo>
                  <a:cubicBezTo>
                    <a:pt x="215" y="13"/>
                    <a:pt x="215" y="13"/>
                    <a:pt x="215" y="13"/>
                  </a:cubicBezTo>
                  <a:cubicBezTo>
                    <a:pt x="213" y="5"/>
                    <a:pt x="204" y="0"/>
                    <a:pt x="195" y="2"/>
                  </a:cubicBezTo>
                  <a:cubicBezTo>
                    <a:pt x="14" y="51"/>
                    <a:pt x="14" y="51"/>
                    <a:pt x="14" y="51"/>
                  </a:cubicBezTo>
                  <a:cubicBezTo>
                    <a:pt x="5" y="53"/>
                    <a:pt x="0" y="62"/>
                    <a:pt x="2" y="70"/>
                  </a:cubicBezTo>
                  <a:cubicBezTo>
                    <a:pt x="67" y="311"/>
                    <a:pt x="67" y="311"/>
                    <a:pt x="67" y="311"/>
                  </a:cubicBezTo>
                  <a:cubicBezTo>
                    <a:pt x="69" y="319"/>
                    <a:pt x="78" y="324"/>
                    <a:pt x="86" y="322"/>
                  </a:cubicBezTo>
                  <a:cubicBezTo>
                    <a:pt x="159" y="302"/>
                    <a:pt x="159" y="302"/>
                    <a:pt x="159" y="302"/>
                  </a:cubicBezTo>
                  <a:cubicBezTo>
                    <a:pt x="149" y="339"/>
                    <a:pt x="149" y="339"/>
                    <a:pt x="149" y="339"/>
                  </a:cubicBezTo>
                  <a:cubicBezTo>
                    <a:pt x="147" y="347"/>
                    <a:pt x="152" y="356"/>
                    <a:pt x="160" y="358"/>
                  </a:cubicBezTo>
                  <a:cubicBezTo>
                    <a:pt x="322" y="401"/>
                    <a:pt x="322" y="401"/>
                    <a:pt x="322" y="401"/>
                  </a:cubicBezTo>
                  <a:cubicBezTo>
                    <a:pt x="331" y="404"/>
                    <a:pt x="340" y="399"/>
                    <a:pt x="342" y="391"/>
                  </a:cubicBezTo>
                  <a:cubicBezTo>
                    <a:pt x="401" y="169"/>
                    <a:pt x="401" y="169"/>
                    <a:pt x="401" y="169"/>
                  </a:cubicBezTo>
                  <a:cubicBezTo>
                    <a:pt x="403" y="161"/>
                    <a:pt x="398" y="152"/>
                    <a:pt x="390" y="150"/>
                  </a:cubicBezTo>
                  <a:close/>
                  <a:moveTo>
                    <a:pt x="34" y="75"/>
                  </a:moveTo>
                  <a:cubicBezTo>
                    <a:pt x="191" y="33"/>
                    <a:pt x="191" y="33"/>
                    <a:pt x="191" y="33"/>
                  </a:cubicBezTo>
                  <a:cubicBezTo>
                    <a:pt x="249" y="249"/>
                    <a:pt x="249" y="249"/>
                    <a:pt x="249" y="249"/>
                  </a:cubicBezTo>
                  <a:cubicBezTo>
                    <a:pt x="92" y="291"/>
                    <a:pt x="92" y="291"/>
                    <a:pt x="92" y="291"/>
                  </a:cubicBezTo>
                  <a:lnTo>
                    <a:pt x="34" y="75"/>
                  </a:lnTo>
                  <a:close/>
                  <a:moveTo>
                    <a:pt x="315" y="371"/>
                  </a:moveTo>
                  <a:cubicBezTo>
                    <a:pt x="179" y="334"/>
                    <a:pt x="179" y="334"/>
                    <a:pt x="179" y="334"/>
                  </a:cubicBezTo>
                  <a:cubicBezTo>
                    <a:pt x="190" y="294"/>
                    <a:pt x="190" y="294"/>
                    <a:pt x="190" y="294"/>
                  </a:cubicBezTo>
                  <a:cubicBezTo>
                    <a:pt x="268" y="273"/>
                    <a:pt x="268" y="273"/>
                    <a:pt x="268" y="273"/>
                  </a:cubicBezTo>
                  <a:cubicBezTo>
                    <a:pt x="276" y="271"/>
                    <a:pt x="282" y="262"/>
                    <a:pt x="279" y="254"/>
                  </a:cubicBezTo>
                  <a:cubicBezTo>
                    <a:pt x="249" y="142"/>
                    <a:pt x="249" y="142"/>
                    <a:pt x="249" y="142"/>
                  </a:cubicBezTo>
                  <a:cubicBezTo>
                    <a:pt x="368" y="174"/>
                    <a:pt x="368" y="174"/>
                    <a:pt x="368" y="174"/>
                  </a:cubicBezTo>
                  <a:lnTo>
                    <a:pt x="315" y="37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2">
                    <a:lumMod val="10000"/>
                  </a:schemeClr>
                </a:solidFill>
              </a:endParaRPr>
            </a:p>
          </p:txBody>
        </p:sp>
        <p:sp>
          <p:nvSpPr>
            <p:cNvPr id="23" name="Freeform 26"/>
            <p:cNvSpPr>
              <a:spLocks noChangeAspect="1"/>
            </p:cNvSpPr>
            <p:nvPr/>
          </p:nvSpPr>
          <p:spPr bwMode="auto">
            <a:xfrm>
              <a:off x="7597775" y="4469978"/>
              <a:ext cx="242888" cy="252412"/>
            </a:xfrm>
            <a:custGeom>
              <a:avLst/>
              <a:gdLst>
                <a:gd name="T0" fmla="*/ 91341 w 274"/>
                <a:gd name="T1" fmla="*/ 252000 h 284"/>
                <a:gd name="T2" fmla="*/ 70945 w 274"/>
                <a:gd name="T3" fmla="*/ 242239 h 284"/>
                <a:gd name="T4" fmla="*/ 7981 w 274"/>
                <a:gd name="T5" fmla="*/ 157944 h 284"/>
                <a:gd name="T6" fmla="*/ 12415 w 274"/>
                <a:gd name="T7" fmla="*/ 123338 h 284"/>
                <a:gd name="T8" fmla="*/ 47001 w 274"/>
                <a:gd name="T9" fmla="*/ 128662 h 284"/>
                <a:gd name="T10" fmla="*/ 88681 w 274"/>
                <a:gd name="T11" fmla="*/ 183676 h 284"/>
                <a:gd name="T12" fmla="*/ 194211 w 274"/>
                <a:gd name="T13" fmla="*/ 15085 h 284"/>
                <a:gd name="T14" fmla="*/ 227910 w 274"/>
                <a:gd name="T15" fmla="*/ 7099 h 284"/>
                <a:gd name="T16" fmla="*/ 235892 w 274"/>
                <a:gd name="T17" fmla="*/ 41704 h 284"/>
                <a:gd name="T18" fmla="*/ 111738 w 274"/>
                <a:gd name="T19" fmla="*/ 240465 h 284"/>
                <a:gd name="T20" fmla="*/ 92228 w 274"/>
                <a:gd name="T21" fmla="*/ 252000 h 284"/>
                <a:gd name="T22" fmla="*/ 91341 w 274"/>
                <a:gd name="T23" fmla="*/ 252000 h 284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274" h="284">
                  <a:moveTo>
                    <a:pt x="103" y="284"/>
                  </a:moveTo>
                  <a:cubicBezTo>
                    <a:pt x="94" y="284"/>
                    <a:pt x="86" y="280"/>
                    <a:pt x="80" y="273"/>
                  </a:cubicBezTo>
                  <a:cubicBezTo>
                    <a:pt x="9" y="178"/>
                    <a:pt x="9" y="178"/>
                    <a:pt x="9" y="178"/>
                  </a:cubicBezTo>
                  <a:cubicBezTo>
                    <a:pt x="0" y="166"/>
                    <a:pt x="2" y="149"/>
                    <a:pt x="14" y="139"/>
                  </a:cubicBezTo>
                  <a:cubicBezTo>
                    <a:pt x="27" y="130"/>
                    <a:pt x="44" y="133"/>
                    <a:pt x="53" y="145"/>
                  </a:cubicBezTo>
                  <a:cubicBezTo>
                    <a:pt x="100" y="207"/>
                    <a:pt x="100" y="207"/>
                    <a:pt x="100" y="207"/>
                  </a:cubicBezTo>
                  <a:cubicBezTo>
                    <a:pt x="219" y="17"/>
                    <a:pt x="219" y="17"/>
                    <a:pt x="219" y="17"/>
                  </a:cubicBezTo>
                  <a:cubicBezTo>
                    <a:pt x="227" y="4"/>
                    <a:pt x="244" y="0"/>
                    <a:pt x="257" y="8"/>
                  </a:cubicBezTo>
                  <a:cubicBezTo>
                    <a:pt x="270" y="16"/>
                    <a:pt x="274" y="33"/>
                    <a:pt x="266" y="47"/>
                  </a:cubicBezTo>
                  <a:cubicBezTo>
                    <a:pt x="126" y="271"/>
                    <a:pt x="126" y="271"/>
                    <a:pt x="126" y="271"/>
                  </a:cubicBezTo>
                  <a:cubicBezTo>
                    <a:pt x="121" y="279"/>
                    <a:pt x="113" y="283"/>
                    <a:pt x="104" y="284"/>
                  </a:cubicBezTo>
                  <a:cubicBezTo>
                    <a:pt x="104" y="284"/>
                    <a:pt x="103" y="284"/>
                    <a:pt x="103" y="28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2">
                    <a:lumMod val="10000"/>
                  </a:schemeClr>
                </a:solidFill>
              </a:endParaRP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xmlns="" id="{5F4F03D3-505B-430E-933B-56C977AF2CD2}"/>
              </a:ext>
            </a:extLst>
          </p:cNvPr>
          <p:cNvGrpSpPr/>
          <p:nvPr/>
        </p:nvGrpSpPr>
        <p:grpSpPr>
          <a:xfrm rot="5400000">
            <a:off x="351367" y="387145"/>
            <a:ext cx="395467" cy="392267"/>
            <a:chOff x="690880" y="391162"/>
            <a:chExt cx="284480" cy="380999"/>
          </a:xfrm>
          <a:gradFill>
            <a:gsLst>
              <a:gs pos="19000">
                <a:srgbClr val="6EB92B"/>
              </a:gs>
              <a:gs pos="76000">
                <a:srgbClr val="3DC791"/>
              </a:gs>
            </a:gsLst>
            <a:lin ang="15600000" scaled="0"/>
          </a:gradFill>
        </p:grpSpPr>
        <p:sp>
          <p:nvSpPr>
            <p:cNvPr id="27" name="矩形 26">
              <a:extLst>
                <a:ext uri="{FF2B5EF4-FFF2-40B4-BE49-F238E27FC236}">
                  <a16:creationId xmlns:a16="http://schemas.microsoft.com/office/drawing/2014/main" xmlns="" id="{8C60E3A3-594F-49E8-B491-12B886D17BDC}"/>
                </a:ext>
              </a:extLst>
            </p:cNvPr>
            <p:cNvSpPr/>
            <p:nvPr/>
          </p:nvSpPr>
          <p:spPr>
            <a:xfrm>
              <a:off x="690880" y="528320"/>
              <a:ext cx="284480" cy="24384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67" spc="40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gency FB" panose="020B0503020202020204" pitchFamily="34" charset="0"/>
              </a:endParaRPr>
            </a:p>
          </p:txBody>
        </p:sp>
        <p:sp>
          <p:nvSpPr>
            <p:cNvPr id="28" name="矩形 27">
              <a:extLst>
                <a:ext uri="{FF2B5EF4-FFF2-40B4-BE49-F238E27FC236}">
                  <a16:creationId xmlns:a16="http://schemas.microsoft.com/office/drawing/2014/main" xmlns="" id="{80FCC03B-73D7-4D25-AE5E-322269D4F2C6}"/>
                </a:ext>
              </a:extLst>
            </p:cNvPr>
            <p:cNvSpPr/>
            <p:nvPr/>
          </p:nvSpPr>
          <p:spPr>
            <a:xfrm flipV="1">
              <a:off x="690880" y="391162"/>
              <a:ext cx="284480" cy="6603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67" spc="40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gency FB" panose="020B0503020202020204" pitchFamily="34" charset="0"/>
              </a:endParaRPr>
            </a:p>
          </p:txBody>
        </p:sp>
      </p:grpSp>
      <p:sp>
        <p:nvSpPr>
          <p:cNvPr id="39" name="文本框 38">
            <a:extLst>
              <a:ext uri="{FF2B5EF4-FFF2-40B4-BE49-F238E27FC236}">
                <a16:creationId xmlns:a16="http://schemas.microsoft.com/office/drawing/2014/main" xmlns="" id="{80D6B091-6177-4A10-800E-F5E6086341B7}"/>
              </a:ext>
            </a:extLst>
          </p:cNvPr>
          <p:cNvSpPr txBox="1"/>
          <p:nvPr/>
        </p:nvSpPr>
        <p:spPr>
          <a:xfrm>
            <a:off x="877984" y="331895"/>
            <a:ext cx="2627216" cy="5027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67" spc="40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gency FB" panose="020B0503020202020204" pitchFamily="34" charset="0"/>
              </a:rPr>
              <a:t>点击输入标题</a:t>
            </a:r>
          </a:p>
        </p:txBody>
      </p:sp>
      <p:sp>
        <p:nvSpPr>
          <p:cNvPr id="40" name="išľíďè">
            <a:extLst>
              <a:ext uri="{FF2B5EF4-FFF2-40B4-BE49-F238E27FC236}">
                <a16:creationId xmlns:a16="http://schemas.microsoft.com/office/drawing/2014/main" xmlns="" id="{24F6F182-64FB-4184-8298-C2A3E5979DBD}"/>
              </a:ext>
            </a:extLst>
          </p:cNvPr>
          <p:cNvSpPr/>
          <p:nvPr/>
        </p:nvSpPr>
        <p:spPr bwMode="auto">
          <a:xfrm>
            <a:off x="450822" y="4284601"/>
            <a:ext cx="2589436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lvl="0" algn="ctr" defTabSz="913765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在此框中选择粘贴，并选择只保留文字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</a:t>
            </a:r>
          </a:p>
        </p:txBody>
      </p:sp>
      <p:sp>
        <p:nvSpPr>
          <p:cNvPr id="41" name="iSlíďè">
            <a:extLst>
              <a:ext uri="{FF2B5EF4-FFF2-40B4-BE49-F238E27FC236}">
                <a16:creationId xmlns:a16="http://schemas.microsoft.com/office/drawing/2014/main" xmlns="" id="{D893D64A-E5F2-400B-BBCC-946DD3A1622D}"/>
              </a:ext>
            </a:extLst>
          </p:cNvPr>
          <p:cNvSpPr txBox="1"/>
          <p:nvPr/>
        </p:nvSpPr>
        <p:spPr bwMode="auto">
          <a:xfrm>
            <a:off x="1003947" y="3937353"/>
            <a:ext cx="2195830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标题文本预设</a:t>
            </a:r>
          </a:p>
        </p:txBody>
      </p:sp>
      <p:sp>
        <p:nvSpPr>
          <p:cNvPr id="42" name="išľíďè">
            <a:extLst>
              <a:ext uri="{FF2B5EF4-FFF2-40B4-BE49-F238E27FC236}">
                <a16:creationId xmlns:a16="http://schemas.microsoft.com/office/drawing/2014/main" xmlns="" id="{E0C401DA-A4EB-4703-9652-154B06352C8C}"/>
              </a:ext>
            </a:extLst>
          </p:cNvPr>
          <p:cNvSpPr/>
          <p:nvPr/>
        </p:nvSpPr>
        <p:spPr bwMode="auto">
          <a:xfrm>
            <a:off x="3035001" y="2059789"/>
            <a:ext cx="2589436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lvl="0" algn="ctr" defTabSz="913765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在此框中选择粘贴，并选择只保留文字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</a:t>
            </a:r>
          </a:p>
        </p:txBody>
      </p:sp>
      <p:sp>
        <p:nvSpPr>
          <p:cNvPr id="43" name="iSlíďè">
            <a:extLst>
              <a:ext uri="{FF2B5EF4-FFF2-40B4-BE49-F238E27FC236}">
                <a16:creationId xmlns:a16="http://schemas.microsoft.com/office/drawing/2014/main" xmlns="" id="{A02C200B-0AB9-41C2-AAEE-A770303336D3}"/>
              </a:ext>
            </a:extLst>
          </p:cNvPr>
          <p:cNvSpPr txBox="1"/>
          <p:nvPr/>
        </p:nvSpPr>
        <p:spPr bwMode="auto">
          <a:xfrm>
            <a:off x="3588126" y="1712541"/>
            <a:ext cx="2195830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标题文本预设</a:t>
            </a:r>
          </a:p>
        </p:txBody>
      </p:sp>
      <p:sp>
        <p:nvSpPr>
          <p:cNvPr id="46" name="išľíďè">
            <a:extLst>
              <a:ext uri="{FF2B5EF4-FFF2-40B4-BE49-F238E27FC236}">
                <a16:creationId xmlns:a16="http://schemas.microsoft.com/office/drawing/2014/main" xmlns="" id="{BA58A225-C49E-4B72-8F0E-208443FCD38A}"/>
              </a:ext>
            </a:extLst>
          </p:cNvPr>
          <p:cNvSpPr/>
          <p:nvPr/>
        </p:nvSpPr>
        <p:spPr bwMode="auto">
          <a:xfrm>
            <a:off x="5890911" y="2059789"/>
            <a:ext cx="2589436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lvl="0" algn="ctr" defTabSz="913765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在此框中选择粘贴，并选择只保留文字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</a:t>
            </a:r>
          </a:p>
        </p:txBody>
      </p:sp>
      <p:sp>
        <p:nvSpPr>
          <p:cNvPr id="47" name="iSlíďè">
            <a:extLst>
              <a:ext uri="{FF2B5EF4-FFF2-40B4-BE49-F238E27FC236}">
                <a16:creationId xmlns:a16="http://schemas.microsoft.com/office/drawing/2014/main" xmlns="" id="{0882C282-D1E7-4ABC-B003-D8400BB79B61}"/>
              </a:ext>
            </a:extLst>
          </p:cNvPr>
          <p:cNvSpPr txBox="1"/>
          <p:nvPr/>
        </p:nvSpPr>
        <p:spPr bwMode="auto">
          <a:xfrm>
            <a:off x="6444036" y="1712541"/>
            <a:ext cx="2195830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标题文本预设</a:t>
            </a:r>
          </a:p>
        </p:txBody>
      </p:sp>
      <p:sp>
        <p:nvSpPr>
          <p:cNvPr id="48" name="išľíďè">
            <a:extLst>
              <a:ext uri="{FF2B5EF4-FFF2-40B4-BE49-F238E27FC236}">
                <a16:creationId xmlns:a16="http://schemas.microsoft.com/office/drawing/2014/main" xmlns="" id="{CC51A7AD-8742-45EA-AB58-CC49A736C358}"/>
              </a:ext>
            </a:extLst>
          </p:cNvPr>
          <p:cNvSpPr/>
          <p:nvPr/>
        </p:nvSpPr>
        <p:spPr bwMode="auto">
          <a:xfrm>
            <a:off x="9027356" y="4057589"/>
            <a:ext cx="2589436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lvl="0" algn="ctr" defTabSz="913765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在此框中选择粘贴，并选择只保留文字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</a:t>
            </a:r>
          </a:p>
        </p:txBody>
      </p:sp>
      <p:sp>
        <p:nvSpPr>
          <p:cNvPr id="49" name="iSlíďè">
            <a:extLst>
              <a:ext uri="{FF2B5EF4-FFF2-40B4-BE49-F238E27FC236}">
                <a16:creationId xmlns:a16="http://schemas.microsoft.com/office/drawing/2014/main" xmlns="" id="{B34751FB-8368-48D8-8204-739820FB4BB8}"/>
              </a:ext>
            </a:extLst>
          </p:cNvPr>
          <p:cNvSpPr txBox="1"/>
          <p:nvPr/>
        </p:nvSpPr>
        <p:spPr bwMode="auto">
          <a:xfrm>
            <a:off x="9580481" y="3710341"/>
            <a:ext cx="2195830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标题文本预设</a:t>
            </a:r>
          </a:p>
        </p:txBody>
      </p:sp>
    </p:spTree>
    <p:extLst>
      <p:ext uri="{BB962C8B-B14F-4D97-AF65-F5344CB8AC3E}">
        <p14:creationId xmlns:p14="http://schemas.microsoft.com/office/powerpoint/2010/main" val="38161432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椭圆 11"/>
          <p:cNvSpPr/>
          <p:nvPr/>
        </p:nvSpPr>
        <p:spPr>
          <a:xfrm>
            <a:off x="735426" y="1810385"/>
            <a:ext cx="3470275" cy="3493770"/>
          </a:xfrm>
          <a:prstGeom prst="ellipse">
            <a:avLst/>
          </a:prstGeom>
          <a:noFill/>
          <a:ln cmpd="sng">
            <a:gradFill>
              <a:gsLst>
                <a:gs pos="0">
                  <a:srgbClr val="3DC791"/>
                </a:gs>
                <a:gs pos="100000">
                  <a:srgbClr val="6EB92B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cxnSp>
        <p:nvCxnSpPr>
          <p:cNvPr id="13" name="直接连接符 12"/>
          <p:cNvCxnSpPr>
            <a:stCxn id="12" idx="0"/>
            <a:endCxn id="18" idx="1"/>
          </p:cNvCxnSpPr>
          <p:nvPr/>
        </p:nvCxnSpPr>
        <p:spPr>
          <a:xfrm>
            <a:off x="2470564" y="1810385"/>
            <a:ext cx="2961175" cy="0"/>
          </a:xfrm>
          <a:prstGeom prst="line">
            <a:avLst/>
          </a:prstGeom>
          <a:ln>
            <a:gradFill>
              <a:gsLst>
                <a:gs pos="0">
                  <a:srgbClr val="6EB92B"/>
                </a:gs>
                <a:gs pos="100000">
                  <a:srgbClr val="3DC791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>
            <a:stCxn id="12" idx="6"/>
            <a:endCxn id="20" idx="2"/>
          </p:cNvCxnSpPr>
          <p:nvPr/>
        </p:nvCxnSpPr>
        <p:spPr>
          <a:xfrm flipV="1">
            <a:off x="4205701" y="3550920"/>
            <a:ext cx="1060450" cy="6985"/>
          </a:xfrm>
          <a:prstGeom prst="line">
            <a:avLst/>
          </a:prstGeom>
          <a:ln>
            <a:gradFill>
              <a:gsLst>
                <a:gs pos="0">
                  <a:srgbClr val="6EB92B"/>
                </a:gs>
                <a:gs pos="100000">
                  <a:srgbClr val="3DC791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>
            <a:stCxn id="12" idx="4"/>
            <a:endCxn id="23" idx="2"/>
          </p:cNvCxnSpPr>
          <p:nvPr/>
        </p:nvCxnSpPr>
        <p:spPr>
          <a:xfrm>
            <a:off x="2470881" y="5304155"/>
            <a:ext cx="2795270" cy="0"/>
          </a:xfrm>
          <a:prstGeom prst="line">
            <a:avLst/>
          </a:prstGeom>
          <a:ln>
            <a:gradFill>
              <a:gsLst>
                <a:gs pos="0">
                  <a:srgbClr val="6EB92B"/>
                </a:gs>
                <a:gs pos="100000">
                  <a:srgbClr val="3DC791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6" name="组合 15"/>
          <p:cNvGrpSpPr/>
          <p:nvPr/>
        </p:nvGrpSpPr>
        <p:grpSpPr>
          <a:xfrm>
            <a:off x="5266150" y="1325245"/>
            <a:ext cx="1138383" cy="970280"/>
            <a:chOff x="3995936" y="1495374"/>
            <a:chExt cx="850143" cy="720080"/>
          </a:xfrm>
          <a:gradFill>
            <a:gsLst>
              <a:gs pos="0">
                <a:srgbClr val="6EB92B"/>
              </a:gs>
              <a:gs pos="100000">
                <a:srgbClr val="3DC791"/>
              </a:gs>
            </a:gsLst>
            <a:lin ang="5400000" scaled="1"/>
          </a:gradFill>
        </p:grpSpPr>
        <p:sp>
          <p:nvSpPr>
            <p:cNvPr id="17" name="椭圆 16"/>
            <p:cNvSpPr/>
            <p:nvPr/>
          </p:nvSpPr>
          <p:spPr>
            <a:xfrm>
              <a:off x="3995936" y="1495374"/>
              <a:ext cx="720080" cy="72008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4119598" y="1616079"/>
              <a:ext cx="726481" cy="4786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01</a:t>
              </a:r>
              <a:endParaRPr lang="zh-CN" altLang="en-US" sz="36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5266151" y="3065780"/>
            <a:ext cx="1115353" cy="970280"/>
            <a:chOff x="3995936" y="2786571"/>
            <a:chExt cx="832944" cy="720080"/>
          </a:xfrm>
          <a:gradFill>
            <a:gsLst>
              <a:gs pos="0">
                <a:srgbClr val="6EB92B"/>
              </a:gs>
              <a:gs pos="100000">
                <a:srgbClr val="3DC791"/>
              </a:gs>
            </a:gsLst>
            <a:lin ang="5400000" scaled="1"/>
          </a:gradFill>
        </p:grpSpPr>
        <p:sp>
          <p:nvSpPr>
            <p:cNvPr id="20" name="椭圆 19"/>
            <p:cNvSpPr/>
            <p:nvPr/>
          </p:nvSpPr>
          <p:spPr>
            <a:xfrm>
              <a:off x="3995936" y="2786571"/>
              <a:ext cx="720080" cy="72008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4102399" y="2911989"/>
              <a:ext cx="726481" cy="4786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dirty="0">
                  <a:solidFill>
                    <a:schemeClr val="bg1">
                      <a:lumMod val="9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02</a:t>
              </a:r>
              <a:endParaRPr lang="zh-CN" altLang="en-US" sz="3600" dirty="0">
                <a:solidFill>
                  <a:schemeClr val="bg1">
                    <a:lumMod val="9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5266152" y="4819015"/>
            <a:ext cx="1062527" cy="970280"/>
            <a:chOff x="3995936" y="4087662"/>
            <a:chExt cx="793472" cy="720080"/>
          </a:xfrm>
          <a:gradFill>
            <a:gsLst>
              <a:gs pos="0">
                <a:srgbClr val="6EB92B"/>
              </a:gs>
              <a:gs pos="100000">
                <a:srgbClr val="3DC791"/>
              </a:gs>
            </a:gsLst>
            <a:lin ang="5400000" scaled="1"/>
          </a:gradFill>
        </p:grpSpPr>
        <p:sp>
          <p:nvSpPr>
            <p:cNvPr id="23" name="椭圆 22"/>
            <p:cNvSpPr/>
            <p:nvPr/>
          </p:nvSpPr>
          <p:spPr>
            <a:xfrm>
              <a:off x="3995936" y="4087662"/>
              <a:ext cx="720080" cy="72008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4062927" y="4208431"/>
              <a:ext cx="726481" cy="4786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03</a:t>
              </a:r>
              <a:endParaRPr lang="zh-CN" altLang="en-US" sz="36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xmlns="" id="{CCA3B22E-9FFB-499D-BD14-DBADA8D113DA}"/>
              </a:ext>
            </a:extLst>
          </p:cNvPr>
          <p:cNvGrpSpPr/>
          <p:nvPr/>
        </p:nvGrpSpPr>
        <p:grpSpPr>
          <a:xfrm rot="5400000">
            <a:off x="351367" y="387145"/>
            <a:ext cx="395467" cy="392267"/>
            <a:chOff x="690880" y="391162"/>
            <a:chExt cx="284480" cy="380999"/>
          </a:xfrm>
          <a:gradFill>
            <a:gsLst>
              <a:gs pos="19000">
                <a:srgbClr val="6EB92B"/>
              </a:gs>
              <a:gs pos="76000">
                <a:srgbClr val="3DC791"/>
              </a:gs>
            </a:gsLst>
            <a:lin ang="15600000" scaled="0"/>
          </a:gradFill>
        </p:grpSpPr>
        <p:sp>
          <p:nvSpPr>
            <p:cNvPr id="26" name="矩形 25">
              <a:extLst>
                <a:ext uri="{FF2B5EF4-FFF2-40B4-BE49-F238E27FC236}">
                  <a16:creationId xmlns:a16="http://schemas.microsoft.com/office/drawing/2014/main" xmlns="" id="{A812DA23-C504-4FD8-968A-407DC5EA9456}"/>
                </a:ext>
              </a:extLst>
            </p:cNvPr>
            <p:cNvSpPr/>
            <p:nvPr/>
          </p:nvSpPr>
          <p:spPr>
            <a:xfrm>
              <a:off x="690880" y="528320"/>
              <a:ext cx="284480" cy="24384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67" spc="40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gency FB" panose="020B0503020202020204" pitchFamily="34" charset="0"/>
              </a:endParaRPr>
            </a:p>
          </p:txBody>
        </p:sp>
        <p:sp>
          <p:nvSpPr>
            <p:cNvPr id="27" name="矩形 26">
              <a:extLst>
                <a:ext uri="{FF2B5EF4-FFF2-40B4-BE49-F238E27FC236}">
                  <a16:creationId xmlns:a16="http://schemas.microsoft.com/office/drawing/2014/main" xmlns="" id="{EBE05C66-18ED-4A5A-80D4-B120E3FE1BBF}"/>
                </a:ext>
              </a:extLst>
            </p:cNvPr>
            <p:cNvSpPr/>
            <p:nvPr/>
          </p:nvSpPr>
          <p:spPr>
            <a:xfrm flipV="1">
              <a:off x="690880" y="391162"/>
              <a:ext cx="284480" cy="6603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67" spc="40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gency FB" panose="020B0503020202020204" pitchFamily="34" charset="0"/>
              </a:endParaRPr>
            </a:p>
          </p:txBody>
        </p:sp>
      </p:grpSp>
      <p:sp>
        <p:nvSpPr>
          <p:cNvPr id="28" name="文本框 27">
            <a:extLst>
              <a:ext uri="{FF2B5EF4-FFF2-40B4-BE49-F238E27FC236}">
                <a16:creationId xmlns:a16="http://schemas.microsoft.com/office/drawing/2014/main" xmlns="" id="{96A3DF2C-C09E-4F63-AD56-3FC99787C7AF}"/>
              </a:ext>
            </a:extLst>
          </p:cNvPr>
          <p:cNvSpPr txBox="1"/>
          <p:nvPr/>
        </p:nvSpPr>
        <p:spPr>
          <a:xfrm>
            <a:off x="877984" y="331895"/>
            <a:ext cx="2627216" cy="5027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67" spc="40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gency FB" panose="020B0503020202020204" pitchFamily="34" charset="0"/>
              </a:rPr>
              <a:t>点击输入标题</a:t>
            </a: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AA1FA9FB-356D-499F-A12D-E19CDB0C699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48" t="2479" r="43915" b="16927"/>
          <a:stretch/>
        </p:blipFill>
        <p:spPr>
          <a:xfrm>
            <a:off x="877984" y="1964691"/>
            <a:ext cx="3185158" cy="3185158"/>
          </a:xfrm>
          <a:prstGeom prst="ellipse">
            <a:avLst/>
          </a:prstGeom>
        </p:spPr>
      </p:pic>
      <p:sp>
        <p:nvSpPr>
          <p:cNvPr id="31" name="išľíďè">
            <a:extLst>
              <a:ext uri="{FF2B5EF4-FFF2-40B4-BE49-F238E27FC236}">
                <a16:creationId xmlns:a16="http://schemas.microsoft.com/office/drawing/2014/main" xmlns="" id="{7DB429BA-A5E5-4584-B637-E0B8E4BD00E0}"/>
              </a:ext>
            </a:extLst>
          </p:cNvPr>
          <p:cNvSpPr/>
          <p:nvPr/>
        </p:nvSpPr>
        <p:spPr bwMode="auto">
          <a:xfrm>
            <a:off x="6570122" y="1738036"/>
            <a:ext cx="4696144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lvl="0" defTabSz="913765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在此框中选择粘贴，并选择只保留文字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</a:t>
            </a:r>
          </a:p>
        </p:txBody>
      </p:sp>
      <p:sp>
        <p:nvSpPr>
          <p:cNvPr id="32" name="iSlíďè">
            <a:extLst>
              <a:ext uri="{FF2B5EF4-FFF2-40B4-BE49-F238E27FC236}">
                <a16:creationId xmlns:a16="http://schemas.microsoft.com/office/drawing/2014/main" xmlns="" id="{44E874CD-2DA6-4AFF-BFB4-26F9AA13D070}"/>
              </a:ext>
            </a:extLst>
          </p:cNvPr>
          <p:cNvSpPr txBox="1"/>
          <p:nvPr/>
        </p:nvSpPr>
        <p:spPr bwMode="auto">
          <a:xfrm>
            <a:off x="6570122" y="1325245"/>
            <a:ext cx="2195830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Autofit/>
          </a:bodyPr>
          <a:lstStyle/>
          <a:p>
            <a:pPr marL="0" marR="0" lvl="0" indent="0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标题文本预设</a:t>
            </a:r>
          </a:p>
        </p:txBody>
      </p:sp>
      <p:sp>
        <p:nvSpPr>
          <p:cNvPr id="33" name="išľíďè">
            <a:extLst>
              <a:ext uri="{FF2B5EF4-FFF2-40B4-BE49-F238E27FC236}">
                <a16:creationId xmlns:a16="http://schemas.microsoft.com/office/drawing/2014/main" xmlns="" id="{A204D1F6-0351-4685-8E2A-6EA27A6DC2E2}"/>
              </a:ext>
            </a:extLst>
          </p:cNvPr>
          <p:cNvSpPr/>
          <p:nvPr/>
        </p:nvSpPr>
        <p:spPr bwMode="auto">
          <a:xfrm>
            <a:off x="6570122" y="3471969"/>
            <a:ext cx="4696144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lvl="0" defTabSz="913765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在此框中选择粘贴，并选择只保留文字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</a:t>
            </a:r>
          </a:p>
        </p:txBody>
      </p:sp>
      <p:sp>
        <p:nvSpPr>
          <p:cNvPr id="34" name="iSlíďè">
            <a:extLst>
              <a:ext uri="{FF2B5EF4-FFF2-40B4-BE49-F238E27FC236}">
                <a16:creationId xmlns:a16="http://schemas.microsoft.com/office/drawing/2014/main" xmlns="" id="{8D608672-E1B8-4C9C-BA17-6D3EEC7465EF}"/>
              </a:ext>
            </a:extLst>
          </p:cNvPr>
          <p:cNvSpPr txBox="1"/>
          <p:nvPr/>
        </p:nvSpPr>
        <p:spPr bwMode="auto">
          <a:xfrm>
            <a:off x="6570122" y="3059178"/>
            <a:ext cx="2195830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Autofit/>
          </a:bodyPr>
          <a:lstStyle/>
          <a:p>
            <a:pPr marL="0" marR="0" lvl="0" indent="0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标题文本预设</a:t>
            </a:r>
          </a:p>
        </p:txBody>
      </p:sp>
      <p:sp>
        <p:nvSpPr>
          <p:cNvPr id="35" name="išľíďè">
            <a:extLst>
              <a:ext uri="{FF2B5EF4-FFF2-40B4-BE49-F238E27FC236}">
                <a16:creationId xmlns:a16="http://schemas.microsoft.com/office/drawing/2014/main" xmlns="" id="{16CF3CFD-6558-4E29-860B-C49D75B45A44}"/>
              </a:ext>
            </a:extLst>
          </p:cNvPr>
          <p:cNvSpPr/>
          <p:nvPr/>
        </p:nvSpPr>
        <p:spPr bwMode="auto">
          <a:xfrm>
            <a:off x="6570122" y="5218940"/>
            <a:ext cx="4696144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lvl="0" defTabSz="913765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在此框中选择粘贴，并选择只保留文字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</a:t>
            </a:r>
          </a:p>
        </p:txBody>
      </p:sp>
      <p:sp>
        <p:nvSpPr>
          <p:cNvPr id="36" name="iSlíďè">
            <a:extLst>
              <a:ext uri="{FF2B5EF4-FFF2-40B4-BE49-F238E27FC236}">
                <a16:creationId xmlns:a16="http://schemas.microsoft.com/office/drawing/2014/main" xmlns="" id="{9CEC09C5-3AD3-4CE8-965C-9B740634CF1E}"/>
              </a:ext>
            </a:extLst>
          </p:cNvPr>
          <p:cNvSpPr txBox="1"/>
          <p:nvPr/>
        </p:nvSpPr>
        <p:spPr bwMode="auto">
          <a:xfrm>
            <a:off x="6570122" y="4806149"/>
            <a:ext cx="2195830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Autofit/>
          </a:bodyPr>
          <a:lstStyle/>
          <a:p>
            <a:pPr marL="0" marR="0" lvl="0" indent="0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标题文本预设</a:t>
            </a:r>
          </a:p>
        </p:txBody>
      </p:sp>
    </p:spTree>
    <p:extLst>
      <p:ext uri="{BB962C8B-B14F-4D97-AF65-F5344CB8AC3E}">
        <p14:creationId xmlns:p14="http://schemas.microsoft.com/office/powerpoint/2010/main" val="17611232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914F7E82-68B6-4CBE-B3C9-F540F86E996F}"/>
              </a:ext>
            </a:extLst>
          </p:cNvPr>
          <p:cNvGrpSpPr/>
          <p:nvPr/>
        </p:nvGrpSpPr>
        <p:grpSpPr>
          <a:xfrm>
            <a:off x="7325850" y="672596"/>
            <a:ext cx="3829050" cy="5244429"/>
            <a:chOff x="4972207" y="1404686"/>
            <a:chExt cx="2527834" cy="3462227"/>
          </a:xfrm>
        </p:grpSpPr>
        <p:sp>
          <p:nvSpPr>
            <p:cNvPr id="11" name="Rectangle: Rounded Corners 23"/>
            <p:cNvSpPr/>
            <p:nvPr/>
          </p:nvSpPr>
          <p:spPr bwMode="auto">
            <a:xfrm>
              <a:off x="6537067" y="1630104"/>
              <a:ext cx="409020" cy="2240461"/>
            </a:xfrm>
            <a:prstGeom prst="roundRect">
              <a:avLst>
                <a:gd name="adj" fmla="val 49824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 sz="1600" b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Rectangle: Rounded Corners 24"/>
            <p:cNvSpPr/>
            <p:nvPr/>
          </p:nvSpPr>
          <p:spPr bwMode="auto">
            <a:xfrm>
              <a:off x="6539680" y="2525243"/>
              <a:ext cx="399219" cy="398565"/>
            </a:xfrm>
            <a:prstGeom prst="roundRect">
              <a:avLst>
                <a:gd name="adj" fmla="val 49819"/>
              </a:avLst>
            </a:prstGeom>
            <a:solidFill>
              <a:schemeClr val="bg1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 sz="1600" b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Freeform: Shape 25"/>
            <p:cNvSpPr/>
            <p:nvPr/>
          </p:nvSpPr>
          <p:spPr bwMode="auto">
            <a:xfrm>
              <a:off x="6565162" y="2600382"/>
              <a:ext cx="360016" cy="2509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>
              <a:noFill/>
            </a:ln>
            <a:effectLst/>
          </p:spPr>
          <p:txBody>
            <a:bodyPr wrap="none" lIns="0" tIns="0" rIns="0" bIns="0" anchor="b">
              <a:normAutofit/>
            </a:bodyPr>
            <a:lstStyle/>
            <a:p>
              <a:pPr algn="ctr">
                <a:defRPr/>
              </a:pPr>
              <a:r>
                <a:rPr lang="es-ES" sz="1600" b="1">
                  <a:solidFill>
                    <a:srgbClr val="66C16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04</a:t>
              </a:r>
            </a:p>
          </p:txBody>
        </p:sp>
        <p:sp>
          <p:nvSpPr>
            <p:cNvPr id="14" name="Rectangle: Rounded Corners 26"/>
            <p:cNvSpPr/>
            <p:nvPr/>
          </p:nvSpPr>
          <p:spPr bwMode="auto">
            <a:xfrm>
              <a:off x="5479235" y="1685642"/>
              <a:ext cx="409020" cy="2184923"/>
            </a:xfrm>
            <a:prstGeom prst="roundRect">
              <a:avLst>
                <a:gd name="adj" fmla="val 49824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 sz="1600" b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" name="Rectangle: Rounded Corners 27"/>
            <p:cNvSpPr/>
            <p:nvPr/>
          </p:nvSpPr>
          <p:spPr bwMode="auto">
            <a:xfrm>
              <a:off x="5479888" y="2525243"/>
              <a:ext cx="398566" cy="398565"/>
            </a:xfrm>
            <a:prstGeom prst="roundRect">
              <a:avLst>
                <a:gd name="adj" fmla="val 49819"/>
              </a:avLst>
            </a:prstGeom>
            <a:solidFill>
              <a:schemeClr val="bg1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 sz="1600" b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" name="Freeform: Shape 28"/>
            <p:cNvSpPr/>
            <p:nvPr/>
          </p:nvSpPr>
          <p:spPr bwMode="auto">
            <a:xfrm>
              <a:off x="5491929" y="2546714"/>
              <a:ext cx="360016" cy="2509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>
              <a:noFill/>
            </a:ln>
            <a:effectLst/>
          </p:spPr>
          <p:txBody>
            <a:bodyPr wrap="none" lIns="0" tIns="0" rIns="0" bIns="0" anchor="b">
              <a:normAutofit/>
            </a:bodyPr>
            <a:lstStyle/>
            <a:p>
              <a:pPr algn="ctr">
                <a:defRPr/>
              </a:pPr>
              <a:r>
                <a:rPr lang="es-ES" sz="1600" b="1" dirty="0">
                  <a:solidFill>
                    <a:srgbClr val="66C16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02</a:t>
              </a:r>
            </a:p>
          </p:txBody>
        </p:sp>
        <p:sp>
          <p:nvSpPr>
            <p:cNvPr id="60" name="任意多边形: 形状 59">
              <a:extLst>
                <a:ext uri="{FF2B5EF4-FFF2-40B4-BE49-F238E27FC236}">
                  <a16:creationId xmlns:a16="http://schemas.microsoft.com/office/drawing/2014/main" xmlns="" id="{5B7BFC3E-4768-414E-8A24-81EBA24F4FD9}"/>
                </a:ext>
              </a:extLst>
            </p:cNvPr>
            <p:cNvSpPr/>
            <p:nvPr/>
          </p:nvSpPr>
          <p:spPr bwMode="auto">
            <a:xfrm>
              <a:off x="4972207" y="1404686"/>
              <a:ext cx="2527834" cy="3462227"/>
            </a:xfrm>
            <a:custGeom>
              <a:avLst/>
              <a:gdLst>
                <a:gd name="connsiteX0" fmla="*/ 2319458 w 2527834"/>
                <a:gd name="connsiteY0" fmla="*/ 781450 h 3462227"/>
                <a:gd name="connsiteX1" fmla="*/ 2331344 w 2527834"/>
                <a:gd name="connsiteY1" fmla="*/ 781450 h 3462227"/>
                <a:gd name="connsiteX2" fmla="*/ 2524684 w 2527834"/>
                <a:gd name="connsiteY2" fmla="*/ 974790 h 3462227"/>
                <a:gd name="connsiteX3" fmla="*/ 2524684 w 2527834"/>
                <a:gd name="connsiteY3" fmla="*/ 2052285 h 3462227"/>
                <a:gd name="connsiteX4" fmla="*/ 2527717 w 2527834"/>
                <a:gd name="connsiteY4" fmla="*/ 2052285 h 3462227"/>
                <a:gd name="connsiteX5" fmla="*/ 2527834 w 2527834"/>
                <a:gd name="connsiteY5" fmla="*/ 2060902 h 3462227"/>
                <a:gd name="connsiteX6" fmla="*/ 2527834 w 2527834"/>
                <a:gd name="connsiteY6" fmla="*/ 2199291 h 3462227"/>
                <a:gd name="connsiteX7" fmla="*/ 1265492 w 2527834"/>
                <a:gd name="connsiteY7" fmla="*/ 3462227 h 3462227"/>
                <a:gd name="connsiteX8" fmla="*/ 9782 w 2527834"/>
                <a:gd name="connsiteY8" fmla="*/ 2328419 h 3462227"/>
                <a:gd name="connsiteX9" fmla="*/ 9356 w 2527834"/>
                <a:gd name="connsiteY9" fmla="*/ 2319960 h 3462227"/>
                <a:gd name="connsiteX10" fmla="*/ 4140 w 2527834"/>
                <a:gd name="connsiteY10" fmla="*/ 2303159 h 3462227"/>
                <a:gd name="connsiteX11" fmla="*/ 0 w 2527834"/>
                <a:gd name="connsiteY11" fmla="*/ 2262088 h 3462227"/>
                <a:gd name="connsiteX12" fmla="*/ 0 w 2527834"/>
                <a:gd name="connsiteY12" fmla="*/ 1589621 h 3462227"/>
                <a:gd name="connsiteX13" fmla="*/ 203790 w 2527834"/>
                <a:gd name="connsiteY13" fmla="*/ 1385831 h 3462227"/>
                <a:gd name="connsiteX14" fmla="*/ 205230 w 2527834"/>
                <a:gd name="connsiteY14" fmla="*/ 1385831 h 3462227"/>
                <a:gd name="connsiteX15" fmla="*/ 409020 w 2527834"/>
                <a:gd name="connsiteY15" fmla="*/ 1589621 h 3462227"/>
                <a:gd name="connsiteX16" fmla="*/ 409020 w 2527834"/>
                <a:gd name="connsiteY16" fmla="*/ 2243259 h 3462227"/>
                <a:gd name="connsiteX17" fmla="*/ 412130 w 2527834"/>
                <a:gd name="connsiteY17" fmla="*/ 2304897 h 3462227"/>
                <a:gd name="connsiteX18" fmla="*/ 1269116 w 2527834"/>
                <a:gd name="connsiteY18" fmla="*/ 3078588 h 3462227"/>
                <a:gd name="connsiteX19" fmla="*/ 2125868 w 2527834"/>
                <a:gd name="connsiteY19" fmla="*/ 2304897 h 3462227"/>
                <a:gd name="connsiteX20" fmla="*/ 2127479 w 2527834"/>
                <a:gd name="connsiteY20" fmla="*/ 2272968 h 3462227"/>
                <a:gd name="connsiteX21" fmla="*/ 2126118 w 2527834"/>
                <a:gd name="connsiteY21" fmla="*/ 2259471 h 3462227"/>
                <a:gd name="connsiteX22" fmla="*/ 2126118 w 2527834"/>
                <a:gd name="connsiteY22" fmla="*/ 974790 h 3462227"/>
                <a:gd name="connsiteX23" fmla="*/ 2319458 w 2527834"/>
                <a:gd name="connsiteY23" fmla="*/ 781450 h 3462227"/>
                <a:gd name="connsiteX24" fmla="*/ 1217845 w 2527834"/>
                <a:gd name="connsiteY24" fmla="*/ 0 h 3462227"/>
                <a:gd name="connsiteX25" fmla="*/ 1219285 w 2527834"/>
                <a:gd name="connsiteY25" fmla="*/ 0 h 3462227"/>
                <a:gd name="connsiteX26" fmla="*/ 1423075 w 2527834"/>
                <a:gd name="connsiteY26" fmla="*/ 203790 h 3462227"/>
                <a:gd name="connsiteX27" fmla="*/ 1423075 w 2527834"/>
                <a:gd name="connsiteY27" fmla="*/ 2267316 h 3462227"/>
                <a:gd name="connsiteX28" fmla="*/ 1219285 w 2527834"/>
                <a:gd name="connsiteY28" fmla="*/ 2471106 h 3462227"/>
                <a:gd name="connsiteX29" fmla="*/ 1217845 w 2527834"/>
                <a:gd name="connsiteY29" fmla="*/ 2471106 h 3462227"/>
                <a:gd name="connsiteX30" fmla="*/ 1014055 w 2527834"/>
                <a:gd name="connsiteY30" fmla="*/ 2267316 h 3462227"/>
                <a:gd name="connsiteX31" fmla="*/ 1014055 w 2527834"/>
                <a:gd name="connsiteY31" fmla="*/ 203790 h 3462227"/>
                <a:gd name="connsiteX32" fmla="*/ 1217845 w 2527834"/>
                <a:gd name="connsiteY32" fmla="*/ 0 h 34622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2527834" h="3462227">
                  <a:moveTo>
                    <a:pt x="2319458" y="781450"/>
                  </a:moveTo>
                  <a:lnTo>
                    <a:pt x="2331344" y="781450"/>
                  </a:lnTo>
                  <a:cubicBezTo>
                    <a:pt x="2438123" y="781450"/>
                    <a:pt x="2524684" y="868011"/>
                    <a:pt x="2524684" y="974790"/>
                  </a:cubicBezTo>
                  <a:lnTo>
                    <a:pt x="2524684" y="2052285"/>
                  </a:lnTo>
                  <a:lnTo>
                    <a:pt x="2527717" y="2052285"/>
                  </a:lnTo>
                  <a:cubicBezTo>
                    <a:pt x="2527717" y="2055157"/>
                    <a:pt x="2527834" y="2058030"/>
                    <a:pt x="2527834" y="2060902"/>
                  </a:cubicBezTo>
                  <a:lnTo>
                    <a:pt x="2527834" y="2199291"/>
                  </a:lnTo>
                  <a:cubicBezTo>
                    <a:pt x="2527834" y="2896788"/>
                    <a:pt x="1962586" y="3462227"/>
                    <a:pt x="1265492" y="3462227"/>
                  </a:cubicBezTo>
                  <a:cubicBezTo>
                    <a:pt x="611857" y="3462227"/>
                    <a:pt x="74410" y="2965259"/>
                    <a:pt x="9782" y="2328419"/>
                  </a:cubicBezTo>
                  <a:lnTo>
                    <a:pt x="9356" y="2319960"/>
                  </a:lnTo>
                  <a:lnTo>
                    <a:pt x="4140" y="2303159"/>
                  </a:lnTo>
                  <a:cubicBezTo>
                    <a:pt x="1425" y="2289893"/>
                    <a:pt x="0" y="2276157"/>
                    <a:pt x="0" y="2262088"/>
                  </a:cubicBezTo>
                  <a:lnTo>
                    <a:pt x="0" y="1589621"/>
                  </a:lnTo>
                  <a:cubicBezTo>
                    <a:pt x="0" y="1477071"/>
                    <a:pt x="91240" y="1385831"/>
                    <a:pt x="203790" y="1385831"/>
                  </a:cubicBezTo>
                  <a:lnTo>
                    <a:pt x="205230" y="1385831"/>
                  </a:lnTo>
                  <a:cubicBezTo>
                    <a:pt x="317780" y="1385831"/>
                    <a:pt x="409020" y="1477071"/>
                    <a:pt x="409020" y="1589621"/>
                  </a:cubicBezTo>
                  <a:lnTo>
                    <a:pt x="409020" y="2243259"/>
                  </a:lnTo>
                  <a:lnTo>
                    <a:pt x="412130" y="2304897"/>
                  </a:lnTo>
                  <a:cubicBezTo>
                    <a:pt x="456236" y="2739454"/>
                    <a:pt x="823022" y="3078588"/>
                    <a:pt x="1269116" y="3078588"/>
                  </a:cubicBezTo>
                  <a:cubicBezTo>
                    <a:pt x="1715099" y="3078588"/>
                    <a:pt x="2081776" y="2739454"/>
                    <a:pt x="2125868" y="2304897"/>
                  </a:cubicBezTo>
                  <a:lnTo>
                    <a:pt x="2127479" y="2272968"/>
                  </a:lnTo>
                  <a:lnTo>
                    <a:pt x="2126118" y="2259471"/>
                  </a:lnTo>
                  <a:lnTo>
                    <a:pt x="2126118" y="974790"/>
                  </a:lnTo>
                  <a:cubicBezTo>
                    <a:pt x="2126118" y="868011"/>
                    <a:pt x="2212679" y="781450"/>
                    <a:pt x="2319458" y="781450"/>
                  </a:cubicBezTo>
                  <a:close/>
                  <a:moveTo>
                    <a:pt x="1217845" y="0"/>
                  </a:moveTo>
                  <a:lnTo>
                    <a:pt x="1219285" y="0"/>
                  </a:lnTo>
                  <a:cubicBezTo>
                    <a:pt x="1331835" y="0"/>
                    <a:pt x="1423075" y="91240"/>
                    <a:pt x="1423075" y="203790"/>
                  </a:cubicBezTo>
                  <a:lnTo>
                    <a:pt x="1423075" y="2267316"/>
                  </a:lnTo>
                  <a:cubicBezTo>
                    <a:pt x="1423075" y="2379866"/>
                    <a:pt x="1331835" y="2471106"/>
                    <a:pt x="1219285" y="2471106"/>
                  </a:cubicBezTo>
                  <a:lnTo>
                    <a:pt x="1217845" y="2471106"/>
                  </a:lnTo>
                  <a:cubicBezTo>
                    <a:pt x="1105295" y="2471106"/>
                    <a:pt x="1014055" y="2379866"/>
                    <a:pt x="1014055" y="2267316"/>
                  </a:cubicBezTo>
                  <a:lnTo>
                    <a:pt x="1014055" y="203790"/>
                  </a:lnTo>
                  <a:cubicBezTo>
                    <a:pt x="1014055" y="91240"/>
                    <a:pt x="1105295" y="0"/>
                    <a:pt x="1217845" y="0"/>
                  </a:cubicBezTo>
                  <a:close/>
                </a:path>
              </a:pathLst>
            </a:custGeom>
            <a:gradFill>
              <a:gsLst>
                <a:gs pos="0">
                  <a:srgbClr val="6EB92B"/>
                </a:gs>
                <a:gs pos="100000">
                  <a:srgbClr val="3DC791"/>
                </a:gs>
              </a:gsLst>
              <a:lin ang="5400000" scaled="1"/>
            </a:gradFill>
            <a:ln>
              <a:noFill/>
            </a:ln>
            <a:effectLst/>
          </p:spPr>
          <p:txBody>
            <a:bodyPr wrap="square" anchor="ctr">
              <a:noAutofit/>
            </a:bodyPr>
            <a:lstStyle/>
            <a:p>
              <a:pPr algn="ctr"/>
              <a:endParaRPr sz="1600" b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" name="Rectangle: Rounded Corners 30"/>
            <p:cNvSpPr/>
            <p:nvPr/>
          </p:nvSpPr>
          <p:spPr bwMode="auto">
            <a:xfrm>
              <a:off x="5986916" y="2107076"/>
              <a:ext cx="398566" cy="398565"/>
            </a:xfrm>
            <a:prstGeom prst="roundRect">
              <a:avLst>
                <a:gd name="adj" fmla="val 49819"/>
              </a:avLst>
            </a:prstGeom>
            <a:solidFill>
              <a:schemeClr val="bg1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 sz="1600" b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" name="Freeform: Shape 31"/>
            <p:cNvSpPr/>
            <p:nvPr/>
          </p:nvSpPr>
          <p:spPr bwMode="auto">
            <a:xfrm>
              <a:off x="6014358" y="2173721"/>
              <a:ext cx="360669" cy="2509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>
              <a:noFill/>
            </a:ln>
            <a:effectLst/>
          </p:spPr>
          <p:txBody>
            <a:bodyPr wrap="none" lIns="0" tIns="0" rIns="0" bIns="0" anchor="b">
              <a:normAutofit/>
            </a:bodyPr>
            <a:lstStyle/>
            <a:p>
              <a:pPr algn="ctr">
                <a:defRPr/>
              </a:pPr>
              <a:r>
                <a:rPr lang="es-ES" sz="1600" b="1">
                  <a:solidFill>
                    <a:srgbClr val="6CBE4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03</a:t>
              </a:r>
            </a:p>
          </p:txBody>
        </p:sp>
        <p:sp>
          <p:nvSpPr>
            <p:cNvPr id="21" name="Rectangle: Rounded Corners 33"/>
            <p:cNvSpPr/>
            <p:nvPr/>
          </p:nvSpPr>
          <p:spPr bwMode="auto">
            <a:xfrm>
              <a:off x="4977004" y="2788032"/>
              <a:ext cx="398566" cy="398565"/>
            </a:xfrm>
            <a:prstGeom prst="roundRect">
              <a:avLst>
                <a:gd name="adj" fmla="val 49819"/>
              </a:avLst>
            </a:prstGeom>
            <a:solidFill>
              <a:schemeClr val="bg1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 sz="1600" b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: Shape 34"/>
            <p:cNvSpPr/>
            <p:nvPr/>
          </p:nvSpPr>
          <p:spPr bwMode="auto">
            <a:xfrm>
              <a:off x="4996279" y="2851282"/>
              <a:ext cx="360016" cy="2509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>
              <a:noFill/>
            </a:ln>
            <a:effectLst/>
          </p:spPr>
          <p:txBody>
            <a:bodyPr wrap="none" lIns="0" tIns="0" rIns="0" bIns="0" anchor="b">
              <a:normAutofit/>
            </a:bodyPr>
            <a:lstStyle/>
            <a:p>
              <a:pPr algn="ctr">
                <a:defRPr/>
              </a:pPr>
              <a:r>
                <a:rPr lang="es-ES" sz="1600" b="1" dirty="0">
                  <a:solidFill>
                    <a:srgbClr val="6CBE4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01</a:t>
              </a:r>
            </a:p>
          </p:txBody>
        </p:sp>
        <p:sp>
          <p:nvSpPr>
            <p:cNvPr id="24" name="Rectangle: Rounded Corners 36"/>
            <p:cNvSpPr/>
            <p:nvPr/>
          </p:nvSpPr>
          <p:spPr bwMode="auto">
            <a:xfrm>
              <a:off x="7098325" y="2943410"/>
              <a:ext cx="398566" cy="398565"/>
            </a:xfrm>
            <a:prstGeom prst="roundRect">
              <a:avLst>
                <a:gd name="adj" fmla="val 49819"/>
              </a:avLst>
            </a:prstGeom>
            <a:solidFill>
              <a:schemeClr val="bg1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 sz="1600" b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" name="Freeform: Shape 37"/>
            <p:cNvSpPr/>
            <p:nvPr/>
          </p:nvSpPr>
          <p:spPr bwMode="auto">
            <a:xfrm>
              <a:off x="7117273" y="2979015"/>
              <a:ext cx="360669" cy="2509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>
              <a:noFill/>
            </a:ln>
            <a:effectLst/>
          </p:spPr>
          <p:txBody>
            <a:bodyPr wrap="none" lIns="0" tIns="0" rIns="0" bIns="0" anchor="b">
              <a:normAutofit/>
            </a:bodyPr>
            <a:lstStyle/>
            <a:p>
              <a:pPr algn="ctr">
                <a:defRPr/>
              </a:pPr>
              <a:r>
                <a:rPr lang="es-ES" sz="1600" b="1" dirty="0">
                  <a:solidFill>
                    <a:srgbClr val="63C37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05</a:t>
              </a: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xmlns="" id="{62F964DE-77AA-49CB-B803-DB2520EDDAB4}"/>
              </a:ext>
            </a:extLst>
          </p:cNvPr>
          <p:cNvGrpSpPr/>
          <p:nvPr/>
        </p:nvGrpSpPr>
        <p:grpSpPr>
          <a:xfrm rot="5400000">
            <a:off x="351367" y="387145"/>
            <a:ext cx="395467" cy="392267"/>
            <a:chOff x="690880" y="391162"/>
            <a:chExt cx="284480" cy="380999"/>
          </a:xfrm>
          <a:gradFill>
            <a:gsLst>
              <a:gs pos="19000">
                <a:srgbClr val="6EB92B"/>
              </a:gs>
              <a:gs pos="76000">
                <a:srgbClr val="3DC791"/>
              </a:gs>
            </a:gsLst>
            <a:lin ang="15600000" scaled="0"/>
          </a:gradFill>
        </p:grpSpPr>
        <p:sp>
          <p:nvSpPr>
            <p:cNvPr id="30" name="矩形 29">
              <a:extLst>
                <a:ext uri="{FF2B5EF4-FFF2-40B4-BE49-F238E27FC236}">
                  <a16:creationId xmlns:a16="http://schemas.microsoft.com/office/drawing/2014/main" xmlns="" id="{72A7BA3C-75BA-4F0D-A022-CEE5FB1FFD12}"/>
                </a:ext>
              </a:extLst>
            </p:cNvPr>
            <p:cNvSpPr/>
            <p:nvPr/>
          </p:nvSpPr>
          <p:spPr>
            <a:xfrm>
              <a:off x="690880" y="528320"/>
              <a:ext cx="284480" cy="24384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67" spc="40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gency FB" panose="020B0503020202020204" pitchFamily="34" charset="0"/>
              </a:endParaRPr>
            </a:p>
          </p:txBody>
        </p:sp>
        <p:sp>
          <p:nvSpPr>
            <p:cNvPr id="31" name="矩形 30">
              <a:extLst>
                <a:ext uri="{FF2B5EF4-FFF2-40B4-BE49-F238E27FC236}">
                  <a16:creationId xmlns:a16="http://schemas.microsoft.com/office/drawing/2014/main" xmlns="" id="{577FE503-0A65-4B16-B19C-CFC9BE43ABF4}"/>
                </a:ext>
              </a:extLst>
            </p:cNvPr>
            <p:cNvSpPr/>
            <p:nvPr/>
          </p:nvSpPr>
          <p:spPr>
            <a:xfrm flipV="1">
              <a:off x="690880" y="391162"/>
              <a:ext cx="284480" cy="6603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67" spc="40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gency FB" panose="020B0503020202020204" pitchFamily="34" charset="0"/>
              </a:endParaRPr>
            </a:p>
          </p:txBody>
        </p:sp>
      </p:grpSp>
      <p:sp>
        <p:nvSpPr>
          <p:cNvPr id="32" name="文本框 31">
            <a:extLst>
              <a:ext uri="{FF2B5EF4-FFF2-40B4-BE49-F238E27FC236}">
                <a16:creationId xmlns:a16="http://schemas.microsoft.com/office/drawing/2014/main" xmlns="" id="{BE310170-65B5-47CA-A21E-C3E5B3E06DA4}"/>
              </a:ext>
            </a:extLst>
          </p:cNvPr>
          <p:cNvSpPr txBox="1"/>
          <p:nvPr/>
        </p:nvSpPr>
        <p:spPr>
          <a:xfrm>
            <a:off x="877984" y="331895"/>
            <a:ext cx="2627216" cy="5027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67" spc="40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gency FB" panose="020B0503020202020204" pitchFamily="34" charset="0"/>
              </a:rPr>
              <a:t>点击输入标题</a:t>
            </a:r>
          </a:p>
        </p:txBody>
      </p:sp>
      <p:sp>
        <p:nvSpPr>
          <p:cNvPr id="61" name="矩形 60">
            <a:extLst>
              <a:ext uri="{FF2B5EF4-FFF2-40B4-BE49-F238E27FC236}">
                <a16:creationId xmlns:a16="http://schemas.microsoft.com/office/drawing/2014/main" xmlns="" id="{323852E2-1D33-4B49-B2FA-4B4E12878E85}"/>
              </a:ext>
            </a:extLst>
          </p:cNvPr>
          <p:cNvSpPr/>
          <p:nvPr/>
        </p:nvSpPr>
        <p:spPr>
          <a:xfrm>
            <a:off x="749065" y="4679760"/>
            <a:ext cx="6497555" cy="569783"/>
          </a:xfrm>
          <a:prstGeom prst="rect">
            <a:avLst/>
          </a:prstGeom>
          <a:gradFill>
            <a:gsLst>
              <a:gs pos="0">
                <a:srgbClr val="6EB92B"/>
              </a:gs>
              <a:gs pos="100000">
                <a:srgbClr val="3DC79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2" name="文本框 61">
            <a:extLst>
              <a:ext uri="{FF2B5EF4-FFF2-40B4-BE49-F238E27FC236}">
                <a16:creationId xmlns:a16="http://schemas.microsoft.com/office/drawing/2014/main" xmlns="" id="{4AF0488F-2FB3-444F-B159-C7A2142F4C55}"/>
              </a:ext>
            </a:extLst>
          </p:cNvPr>
          <p:cNvSpPr txBox="1"/>
          <p:nvPr/>
        </p:nvSpPr>
        <p:spPr>
          <a:xfrm>
            <a:off x="668971" y="1977243"/>
            <a:ext cx="17126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404040"/>
                </a:solidFill>
                <a:latin typeface="Century Gothic" panose="020B0502020202020204" pitchFamily="34" charset="0"/>
                <a:ea typeface="微软雅黑" panose="020B0503020204020204" pitchFamily="34" charset="-122"/>
              </a:rPr>
              <a:t>基本情况</a:t>
            </a:r>
          </a:p>
        </p:txBody>
      </p:sp>
      <p:sp>
        <p:nvSpPr>
          <p:cNvPr id="63" name="文本框 62">
            <a:extLst>
              <a:ext uri="{FF2B5EF4-FFF2-40B4-BE49-F238E27FC236}">
                <a16:creationId xmlns:a16="http://schemas.microsoft.com/office/drawing/2014/main" xmlns="" id="{1724662F-E584-437B-A1D2-613CD0DB081D}"/>
              </a:ext>
            </a:extLst>
          </p:cNvPr>
          <p:cNvSpPr txBox="1"/>
          <p:nvPr/>
        </p:nvSpPr>
        <p:spPr>
          <a:xfrm>
            <a:off x="643571" y="2407861"/>
            <a:ext cx="320452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gradFill>
                  <a:gsLst>
                    <a:gs pos="0">
                      <a:srgbClr val="6EB92B"/>
                    </a:gs>
                    <a:gs pos="100000">
                      <a:srgbClr val="3DC791"/>
                    </a:gs>
                  </a:gsLst>
                  <a:lin ang="0" scaled="0"/>
                </a:gradFill>
                <a:latin typeface="Century Gothic" panose="020B0502020202020204" pitchFamily="34" charset="0"/>
                <a:ea typeface="微软雅黑" panose="020B0503020204020204" pitchFamily="34" charset="-122"/>
              </a:rPr>
              <a:t>BASIC SITUATION</a:t>
            </a:r>
            <a:endParaRPr lang="zh-CN" altLang="en-US" sz="2800" dirty="0">
              <a:gradFill>
                <a:gsLst>
                  <a:gs pos="0">
                    <a:srgbClr val="6EB92B"/>
                  </a:gs>
                  <a:gs pos="100000">
                    <a:srgbClr val="3DC791"/>
                  </a:gs>
                </a:gsLst>
                <a:lin ang="0" scaled="0"/>
              </a:gradFill>
              <a:latin typeface="Century Gothic" panose="020B0502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64" name="矩形 63">
            <a:extLst>
              <a:ext uri="{FF2B5EF4-FFF2-40B4-BE49-F238E27FC236}">
                <a16:creationId xmlns:a16="http://schemas.microsoft.com/office/drawing/2014/main" xmlns="" id="{DE2A785F-45AF-4D14-86DE-F482A3B2047C}"/>
              </a:ext>
            </a:extLst>
          </p:cNvPr>
          <p:cNvSpPr/>
          <p:nvPr/>
        </p:nvSpPr>
        <p:spPr>
          <a:xfrm>
            <a:off x="666750" y="3163077"/>
            <a:ext cx="561022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0" i="0" dirty="0">
                <a:solidFill>
                  <a:srgbClr val="404040"/>
                </a:solidFill>
                <a:effectLst/>
                <a:latin typeface="Century Gothic" panose="020B0502020202020204" pitchFamily="34" charset="0"/>
              </a:rPr>
              <a:t>Be always as merry as ever you can, for no-one delights in a sorrowful man. Be always as merry as ever you can, for no-one delights in a sorrowful man. </a:t>
            </a:r>
            <a:endParaRPr lang="zh-CN" altLang="en-US" dirty="0">
              <a:solidFill>
                <a:srgbClr val="404040"/>
              </a:solidFill>
              <a:latin typeface="Century Gothic" panose="020B0502020202020204" pitchFamily="34" charset="0"/>
            </a:endParaRPr>
          </a:p>
        </p:txBody>
      </p:sp>
      <p:cxnSp>
        <p:nvCxnSpPr>
          <p:cNvPr id="65" name="直接连接符 64">
            <a:extLst>
              <a:ext uri="{FF2B5EF4-FFF2-40B4-BE49-F238E27FC236}">
                <a16:creationId xmlns:a16="http://schemas.microsoft.com/office/drawing/2014/main" xmlns="" id="{3E39FCB6-60EA-43B5-8B7F-3066E879E55C}"/>
              </a:ext>
            </a:extLst>
          </p:cNvPr>
          <p:cNvCxnSpPr/>
          <p:nvPr/>
        </p:nvCxnSpPr>
        <p:spPr>
          <a:xfrm>
            <a:off x="766763" y="1752600"/>
            <a:ext cx="325437" cy="0"/>
          </a:xfrm>
          <a:prstGeom prst="line">
            <a:avLst/>
          </a:prstGeom>
          <a:ln w="38100">
            <a:gradFill>
              <a:gsLst>
                <a:gs pos="0">
                  <a:srgbClr val="6CBE4C"/>
                </a:gs>
                <a:gs pos="100000">
                  <a:srgbClr val="40C791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6" name="文本框 65">
            <a:extLst>
              <a:ext uri="{FF2B5EF4-FFF2-40B4-BE49-F238E27FC236}">
                <a16:creationId xmlns:a16="http://schemas.microsoft.com/office/drawing/2014/main" xmlns="" id="{1697EEB1-9B70-415C-ADD7-DF5D7B1EBBBC}"/>
              </a:ext>
            </a:extLst>
          </p:cNvPr>
          <p:cNvSpPr txBox="1"/>
          <p:nvPr/>
        </p:nvSpPr>
        <p:spPr>
          <a:xfrm>
            <a:off x="828295" y="4716292"/>
            <a:ext cx="11921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solidFill>
                  <a:srgbClr val="FFFFFF"/>
                </a:solidFill>
                <a:latin typeface="Century Gothic" panose="020B0502020202020204" pitchFamily="34" charset="0"/>
                <a:ea typeface="微软雅黑" panose="020B0503020204020204" pitchFamily="34" charset="-122"/>
              </a:rPr>
              <a:t>1234</a:t>
            </a:r>
            <a:r>
              <a:rPr lang="en-US" altLang="zh-CN" sz="2000" dirty="0">
                <a:solidFill>
                  <a:srgbClr val="FFFFFF"/>
                </a:solidFill>
                <a:latin typeface="Century Gothic" panose="020B0502020202020204" pitchFamily="34" charset="0"/>
                <a:ea typeface="微软雅黑" panose="020B0503020204020204" pitchFamily="34" charset="-122"/>
              </a:rPr>
              <a:t>K</a:t>
            </a:r>
            <a:endParaRPr lang="zh-CN" altLang="en-US" sz="2000" dirty="0">
              <a:solidFill>
                <a:srgbClr val="FFFFFF"/>
              </a:solidFill>
              <a:latin typeface="Century Gothic" panose="020B0502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67" name="文本框 66">
            <a:extLst>
              <a:ext uri="{FF2B5EF4-FFF2-40B4-BE49-F238E27FC236}">
                <a16:creationId xmlns:a16="http://schemas.microsoft.com/office/drawing/2014/main" xmlns="" id="{E0E96676-75CA-4B6D-84ED-B4C1A88CF9D2}"/>
              </a:ext>
            </a:extLst>
          </p:cNvPr>
          <p:cNvSpPr txBox="1"/>
          <p:nvPr/>
        </p:nvSpPr>
        <p:spPr>
          <a:xfrm>
            <a:off x="2247828" y="4716292"/>
            <a:ext cx="30134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solidFill>
                  <a:srgbClr val="FFFFFF"/>
                </a:solidFill>
                <a:latin typeface="Century Gothic" panose="020B0502020202020204" pitchFamily="34" charset="0"/>
                <a:ea typeface="微软雅黑" panose="020B0503020204020204" pitchFamily="34" charset="-122"/>
              </a:rPr>
              <a:t>234</a:t>
            </a:r>
            <a:r>
              <a:rPr lang="zh-CN" altLang="en-US" sz="2800" dirty="0">
                <a:solidFill>
                  <a:srgbClr val="FFFFFF"/>
                </a:solidFill>
                <a:latin typeface="Century Gothic" panose="020B0502020202020204" pitchFamily="34" charset="0"/>
                <a:ea typeface="微软雅黑" panose="020B0503020204020204" pitchFamily="34" charset="-122"/>
              </a:rPr>
              <a:t>，</a:t>
            </a:r>
            <a:r>
              <a:rPr lang="en-US" altLang="zh-CN" sz="2800" dirty="0">
                <a:solidFill>
                  <a:srgbClr val="FFFFFF"/>
                </a:solidFill>
                <a:latin typeface="Century Gothic" panose="020B0502020202020204" pitchFamily="34" charset="0"/>
                <a:ea typeface="微软雅黑" panose="020B0503020204020204" pitchFamily="34" charset="-122"/>
              </a:rPr>
              <a:t>781</a:t>
            </a:r>
            <a:r>
              <a:rPr lang="en-US" altLang="zh-CN" sz="2000" dirty="0">
                <a:solidFill>
                  <a:srgbClr val="FFFFFF"/>
                </a:solidFill>
                <a:latin typeface="Century Gothic" panose="020B0502020202020204" pitchFamily="34" charset="0"/>
                <a:ea typeface="微软雅黑" panose="020B0503020204020204" pitchFamily="34" charset="-122"/>
              </a:rPr>
              <a:t>RMB</a:t>
            </a:r>
            <a:endParaRPr lang="zh-CN" altLang="en-US" sz="2000" dirty="0">
              <a:solidFill>
                <a:srgbClr val="FFFFFF"/>
              </a:solidFill>
              <a:latin typeface="Century Gothic" panose="020B0502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68" name="文本框 67">
            <a:extLst>
              <a:ext uri="{FF2B5EF4-FFF2-40B4-BE49-F238E27FC236}">
                <a16:creationId xmlns:a16="http://schemas.microsoft.com/office/drawing/2014/main" xmlns="" id="{20C70DA7-FE4D-4338-96BE-5C86AA3787D1}"/>
              </a:ext>
            </a:extLst>
          </p:cNvPr>
          <p:cNvSpPr txBox="1"/>
          <p:nvPr/>
        </p:nvSpPr>
        <p:spPr>
          <a:xfrm>
            <a:off x="5488656" y="4716292"/>
            <a:ext cx="17341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solidFill>
                  <a:srgbClr val="FFFFFF"/>
                </a:solidFill>
                <a:latin typeface="Century Gothic" panose="020B0502020202020204" pitchFamily="34" charset="0"/>
                <a:ea typeface="微软雅黑" panose="020B0503020204020204" pitchFamily="34" charset="-122"/>
              </a:rPr>
              <a:t>4.78</a:t>
            </a:r>
            <a:r>
              <a:rPr lang="en-US" altLang="zh-CN" sz="2000" dirty="0">
                <a:solidFill>
                  <a:srgbClr val="FFFFFF"/>
                </a:solidFill>
                <a:latin typeface="Century Gothic" panose="020B0502020202020204" pitchFamily="34" charset="0"/>
                <a:ea typeface="微软雅黑" panose="020B0503020204020204" pitchFamily="34" charset="-122"/>
              </a:rPr>
              <a:t>BM</a:t>
            </a:r>
            <a:endParaRPr lang="zh-CN" altLang="en-US" sz="2000" dirty="0">
              <a:solidFill>
                <a:srgbClr val="FFFFFF"/>
              </a:solidFill>
              <a:latin typeface="Century Gothic" panose="020B0502020202020204" pitchFamily="34" charset="0"/>
              <a:ea typeface="微软雅黑" panose="020B0503020204020204" pitchFamily="34" charset="-122"/>
            </a:endParaRPr>
          </a:p>
        </p:txBody>
      </p:sp>
      <p:cxnSp>
        <p:nvCxnSpPr>
          <p:cNvPr id="69" name="直接连接符 68">
            <a:extLst>
              <a:ext uri="{FF2B5EF4-FFF2-40B4-BE49-F238E27FC236}">
                <a16:creationId xmlns:a16="http://schemas.microsoft.com/office/drawing/2014/main" xmlns="" id="{5B1D5E42-0D22-4176-8DCC-A8809A9223EF}"/>
              </a:ext>
            </a:extLst>
          </p:cNvPr>
          <p:cNvCxnSpPr/>
          <p:nvPr/>
        </p:nvCxnSpPr>
        <p:spPr>
          <a:xfrm>
            <a:off x="2282508" y="4852003"/>
            <a:ext cx="0" cy="251798"/>
          </a:xfrm>
          <a:prstGeom prst="line">
            <a:avLst/>
          </a:prstGeom>
          <a:ln w="6350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直接连接符 69">
            <a:extLst>
              <a:ext uri="{FF2B5EF4-FFF2-40B4-BE49-F238E27FC236}">
                <a16:creationId xmlns:a16="http://schemas.microsoft.com/office/drawing/2014/main" xmlns="" id="{B30B733C-5D62-44CC-BD51-768435557233}"/>
              </a:ext>
            </a:extLst>
          </p:cNvPr>
          <p:cNvCxnSpPr/>
          <p:nvPr/>
        </p:nvCxnSpPr>
        <p:spPr>
          <a:xfrm>
            <a:off x="5261236" y="4852003"/>
            <a:ext cx="0" cy="251798"/>
          </a:xfrm>
          <a:prstGeom prst="line">
            <a:avLst/>
          </a:prstGeom>
          <a:ln w="6350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578826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5700E530-3264-4CD8-A0B2-C74DE8FCCDF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13" b="7813"/>
          <a:stretch/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  <p:sp>
        <p:nvSpPr>
          <p:cNvPr id="16" name="任意多边形 15"/>
          <p:cNvSpPr/>
          <p:nvPr/>
        </p:nvSpPr>
        <p:spPr>
          <a:xfrm rot="17968105">
            <a:off x="75882" y="1396524"/>
            <a:ext cx="8737569" cy="3219344"/>
          </a:xfrm>
          <a:custGeom>
            <a:avLst/>
            <a:gdLst>
              <a:gd name="connsiteX0" fmla="*/ 6918494 w 8737569"/>
              <a:gd name="connsiteY0" fmla="*/ 0 h 3219344"/>
              <a:gd name="connsiteX1" fmla="*/ 8737569 w 8737569"/>
              <a:gd name="connsiteY1" fmla="*/ 3219344 h 3219344"/>
              <a:gd name="connsiteX2" fmla="*/ 1819075 w 8737569"/>
              <a:gd name="connsiteY2" fmla="*/ 3219344 h 3219344"/>
              <a:gd name="connsiteX3" fmla="*/ 0 w 8737569"/>
              <a:gd name="connsiteY3" fmla="*/ 0 h 32193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737569" h="3219344">
                <a:moveTo>
                  <a:pt x="6918494" y="0"/>
                </a:moveTo>
                <a:lnTo>
                  <a:pt x="8737569" y="3219344"/>
                </a:lnTo>
                <a:lnTo>
                  <a:pt x="1819075" y="3219344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19000">
                <a:srgbClr val="6EB92B"/>
              </a:gs>
              <a:gs pos="82000">
                <a:srgbClr val="3DC791"/>
              </a:gs>
            </a:gsLst>
            <a:lin ang="0" scaled="0"/>
          </a:gradFill>
          <a:ln>
            <a:noFill/>
          </a:ln>
          <a:effectLst>
            <a:outerShdw blurRad="63500" sx="102000" sy="102000" algn="ctr" rotWithShape="0">
              <a:prstClr val="black">
                <a:alpha val="1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00"/>
          </a:p>
        </p:txBody>
      </p:sp>
      <p:grpSp>
        <p:nvGrpSpPr>
          <p:cNvPr id="35" name="组合 34"/>
          <p:cNvGrpSpPr/>
          <p:nvPr/>
        </p:nvGrpSpPr>
        <p:grpSpPr>
          <a:xfrm>
            <a:off x="0" y="1482272"/>
            <a:ext cx="7357869" cy="2492829"/>
            <a:chOff x="-1" y="1469571"/>
            <a:chExt cx="7357869" cy="2492829"/>
          </a:xfrm>
          <a:effectLst>
            <a:outerShdw blurRad="63500" sx="102000" sy="102000" algn="ctr" rotWithShape="0">
              <a:prstClr val="black">
                <a:alpha val="13000"/>
              </a:prstClr>
            </a:outerShdw>
          </a:effectLst>
        </p:grpSpPr>
        <p:sp>
          <p:nvSpPr>
            <p:cNvPr id="9" name="任意多边形 8"/>
            <p:cNvSpPr/>
            <p:nvPr/>
          </p:nvSpPr>
          <p:spPr>
            <a:xfrm>
              <a:off x="-1" y="1469571"/>
              <a:ext cx="7126577" cy="2492829"/>
            </a:xfrm>
            <a:custGeom>
              <a:avLst/>
              <a:gdLst>
                <a:gd name="connsiteX0" fmla="*/ 0 w 7126577"/>
                <a:gd name="connsiteY0" fmla="*/ 0 h 2492829"/>
                <a:gd name="connsiteX1" fmla="*/ 7126577 w 7126577"/>
                <a:gd name="connsiteY1" fmla="*/ 0 h 2492829"/>
                <a:gd name="connsiteX2" fmla="*/ 5718016 w 7126577"/>
                <a:gd name="connsiteY2" fmla="*/ 2492829 h 2492829"/>
                <a:gd name="connsiteX3" fmla="*/ 0 w 7126577"/>
                <a:gd name="connsiteY3" fmla="*/ 2492829 h 24928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26577" h="2492829">
                  <a:moveTo>
                    <a:pt x="0" y="0"/>
                  </a:moveTo>
                  <a:lnTo>
                    <a:pt x="7126577" y="0"/>
                  </a:lnTo>
                  <a:lnTo>
                    <a:pt x="5718016" y="2492829"/>
                  </a:lnTo>
                  <a:lnTo>
                    <a:pt x="0" y="2492829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00"/>
            </a:p>
          </p:txBody>
        </p:sp>
        <p:sp>
          <p:nvSpPr>
            <p:cNvPr id="12" name="任意多边形 11"/>
            <p:cNvSpPr/>
            <p:nvPr/>
          </p:nvSpPr>
          <p:spPr>
            <a:xfrm>
              <a:off x="5731593" y="1469571"/>
              <a:ext cx="1626275" cy="2492829"/>
            </a:xfrm>
            <a:custGeom>
              <a:avLst/>
              <a:gdLst>
                <a:gd name="connsiteX0" fmla="*/ 1408561 w 1626275"/>
                <a:gd name="connsiteY0" fmla="*/ 0 h 2492829"/>
                <a:gd name="connsiteX1" fmla="*/ 1626275 w 1626275"/>
                <a:gd name="connsiteY1" fmla="*/ 0 h 2492829"/>
                <a:gd name="connsiteX2" fmla="*/ 217714 w 1626275"/>
                <a:gd name="connsiteY2" fmla="*/ 2492829 h 2492829"/>
                <a:gd name="connsiteX3" fmla="*/ 0 w 1626275"/>
                <a:gd name="connsiteY3" fmla="*/ 2492829 h 24928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26275" h="2492829">
                  <a:moveTo>
                    <a:pt x="1408561" y="0"/>
                  </a:moveTo>
                  <a:lnTo>
                    <a:pt x="1626275" y="0"/>
                  </a:lnTo>
                  <a:lnTo>
                    <a:pt x="217714" y="2492829"/>
                  </a:lnTo>
                  <a:lnTo>
                    <a:pt x="0" y="2492829"/>
                  </a:lnTo>
                  <a:close/>
                </a:path>
              </a:pathLst>
            </a:custGeom>
            <a:gradFill>
              <a:gsLst>
                <a:gs pos="19000">
                  <a:srgbClr val="6EB92B"/>
                </a:gs>
                <a:gs pos="82000">
                  <a:srgbClr val="3DC791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00"/>
            </a:p>
          </p:txBody>
        </p:sp>
      </p:grpSp>
      <p:cxnSp>
        <p:nvCxnSpPr>
          <p:cNvPr id="18" name="直接连接符 17"/>
          <p:cNvCxnSpPr/>
          <p:nvPr/>
        </p:nvCxnSpPr>
        <p:spPr>
          <a:xfrm>
            <a:off x="879082" y="2939611"/>
            <a:ext cx="475472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文本框 28"/>
          <p:cNvSpPr txBox="1"/>
          <p:nvPr/>
        </p:nvSpPr>
        <p:spPr>
          <a:xfrm>
            <a:off x="764823" y="1946362"/>
            <a:ext cx="4516304" cy="92333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5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谢谢聆听</a:t>
            </a:r>
            <a:endParaRPr lang="zh-CN" altLang="en-US" sz="5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793505" y="3031595"/>
            <a:ext cx="5302497" cy="28661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14000"/>
              </a:lnSpc>
              <a:defRPr/>
            </a:pPr>
            <a:r>
              <a:rPr lang="en-US" altLang="zh-CN" sz="1200" dirty="0">
                <a:solidFill>
                  <a:schemeClr val="bg1"/>
                </a:solidFill>
                <a:latin typeface="Century Gothic" panose="020B0502020202020204" pitchFamily="34" charset="0"/>
                <a:ea typeface="微软雅黑"/>
              </a:rPr>
              <a:t>Thank you for </a:t>
            </a:r>
            <a:r>
              <a:rPr lang="en-US" altLang="zh-CN" sz="1200" dirty="0" smtClean="0">
                <a:solidFill>
                  <a:schemeClr val="bg1"/>
                </a:solidFill>
                <a:latin typeface="Century Gothic" panose="020B0502020202020204" pitchFamily="34" charset="0"/>
                <a:ea typeface="微软雅黑"/>
              </a:rPr>
              <a:t>listening</a:t>
            </a:r>
            <a:endParaRPr lang="zh-CN" altLang="en-US" sz="1200" dirty="0">
              <a:solidFill>
                <a:schemeClr val="bg1"/>
              </a:solidFill>
              <a:latin typeface="Century Gothic" panose="020B0502020202020204" pitchFamily="34" charset="0"/>
              <a:ea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35347747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AB4F84AE-79FC-45F1-A771-0FD99A44EE9C}"/>
              </a:ext>
            </a:extLst>
          </p:cNvPr>
          <p:cNvSpPr/>
          <p:nvPr/>
        </p:nvSpPr>
        <p:spPr>
          <a:xfrm>
            <a:off x="0" y="-4789"/>
            <a:ext cx="12192000" cy="6867578"/>
          </a:xfrm>
          <a:prstGeom prst="rect">
            <a:avLst/>
          </a:prstGeom>
          <a:solidFill>
            <a:srgbClr val="1614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725A9E9D-5061-4328-829F-902D079B8361}"/>
              </a:ext>
            </a:extLst>
          </p:cNvPr>
          <p:cNvGrpSpPr/>
          <p:nvPr/>
        </p:nvGrpSpPr>
        <p:grpSpPr>
          <a:xfrm>
            <a:off x="3541454" y="1408328"/>
            <a:ext cx="5109092" cy="4050922"/>
            <a:chOff x="3466606" y="592948"/>
            <a:chExt cx="5109092" cy="4050922"/>
          </a:xfrm>
        </p:grpSpPr>
        <p:sp>
          <p:nvSpPr>
            <p:cNvPr id="4" name="矩形 3">
              <a:extLst>
                <a:ext uri="{FF2B5EF4-FFF2-40B4-BE49-F238E27FC236}">
                  <a16:creationId xmlns:a16="http://schemas.microsoft.com/office/drawing/2014/main" xmlns="" id="{1E4FBFDB-9E8F-4DDB-8BBA-5FD53E902902}"/>
                </a:ext>
              </a:extLst>
            </p:cNvPr>
            <p:cNvSpPr/>
            <p:nvPr/>
          </p:nvSpPr>
          <p:spPr>
            <a:xfrm>
              <a:off x="3466606" y="3249081"/>
              <a:ext cx="5109091" cy="461665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获取本模板</a:t>
              </a:r>
              <a:r>
                <a:rPr lang="zh-CN" altLang="en-US" sz="2400" b="1" dirty="0">
                  <a:solidFill>
                    <a:srgbClr val="E7561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完整版</a:t>
              </a:r>
              <a:r>
                <a:rPr lang="zh-CN" altLang="en-US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请添加</a:t>
              </a:r>
              <a:r>
                <a:rPr lang="zh-CN" altLang="en-US" sz="2400" b="1" dirty="0">
                  <a:solidFill>
                    <a:srgbClr val="E7561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微信公众号</a:t>
              </a:r>
            </a:p>
          </p:txBody>
        </p:sp>
        <p:sp>
          <p:nvSpPr>
            <p:cNvPr id="5" name="矩形 4">
              <a:extLst>
                <a:ext uri="{FF2B5EF4-FFF2-40B4-BE49-F238E27FC236}">
                  <a16:creationId xmlns:a16="http://schemas.microsoft.com/office/drawing/2014/main" xmlns="" id="{D33E2D55-4AD6-492D-8EC6-E6861C1052D4}"/>
                </a:ext>
              </a:extLst>
            </p:cNvPr>
            <p:cNvSpPr/>
            <p:nvPr/>
          </p:nvSpPr>
          <p:spPr>
            <a:xfrm>
              <a:off x="4621730" y="3679417"/>
              <a:ext cx="2598788" cy="461665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回复</a:t>
              </a:r>
              <a:r>
                <a:rPr lang="zh-CN" altLang="en-US" sz="2400" dirty="0">
                  <a:solidFill>
                    <a:srgbClr val="E7561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关键词：</a:t>
              </a:r>
              <a:r>
                <a:rPr lang="en-US" altLang="zh-CN" sz="2400" b="1" dirty="0">
                  <a:solidFill>
                    <a:srgbClr val="E7561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007</a:t>
              </a:r>
              <a:endParaRPr lang="zh-CN" altLang="en-US" sz="2400" b="1" dirty="0">
                <a:solidFill>
                  <a:srgbClr val="E7561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6" name="图片 5">
              <a:extLst>
                <a:ext uri="{FF2B5EF4-FFF2-40B4-BE49-F238E27FC236}">
                  <a16:creationId xmlns:a16="http://schemas.microsoft.com/office/drawing/2014/main" xmlns="" id="{E3AA8AC2-5C50-4BFD-8E5C-97609285A77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21605" y="594195"/>
              <a:ext cx="2000252" cy="2000250"/>
            </a:xfrm>
            <a:prstGeom prst="rect">
              <a:avLst/>
            </a:prstGeom>
          </p:spPr>
        </p:pic>
        <p:pic>
          <p:nvPicPr>
            <p:cNvPr id="7" name="图片 6">
              <a:extLst>
                <a:ext uri="{FF2B5EF4-FFF2-40B4-BE49-F238E27FC236}">
                  <a16:creationId xmlns:a16="http://schemas.microsoft.com/office/drawing/2014/main" xmlns="" id="{2C15B38A-AAA5-4D2D-B583-7D3D6F71B79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11706" t="28652" r="11706" b="16850"/>
            <a:stretch/>
          </p:blipFill>
          <p:spPr>
            <a:xfrm>
              <a:off x="6349030" y="592948"/>
              <a:ext cx="2016184" cy="1999429"/>
            </a:xfrm>
            <a:prstGeom prst="rect">
              <a:avLst/>
            </a:prstGeom>
          </p:spPr>
        </p:pic>
        <p:sp>
          <p:nvSpPr>
            <p:cNvPr id="8" name="矩形 7">
              <a:extLst>
                <a:ext uri="{FF2B5EF4-FFF2-40B4-BE49-F238E27FC236}">
                  <a16:creationId xmlns:a16="http://schemas.microsoft.com/office/drawing/2014/main" xmlns="" id="{74C919A0-9BD4-44E0-A052-46040F81C86F}"/>
                </a:ext>
              </a:extLst>
            </p:cNvPr>
            <p:cNvSpPr/>
            <p:nvPr/>
          </p:nvSpPr>
          <p:spPr>
            <a:xfrm>
              <a:off x="3546757" y="2730496"/>
              <a:ext cx="2149948" cy="307777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1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微信公众号：</a:t>
              </a:r>
              <a:r>
                <a:rPr lang="en-US" altLang="zh-CN" sz="1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老司机</a:t>
              </a:r>
            </a:p>
          </p:txBody>
        </p:sp>
        <p:sp>
          <p:nvSpPr>
            <p:cNvPr id="9" name="矩形 8">
              <a:extLst>
                <a:ext uri="{FF2B5EF4-FFF2-40B4-BE49-F238E27FC236}">
                  <a16:creationId xmlns:a16="http://schemas.microsoft.com/office/drawing/2014/main" xmlns="" id="{23C4C575-FB9C-420E-9FB5-BA42B9F311D4}"/>
                </a:ext>
              </a:extLst>
            </p:cNvPr>
            <p:cNvSpPr/>
            <p:nvPr/>
          </p:nvSpPr>
          <p:spPr>
            <a:xfrm>
              <a:off x="6246213" y="2730496"/>
              <a:ext cx="2329485" cy="307777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1400" b="1" dirty="0">
                  <a:solidFill>
                    <a:srgbClr val="E7561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学习</a:t>
              </a:r>
              <a:r>
                <a:rPr lang="en-US" altLang="zh-CN" sz="1400" b="1" dirty="0">
                  <a:solidFill>
                    <a:srgbClr val="E7561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请添加微信个人号</a:t>
              </a:r>
            </a:p>
          </p:txBody>
        </p:sp>
        <p:sp>
          <p:nvSpPr>
            <p:cNvPr id="10" name="矩形 9">
              <a:extLst>
                <a:ext uri="{FF2B5EF4-FFF2-40B4-BE49-F238E27FC236}">
                  <a16:creationId xmlns:a16="http://schemas.microsoft.com/office/drawing/2014/main" xmlns="" id="{5C910547-A2F4-4825-8ECD-34E69CB6C9FE}"/>
                </a:ext>
              </a:extLst>
            </p:cNvPr>
            <p:cNvSpPr/>
            <p:nvPr/>
          </p:nvSpPr>
          <p:spPr>
            <a:xfrm>
              <a:off x="3546757" y="4243760"/>
              <a:ext cx="4875052" cy="400110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zh-CN" altLang="en-US" sz="2000" b="1" dirty="0">
                  <a:solidFill>
                    <a:srgbClr val="E7561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本微信公众号每周一个原创模板免费分享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8530669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5000">
        <p14:prism isInverted="1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28625" y="4991100"/>
            <a:ext cx="5097870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美仑设计  原创作品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102439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5000">
        <p14:prism isInverted="1"/>
      </p:transition>
    </mc:Choice>
    <mc:Fallback xmlns="">
      <p:transition spd="slow" advClick="0" advTm="5000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807886" y="2458858"/>
            <a:ext cx="1382966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6600" b="1" dirty="0">
                <a:gradFill>
                  <a:gsLst>
                    <a:gs pos="0">
                      <a:srgbClr val="6EB92B"/>
                    </a:gs>
                    <a:gs pos="100000">
                      <a:srgbClr val="3DC791"/>
                    </a:gs>
                  </a:gsLst>
                  <a:lin ang="12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目</a:t>
            </a:r>
            <a:endParaRPr lang="en-US" altLang="zh-CN" sz="6600" b="1" dirty="0">
              <a:gradFill>
                <a:gsLst>
                  <a:gs pos="0">
                    <a:srgbClr val="6EB92B"/>
                  </a:gs>
                  <a:gs pos="100000">
                    <a:srgbClr val="3DC791"/>
                  </a:gs>
                </a:gsLst>
                <a:lin ang="1200000" scaled="0"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dist"/>
            <a:r>
              <a:rPr lang="zh-CN" altLang="en-US" sz="6600" b="1" dirty="0">
                <a:gradFill>
                  <a:gsLst>
                    <a:gs pos="0">
                      <a:srgbClr val="6EB92B"/>
                    </a:gs>
                    <a:gs pos="100000">
                      <a:srgbClr val="3DC791"/>
                    </a:gs>
                  </a:gsLst>
                  <a:lin ang="12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录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7018395" y="1966891"/>
            <a:ext cx="85407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7008139" y="2829209"/>
            <a:ext cx="85407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7017762" y="3674572"/>
            <a:ext cx="85407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7017762" y="4519916"/>
            <a:ext cx="85407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04</a:t>
            </a: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736" t="-2245" r="26041" b="-3326"/>
          <a:stretch>
            <a:fillRect/>
          </a:stretch>
        </p:blipFill>
        <p:spPr>
          <a:xfrm>
            <a:off x="-1" y="-159822"/>
            <a:ext cx="4610037" cy="7267075"/>
          </a:xfrm>
          <a:prstGeom prst="rect">
            <a:avLst/>
          </a:prstGeom>
        </p:spPr>
      </p:pic>
      <p:sp>
        <p:nvSpPr>
          <p:cNvPr id="35" name="文本框 34"/>
          <p:cNvSpPr txBox="1"/>
          <p:nvPr/>
        </p:nvSpPr>
        <p:spPr>
          <a:xfrm>
            <a:off x="7978108" y="1951924"/>
            <a:ext cx="4475917" cy="50693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kumimoji="1" lang="zh-CN" altLang="en-US" sz="2400" dirty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请输入标题内容</a:t>
            </a:r>
          </a:p>
        </p:txBody>
      </p:sp>
      <p:sp>
        <p:nvSpPr>
          <p:cNvPr id="36" name="文本框 35"/>
          <p:cNvSpPr txBox="1"/>
          <p:nvPr/>
        </p:nvSpPr>
        <p:spPr>
          <a:xfrm>
            <a:off x="7978108" y="2829209"/>
            <a:ext cx="4475917" cy="50693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kumimoji="1" lang="zh-CN" altLang="en-US" sz="2400" dirty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请输入标题内容</a:t>
            </a:r>
          </a:p>
        </p:txBody>
      </p:sp>
      <p:sp>
        <p:nvSpPr>
          <p:cNvPr id="37" name="文本框 36"/>
          <p:cNvSpPr txBox="1"/>
          <p:nvPr/>
        </p:nvSpPr>
        <p:spPr>
          <a:xfrm>
            <a:off x="8035397" y="3662092"/>
            <a:ext cx="4475917" cy="50693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kumimoji="1" lang="zh-CN" altLang="en-US" sz="2400" dirty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请输入标题内容</a:t>
            </a:r>
          </a:p>
        </p:txBody>
      </p:sp>
      <p:sp>
        <p:nvSpPr>
          <p:cNvPr id="38" name="文本框 37"/>
          <p:cNvSpPr txBox="1"/>
          <p:nvPr/>
        </p:nvSpPr>
        <p:spPr>
          <a:xfrm>
            <a:off x="8080438" y="4493880"/>
            <a:ext cx="4475917" cy="50693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kumimoji="1" lang="zh-CN" altLang="en-US" sz="2400" dirty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请输入标题内容</a:t>
            </a:r>
          </a:p>
        </p:txBody>
      </p:sp>
      <p:pic>
        <p:nvPicPr>
          <p:cNvPr id="15" name="图片 14">
            <a:extLst>
              <a:ext uri="{FF2B5EF4-FFF2-40B4-BE49-F238E27FC236}">
                <a16:creationId xmlns:a16="http://schemas.microsoft.com/office/drawing/2014/main" xmlns="" id="{C74E77E7-3A20-48CB-9833-D42B72C0014C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471" t="4762" r="6326" b="867"/>
          <a:stretch/>
        </p:blipFill>
        <p:spPr>
          <a:xfrm>
            <a:off x="0" y="0"/>
            <a:ext cx="4600353" cy="6858000"/>
          </a:xfrm>
          <a:prstGeom prst="rect">
            <a:avLst/>
          </a:prstGeom>
        </p:spPr>
      </p:pic>
      <p:sp>
        <p:nvSpPr>
          <p:cNvPr id="17" name="矩形 16">
            <a:extLst>
              <a:ext uri="{FF2B5EF4-FFF2-40B4-BE49-F238E27FC236}">
                <a16:creationId xmlns:a16="http://schemas.microsoft.com/office/drawing/2014/main" xmlns="" id="{5FCD57E2-394C-4906-AB19-9DAA50665494}"/>
              </a:ext>
            </a:extLst>
          </p:cNvPr>
          <p:cNvSpPr/>
          <p:nvPr/>
        </p:nvSpPr>
        <p:spPr>
          <a:xfrm>
            <a:off x="3835933" y="2301570"/>
            <a:ext cx="2688203" cy="2567992"/>
          </a:xfrm>
          <a:prstGeom prst="rect">
            <a:avLst/>
          </a:prstGeom>
          <a:noFill/>
          <a:ln w="66675">
            <a:gradFill>
              <a:gsLst>
                <a:gs pos="0">
                  <a:srgbClr val="6EB92B"/>
                </a:gs>
                <a:gs pos="100000">
                  <a:srgbClr val="3DC791"/>
                </a:gs>
              </a:gsLst>
              <a:lin ang="12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277">
              <a:lnSpc>
                <a:spcPct val="130000"/>
              </a:lnSpc>
            </a:pPr>
            <a:endParaRPr lang="zh-CN" altLang="en-US" sz="1799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0" name="文本框 9"/>
          <p:cNvSpPr txBox="1"/>
          <p:nvPr/>
        </p:nvSpPr>
        <p:spPr>
          <a:xfrm rot="16200000">
            <a:off x="5281623" y="4005172"/>
            <a:ext cx="492443" cy="1647130"/>
          </a:xfrm>
          <a:prstGeom prst="rect">
            <a:avLst/>
          </a:prstGeom>
          <a:solidFill>
            <a:schemeClr val="bg1"/>
          </a:solidFill>
        </p:spPr>
        <p:txBody>
          <a:bodyPr vert="eaVert" wrap="square" rtlCol="0">
            <a:spAutoFit/>
          </a:bodyPr>
          <a:lstStyle/>
          <a:p>
            <a:pPr algn="dist"/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CONTENTS</a:t>
            </a:r>
          </a:p>
        </p:txBody>
      </p:sp>
    </p:spTree>
    <p:extLst>
      <p:ext uri="{BB962C8B-B14F-4D97-AF65-F5344CB8AC3E}">
        <p14:creationId xmlns:p14="http://schemas.microsoft.com/office/powerpoint/2010/main" val="2769645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文本框 29"/>
          <p:cNvSpPr txBox="1"/>
          <p:nvPr/>
        </p:nvSpPr>
        <p:spPr>
          <a:xfrm>
            <a:off x="4620803" y="1097260"/>
            <a:ext cx="471188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800" dirty="0">
                <a:gradFill>
                  <a:gsLst>
                    <a:gs pos="0">
                      <a:srgbClr val="6EB92B"/>
                    </a:gs>
                    <a:gs pos="91000">
                      <a:srgbClr val="3DC791"/>
                    </a:gs>
                  </a:gsLst>
                  <a:lin ang="0" scaled="0"/>
                </a:gradFill>
                <a:latin typeface="微软雅黑" panose="020B0503020204020204" charset="-122"/>
                <a:ea typeface="微软雅黑" panose="020B0503020204020204" charset="-122"/>
              </a:rPr>
              <a:t>PART 01</a:t>
            </a:r>
          </a:p>
        </p:txBody>
      </p:sp>
      <p:sp>
        <p:nvSpPr>
          <p:cNvPr id="31" name="文本框 30"/>
          <p:cNvSpPr txBox="1"/>
          <p:nvPr/>
        </p:nvSpPr>
        <p:spPr>
          <a:xfrm>
            <a:off x="4712243" y="2313305"/>
            <a:ext cx="296608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工作完成情况</a:t>
            </a:r>
          </a:p>
        </p:txBody>
      </p:sp>
      <p:sp>
        <p:nvSpPr>
          <p:cNvPr id="33" name="文本框 32"/>
          <p:cNvSpPr txBox="1"/>
          <p:nvPr/>
        </p:nvSpPr>
        <p:spPr>
          <a:xfrm>
            <a:off x="4712243" y="2967625"/>
            <a:ext cx="5810250" cy="58458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sym typeface="+mn-ea"/>
              </a:rPr>
              <a:t>PLEASE ADD A CLEAR BUSINESS TEMPLATEFOR THE TITLE</a:t>
            </a:r>
          </a:p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sym typeface="+mn-ea"/>
              </a:rPr>
              <a:t>CONTENT YOU WANT TO ADD  PLEASE ADD ACLEBUSINESS </a:t>
            </a:r>
          </a:p>
        </p:txBody>
      </p:sp>
      <p:sp>
        <p:nvSpPr>
          <p:cNvPr id="2" name="平行四边形 1"/>
          <p:cNvSpPr/>
          <p:nvPr/>
        </p:nvSpPr>
        <p:spPr>
          <a:xfrm>
            <a:off x="10317480" y="3899535"/>
            <a:ext cx="2648585" cy="2958465"/>
          </a:xfrm>
          <a:prstGeom prst="parallelogram">
            <a:avLst>
              <a:gd name="adj" fmla="val 69581"/>
            </a:avLst>
          </a:prstGeom>
          <a:gradFill>
            <a:gsLst>
              <a:gs pos="0">
                <a:srgbClr val="6EB92B"/>
              </a:gs>
              <a:gs pos="91000">
                <a:srgbClr val="3DC79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: 圆角 2">
            <a:extLst>
              <a:ext uri="{FF2B5EF4-FFF2-40B4-BE49-F238E27FC236}">
                <a16:creationId xmlns:a16="http://schemas.microsoft.com/office/drawing/2014/main" xmlns="" id="{91B4AC11-86AD-4B68-8BD4-6E05B857B3A5}"/>
              </a:ext>
            </a:extLst>
          </p:cNvPr>
          <p:cNvSpPr/>
          <p:nvPr/>
        </p:nvSpPr>
        <p:spPr>
          <a:xfrm>
            <a:off x="4823460" y="3805555"/>
            <a:ext cx="1272540" cy="448330"/>
          </a:xfrm>
          <a:prstGeom prst="roundRect">
            <a:avLst>
              <a:gd name="adj" fmla="val 50000"/>
            </a:avLst>
          </a:prstGeom>
          <a:gradFill>
            <a:gsLst>
              <a:gs pos="19000">
                <a:srgbClr val="6EB92B"/>
              </a:gs>
              <a:gs pos="82000">
                <a:srgbClr val="3DC791"/>
              </a:gs>
            </a:gsLst>
            <a:lin ang="13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277">
              <a:lnSpc>
                <a:spcPct val="130000"/>
              </a:lnSpc>
            </a:pPr>
            <a:endParaRPr lang="zh-CN" altLang="en-US" sz="1799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1E144BF3-AB76-465D-BC5D-44F2E100FA41}"/>
              </a:ext>
            </a:extLst>
          </p:cNvPr>
          <p:cNvSpPr txBox="1"/>
          <p:nvPr/>
        </p:nvSpPr>
        <p:spPr>
          <a:xfrm>
            <a:off x="4968875" y="3836898"/>
            <a:ext cx="8477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</a:rPr>
              <a:t>CLICK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7" name="等腰三角形 6">
            <a:extLst>
              <a:ext uri="{FF2B5EF4-FFF2-40B4-BE49-F238E27FC236}">
                <a16:creationId xmlns:a16="http://schemas.microsoft.com/office/drawing/2014/main" xmlns="" id="{95B5D2ED-007D-4205-98AF-1743FD23DC89}"/>
              </a:ext>
            </a:extLst>
          </p:cNvPr>
          <p:cNvSpPr/>
          <p:nvPr/>
        </p:nvSpPr>
        <p:spPr>
          <a:xfrm rot="5400000">
            <a:off x="5751595" y="3965525"/>
            <a:ext cx="130010" cy="112078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277">
              <a:lnSpc>
                <a:spcPct val="130000"/>
              </a:lnSpc>
            </a:pPr>
            <a:endParaRPr lang="zh-CN" altLang="en-US" sz="1799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xmlns="" id="{3FE21BA2-EE80-4874-86EC-C66F4AC8A81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009" t="1511" r="5560" b="10964"/>
          <a:stretch>
            <a:fillRect/>
          </a:stretch>
        </p:blipFill>
        <p:spPr>
          <a:xfrm>
            <a:off x="0" y="753110"/>
            <a:ext cx="6848475" cy="6104890"/>
          </a:xfrm>
          <a:custGeom>
            <a:avLst/>
            <a:gdLst>
              <a:gd name="connsiteX0" fmla="*/ 0 w 6848475"/>
              <a:gd name="connsiteY0" fmla="*/ 0 h 6104890"/>
              <a:gd name="connsiteX1" fmla="*/ 6848475 w 6848475"/>
              <a:gd name="connsiteY1" fmla="*/ 6104890 h 6104890"/>
              <a:gd name="connsiteX2" fmla="*/ 0 w 6848475"/>
              <a:gd name="connsiteY2" fmla="*/ 6104890 h 61048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848475" h="6104890">
                <a:moveTo>
                  <a:pt x="0" y="0"/>
                </a:moveTo>
                <a:lnTo>
                  <a:pt x="6848475" y="6104890"/>
                </a:lnTo>
                <a:lnTo>
                  <a:pt x="0" y="6104890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38977686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5"/>
          <p:cNvSpPr>
            <a:spLocks noChangeArrowheads="1"/>
          </p:cNvSpPr>
          <p:nvPr/>
        </p:nvSpPr>
        <p:spPr bwMode="auto">
          <a:xfrm>
            <a:off x="962912" y="1562592"/>
            <a:ext cx="3373557" cy="2056165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63500" sx="102000" sy="102000" algn="ctr" rotWithShape="0">
              <a:prstClr val="black">
                <a:alpha val="9000"/>
              </a:prstClr>
            </a:outerShdw>
          </a:effectLst>
          <a:extLst/>
        </p:spPr>
        <p:txBody>
          <a:bodyPr anchor="ctr"/>
          <a:lstStyle/>
          <a:p>
            <a:pPr algn="ctr" eaLnBrk="1" hangingPunct="1"/>
            <a:endParaRPr lang="id-ID" altLang="en-US" sz="7200">
              <a:solidFill>
                <a:schemeClr val="bg1"/>
              </a:solidFill>
            </a:endParaRPr>
          </a:p>
        </p:txBody>
      </p:sp>
      <p:sp>
        <p:nvSpPr>
          <p:cNvPr id="15" name="Rectangle 6"/>
          <p:cNvSpPr>
            <a:spLocks noChangeArrowheads="1"/>
          </p:cNvSpPr>
          <p:nvPr/>
        </p:nvSpPr>
        <p:spPr bwMode="auto">
          <a:xfrm>
            <a:off x="7684627" y="1562592"/>
            <a:ext cx="3373557" cy="2056165"/>
          </a:xfrm>
          <a:prstGeom prst="rect">
            <a:avLst/>
          </a:prstGeom>
          <a:gradFill>
            <a:gsLst>
              <a:gs pos="1000">
                <a:srgbClr val="6EB92B"/>
              </a:gs>
              <a:gs pos="100000">
                <a:srgbClr val="3DC791"/>
              </a:gs>
            </a:gsLst>
            <a:lin ang="5400000" scaled="1"/>
          </a:gradFill>
          <a:ln>
            <a:noFill/>
          </a:ln>
          <a:effectLst>
            <a:outerShdw blurRad="63500" sx="102000" sy="102000" algn="ctr" rotWithShape="0">
              <a:prstClr val="black">
                <a:alpha val="10000"/>
              </a:prstClr>
            </a:outerShdw>
          </a:effectLst>
          <a:extLst/>
        </p:spPr>
        <p:txBody>
          <a:bodyPr anchor="ctr"/>
          <a:lstStyle/>
          <a:p>
            <a:pPr algn="ctr" eaLnBrk="1" hangingPunct="1"/>
            <a:endParaRPr lang="id-ID" altLang="en-US" sz="2400">
              <a:solidFill>
                <a:schemeClr val="bg1"/>
              </a:solidFill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70039" y="1562592"/>
            <a:ext cx="3084248" cy="2056165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0" name="组合 29">
            <a:extLst>
              <a:ext uri="{FF2B5EF4-FFF2-40B4-BE49-F238E27FC236}">
                <a16:creationId xmlns:a16="http://schemas.microsoft.com/office/drawing/2014/main" xmlns="" id="{438F3599-E101-4821-B891-D7850FEF822A}"/>
              </a:ext>
            </a:extLst>
          </p:cNvPr>
          <p:cNvGrpSpPr/>
          <p:nvPr/>
        </p:nvGrpSpPr>
        <p:grpSpPr>
          <a:xfrm rot="5400000">
            <a:off x="351367" y="387145"/>
            <a:ext cx="395467" cy="392267"/>
            <a:chOff x="690880" y="391162"/>
            <a:chExt cx="284480" cy="380999"/>
          </a:xfrm>
          <a:gradFill>
            <a:gsLst>
              <a:gs pos="19000">
                <a:srgbClr val="6EB92B"/>
              </a:gs>
              <a:gs pos="76000">
                <a:srgbClr val="3DC791"/>
              </a:gs>
            </a:gsLst>
            <a:lin ang="15600000" scaled="0"/>
          </a:gradFill>
        </p:grpSpPr>
        <p:sp>
          <p:nvSpPr>
            <p:cNvPr id="31" name="矩形 30">
              <a:extLst>
                <a:ext uri="{FF2B5EF4-FFF2-40B4-BE49-F238E27FC236}">
                  <a16:creationId xmlns:a16="http://schemas.microsoft.com/office/drawing/2014/main" xmlns="" id="{6A47F4F7-A9F0-4CF0-A54F-85423398D0BB}"/>
                </a:ext>
              </a:extLst>
            </p:cNvPr>
            <p:cNvSpPr/>
            <p:nvPr/>
          </p:nvSpPr>
          <p:spPr>
            <a:xfrm>
              <a:off x="690880" y="528320"/>
              <a:ext cx="284480" cy="24384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67" spc="40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gency FB" panose="020B0503020202020204" pitchFamily="34" charset="0"/>
              </a:endParaRPr>
            </a:p>
          </p:txBody>
        </p:sp>
        <p:sp>
          <p:nvSpPr>
            <p:cNvPr id="32" name="矩形 31">
              <a:extLst>
                <a:ext uri="{FF2B5EF4-FFF2-40B4-BE49-F238E27FC236}">
                  <a16:creationId xmlns:a16="http://schemas.microsoft.com/office/drawing/2014/main" xmlns="" id="{A191DEE9-F56D-4EE3-A20B-9A3058AD4875}"/>
                </a:ext>
              </a:extLst>
            </p:cNvPr>
            <p:cNvSpPr/>
            <p:nvPr/>
          </p:nvSpPr>
          <p:spPr>
            <a:xfrm flipV="1">
              <a:off x="690880" y="391162"/>
              <a:ext cx="284480" cy="6603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67" spc="40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gency FB" panose="020B0503020202020204" pitchFamily="34" charset="0"/>
              </a:endParaRPr>
            </a:p>
          </p:txBody>
        </p:sp>
      </p:grpSp>
      <p:sp>
        <p:nvSpPr>
          <p:cNvPr id="39" name="文本框 38">
            <a:extLst>
              <a:ext uri="{FF2B5EF4-FFF2-40B4-BE49-F238E27FC236}">
                <a16:creationId xmlns:a16="http://schemas.microsoft.com/office/drawing/2014/main" xmlns="" id="{17A07E6D-C5E5-44FA-AE74-43971B0E57A2}"/>
              </a:ext>
            </a:extLst>
          </p:cNvPr>
          <p:cNvSpPr txBox="1"/>
          <p:nvPr/>
        </p:nvSpPr>
        <p:spPr>
          <a:xfrm>
            <a:off x="877984" y="331895"/>
            <a:ext cx="2627216" cy="5027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67" spc="40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gency FB" panose="020B0503020202020204" pitchFamily="34" charset="0"/>
              </a:rPr>
              <a:t>点击输入标题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57049A09-8C7E-48DC-8026-165BBF328D2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2911" y="3758551"/>
            <a:ext cx="3373557" cy="2056165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13000"/>
              </a:prstClr>
            </a:outerShdw>
          </a:effectLst>
        </p:spPr>
      </p:pic>
      <p:sp>
        <p:nvSpPr>
          <p:cNvPr id="40" name="išľíďè">
            <a:extLst>
              <a:ext uri="{FF2B5EF4-FFF2-40B4-BE49-F238E27FC236}">
                <a16:creationId xmlns:a16="http://schemas.microsoft.com/office/drawing/2014/main" xmlns="" id="{5F20D6A6-6771-4DA3-A5B3-6E09DD61AD95}"/>
              </a:ext>
            </a:extLst>
          </p:cNvPr>
          <p:cNvSpPr/>
          <p:nvPr/>
        </p:nvSpPr>
        <p:spPr bwMode="auto">
          <a:xfrm>
            <a:off x="7924812" y="2550595"/>
            <a:ext cx="2589436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lvl="0" algn="ctr" defTabSz="913765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在此框中选择粘贴，并选择只保留文字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</a:t>
            </a:r>
          </a:p>
        </p:txBody>
      </p:sp>
      <p:sp>
        <p:nvSpPr>
          <p:cNvPr id="50" name="iSlíďè">
            <a:extLst>
              <a:ext uri="{FF2B5EF4-FFF2-40B4-BE49-F238E27FC236}">
                <a16:creationId xmlns:a16="http://schemas.microsoft.com/office/drawing/2014/main" xmlns="" id="{3D81FDB0-7C98-4877-B4DC-46413A2C00A6}"/>
              </a:ext>
            </a:extLst>
          </p:cNvPr>
          <p:cNvSpPr txBox="1"/>
          <p:nvPr/>
        </p:nvSpPr>
        <p:spPr bwMode="auto">
          <a:xfrm>
            <a:off x="8477937" y="2203347"/>
            <a:ext cx="2195830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标题文本预设</a:t>
            </a:r>
          </a:p>
        </p:txBody>
      </p:sp>
      <p:sp>
        <p:nvSpPr>
          <p:cNvPr id="51" name="išľíďè">
            <a:extLst>
              <a:ext uri="{FF2B5EF4-FFF2-40B4-BE49-F238E27FC236}">
                <a16:creationId xmlns:a16="http://schemas.microsoft.com/office/drawing/2014/main" xmlns="" id="{CF8C805E-E511-496B-9189-585DD50F8321}"/>
              </a:ext>
            </a:extLst>
          </p:cNvPr>
          <p:cNvSpPr/>
          <p:nvPr/>
        </p:nvSpPr>
        <p:spPr bwMode="auto">
          <a:xfrm>
            <a:off x="1336667" y="2550595"/>
            <a:ext cx="2589436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lvl="0" algn="ctr" defTabSz="913765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在此框中选择粘贴，并选择只保留文字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</a:t>
            </a:r>
          </a:p>
        </p:txBody>
      </p:sp>
      <p:sp>
        <p:nvSpPr>
          <p:cNvPr id="52" name="iSlíďè">
            <a:extLst>
              <a:ext uri="{FF2B5EF4-FFF2-40B4-BE49-F238E27FC236}">
                <a16:creationId xmlns:a16="http://schemas.microsoft.com/office/drawing/2014/main" xmlns="" id="{F09DF29D-C9C6-4D9E-ACF8-0F9EDF4836DD}"/>
              </a:ext>
            </a:extLst>
          </p:cNvPr>
          <p:cNvSpPr txBox="1"/>
          <p:nvPr/>
        </p:nvSpPr>
        <p:spPr bwMode="auto">
          <a:xfrm>
            <a:off x="1889792" y="2203347"/>
            <a:ext cx="2195830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标题文本预设</a:t>
            </a:r>
          </a:p>
        </p:txBody>
      </p:sp>
      <p:sp>
        <p:nvSpPr>
          <p:cNvPr id="54" name="矩形 53">
            <a:extLst>
              <a:ext uri="{FF2B5EF4-FFF2-40B4-BE49-F238E27FC236}">
                <a16:creationId xmlns:a16="http://schemas.microsoft.com/office/drawing/2014/main" xmlns="" id="{B55B92F6-E91E-4B11-860E-B380DB30D06F}"/>
              </a:ext>
            </a:extLst>
          </p:cNvPr>
          <p:cNvSpPr/>
          <p:nvPr/>
        </p:nvSpPr>
        <p:spPr>
          <a:xfrm>
            <a:off x="4477508" y="3771381"/>
            <a:ext cx="3083862" cy="2030506"/>
          </a:xfrm>
          <a:prstGeom prst="rect">
            <a:avLst/>
          </a:prstGeom>
          <a:noFill/>
          <a:ln w="19050">
            <a:gradFill>
              <a:gsLst>
                <a:gs pos="0">
                  <a:srgbClr val="6EB92B"/>
                </a:gs>
                <a:gs pos="100000">
                  <a:srgbClr val="3DC791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矩形 57">
            <a:extLst>
              <a:ext uri="{FF2B5EF4-FFF2-40B4-BE49-F238E27FC236}">
                <a16:creationId xmlns:a16="http://schemas.microsoft.com/office/drawing/2014/main" xmlns="" id="{AD235586-97D1-47E5-AFCE-2E13E2E6F291}"/>
              </a:ext>
            </a:extLst>
          </p:cNvPr>
          <p:cNvSpPr/>
          <p:nvPr/>
        </p:nvSpPr>
        <p:spPr>
          <a:xfrm>
            <a:off x="4645486" y="4777173"/>
            <a:ext cx="285123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Clr>
                <a:srgbClr val="3DC791"/>
              </a:buClr>
              <a:buFont typeface="Wingdings" panose="05000000000000000000" pitchFamily="2" charset="2"/>
              <a:buChar char="l"/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在此框中选择粘贴，并选择只保留文字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</a:t>
            </a:r>
          </a:p>
        </p:txBody>
      </p:sp>
      <p:sp>
        <p:nvSpPr>
          <p:cNvPr id="59" name="矩形 58">
            <a:extLst>
              <a:ext uri="{FF2B5EF4-FFF2-40B4-BE49-F238E27FC236}">
                <a16:creationId xmlns:a16="http://schemas.microsoft.com/office/drawing/2014/main" xmlns="" id="{CD0089C3-DD0A-4962-9CEB-A117D2793E60}"/>
              </a:ext>
            </a:extLst>
          </p:cNvPr>
          <p:cNvSpPr/>
          <p:nvPr/>
        </p:nvSpPr>
        <p:spPr>
          <a:xfrm>
            <a:off x="4645486" y="4149726"/>
            <a:ext cx="290102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Clr>
                <a:srgbClr val="3DC791"/>
              </a:buClr>
              <a:buFont typeface="Wingdings" panose="05000000000000000000" pitchFamily="2" charset="2"/>
              <a:buChar char="l"/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在此框中选择粘贴，并选择只保留文字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</a:t>
            </a: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73DE54C5-6499-4FAD-93D6-E36BE2833FBC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95" t="5803" r="1513" b="5803"/>
          <a:stretch/>
        </p:blipFill>
        <p:spPr>
          <a:xfrm>
            <a:off x="7702410" y="3771381"/>
            <a:ext cx="3355774" cy="203050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1429200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3"/>
          <p:cNvGrpSpPr/>
          <p:nvPr/>
        </p:nvGrpSpPr>
        <p:grpSpPr>
          <a:xfrm>
            <a:off x="3201612" y="1536591"/>
            <a:ext cx="4121500" cy="1833347"/>
            <a:chOff x="3031241" y="2222477"/>
            <a:chExt cx="4121726" cy="1833447"/>
          </a:xfrm>
          <a:solidFill>
            <a:srgbClr val="595959"/>
          </a:solidFill>
        </p:grpSpPr>
        <p:grpSp>
          <p:nvGrpSpPr>
            <p:cNvPr id="20" name="Group 14"/>
            <p:cNvGrpSpPr/>
            <p:nvPr/>
          </p:nvGrpSpPr>
          <p:grpSpPr>
            <a:xfrm flipH="1">
              <a:off x="3031241" y="2222477"/>
              <a:ext cx="4121726" cy="1833447"/>
              <a:chOff x="3876268" y="1741695"/>
              <a:chExt cx="4404882" cy="1959402"/>
            </a:xfrm>
            <a:grpFill/>
          </p:grpSpPr>
          <p:grpSp>
            <p:nvGrpSpPr>
              <p:cNvPr id="34" name="Group 33"/>
              <p:cNvGrpSpPr/>
              <p:nvPr/>
            </p:nvGrpSpPr>
            <p:grpSpPr>
              <a:xfrm>
                <a:off x="3876268" y="1741695"/>
                <a:ext cx="4404882" cy="1959402"/>
                <a:chOff x="3237996" y="1785939"/>
                <a:chExt cx="4404882" cy="1959402"/>
              </a:xfrm>
              <a:grpFill/>
            </p:grpSpPr>
            <p:sp>
              <p:nvSpPr>
                <p:cNvPr id="38" name="Rectangle 34"/>
                <p:cNvSpPr>
                  <a:spLocks noChangeArrowheads="1"/>
                </p:cNvSpPr>
                <p:nvPr/>
              </p:nvSpPr>
              <p:spPr bwMode="auto">
                <a:xfrm flipH="1">
                  <a:off x="3767775" y="1785939"/>
                  <a:ext cx="1639995" cy="1035295"/>
                </a:xfrm>
                <a:prstGeom prst="rect">
                  <a:avLst/>
                </a:prstGeom>
                <a:grpFill/>
                <a:ln>
                  <a:noFill/>
                </a:ln>
              </p:spPr>
              <p:txBody>
                <a:bodyPr vert="horz" wrap="square" lIns="91435" tIns="45717" rIns="91435" bIns="45717" numCol="1" anchor="t" anchorCtr="0" compatLnSpc="1"/>
                <a:lstStyle/>
                <a:p>
                  <a:pPr algn="just">
                    <a:lnSpc>
                      <a:spcPct val="120000"/>
                    </a:lnSpc>
                  </a:pPr>
                  <a:endParaRPr lang="en-US" sz="760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39" name="Rectangle 38"/>
                <p:cNvSpPr>
                  <a:spLocks noChangeArrowheads="1"/>
                </p:cNvSpPr>
                <p:nvPr/>
              </p:nvSpPr>
              <p:spPr bwMode="auto">
                <a:xfrm flipH="1">
                  <a:off x="6398591" y="3589676"/>
                  <a:ext cx="1244287" cy="155665"/>
                </a:xfrm>
                <a:prstGeom prst="rect">
                  <a:avLst/>
                </a:prstGeom>
                <a:grpFill/>
                <a:ln>
                  <a:noFill/>
                </a:ln>
              </p:spPr>
              <p:txBody>
                <a:bodyPr vert="horz" wrap="square" lIns="91435" tIns="45717" rIns="91435" bIns="45717" numCol="1" anchor="t" anchorCtr="0" compatLnSpc="1"/>
                <a:lstStyle/>
                <a:p>
                  <a:pPr algn="just">
                    <a:lnSpc>
                      <a:spcPct val="120000"/>
                    </a:lnSpc>
                  </a:pPr>
                  <a:endParaRPr lang="en-US" sz="760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40" name="Freeform 42"/>
                <p:cNvSpPr/>
                <p:nvPr/>
              </p:nvSpPr>
              <p:spPr bwMode="auto">
                <a:xfrm flipH="1">
                  <a:off x="5407769" y="1785939"/>
                  <a:ext cx="990821" cy="1959402"/>
                </a:xfrm>
                <a:custGeom>
                  <a:avLst/>
                  <a:gdLst>
                    <a:gd name="T0" fmla="*/ 0 w 401"/>
                    <a:gd name="T1" fmla="*/ 730 h 793"/>
                    <a:gd name="T2" fmla="*/ 401 w 401"/>
                    <a:gd name="T3" fmla="*/ 0 h 793"/>
                    <a:gd name="T4" fmla="*/ 401 w 401"/>
                    <a:gd name="T5" fmla="*/ 419 h 793"/>
                    <a:gd name="T6" fmla="*/ 0 w 401"/>
                    <a:gd name="T7" fmla="*/ 793 h 793"/>
                    <a:gd name="T8" fmla="*/ 0 w 401"/>
                    <a:gd name="T9" fmla="*/ 730 h 79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01" h="793">
                      <a:moveTo>
                        <a:pt x="0" y="730"/>
                      </a:moveTo>
                      <a:lnTo>
                        <a:pt x="401" y="0"/>
                      </a:lnTo>
                      <a:lnTo>
                        <a:pt x="401" y="419"/>
                      </a:lnTo>
                      <a:lnTo>
                        <a:pt x="0" y="793"/>
                      </a:lnTo>
                      <a:lnTo>
                        <a:pt x="0" y="73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35" tIns="45717" rIns="91435" bIns="45717" numCol="1" anchor="t" anchorCtr="0" compatLnSpc="1"/>
                <a:lstStyle/>
                <a:p>
                  <a:pPr algn="just">
                    <a:lnSpc>
                      <a:spcPct val="120000"/>
                    </a:lnSpc>
                  </a:pPr>
                  <a:endParaRPr lang="en-US" sz="760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41" name="Oval 40"/>
                <p:cNvSpPr/>
                <p:nvPr/>
              </p:nvSpPr>
              <p:spPr>
                <a:xfrm>
                  <a:off x="3237996" y="1785939"/>
                  <a:ext cx="1035295" cy="103529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just">
                    <a:lnSpc>
                      <a:spcPct val="120000"/>
                    </a:lnSpc>
                  </a:pPr>
                  <a:endParaRPr lang="en-US" sz="760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</p:grpSp>
          <p:sp>
            <p:nvSpPr>
              <p:cNvPr id="36" name="Oval 35"/>
              <p:cNvSpPr/>
              <p:nvPr/>
            </p:nvSpPr>
            <p:spPr>
              <a:xfrm>
                <a:off x="3989228" y="1851755"/>
                <a:ext cx="809372" cy="80937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just">
                  <a:lnSpc>
                    <a:spcPct val="120000"/>
                  </a:lnSpc>
                </a:pPr>
                <a:endParaRPr lang="en-US" sz="76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69" name="Shape 2102"/>
            <p:cNvSpPr/>
            <p:nvPr/>
          </p:nvSpPr>
          <p:spPr>
            <a:xfrm>
              <a:off x="6430390" y="2517902"/>
              <a:ext cx="473021" cy="37840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143" y="10800"/>
                  </a:moveTo>
                  <a:cubicBezTo>
                    <a:pt x="17065" y="10800"/>
                    <a:pt x="16800" y="11898"/>
                    <a:pt x="16709" y="12419"/>
                  </a:cubicBezTo>
                  <a:cubicBezTo>
                    <a:pt x="16115" y="15817"/>
                    <a:pt x="13696" y="18359"/>
                    <a:pt x="10800" y="18359"/>
                  </a:cubicBezTo>
                  <a:cubicBezTo>
                    <a:pt x="9130" y="18359"/>
                    <a:pt x="7618" y="17514"/>
                    <a:pt x="6524" y="16146"/>
                  </a:cubicBezTo>
                  <a:cubicBezTo>
                    <a:pt x="6018" y="15513"/>
                    <a:pt x="5198" y="15513"/>
                    <a:pt x="4691" y="16146"/>
                  </a:cubicBezTo>
                  <a:cubicBezTo>
                    <a:pt x="4185" y="16779"/>
                    <a:pt x="4185" y="17804"/>
                    <a:pt x="4691" y="18437"/>
                  </a:cubicBezTo>
                  <a:cubicBezTo>
                    <a:pt x="6255" y="20391"/>
                    <a:pt x="8415" y="21600"/>
                    <a:pt x="10800" y="21600"/>
                  </a:cubicBezTo>
                  <a:cubicBezTo>
                    <a:pt x="14669" y="21600"/>
                    <a:pt x="17943" y="18421"/>
                    <a:pt x="19043" y="14039"/>
                  </a:cubicBezTo>
                  <a:lnTo>
                    <a:pt x="21600" y="14039"/>
                  </a:lnTo>
                  <a:lnTo>
                    <a:pt x="21600" y="10800"/>
                  </a:lnTo>
                  <a:cubicBezTo>
                    <a:pt x="21600" y="10800"/>
                    <a:pt x="18143" y="10800"/>
                    <a:pt x="18143" y="10800"/>
                  </a:cubicBezTo>
                  <a:close/>
                  <a:moveTo>
                    <a:pt x="4891" y="9180"/>
                  </a:moveTo>
                  <a:cubicBezTo>
                    <a:pt x="5484" y="5783"/>
                    <a:pt x="7904" y="3240"/>
                    <a:pt x="10800" y="3240"/>
                  </a:cubicBezTo>
                  <a:cubicBezTo>
                    <a:pt x="12470" y="3240"/>
                    <a:pt x="13982" y="4086"/>
                    <a:pt x="15076" y="5454"/>
                  </a:cubicBezTo>
                  <a:cubicBezTo>
                    <a:pt x="15582" y="6086"/>
                    <a:pt x="16404" y="6086"/>
                    <a:pt x="16909" y="5454"/>
                  </a:cubicBezTo>
                  <a:cubicBezTo>
                    <a:pt x="17415" y="4821"/>
                    <a:pt x="17415" y="3796"/>
                    <a:pt x="16909" y="3163"/>
                  </a:cubicBezTo>
                  <a:cubicBezTo>
                    <a:pt x="15346" y="1209"/>
                    <a:pt x="13186" y="0"/>
                    <a:pt x="10800" y="0"/>
                  </a:cubicBezTo>
                  <a:cubicBezTo>
                    <a:pt x="6931" y="0"/>
                    <a:pt x="3658" y="3178"/>
                    <a:pt x="2557" y="7560"/>
                  </a:cubicBezTo>
                  <a:lnTo>
                    <a:pt x="0" y="7560"/>
                  </a:lnTo>
                  <a:lnTo>
                    <a:pt x="0" y="10800"/>
                  </a:lnTo>
                  <a:lnTo>
                    <a:pt x="3457" y="10800"/>
                  </a:lnTo>
                  <a:cubicBezTo>
                    <a:pt x="4535" y="10800"/>
                    <a:pt x="4800" y="9702"/>
                    <a:pt x="4891" y="9180"/>
                  </a:cubicBezTo>
                  <a:close/>
                  <a:moveTo>
                    <a:pt x="7343" y="10800"/>
                  </a:moveTo>
                  <a:cubicBezTo>
                    <a:pt x="7343" y="13185"/>
                    <a:pt x="8891" y="15120"/>
                    <a:pt x="10800" y="15120"/>
                  </a:cubicBezTo>
                  <a:cubicBezTo>
                    <a:pt x="12709" y="15120"/>
                    <a:pt x="14255" y="13185"/>
                    <a:pt x="14255" y="10800"/>
                  </a:cubicBezTo>
                  <a:cubicBezTo>
                    <a:pt x="14255" y="8415"/>
                    <a:pt x="12709" y="6480"/>
                    <a:pt x="10800" y="6480"/>
                  </a:cubicBezTo>
                  <a:cubicBezTo>
                    <a:pt x="8891" y="6480"/>
                    <a:pt x="7343" y="8415"/>
                    <a:pt x="7343" y="10800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38097" tIns="38097" rIns="38097" bIns="38097" numCol="1" anchor="ctr">
              <a:noAutofit/>
            </a:bodyPr>
            <a:lstStyle/>
            <a:p>
              <a:pPr algn="just">
                <a:lnSpc>
                  <a:spcPct val="120000"/>
                </a:lnSpc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76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1" name="Group 4"/>
          <p:cNvGrpSpPr/>
          <p:nvPr/>
        </p:nvGrpSpPr>
        <p:grpSpPr>
          <a:xfrm>
            <a:off x="3200766" y="2540971"/>
            <a:ext cx="4121500" cy="980253"/>
            <a:chOff x="3031241" y="3232838"/>
            <a:chExt cx="4121726" cy="980307"/>
          </a:xfrm>
          <a:gradFill>
            <a:gsLst>
              <a:gs pos="19000">
                <a:srgbClr val="6EB92B"/>
              </a:gs>
              <a:gs pos="76000">
                <a:srgbClr val="3DC791"/>
              </a:gs>
            </a:gsLst>
            <a:lin ang="4800000" scaled="0"/>
          </a:gradFill>
        </p:grpSpPr>
        <p:grpSp>
          <p:nvGrpSpPr>
            <p:cNvPr id="22" name="Group 13"/>
            <p:cNvGrpSpPr/>
            <p:nvPr/>
          </p:nvGrpSpPr>
          <p:grpSpPr>
            <a:xfrm flipH="1">
              <a:off x="3031241" y="3232838"/>
              <a:ext cx="4121726" cy="980307"/>
              <a:chOff x="3876268" y="2821466"/>
              <a:chExt cx="4404882" cy="1047652"/>
            </a:xfrm>
            <a:grpFill/>
          </p:grpSpPr>
          <p:grpSp>
            <p:nvGrpSpPr>
              <p:cNvPr id="42" name="Group 41"/>
              <p:cNvGrpSpPr/>
              <p:nvPr/>
            </p:nvGrpSpPr>
            <p:grpSpPr>
              <a:xfrm>
                <a:off x="3876268" y="2821466"/>
                <a:ext cx="4404882" cy="1047652"/>
                <a:chOff x="3237996" y="2865710"/>
                <a:chExt cx="4404882" cy="1047652"/>
              </a:xfrm>
              <a:grpFill/>
            </p:grpSpPr>
            <p:sp>
              <p:nvSpPr>
                <p:cNvPr id="48" name="Rectangle 35"/>
                <p:cNvSpPr>
                  <a:spLocks noChangeArrowheads="1"/>
                </p:cNvSpPr>
                <p:nvPr/>
              </p:nvSpPr>
              <p:spPr bwMode="auto">
                <a:xfrm flipH="1">
                  <a:off x="3767775" y="2865710"/>
                  <a:ext cx="1639995" cy="1032825"/>
                </a:xfrm>
                <a:prstGeom prst="rect">
                  <a:avLst/>
                </a:prstGeom>
                <a:grpFill/>
                <a:ln>
                  <a:noFill/>
                </a:ln>
              </p:spPr>
              <p:txBody>
                <a:bodyPr vert="horz" wrap="square" lIns="91435" tIns="45717" rIns="91435" bIns="45717" numCol="1" anchor="t" anchorCtr="0" compatLnSpc="1"/>
                <a:lstStyle/>
                <a:p>
                  <a:pPr algn="just">
                    <a:lnSpc>
                      <a:spcPct val="120000"/>
                    </a:lnSpc>
                  </a:pPr>
                  <a:endParaRPr lang="en-US" sz="760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49" name="Rectangle 39"/>
                <p:cNvSpPr>
                  <a:spLocks noChangeArrowheads="1"/>
                </p:cNvSpPr>
                <p:nvPr/>
              </p:nvSpPr>
              <p:spPr bwMode="auto">
                <a:xfrm flipH="1">
                  <a:off x="6398591" y="3757697"/>
                  <a:ext cx="1244287" cy="155665"/>
                </a:xfrm>
                <a:prstGeom prst="rect">
                  <a:avLst/>
                </a:prstGeom>
                <a:grpFill/>
                <a:ln>
                  <a:noFill/>
                </a:ln>
              </p:spPr>
              <p:txBody>
                <a:bodyPr vert="horz" wrap="square" lIns="91435" tIns="45717" rIns="91435" bIns="45717" numCol="1" anchor="t" anchorCtr="0" compatLnSpc="1"/>
                <a:lstStyle/>
                <a:p>
                  <a:pPr algn="just">
                    <a:lnSpc>
                      <a:spcPct val="120000"/>
                    </a:lnSpc>
                  </a:pPr>
                  <a:endParaRPr lang="en-US" sz="760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50" name="Freeform 43"/>
                <p:cNvSpPr/>
                <p:nvPr/>
              </p:nvSpPr>
              <p:spPr bwMode="auto">
                <a:xfrm flipH="1">
                  <a:off x="5407769" y="2865710"/>
                  <a:ext cx="990821" cy="1047650"/>
                </a:xfrm>
                <a:custGeom>
                  <a:avLst/>
                  <a:gdLst>
                    <a:gd name="T0" fmla="*/ 0 w 401"/>
                    <a:gd name="T1" fmla="*/ 361 h 424"/>
                    <a:gd name="T2" fmla="*/ 401 w 401"/>
                    <a:gd name="T3" fmla="*/ 0 h 424"/>
                    <a:gd name="T4" fmla="*/ 401 w 401"/>
                    <a:gd name="T5" fmla="*/ 418 h 424"/>
                    <a:gd name="T6" fmla="*/ 0 w 401"/>
                    <a:gd name="T7" fmla="*/ 424 h 424"/>
                    <a:gd name="T8" fmla="*/ 0 w 401"/>
                    <a:gd name="T9" fmla="*/ 361 h 4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01" h="424">
                      <a:moveTo>
                        <a:pt x="0" y="361"/>
                      </a:moveTo>
                      <a:lnTo>
                        <a:pt x="401" y="0"/>
                      </a:lnTo>
                      <a:lnTo>
                        <a:pt x="401" y="418"/>
                      </a:lnTo>
                      <a:lnTo>
                        <a:pt x="0" y="424"/>
                      </a:lnTo>
                      <a:lnTo>
                        <a:pt x="0" y="36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35" tIns="45717" rIns="91435" bIns="45717" numCol="1" anchor="t" anchorCtr="0" compatLnSpc="1"/>
                <a:lstStyle/>
                <a:p>
                  <a:pPr algn="just">
                    <a:lnSpc>
                      <a:spcPct val="120000"/>
                    </a:lnSpc>
                  </a:pPr>
                  <a:endParaRPr lang="en-US" sz="760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51" name="Oval 50"/>
                <p:cNvSpPr/>
                <p:nvPr/>
              </p:nvSpPr>
              <p:spPr>
                <a:xfrm>
                  <a:off x="3237996" y="2866143"/>
                  <a:ext cx="1035295" cy="103529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just">
                    <a:lnSpc>
                      <a:spcPct val="120000"/>
                    </a:lnSpc>
                  </a:pPr>
                  <a:endParaRPr lang="en-US" sz="760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</p:grpSp>
          <p:sp>
            <p:nvSpPr>
              <p:cNvPr id="44" name="Oval 43"/>
              <p:cNvSpPr/>
              <p:nvPr/>
            </p:nvSpPr>
            <p:spPr>
              <a:xfrm>
                <a:off x="3989228" y="2931239"/>
                <a:ext cx="809372" cy="80937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just">
                  <a:lnSpc>
                    <a:spcPct val="120000"/>
                  </a:lnSpc>
                </a:pPr>
                <a:endParaRPr lang="en-US" sz="76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70" name="Freeform 28"/>
            <p:cNvSpPr/>
            <p:nvPr/>
          </p:nvSpPr>
          <p:spPr bwMode="auto">
            <a:xfrm>
              <a:off x="6529452" y="3525293"/>
              <a:ext cx="278281" cy="392275"/>
            </a:xfrm>
            <a:custGeom>
              <a:avLst/>
              <a:gdLst>
                <a:gd name="T0" fmla="*/ 274 w 281"/>
                <a:gd name="T1" fmla="*/ 106 h 396"/>
                <a:gd name="T2" fmla="*/ 94 w 281"/>
                <a:gd name="T3" fmla="*/ 13 h 396"/>
                <a:gd name="T4" fmla="*/ 7 w 281"/>
                <a:gd name="T5" fmla="*/ 47 h 396"/>
                <a:gd name="T6" fmla="*/ 1 w 281"/>
                <a:gd name="T7" fmla="*/ 68 h 396"/>
                <a:gd name="T8" fmla="*/ 3 w 281"/>
                <a:gd name="T9" fmla="*/ 278 h 396"/>
                <a:gd name="T10" fmla="*/ 14 w 281"/>
                <a:gd name="T11" fmla="*/ 291 h 396"/>
                <a:gd name="T12" fmla="*/ 179 w 281"/>
                <a:gd name="T13" fmla="*/ 394 h 396"/>
                <a:gd name="T14" fmla="*/ 187 w 281"/>
                <a:gd name="T15" fmla="*/ 396 h 396"/>
                <a:gd name="T16" fmla="*/ 193 w 281"/>
                <a:gd name="T17" fmla="*/ 395 h 396"/>
                <a:gd name="T18" fmla="*/ 201 w 281"/>
                <a:gd name="T19" fmla="*/ 384 h 396"/>
                <a:gd name="T20" fmla="*/ 201 w 281"/>
                <a:gd name="T21" fmla="*/ 164 h 396"/>
                <a:gd name="T22" fmla="*/ 194 w 281"/>
                <a:gd name="T23" fmla="*/ 152 h 396"/>
                <a:gd name="T24" fmla="*/ 30 w 281"/>
                <a:gd name="T25" fmla="*/ 61 h 396"/>
                <a:gd name="T26" fmla="*/ 53 w 281"/>
                <a:gd name="T27" fmla="*/ 43 h 396"/>
                <a:gd name="T28" fmla="*/ 80 w 281"/>
                <a:gd name="T29" fmla="*/ 39 h 396"/>
                <a:gd name="T30" fmla="*/ 242 w 281"/>
                <a:gd name="T31" fmla="*/ 126 h 396"/>
                <a:gd name="T32" fmla="*/ 246 w 281"/>
                <a:gd name="T33" fmla="*/ 133 h 396"/>
                <a:gd name="T34" fmla="*/ 246 w 281"/>
                <a:gd name="T35" fmla="*/ 342 h 396"/>
                <a:gd name="T36" fmla="*/ 265 w 281"/>
                <a:gd name="T37" fmla="*/ 356 h 396"/>
                <a:gd name="T38" fmla="*/ 281 w 281"/>
                <a:gd name="T39" fmla="*/ 342 h 396"/>
                <a:gd name="T40" fmla="*/ 281 w 281"/>
                <a:gd name="T41" fmla="*/ 117 h 396"/>
                <a:gd name="T42" fmla="*/ 274 w 281"/>
                <a:gd name="T43" fmla="*/ 106 h 3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81" h="396">
                  <a:moveTo>
                    <a:pt x="274" y="106"/>
                  </a:moveTo>
                  <a:cubicBezTo>
                    <a:pt x="94" y="13"/>
                    <a:pt x="94" y="13"/>
                    <a:pt x="94" y="13"/>
                  </a:cubicBezTo>
                  <a:cubicBezTo>
                    <a:pt x="69" y="0"/>
                    <a:pt x="21" y="25"/>
                    <a:pt x="7" y="47"/>
                  </a:cubicBezTo>
                  <a:cubicBezTo>
                    <a:pt x="0" y="57"/>
                    <a:pt x="1" y="64"/>
                    <a:pt x="1" y="68"/>
                  </a:cubicBezTo>
                  <a:cubicBezTo>
                    <a:pt x="3" y="278"/>
                    <a:pt x="3" y="278"/>
                    <a:pt x="3" y="278"/>
                  </a:cubicBezTo>
                  <a:cubicBezTo>
                    <a:pt x="3" y="282"/>
                    <a:pt x="9" y="288"/>
                    <a:pt x="14" y="291"/>
                  </a:cubicBezTo>
                  <a:cubicBezTo>
                    <a:pt x="24" y="297"/>
                    <a:pt x="175" y="392"/>
                    <a:pt x="179" y="394"/>
                  </a:cubicBezTo>
                  <a:cubicBezTo>
                    <a:pt x="181" y="396"/>
                    <a:pt x="184" y="396"/>
                    <a:pt x="187" y="396"/>
                  </a:cubicBezTo>
                  <a:cubicBezTo>
                    <a:pt x="189" y="396"/>
                    <a:pt x="191" y="396"/>
                    <a:pt x="193" y="395"/>
                  </a:cubicBezTo>
                  <a:cubicBezTo>
                    <a:pt x="198" y="393"/>
                    <a:pt x="201" y="388"/>
                    <a:pt x="201" y="384"/>
                  </a:cubicBezTo>
                  <a:cubicBezTo>
                    <a:pt x="201" y="164"/>
                    <a:pt x="201" y="164"/>
                    <a:pt x="201" y="164"/>
                  </a:cubicBezTo>
                  <a:cubicBezTo>
                    <a:pt x="201" y="159"/>
                    <a:pt x="198" y="155"/>
                    <a:pt x="194" y="152"/>
                  </a:cubicBezTo>
                  <a:cubicBezTo>
                    <a:pt x="30" y="61"/>
                    <a:pt x="30" y="61"/>
                    <a:pt x="30" y="61"/>
                  </a:cubicBezTo>
                  <a:cubicBezTo>
                    <a:pt x="32" y="57"/>
                    <a:pt x="39" y="50"/>
                    <a:pt x="53" y="43"/>
                  </a:cubicBezTo>
                  <a:cubicBezTo>
                    <a:pt x="67" y="36"/>
                    <a:pt x="77" y="38"/>
                    <a:pt x="80" y="39"/>
                  </a:cubicBezTo>
                  <a:cubicBezTo>
                    <a:pt x="80" y="39"/>
                    <a:pt x="237" y="123"/>
                    <a:pt x="242" y="126"/>
                  </a:cubicBezTo>
                  <a:cubicBezTo>
                    <a:pt x="246" y="128"/>
                    <a:pt x="246" y="129"/>
                    <a:pt x="246" y="133"/>
                  </a:cubicBezTo>
                  <a:cubicBezTo>
                    <a:pt x="246" y="137"/>
                    <a:pt x="246" y="342"/>
                    <a:pt x="246" y="342"/>
                  </a:cubicBezTo>
                  <a:cubicBezTo>
                    <a:pt x="246" y="352"/>
                    <a:pt x="257" y="356"/>
                    <a:pt x="265" y="356"/>
                  </a:cubicBezTo>
                  <a:cubicBezTo>
                    <a:pt x="272" y="356"/>
                    <a:pt x="281" y="349"/>
                    <a:pt x="281" y="342"/>
                  </a:cubicBezTo>
                  <a:cubicBezTo>
                    <a:pt x="281" y="117"/>
                    <a:pt x="281" y="117"/>
                    <a:pt x="281" y="117"/>
                  </a:cubicBezTo>
                  <a:cubicBezTo>
                    <a:pt x="281" y="112"/>
                    <a:pt x="278" y="108"/>
                    <a:pt x="274" y="10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35" tIns="45717" rIns="91435" bIns="45717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US" sz="76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3" name="Group 5"/>
          <p:cNvGrpSpPr/>
          <p:nvPr/>
        </p:nvGrpSpPr>
        <p:grpSpPr>
          <a:xfrm>
            <a:off x="3201612" y="3538708"/>
            <a:ext cx="4121500" cy="985277"/>
            <a:chOff x="3031241" y="4224704"/>
            <a:chExt cx="4121726" cy="985332"/>
          </a:xfrm>
          <a:gradFill>
            <a:gsLst>
              <a:gs pos="19000">
                <a:srgbClr val="6EB92B"/>
              </a:gs>
              <a:gs pos="76000">
                <a:srgbClr val="3DC791"/>
              </a:gs>
            </a:gsLst>
            <a:lin ang="600000" scaled="0"/>
          </a:gradFill>
        </p:grpSpPr>
        <p:grpSp>
          <p:nvGrpSpPr>
            <p:cNvPr id="24" name="Group 12"/>
            <p:cNvGrpSpPr/>
            <p:nvPr/>
          </p:nvGrpSpPr>
          <p:grpSpPr>
            <a:xfrm flipH="1">
              <a:off x="3031241" y="4224704"/>
              <a:ext cx="4121726" cy="985332"/>
              <a:chOff x="3876268" y="3881472"/>
              <a:chExt cx="4404882" cy="1053023"/>
            </a:xfrm>
            <a:grpFill/>
          </p:grpSpPr>
          <p:grpSp>
            <p:nvGrpSpPr>
              <p:cNvPr id="52" name="Group 51"/>
              <p:cNvGrpSpPr/>
              <p:nvPr/>
            </p:nvGrpSpPr>
            <p:grpSpPr>
              <a:xfrm>
                <a:off x="3876268" y="3881472"/>
                <a:ext cx="4404882" cy="1053023"/>
                <a:chOff x="3237996" y="3925716"/>
                <a:chExt cx="4404882" cy="1053023"/>
              </a:xfrm>
              <a:grpFill/>
            </p:grpSpPr>
            <p:sp>
              <p:nvSpPr>
                <p:cNvPr id="56" name="Rectangle 36"/>
                <p:cNvSpPr>
                  <a:spLocks noChangeArrowheads="1"/>
                </p:cNvSpPr>
                <p:nvPr/>
              </p:nvSpPr>
              <p:spPr bwMode="auto">
                <a:xfrm flipH="1">
                  <a:off x="3767775" y="3943011"/>
                  <a:ext cx="1639995" cy="1035295"/>
                </a:xfrm>
                <a:prstGeom prst="rect">
                  <a:avLst/>
                </a:prstGeom>
                <a:grpFill/>
                <a:ln>
                  <a:noFill/>
                </a:ln>
              </p:spPr>
              <p:txBody>
                <a:bodyPr vert="horz" wrap="square" lIns="91435" tIns="45717" rIns="91435" bIns="45717" numCol="1" anchor="t" anchorCtr="0" compatLnSpc="1"/>
                <a:lstStyle/>
                <a:p>
                  <a:pPr algn="just">
                    <a:lnSpc>
                      <a:spcPct val="120000"/>
                    </a:lnSpc>
                  </a:pPr>
                  <a:endParaRPr lang="en-US" sz="760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57" name="Rectangle 40"/>
                <p:cNvSpPr>
                  <a:spLocks noChangeArrowheads="1"/>
                </p:cNvSpPr>
                <p:nvPr/>
              </p:nvSpPr>
              <p:spPr bwMode="auto">
                <a:xfrm flipH="1">
                  <a:off x="6398591" y="3925716"/>
                  <a:ext cx="1244287" cy="160606"/>
                </a:xfrm>
                <a:prstGeom prst="rect">
                  <a:avLst/>
                </a:prstGeom>
                <a:grpFill/>
                <a:ln>
                  <a:noFill/>
                </a:ln>
              </p:spPr>
              <p:txBody>
                <a:bodyPr vert="horz" wrap="square" lIns="91435" tIns="45717" rIns="91435" bIns="45717" numCol="1" anchor="t" anchorCtr="0" compatLnSpc="1"/>
                <a:lstStyle/>
                <a:p>
                  <a:pPr algn="just">
                    <a:lnSpc>
                      <a:spcPct val="120000"/>
                    </a:lnSpc>
                  </a:pPr>
                  <a:endParaRPr lang="en-US" sz="760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58" name="Freeform 45"/>
                <p:cNvSpPr/>
                <p:nvPr/>
              </p:nvSpPr>
              <p:spPr bwMode="auto">
                <a:xfrm flipH="1">
                  <a:off x="5407769" y="3925716"/>
                  <a:ext cx="990821" cy="1052592"/>
                </a:xfrm>
                <a:custGeom>
                  <a:avLst/>
                  <a:gdLst>
                    <a:gd name="T0" fmla="*/ 401 w 401"/>
                    <a:gd name="T1" fmla="*/ 426 h 426"/>
                    <a:gd name="T2" fmla="*/ 0 w 401"/>
                    <a:gd name="T3" fmla="*/ 65 h 426"/>
                    <a:gd name="T4" fmla="*/ 0 w 401"/>
                    <a:gd name="T5" fmla="*/ 0 h 426"/>
                    <a:gd name="T6" fmla="*/ 401 w 401"/>
                    <a:gd name="T7" fmla="*/ 7 h 426"/>
                    <a:gd name="T8" fmla="*/ 401 w 401"/>
                    <a:gd name="T9" fmla="*/ 426 h 4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01" h="426">
                      <a:moveTo>
                        <a:pt x="401" y="426"/>
                      </a:moveTo>
                      <a:lnTo>
                        <a:pt x="0" y="65"/>
                      </a:lnTo>
                      <a:lnTo>
                        <a:pt x="0" y="0"/>
                      </a:lnTo>
                      <a:lnTo>
                        <a:pt x="401" y="7"/>
                      </a:lnTo>
                      <a:lnTo>
                        <a:pt x="401" y="42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35" tIns="45717" rIns="91435" bIns="45717" numCol="1" anchor="t" anchorCtr="0" compatLnSpc="1"/>
                <a:lstStyle/>
                <a:p>
                  <a:pPr algn="just">
                    <a:lnSpc>
                      <a:spcPct val="120000"/>
                    </a:lnSpc>
                  </a:pPr>
                  <a:endParaRPr lang="en-US" sz="760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59" name="Oval 58"/>
                <p:cNvSpPr/>
                <p:nvPr/>
              </p:nvSpPr>
              <p:spPr>
                <a:xfrm>
                  <a:off x="3237996" y="3943444"/>
                  <a:ext cx="1035295" cy="103529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just">
                    <a:lnSpc>
                      <a:spcPct val="120000"/>
                    </a:lnSpc>
                  </a:pPr>
                  <a:endParaRPr lang="en-US" sz="760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</p:grpSp>
          <p:sp>
            <p:nvSpPr>
              <p:cNvPr id="54" name="Oval 53"/>
              <p:cNvSpPr/>
              <p:nvPr/>
            </p:nvSpPr>
            <p:spPr>
              <a:xfrm>
                <a:off x="3989228" y="4009186"/>
                <a:ext cx="809372" cy="80937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just">
                  <a:lnSpc>
                    <a:spcPct val="120000"/>
                  </a:lnSpc>
                </a:pPr>
                <a:endParaRPr lang="en-US" sz="76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71" name="Freeform 61"/>
            <p:cNvSpPr>
              <a:spLocks noEditPoints="1"/>
            </p:cNvSpPr>
            <p:nvPr/>
          </p:nvSpPr>
          <p:spPr bwMode="auto">
            <a:xfrm>
              <a:off x="6472235" y="4547297"/>
              <a:ext cx="432870" cy="339742"/>
            </a:xfrm>
            <a:custGeom>
              <a:avLst/>
              <a:gdLst>
                <a:gd name="T0" fmla="*/ 50 w 106"/>
                <a:gd name="T1" fmla="*/ 11 h 83"/>
                <a:gd name="T2" fmla="*/ 51 w 106"/>
                <a:gd name="T3" fmla="*/ 11 h 83"/>
                <a:gd name="T4" fmla="*/ 51 w 106"/>
                <a:gd name="T5" fmla="*/ 43 h 83"/>
                <a:gd name="T6" fmla="*/ 19 w 106"/>
                <a:gd name="T7" fmla="*/ 27 h 83"/>
                <a:gd name="T8" fmla="*/ 19 w 106"/>
                <a:gd name="T9" fmla="*/ 26 h 83"/>
                <a:gd name="T10" fmla="*/ 55 w 106"/>
                <a:gd name="T11" fmla="*/ 42 h 83"/>
                <a:gd name="T12" fmla="*/ 56 w 106"/>
                <a:gd name="T13" fmla="*/ 43 h 83"/>
                <a:gd name="T14" fmla="*/ 87 w 106"/>
                <a:gd name="T15" fmla="*/ 27 h 83"/>
                <a:gd name="T16" fmla="*/ 56 w 106"/>
                <a:gd name="T17" fmla="*/ 11 h 83"/>
                <a:gd name="T18" fmla="*/ 55 w 106"/>
                <a:gd name="T19" fmla="*/ 11 h 83"/>
                <a:gd name="T20" fmla="*/ 15 w 106"/>
                <a:gd name="T21" fmla="*/ 29 h 83"/>
                <a:gd name="T22" fmla="*/ 1 w 106"/>
                <a:gd name="T23" fmla="*/ 35 h 83"/>
                <a:gd name="T24" fmla="*/ 1 w 106"/>
                <a:gd name="T25" fmla="*/ 37 h 83"/>
                <a:gd name="T26" fmla="*/ 34 w 106"/>
                <a:gd name="T27" fmla="*/ 53 h 83"/>
                <a:gd name="T28" fmla="*/ 48 w 106"/>
                <a:gd name="T29" fmla="*/ 46 h 83"/>
                <a:gd name="T30" fmla="*/ 105 w 106"/>
                <a:gd name="T31" fmla="*/ 16 h 83"/>
                <a:gd name="T32" fmla="*/ 105 w 106"/>
                <a:gd name="T33" fmla="*/ 18 h 83"/>
                <a:gd name="T34" fmla="*/ 91 w 106"/>
                <a:gd name="T35" fmla="*/ 25 h 83"/>
                <a:gd name="T36" fmla="*/ 58 w 106"/>
                <a:gd name="T37" fmla="*/ 8 h 83"/>
                <a:gd name="T38" fmla="*/ 72 w 106"/>
                <a:gd name="T39" fmla="*/ 0 h 83"/>
                <a:gd name="T40" fmla="*/ 105 w 106"/>
                <a:gd name="T41" fmla="*/ 16 h 83"/>
                <a:gd name="T42" fmla="*/ 106 w 106"/>
                <a:gd name="T43" fmla="*/ 36 h 83"/>
                <a:gd name="T44" fmla="*/ 72 w 106"/>
                <a:gd name="T45" fmla="*/ 53 h 83"/>
                <a:gd name="T46" fmla="*/ 58 w 106"/>
                <a:gd name="T47" fmla="*/ 47 h 83"/>
                <a:gd name="T48" fmla="*/ 58 w 106"/>
                <a:gd name="T49" fmla="*/ 45 h 83"/>
                <a:gd name="T50" fmla="*/ 92 w 106"/>
                <a:gd name="T51" fmla="*/ 29 h 83"/>
                <a:gd name="T52" fmla="*/ 48 w 106"/>
                <a:gd name="T53" fmla="*/ 7 h 83"/>
                <a:gd name="T54" fmla="*/ 33 w 106"/>
                <a:gd name="T55" fmla="*/ 0 h 83"/>
                <a:gd name="T56" fmla="*/ 0 w 106"/>
                <a:gd name="T57" fmla="*/ 17 h 83"/>
                <a:gd name="T58" fmla="*/ 14 w 106"/>
                <a:gd name="T59" fmla="*/ 25 h 83"/>
                <a:gd name="T60" fmla="*/ 48 w 106"/>
                <a:gd name="T61" fmla="*/ 9 h 83"/>
                <a:gd name="T62" fmla="*/ 48 w 106"/>
                <a:gd name="T63" fmla="*/ 7 h 83"/>
                <a:gd name="T64" fmla="*/ 55 w 106"/>
                <a:gd name="T65" fmla="*/ 82 h 83"/>
                <a:gd name="T66" fmla="*/ 56 w 106"/>
                <a:gd name="T67" fmla="*/ 83 h 83"/>
                <a:gd name="T68" fmla="*/ 90 w 106"/>
                <a:gd name="T69" fmla="*/ 65 h 83"/>
                <a:gd name="T70" fmla="*/ 89 w 106"/>
                <a:gd name="T71" fmla="*/ 49 h 83"/>
                <a:gd name="T72" fmla="*/ 73 w 106"/>
                <a:gd name="T73" fmla="*/ 57 h 83"/>
                <a:gd name="T74" fmla="*/ 72 w 106"/>
                <a:gd name="T75" fmla="*/ 57 h 83"/>
                <a:gd name="T76" fmla="*/ 56 w 106"/>
                <a:gd name="T77" fmla="*/ 49 h 83"/>
                <a:gd name="T78" fmla="*/ 55 w 106"/>
                <a:gd name="T79" fmla="*/ 50 h 83"/>
                <a:gd name="T80" fmla="*/ 17 w 106"/>
                <a:gd name="T81" fmla="*/ 49 h 83"/>
                <a:gd name="T82" fmla="*/ 33 w 106"/>
                <a:gd name="T83" fmla="*/ 57 h 83"/>
                <a:gd name="T84" fmla="*/ 50 w 106"/>
                <a:gd name="T85" fmla="*/ 49 h 83"/>
                <a:gd name="T86" fmla="*/ 51 w 106"/>
                <a:gd name="T87" fmla="*/ 50 h 83"/>
                <a:gd name="T88" fmla="*/ 51 w 106"/>
                <a:gd name="T89" fmla="*/ 83 h 83"/>
                <a:gd name="T90" fmla="*/ 17 w 106"/>
                <a:gd name="T91" fmla="*/ 66 h 83"/>
                <a:gd name="T92" fmla="*/ 16 w 106"/>
                <a:gd name="T93" fmla="*/ 5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06" h="83">
                  <a:moveTo>
                    <a:pt x="19" y="26"/>
                  </a:moveTo>
                  <a:cubicBezTo>
                    <a:pt x="50" y="11"/>
                    <a:pt x="50" y="11"/>
                    <a:pt x="50" y="11"/>
                  </a:cubicBezTo>
                  <a:cubicBezTo>
                    <a:pt x="50" y="11"/>
                    <a:pt x="51" y="11"/>
                    <a:pt x="51" y="11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1" y="42"/>
                    <a:pt x="51" y="42"/>
                    <a:pt x="51" y="42"/>
                  </a:cubicBezTo>
                  <a:cubicBezTo>
                    <a:pt x="51" y="42"/>
                    <a:pt x="51" y="43"/>
                    <a:pt x="51" y="43"/>
                  </a:cubicBezTo>
                  <a:cubicBezTo>
                    <a:pt x="51" y="43"/>
                    <a:pt x="50" y="43"/>
                    <a:pt x="50" y="43"/>
                  </a:cubicBezTo>
                  <a:cubicBezTo>
                    <a:pt x="19" y="27"/>
                    <a:pt x="19" y="27"/>
                    <a:pt x="19" y="27"/>
                  </a:cubicBezTo>
                  <a:cubicBezTo>
                    <a:pt x="19" y="27"/>
                    <a:pt x="19" y="27"/>
                    <a:pt x="19" y="27"/>
                  </a:cubicBezTo>
                  <a:cubicBezTo>
                    <a:pt x="19" y="26"/>
                    <a:pt x="19" y="26"/>
                    <a:pt x="19" y="26"/>
                  </a:cubicBezTo>
                  <a:close/>
                  <a:moveTo>
                    <a:pt x="55" y="11"/>
                  </a:moveTo>
                  <a:cubicBezTo>
                    <a:pt x="55" y="42"/>
                    <a:pt x="55" y="42"/>
                    <a:pt x="55" y="42"/>
                  </a:cubicBezTo>
                  <a:cubicBezTo>
                    <a:pt x="55" y="42"/>
                    <a:pt x="55" y="43"/>
                    <a:pt x="55" y="43"/>
                  </a:cubicBezTo>
                  <a:cubicBezTo>
                    <a:pt x="55" y="43"/>
                    <a:pt x="56" y="43"/>
                    <a:pt x="56" y="43"/>
                  </a:cubicBezTo>
                  <a:cubicBezTo>
                    <a:pt x="87" y="27"/>
                    <a:pt x="87" y="27"/>
                    <a:pt x="87" y="27"/>
                  </a:cubicBezTo>
                  <a:cubicBezTo>
                    <a:pt x="87" y="27"/>
                    <a:pt x="87" y="27"/>
                    <a:pt x="87" y="27"/>
                  </a:cubicBezTo>
                  <a:cubicBezTo>
                    <a:pt x="87" y="26"/>
                    <a:pt x="87" y="26"/>
                    <a:pt x="87" y="26"/>
                  </a:cubicBezTo>
                  <a:cubicBezTo>
                    <a:pt x="56" y="11"/>
                    <a:pt x="56" y="11"/>
                    <a:pt x="56" y="11"/>
                  </a:cubicBezTo>
                  <a:cubicBezTo>
                    <a:pt x="56" y="11"/>
                    <a:pt x="55" y="11"/>
                    <a:pt x="55" y="11"/>
                  </a:cubicBezTo>
                  <a:cubicBezTo>
                    <a:pt x="55" y="11"/>
                    <a:pt x="55" y="11"/>
                    <a:pt x="55" y="11"/>
                  </a:cubicBezTo>
                  <a:close/>
                  <a:moveTo>
                    <a:pt x="48" y="45"/>
                  </a:moveTo>
                  <a:cubicBezTo>
                    <a:pt x="15" y="29"/>
                    <a:pt x="15" y="29"/>
                    <a:pt x="15" y="29"/>
                  </a:cubicBezTo>
                  <a:cubicBezTo>
                    <a:pt x="15" y="29"/>
                    <a:pt x="15" y="29"/>
                    <a:pt x="14" y="29"/>
                  </a:cubicBezTo>
                  <a:cubicBezTo>
                    <a:pt x="1" y="35"/>
                    <a:pt x="1" y="35"/>
                    <a:pt x="1" y="35"/>
                  </a:cubicBezTo>
                  <a:cubicBezTo>
                    <a:pt x="1" y="36"/>
                    <a:pt x="0" y="36"/>
                    <a:pt x="0" y="36"/>
                  </a:cubicBezTo>
                  <a:cubicBezTo>
                    <a:pt x="0" y="37"/>
                    <a:pt x="1" y="37"/>
                    <a:pt x="1" y="37"/>
                  </a:cubicBezTo>
                  <a:cubicBezTo>
                    <a:pt x="33" y="53"/>
                    <a:pt x="33" y="53"/>
                    <a:pt x="33" y="53"/>
                  </a:cubicBezTo>
                  <a:cubicBezTo>
                    <a:pt x="34" y="54"/>
                    <a:pt x="34" y="54"/>
                    <a:pt x="34" y="53"/>
                  </a:cubicBezTo>
                  <a:cubicBezTo>
                    <a:pt x="48" y="47"/>
                    <a:pt x="48" y="47"/>
                    <a:pt x="48" y="47"/>
                  </a:cubicBezTo>
                  <a:cubicBezTo>
                    <a:pt x="48" y="47"/>
                    <a:pt x="48" y="46"/>
                    <a:pt x="48" y="46"/>
                  </a:cubicBezTo>
                  <a:cubicBezTo>
                    <a:pt x="48" y="45"/>
                    <a:pt x="48" y="45"/>
                    <a:pt x="48" y="45"/>
                  </a:cubicBezTo>
                  <a:close/>
                  <a:moveTo>
                    <a:pt x="105" y="16"/>
                  </a:moveTo>
                  <a:cubicBezTo>
                    <a:pt x="105" y="17"/>
                    <a:pt x="106" y="17"/>
                    <a:pt x="106" y="17"/>
                  </a:cubicBezTo>
                  <a:cubicBezTo>
                    <a:pt x="106" y="18"/>
                    <a:pt x="105" y="18"/>
                    <a:pt x="105" y="18"/>
                  </a:cubicBezTo>
                  <a:cubicBezTo>
                    <a:pt x="92" y="25"/>
                    <a:pt x="92" y="25"/>
                    <a:pt x="92" y="25"/>
                  </a:cubicBezTo>
                  <a:cubicBezTo>
                    <a:pt x="91" y="25"/>
                    <a:pt x="91" y="25"/>
                    <a:pt x="91" y="25"/>
                  </a:cubicBezTo>
                  <a:cubicBezTo>
                    <a:pt x="58" y="9"/>
                    <a:pt x="58" y="9"/>
                    <a:pt x="58" y="9"/>
                  </a:cubicBezTo>
                  <a:cubicBezTo>
                    <a:pt x="58" y="8"/>
                    <a:pt x="58" y="8"/>
                    <a:pt x="58" y="8"/>
                  </a:cubicBezTo>
                  <a:cubicBezTo>
                    <a:pt x="58" y="7"/>
                    <a:pt x="58" y="7"/>
                    <a:pt x="58" y="7"/>
                  </a:cubicBezTo>
                  <a:cubicBezTo>
                    <a:pt x="72" y="0"/>
                    <a:pt x="72" y="0"/>
                    <a:pt x="72" y="0"/>
                  </a:cubicBezTo>
                  <a:cubicBezTo>
                    <a:pt x="72" y="0"/>
                    <a:pt x="72" y="0"/>
                    <a:pt x="72" y="0"/>
                  </a:cubicBezTo>
                  <a:cubicBezTo>
                    <a:pt x="105" y="16"/>
                    <a:pt x="105" y="16"/>
                    <a:pt x="105" y="16"/>
                  </a:cubicBezTo>
                  <a:close/>
                  <a:moveTo>
                    <a:pt x="105" y="35"/>
                  </a:moveTo>
                  <a:cubicBezTo>
                    <a:pt x="105" y="36"/>
                    <a:pt x="106" y="36"/>
                    <a:pt x="106" y="36"/>
                  </a:cubicBezTo>
                  <a:cubicBezTo>
                    <a:pt x="106" y="37"/>
                    <a:pt x="105" y="37"/>
                    <a:pt x="105" y="37"/>
                  </a:cubicBezTo>
                  <a:cubicBezTo>
                    <a:pt x="72" y="53"/>
                    <a:pt x="72" y="53"/>
                    <a:pt x="72" y="53"/>
                  </a:cubicBezTo>
                  <a:cubicBezTo>
                    <a:pt x="72" y="54"/>
                    <a:pt x="72" y="54"/>
                    <a:pt x="72" y="53"/>
                  </a:cubicBezTo>
                  <a:cubicBezTo>
                    <a:pt x="58" y="47"/>
                    <a:pt x="58" y="47"/>
                    <a:pt x="58" y="47"/>
                  </a:cubicBezTo>
                  <a:cubicBezTo>
                    <a:pt x="58" y="47"/>
                    <a:pt x="58" y="46"/>
                    <a:pt x="58" y="46"/>
                  </a:cubicBezTo>
                  <a:cubicBezTo>
                    <a:pt x="58" y="45"/>
                    <a:pt x="58" y="45"/>
                    <a:pt x="58" y="45"/>
                  </a:cubicBezTo>
                  <a:cubicBezTo>
                    <a:pt x="91" y="29"/>
                    <a:pt x="91" y="29"/>
                    <a:pt x="91" y="29"/>
                  </a:cubicBezTo>
                  <a:cubicBezTo>
                    <a:pt x="91" y="29"/>
                    <a:pt x="91" y="29"/>
                    <a:pt x="92" y="29"/>
                  </a:cubicBezTo>
                  <a:cubicBezTo>
                    <a:pt x="105" y="35"/>
                    <a:pt x="105" y="35"/>
                    <a:pt x="105" y="35"/>
                  </a:cubicBezTo>
                  <a:close/>
                  <a:moveTo>
                    <a:pt x="48" y="7"/>
                  </a:moveTo>
                  <a:cubicBezTo>
                    <a:pt x="34" y="0"/>
                    <a:pt x="34" y="0"/>
                    <a:pt x="34" y="0"/>
                  </a:cubicBezTo>
                  <a:cubicBezTo>
                    <a:pt x="34" y="0"/>
                    <a:pt x="34" y="0"/>
                    <a:pt x="33" y="0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1" y="17"/>
                    <a:pt x="0" y="17"/>
                    <a:pt x="0" y="17"/>
                  </a:cubicBezTo>
                  <a:cubicBezTo>
                    <a:pt x="0" y="18"/>
                    <a:pt x="1" y="18"/>
                    <a:pt x="1" y="18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48" y="9"/>
                    <a:pt x="48" y="9"/>
                    <a:pt x="48" y="9"/>
                  </a:cubicBezTo>
                  <a:cubicBezTo>
                    <a:pt x="48" y="8"/>
                    <a:pt x="48" y="8"/>
                    <a:pt x="48" y="8"/>
                  </a:cubicBezTo>
                  <a:cubicBezTo>
                    <a:pt x="48" y="7"/>
                    <a:pt x="48" y="7"/>
                    <a:pt x="48" y="7"/>
                  </a:cubicBezTo>
                  <a:close/>
                  <a:moveTo>
                    <a:pt x="55" y="50"/>
                  </a:moveTo>
                  <a:cubicBezTo>
                    <a:pt x="55" y="82"/>
                    <a:pt x="55" y="82"/>
                    <a:pt x="55" y="82"/>
                  </a:cubicBezTo>
                  <a:cubicBezTo>
                    <a:pt x="55" y="82"/>
                    <a:pt x="55" y="83"/>
                    <a:pt x="55" y="83"/>
                  </a:cubicBezTo>
                  <a:cubicBezTo>
                    <a:pt x="55" y="83"/>
                    <a:pt x="56" y="83"/>
                    <a:pt x="56" y="83"/>
                  </a:cubicBezTo>
                  <a:cubicBezTo>
                    <a:pt x="89" y="66"/>
                    <a:pt x="89" y="66"/>
                    <a:pt x="89" y="66"/>
                  </a:cubicBezTo>
                  <a:cubicBezTo>
                    <a:pt x="89" y="66"/>
                    <a:pt x="90" y="66"/>
                    <a:pt x="90" y="65"/>
                  </a:cubicBezTo>
                  <a:cubicBezTo>
                    <a:pt x="90" y="50"/>
                    <a:pt x="90" y="50"/>
                    <a:pt x="90" y="50"/>
                  </a:cubicBezTo>
                  <a:cubicBezTo>
                    <a:pt x="90" y="50"/>
                    <a:pt x="89" y="49"/>
                    <a:pt x="89" y="49"/>
                  </a:cubicBezTo>
                  <a:cubicBezTo>
                    <a:pt x="89" y="49"/>
                    <a:pt x="89" y="49"/>
                    <a:pt x="88" y="49"/>
                  </a:cubicBezTo>
                  <a:cubicBezTo>
                    <a:pt x="73" y="57"/>
                    <a:pt x="73" y="57"/>
                    <a:pt x="73" y="57"/>
                  </a:cubicBezTo>
                  <a:cubicBezTo>
                    <a:pt x="72" y="57"/>
                    <a:pt x="72" y="57"/>
                    <a:pt x="72" y="57"/>
                  </a:cubicBezTo>
                  <a:cubicBezTo>
                    <a:pt x="72" y="57"/>
                    <a:pt x="72" y="57"/>
                    <a:pt x="72" y="57"/>
                  </a:cubicBezTo>
                  <a:cubicBezTo>
                    <a:pt x="71" y="57"/>
                    <a:pt x="71" y="57"/>
                    <a:pt x="71" y="57"/>
                  </a:cubicBezTo>
                  <a:cubicBezTo>
                    <a:pt x="56" y="49"/>
                    <a:pt x="56" y="49"/>
                    <a:pt x="56" y="49"/>
                  </a:cubicBezTo>
                  <a:cubicBezTo>
                    <a:pt x="56" y="49"/>
                    <a:pt x="55" y="49"/>
                    <a:pt x="55" y="49"/>
                  </a:cubicBezTo>
                  <a:cubicBezTo>
                    <a:pt x="55" y="49"/>
                    <a:pt x="55" y="50"/>
                    <a:pt x="55" y="50"/>
                  </a:cubicBezTo>
                  <a:close/>
                  <a:moveTo>
                    <a:pt x="16" y="50"/>
                  </a:moveTo>
                  <a:cubicBezTo>
                    <a:pt x="16" y="50"/>
                    <a:pt x="17" y="49"/>
                    <a:pt x="17" y="49"/>
                  </a:cubicBezTo>
                  <a:cubicBezTo>
                    <a:pt x="17" y="49"/>
                    <a:pt x="17" y="49"/>
                    <a:pt x="18" y="49"/>
                  </a:cubicBezTo>
                  <a:cubicBezTo>
                    <a:pt x="33" y="57"/>
                    <a:pt x="33" y="57"/>
                    <a:pt x="33" y="57"/>
                  </a:cubicBezTo>
                  <a:cubicBezTo>
                    <a:pt x="34" y="57"/>
                    <a:pt x="34" y="57"/>
                    <a:pt x="34" y="57"/>
                  </a:cubicBezTo>
                  <a:cubicBezTo>
                    <a:pt x="50" y="49"/>
                    <a:pt x="50" y="49"/>
                    <a:pt x="50" y="49"/>
                  </a:cubicBezTo>
                  <a:cubicBezTo>
                    <a:pt x="50" y="49"/>
                    <a:pt x="51" y="49"/>
                    <a:pt x="51" y="49"/>
                  </a:cubicBezTo>
                  <a:cubicBezTo>
                    <a:pt x="51" y="49"/>
                    <a:pt x="51" y="50"/>
                    <a:pt x="51" y="50"/>
                  </a:cubicBezTo>
                  <a:cubicBezTo>
                    <a:pt x="51" y="82"/>
                    <a:pt x="51" y="82"/>
                    <a:pt x="51" y="82"/>
                  </a:cubicBezTo>
                  <a:cubicBezTo>
                    <a:pt x="51" y="82"/>
                    <a:pt x="51" y="83"/>
                    <a:pt x="51" y="83"/>
                  </a:cubicBezTo>
                  <a:cubicBezTo>
                    <a:pt x="51" y="83"/>
                    <a:pt x="50" y="83"/>
                    <a:pt x="50" y="83"/>
                  </a:cubicBezTo>
                  <a:cubicBezTo>
                    <a:pt x="17" y="66"/>
                    <a:pt x="17" y="66"/>
                    <a:pt x="17" y="66"/>
                  </a:cubicBezTo>
                  <a:cubicBezTo>
                    <a:pt x="17" y="66"/>
                    <a:pt x="16" y="66"/>
                    <a:pt x="16" y="65"/>
                  </a:cubicBezTo>
                  <a:lnTo>
                    <a:pt x="16" y="5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35" tIns="45717" rIns="91435" bIns="45717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US" sz="76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5" name="Group 6"/>
          <p:cNvGrpSpPr/>
          <p:nvPr/>
        </p:nvGrpSpPr>
        <p:grpSpPr>
          <a:xfrm>
            <a:off x="3201612" y="3700542"/>
            <a:ext cx="4121500" cy="1828724"/>
            <a:chOff x="3031241" y="4386546"/>
            <a:chExt cx="4121726" cy="1828824"/>
          </a:xfrm>
          <a:solidFill>
            <a:srgbClr val="595959"/>
          </a:solidFill>
        </p:grpSpPr>
        <p:grpSp>
          <p:nvGrpSpPr>
            <p:cNvPr id="26" name="Group 11"/>
            <p:cNvGrpSpPr/>
            <p:nvPr/>
          </p:nvGrpSpPr>
          <p:grpSpPr>
            <a:xfrm flipH="1">
              <a:off x="3031241" y="4386546"/>
              <a:ext cx="4121726" cy="1828824"/>
              <a:chOff x="3876268" y="4054432"/>
              <a:chExt cx="4404882" cy="1954461"/>
            </a:xfrm>
            <a:grpFill/>
          </p:grpSpPr>
          <p:grpSp>
            <p:nvGrpSpPr>
              <p:cNvPr id="60" name="Group 59"/>
              <p:cNvGrpSpPr/>
              <p:nvPr/>
            </p:nvGrpSpPr>
            <p:grpSpPr>
              <a:xfrm>
                <a:off x="3876268" y="4054432"/>
                <a:ext cx="4404882" cy="1954461"/>
                <a:chOff x="3237996" y="4098676"/>
                <a:chExt cx="4404882" cy="1954461"/>
              </a:xfrm>
              <a:grpFill/>
            </p:grpSpPr>
            <p:sp>
              <p:nvSpPr>
                <p:cNvPr id="62" name="Rectangle 37"/>
                <p:cNvSpPr>
                  <a:spLocks noChangeArrowheads="1"/>
                </p:cNvSpPr>
                <p:nvPr/>
              </p:nvSpPr>
              <p:spPr bwMode="auto">
                <a:xfrm flipH="1">
                  <a:off x="3767775" y="5017842"/>
                  <a:ext cx="1639995" cy="1035295"/>
                </a:xfrm>
                <a:prstGeom prst="rect">
                  <a:avLst/>
                </a:prstGeom>
                <a:grpFill/>
                <a:ln>
                  <a:noFill/>
                </a:ln>
              </p:spPr>
              <p:txBody>
                <a:bodyPr vert="horz" wrap="square" lIns="91435" tIns="45717" rIns="91435" bIns="45717" numCol="1" anchor="t" anchorCtr="0" compatLnSpc="1"/>
                <a:lstStyle/>
                <a:p>
                  <a:pPr algn="just">
                    <a:lnSpc>
                      <a:spcPct val="120000"/>
                    </a:lnSpc>
                  </a:pPr>
                  <a:endParaRPr lang="en-US" sz="760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63" name="Rectangle 41"/>
                <p:cNvSpPr>
                  <a:spLocks noChangeArrowheads="1"/>
                </p:cNvSpPr>
                <p:nvPr/>
              </p:nvSpPr>
              <p:spPr bwMode="auto">
                <a:xfrm flipH="1">
                  <a:off x="6398591" y="4098676"/>
                  <a:ext cx="1244287" cy="155665"/>
                </a:xfrm>
                <a:prstGeom prst="rect">
                  <a:avLst/>
                </a:prstGeom>
                <a:grpFill/>
                <a:ln>
                  <a:noFill/>
                </a:ln>
              </p:spPr>
              <p:txBody>
                <a:bodyPr vert="horz" wrap="square" lIns="91435" tIns="45717" rIns="91435" bIns="45717" numCol="1" anchor="t" anchorCtr="0" compatLnSpc="1"/>
                <a:lstStyle/>
                <a:p>
                  <a:pPr algn="just">
                    <a:lnSpc>
                      <a:spcPct val="120000"/>
                    </a:lnSpc>
                  </a:pPr>
                  <a:endParaRPr lang="en-US" sz="760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64" name="Freeform 44"/>
                <p:cNvSpPr/>
                <p:nvPr/>
              </p:nvSpPr>
              <p:spPr bwMode="auto">
                <a:xfrm flipH="1">
                  <a:off x="5407769" y="4098676"/>
                  <a:ext cx="990821" cy="1954461"/>
                </a:xfrm>
                <a:custGeom>
                  <a:avLst/>
                  <a:gdLst>
                    <a:gd name="T0" fmla="*/ 401 w 401"/>
                    <a:gd name="T1" fmla="*/ 791 h 791"/>
                    <a:gd name="T2" fmla="*/ 0 w 401"/>
                    <a:gd name="T3" fmla="*/ 63 h 791"/>
                    <a:gd name="T4" fmla="*/ 0 w 401"/>
                    <a:gd name="T5" fmla="*/ 0 h 791"/>
                    <a:gd name="T6" fmla="*/ 401 w 401"/>
                    <a:gd name="T7" fmla="*/ 372 h 791"/>
                    <a:gd name="T8" fmla="*/ 401 w 401"/>
                    <a:gd name="T9" fmla="*/ 791 h 79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01" h="791">
                      <a:moveTo>
                        <a:pt x="401" y="791"/>
                      </a:moveTo>
                      <a:lnTo>
                        <a:pt x="0" y="63"/>
                      </a:lnTo>
                      <a:lnTo>
                        <a:pt x="0" y="0"/>
                      </a:lnTo>
                      <a:lnTo>
                        <a:pt x="401" y="372"/>
                      </a:lnTo>
                      <a:lnTo>
                        <a:pt x="401" y="79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35" tIns="45717" rIns="91435" bIns="45717" numCol="1" anchor="t" anchorCtr="0" compatLnSpc="1"/>
                <a:lstStyle/>
                <a:p>
                  <a:pPr algn="just">
                    <a:lnSpc>
                      <a:spcPct val="120000"/>
                    </a:lnSpc>
                  </a:pPr>
                  <a:endParaRPr lang="en-US" sz="760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65" name="Oval 64"/>
                <p:cNvSpPr/>
                <p:nvPr/>
              </p:nvSpPr>
              <p:spPr>
                <a:xfrm>
                  <a:off x="3237996" y="5017841"/>
                  <a:ext cx="1035295" cy="103529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just">
                    <a:lnSpc>
                      <a:spcPct val="120000"/>
                    </a:lnSpc>
                  </a:pPr>
                  <a:endParaRPr lang="en-US" sz="760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</p:grpSp>
          <p:sp>
            <p:nvSpPr>
              <p:cNvPr id="61" name="Oval 60"/>
              <p:cNvSpPr/>
              <p:nvPr/>
            </p:nvSpPr>
            <p:spPr>
              <a:xfrm>
                <a:off x="3989229" y="5088670"/>
                <a:ext cx="809372" cy="80937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just">
                  <a:lnSpc>
                    <a:spcPct val="120000"/>
                  </a:lnSpc>
                </a:pPr>
                <a:endParaRPr lang="en-US" sz="76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72" name="Freeform 81"/>
            <p:cNvSpPr>
              <a:spLocks noEditPoints="1"/>
            </p:cNvSpPr>
            <p:nvPr/>
          </p:nvSpPr>
          <p:spPr bwMode="auto">
            <a:xfrm>
              <a:off x="6468227" y="5534859"/>
              <a:ext cx="400730" cy="392275"/>
            </a:xfrm>
            <a:custGeom>
              <a:avLst/>
              <a:gdLst>
                <a:gd name="T0" fmla="*/ 86 w 100"/>
                <a:gd name="T1" fmla="*/ 61 h 98"/>
                <a:gd name="T2" fmla="*/ 100 w 100"/>
                <a:gd name="T3" fmla="*/ 55 h 98"/>
                <a:gd name="T4" fmla="*/ 100 w 100"/>
                <a:gd name="T5" fmla="*/ 44 h 98"/>
                <a:gd name="T6" fmla="*/ 86 w 100"/>
                <a:gd name="T7" fmla="*/ 38 h 98"/>
                <a:gd name="T8" fmla="*/ 84 w 100"/>
                <a:gd name="T9" fmla="*/ 32 h 98"/>
                <a:gd name="T10" fmla="*/ 89 w 100"/>
                <a:gd name="T11" fmla="*/ 18 h 98"/>
                <a:gd name="T12" fmla="*/ 82 w 100"/>
                <a:gd name="T13" fmla="*/ 11 h 98"/>
                <a:gd name="T14" fmla="*/ 68 w 100"/>
                <a:gd name="T15" fmla="*/ 16 h 98"/>
                <a:gd name="T16" fmla="*/ 62 w 100"/>
                <a:gd name="T17" fmla="*/ 14 h 98"/>
                <a:gd name="T18" fmla="*/ 56 w 100"/>
                <a:gd name="T19" fmla="*/ 0 h 98"/>
                <a:gd name="T20" fmla="*/ 45 w 100"/>
                <a:gd name="T21" fmla="*/ 0 h 98"/>
                <a:gd name="T22" fmla="*/ 39 w 100"/>
                <a:gd name="T23" fmla="*/ 14 h 98"/>
                <a:gd name="T24" fmla="*/ 33 w 100"/>
                <a:gd name="T25" fmla="*/ 16 h 98"/>
                <a:gd name="T26" fmla="*/ 19 w 100"/>
                <a:gd name="T27" fmla="*/ 11 h 98"/>
                <a:gd name="T28" fmla="*/ 11 w 100"/>
                <a:gd name="T29" fmla="*/ 18 h 98"/>
                <a:gd name="T30" fmla="*/ 17 w 100"/>
                <a:gd name="T31" fmla="*/ 32 h 98"/>
                <a:gd name="T32" fmla="*/ 15 w 100"/>
                <a:gd name="T33" fmla="*/ 38 h 98"/>
                <a:gd name="T34" fmla="*/ 0 w 100"/>
                <a:gd name="T35" fmla="*/ 45 h 98"/>
                <a:gd name="T36" fmla="*/ 0 w 100"/>
                <a:gd name="T37" fmla="*/ 55 h 98"/>
                <a:gd name="T38" fmla="*/ 15 w 100"/>
                <a:gd name="T39" fmla="*/ 61 h 98"/>
                <a:gd name="T40" fmla="*/ 17 w 100"/>
                <a:gd name="T41" fmla="*/ 67 h 98"/>
                <a:gd name="T42" fmla="*/ 12 w 100"/>
                <a:gd name="T43" fmla="*/ 80 h 98"/>
                <a:gd name="T44" fmla="*/ 19 w 100"/>
                <a:gd name="T45" fmla="*/ 88 h 98"/>
                <a:gd name="T46" fmla="*/ 33 w 100"/>
                <a:gd name="T47" fmla="*/ 83 h 98"/>
                <a:gd name="T48" fmla="*/ 39 w 100"/>
                <a:gd name="T49" fmla="*/ 85 h 98"/>
                <a:gd name="T50" fmla="*/ 45 w 100"/>
                <a:gd name="T51" fmla="*/ 98 h 98"/>
                <a:gd name="T52" fmla="*/ 56 w 100"/>
                <a:gd name="T53" fmla="*/ 98 h 98"/>
                <a:gd name="T54" fmla="*/ 62 w 100"/>
                <a:gd name="T55" fmla="*/ 85 h 98"/>
                <a:gd name="T56" fmla="*/ 68 w 100"/>
                <a:gd name="T57" fmla="*/ 82 h 98"/>
                <a:gd name="T58" fmla="*/ 82 w 100"/>
                <a:gd name="T59" fmla="*/ 88 h 98"/>
                <a:gd name="T60" fmla="*/ 90 w 100"/>
                <a:gd name="T61" fmla="*/ 80 h 98"/>
                <a:gd name="T62" fmla="*/ 84 w 100"/>
                <a:gd name="T63" fmla="*/ 67 h 98"/>
                <a:gd name="T64" fmla="*/ 86 w 100"/>
                <a:gd name="T65" fmla="*/ 61 h 98"/>
                <a:gd name="T66" fmla="*/ 86 w 100"/>
                <a:gd name="T67" fmla="*/ 61 h 98"/>
                <a:gd name="T68" fmla="*/ 50 w 100"/>
                <a:gd name="T69" fmla="*/ 65 h 98"/>
                <a:gd name="T70" fmla="*/ 35 w 100"/>
                <a:gd name="T71" fmla="*/ 50 h 98"/>
                <a:gd name="T72" fmla="*/ 50 w 100"/>
                <a:gd name="T73" fmla="*/ 33 h 98"/>
                <a:gd name="T74" fmla="*/ 66 w 100"/>
                <a:gd name="T75" fmla="*/ 50 h 98"/>
                <a:gd name="T76" fmla="*/ 50 w 100"/>
                <a:gd name="T77" fmla="*/ 65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00" h="98">
                  <a:moveTo>
                    <a:pt x="86" y="61"/>
                  </a:moveTo>
                  <a:cubicBezTo>
                    <a:pt x="86" y="61"/>
                    <a:pt x="100" y="56"/>
                    <a:pt x="100" y="55"/>
                  </a:cubicBezTo>
                  <a:cubicBezTo>
                    <a:pt x="100" y="44"/>
                    <a:pt x="100" y="44"/>
                    <a:pt x="100" y="44"/>
                  </a:cubicBezTo>
                  <a:cubicBezTo>
                    <a:pt x="100" y="42"/>
                    <a:pt x="86" y="38"/>
                    <a:pt x="86" y="38"/>
                  </a:cubicBezTo>
                  <a:cubicBezTo>
                    <a:pt x="84" y="32"/>
                    <a:pt x="84" y="32"/>
                    <a:pt x="84" y="32"/>
                  </a:cubicBezTo>
                  <a:cubicBezTo>
                    <a:pt x="84" y="32"/>
                    <a:pt x="90" y="19"/>
                    <a:pt x="89" y="18"/>
                  </a:cubicBezTo>
                  <a:cubicBezTo>
                    <a:pt x="82" y="11"/>
                    <a:pt x="82" y="11"/>
                    <a:pt x="82" y="11"/>
                  </a:cubicBezTo>
                  <a:cubicBezTo>
                    <a:pt x="81" y="10"/>
                    <a:pt x="68" y="16"/>
                    <a:pt x="68" y="16"/>
                  </a:cubicBezTo>
                  <a:cubicBezTo>
                    <a:pt x="62" y="14"/>
                    <a:pt x="62" y="14"/>
                    <a:pt x="62" y="14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4" y="0"/>
                    <a:pt x="39" y="14"/>
                    <a:pt x="39" y="14"/>
                  </a:cubicBezTo>
                  <a:cubicBezTo>
                    <a:pt x="33" y="16"/>
                    <a:pt x="33" y="16"/>
                    <a:pt x="33" y="16"/>
                  </a:cubicBezTo>
                  <a:cubicBezTo>
                    <a:pt x="33" y="16"/>
                    <a:pt x="20" y="10"/>
                    <a:pt x="19" y="11"/>
                  </a:cubicBezTo>
                  <a:cubicBezTo>
                    <a:pt x="11" y="18"/>
                    <a:pt x="11" y="18"/>
                    <a:pt x="11" y="18"/>
                  </a:cubicBezTo>
                  <a:cubicBezTo>
                    <a:pt x="11" y="19"/>
                    <a:pt x="17" y="32"/>
                    <a:pt x="17" y="32"/>
                  </a:cubicBezTo>
                  <a:cubicBezTo>
                    <a:pt x="15" y="38"/>
                    <a:pt x="15" y="38"/>
                    <a:pt x="15" y="38"/>
                  </a:cubicBezTo>
                  <a:cubicBezTo>
                    <a:pt x="15" y="38"/>
                    <a:pt x="0" y="44"/>
                    <a:pt x="0" y="45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0" y="56"/>
                    <a:pt x="15" y="61"/>
                    <a:pt x="15" y="61"/>
                  </a:cubicBezTo>
                  <a:cubicBezTo>
                    <a:pt x="17" y="67"/>
                    <a:pt x="17" y="67"/>
                    <a:pt x="17" y="67"/>
                  </a:cubicBezTo>
                  <a:cubicBezTo>
                    <a:pt x="17" y="67"/>
                    <a:pt x="11" y="80"/>
                    <a:pt x="12" y="80"/>
                  </a:cubicBezTo>
                  <a:cubicBezTo>
                    <a:pt x="19" y="88"/>
                    <a:pt x="19" y="88"/>
                    <a:pt x="19" y="88"/>
                  </a:cubicBezTo>
                  <a:cubicBezTo>
                    <a:pt x="20" y="89"/>
                    <a:pt x="33" y="83"/>
                    <a:pt x="33" y="83"/>
                  </a:cubicBezTo>
                  <a:cubicBezTo>
                    <a:pt x="39" y="85"/>
                    <a:pt x="39" y="85"/>
                    <a:pt x="39" y="85"/>
                  </a:cubicBezTo>
                  <a:cubicBezTo>
                    <a:pt x="45" y="98"/>
                    <a:pt x="45" y="98"/>
                    <a:pt x="45" y="98"/>
                  </a:cubicBezTo>
                  <a:cubicBezTo>
                    <a:pt x="56" y="98"/>
                    <a:pt x="56" y="98"/>
                    <a:pt x="56" y="98"/>
                  </a:cubicBezTo>
                  <a:cubicBezTo>
                    <a:pt x="57" y="98"/>
                    <a:pt x="62" y="85"/>
                    <a:pt x="62" y="85"/>
                  </a:cubicBezTo>
                  <a:cubicBezTo>
                    <a:pt x="68" y="82"/>
                    <a:pt x="68" y="82"/>
                    <a:pt x="68" y="82"/>
                  </a:cubicBezTo>
                  <a:cubicBezTo>
                    <a:pt x="68" y="82"/>
                    <a:pt x="81" y="88"/>
                    <a:pt x="82" y="88"/>
                  </a:cubicBezTo>
                  <a:cubicBezTo>
                    <a:pt x="90" y="80"/>
                    <a:pt x="90" y="80"/>
                    <a:pt x="90" y="80"/>
                  </a:cubicBezTo>
                  <a:cubicBezTo>
                    <a:pt x="84" y="67"/>
                    <a:pt x="84" y="67"/>
                    <a:pt x="84" y="67"/>
                  </a:cubicBezTo>
                  <a:cubicBezTo>
                    <a:pt x="86" y="61"/>
                    <a:pt x="86" y="61"/>
                    <a:pt x="86" y="61"/>
                  </a:cubicBezTo>
                  <a:cubicBezTo>
                    <a:pt x="86" y="61"/>
                    <a:pt x="86" y="61"/>
                    <a:pt x="86" y="61"/>
                  </a:cubicBezTo>
                  <a:close/>
                  <a:moveTo>
                    <a:pt x="50" y="65"/>
                  </a:moveTo>
                  <a:cubicBezTo>
                    <a:pt x="42" y="65"/>
                    <a:pt x="35" y="58"/>
                    <a:pt x="35" y="50"/>
                  </a:cubicBezTo>
                  <a:cubicBezTo>
                    <a:pt x="35" y="40"/>
                    <a:pt x="42" y="33"/>
                    <a:pt x="50" y="33"/>
                  </a:cubicBezTo>
                  <a:cubicBezTo>
                    <a:pt x="59" y="33"/>
                    <a:pt x="66" y="40"/>
                    <a:pt x="66" y="50"/>
                  </a:cubicBezTo>
                  <a:cubicBezTo>
                    <a:pt x="66" y="58"/>
                    <a:pt x="59" y="65"/>
                    <a:pt x="50" y="6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35" tIns="45717" rIns="91435" bIns="45717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US" sz="76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8" name="Group 67"/>
          <p:cNvGrpSpPr/>
          <p:nvPr/>
        </p:nvGrpSpPr>
        <p:grpSpPr>
          <a:xfrm>
            <a:off x="875861" y="2251537"/>
            <a:ext cx="2393317" cy="2403329"/>
            <a:chOff x="705364" y="2937461"/>
            <a:chExt cx="2393449" cy="2403462"/>
          </a:xfrm>
        </p:grpSpPr>
        <p:sp>
          <p:nvSpPr>
            <p:cNvPr id="27" name="Freeform 5"/>
            <p:cNvSpPr/>
            <p:nvPr/>
          </p:nvSpPr>
          <p:spPr bwMode="auto">
            <a:xfrm flipH="1">
              <a:off x="705364" y="2937461"/>
              <a:ext cx="2393448" cy="2403461"/>
            </a:xfrm>
            <a:custGeom>
              <a:avLst/>
              <a:gdLst>
                <a:gd name="T0" fmla="*/ 252 w 505"/>
                <a:gd name="T1" fmla="*/ 0 h 505"/>
                <a:gd name="T2" fmla="*/ 331 w 505"/>
                <a:gd name="T3" fmla="*/ 78 h 505"/>
                <a:gd name="T4" fmla="*/ 252 w 505"/>
                <a:gd name="T5" fmla="*/ 157 h 505"/>
                <a:gd name="T6" fmla="*/ 157 w 505"/>
                <a:gd name="T7" fmla="*/ 252 h 505"/>
                <a:gd name="T8" fmla="*/ 252 w 505"/>
                <a:gd name="T9" fmla="*/ 348 h 505"/>
                <a:gd name="T10" fmla="*/ 348 w 505"/>
                <a:gd name="T11" fmla="*/ 252 h 505"/>
                <a:gd name="T12" fmla="*/ 427 w 505"/>
                <a:gd name="T13" fmla="*/ 174 h 505"/>
                <a:gd name="T14" fmla="*/ 505 w 505"/>
                <a:gd name="T15" fmla="*/ 252 h 505"/>
                <a:gd name="T16" fmla="*/ 252 w 505"/>
                <a:gd name="T17" fmla="*/ 505 h 505"/>
                <a:gd name="T18" fmla="*/ 0 w 505"/>
                <a:gd name="T19" fmla="*/ 252 h 505"/>
                <a:gd name="T20" fmla="*/ 252 w 505"/>
                <a:gd name="T21" fmla="*/ 0 h 5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05" h="505">
                  <a:moveTo>
                    <a:pt x="252" y="0"/>
                  </a:moveTo>
                  <a:cubicBezTo>
                    <a:pt x="296" y="0"/>
                    <a:pt x="331" y="35"/>
                    <a:pt x="331" y="78"/>
                  </a:cubicBezTo>
                  <a:cubicBezTo>
                    <a:pt x="331" y="121"/>
                    <a:pt x="296" y="157"/>
                    <a:pt x="252" y="157"/>
                  </a:cubicBezTo>
                  <a:cubicBezTo>
                    <a:pt x="200" y="157"/>
                    <a:pt x="157" y="200"/>
                    <a:pt x="157" y="252"/>
                  </a:cubicBezTo>
                  <a:cubicBezTo>
                    <a:pt x="157" y="305"/>
                    <a:pt x="200" y="348"/>
                    <a:pt x="252" y="348"/>
                  </a:cubicBezTo>
                  <a:cubicBezTo>
                    <a:pt x="305" y="348"/>
                    <a:pt x="348" y="305"/>
                    <a:pt x="348" y="252"/>
                  </a:cubicBezTo>
                  <a:cubicBezTo>
                    <a:pt x="348" y="209"/>
                    <a:pt x="383" y="174"/>
                    <a:pt x="427" y="174"/>
                  </a:cubicBezTo>
                  <a:cubicBezTo>
                    <a:pt x="470" y="174"/>
                    <a:pt x="505" y="209"/>
                    <a:pt x="505" y="252"/>
                  </a:cubicBezTo>
                  <a:cubicBezTo>
                    <a:pt x="505" y="392"/>
                    <a:pt x="392" y="505"/>
                    <a:pt x="252" y="505"/>
                  </a:cubicBezTo>
                  <a:cubicBezTo>
                    <a:pt x="113" y="505"/>
                    <a:pt x="0" y="392"/>
                    <a:pt x="0" y="252"/>
                  </a:cubicBezTo>
                  <a:cubicBezTo>
                    <a:pt x="0" y="113"/>
                    <a:pt x="113" y="0"/>
                    <a:pt x="252" y="0"/>
                  </a:cubicBezTo>
                  <a:close/>
                </a:path>
              </a:pathLst>
            </a:custGeom>
            <a:gradFill>
              <a:gsLst>
                <a:gs pos="19000">
                  <a:srgbClr val="6EB92B"/>
                </a:gs>
                <a:gs pos="76000">
                  <a:srgbClr val="3DC791"/>
                </a:gs>
              </a:gsLst>
              <a:lin ang="15600000" scaled="0"/>
            </a:gradFill>
            <a:ln>
              <a:noFill/>
            </a:ln>
          </p:spPr>
          <p:txBody>
            <a:bodyPr vert="horz" wrap="square" lIns="0" tIns="0" rIns="0" bIns="0" numCol="1" anchor="ctr" anchorCtr="0" compatLnSpc="1"/>
            <a:lstStyle/>
            <a:p>
              <a:pPr algn="just">
                <a:lnSpc>
                  <a:spcPct val="120000"/>
                </a:lnSpc>
              </a:pPr>
              <a:endParaRPr lang="en-US" b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" name="Freeform 6"/>
            <p:cNvSpPr/>
            <p:nvPr/>
          </p:nvSpPr>
          <p:spPr bwMode="auto">
            <a:xfrm flipH="1">
              <a:off x="705364" y="2937461"/>
              <a:ext cx="1199729" cy="1574266"/>
            </a:xfrm>
            <a:custGeom>
              <a:avLst/>
              <a:gdLst>
                <a:gd name="T0" fmla="*/ 0 w 253"/>
                <a:gd name="T1" fmla="*/ 157 h 331"/>
                <a:gd name="T2" fmla="*/ 96 w 253"/>
                <a:gd name="T3" fmla="*/ 252 h 331"/>
                <a:gd name="T4" fmla="*/ 175 w 253"/>
                <a:gd name="T5" fmla="*/ 331 h 331"/>
                <a:gd name="T6" fmla="*/ 253 w 253"/>
                <a:gd name="T7" fmla="*/ 252 h 331"/>
                <a:gd name="T8" fmla="*/ 0 w 253"/>
                <a:gd name="T9" fmla="*/ 0 h 331"/>
                <a:gd name="T10" fmla="*/ 0 w 253"/>
                <a:gd name="T11" fmla="*/ 157 h 3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3" h="331">
                  <a:moveTo>
                    <a:pt x="0" y="157"/>
                  </a:moveTo>
                  <a:cubicBezTo>
                    <a:pt x="53" y="157"/>
                    <a:pt x="96" y="200"/>
                    <a:pt x="96" y="252"/>
                  </a:cubicBezTo>
                  <a:cubicBezTo>
                    <a:pt x="96" y="296"/>
                    <a:pt x="131" y="331"/>
                    <a:pt x="175" y="331"/>
                  </a:cubicBezTo>
                  <a:cubicBezTo>
                    <a:pt x="218" y="331"/>
                    <a:pt x="253" y="296"/>
                    <a:pt x="253" y="252"/>
                  </a:cubicBezTo>
                  <a:cubicBezTo>
                    <a:pt x="253" y="113"/>
                    <a:pt x="140" y="0"/>
                    <a:pt x="0" y="0"/>
                  </a:cubicBezTo>
                  <a:lnTo>
                    <a:pt x="0" y="157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txBody>
            <a:bodyPr vert="horz" wrap="square" lIns="0" tIns="0" rIns="0" bIns="0" numCol="1" anchor="ctr" anchorCtr="0" compatLnSpc="1"/>
            <a:lstStyle/>
            <a:p>
              <a:pPr algn="just">
                <a:lnSpc>
                  <a:spcPct val="120000"/>
                </a:lnSpc>
              </a:pPr>
              <a:endParaRPr 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9" name="Oval 7"/>
            <p:cNvSpPr>
              <a:spLocks noChangeArrowheads="1"/>
            </p:cNvSpPr>
            <p:nvPr/>
          </p:nvSpPr>
          <p:spPr bwMode="auto">
            <a:xfrm flipH="1">
              <a:off x="1530552" y="2937461"/>
              <a:ext cx="743071" cy="74707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0" tIns="0" rIns="0" bIns="0" numCol="1" anchor="ctr" anchorCtr="0" compatLnSpc="1"/>
            <a:lstStyle/>
            <a:p>
              <a:pPr algn="just">
                <a:lnSpc>
                  <a:spcPct val="120000"/>
                </a:lnSpc>
              </a:pPr>
              <a:endParaRPr 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" name="Freeform 8"/>
            <p:cNvSpPr/>
            <p:nvPr/>
          </p:nvSpPr>
          <p:spPr bwMode="auto">
            <a:xfrm flipH="1">
              <a:off x="705364" y="4137190"/>
              <a:ext cx="1568259" cy="1203733"/>
            </a:xfrm>
            <a:custGeom>
              <a:avLst/>
              <a:gdLst>
                <a:gd name="T0" fmla="*/ 174 w 331"/>
                <a:gd name="T1" fmla="*/ 0 h 253"/>
                <a:gd name="T2" fmla="*/ 78 w 331"/>
                <a:gd name="T3" fmla="*/ 96 h 253"/>
                <a:gd name="T4" fmla="*/ 0 w 331"/>
                <a:gd name="T5" fmla="*/ 175 h 253"/>
                <a:gd name="T6" fmla="*/ 78 w 331"/>
                <a:gd name="T7" fmla="*/ 253 h 253"/>
                <a:gd name="T8" fmla="*/ 331 w 331"/>
                <a:gd name="T9" fmla="*/ 0 h 253"/>
                <a:gd name="T10" fmla="*/ 174 w 331"/>
                <a:gd name="T11" fmla="*/ 0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1" h="253">
                  <a:moveTo>
                    <a:pt x="174" y="0"/>
                  </a:moveTo>
                  <a:cubicBezTo>
                    <a:pt x="174" y="53"/>
                    <a:pt x="131" y="96"/>
                    <a:pt x="78" y="96"/>
                  </a:cubicBezTo>
                  <a:cubicBezTo>
                    <a:pt x="35" y="96"/>
                    <a:pt x="0" y="131"/>
                    <a:pt x="0" y="175"/>
                  </a:cubicBezTo>
                  <a:cubicBezTo>
                    <a:pt x="0" y="218"/>
                    <a:pt x="35" y="253"/>
                    <a:pt x="78" y="253"/>
                  </a:cubicBezTo>
                  <a:cubicBezTo>
                    <a:pt x="218" y="253"/>
                    <a:pt x="331" y="140"/>
                    <a:pt x="331" y="0"/>
                  </a:cubicBezTo>
                  <a:lnTo>
                    <a:pt x="174" y="0"/>
                  </a:lnTo>
                  <a:close/>
                </a:path>
              </a:pathLst>
            </a:custGeom>
            <a:gradFill>
              <a:gsLst>
                <a:gs pos="19000">
                  <a:srgbClr val="6EB92B"/>
                </a:gs>
                <a:gs pos="76000">
                  <a:srgbClr val="3DC791"/>
                </a:gs>
              </a:gsLst>
              <a:lin ang="15600000" scaled="0"/>
            </a:gradFill>
            <a:ln>
              <a:noFill/>
            </a:ln>
          </p:spPr>
          <p:txBody>
            <a:bodyPr vert="horz" wrap="square" lIns="0" tIns="0" rIns="0" bIns="0" numCol="1" anchor="ctr" anchorCtr="0" compatLnSpc="1"/>
            <a:lstStyle/>
            <a:p>
              <a:pPr algn="just">
                <a:lnSpc>
                  <a:spcPct val="120000"/>
                </a:lnSpc>
              </a:pPr>
              <a:endParaRPr lang="en-US" b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1" name="Oval 9"/>
            <p:cNvSpPr>
              <a:spLocks noChangeArrowheads="1"/>
            </p:cNvSpPr>
            <p:nvPr/>
          </p:nvSpPr>
          <p:spPr bwMode="auto">
            <a:xfrm flipH="1">
              <a:off x="705364" y="3764652"/>
              <a:ext cx="745073" cy="74707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0" tIns="0" rIns="0" bIns="0" numCol="1" anchor="ctr" anchorCtr="0" compatLnSpc="1"/>
            <a:lstStyle/>
            <a:p>
              <a:pPr algn="just">
                <a:lnSpc>
                  <a:spcPct val="120000"/>
                </a:lnSpc>
              </a:pPr>
              <a:endParaRPr 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2" name="Freeform 10"/>
            <p:cNvSpPr/>
            <p:nvPr/>
          </p:nvSpPr>
          <p:spPr bwMode="auto">
            <a:xfrm flipH="1">
              <a:off x="1905093" y="3764652"/>
              <a:ext cx="1193719" cy="1576271"/>
            </a:xfrm>
            <a:custGeom>
              <a:avLst/>
              <a:gdLst>
                <a:gd name="T0" fmla="*/ 252 w 252"/>
                <a:gd name="T1" fmla="*/ 174 h 331"/>
                <a:gd name="T2" fmla="*/ 157 w 252"/>
                <a:gd name="T3" fmla="*/ 78 h 331"/>
                <a:gd name="T4" fmla="*/ 78 w 252"/>
                <a:gd name="T5" fmla="*/ 0 h 331"/>
                <a:gd name="T6" fmla="*/ 0 w 252"/>
                <a:gd name="T7" fmla="*/ 78 h 331"/>
                <a:gd name="T8" fmla="*/ 252 w 252"/>
                <a:gd name="T9" fmla="*/ 331 h 331"/>
                <a:gd name="T10" fmla="*/ 252 w 252"/>
                <a:gd name="T11" fmla="*/ 174 h 3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2" h="331">
                  <a:moveTo>
                    <a:pt x="252" y="174"/>
                  </a:moveTo>
                  <a:cubicBezTo>
                    <a:pt x="200" y="174"/>
                    <a:pt x="157" y="131"/>
                    <a:pt x="157" y="78"/>
                  </a:cubicBezTo>
                  <a:cubicBezTo>
                    <a:pt x="157" y="35"/>
                    <a:pt x="122" y="0"/>
                    <a:pt x="78" y="0"/>
                  </a:cubicBezTo>
                  <a:cubicBezTo>
                    <a:pt x="35" y="0"/>
                    <a:pt x="0" y="35"/>
                    <a:pt x="0" y="78"/>
                  </a:cubicBezTo>
                  <a:cubicBezTo>
                    <a:pt x="0" y="218"/>
                    <a:pt x="113" y="331"/>
                    <a:pt x="252" y="331"/>
                  </a:cubicBezTo>
                  <a:lnTo>
                    <a:pt x="252" y="174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txBody>
            <a:bodyPr vert="horz" wrap="square" lIns="0" tIns="0" rIns="0" bIns="0" numCol="1" anchor="ctr" anchorCtr="0" compatLnSpc="1"/>
            <a:lstStyle/>
            <a:p>
              <a:pPr algn="just">
                <a:lnSpc>
                  <a:spcPct val="120000"/>
                </a:lnSpc>
              </a:pPr>
              <a:endParaRPr lang="en-US" b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3" name="Oval 11"/>
            <p:cNvSpPr>
              <a:spLocks noChangeArrowheads="1"/>
            </p:cNvSpPr>
            <p:nvPr/>
          </p:nvSpPr>
          <p:spPr bwMode="auto">
            <a:xfrm flipH="1">
              <a:off x="1530552" y="4593847"/>
              <a:ext cx="743071" cy="74707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0" tIns="0" rIns="0" bIns="0" numCol="1" anchor="ctr" anchorCtr="0" compatLnSpc="1"/>
            <a:lstStyle/>
            <a:p>
              <a:pPr algn="just">
                <a:lnSpc>
                  <a:spcPct val="120000"/>
                </a:lnSpc>
              </a:pPr>
              <a:endParaRPr 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5" name="Oval 7"/>
            <p:cNvSpPr>
              <a:spLocks noChangeArrowheads="1"/>
            </p:cNvSpPr>
            <p:nvPr/>
          </p:nvSpPr>
          <p:spPr bwMode="auto">
            <a:xfrm flipH="1">
              <a:off x="2273623" y="3763651"/>
              <a:ext cx="825190" cy="74707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0" tIns="0" rIns="0" bIns="0" numCol="1" anchor="ctr" anchorCtr="0" compatLnSpc="1"/>
            <a:lstStyle/>
            <a:p>
              <a:pPr algn="just">
                <a:lnSpc>
                  <a:spcPct val="120000"/>
                </a:lnSpc>
              </a:pPr>
              <a:endParaRPr 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 useBgFill="1">
          <p:nvSpPr>
            <p:cNvPr id="37" name="Oval 32"/>
            <p:cNvSpPr/>
            <p:nvPr/>
          </p:nvSpPr>
          <p:spPr>
            <a:xfrm flipH="1">
              <a:off x="1446432" y="3684537"/>
              <a:ext cx="909310" cy="90931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just">
                <a:lnSpc>
                  <a:spcPct val="120000"/>
                </a:lnSpc>
              </a:pPr>
              <a:endParaRPr 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DF61B1EC-B971-42F7-A872-3CF057C82B36}"/>
              </a:ext>
            </a:extLst>
          </p:cNvPr>
          <p:cNvSpPr txBox="1"/>
          <p:nvPr/>
        </p:nvSpPr>
        <p:spPr>
          <a:xfrm>
            <a:off x="1024792" y="3264556"/>
            <a:ext cx="4411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01</a:t>
            </a:r>
            <a:endParaRPr lang="zh-CN" altLang="en-US" b="1" dirty="0">
              <a:solidFill>
                <a:schemeClr val="bg1">
                  <a:lumMod val="50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82" name="文本框 81">
            <a:extLst>
              <a:ext uri="{FF2B5EF4-FFF2-40B4-BE49-F238E27FC236}">
                <a16:creationId xmlns:a16="http://schemas.microsoft.com/office/drawing/2014/main" xmlns="" id="{2B7E8A7E-8A10-46F1-AB15-254CDF6706D3}"/>
              </a:ext>
            </a:extLst>
          </p:cNvPr>
          <p:cNvSpPr txBox="1"/>
          <p:nvPr/>
        </p:nvSpPr>
        <p:spPr>
          <a:xfrm>
            <a:off x="1842607" y="4094476"/>
            <a:ext cx="4411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02</a:t>
            </a:r>
            <a:endParaRPr lang="zh-CN" altLang="en-US" b="1" dirty="0">
              <a:solidFill>
                <a:schemeClr val="bg1">
                  <a:lumMod val="50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83" name="文本框 82">
            <a:extLst>
              <a:ext uri="{FF2B5EF4-FFF2-40B4-BE49-F238E27FC236}">
                <a16:creationId xmlns:a16="http://schemas.microsoft.com/office/drawing/2014/main" xmlns="" id="{4EA01CD4-8055-4721-9B7A-4DD2CF2D6479}"/>
              </a:ext>
            </a:extLst>
          </p:cNvPr>
          <p:cNvSpPr txBox="1"/>
          <p:nvPr/>
        </p:nvSpPr>
        <p:spPr>
          <a:xfrm>
            <a:off x="2642445" y="3281457"/>
            <a:ext cx="4411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03</a:t>
            </a:r>
            <a:endParaRPr lang="zh-CN" altLang="en-US" b="1" dirty="0">
              <a:solidFill>
                <a:schemeClr val="bg1">
                  <a:lumMod val="50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84" name="文本框 83">
            <a:extLst>
              <a:ext uri="{FF2B5EF4-FFF2-40B4-BE49-F238E27FC236}">
                <a16:creationId xmlns:a16="http://schemas.microsoft.com/office/drawing/2014/main" xmlns="" id="{D4E288FA-7A94-4C0B-B794-266CC1DBAC68}"/>
              </a:ext>
            </a:extLst>
          </p:cNvPr>
          <p:cNvSpPr txBox="1"/>
          <p:nvPr/>
        </p:nvSpPr>
        <p:spPr>
          <a:xfrm>
            <a:off x="1848167" y="2404519"/>
            <a:ext cx="4411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04</a:t>
            </a:r>
            <a:endParaRPr lang="zh-CN" altLang="en-US" b="1" dirty="0">
              <a:solidFill>
                <a:schemeClr val="bg1">
                  <a:lumMod val="50000"/>
                </a:schemeClr>
              </a:solidFill>
              <a:latin typeface="Century Gothic" panose="020B0502020202020204" pitchFamily="34" charset="0"/>
            </a:endParaRPr>
          </a:p>
        </p:txBody>
      </p:sp>
      <p:grpSp>
        <p:nvGrpSpPr>
          <p:cNvPr id="73" name="组合 72">
            <a:extLst>
              <a:ext uri="{FF2B5EF4-FFF2-40B4-BE49-F238E27FC236}">
                <a16:creationId xmlns:a16="http://schemas.microsoft.com/office/drawing/2014/main" xmlns="" id="{B4F6DB9F-4A27-4859-9BA0-2530162EA968}"/>
              </a:ext>
            </a:extLst>
          </p:cNvPr>
          <p:cNvGrpSpPr/>
          <p:nvPr/>
        </p:nvGrpSpPr>
        <p:grpSpPr>
          <a:xfrm rot="5400000">
            <a:off x="351367" y="387145"/>
            <a:ext cx="395467" cy="392267"/>
            <a:chOff x="690880" y="391162"/>
            <a:chExt cx="284480" cy="380999"/>
          </a:xfrm>
          <a:gradFill>
            <a:gsLst>
              <a:gs pos="19000">
                <a:srgbClr val="6EB92B"/>
              </a:gs>
              <a:gs pos="76000">
                <a:srgbClr val="3DC791"/>
              </a:gs>
            </a:gsLst>
            <a:lin ang="15600000" scaled="0"/>
          </a:gradFill>
        </p:grpSpPr>
        <p:sp>
          <p:nvSpPr>
            <p:cNvPr id="76" name="矩形 75">
              <a:extLst>
                <a:ext uri="{FF2B5EF4-FFF2-40B4-BE49-F238E27FC236}">
                  <a16:creationId xmlns:a16="http://schemas.microsoft.com/office/drawing/2014/main" xmlns="" id="{587DCFB4-EE70-4C44-98BF-C36B62D88525}"/>
                </a:ext>
              </a:extLst>
            </p:cNvPr>
            <p:cNvSpPr/>
            <p:nvPr/>
          </p:nvSpPr>
          <p:spPr>
            <a:xfrm>
              <a:off x="690880" y="528320"/>
              <a:ext cx="284480" cy="24384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67" spc="40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gency FB" panose="020B0503020202020204" pitchFamily="34" charset="0"/>
              </a:endParaRPr>
            </a:p>
          </p:txBody>
        </p:sp>
        <p:sp>
          <p:nvSpPr>
            <p:cNvPr id="75" name="矩形 74">
              <a:extLst>
                <a:ext uri="{FF2B5EF4-FFF2-40B4-BE49-F238E27FC236}">
                  <a16:creationId xmlns:a16="http://schemas.microsoft.com/office/drawing/2014/main" xmlns="" id="{467AD9DF-8FE8-4BA4-B85D-F5129782C612}"/>
                </a:ext>
              </a:extLst>
            </p:cNvPr>
            <p:cNvSpPr/>
            <p:nvPr/>
          </p:nvSpPr>
          <p:spPr>
            <a:xfrm flipV="1">
              <a:off x="690880" y="391162"/>
              <a:ext cx="284480" cy="6603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67" spc="40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gency FB" panose="020B0503020202020204" pitchFamily="34" charset="0"/>
              </a:endParaRPr>
            </a:p>
          </p:txBody>
        </p:sp>
      </p:grpSp>
      <p:sp>
        <p:nvSpPr>
          <p:cNvPr id="86" name="文本框 85">
            <a:extLst>
              <a:ext uri="{FF2B5EF4-FFF2-40B4-BE49-F238E27FC236}">
                <a16:creationId xmlns:a16="http://schemas.microsoft.com/office/drawing/2014/main" xmlns="" id="{FD548AB9-3B52-41D3-BE18-5A8373B44449}"/>
              </a:ext>
            </a:extLst>
          </p:cNvPr>
          <p:cNvSpPr txBox="1"/>
          <p:nvPr/>
        </p:nvSpPr>
        <p:spPr>
          <a:xfrm>
            <a:off x="877984" y="331895"/>
            <a:ext cx="2627216" cy="5027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67" spc="40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gency FB" panose="020B0503020202020204" pitchFamily="34" charset="0"/>
              </a:rPr>
              <a:t>点击输入标题</a:t>
            </a:r>
          </a:p>
        </p:txBody>
      </p:sp>
      <p:grpSp>
        <p:nvGrpSpPr>
          <p:cNvPr id="87" name="Group 5">
            <a:extLst>
              <a:ext uri="{FF2B5EF4-FFF2-40B4-BE49-F238E27FC236}">
                <a16:creationId xmlns:a16="http://schemas.microsoft.com/office/drawing/2014/main" xmlns="" id="{337DC369-34C1-4D5F-84AA-AEA739BEB353}"/>
              </a:ext>
            </a:extLst>
          </p:cNvPr>
          <p:cNvGrpSpPr/>
          <p:nvPr/>
        </p:nvGrpSpPr>
        <p:grpSpPr>
          <a:xfrm>
            <a:off x="7608650" y="1530848"/>
            <a:ext cx="3707489" cy="916713"/>
            <a:chOff x="314705" y="1677406"/>
            <a:chExt cx="3707759" cy="916495"/>
          </a:xfrm>
        </p:grpSpPr>
        <p:sp>
          <p:nvSpPr>
            <p:cNvPr id="88" name="TextBox 6">
              <a:extLst>
                <a:ext uri="{FF2B5EF4-FFF2-40B4-BE49-F238E27FC236}">
                  <a16:creationId xmlns:a16="http://schemas.microsoft.com/office/drawing/2014/main" xmlns="" id="{CF713930-779E-4037-8D14-EFC7FAAB8422}"/>
                </a:ext>
              </a:extLst>
            </p:cNvPr>
            <p:cNvSpPr txBox="1"/>
            <p:nvPr/>
          </p:nvSpPr>
          <p:spPr>
            <a:xfrm>
              <a:off x="314705" y="1677406"/>
              <a:ext cx="1108077" cy="3692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方正兰亭黑_GBK" panose="02000000000000000000" pitchFamily="2" charset="-122"/>
                </a:rPr>
                <a:t>添加标题</a:t>
              </a:r>
              <a:endParaRPr lang="en-US" altLang="zh-CN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anose="02000000000000000000" pitchFamily="2" charset="-122"/>
              </a:endParaRPr>
            </a:p>
          </p:txBody>
        </p:sp>
        <p:sp>
          <p:nvSpPr>
            <p:cNvPr id="89" name="Rectangle 7">
              <a:extLst>
                <a:ext uri="{FF2B5EF4-FFF2-40B4-BE49-F238E27FC236}">
                  <a16:creationId xmlns:a16="http://schemas.microsoft.com/office/drawing/2014/main" xmlns="" id="{CB5E8E26-54CF-4F6D-8874-321F613A0787}"/>
                </a:ext>
              </a:extLst>
            </p:cNvPr>
            <p:cNvSpPr/>
            <p:nvPr/>
          </p:nvSpPr>
          <p:spPr>
            <a:xfrm>
              <a:off x="314705" y="2070806"/>
              <a:ext cx="3707759" cy="5230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在此框中选择粘贴，并选择只保留文字</a:t>
              </a:r>
              <a:r>
                <a: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您的内容打在这里，或者通过复制您的</a:t>
              </a:r>
              <a:endParaRPr lang="en-GB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0" name="Group 5">
            <a:extLst>
              <a:ext uri="{FF2B5EF4-FFF2-40B4-BE49-F238E27FC236}">
                <a16:creationId xmlns:a16="http://schemas.microsoft.com/office/drawing/2014/main" xmlns="" id="{E5903768-4F09-4D71-9F04-720B70835C8D}"/>
              </a:ext>
            </a:extLst>
          </p:cNvPr>
          <p:cNvGrpSpPr/>
          <p:nvPr/>
        </p:nvGrpSpPr>
        <p:grpSpPr>
          <a:xfrm>
            <a:off x="7608650" y="2540431"/>
            <a:ext cx="3707489" cy="916713"/>
            <a:chOff x="314705" y="1677406"/>
            <a:chExt cx="3707759" cy="916495"/>
          </a:xfrm>
        </p:grpSpPr>
        <p:sp>
          <p:nvSpPr>
            <p:cNvPr id="91" name="TextBox 6">
              <a:extLst>
                <a:ext uri="{FF2B5EF4-FFF2-40B4-BE49-F238E27FC236}">
                  <a16:creationId xmlns:a16="http://schemas.microsoft.com/office/drawing/2014/main" xmlns="" id="{3FFACAA1-F4A5-4BD7-B3C2-E53275107C76}"/>
                </a:ext>
              </a:extLst>
            </p:cNvPr>
            <p:cNvSpPr txBox="1"/>
            <p:nvPr/>
          </p:nvSpPr>
          <p:spPr>
            <a:xfrm>
              <a:off x="314705" y="1677406"/>
              <a:ext cx="1108077" cy="3692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方正兰亭黑_GBK" panose="02000000000000000000" pitchFamily="2" charset="-122"/>
                </a:rPr>
                <a:t>添加标题</a:t>
              </a:r>
              <a:endParaRPr lang="en-US" altLang="zh-CN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anose="02000000000000000000" pitchFamily="2" charset="-122"/>
              </a:endParaRPr>
            </a:p>
          </p:txBody>
        </p:sp>
        <p:sp>
          <p:nvSpPr>
            <p:cNvPr id="92" name="Rectangle 7">
              <a:extLst>
                <a:ext uri="{FF2B5EF4-FFF2-40B4-BE49-F238E27FC236}">
                  <a16:creationId xmlns:a16="http://schemas.microsoft.com/office/drawing/2014/main" xmlns="" id="{BE24230D-F891-4191-BBE4-501B51DAB656}"/>
                </a:ext>
              </a:extLst>
            </p:cNvPr>
            <p:cNvSpPr/>
            <p:nvPr/>
          </p:nvSpPr>
          <p:spPr>
            <a:xfrm>
              <a:off x="314705" y="2070806"/>
              <a:ext cx="3707759" cy="5230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在此框中选择粘贴，并选择只保留文字</a:t>
              </a:r>
              <a:r>
                <a: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您的内容打在这里，或者通过复制您的</a:t>
              </a:r>
              <a:endParaRPr lang="en-GB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3" name="Group 5">
            <a:extLst>
              <a:ext uri="{FF2B5EF4-FFF2-40B4-BE49-F238E27FC236}">
                <a16:creationId xmlns:a16="http://schemas.microsoft.com/office/drawing/2014/main" xmlns="" id="{B6D46F0C-88FA-4DE8-A30F-3B71965529F5}"/>
              </a:ext>
            </a:extLst>
          </p:cNvPr>
          <p:cNvGrpSpPr/>
          <p:nvPr/>
        </p:nvGrpSpPr>
        <p:grpSpPr>
          <a:xfrm>
            <a:off x="7608650" y="3550014"/>
            <a:ext cx="3707489" cy="916713"/>
            <a:chOff x="314705" y="1677406"/>
            <a:chExt cx="3707759" cy="916495"/>
          </a:xfrm>
        </p:grpSpPr>
        <p:sp>
          <p:nvSpPr>
            <p:cNvPr id="94" name="TextBox 6">
              <a:extLst>
                <a:ext uri="{FF2B5EF4-FFF2-40B4-BE49-F238E27FC236}">
                  <a16:creationId xmlns:a16="http://schemas.microsoft.com/office/drawing/2014/main" xmlns="" id="{683BBDD1-FE86-4D53-BF5C-FB5B79B45088}"/>
                </a:ext>
              </a:extLst>
            </p:cNvPr>
            <p:cNvSpPr txBox="1"/>
            <p:nvPr/>
          </p:nvSpPr>
          <p:spPr>
            <a:xfrm>
              <a:off x="314705" y="1677406"/>
              <a:ext cx="1108077" cy="3692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方正兰亭黑_GBK" panose="02000000000000000000" pitchFamily="2" charset="-122"/>
                </a:rPr>
                <a:t>添加标题</a:t>
              </a:r>
              <a:endParaRPr lang="en-US" altLang="zh-CN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anose="02000000000000000000" pitchFamily="2" charset="-122"/>
              </a:endParaRPr>
            </a:p>
          </p:txBody>
        </p:sp>
        <p:sp>
          <p:nvSpPr>
            <p:cNvPr id="95" name="Rectangle 7">
              <a:extLst>
                <a:ext uri="{FF2B5EF4-FFF2-40B4-BE49-F238E27FC236}">
                  <a16:creationId xmlns:a16="http://schemas.microsoft.com/office/drawing/2014/main" xmlns="" id="{CA41DE6B-B755-4762-8FDE-1E115C84BFC3}"/>
                </a:ext>
              </a:extLst>
            </p:cNvPr>
            <p:cNvSpPr/>
            <p:nvPr/>
          </p:nvSpPr>
          <p:spPr>
            <a:xfrm>
              <a:off x="314705" y="2070806"/>
              <a:ext cx="3707759" cy="5230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在此框中选择粘贴，并选择只保留文字</a:t>
              </a:r>
              <a:r>
                <a: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您的内容打在这里，或者通过复制您的</a:t>
              </a:r>
              <a:endParaRPr lang="en-GB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6" name="Group 5">
            <a:extLst>
              <a:ext uri="{FF2B5EF4-FFF2-40B4-BE49-F238E27FC236}">
                <a16:creationId xmlns:a16="http://schemas.microsoft.com/office/drawing/2014/main" xmlns="" id="{D8D0EC64-D10B-4490-A532-25DCE7C953DA}"/>
              </a:ext>
            </a:extLst>
          </p:cNvPr>
          <p:cNvGrpSpPr/>
          <p:nvPr/>
        </p:nvGrpSpPr>
        <p:grpSpPr>
          <a:xfrm>
            <a:off x="7608650" y="4559597"/>
            <a:ext cx="3707489" cy="916713"/>
            <a:chOff x="314705" y="1677406"/>
            <a:chExt cx="3707759" cy="916495"/>
          </a:xfrm>
        </p:grpSpPr>
        <p:sp>
          <p:nvSpPr>
            <p:cNvPr id="97" name="TextBox 6">
              <a:extLst>
                <a:ext uri="{FF2B5EF4-FFF2-40B4-BE49-F238E27FC236}">
                  <a16:creationId xmlns:a16="http://schemas.microsoft.com/office/drawing/2014/main" xmlns="" id="{0B984894-14CD-40AF-8718-0C9725722513}"/>
                </a:ext>
              </a:extLst>
            </p:cNvPr>
            <p:cNvSpPr txBox="1"/>
            <p:nvPr/>
          </p:nvSpPr>
          <p:spPr>
            <a:xfrm>
              <a:off x="314705" y="1677406"/>
              <a:ext cx="1108077" cy="3692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方正兰亭黑_GBK" panose="02000000000000000000" pitchFamily="2" charset="-122"/>
                </a:rPr>
                <a:t>添加标题</a:t>
              </a:r>
              <a:endParaRPr lang="en-US" altLang="zh-CN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anose="02000000000000000000" pitchFamily="2" charset="-122"/>
              </a:endParaRPr>
            </a:p>
          </p:txBody>
        </p:sp>
        <p:sp>
          <p:nvSpPr>
            <p:cNvPr id="98" name="Rectangle 7">
              <a:extLst>
                <a:ext uri="{FF2B5EF4-FFF2-40B4-BE49-F238E27FC236}">
                  <a16:creationId xmlns:a16="http://schemas.microsoft.com/office/drawing/2014/main" xmlns="" id="{24686776-4F64-4827-AAA4-785A385CBA59}"/>
                </a:ext>
              </a:extLst>
            </p:cNvPr>
            <p:cNvSpPr/>
            <p:nvPr/>
          </p:nvSpPr>
          <p:spPr>
            <a:xfrm>
              <a:off x="314705" y="2070806"/>
              <a:ext cx="3707759" cy="5230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在此框中选择粘贴，并选择只保留文字</a:t>
              </a:r>
              <a:r>
                <a: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您的内容打在这里，或者通过复制您的</a:t>
              </a:r>
              <a:endParaRPr lang="en-GB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99" name="Freeform 92">
            <a:extLst>
              <a:ext uri="{FF2B5EF4-FFF2-40B4-BE49-F238E27FC236}">
                <a16:creationId xmlns:a16="http://schemas.microsoft.com/office/drawing/2014/main" xmlns="" id="{DFEAF58D-0D17-4883-9AD9-B200CB2EC7A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54393" y="4793372"/>
            <a:ext cx="468024" cy="447674"/>
          </a:xfrm>
          <a:custGeom>
            <a:avLst/>
            <a:gdLst>
              <a:gd name="T0" fmla="*/ 2147483646 w 609"/>
              <a:gd name="T1" fmla="*/ 2147483646 h 580"/>
              <a:gd name="T2" fmla="*/ 2147483646 w 609"/>
              <a:gd name="T3" fmla="*/ 2147483646 h 580"/>
              <a:gd name="T4" fmla="*/ 2147483646 w 609"/>
              <a:gd name="T5" fmla="*/ 2147483646 h 580"/>
              <a:gd name="T6" fmla="*/ 2147483646 w 609"/>
              <a:gd name="T7" fmla="*/ 2147483646 h 580"/>
              <a:gd name="T8" fmla="*/ 2147483646 w 609"/>
              <a:gd name="T9" fmla="*/ 2147483646 h 580"/>
              <a:gd name="T10" fmla="*/ 2147483646 w 609"/>
              <a:gd name="T11" fmla="*/ 2147483646 h 580"/>
              <a:gd name="T12" fmla="*/ 2147483646 w 609"/>
              <a:gd name="T13" fmla="*/ 2147483646 h 580"/>
              <a:gd name="T14" fmla="*/ 2147483646 w 609"/>
              <a:gd name="T15" fmla="*/ 2147483646 h 580"/>
              <a:gd name="T16" fmla="*/ 2147483646 w 609"/>
              <a:gd name="T17" fmla="*/ 2147483646 h 580"/>
              <a:gd name="T18" fmla="*/ 2147483646 w 609"/>
              <a:gd name="T19" fmla="*/ 2147483646 h 580"/>
              <a:gd name="T20" fmla="*/ 2147483646 w 609"/>
              <a:gd name="T21" fmla="*/ 2147483646 h 580"/>
              <a:gd name="T22" fmla="*/ 2147483646 w 609"/>
              <a:gd name="T23" fmla="*/ 2147483646 h 580"/>
              <a:gd name="T24" fmla="*/ 2147483646 w 609"/>
              <a:gd name="T25" fmla="*/ 2147483646 h 580"/>
              <a:gd name="T26" fmla="*/ 2147483646 w 609"/>
              <a:gd name="T27" fmla="*/ 2147483646 h 580"/>
              <a:gd name="T28" fmla="*/ 2147483646 w 609"/>
              <a:gd name="T29" fmla="*/ 2147483646 h 580"/>
              <a:gd name="T30" fmla="*/ 2147483646 w 609"/>
              <a:gd name="T31" fmla="*/ 2147483646 h 580"/>
              <a:gd name="T32" fmla="*/ 2147483646 w 609"/>
              <a:gd name="T33" fmla="*/ 2147483646 h 580"/>
              <a:gd name="T34" fmla="*/ 2147483646 w 609"/>
              <a:gd name="T35" fmla="*/ 2147483646 h 580"/>
              <a:gd name="T36" fmla="*/ 2147483646 w 609"/>
              <a:gd name="T37" fmla="*/ 2147483646 h 580"/>
              <a:gd name="T38" fmla="*/ 2147483646 w 609"/>
              <a:gd name="T39" fmla="*/ 2147483646 h 580"/>
              <a:gd name="T40" fmla="*/ 2147483646 w 609"/>
              <a:gd name="T41" fmla="*/ 2147483646 h 580"/>
              <a:gd name="T42" fmla="*/ 2147483646 w 609"/>
              <a:gd name="T43" fmla="*/ 2147483646 h 580"/>
              <a:gd name="T44" fmla="*/ 2147483646 w 609"/>
              <a:gd name="T45" fmla="*/ 2147483646 h 580"/>
              <a:gd name="T46" fmla="*/ 2147483646 w 609"/>
              <a:gd name="T47" fmla="*/ 2147483646 h 580"/>
              <a:gd name="T48" fmla="*/ 2147483646 w 609"/>
              <a:gd name="T49" fmla="*/ 2147483646 h 580"/>
              <a:gd name="T50" fmla="*/ 2147483646 w 609"/>
              <a:gd name="T51" fmla="*/ 2147483646 h 580"/>
              <a:gd name="T52" fmla="*/ 2147483646 w 609"/>
              <a:gd name="T53" fmla="*/ 2147483646 h 580"/>
              <a:gd name="T54" fmla="*/ 2147483646 w 609"/>
              <a:gd name="T55" fmla="*/ 2147483646 h 580"/>
              <a:gd name="T56" fmla="*/ 2147483646 w 609"/>
              <a:gd name="T57" fmla="*/ 2147483646 h 580"/>
              <a:gd name="T58" fmla="*/ 2147483646 w 609"/>
              <a:gd name="T59" fmla="*/ 2147483646 h 580"/>
              <a:gd name="T60" fmla="*/ 2147483646 w 609"/>
              <a:gd name="T61" fmla="*/ 2147483646 h 580"/>
              <a:gd name="T62" fmla="*/ 2147483646 w 609"/>
              <a:gd name="T63" fmla="*/ 2147483646 h 580"/>
              <a:gd name="T64" fmla="*/ 2147483646 w 609"/>
              <a:gd name="T65" fmla="*/ 2147483646 h 580"/>
              <a:gd name="T66" fmla="*/ 0 w 609"/>
              <a:gd name="T67" fmla="*/ 2147483646 h 580"/>
              <a:gd name="T68" fmla="*/ 0 w 609"/>
              <a:gd name="T69" fmla="*/ 2147483646 h 580"/>
              <a:gd name="T70" fmla="*/ 0 w 609"/>
              <a:gd name="T71" fmla="*/ 2147483646 h 580"/>
              <a:gd name="T72" fmla="*/ 2147483646 w 609"/>
              <a:gd name="T73" fmla="*/ 2147483646 h 580"/>
              <a:gd name="T74" fmla="*/ 2147483646 w 609"/>
              <a:gd name="T75" fmla="*/ 2147483646 h 580"/>
              <a:gd name="T76" fmla="*/ 2147483646 w 609"/>
              <a:gd name="T77" fmla="*/ 2147483646 h 580"/>
              <a:gd name="T78" fmla="*/ 2147483646 w 609"/>
              <a:gd name="T79" fmla="*/ 2147483646 h 580"/>
              <a:gd name="T80" fmla="*/ 2147483646 w 609"/>
              <a:gd name="T81" fmla="*/ 2147483646 h 580"/>
              <a:gd name="T82" fmla="*/ 2147483646 w 609"/>
              <a:gd name="T83" fmla="*/ 2147483646 h 580"/>
              <a:gd name="T84" fmla="*/ 2147483646 w 609"/>
              <a:gd name="T85" fmla="*/ 2147483646 h 580"/>
              <a:gd name="T86" fmla="*/ 2147483646 w 609"/>
              <a:gd name="T87" fmla="*/ 2147483646 h 580"/>
              <a:gd name="T88" fmla="*/ 2147483646 w 609"/>
              <a:gd name="T89" fmla="*/ 0 h 580"/>
              <a:gd name="T90" fmla="*/ 2147483646 w 609"/>
              <a:gd name="T91" fmla="*/ 2147483646 h 580"/>
              <a:gd name="T92" fmla="*/ 2147483646 w 609"/>
              <a:gd name="T93" fmla="*/ 2147483646 h 580"/>
              <a:gd name="T94" fmla="*/ 2147483646 w 609"/>
              <a:gd name="T95" fmla="*/ 2147483646 h 580"/>
              <a:gd name="T96" fmla="*/ 2147483646 w 609"/>
              <a:gd name="T97" fmla="*/ 2147483646 h 580"/>
              <a:gd name="T98" fmla="*/ 2147483646 w 609"/>
              <a:gd name="T99" fmla="*/ 2147483646 h 580"/>
              <a:gd name="T100" fmla="*/ 2147483646 w 609"/>
              <a:gd name="T101" fmla="*/ 2147483646 h 580"/>
              <a:gd name="T102" fmla="*/ 2147483646 w 609"/>
              <a:gd name="T103" fmla="*/ 2147483646 h 580"/>
              <a:gd name="T104" fmla="*/ 2147483646 w 609"/>
              <a:gd name="T105" fmla="*/ 2147483646 h 580"/>
              <a:gd name="T106" fmla="*/ 2147483646 w 609"/>
              <a:gd name="T107" fmla="*/ 2147483646 h 580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0" t="0" r="r" b="b"/>
            <a:pathLst>
              <a:path w="609" h="580">
                <a:moveTo>
                  <a:pt x="559" y="494"/>
                </a:moveTo>
                <a:lnTo>
                  <a:pt x="559" y="494"/>
                </a:lnTo>
                <a:cubicBezTo>
                  <a:pt x="594" y="537"/>
                  <a:pt x="594" y="537"/>
                  <a:pt x="594" y="537"/>
                </a:cubicBezTo>
                <a:cubicBezTo>
                  <a:pt x="601" y="537"/>
                  <a:pt x="608" y="544"/>
                  <a:pt x="608" y="551"/>
                </a:cubicBezTo>
                <a:cubicBezTo>
                  <a:pt x="608" y="572"/>
                  <a:pt x="594" y="579"/>
                  <a:pt x="580" y="579"/>
                </a:cubicBezTo>
                <a:cubicBezTo>
                  <a:pt x="573" y="579"/>
                  <a:pt x="566" y="579"/>
                  <a:pt x="559" y="572"/>
                </a:cubicBezTo>
                <a:cubicBezTo>
                  <a:pt x="523" y="537"/>
                  <a:pt x="523" y="537"/>
                  <a:pt x="523" y="537"/>
                </a:cubicBezTo>
                <a:cubicBezTo>
                  <a:pt x="481" y="572"/>
                  <a:pt x="481" y="572"/>
                  <a:pt x="481" y="572"/>
                </a:cubicBezTo>
                <a:cubicBezTo>
                  <a:pt x="481" y="579"/>
                  <a:pt x="474" y="579"/>
                  <a:pt x="467" y="579"/>
                </a:cubicBezTo>
                <a:cubicBezTo>
                  <a:pt x="446" y="579"/>
                  <a:pt x="439" y="572"/>
                  <a:pt x="439" y="551"/>
                </a:cubicBezTo>
                <a:cubicBezTo>
                  <a:pt x="439" y="544"/>
                  <a:pt x="439" y="537"/>
                  <a:pt x="446" y="537"/>
                </a:cubicBezTo>
                <a:cubicBezTo>
                  <a:pt x="481" y="494"/>
                  <a:pt x="481" y="494"/>
                  <a:pt x="481" y="494"/>
                </a:cubicBezTo>
                <a:cubicBezTo>
                  <a:pt x="446" y="459"/>
                  <a:pt x="446" y="459"/>
                  <a:pt x="446" y="459"/>
                </a:cubicBezTo>
                <a:cubicBezTo>
                  <a:pt x="439" y="452"/>
                  <a:pt x="439" y="445"/>
                  <a:pt x="439" y="438"/>
                </a:cubicBezTo>
                <a:cubicBezTo>
                  <a:pt x="439" y="424"/>
                  <a:pt x="446" y="410"/>
                  <a:pt x="467" y="410"/>
                </a:cubicBezTo>
                <a:cubicBezTo>
                  <a:pt x="474" y="410"/>
                  <a:pt x="481" y="417"/>
                  <a:pt x="481" y="424"/>
                </a:cubicBezTo>
                <a:cubicBezTo>
                  <a:pt x="523" y="459"/>
                  <a:pt x="523" y="459"/>
                  <a:pt x="523" y="459"/>
                </a:cubicBezTo>
                <a:cubicBezTo>
                  <a:pt x="559" y="424"/>
                  <a:pt x="559" y="424"/>
                  <a:pt x="559" y="424"/>
                </a:cubicBezTo>
                <a:cubicBezTo>
                  <a:pt x="566" y="417"/>
                  <a:pt x="573" y="410"/>
                  <a:pt x="580" y="410"/>
                </a:cubicBezTo>
                <a:cubicBezTo>
                  <a:pt x="594" y="410"/>
                  <a:pt x="608" y="424"/>
                  <a:pt x="608" y="438"/>
                </a:cubicBezTo>
                <a:cubicBezTo>
                  <a:pt x="608" y="445"/>
                  <a:pt x="601" y="452"/>
                  <a:pt x="594" y="459"/>
                </a:cubicBezTo>
                <a:lnTo>
                  <a:pt x="559" y="494"/>
                </a:lnTo>
                <a:close/>
                <a:moveTo>
                  <a:pt x="410" y="438"/>
                </a:moveTo>
                <a:lnTo>
                  <a:pt x="410" y="438"/>
                </a:lnTo>
                <a:cubicBezTo>
                  <a:pt x="410" y="459"/>
                  <a:pt x="417" y="473"/>
                  <a:pt x="424" y="480"/>
                </a:cubicBezTo>
                <a:cubicBezTo>
                  <a:pt x="439" y="494"/>
                  <a:pt x="439" y="494"/>
                  <a:pt x="439" y="494"/>
                </a:cubicBezTo>
                <a:cubicBezTo>
                  <a:pt x="424" y="516"/>
                  <a:pt x="424" y="516"/>
                  <a:pt x="424" y="516"/>
                </a:cubicBezTo>
                <a:cubicBezTo>
                  <a:pt x="417" y="523"/>
                  <a:pt x="410" y="537"/>
                  <a:pt x="410" y="551"/>
                </a:cubicBezTo>
                <a:cubicBezTo>
                  <a:pt x="410" y="565"/>
                  <a:pt x="410" y="572"/>
                  <a:pt x="417" y="579"/>
                </a:cubicBezTo>
                <a:cubicBezTo>
                  <a:pt x="29" y="579"/>
                  <a:pt x="29" y="579"/>
                  <a:pt x="29" y="579"/>
                </a:cubicBezTo>
                <a:cubicBezTo>
                  <a:pt x="15" y="579"/>
                  <a:pt x="0" y="572"/>
                  <a:pt x="0" y="551"/>
                </a:cubicBezTo>
                <a:cubicBezTo>
                  <a:pt x="0" y="551"/>
                  <a:pt x="0" y="452"/>
                  <a:pt x="78" y="410"/>
                </a:cubicBezTo>
                <a:cubicBezTo>
                  <a:pt x="128" y="388"/>
                  <a:pt x="106" y="410"/>
                  <a:pt x="163" y="381"/>
                </a:cubicBezTo>
                <a:cubicBezTo>
                  <a:pt x="226" y="360"/>
                  <a:pt x="241" y="353"/>
                  <a:pt x="241" y="353"/>
                </a:cubicBezTo>
                <a:cubicBezTo>
                  <a:pt x="241" y="296"/>
                  <a:pt x="241" y="296"/>
                  <a:pt x="241" y="296"/>
                </a:cubicBezTo>
                <a:cubicBezTo>
                  <a:pt x="241" y="296"/>
                  <a:pt x="219" y="275"/>
                  <a:pt x="212" y="226"/>
                </a:cubicBezTo>
                <a:cubicBezTo>
                  <a:pt x="198" y="233"/>
                  <a:pt x="191" y="212"/>
                  <a:pt x="191" y="198"/>
                </a:cubicBezTo>
                <a:cubicBezTo>
                  <a:pt x="191" y="183"/>
                  <a:pt x="184" y="148"/>
                  <a:pt x="198" y="148"/>
                </a:cubicBezTo>
                <a:cubicBezTo>
                  <a:pt x="198" y="127"/>
                  <a:pt x="191" y="99"/>
                  <a:pt x="198" y="92"/>
                </a:cubicBezTo>
                <a:cubicBezTo>
                  <a:pt x="198" y="49"/>
                  <a:pt x="241" y="0"/>
                  <a:pt x="304" y="0"/>
                </a:cubicBezTo>
                <a:cubicBezTo>
                  <a:pt x="382" y="0"/>
                  <a:pt x="410" y="49"/>
                  <a:pt x="417" y="92"/>
                </a:cubicBezTo>
                <a:cubicBezTo>
                  <a:pt x="417" y="99"/>
                  <a:pt x="410" y="127"/>
                  <a:pt x="410" y="148"/>
                </a:cubicBezTo>
                <a:cubicBezTo>
                  <a:pt x="424" y="148"/>
                  <a:pt x="417" y="183"/>
                  <a:pt x="417" y="198"/>
                </a:cubicBezTo>
                <a:cubicBezTo>
                  <a:pt x="417" y="212"/>
                  <a:pt x="410" y="233"/>
                  <a:pt x="396" y="226"/>
                </a:cubicBezTo>
                <a:cubicBezTo>
                  <a:pt x="389" y="275"/>
                  <a:pt x="368" y="296"/>
                  <a:pt x="368" y="296"/>
                </a:cubicBezTo>
                <a:cubicBezTo>
                  <a:pt x="368" y="353"/>
                  <a:pt x="368" y="353"/>
                  <a:pt x="368" y="353"/>
                </a:cubicBezTo>
                <a:cubicBezTo>
                  <a:pt x="368" y="353"/>
                  <a:pt x="382" y="360"/>
                  <a:pt x="446" y="381"/>
                </a:cubicBezTo>
                <a:cubicBezTo>
                  <a:pt x="446" y="381"/>
                  <a:pt x="446" y="388"/>
                  <a:pt x="453" y="388"/>
                </a:cubicBezTo>
                <a:cubicBezTo>
                  <a:pt x="424" y="396"/>
                  <a:pt x="410" y="417"/>
                  <a:pt x="410" y="43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0" name="Freeform 93">
            <a:extLst>
              <a:ext uri="{FF2B5EF4-FFF2-40B4-BE49-F238E27FC236}">
                <a16:creationId xmlns:a16="http://schemas.microsoft.com/office/drawing/2014/main" xmlns="" id="{7532941D-BD52-4D17-9865-A78777CA80BE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73318" y="3734680"/>
            <a:ext cx="464632" cy="447674"/>
          </a:xfrm>
          <a:custGeom>
            <a:avLst/>
            <a:gdLst>
              <a:gd name="T0" fmla="*/ 2147483646 w 602"/>
              <a:gd name="T1" fmla="*/ 2147483646 h 580"/>
              <a:gd name="T2" fmla="*/ 2147483646 w 602"/>
              <a:gd name="T3" fmla="*/ 2147483646 h 580"/>
              <a:gd name="T4" fmla="*/ 2147483646 w 602"/>
              <a:gd name="T5" fmla="*/ 2147483646 h 580"/>
              <a:gd name="T6" fmla="*/ 2147483646 w 602"/>
              <a:gd name="T7" fmla="*/ 2147483646 h 580"/>
              <a:gd name="T8" fmla="*/ 2147483646 w 602"/>
              <a:gd name="T9" fmla="*/ 2147483646 h 580"/>
              <a:gd name="T10" fmla="*/ 2147483646 w 602"/>
              <a:gd name="T11" fmla="*/ 2147483646 h 580"/>
              <a:gd name="T12" fmla="*/ 2147483646 w 602"/>
              <a:gd name="T13" fmla="*/ 2147483646 h 580"/>
              <a:gd name="T14" fmla="*/ 2147483646 w 602"/>
              <a:gd name="T15" fmla="*/ 2147483646 h 580"/>
              <a:gd name="T16" fmla="*/ 2147483646 w 602"/>
              <a:gd name="T17" fmla="*/ 2147483646 h 580"/>
              <a:gd name="T18" fmla="*/ 2147483646 w 602"/>
              <a:gd name="T19" fmla="*/ 2147483646 h 580"/>
              <a:gd name="T20" fmla="*/ 2147483646 w 602"/>
              <a:gd name="T21" fmla="*/ 2147483646 h 580"/>
              <a:gd name="T22" fmla="*/ 2147483646 w 602"/>
              <a:gd name="T23" fmla="*/ 2147483646 h 580"/>
              <a:gd name="T24" fmla="*/ 2147483646 w 602"/>
              <a:gd name="T25" fmla="*/ 2147483646 h 580"/>
              <a:gd name="T26" fmla="*/ 2147483646 w 602"/>
              <a:gd name="T27" fmla="*/ 2147483646 h 580"/>
              <a:gd name="T28" fmla="*/ 2147483646 w 602"/>
              <a:gd name="T29" fmla="*/ 2147483646 h 580"/>
              <a:gd name="T30" fmla="*/ 2147483646 w 602"/>
              <a:gd name="T31" fmla="*/ 2147483646 h 580"/>
              <a:gd name="T32" fmla="*/ 2147483646 w 602"/>
              <a:gd name="T33" fmla="*/ 2147483646 h 580"/>
              <a:gd name="T34" fmla="*/ 2147483646 w 602"/>
              <a:gd name="T35" fmla="*/ 2147483646 h 580"/>
              <a:gd name="T36" fmla="*/ 2147483646 w 602"/>
              <a:gd name="T37" fmla="*/ 2147483646 h 580"/>
              <a:gd name="T38" fmla="*/ 2147483646 w 602"/>
              <a:gd name="T39" fmla="*/ 2147483646 h 580"/>
              <a:gd name="T40" fmla="*/ 2147483646 w 602"/>
              <a:gd name="T41" fmla="*/ 2147483646 h 580"/>
              <a:gd name="T42" fmla="*/ 2147483646 w 602"/>
              <a:gd name="T43" fmla="*/ 2147483646 h 580"/>
              <a:gd name="T44" fmla="*/ 2147483646 w 602"/>
              <a:gd name="T45" fmla="*/ 2147483646 h 580"/>
              <a:gd name="T46" fmla="*/ 0 w 602"/>
              <a:gd name="T47" fmla="*/ 2147483646 h 580"/>
              <a:gd name="T48" fmla="*/ 0 w 602"/>
              <a:gd name="T49" fmla="*/ 2147483646 h 580"/>
              <a:gd name="T50" fmla="*/ 0 w 602"/>
              <a:gd name="T51" fmla="*/ 2147483646 h 580"/>
              <a:gd name="T52" fmla="*/ 2147483646 w 602"/>
              <a:gd name="T53" fmla="*/ 2147483646 h 580"/>
              <a:gd name="T54" fmla="*/ 2147483646 w 602"/>
              <a:gd name="T55" fmla="*/ 2147483646 h 580"/>
              <a:gd name="T56" fmla="*/ 2147483646 w 602"/>
              <a:gd name="T57" fmla="*/ 2147483646 h 580"/>
              <a:gd name="T58" fmla="*/ 2147483646 w 602"/>
              <a:gd name="T59" fmla="*/ 2147483646 h 580"/>
              <a:gd name="T60" fmla="*/ 2147483646 w 602"/>
              <a:gd name="T61" fmla="*/ 2147483646 h 580"/>
              <a:gd name="T62" fmla="*/ 2147483646 w 602"/>
              <a:gd name="T63" fmla="*/ 2147483646 h 580"/>
              <a:gd name="T64" fmla="*/ 2147483646 w 602"/>
              <a:gd name="T65" fmla="*/ 2147483646 h 580"/>
              <a:gd name="T66" fmla="*/ 2147483646 w 602"/>
              <a:gd name="T67" fmla="*/ 2147483646 h 580"/>
              <a:gd name="T68" fmla="*/ 2147483646 w 602"/>
              <a:gd name="T69" fmla="*/ 0 h 580"/>
              <a:gd name="T70" fmla="*/ 2147483646 w 602"/>
              <a:gd name="T71" fmla="*/ 2147483646 h 580"/>
              <a:gd name="T72" fmla="*/ 2147483646 w 602"/>
              <a:gd name="T73" fmla="*/ 2147483646 h 580"/>
              <a:gd name="T74" fmla="*/ 2147483646 w 602"/>
              <a:gd name="T75" fmla="*/ 2147483646 h 580"/>
              <a:gd name="T76" fmla="*/ 2147483646 w 602"/>
              <a:gd name="T77" fmla="*/ 2147483646 h 580"/>
              <a:gd name="T78" fmla="*/ 2147483646 w 602"/>
              <a:gd name="T79" fmla="*/ 2147483646 h 580"/>
              <a:gd name="T80" fmla="*/ 2147483646 w 602"/>
              <a:gd name="T81" fmla="*/ 2147483646 h 580"/>
              <a:gd name="T82" fmla="*/ 2147483646 w 602"/>
              <a:gd name="T83" fmla="*/ 2147483646 h 580"/>
              <a:gd name="T84" fmla="*/ 2147483646 w 602"/>
              <a:gd name="T85" fmla="*/ 2147483646 h 580"/>
              <a:gd name="T86" fmla="*/ 2147483646 w 602"/>
              <a:gd name="T87" fmla="*/ 2147483646 h 580"/>
              <a:gd name="T88" fmla="*/ 2147483646 w 602"/>
              <a:gd name="T89" fmla="*/ 2147483646 h 580"/>
              <a:gd name="T90" fmla="*/ 2147483646 w 602"/>
              <a:gd name="T91" fmla="*/ 2147483646 h 580"/>
              <a:gd name="T92" fmla="*/ 2147483646 w 602"/>
              <a:gd name="T93" fmla="*/ 2147483646 h 580"/>
              <a:gd name="T94" fmla="*/ 2147483646 w 602"/>
              <a:gd name="T95" fmla="*/ 2147483646 h 580"/>
              <a:gd name="T96" fmla="*/ 2147483646 w 602"/>
              <a:gd name="T97" fmla="*/ 2147483646 h 580"/>
              <a:gd name="T98" fmla="*/ 2147483646 w 602"/>
              <a:gd name="T99" fmla="*/ 2147483646 h 580"/>
              <a:gd name="T100" fmla="*/ 2147483646 w 602"/>
              <a:gd name="T101" fmla="*/ 2147483646 h 580"/>
              <a:gd name="T102" fmla="*/ 2147483646 w 602"/>
              <a:gd name="T103" fmla="*/ 2147483646 h 580"/>
              <a:gd name="T104" fmla="*/ 2147483646 w 602"/>
              <a:gd name="T105" fmla="*/ 2147483646 h 580"/>
              <a:gd name="T106" fmla="*/ 2147483646 w 602"/>
              <a:gd name="T107" fmla="*/ 2147483646 h 580"/>
              <a:gd name="T108" fmla="*/ 2147483646 w 602"/>
              <a:gd name="T109" fmla="*/ 2147483646 h 580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0" t="0" r="r" b="b"/>
            <a:pathLst>
              <a:path w="602" h="580">
                <a:moveTo>
                  <a:pt x="516" y="551"/>
                </a:moveTo>
                <a:lnTo>
                  <a:pt x="516" y="551"/>
                </a:lnTo>
                <a:cubicBezTo>
                  <a:pt x="516" y="558"/>
                  <a:pt x="509" y="565"/>
                  <a:pt x="502" y="565"/>
                </a:cubicBezTo>
                <a:cubicBezTo>
                  <a:pt x="495" y="565"/>
                  <a:pt x="488" y="558"/>
                  <a:pt x="481" y="551"/>
                </a:cubicBezTo>
                <a:cubicBezTo>
                  <a:pt x="446" y="516"/>
                  <a:pt x="446" y="516"/>
                  <a:pt x="446" y="516"/>
                </a:cubicBezTo>
                <a:cubicBezTo>
                  <a:pt x="439" y="509"/>
                  <a:pt x="431" y="502"/>
                  <a:pt x="431" y="494"/>
                </a:cubicBezTo>
                <a:cubicBezTo>
                  <a:pt x="431" y="480"/>
                  <a:pt x="446" y="466"/>
                  <a:pt x="460" y="466"/>
                </a:cubicBezTo>
                <a:cubicBezTo>
                  <a:pt x="467" y="466"/>
                  <a:pt x="474" y="473"/>
                  <a:pt x="481" y="480"/>
                </a:cubicBezTo>
                <a:cubicBezTo>
                  <a:pt x="502" y="494"/>
                  <a:pt x="502" y="494"/>
                  <a:pt x="502" y="494"/>
                </a:cubicBezTo>
                <a:cubicBezTo>
                  <a:pt x="559" y="438"/>
                  <a:pt x="559" y="438"/>
                  <a:pt x="559" y="438"/>
                </a:cubicBezTo>
                <a:cubicBezTo>
                  <a:pt x="559" y="431"/>
                  <a:pt x="566" y="431"/>
                  <a:pt x="573" y="431"/>
                </a:cubicBezTo>
                <a:cubicBezTo>
                  <a:pt x="594" y="431"/>
                  <a:pt x="601" y="445"/>
                  <a:pt x="601" y="459"/>
                </a:cubicBezTo>
                <a:cubicBezTo>
                  <a:pt x="601" y="466"/>
                  <a:pt x="601" y="473"/>
                  <a:pt x="594" y="480"/>
                </a:cubicBezTo>
                <a:lnTo>
                  <a:pt x="516" y="551"/>
                </a:lnTo>
                <a:close/>
                <a:moveTo>
                  <a:pt x="502" y="452"/>
                </a:moveTo>
                <a:lnTo>
                  <a:pt x="502" y="452"/>
                </a:lnTo>
                <a:cubicBezTo>
                  <a:pt x="488" y="445"/>
                  <a:pt x="474" y="438"/>
                  <a:pt x="460" y="438"/>
                </a:cubicBezTo>
                <a:cubicBezTo>
                  <a:pt x="431" y="438"/>
                  <a:pt x="403" y="466"/>
                  <a:pt x="403" y="494"/>
                </a:cubicBezTo>
                <a:cubicBezTo>
                  <a:pt x="403" y="516"/>
                  <a:pt x="410" y="530"/>
                  <a:pt x="424" y="537"/>
                </a:cubicBezTo>
                <a:cubicBezTo>
                  <a:pt x="460" y="572"/>
                  <a:pt x="460" y="572"/>
                  <a:pt x="460" y="572"/>
                </a:cubicBezTo>
                <a:cubicBezTo>
                  <a:pt x="460" y="579"/>
                  <a:pt x="467" y="579"/>
                  <a:pt x="467" y="579"/>
                </a:cubicBezTo>
                <a:cubicBezTo>
                  <a:pt x="29" y="579"/>
                  <a:pt x="29" y="579"/>
                  <a:pt x="29" y="579"/>
                </a:cubicBezTo>
                <a:cubicBezTo>
                  <a:pt x="15" y="579"/>
                  <a:pt x="0" y="572"/>
                  <a:pt x="0" y="551"/>
                </a:cubicBezTo>
                <a:cubicBezTo>
                  <a:pt x="0" y="551"/>
                  <a:pt x="0" y="452"/>
                  <a:pt x="78" y="410"/>
                </a:cubicBezTo>
                <a:cubicBezTo>
                  <a:pt x="120" y="388"/>
                  <a:pt x="106" y="410"/>
                  <a:pt x="163" y="381"/>
                </a:cubicBezTo>
                <a:cubicBezTo>
                  <a:pt x="219" y="360"/>
                  <a:pt x="233" y="353"/>
                  <a:pt x="233" y="353"/>
                </a:cubicBezTo>
                <a:cubicBezTo>
                  <a:pt x="233" y="296"/>
                  <a:pt x="233" y="296"/>
                  <a:pt x="233" y="296"/>
                </a:cubicBezTo>
                <a:cubicBezTo>
                  <a:pt x="233" y="296"/>
                  <a:pt x="212" y="275"/>
                  <a:pt x="205" y="226"/>
                </a:cubicBezTo>
                <a:cubicBezTo>
                  <a:pt x="191" y="233"/>
                  <a:pt x="191" y="212"/>
                  <a:pt x="191" y="198"/>
                </a:cubicBezTo>
                <a:cubicBezTo>
                  <a:pt x="191" y="183"/>
                  <a:pt x="184" y="148"/>
                  <a:pt x="198" y="148"/>
                </a:cubicBezTo>
                <a:cubicBezTo>
                  <a:pt x="191" y="127"/>
                  <a:pt x="191" y="99"/>
                  <a:pt x="191" y="92"/>
                </a:cubicBezTo>
                <a:cubicBezTo>
                  <a:pt x="198" y="49"/>
                  <a:pt x="241" y="0"/>
                  <a:pt x="304" y="0"/>
                </a:cubicBezTo>
                <a:cubicBezTo>
                  <a:pt x="375" y="0"/>
                  <a:pt x="410" y="49"/>
                  <a:pt x="410" y="92"/>
                </a:cubicBezTo>
                <a:cubicBezTo>
                  <a:pt x="410" y="99"/>
                  <a:pt x="410" y="127"/>
                  <a:pt x="403" y="148"/>
                </a:cubicBezTo>
                <a:cubicBezTo>
                  <a:pt x="424" y="148"/>
                  <a:pt x="417" y="183"/>
                  <a:pt x="417" y="198"/>
                </a:cubicBezTo>
                <a:cubicBezTo>
                  <a:pt x="417" y="212"/>
                  <a:pt x="410" y="233"/>
                  <a:pt x="396" y="226"/>
                </a:cubicBezTo>
                <a:cubicBezTo>
                  <a:pt x="389" y="275"/>
                  <a:pt x="368" y="296"/>
                  <a:pt x="368" y="296"/>
                </a:cubicBezTo>
                <a:cubicBezTo>
                  <a:pt x="368" y="353"/>
                  <a:pt x="368" y="353"/>
                  <a:pt x="368" y="353"/>
                </a:cubicBezTo>
                <a:cubicBezTo>
                  <a:pt x="368" y="353"/>
                  <a:pt x="382" y="360"/>
                  <a:pt x="439" y="381"/>
                </a:cubicBezTo>
                <a:cubicBezTo>
                  <a:pt x="502" y="410"/>
                  <a:pt x="481" y="388"/>
                  <a:pt x="530" y="410"/>
                </a:cubicBezTo>
                <a:cubicBezTo>
                  <a:pt x="530" y="417"/>
                  <a:pt x="530" y="417"/>
                  <a:pt x="537" y="417"/>
                </a:cubicBezTo>
                <a:lnTo>
                  <a:pt x="502" y="452"/>
                </a:lnTo>
                <a:close/>
                <a:moveTo>
                  <a:pt x="601" y="516"/>
                </a:moveTo>
                <a:lnTo>
                  <a:pt x="601" y="516"/>
                </a:lnTo>
                <a:cubicBezTo>
                  <a:pt x="601" y="537"/>
                  <a:pt x="601" y="551"/>
                  <a:pt x="601" y="551"/>
                </a:cubicBezTo>
                <a:cubicBezTo>
                  <a:pt x="601" y="572"/>
                  <a:pt x="594" y="579"/>
                  <a:pt x="573" y="579"/>
                </a:cubicBezTo>
                <a:cubicBezTo>
                  <a:pt x="530" y="579"/>
                  <a:pt x="530" y="579"/>
                  <a:pt x="530" y="579"/>
                </a:cubicBezTo>
                <a:cubicBezTo>
                  <a:pt x="537" y="579"/>
                  <a:pt x="537" y="579"/>
                  <a:pt x="537" y="572"/>
                </a:cubicBezTo>
                <a:lnTo>
                  <a:pt x="601" y="51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1" name="Freeform 94">
            <a:extLst>
              <a:ext uri="{FF2B5EF4-FFF2-40B4-BE49-F238E27FC236}">
                <a16:creationId xmlns:a16="http://schemas.microsoft.com/office/drawing/2014/main" xmlns="" id="{C1F324B5-6B33-4FC3-95BF-3A8B902DFD6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29565" y="2708351"/>
            <a:ext cx="464632" cy="447674"/>
          </a:xfrm>
          <a:custGeom>
            <a:avLst/>
            <a:gdLst>
              <a:gd name="T0" fmla="*/ 2147483646 w 602"/>
              <a:gd name="T1" fmla="*/ 2147483646 h 580"/>
              <a:gd name="T2" fmla="*/ 2147483646 w 602"/>
              <a:gd name="T3" fmla="*/ 2147483646 h 580"/>
              <a:gd name="T4" fmla="*/ 2147483646 w 602"/>
              <a:gd name="T5" fmla="*/ 2147483646 h 580"/>
              <a:gd name="T6" fmla="*/ 2147483646 w 602"/>
              <a:gd name="T7" fmla="*/ 2147483646 h 580"/>
              <a:gd name="T8" fmla="*/ 2147483646 w 602"/>
              <a:gd name="T9" fmla="*/ 2147483646 h 580"/>
              <a:gd name="T10" fmla="*/ 0 w 602"/>
              <a:gd name="T11" fmla="*/ 2147483646 h 580"/>
              <a:gd name="T12" fmla="*/ 0 w 602"/>
              <a:gd name="T13" fmla="*/ 2147483646 h 580"/>
              <a:gd name="T14" fmla="*/ 0 w 602"/>
              <a:gd name="T15" fmla="*/ 2147483646 h 580"/>
              <a:gd name="T16" fmla="*/ 2147483646 w 602"/>
              <a:gd name="T17" fmla="*/ 2147483646 h 580"/>
              <a:gd name="T18" fmla="*/ 2147483646 w 602"/>
              <a:gd name="T19" fmla="*/ 2147483646 h 580"/>
              <a:gd name="T20" fmla="*/ 2147483646 w 602"/>
              <a:gd name="T21" fmla="*/ 2147483646 h 580"/>
              <a:gd name="T22" fmla="*/ 2147483646 w 602"/>
              <a:gd name="T23" fmla="*/ 2147483646 h 580"/>
              <a:gd name="T24" fmla="*/ 2147483646 w 602"/>
              <a:gd name="T25" fmla="*/ 2147483646 h 580"/>
              <a:gd name="T26" fmla="*/ 2147483646 w 602"/>
              <a:gd name="T27" fmla="*/ 2147483646 h 580"/>
              <a:gd name="T28" fmla="*/ 2147483646 w 602"/>
              <a:gd name="T29" fmla="*/ 2147483646 h 580"/>
              <a:gd name="T30" fmla="*/ 2147483646 w 602"/>
              <a:gd name="T31" fmla="*/ 2147483646 h 580"/>
              <a:gd name="T32" fmla="*/ 2147483646 w 602"/>
              <a:gd name="T33" fmla="*/ 0 h 580"/>
              <a:gd name="T34" fmla="*/ 2147483646 w 602"/>
              <a:gd name="T35" fmla="*/ 2147483646 h 580"/>
              <a:gd name="T36" fmla="*/ 2147483646 w 602"/>
              <a:gd name="T37" fmla="*/ 2147483646 h 580"/>
              <a:gd name="T38" fmla="*/ 2147483646 w 602"/>
              <a:gd name="T39" fmla="*/ 2147483646 h 580"/>
              <a:gd name="T40" fmla="*/ 2147483646 w 602"/>
              <a:gd name="T41" fmla="*/ 2147483646 h 580"/>
              <a:gd name="T42" fmla="*/ 2147483646 w 602"/>
              <a:gd name="T43" fmla="*/ 2147483646 h 580"/>
              <a:gd name="T44" fmla="*/ 2147483646 w 602"/>
              <a:gd name="T45" fmla="*/ 2147483646 h 580"/>
              <a:gd name="T46" fmla="*/ 2147483646 w 602"/>
              <a:gd name="T47" fmla="*/ 2147483646 h 580"/>
              <a:gd name="T48" fmla="*/ 2147483646 w 602"/>
              <a:gd name="T49" fmla="*/ 2147483646 h 580"/>
              <a:gd name="T50" fmla="*/ 2147483646 w 602"/>
              <a:gd name="T51" fmla="*/ 2147483646 h 580"/>
              <a:gd name="T52" fmla="*/ 2147483646 w 602"/>
              <a:gd name="T53" fmla="*/ 2147483646 h 580"/>
              <a:gd name="T54" fmla="*/ 2147483646 w 602"/>
              <a:gd name="T55" fmla="*/ 2147483646 h 580"/>
              <a:gd name="T56" fmla="*/ 2147483646 w 602"/>
              <a:gd name="T57" fmla="*/ 2147483646 h 580"/>
              <a:gd name="T58" fmla="*/ 2147483646 w 602"/>
              <a:gd name="T59" fmla="*/ 2147483646 h 580"/>
              <a:gd name="T60" fmla="*/ 2147483646 w 602"/>
              <a:gd name="T61" fmla="*/ 2147483646 h 580"/>
              <a:gd name="T62" fmla="*/ 2147483646 w 602"/>
              <a:gd name="T63" fmla="*/ 2147483646 h 580"/>
              <a:gd name="T64" fmla="*/ 2147483646 w 602"/>
              <a:gd name="T65" fmla="*/ 2147483646 h 580"/>
              <a:gd name="T66" fmla="*/ 2147483646 w 602"/>
              <a:gd name="T67" fmla="*/ 2147483646 h 580"/>
              <a:gd name="T68" fmla="*/ 2147483646 w 602"/>
              <a:gd name="T69" fmla="*/ 2147483646 h 580"/>
              <a:gd name="T70" fmla="*/ 2147483646 w 602"/>
              <a:gd name="T71" fmla="*/ 2147483646 h 580"/>
              <a:gd name="T72" fmla="*/ 2147483646 w 602"/>
              <a:gd name="T73" fmla="*/ 2147483646 h 580"/>
              <a:gd name="T74" fmla="*/ 2147483646 w 602"/>
              <a:gd name="T75" fmla="*/ 2147483646 h 580"/>
              <a:gd name="T76" fmla="*/ 2147483646 w 602"/>
              <a:gd name="T77" fmla="*/ 2147483646 h 580"/>
              <a:gd name="T78" fmla="*/ 2147483646 w 602"/>
              <a:gd name="T79" fmla="*/ 2147483646 h 580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0" t="0" r="r" b="b"/>
            <a:pathLst>
              <a:path w="602" h="580">
                <a:moveTo>
                  <a:pt x="601" y="551"/>
                </a:moveTo>
                <a:lnTo>
                  <a:pt x="601" y="551"/>
                </a:lnTo>
                <a:cubicBezTo>
                  <a:pt x="601" y="572"/>
                  <a:pt x="587" y="579"/>
                  <a:pt x="573" y="579"/>
                </a:cubicBezTo>
                <a:cubicBezTo>
                  <a:pt x="29" y="579"/>
                  <a:pt x="29" y="579"/>
                  <a:pt x="29" y="579"/>
                </a:cubicBezTo>
                <a:cubicBezTo>
                  <a:pt x="7" y="579"/>
                  <a:pt x="0" y="572"/>
                  <a:pt x="0" y="551"/>
                </a:cubicBezTo>
                <a:cubicBezTo>
                  <a:pt x="0" y="551"/>
                  <a:pt x="0" y="452"/>
                  <a:pt x="71" y="410"/>
                </a:cubicBezTo>
                <a:cubicBezTo>
                  <a:pt x="120" y="388"/>
                  <a:pt x="99" y="410"/>
                  <a:pt x="163" y="381"/>
                </a:cubicBezTo>
                <a:cubicBezTo>
                  <a:pt x="219" y="360"/>
                  <a:pt x="233" y="353"/>
                  <a:pt x="233" y="353"/>
                </a:cubicBezTo>
                <a:cubicBezTo>
                  <a:pt x="233" y="296"/>
                  <a:pt x="233" y="296"/>
                  <a:pt x="233" y="296"/>
                </a:cubicBezTo>
                <a:cubicBezTo>
                  <a:pt x="233" y="296"/>
                  <a:pt x="212" y="275"/>
                  <a:pt x="205" y="226"/>
                </a:cubicBezTo>
                <a:cubicBezTo>
                  <a:pt x="191" y="233"/>
                  <a:pt x="184" y="212"/>
                  <a:pt x="184" y="198"/>
                </a:cubicBezTo>
                <a:cubicBezTo>
                  <a:pt x="184" y="183"/>
                  <a:pt x="177" y="148"/>
                  <a:pt x="198" y="148"/>
                </a:cubicBezTo>
                <a:cubicBezTo>
                  <a:pt x="191" y="127"/>
                  <a:pt x="191" y="99"/>
                  <a:pt x="191" y="92"/>
                </a:cubicBezTo>
                <a:cubicBezTo>
                  <a:pt x="191" y="49"/>
                  <a:pt x="233" y="0"/>
                  <a:pt x="297" y="0"/>
                </a:cubicBezTo>
                <a:cubicBezTo>
                  <a:pt x="375" y="0"/>
                  <a:pt x="403" y="49"/>
                  <a:pt x="410" y="92"/>
                </a:cubicBezTo>
                <a:cubicBezTo>
                  <a:pt x="410" y="99"/>
                  <a:pt x="410" y="127"/>
                  <a:pt x="403" y="148"/>
                </a:cubicBezTo>
                <a:cubicBezTo>
                  <a:pt x="424" y="148"/>
                  <a:pt x="417" y="183"/>
                  <a:pt x="410" y="198"/>
                </a:cubicBezTo>
                <a:cubicBezTo>
                  <a:pt x="410" y="212"/>
                  <a:pt x="410" y="233"/>
                  <a:pt x="396" y="226"/>
                </a:cubicBezTo>
                <a:cubicBezTo>
                  <a:pt x="389" y="275"/>
                  <a:pt x="368" y="296"/>
                  <a:pt x="368" y="296"/>
                </a:cubicBezTo>
                <a:cubicBezTo>
                  <a:pt x="368" y="353"/>
                  <a:pt x="368" y="353"/>
                  <a:pt x="368" y="353"/>
                </a:cubicBezTo>
                <a:cubicBezTo>
                  <a:pt x="368" y="353"/>
                  <a:pt x="382" y="360"/>
                  <a:pt x="438" y="381"/>
                </a:cubicBezTo>
                <a:cubicBezTo>
                  <a:pt x="495" y="410"/>
                  <a:pt x="481" y="388"/>
                  <a:pt x="523" y="410"/>
                </a:cubicBezTo>
                <a:cubicBezTo>
                  <a:pt x="537" y="417"/>
                  <a:pt x="551" y="431"/>
                  <a:pt x="559" y="438"/>
                </a:cubicBezTo>
                <a:cubicBezTo>
                  <a:pt x="453" y="438"/>
                  <a:pt x="453" y="438"/>
                  <a:pt x="453" y="438"/>
                </a:cubicBezTo>
                <a:cubicBezTo>
                  <a:pt x="417" y="438"/>
                  <a:pt x="396" y="466"/>
                  <a:pt x="396" y="494"/>
                </a:cubicBezTo>
                <a:cubicBezTo>
                  <a:pt x="396" y="530"/>
                  <a:pt x="417" y="551"/>
                  <a:pt x="453" y="551"/>
                </a:cubicBezTo>
                <a:cubicBezTo>
                  <a:pt x="566" y="551"/>
                  <a:pt x="566" y="551"/>
                  <a:pt x="566" y="551"/>
                </a:cubicBezTo>
                <a:cubicBezTo>
                  <a:pt x="580" y="551"/>
                  <a:pt x="587" y="551"/>
                  <a:pt x="601" y="537"/>
                </a:cubicBezTo>
                <a:cubicBezTo>
                  <a:pt x="601" y="551"/>
                  <a:pt x="601" y="551"/>
                  <a:pt x="601" y="551"/>
                </a:cubicBezTo>
                <a:close/>
                <a:moveTo>
                  <a:pt x="566" y="523"/>
                </a:moveTo>
                <a:lnTo>
                  <a:pt x="566" y="523"/>
                </a:lnTo>
                <a:cubicBezTo>
                  <a:pt x="453" y="523"/>
                  <a:pt x="453" y="523"/>
                  <a:pt x="453" y="523"/>
                </a:cubicBezTo>
                <a:cubicBezTo>
                  <a:pt x="431" y="523"/>
                  <a:pt x="424" y="516"/>
                  <a:pt x="424" y="494"/>
                </a:cubicBezTo>
                <a:cubicBezTo>
                  <a:pt x="424" y="480"/>
                  <a:pt x="431" y="466"/>
                  <a:pt x="453" y="466"/>
                </a:cubicBezTo>
                <a:cubicBezTo>
                  <a:pt x="566" y="466"/>
                  <a:pt x="566" y="466"/>
                  <a:pt x="566" y="466"/>
                </a:cubicBezTo>
                <a:cubicBezTo>
                  <a:pt x="580" y="466"/>
                  <a:pt x="594" y="480"/>
                  <a:pt x="594" y="494"/>
                </a:cubicBezTo>
                <a:cubicBezTo>
                  <a:pt x="594" y="516"/>
                  <a:pt x="580" y="523"/>
                  <a:pt x="566" y="52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2" name="Freeform 95">
            <a:extLst>
              <a:ext uri="{FF2B5EF4-FFF2-40B4-BE49-F238E27FC236}">
                <a16:creationId xmlns:a16="http://schemas.microsoft.com/office/drawing/2014/main" xmlns="" id="{A5F4DCC1-7E5B-42AC-BE76-3E374F3D7B9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54393" y="1762708"/>
            <a:ext cx="468024" cy="447674"/>
          </a:xfrm>
          <a:custGeom>
            <a:avLst/>
            <a:gdLst>
              <a:gd name="T0" fmla="*/ 2147483646 w 609"/>
              <a:gd name="T1" fmla="*/ 2147483646 h 580"/>
              <a:gd name="T2" fmla="*/ 2147483646 w 609"/>
              <a:gd name="T3" fmla="*/ 2147483646 h 580"/>
              <a:gd name="T4" fmla="*/ 2147483646 w 609"/>
              <a:gd name="T5" fmla="*/ 2147483646 h 580"/>
              <a:gd name="T6" fmla="*/ 2147483646 w 609"/>
              <a:gd name="T7" fmla="*/ 2147483646 h 580"/>
              <a:gd name="T8" fmla="*/ 2147483646 w 609"/>
              <a:gd name="T9" fmla="*/ 2147483646 h 580"/>
              <a:gd name="T10" fmla="*/ 2147483646 w 609"/>
              <a:gd name="T11" fmla="*/ 2147483646 h 580"/>
              <a:gd name="T12" fmla="*/ 2147483646 w 609"/>
              <a:gd name="T13" fmla="*/ 2147483646 h 580"/>
              <a:gd name="T14" fmla="*/ 2147483646 w 609"/>
              <a:gd name="T15" fmla="*/ 2147483646 h 580"/>
              <a:gd name="T16" fmla="*/ 2147483646 w 609"/>
              <a:gd name="T17" fmla="*/ 2147483646 h 580"/>
              <a:gd name="T18" fmla="*/ 2147483646 w 609"/>
              <a:gd name="T19" fmla="*/ 2147483646 h 580"/>
              <a:gd name="T20" fmla="*/ 2147483646 w 609"/>
              <a:gd name="T21" fmla="*/ 2147483646 h 580"/>
              <a:gd name="T22" fmla="*/ 2147483646 w 609"/>
              <a:gd name="T23" fmla="*/ 2147483646 h 580"/>
              <a:gd name="T24" fmla="*/ 2147483646 w 609"/>
              <a:gd name="T25" fmla="*/ 2147483646 h 580"/>
              <a:gd name="T26" fmla="*/ 2147483646 w 609"/>
              <a:gd name="T27" fmla="*/ 2147483646 h 580"/>
              <a:gd name="T28" fmla="*/ 2147483646 w 609"/>
              <a:gd name="T29" fmla="*/ 2147483646 h 580"/>
              <a:gd name="T30" fmla="*/ 2147483646 w 609"/>
              <a:gd name="T31" fmla="*/ 2147483646 h 580"/>
              <a:gd name="T32" fmla="*/ 2147483646 w 609"/>
              <a:gd name="T33" fmla="*/ 2147483646 h 580"/>
              <a:gd name="T34" fmla="*/ 2147483646 w 609"/>
              <a:gd name="T35" fmla="*/ 2147483646 h 580"/>
              <a:gd name="T36" fmla="*/ 2147483646 w 609"/>
              <a:gd name="T37" fmla="*/ 2147483646 h 580"/>
              <a:gd name="T38" fmla="*/ 2147483646 w 609"/>
              <a:gd name="T39" fmla="*/ 2147483646 h 580"/>
              <a:gd name="T40" fmla="*/ 2147483646 w 609"/>
              <a:gd name="T41" fmla="*/ 2147483646 h 580"/>
              <a:gd name="T42" fmla="*/ 2147483646 w 609"/>
              <a:gd name="T43" fmla="*/ 2147483646 h 580"/>
              <a:gd name="T44" fmla="*/ 2147483646 w 609"/>
              <a:gd name="T45" fmla="*/ 2147483646 h 580"/>
              <a:gd name="T46" fmla="*/ 2147483646 w 609"/>
              <a:gd name="T47" fmla="*/ 2147483646 h 580"/>
              <a:gd name="T48" fmla="*/ 2147483646 w 609"/>
              <a:gd name="T49" fmla="*/ 2147483646 h 580"/>
              <a:gd name="T50" fmla="*/ 2147483646 w 609"/>
              <a:gd name="T51" fmla="*/ 2147483646 h 580"/>
              <a:gd name="T52" fmla="*/ 2147483646 w 609"/>
              <a:gd name="T53" fmla="*/ 2147483646 h 580"/>
              <a:gd name="T54" fmla="*/ 2147483646 w 609"/>
              <a:gd name="T55" fmla="*/ 2147483646 h 580"/>
              <a:gd name="T56" fmla="*/ 2147483646 w 609"/>
              <a:gd name="T57" fmla="*/ 2147483646 h 580"/>
              <a:gd name="T58" fmla="*/ 2147483646 w 609"/>
              <a:gd name="T59" fmla="*/ 2147483646 h 580"/>
              <a:gd name="T60" fmla="*/ 2147483646 w 609"/>
              <a:gd name="T61" fmla="*/ 2147483646 h 580"/>
              <a:gd name="T62" fmla="*/ 2147483646 w 609"/>
              <a:gd name="T63" fmla="*/ 2147483646 h 580"/>
              <a:gd name="T64" fmla="*/ 0 w 609"/>
              <a:gd name="T65" fmla="*/ 2147483646 h 580"/>
              <a:gd name="T66" fmla="*/ 0 w 609"/>
              <a:gd name="T67" fmla="*/ 2147483646 h 580"/>
              <a:gd name="T68" fmla="*/ 0 w 609"/>
              <a:gd name="T69" fmla="*/ 2147483646 h 580"/>
              <a:gd name="T70" fmla="*/ 2147483646 w 609"/>
              <a:gd name="T71" fmla="*/ 2147483646 h 580"/>
              <a:gd name="T72" fmla="*/ 2147483646 w 609"/>
              <a:gd name="T73" fmla="*/ 2147483646 h 580"/>
              <a:gd name="T74" fmla="*/ 2147483646 w 609"/>
              <a:gd name="T75" fmla="*/ 2147483646 h 580"/>
              <a:gd name="T76" fmla="*/ 2147483646 w 609"/>
              <a:gd name="T77" fmla="*/ 2147483646 h 580"/>
              <a:gd name="T78" fmla="*/ 2147483646 w 609"/>
              <a:gd name="T79" fmla="*/ 2147483646 h 580"/>
              <a:gd name="T80" fmla="*/ 2147483646 w 609"/>
              <a:gd name="T81" fmla="*/ 2147483646 h 580"/>
              <a:gd name="T82" fmla="*/ 2147483646 w 609"/>
              <a:gd name="T83" fmla="*/ 2147483646 h 580"/>
              <a:gd name="T84" fmla="*/ 2147483646 w 609"/>
              <a:gd name="T85" fmla="*/ 2147483646 h 580"/>
              <a:gd name="T86" fmla="*/ 2147483646 w 609"/>
              <a:gd name="T87" fmla="*/ 0 h 580"/>
              <a:gd name="T88" fmla="*/ 2147483646 w 609"/>
              <a:gd name="T89" fmla="*/ 2147483646 h 580"/>
              <a:gd name="T90" fmla="*/ 2147483646 w 609"/>
              <a:gd name="T91" fmla="*/ 2147483646 h 580"/>
              <a:gd name="T92" fmla="*/ 2147483646 w 609"/>
              <a:gd name="T93" fmla="*/ 2147483646 h 580"/>
              <a:gd name="T94" fmla="*/ 2147483646 w 609"/>
              <a:gd name="T95" fmla="*/ 2147483646 h 580"/>
              <a:gd name="T96" fmla="*/ 2147483646 w 609"/>
              <a:gd name="T97" fmla="*/ 2147483646 h 580"/>
              <a:gd name="T98" fmla="*/ 2147483646 w 609"/>
              <a:gd name="T99" fmla="*/ 2147483646 h 580"/>
              <a:gd name="T100" fmla="*/ 2147483646 w 609"/>
              <a:gd name="T101" fmla="*/ 2147483646 h 580"/>
              <a:gd name="T102" fmla="*/ 2147483646 w 609"/>
              <a:gd name="T103" fmla="*/ 2147483646 h 580"/>
              <a:gd name="T104" fmla="*/ 2147483646 w 609"/>
              <a:gd name="T105" fmla="*/ 2147483646 h 580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0" t="0" r="r" b="b"/>
            <a:pathLst>
              <a:path w="609" h="580">
                <a:moveTo>
                  <a:pt x="608" y="551"/>
                </a:moveTo>
                <a:lnTo>
                  <a:pt x="608" y="551"/>
                </a:lnTo>
                <a:cubicBezTo>
                  <a:pt x="608" y="572"/>
                  <a:pt x="594" y="579"/>
                  <a:pt x="580" y="579"/>
                </a:cubicBezTo>
                <a:cubicBezTo>
                  <a:pt x="558" y="579"/>
                  <a:pt x="558" y="579"/>
                  <a:pt x="558" y="579"/>
                </a:cubicBezTo>
                <a:cubicBezTo>
                  <a:pt x="565" y="572"/>
                  <a:pt x="565" y="565"/>
                  <a:pt x="565" y="551"/>
                </a:cubicBezTo>
                <a:cubicBezTo>
                  <a:pt x="580" y="551"/>
                  <a:pt x="594" y="551"/>
                  <a:pt x="608" y="537"/>
                </a:cubicBezTo>
                <a:cubicBezTo>
                  <a:pt x="608" y="551"/>
                  <a:pt x="608" y="551"/>
                  <a:pt x="608" y="551"/>
                </a:cubicBezTo>
                <a:close/>
                <a:moveTo>
                  <a:pt x="565" y="523"/>
                </a:moveTo>
                <a:lnTo>
                  <a:pt x="565" y="523"/>
                </a:lnTo>
                <a:cubicBezTo>
                  <a:pt x="537" y="523"/>
                  <a:pt x="537" y="523"/>
                  <a:pt x="537" y="523"/>
                </a:cubicBezTo>
                <a:cubicBezTo>
                  <a:pt x="537" y="551"/>
                  <a:pt x="537" y="551"/>
                  <a:pt x="537" y="551"/>
                </a:cubicBezTo>
                <a:cubicBezTo>
                  <a:pt x="537" y="572"/>
                  <a:pt x="530" y="579"/>
                  <a:pt x="509" y="579"/>
                </a:cubicBezTo>
                <a:cubicBezTo>
                  <a:pt x="495" y="579"/>
                  <a:pt x="481" y="572"/>
                  <a:pt x="481" y="551"/>
                </a:cubicBezTo>
                <a:cubicBezTo>
                  <a:pt x="481" y="523"/>
                  <a:pt x="481" y="523"/>
                  <a:pt x="481" y="523"/>
                </a:cubicBezTo>
                <a:cubicBezTo>
                  <a:pt x="452" y="523"/>
                  <a:pt x="452" y="523"/>
                  <a:pt x="452" y="523"/>
                </a:cubicBezTo>
                <a:cubicBezTo>
                  <a:pt x="438" y="523"/>
                  <a:pt x="424" y="516"/>
                  <a:pt x="424" y="494"/>
                </a:cubicBezTo>
                <a:cubicBezTo>
                  <a:pt x="424" y="480"/>
                  <a:pt x="438" y="466"/>
                  <a:pt x="452" y="466"/>
                </a:cubicBezTo>
                <a:cubicBezTo>
                  <a:pt x="481" y="466"/>
                  <a:pt x="481" y="466"/>
                  <a:pt x="481" y="466"/>
                </a:cubicBezTo>
                <a:cubicBezTo>
                  <a:pt x="481" y="438"/>
                  <a:pt x="481" y="438"/>
                  <a:pt x="481" y="438"/>
                </a:cubicBezTo>
                <a:cubicBezTo>
                  <a:pt x="481" y="424"/>
                  <a:pt x="495" y="410"/>
                  <a:pt x="509" y="410"/>
                </a:cubicBezTo>
                <a:cubicBezTo>
                  <a:pt x="530" y="410"/>
                  <a:pt x="537" y="424"/>
                  <a:pt x="537" y="438"/>
                </a:cubicBezTo>
                <a:cubicBezTo>
                  <a:pt x="537" y="466"/>
                  <a:pt x="537" y="466"/>
                  <a:pt x="537" y="466"/>
                </a:cubicBezTo>
                <a:cubicBezTo>
                  <a:pt x="565" y="466"/>
                  <a:pt x="565" y="466"/>
                  <a:pt x="565" y="466"/>
                </a:cubicBezTo>
                <a:cubicBezTo>
                  <a:pt x="587" y="466"/>
                  <a:pt x="594" y="480"/>
                  <a:pt x="594" y="494"/>
                </a:cubicBezTo>
                <a:cubicBezTo>
                  <a:pt x="594" y="516"/>
                  <a:pt x="587" y="523"/>
                  <a:pt x="565" y="523"/>
                </a:cubicBezTo>
                <a:close/>
                <a:moveTo>
                  <a:pt x="452" y="438"/>
                </a:moveTo>
                <a:lnTo>
                  <a:pt x="452" y="438"/>
                </a:lnTo>
                <a:cubicBezTo>
                  <a:pt x="424" y="438"/>
                  <a:pt x="396" y="466"/>
                  <a:pt x="396" y="494"/>
                </a:cubicBezTo>
                <a:cubicBezTo>
                  <a:pt x="396" y="530"/>
                  <a:pt x="424" y="551"/>
                  <a:pt x="452" y="551"/>
                </a:cubicBezTo>
                <a:cubicBezTo>
                  <a:pt x="452" y="565"/>
                  <a:pt x="459" y="572"/>
                  <a:pt x="459" y="579"/>
                </a:cubicBezTo>
                <a:cubicBezTo>
                  <a:pt x="28" y="579"/>
                  <a:pt x="28" y="579"/>
                  <a:pt x="28" y="579"/>
                </a:cubicBezTo>
                <a:cubicBezTo>
                  <a:pt x="14" y="579"/>
                  <a:pt x="0" y="572"/>
                  <a:pt x="0" y="551"/>
                </a:cubicBezTo>
                <a:cubicBezTo>
                  <a:pt x="0" y="551"/>
                  <a:pt x="0" y="452"/>
                  <a:pt x="78" y="410"/>
                </a:cubicBezTo>
                <a:cubicBezTo>
                  <a:pt x="127" y="388"/>
                  <a:pt x="106" y="410"/>
                  <a:pt x="163" y="381"/>
                </a:cubicBezTo>
                <a:cubicBezTo>
                  <a:pt x="226" y="360"/>
                  <a:pt x="240" y="353"/>
                  <a:pt x="240" y="353"/>
                </a:cubicBezTo>
                <a:cubicBezTo>
                  <a:pt x="240" y="296"/>
                  <a:pt x="240" y="296"/>
                  <a:pt x="240" y="296"/>
                </a:cubicBezTo>
                <a:cubicBezTo>
                  <a:pt x="240" y="296"/>
                  <a:pt x="219" y="275"/>
                  <a:pt x="212" y="226"/>
                </a:cubicBezTo>
                <a:cubicBezTo>
                  <a:pt x="198" y="233"/>
                  <a:pt x="191" y="212"/>
                  <a:pt x="191" y="198"/>
                </a:cubicBezTo>
                <a:cubicBezTo>
                  <a:pt x="191" y="183"/>
                  <a:pt x="184" y="148"/>
                  <a:pt x="198" y="148"/>
                </a:cubicBezTo>
                <a:cubicBezTo>
                  <a:pt x="198" y="127"/>
                  <a:pt x="191" y="99"/>
                  <a:pt x="198" y="92"/>
                </a:cubicBezTo>
                <a:cubicBezTo>
                  <a:pt x="198" y="49"/>
                  <a:pt x="240" y="0"/>
                  <a:pt x="304" y="0"/>
                </a:cubicBezTo>
                <a:cubicBezTo>
                  <a:pt x="382" y="0"/>
                  <a:pt x="410" y="49"/>
                  <a:pt x="417" y="92"/>
                </a:cubicBezTo>
                <a:cubicBezTo>
                  <a:pt x="417" y="99"/>
                  <a:pt x="410" y="127"/>
                  <a:pt x="410" y="148"/>
                </a:cubicBezTo>
                <a:cubicBezTo>
                  <a:pt x="424" y="148"/>
                  <a:pt x="417" y="183"/>
                  <a:pt x="417" y="198"/>
                </a:cubicBezTo>
                <a:cubicBezTo>
                  <a:pt x="417" y="212"/>
                  <a:pt x="410" y="233"/>
                  <a:pt x="396" y="226"/>
                </a:cubicBezTo>
                <a:cubicBezTo>
                  <a:pt x="389" y="275"/>
                  <a:pt x="368" y="296"/>
                  <a:pt x="368" y="296"/>
                </a:cubicBezTo>
                <a:cubicBezTo>
                  <a:pt x="368" y="353"/>
                  <a:pt x="368" y="353"/>
                  <a:pt x="368" y="353"/>
                </a:cubicBezTo>
                <a:cubicBezTo>
                  <a:pt x="368" y="353"/>
                  <a:pt x="382" y="360"/>
                  <a:pt x="445" y="381"/>
                </a:cubicBezTo>
                <a:cubicBezTo>
                  <a:pt x="459" y="388"/>
                  <a:pt x="467" y="396"/>
                  <a:pt x="481" y="396"/>
                </a:cubicBezTo>
                <a:cubicBezTo>
                  <a:pt x="467" y="403"/>
                  <a:pt x="452" y="424"/>
                  <a:pt x="452" y="43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40529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346633" y="2285814"/>
            <a:ext cx="9441511" cy="3083437"/>
            <a:chOff x="1344991" y="2441598"/>
            <a:chExt cx="9441511" cy="3083438"/>
          </a:xfrm>
        </p:grpSpPr>
        <p:sp>
          <p:nvSpPr>
            <p:cNvPr id="3" name="任意多边形 82"/>
            <p:cNvSpPr/>
            <p:nvPr/>
          </p:nvSpPr>
          <p:spPr bwMode="auto">
            <a:xfrm rot="3738964">
              <a:off x="2998127" y="2443127"/>
              <a:ext cx="1515226" cy="1512168"/>
            </a:xfrm>
            <a:custGeom>
              <a:avLst/>
              <a:gdLst>
                <a:gd name="connsiteX0" fmla="*/ 0 w 1800200"/>
                <a:gd name="connsiteY0" fmla="*/ 900100 h 1800200"/>
                <a:gd name="connsiteX1" fmla="*/ 263634 w 1800200"/>
                <a:gd name="connsiteY1" fmla="*/ 263633 h 1800200"/>
                <a:gd name="connsiteX2" fmla="*/ 900101 w 1800200"/>
                <a:gd name="connsiteY2" fmla="*/ 1 h 1800200"/>
                <a:gd name="connsiteX3" fmla="*/ 1536568 w 1800200"/>
                <a:gd name="connsiteY3" fmla="*/ 263635 h 1800200"/>
                <a:gd name="connsiteX4" fmla="*/ 1800200 w 1800200"/>
                <a:gd name="connsiteY4" fmla="*/ 900102 h 1800200"/>
                <a:gd name="connsiteX5" fmla="*/ 1536567 w 1800200"/>
                <a:gd name="connsiteY5" fmla="*/ 1536569 h 1800200"/>
                <a:gd name="connsiteX6" fmla="*/ 900100 w 1800200"/>
                <a:gd name="connsiteY6" fmla="*/ 1800202 h 1800200"/>
                <a:gd name="connsiteX7" fmla="*/ 263633 w 1800200"/>
                <a:gd name="connsiteY7" fmla="*/ 1536568 h 1800200"/>
                <a:gd name="connsiteX8" fmla="*/ 0 w 1800200"/>
                <a:gd name="connsiteY8" fmla="*/ 900101 h 1800200"/>
                <a:gd name="connsiteX9" fmla="*/ 0 w 1800200"/>
                <a:gd name="connsiteY9" fmla="*/ 900100 h 1800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800200" h="1800200">
                  <a:moveTo>
                    <a:pt x="0" y="900100"/>
                  </a:moveTo>
                  <a:cubicBezTo>
                    <a:pt x="0" y="661379"/>
                    <a:pt x="94832" y="432435"/>
                    <a:pt x="263634" y="263633"/>
                  </a:cubicBezTo>
                  <a:cubicBezTo>
                    <a:pt x="432436" y="94832"/>
                    <a:pt x="661380" y="0"/>
                    <a:pt x="900101" y="1"/>
                  </a:cubicBezTo>
                  <a:cubicBezTo>
                    <a:pt x="1138822" y="1"/>
                    <a:pt x="1367766" y="94833"/>
                    <a:pt x="1536568" y="263635"/>
                  </a:cubicBezTo>
                  <a:cubicBezTo>
                    <a:pt x="1705369" y="432437"/>
                    <a:pt x="1800201" y="661381"/>
                    <a:pt x="1800200" y="900102"/>
                  </a:cubicBezTo>
                  <a:cubicBezTo>
                    <a:pt x="1800200" y="1138823"/>
                    <a:pt x="1705368" y="1367767"/>
                    <a:pt x="1536567" y="1536569"/>
                  </a:cubicBezTo>
                  <a:cubicBezTo>
                    <a:pt x="1367765" y="1705371"/>
                    <a:pt x="1138821" y="1800202"/>
                    <a:pt x="900100" y="1800202"/>
                  </a:cubicBezTo>
                  <a:cubicBezTo>
                    <a:pt x="661379" y="1800202"/>
                    <a:pt x="432435" y="1705370"/>
                    <a:pt x="263633" y="1536568"/>
                  </a:cubicBezTo>
                  <a:cubicBezTo>
                    <a:pt x="94832" y="1367766"/>
                    <a:pt x="0" y="1138822"/>
                    <a:pt x="0" y="900101"/>
                  </a:cubicBezTo>
                  <a:lnTo>
                    <a:pt x="0" y="900100"/>
                  </a:lnTo>
                  <a:close/>
                </a:path>
              </a:pathLst>
            </a:custGeom>
            <a:gradFill flip="none" rotWithShape="1">
              <a:gsLst>
                <a:gs pos="17000">
                  <a:srgbClr val="FFFFFF"/>
                </a:gs>
                <a:gs pos="88000">
                  <a:srgbClr val="FFFFFF">
                    <a:lumMod val="72000"/>
                  </a:srgbClr>
                </a:gs>
              </a:gsLst>
              <a:lin ang="2700000" scaled="1"/>
              <a:tileRect/>
            </a:gradFill>
            <a:ln w="25400" cap="flat" cmpd="sng" algn="ctr">
              <a:noFill/>
              <a:prstDash val="solid"/>
            </a:ln>
            <a:effectLst>
              <a:outerShdw blurRad="127000" dist="63500" dir="7380000" sx="102000" sy="102000" algn="tr" rotWithShape="0">
                <a:prstClr val="black">
                  <a:alpha val="39000"/>
                </a:prstClr>
              </a:outerShdw>
            </a:effectLst>
          </p:spPr>
          <p:txBody>
            <a:bodyPr anchor="ctr"/>
            <a:lstStyle/>
            <a:p>
              <a:pPr algn="ctr" defTabSz="121917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kern="0">
                <a:solidFill>
                  <a:schemeClr val="bg1"/>
                </a:solidFill>
                <a:latin typeface="Arial" panose="020B0604020202020204"/>
                <a:ea typeface="宋体" panose="02010600030101010101" pitchFamily="2" charset="-122"/>
              </a:endParaRPr>
            </a:p>
          </p:txBody>
        </p:sp>
        <p:sp>
          <p:nvSpPr>
            <p:cNvPr id="14" name="椭圆 80"/>
            <p:cNvSpPr/>
            <p:nvPr/>
          </p:nvSpPr>
          <p:spPr bwMode="auto">
            <a:xfrm>
              <a:off x="3209355" y="2655101"/>
              <a:ext cx="1092771" cy="1094984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defTabSz="1219170" eaLnBrk="1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kern="0">
                <a:solidFill>
                  <a:schemeClr val="bg1"/>
                </a:solidFill>
              </a:endParaRPr>
            </a:p>
          </p:txBody>
        </p:sp>
        <p:sp>
          <p:nvSpPr>
            <p:cNvPr id="15" name="任意多边形 82"/>
            <p:cNvSpPr/>
            <p:nvPr/>
          </p:nvSpPr>
          <p:spPr bwMode="auto">
            <a:xfrm rot="3738964">
              <a:off x="1343462" y="3984846"/>
              <a:ext cx="1515226" cy="1512168"/>
            </a:xfrm>
            <a:custGeom>
              <a:avLst/>
              <a:gdLst>
                <a:gd name="connsiteX0" fmla="*/ 0 w 1800200"/>
                <a:gd name="connsiteY0" fmla="*/ 900100 h 1800200"/>
                <a:gd name="connsiteX1" fmla="*/ 263634 w 1800200"/>
                <a:gd name="connsiteY1" fmla="*/ 263633 h 1800200"/>
                <a:gd name="connsiteX2" fmla="*/ 900101 w 1800200"/>
                <a:gd name="connsiteY2" fmla="*/ 1 h 1800200"/>
                <a:gd name="connsiteX3" fmla="*/ 1536568 w 1800200"/>
                <a:gd name="connsiteY3" fmla="*/ 263635 h 1800200"/>
                <a:gd name="connsiteX4" fmla="*/ 1800200 w 1800200"/>
                <a:gd name="connsiteY4" fmla="*/ 900102 h 1800200"/>
                <a:gd name="connsiteX5" fmla="*/ 1536567 w 1800200"/>
                <a:gd name="connsiteY5" fmla="*/ 1536569 h 1800200"/>
                <a:gd name="connsiteX6" fmla="*/ 900100 w 1800200"/>
                <a:gd name="connsiteY6" fmla="*/ 1800202 h 1800200"/>
                <a:gd name="connsiteX7" fmla="*/ 263633 w 1800200"/>
                <a:gd name="connsiteY7" fmla="*/ 1536568 h 1800200"/>
                <a:gd name="connsiteX8" fmla="*/ 0 w 1800200"/>
                <a:gd name="connsiteY8" fmla="*/ 900101 h 1800200"/>
                <a:gd name="connsiteX9" fmla="*/ 0 w 1800200"/>
                <a:gd name="connsiteY9" fmla="*/ 900100 h 1800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800200" h="1800200">
                  <a:moveTo>
                    <a:pt x="0" y="900100"/>
                  </a:moveTo>
                  <a:cubicBezTo>
                    <a:pt x="0" y="661379"/>
                    <a:pt x="94832" y="432435"/>
                    <a:pt x="263634" y="263633"/>
                  </a:cubicBezTo>
                  <a:cubicBezTo>
                    <a:pt x="432436" y="94832"/>
                    <a:pt x="661380" y="0"/>
                    <a:pt x="900101" y="1"/>
                  </a:cubicBezTo>
                  <a:cubicBezTo>
                    <a:pt x="1138822" y="1"/>
                    <a:pt x="1367766" y="94833"/>
                    <a:pt x="1536568" y="263635"/>
                  </a:cubicBezTo>
                  <a:cubicBezTo>
                    <a:pt x="1705369" y="432437"/>
                    <a:pt x="1800201" y="661381"/>
                    <a:pt x="1800200" y="900102"/>
                  </a:cubicBezTo>
                  <a:cubicBezTo>
                    <a:pt x="1800200" y="1138823"/>
                    <a:pt x="1705368" y="1367767"/>
                    <a:pt x="1536567" y="1536569"/>
                  </a:cubicBezTo>
                  <a:cubicBezTo>
                    <a:pt x="1367765" y="1705371"/>
                    <a:pt x="1138821" y="1800202"/>
                    <a:pt x="900100" y="1800202"/>
                  </a:cubicBezTo>
                  <a:cubicBezTo>
                    <a:pt x="661379" y="1800202"/>
                    <a:pt x="432435" y="1705370"/>
                    <a:pt x="263633" y="1536568"/>
                  </a:cubicBezTo>
                  <a:cubicBezTo>
                    <a:pt x="94832" y="1367766"/>
                    <a:pt x="0" y="1138822"/>
                    <a:pt x="0" y="900101"/>
                  </a:cubicBezTo>
                  <a:lnTo>
                    <a:pt x="0" y="900100"/>
                  </a:lnTo>
                  <a:close/>
                </a:path>
              </a:pathLst>
            </a:custGeom>
            <a:gradFill flip="none" rotWithShape="1">
              <a:gsLst>
                <a:gs pos="17000">
                  <a:srgbClr val="FFFFFF"/>
                </a:gs>
                <a:gs pos="88000">
                  <a:srgbClr val="FFFFFF">
                    <a:lumMod val="72000"/>
                  </a:srgbClr>
                </a:gs>
              </a:gsLst>
              <a:lin ang="2700000" scaled="1"/>
              <a:tileRect/>
            </a:gradFill>
            <a:ln w="25400" cap="flat" cmpd="sng" algn="ctr">
              <a:noFill/>
              <a:prstDash val="solid"/>
            </a:ln>
            <a:effectLst>
              <a:outerShdw blurRad="127000" dist="63500" dir="7380000" sx="102000" sy="102000" algn="tr" rotWithShape="0">
                <a:prstClr val="black">
                  <a:alpha val="39000"/>
                </a:prstClr>
              </a:outerShdw>
            </a:effectLst>
          </p:spPr>
          <p:txBody>
            <a:bodyPr anchor="ctr"/>
            <a:lstStyle/>
            <a:p>
              <a:pPr algn="ctr" defTabSz="121917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kern="0">
                <a:solidFill>
                  <a:schemeClr val="bg1"/>
                </a:solidFill>
                <a:latin typeface="Arial" panose="020B0604020202020204"/>
                <a:ea typeface="宋体" panose="02010600030101010101" pitchFamily="2" charset="-122"/>
              </a:endParaRPr>
            </a:p>
          </p:txBody>
        </p:sp>
        <p:sp>
          <p:nvSpPr>
            <p:cNvPr id="17" name="椭圆 80"/>
            <p:cNvSpPr/>
            <p:nvPr/>
          </p:nvSpPr>
          <p:spPr bwMode="auto">
            <a:xfrm>
              <a:off x="1554690" y="4196820"/>
              <a:ext cx="1092771" cy="1094984"/>
            </a:xfrm>
            <a:prstGeom prst="ellipse">
              <a:avLst/>
            </a:prstGeom>
            <a:gradFill>
              <a:gsLst>
                <a:gs pos="19000">
                  <a:srgbClr val="6EB92B"/>
                </a:gs>
                <a:gs pos="76000">
                  <a:srgbClr val="3DC791"/>
                </a:gs>
              </a:gsLst>
              <a:lin ang="156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defTabSz="1219170" eaLnBrk="1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kern="0">
                <a:solidFill>
                  <a:schemeClr val="bg1"/>
                </a:solidFill>
              </a:endParaRPr>
            </a:p>
          </p:txBody>
        </p:sp>
        <p:sp>
          <p:nvSpPr>
            <p:cNvPr id="18" name="任意多边形 82"/>
            <p:cNvSpPr/>
            <p:nvPr/>
          </p:nvSpPr>
          <p:spPr bwMode="auto">
            <a:xfrm rot="3738964">
              <a:off x="4570855" y="4011339"/>
              <a:ext cx="1515226" cy="1512168"/>
            </a:xfrm>
            <a:custGeom>
              <a:avLst/>
              <a:gdLst>
                <a:gd name="connsiteX0" fmla="*/ 0 w 1800200"/>
                <a:gd name="connsiteY0" fmla="*/ 900100 h 1800200"/>
                <a:gd name="connsiteX1" fmla="*/ 263634 w 1800200"/>
                <a:gd name="connsiteY1" fmla="*/ 263633 h 1800200"/>
                <a:gd name="connsiteX2" fmla="*/ 900101 w 1800200"/>
                <a:gd name="connsiteY2" fmla="*/ 1 h 1800200"/>
                <a:gd name="connsiteX3" fmla="*/ 1536568 w 1800200"/>
                <a:gd name="connsiteY3" fmla="*/ 263635 h 1800200"/>
                <a:gd name="connsiteX4" fmla="*/ 1800200 w 1800200"/>
                <a:gd name="connsiteY4" fmla="*/ 900102 h 1800200"/>
                <a:gd name="connsiteX5" fmla="*/ 1536567 w 1800200"/>
                <a:gd name="connsiteY5" fmla="*/ 1536569 h 1800200"/>
                <a:gd name="connsiteX6" fmla="*/ 900100 w 1800200"/>
                <a:gd name="connsiteY6" fmla="*/ 1800202 h 1800200"/>
                <a:gd name="connsiteX7" fmla="*/ 263633 w 1800200"/>
                <a:gd name="connsiteY7" fmla="*/ 1536568 h 1800200"/>
                <a:gd name="connsiteX8" fmla="*/ 0 w 1800200"/>
                <a:gd name="connsiteY8" fmla="*/ 900101 h 1800200"/>
                <a:gd name="connsiteX9" fmla="*/ 0 w 1800200"/>
                <a:gd name="connsiteY9" fmla="*/ 900100 h 1800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800200" h="1800200">
                  <a:moveTo>
                    <a:pt x="0" y="900100"/>
                  </a:moveTo>
                  <a:cubicBezTo>
                    <a:pt x="0" y="661379"/>
                    <a:pt x="94832" y="432435"/>
                    <a:pt x="263634" y="263633"/>
                  </a:cubicBezTo>
                  <a:cubicBezTo>
                    <a:pt x="432436" y="94832"/>
                    <a:pt x="661380" y="0"/>
                    <a:pt x="900101" y="1"/>
                  </a:cubicBezTo>
                  <a:cubicBezTo>
                    <a:pt x="1138822" y="1"/>
                    <a:pt x="1367766" y="94833"/>
                    <a:pt x="1536568" y="263635"/>
                  </a:cubicBezTo>
                  <a:cubicBezTo>
                    <a:pt x="1705369" y="432437"/>
                    <a:pt x="1800201" y="661381"/>
                    <a:pt x="1800200" y="900102"/>
                  </a:cubicBezTo>
                  <a:cubicBezTo>
                    <a:pt x="1800200" y="1138823"/>
                    <a:pt x="1705368" y="1367767"/>
                    <a:pt x="1536567" y="1536569"/>
                  </a:cubicBezTo>
                  <a:cubicBezTo>
                    <a:pt x="1367765" y="1705371"/>
                    <a:pt x="1138821" y="1800202"/>
                    <a:pt x="900100" y="1800202"/>
                  </a:cubicBezTo>
                  <a:cubicBezTo>
                    <a:pt x="661379" y="1800202"/>
                    <a:pt x="432435" y="1705370"/>
                    <a:pt x="263633" y="1536568"/>
                  </a:cubicBezTo>
                  <a:cubicBezTo>
                    <a:pt x="94832" y="1367766"/>
                    <a:pt x="0" y="1138822"/>
                    <a:pt x="0" y="900101"/>
                  </a:cubicBezTo>
                  <a:lnTo>
                    <a:pt x="0" y="900100"/>
                  </a:lnTo>
                  <a:close/>
                </a:path>
              </a:pathLst>
            </a:custGeom>
            <a:gradFill flip="none" rotWithShape="1">
              <a:gsLst>
                <a:gs pos="17000">
                  <a:srgbClr val="FFFFFF"/>
                </a:gs>
                <a:gs pos="88000">
                  <a:srgbClr val="FFFFFF">
                    <a:lumMod val="72000"/>
                  </a:srgbClr>
                </a:gs>
              </a:gsLst>
              <a:lin ang="2700000" scaled="1"/>
              <a:tileRect/>
            </a:gradFill>
            <a:ln w="25400" cap="flat" cmpd="sng" algn="ctr">
              <a:noFill/>
              <a:prstDash val="solid"/>
            </a:ln>
            <a:effectLst>
              <a:outerShdw blurRad="127000" dist="63500" dir="7380000" sx="102000" sy="102000" algn="tr" rotWithShape="0">
                <a:prstClr val="black">
                  <a:alpha val="39000"/>
                </a:prstClr>
              </a:outerShdw>
            </a:effectLst>
          </p:spPr>
          <p:txBody>
            <a:bodyPr anchor="ctr"/>
            <a:lstStyle/>
            <a:p>
              <a:pPr algn="ctr" defTabSz="121917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kern="0">
                <a:solidFill>
                  <a:schemeClr val="bg1"/>
                </a:solidFill>
                <a:latin typeface="Arial" panose="020B0604020202020204"/>
                <a:ea typeface="宋体" panose="02010600030101010101" pitchFamily="2" charset="-122"/>
              </a:endParaRPr>
            </a:p>
          </p:txBody>
        </p:sp>
        <p:sp>
          <p:nvSpPr>
            <p:cNvPr id="20" name="椭圆 80"/>
            <p:cNvSpPr/>
            <p:nvPr/>
          </p:nvSpPr>
          <p:spPr bwMode="auto">
            <a:xfrm>
              <a:off x="4782083" y="4223313"/>
              <a:ext cx="1092771" cy="1094984"/>
            </a:xfrm>
            <a:prstGeom prst="ellipse">
              <a:avLst/>
            </a:prstGeom>
            <a:gradFill>
              <a:gsLst>
                <a:gs pos="19000">
                  <a:srgbClr val="6EB92B"/>
                </a:gs>
                <a:gs pos="76000">
                  <a:srgbClr val="3DC791"/>
                </a:gs>
              </a:gsLst>
              <a:lin ang="156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defTabSz="1219170" eaLnBrk="1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kern="0">
                <a:solidFill>
                  <a:schemeClr val="bg1"/>
                </a:solidFill>
              </a:endParaRPr>
            </a:p>
          </p:txBody>
        </p:sp>
        <p:sp>
          <p:nvSpPr>
            <p:cNvPr id="21" name="任意多边形 82"/>
            <p:cNvSpPr/>
            <p:nvPr/>
          </p:nvSpPr>
          <p:spPr bwMode="auto">
            <a:xfrm rot="3738964">
              <a:off x="7727013" y="3990353"/>
              <a:ext cx="1515226" cy="1512168"/>
            </a:xfrm>
            <a:custGeom>
              <a:avLst/>
              <a:gdLst>
                <a:gd name="connsiteX0" fmla="*/ 0 w 1800200"/>
                <a:gd name="connsiteY0" fmla="*/ 900100 h 1800200"/>
                <a:gd name="connsiteX1" fmla="*/ 263634 w 1800200"/>
                <a:gd name="connsiteY1" fmla="*/ 263633 h 1800200"/>
                <a:gd name="connsiteX2" fmla="*/ 900101 w 1800200"/>
                <a:gd name="connsiteY2" fmla="*/ 1 h 1800200"/>
                <a:gd name="connsiteX3" fmla="*/ 1536568 w 1800200"/>
                <a:gd name="connsiteY3" fmla="*/ 263635 h 1800200"/>
                <a:gd name="connsiteX4" fmla="*/ 1800200 w 1800200"/>
                <a:gd name="connsiteY4" fmla="*/ 900102 h 1800200"/>
                <a:gd name="connsiteX5" fmla="*/ 1536567 w 1800200"/>
                <a:gd name="connsiteY5" fmla="*/ 1536569 h 1800200"/>
                <a:gd name="connsiteX6" fmla="*/ 900100 w 1800200"/>
                <a:gd name="connsiteY6" fmla="*/ 1800202 h 1800200"/>
                <a:gd name="connsiteX7" fmla="*/ 263633 w 1800200"/>
                <a:gd name="connsiteY7" fmla="*/ 1536568 h 1800200"/>
                <a:gd name="connsiteX8" fmla="*/ 0 w 1800200"/>
                <a:gd name="connsiteY8" fmla="*/ 900101 h 1800200"/>
                <a:gd name="connsiteX9" fmla="*/ 0 w 1800200"/>
                <a:gd name="connsiteY9" fmla="*/ 900100 h 1800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800200" h="1800200">
                  <a:moveTo>
                    <a:pt x="0" y="900100"/>
                  </a:moveTo>
                  <a:cubicBezTo>
                    <a:pt x="0" y="661379"/>
                    <a:pt x="94832" y="432435"/>
                    <a:pt x="263634" y="263633"/>
                  </a:cubicBezTo>
                  <a:cubicBezTo>
                    <a:pt x="432436" y="94832"/>
                    <a:pt x="661380" y="0"/>
                    <a:pt x="900101" y="1"/>
                  </a:cubicBezTo>
                  <a:cubicBezTo>
                    <a:pt x="1138822" y="1"/>
                    <a:pt x="1367766" y="94833"/>
                    <a:pt x="1536568" y="263635"/>
                  </a:cubicBezTo>
                  <a:cubicBezTo>
                    <a:pt x="1705369" y="432437"/>
                    <a:pt x="1800201" y="661381"/>
                    <a:pt x="1800200" y="900102"/>
                  </a:cubicBezTo>
                  <a:cubicBezTo>
                    <a:pt x="1800200" y="1138823"/>
                    <a:pt x="1705368" y="1367767"/>
                    <a:pt x="1536567" y="1536569"/>
                  </a:cubicBezTo>
                  <a:cubicBezTo>
                    <a:pt x="1367765" y="1705371"/>
                    <a:pt x="1138821" y="1800202"/>
                    <a:pt x="900100" y="1800202"/>
                  </a:cubicBezTo>
                  <a:cubicBezTo>
                    <a:pt x="661379" y="1800202"/>
                    <a:pt x="432435" y="1705370"/>
                    <a:pt x="263633" y="1536568"/>
                  </a:cubicBezTo>
                  <a:cubicBezTo>
                    <a:pt x="94832" y="1367766"/>
                    <a:pt x="0" y="1138822"/>
                    <a:pt x="0" y="900101"/>
                  </a:cubicBezTo>
                  <a:lnTo>
                    <a:pt x="0" y="900100"/>
                  </a:lnTo>
                  <a:close/>
                </a:path>
              </a:pathLst>
            </a:custGeom>
            <a:gradFill flip="none" rotWithShape="1">
              <a:gsLst>
                <a:gs pos="17000">
                  <a:srgbClr val="FFFFFF"/>
                </a:gs>
                <a:gs pos="88000">
                  <a:srgbClr val="FFFFFF">
                    <a:lumMod val="72000"/>
                  </a:srgbClr>
                </a:gs>
              </a:gsLst>
              <a:lin ang="2700000" scaled="1"/>
              <a:tileRect/>
            </a:gradFill>
            <a:ln w="25400" cap="flat" cmpd="sng" algn="ctr">
              <a:noFill/>
              <a:prstDash val="solid"/>
            </a:ln>
            <a:effectLst>
              <a:outerShdw blurRad="127000" dist="63500" dir="7380000" sx="102000" sy="102000" algn="tr" rotWithShape="0">
                <a:prstClr val="black">
                  <a:alpha val="39000"/>
                </a:prstClr>
              </a:outerShdw>
            </a:effectLst>
          </p:spPr>
          <p:txBody>
            <a:bodyPr anchor="ctr"/>
            <a:lstStyle/>
            <a:p>
              <a:pPr algn="ctr" defTabSz="121917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kern="0">
                <a:solidFill>
                  <a:schemeClr val="bg1"/>
                </a:solidFill>
                <a:latin typeface="Arial" panose="020B0604020202020204"/>
                <a:ea typeface="宋体" panose="02010600030101010101" pitchFamily="2" charset="-122"/>
              </a:endParaRPr>
            </a:p>
          </p:txBody>
        </p:sp>
        <p:sp>
          <p:nvSpPr>
            <p:cNvPr id="23" name="椭圆 80"/>
            <p:cNvSpPr/>
            <p:nvPr/>
          </p:nvSpPr>
          <p:spPr bwMode="auto">
            <a:xfrm>
              <a:off x="7938241" y="4202327"/>
              <a:ext cx="1092771" cy="1094984"/>
            </a:xfrm>
            <a:prstGeom prst="ellipse">
              <a:avLst/>
            </a:prstGeom>
            <a:gradFill>
              <a:gsLst>
                <a:gs pos="19000">
                  <a:srgbClr val="6EB92B"/>
                </a:gs>
                <a:gs pos="76000">
                  <a:srgbClr val="3DC791"/>
                </a:gs>
              </a:gsLst>
              <a:lin ang="156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defTabSz="1219170" eaLnBrk="1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kern="0">
                <a:solidFill>
                  <a:schemeClr val="bg1"/>
                </a:solidFill>
              </a:endParaRPr>
            </a:p>
          </p:txBody>
        </p:sp>
        <p:sp>
          <p:nvSpPr>
            <p:cNvPr id="24" name="任意多边形 82"/>
            <p:cNvSpPr/>
            <p:nvPr/>
          </p:nvSpPr>
          <p:spPr bwMode="auto">
            <a:xfrm rot="3738964">
              <a:off x="9272805" y="2469620"/>
              <a:ext cx="1515226" cy="1512168"/>
            </a:xfrm>
            <a:custGeom>
              <a:avLst/>
              <a:gdLst>
                <a:gd name="connsiteX0" fmla="*/ 0 w 1800200"/>
                <a:gd name="connsiteY0" fmla="*/ 900100 h 1800200"/>
                <a:gd name="connsiteX1" fmla="*/ 263634 w 1800200"/>
                <a:gd name="connsiteY1" fmla="*/ 263633 h 1800200"/>
                <a:gd name="connsiteX2" fmla="*/ 900101 w 1800200"/>
                <a:gd name="connsiteY2" fmla="*/ 1 h 1800200"/>
                <a:gd name="connsiteX3" fmla="*/ 1536568 w 1800200"/>
                <a:gd name="connsiteY3" fmla="*/ 263635 h 1800200"/>
                <a:gd name="connsiteX4" fmla="*/ 1800200 w 1800200"/>
                <a:gd name="connsiteY4" fmla="*/ 900102 h 1800200"/>
                <a:gd name="connsiteX5" fmla="*/ 1536567 w 1800200"/>
                <a:gd name="connsiteY5" fmla="*/ 1536569 h 1800200"/>
                <a:gd name="connsiteX6" fmla="*/ 900100 w 1800200"/>
                <a:gd name="connsiteY6" fmla="*/ 1800202 h 1800200"/>
                <a:gd name="connsiteX7" fmla="*/ 263633 w 1800200"/>
                <a:gd name="connsiteY7" fmla="*/ 1536568 h 1800200"/>
                <a:gd name="connsiteX8" fmla="*/ 0 w 1800200"/>
                <a:gd name="connsiteY8" fmla="*/ 900101 h 1800200"/>
                <a:gd name="connsiteX9" fmla="*/ 0 w 1800200"/>
                <a:gd name="connsiteY9" fmla="*/ 900100 h 1800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800200" h="1800200">
                  <a:moveTo>
                    <a:pt x="0" y="900100"/>
                  </a:moveTo>
                  <a:cubicBezTo>
                    <a:pt x="0" y="661379"/>
                    <a:pt x="94832" y="432435"/>
                    <a:pt x="263634" y="263633"/>
                  </a:cubicBezTo>
                  <a:cubicBezTo>
                    <a:pt x="432436" y="94832"/>
                    <a:pt x="661380" y="0"/>
                    <a:pt x="900101" y="1"/>
                  </a:cubicBezTo>
                  <a:cubicBezTo>
                    <a:pt x="1138822" y="1"/>
                    <a:pt x="1367766" y="94833"/>
                    <a:pt x="1536568" y="263635"/>
                  </a:cubicBezTo>
                  <a:cubicBezTo>
                    <a:pt x="1705369" y="432437"/>
                    <a:pt x="1800201" y="661381"/>
                    <a:pt x="1800200" y="900102"/>
                  </a:cubicBezTo>
                  <a:cubicBezTo>
                    <a:pt x="1800200" y="1138823"/>
                    <a:pt x="1705368" y="1367767"/>
                    <a:pt x="1536567" y="1536569"/>
                  </a:cubicBezTo>
                  <a:cubicBezTo>
                    <a:pt x="1367765" y="1705371"/>
                    <a:pt x="1138821" y="1800202"/>
                    <a:pt x="900100" y="1800202"/>
                  </a:cubicBezTo>
                  <a:cubicBezTo>
                    <a:pt x="661379" y="1800202"/>
                    <a:pt x="432435" y="1705370"/>
                    <a:pt x="263633" y="1536568"/>
                  </a:cubicBezTo>
                  <a:cubicBezTo>
                    <a:pt x="94832" y="1367766"/>
                    <a:pt x="0" y="1138822"/>
                    <a:pt x="0" y="900101"/>
                  </a:cubicBezTo>
                  <a:lnTo>
                    <a:pt x="0" y="900100"/>
                  </a:lnTo>
                  <a:close/>
                </a:path>
              </a:pathLst>
            </a:custGeom>
            <a:gradFill flip="none" rotWithShape="1">
              <a:gsLst>
                <a:gs pos="17000">
                  <a:srgbClr val="FFFFFF"/>
                </a:gs>
                <a:gs pos="88000">
                  <a:srgbClr val="FFFFFF">
                    <a:lumMod val="72000"/>
                  </a:srgbClr>
                </a:gs>
              </a:gsLst>
              <a:lin ang="2700000" scaled="1"/>
              <a:tileRect/>
            </a:gradFill>
            <a:ln w="25400" cap="flat" cmpd="sng" algn="ctr">
              <a:noFill/>
              <a:prstDash val="solid"/>
            </a:ln>
            <a:effectLst>
              <a:outerShdw blurRad="127000" dist="63500" dir="7380000" sx="102000" sy="102000" algn="tr" rotWithShape="0">
                <a:prstClr val="black">
                  <a:alpha val="39000"/>
                </a:prstClr>
              </a:outerShdw>
            </a:effectLst>
          </p:spPr>
          <p:txBody>
            <a:bodyPr anchor="ctr"/>
            <a:lstStyle/>
            <a:p>
              <a:pPr algn="ctr" defTabSz="121917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kern="0">
                <a:solidFill>
                  <a:schemeClr val="bg1"/>
                </a:solidFill>
                <a:latin typeface="Arial" panose="020B0604020202020204"/>
                <a:ea typeface="宋体" panose="02010600030101010101" pitchFamily="2" charset="-122"/>
              </a:endParaRPr>
            </a:p>
          </p:txBody>
        </p:sp>
        <p:sp>
          <p:nvSpPr>
            <p:cNvPr id="26" name="椭圆 80"/>
            <p:cNvSpPr/>
            <p:nvPr/>
          </p:nvSpPr>
          <p:spPr bwMode="auto">
            <a:xfrm>
              <a:off x="9484033" y="2681594"/>
              <a:ext cx="1092771" cy="1094984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defTabSz="1219170" eaLnBrk="1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kern="0" dirty="0">
                <a:solidFill>
                  <a:schemeClr val="bg1"/>
                </a:solidFill>
              </a:endParaRPr>
            </a:p>
          </p:txBody>
        </p:sp>
        <p:sp>
          <p:nvSpPr>
            <p:cNvPr id="27" name="任意多边形 82"/>
            <p:cNvSpPr/>
            <p:nvPr/>
          </p:nvSpPr>
          <p:spPr bwMode="auto">
            <a:xfrm rot="3738964">
              <a:off x="6116647" y="2443127"/>
              <a:ext cx="1515226" cy="1512168"/>
            </a:xfrm>
            <a:custGeom>
              <a:avLst/>
              <a:gdLst>
                <a:gd name="connsiteX0" fmla="*/ 0 w 1800200"/>
                <a:gd name="connsiteY0" fmla="*/ 900100 h 1800200"/>
                <a:gd name="connsiteX1" fmla="*/ 263634 w 1800200"/>
                <a:gd name="connsiteY1" fmla="*/ 263633 h 1800200"/>
                <a:gd name="connsiteX2" fmla="*/ 900101 w 1800200"/>
                <a:gd name="connsiteY2" fmla="*/ 1 h 1800200"/>
                <a:gd name="connsiteX3" fmla="*/ 1536568 w 1800200"/>
                <a:gd name="connsiteY3" fmla="*/ 263635 h 1800200"/>
                <a:gd name="connsiteX4" fmla="*/ 1800200 w 1800200"/>
                <a:gd name="connsiteY4" fmla="*/ 900102 h 1800200"/>
                <a:gd name="connsiteX5" fmla="*/ 1536567 w 1800200"/>
                <a:gd name="connsiteY5" fmla="*/ 1536569 h 1800200"/>
                <a:gd name="connsiteX6" fmla="*/ 900100 w 1800200"/>
                <a:gd name="connsiteY6" fmla="*/ 1800202 h 1800200"/>
                <a:gd name="connsiteX7" fmla="*/ 263633 w 1800200"/>
                <a:gd name="connsiteY7" fmla="*/ 1536568 h 1800200"/>
                <a:gd name="connsiteX8" fmla="*/ 0 w 1800200"/>
                <a:gd name="connsiteY8" fmla="*/ 900101 h 1800200"/>
                <a:gd name="connsiteX9" fmla="*/ 0 w 1800200"/>
                <a:gd name="connsiteY9" fmla="*/ 900100 h 1800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800200" h="1800200">
                  <a:moveTo>
                    <a:pt x="0" y="900100"/>
                  </a:moveTo>
                  <a:cubicBezTo>
                    <a:pt x="0" y="661379"/>
                    <a:pt x="94832" y="432435"/>
                    <a:pt x="263634" y="263633"/>
                  </a:cubicBezTo>
                  <a:cubicBezTo>
                    <a:pt x="432436" y="94832"/>
                    <a:pt x="661380" y="0"/>
                    <a:pt x="900101" y="1"/>
                  </a:cubicBezTo>
                  <a:cubicBezTo>
                    <a:pt x="1138822" y="1"/>
                    <a:pt x="1367766" y="94833"/>
                    <a:pt x="1536568" y="263635"/>
                  </a:cubicBezTo>
                  <a:cubicBezTo>
                    <a:pt x="1705369" y="432437"/>
                    <a:pt x="1800201" y="661381"/>
                    <a:pt x="1800200" y="900102"/>
                  </a:cubicBezTo>
                  <a:cubicBezTo>
                    <a:pt x="1800200" y="1138823"/>
                    <a:pt x="1705368" y="1367767"/>
                    <a:pt x="1536567" y="1536569"/>
                  </a:cubicBezTo>
                  <a:cubicBezTo>
                    <a:pt x="1367765" y="1705371"/>
                    <a:pt x="1138821" y="1800202"/>
                    <a:pt x="900100" y="1800202"/>
                  </a:cubicBezTo>
                  <a:cubicBezTo>
                    <a:pt x="661379" y="1800202"/>
                    <a:pt x="432435" y="1705370"/>
                    <a:pt x="263633" y="1536568"/>
                  </a:cubicBezTo>
                  <a:cubicBezTo>
                    <a:pt x="94832" y="1367766"/>
                    <a:pt x="0" y="1138822"/>
                    <a:pt x="0" y="900101"/>
                  </a:cubicBezTo>
                  <a:lnTo>
                    <a:pt x="0" y="900100"/>
                  </a:lnTo>
                  <a:close/>
                </a:path>
              </a:pathLst>
            </a:custGeom>
            <a:gradFill flip="none" rotWithShape="1">
              <a:gsLst>
                <a:gs pos="17000">
                  <a:srgbClr val="FFFFFF"/>
                </a:gs>
                <a:gs pos="88000">
                  <a:srgbClr val="FFFFFF">
                    <a:lumMod val="72000"/>
                  </a:srgbClr>
                </a:gs>
              </a:gsLst>
              <a:lin ang="2700000" scaled="1"/>
              <a:tileRect/>
            </a:gradFill>
            <a:ln w="25400" cap="flat" cmpd="sng" algn="ctr">
              <a:noFill/>
              <a:prstDash val="solid"/>
            </a:ln>
            <a:effectLst>
              <a:outerShdw blurRad="127000" dist="63500" dir="7380000" sx="102000" sy="102000" algn="tr" rotWithShape="0">
                <a:prstClr val="black">
                  <a:alpha val="39000"/>
                </a:prstClr>
              </a:outerShdw>
            </a:effectLst>
          </p:spPr>
          <p:txBody>
            <a:bodyPr anchor="ctr"/>
            <a:lstStyle/>
            <a:p>
              <a:pPr algn="ctr" defTabSz="121917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kern="0">
                <a:solidFill>
                  <a:schemeClr val="bg1"/>
                </a:solidFill>
                <a:latin typeface="Arial" panose="020B0604020202020204"/>
                <a:ea typeface="宋体" panose="02010600030101010101" pitchFamily="2" charset="-122"/>
              </a:endParaRPr>
            </a:p>
          </p:txBody>
        </p:sp>
        <p:sp>
          <p:nvSpPr>
            <p:cNvPr id="29" name="椭圆 80"/>
            <p:cNvSpPr/>
            <p:nvPr/>
          </p:nvSpPr>
          <p:spPr bwMode="auto">
            <a:xfrm>
              <a:off x="6327875" y="2655101"/>
              <a:ext cx="1092771" cy="1094984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defTabSz="1219170" eaLnBrk="1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kern="0">
                <a:solidFill>
                  <a:schemeClr val="bg1"/>
                </a:solidFill>
              </a:endParaRPr>
            </a:p>
          </p:txBody>
        </p:sp>
        <p:cxnSp>
          <p:nvCxnSpPr>
            <p:cNvPr id="30" name="Straight Connector 36"/>
            <p:cNvCxnSpPr/>
            <p:nvPr/>
          </p:nvCxnSpPr>
          <p:spPr>
            <a:xfrm flipV="1">
              <a:off x="2661543" y="3699348"/>
              <a:ext cx="547789" cy="541444"/>
            </a:xfrm>
            <a:prstGeom prst="line">
              <a:avLst/>
            </a:prstGeom>
            <a:ln w="28575">
              <a:solidFill>
                <a:schemeClr val="bg1">
                  <a:lumMod val="7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9"/>
            <p:cNvCxnSpPr/>
            <p:nvPr/>
          </p:nvCxnSpPr>
          <p:spPr>
            <a:xfrm flipH="1" flipV="1">
              <a:off x="4279996" y="3776578"/>
              <a:ext cx="502086" cy="444790"/>
            </a:xfrm>
            <a:prstGeom prst="line">
              <a:avLst/>
            </a:prstGeom>
            <a:ln w="28575">
              <a:solidFill>
                <a:schemeClr val="bg1">
                  <a:lumMod val="7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42"/>
            <p:cNvCxnSpPr/>
            <p:nvPr/>
          </p:nvCxnSpPr>
          <p:spPr>
            <a:xfrm flipH="1">
              <a:off x="5810280" y="3699348"/>
              <a:ext cx="517572" cy="497473"/>
            </a:xfrm>
            <a:prstGeom prst="line">
              <a:avLst/>
            </a:prstGeom>
            <a:ln w="28575">
              <a:solidFill>
                <a:schemeClr val="bg1">
                  <a:lumMod val="7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45"/>
            <p:cNvCxnSpPr/>
            <p:nvPr/>
          </p:nvCxnSpPr>
          <p:spPr>
            <a:xfrm flipH="1">
              <a:off x="8977249" y="3734580"/>
              <a:ext cx="517572" cy="497473"/>
            </a:xfrm>
            <a:prstGeom prst="line">
              <a:avLst/>
            </a:prstGeom>
            <a:ln w="28575">
              <a:solidFill>
                <a:schemeClr val="bg1">
                  <a:lumMod val="7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46"/>
            <p:cNvCxnSpPr/>
            <p:nvPr/>
          </p:nvCxnSpPr>
          <p:spPr>
            <a:xfrm flipH="1" flipV="1">
              <a:off x="7425475" y="3745266"/>
              <a:ext cx="512766" cy="451554"/>
            </a:xfrm>
            <a:prstGeom prst="line">
              <a:avLst/>
            </a:prstGeom>
            <a:ln w="28575">
              <a:solidFill>
                <a:schemeClr val="bg1">
                  <a:lumMod val="7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5" name="TextBox 50"/>
            <p:cNvSpPr txBox="1"/>
            <p:nvPr/>
          </p:nvSpPr>
          <p:spPr>
            <a:xfrm>
              <a:off x="1853250" y="4279265"/>
              <a:ext cx="50847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>
                  <a:solidFill>
                    <a:schemeClr val="bg1"/>
                  </a:solidFill>
                  <a:cs typeface="Arial" panose="020B0604020202020204" pitchFamily="34" charset="0"/>
                </a:rPr>
                <a:t>01</a:t>
              </a:r>
              <a:endParaRPr lang="vi-VN" sz="2400">
                <a:solidFill>
                  <a:schemeClr val="bg1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36" name="TextBox 51"/>
            <p:cNvSpPr txBox="1"/>
            <p:nvPr/>
          </p:nvSpPr>
          <p:spPr>
            <a:xfrm>
              <a:off x="3507915" y="2772021"/>
              <a:ext cx="50847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>
                  <a:solidFill>
                    <a:schemeClr val="bg1"/>
                  </a:solidFill>
                  <a:cs typeface="Arial" panose="020B0604020202020204" pitchFamily="34" charset="0"/>
                </a:rPr>
                <a:t>02</a:t>
              </a:r>
              <a:endParaRPr lang="vi-VN" sz="2400">
                <a:solidFill>
                  <a:schemeClr val="bg1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37" name="TextBox 52"/>
            <p:cNvSpPr txBox="1"/>
            <p:nvPr/>
          </p:nvSpPr>
          <p:spPr>
            <a:xfrm>
              <a:off x="5080643" y="4278469"/>
              <a:ext cx="50847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>
                  <a:solidFill>
                    <a:schemeClr val="bg1"/>
                  </a:solidFill>
                  <a:cs typeface="Arial" panose="020B0604020202020204" pitchFamily="34" charset="0"/>
                </a:rPr>
                <a:t>03</a:t>
              </a:r>
              <a:endParaRPr lang="vi-VN" sz="2400">
                <a:solidFill>
                  <a:schemeClr val="bg1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38" name="TextBox 53"/>
            <p:cNvSpPr txBox="1"/>
            <p:nvPr/>
          </p:nvSpPr>
          <p:spPr>
            <a:xfrm>
              <a:off x="6626435" y="2772021"/>
              <a:ext cx="50847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>
                  <a:solidFill>
                    <a:schemeClr val="bg1"/>
                  </a:solidFill>
                  <a:cs typeface="Arial" panose="020B0604020202020204" pitchFamily="34" charset="0"/>
                </a:rPr>
                <a:t>04</a:t>
              </a:r>
              <a:endParaRPr lang="vi-VN" sz="2400">
                <a:solidFill>
                  <a:schemeClr val="bg1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39" name="TextBox 54"/>
            <p:cNvSpPr txBox="1"/>
            <p:nvPr/>
          </p:nvSpPr>
          <p:spPr>
            <a:xfrm>
              <a:off x="8246079" y="4232053"/>
              <a:ext cx="50847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>
                  <a:solidFill>
                    <a:schemeClr val="bg1"/>
                  </a:solidFill>
                  <a:cs typeface="Arial" panose="020B0604020202020204" pitchFamily="34" charset="0"/>
                </a:rPr>
                <a:t>05</a:t>
              </a:r>
              <a:endParaRPr lang="vi-VN" sz="2400">
                <a:solidFill>
                  <a:schemeClr val="bg1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40" name="TextBox 55"/>
            <p:cNvSpPr txBox="1"/>
            <p:nvPr/>
          </p:nvSpPr>
          <p:spPr>
            <a:xfrm>
              <a:off x="9789622" y="2772020"/>
              <a:ext cx="50847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>
                  <a:solidFill>
                    <a:schemeClr val="bg1"/>
                  </a:solidFill>
                  <a:cs typeface="Arial" panose="020B0604020202020204" pitchFamily="34" charset="0"/>
                </a:rPr>
                <a:t>06</a:t>
              </a:r>
              <a:endParaRPr lang="vi-VN" sz="2400">
                <a:solidFill>
                  <a:schemeClr val="bg1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41" name="Freeform 11"/>
            <p:cNvSpPr>
              <a:spLocks noEditPoints="1"/>
            </p:cNvSpPr>
            <p:nvPr/>
          </p:nvSpPr>
          <p:spPr bwMode="auto">
            <a:xfrm>
              <a:off x="1938767" y="2911794"/>
              <a:ext cx="428444" cy="427305"/>
            </a:xfrm>
            <a:custGeom>
              <a:avLst/>
              <a:gdLst>
                <a:gd name="T0" fmla="*/ 7 w 319"/>
                <a:gd name="T1" fmla="*/ 291 h 318"/>
                <a:gd name="T2" fmla="*/ 26 w 319"/>
                <a:gd name="T3" fmla="*/ 310 h 318"/>
                <a:gd name="T4" fmla="*/ 53 w 319"/>
                <a:gd name="T5" fmla="*/ 310 h 318"/>
                <a:gd name="T6" fmla="*/ 129 w 319"/>
                <a:gd name="T7" fmla="*/ 234 h 318"/>
                <a:gd name="T8" fmla="*/ 191 w 319"/>
                <a:gd name="T9" fmla="*/ 251 h 318"/>
                <a:gd name="T10" fmla="*/ 319 w 319"/>
                <a:gd name="T11" fmla="*/ 124 h 318"/>
                <a:gd name="T12" fmla="*/ 195 w 319"/>
                <a:gd name="T13" fmla="*/ 0 h 318"/>
                <a:gd name="T14" fmla="*/ 67 w 319"/>
                <a:gd name="T15" fmla="*/ 127 h 318"/>
                <a:gd name="T16" fmla="*/ 85 w 319"/>
                <a:gd name="T17" fmla="*/ 192 h 318"/>
                <a:gd name="T18" fmla="*/ 10 w 319"/>
                <a:gd name="T19" fmla="*/ 267 h 318"/>
                <a:gd name="T20" fmla="*/ 7 w 319"/>
                <a:gd name="T21" fmla="*/ 291 h 318"/>
                <a:gd name="T22" fmla="*/ 191 w 319"/>
                <a:gd name="T23" fmla="*/ 213 h 318"/>
                <a:gd name="T24" fmla="*/ 106 w 319"/>
                <a:gd name="T25" fmla="*/ 127 h 318"/>
                <a:gd name="T26" fmla="*/ 195 w 319"/>
                <a:gd name="T27" fmla="*/ 38 h 318"/>
                <a:gd name="T28" fmla="*/ 281 w 319"/>
                <a:gd name="T29" fmla="*/ 124 h 318"/>
                <a:gd name="T30" fmla="*/ 191 w 319"/>
                <a:gd name="T31" fmla="*/ 213 h 3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19" h="318">
                  <a:moveTo>
                    <a:pt x="7" y="291"/>
                  </a:moveTo>
                  <a:cubicBezTo>
                    <a:pt x="26" y="310"/>
                    <a:pt x="26" y="310"/>
                    <a:pt x="26" y="310"/>
                  </a:cubicBezTo>
                  <a:cubicBezTo>
                    <a:pt x="33" y="318"/>
                    <a:pt x="46" y="318"/>
                    <a:pt x="53" y="310"/>
                  </a:cubicBezTo>
                  <a:cubicBezTo>
                    <a:pt x="129" y="234"/>
                    <a:pt x="129" y="234"/>
                    <a:pt x="129" y="234"/>
                  </a:cubicBezTo>
                  <a:cubicBezTo>
                    <a:pt x="147" y="245"/>
                    <a:pt x="169" y="251"/>
                    <a:pt x="191" y="251"/>
                  </a:cubicBezTo>
                  <a:cubicBezTo>
                    <a:pt x="260" y="251"/>
                    <a:pt x="319" y="192"/>
                    <a:pt x="319" y="124"/>
                  </a:cubicBezTo>
                  <a:cubicBezTo>
                    <a:pt x="319" y="55"/>
                    <a:pt x="263" y="0"/>
                    <a:pt x="195" y="0"/>
                  </a:cubicBezTo>
                  <a:cubicBezTo>
                    <a:pt x="127" y="0"/>
                    <a:pt x="67" y="59"/>
                    <a:pt x="67" y="127"/>
                  </a:cubicBezTo>
                  <a:cubicBezTo>
                    <a:pt x="67" y="151"/>
                    <a:pt x="74" y="173"/>
                    <a:pt x="85" y="192"/>
                  </a:cubicBezTo>
                  <a:cubicBezTo>
                    <a:pt x="10" y="267"/>
                    <a:pt x="10" y="267"/>
                    <a:pt x="10" y="267"/>
                  </a:cubicBezTo>
                  <a:cubicBezTo>
                    <a:pt x="2" y="275"/>
                    <a:pt x="0" y="284"/>
                    <a:pt x="7" y="291"/>
                  </a:cubicBezTo>
                  <a:close/>
                  <a:moveTo>
                    <a:pt x="191" y="213"/>
                  </a:moveTo>
                  <a:cubicBezTo>
                    <a:pt x="144" y="213"/>
                    <a:pt x="106" y="175"/>
                    <a:pt x="106" y="127"/>
                  </a:cubicBezTo>
                  <a:cubicBezTo>
                    <a:pt x="106" y="80"/>
                    <a:pt x="148" y="38"/>
                    <a:pt x="195" y="38"/>
                  </a:cubicBezTo>
                  <a:cubicBezTo>
                    <a:pt x="242" y="38"/>
                    <a:pt x="281" y="76"/>
                    <a:pt x="281" y="124"/>
                  </a:cubicBezTo>
                  <a:cubicBezTo>
                    <a:pt x="281" y="171"/>
                    <a:pt x="239" y="213"/>
                    <a:pt x="191" y="21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 dirty="0">
                <a:solidFill>
                  <a:schemeClr val="bg1"/>
                </a:solidFill>
              </a:endParaRPr>
            </a:p>
          </p:txBody>
        </p:sp>
        <p:sp>
          <p:nvSpPr>
            <p:cNvPr id="42" name="Freeform 6"/>
            <p:cNvSpPr>
              <a:spLocks noEditPoints="1"/>
            </p:cNvSpPr>
            <p:nvPr/>
          </p:nvSpPr>
          <p:spPr bwMode="auto">
            <a:xfrm>
              <a:off x="4990871" y="2795631"/>
              <a:ext cx="625242" cy="639218"/>
            </a:xfrm>
            <a:custGeom>
              <a:avLst/>
              <a:gdLst>
                <a:gd name="T0" fmla="*/ 203 w 360"/>
                <a:gd name="T1" fmla="*/ 271 h 368"/>
                <a:gd name="T2" fmla="*/ 261 w 360"/>
                <a:gd name="T3" fmla="*/ 202 h 368"/>
                <a:gd name="T4" fmla="*/ 360 w 360"/>
                <a:gd name="T5" fmla="*/ 51 h 368"/>
                <a:gd name="T6" fmla="*/ 346 w 360"/>
                <a:gd name="T7" fmla="*/ 37 h 368"/>
                <a:gd name="T8" fmla="*/ 277 w 360"/>
                <a:gd name="T9" fmla="*/ 37 h 368"/>
                <a:gd name="T10" fmla="*/ 180 w 360"/>
                <a:gd name="T11" fmla="*/ 0 h 368"/>
                <a:gd name="T12" fmla="*/ 83 w 360"/>
                <a:gd name="T13" fmla="*/ 37 h 368"/>
                <a:gd name="T14" fmla="*/ 14 w 360"/>
                <a:gd name="T15" fmla="*/ 37 h 368"/>
                <a:gd name="T16" fmla="*/ 0 w 360"/>
                <a:gd name="T17" fmla="*/ 51 h 368"/>
                <a:gd name="T18" fmla="*/ 98 w 360"/>
                <a:gd name="T19" fmla="*/ 202 h 368"/>
                <a:gd name="T20" fmla="*/ 156 w 360"/>
                <a:gd name="T21" fmla="*/ 271 h 368"/>
                <a:gd name="T22" fmla="*/ 156 w 360"/>
                <a:gd name="T23" fmla="*/ 297 h 368"/>
                <a:gd name="T24" fmla="*/ 91 w 360"/>
                <a:gd name="T25" fmla="*/ 332 h 368"/>
                <a:gd name="T26" fmla="*/ 180 w 360"/>
                <a:gd name="T27" fmla="*/ 368 h 368"/>
                <a:gd name="T28" fmla="*/ 269 w 360"/>
                <a:gd name="T29" fmla="*/ 332 h 368"/>
                <a:gd name="T30" fmla="*/ 203 w 360"/>
                <a:gd name="T31" fmla="*/ 297 h 368"/>
                <a:gd name="T32" fmla="*/ 203 w 360"/>
                <a:gd name="T33" fmla="*/ 271 h 368"/>
                <a:gd name="T34" fmla="*/ 259 w 360"/>
                <a:gd name="T35" fmla="*/ 170 h 368"/>
                <a:gd name="T36" fmla="*/ 281 w 360"/>
                <a:gd name="T37" fmla="*/ 65 h 368"/>
                <a:gd name="T38" fmla="*/ 331 w 360"/>
                <a:gd name="T39" fmla="*/ 65 h 368"/>
                <a:gd name="T40" fmla="*/ 259 w 360"/>
                <a:gd name="T41" fmla="*/ 170 h 368"/>
                <a:gd name="T42" fmla="*/ 180 w 360"/>
                <a:gd name="T43" fmla="*/ 24 h 368"/>
                <a:gd name="T44" fmla="*/ 256 w 360"/>
                <a:gd name="T45" fmla="*/ 55 h 368"/>
                <a:gd name="T46" fmla="*/ 180 w 360"/>
                <a:gd name="T47" fmla="*/ 86 h 368"/>
                <a:gd name="T48" fmla="*/ 104 w 360"/>
                <a:gd name="T49" fmla="*/ 55 h 368"/>
                <a:gd name="T50" fmla="*/ 180 w 360"/>
                <a:gd name="T51" fmla="*/ 24 h 368"/>
                <a:gd name="T52" fmla="*/ 29 w 360"/>
                <a:gd name="T53" fmla="*/ 65 h 368"/>
                <a:gd name="T54" fmla="*/ 79 w 360"/>
                <a:gd name="T55" fmla="*/ 65 h 368"/>
                <a:gd name="T56" fmla="*/ 101 w 360"/>
                <a:gd name="T57" fmla="*/ 170 h 368"/>
                <a:gd name="T58" fmla="*/ 29 w 360"/>
                <a:gd name="T59" fmla="*/ 65 h 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60" h="368">
                  <a:moveTo>
                    <a:pt x="203" y="271"/>
                  </a:moveTo>
                  <a:cubicBezTo>
                    <a:pt x="203" y="242"/>
                    <a:pt x="225" y="226"/>
                    <a:pt x="261" y="202"/>
                  </a:cubicBezTo>
                  <a:cubicBezTo>
                    <a:pt x="305" y="173"/>
                    <a:pt x="360" y="137"/>
                    <a:pt x="360" y="51"/>
                  </a:cubicBezTo>
                  <a:cubicBezTo>
                    <a:pt x="360" y="43"/>
                    <a:pt x="353" y="37"/>
                    <a:pt x="346" y="37"/>
                  </a:cubicBezTo>
                  <a:cubicBezTo>
                    <a:pt x="277" y="37"/>
                    <a:pt x="277" y="37"/>
                    <a:pt x="277" y="37"/>
                  </a:cubicBezTo>
                  <a:cubicBezTo>
                    <a:pt x="267" y="19"/>
                    <a:pt x="238" y="0"/>
                    <a:pt x="180" y="0"/>
                  </a:cubicBezTo>
                  <a:cubicBezTo>
                    <a:pt x="121" y="0"/>
                    <a:pt x="92" y="19"/>
                    <a:pt x="83" y="37"/>
                  </a:cubicBezTo>
                  <a:cubicBezTo>
                    <a:pt x="14" y="37"/>
                    <a:pt x="14" y="37"/>
                    <a:pt x="14" y="37"/>
                  </a:cubicBezTo>
                  <a:cubicBezTo>
                    <a:pt x="6" y="37"/>
                    <a:pt x="0" y="43"/>
                    <a:pt x="0" y="51"/>
                  </a:cubicBezTo>
                  <a:cubicBezTo>
                    <a:pt x="0" y="137"/>
                    <a:pt x="54" y="173"/>
                    <a:pt x="98" y="202"/>
                  </a:cubicBezTo>
                  <a:cubicBezTo>
                    <a:pt x="134" y="226"/>
                    <a:pt x="156" y="242"/>
                    <a:pt x="156" y="271"/>
                  </a:cubicBezTo>
                  <a:cubicBezTo>
                    <a:pt x="156" y="297"/>
                    <a:pt x="156" y="297"/>
                    <a:pt x="156" y="297"/>
                  </a:cubicBezTo>
                  <a:cubicBezTo>
                    <a:pt x="118" y="301"/>
                    <a:pt x="91" y="315"/>
                    <a:pt x="91" y="332"/>
                  </a:cubicBezTo>
                  <a:cubicBezTo>
                    <a:pt x="91" y="352"/>
                    <a:pt x="131" y="368"/>
                    <a:pt x="180" y="368"/>
                  </a:cubicBezTo>
                  <a:cubicBezTo>
                    <a:pt x="229" y="368"/>
                    <a:pt x="269" y="352"/>
                    <a:pt x="269" y="332"/>
                  </a:cubicBezTo>
                  <a:cubicBezTo>
                    <a:pt x="269" y="315"/>
                    <a:pt x="241" y="301"/>
                    <a:pt x="203" y="297"/>
                  </a:cubicBezTo>
                  <a:lnTo>
                    <a:pt x="203" y="271"/>
                  </a:lnTo>
                  <a:close/>
                  <a:moveTo>
                    <a:pt x="259" y="170"/>
                  </a:moveTo>
                  <a:cubicBezTo>
                    <a:pt x="270" y="146"/>
                    <a:pt x="279" y="113"/>
                    <a:pt x="281" y="65"/>
                  </a:cubicBezTo>
                  <a:cubicBezTo>
                    <a:pt x="331" y="65"/>
                    <a:pt x="331" y="65"/>
                    <a:pt x="331" y="65"/>
                  </a:cubicBezTo>
                  <a:cubicBezTo>
                    <a:pt x="326" y="119"/>
                    <a:pt x="294" y="146"/>
                    <a:pt x="259" y="170"/>
                  </a:cubicBezTo>
                  <a:close/>
                  <a:moveTo>
                    <a:pt x="180" y="24"/>
                  </a:moveTo>
                  <a:cubicBezTo>
                    <a:pt x="234" y="24"/>
                    <a:pt x="256" y="47"/>
                    <a:pt x="256" y="55"/>
                  </a:cubicBezTo>
                  <a:cubicBezTo>
                    <a:pt x="256" y="63"/>
                    <a:pt x="234" y="86"/>
                    <a:pt x="180" y="86"/>
                  </a:cubicBezTo>
                  <a:cubicBezTo>
                    <a:pt x="125" y="86"/>
                    <a:pt x="104" y="63"/>
                    <a:pt x="104" y="55"/>
                  </a:cubicBezTo>
                  <a:cubicBezTo>
                    <a:pt x="104" y="47"/>
                    <a:pt x="125" y="24"/>
                    <a:pt x="180" y="24"/>
                  </a:cubicBezTo>
                  <a:close/>
                  <a:moveTo>
                    <a:pt x="29" y="65"/>
                  </a:moveTo>
                  <a:cubicBezTo>
                    <a:pt x="79" y="65"/>
                    <a:pt x="79" y="65"/>
                    <a:pt x="79" y="65"/>
                  </a:cubicBezTo>
                  <a:cubicBezTo>
                    <a:pt x="80" y="113"/>
                    <a:pt x="89" y="146"/>
                    <a:pt x="101" y="170"/>
                  </a:cubicBezTo>
                  <a:cubicBezTo>
                    <a:pt x="66" y="146"/>
                    <a:pt x="33" y="119"/>
                    <a:pt x="29" y="6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 dirty="0">
                <a:solidFill>
                  <a:schemeClr val="bg1"/>
                </a:solidFill>
              </a:endParaRPr>
            </a:p>
          </p:txBody>
        </p:sp>
        <p:sp>
          <p:nvSpPr>
            <p:cNvPr id="43" name="Freeform 11"/>
            <p:cNvSpPr>
              <a:spLocks noEditPoints="1"/>
            </p:cNvSpPr>
            <p:nvPr/>
          </p:nvSpPr>
          <p:spPr bwMode="auto">
            <a:xfrm>
              <a:off x="8262589" y="2791747"/>
              <a:ext cx="428444" cy="427305"/>
            </a:xfrm>
            <a:custGeom>
              <a:avLst/>
              <a:gdLst>
                <a:gd name="T0" fmla="*/ 7 w 319"/>
                <a:gd name="T1" fmla="*/ 291 h 318"/>
                <a:gd name="T2" fmla="*/ 26 w 319"/>
                <a:gd name="T3" fmla="*/ 310 h 318"/>
                <a:gd name="T4" fmla="*/ 53 w 319"/>
                <a:gd name="T5" fmla="*/ 310 h 318"/>
                <a:gd name="T6" fmla="*/ 129 w 319"/>
                <a:gd name="T7" fmla="*/ 234 h 318"/>
                <a:gd name="T8" fmla="*/ 191 w 319"/>
                <a:gd name="T9" fmla="*/ 251 h 318"/>
                <a:gd name="T10" fmla="*/ 319 w 319"/>
                <a:gd name="T11" fmla="*/ 124 h 318"/>
                <a:gd name="T12" fmla="*/ 195 w 319"/>
                <a:gd name="T13" fmla="*/ 0 h 318"/>
                <a:gd name="T14" fmla="*/ 67 w 319"/>
                <a:gd name="T15" fmla="*/ 127 h 318"/>
                <a:gd name="T16" fmla="*/ 85 w 319"/>
                <a:gd name="T17" fmla="*/ 192 h 318"/>
                <a:gd name="T18" fmla="*/ 10 w 319"/>
                <a:gd name="T19" fmla="*/ 267 h 318"/>
                <a:gd name="T20" fmla="*/ 7 w 319"/>
                <a:gd name="T21" fmla="*/ 291 h 318"/>
                <a:gd name="T22" fmla="*/ 191 w 319"/>
                <a:gd name="T23" fmla="*/ 213 h 318"/>
                <a:gd name="T24" fmla="*/ 106 w 319"/>
                <a:gd name="T25" fmla="*/ 127 h 318"/>
                <a:gd name="T26" fmla="*/ 195 w 319"/>
                <a:gd name="T27" fmla="*/ 38 h 318"/>
                <a:gd name="T28" fmla="*/ 281 w 319"/>
                <a:gd name="T29" fmla="*/ 124 h 318"/>
                <a:gd name="T30" fmla="*/ 191 w 319"/>
                <a:gd name="T31" fmla="*/ 213 h 3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19" h="318">
                  <a:moveTo>
                    <a:pt x="7" y="291"/>
                  </a:moveTo>
                  <a:cubicBezTo>
                    <a:pt x="26" y="310"/>
                    <a:pt x="26" y="310"/>
                    <a:pt x="26" y="310"/>
                  </a:cubicBezTo>
                  <a:cubicBezTo>
                    <a:pt x="33" y="318"/>
                    <a:pt x="46" y="318"/>
                    <a:pt x="53" y="310"/>
                  </a:cubicBezTo>
                  <a:cubicBezTo>
                    <a:pt x="129" y="234"/>
                    <a:pt x="129" y="234"/>
                    <a:pt x="129" y="234"/>
                  </a:cubicBezTo>
                  <a:cubicBezTo>
                    <a:pt x="147" y="245"/>
                    <a:pt x="169" y="251"/>
                    <a:pt x="191" y="251"/>
                  </a:cubicBezTo>
                  <a:cubicBezTo>
                    <a:pt x="260" y="251"/>
                    <a:pt x="319" y="192"/>
                    <a:pt x="319" y="124"/>
                  </a:cubicBezTo>
                  <a:cubicBezTo>
                    <a:pt x="319" y="55"/>
                    <a:pt x="263" y="0"/>
                    <a:pt x="195" y="0"/>
                  </a:cubicBezTo>
                  <a:cubicBezTo>
                    <a:pt x="127" y="0"/>
                    <a:pt x="67" y="59"/>
                    <a:pt x="67" y="127"/>
                  </a:cubicBezTo>
                  <a:cubicBezTo>
                    <a:pt x="67" y="151"/>
                    <a:pt x="74" y="173"/>
                    <a:pt x="85" y="192"/>
                  </a:cubicBezTo>
                  <a:cubicBezTo>
                    <a:pt x="10" y="267"/>
                    <a:pt x="10" y="267"/>
                    <a:pt x="10" y="267"/>
                  </a:cubicBezTo>
                  <a:cubicBezTo>
                    <a:pt x="2" y="275"/>
                    <a:pt x="0" y="284"/>
                    <a:pt x="7" y="291"/>
                  </a:cubicBezTo>
                  <a:close/>
                  <a:moveTo>
                    <a:pt x="191" y="213"/>
                  </a:moveTo>
                  <a:cubicBezTo>
                    <a:pt x="144" y="213"/>
                    <a:pt x="106" y="175"/>
                    <a:pt x="106" y="127"/>
                  </a:cubicBezTo>
                  <a:cubicBezTo>
                    <a:pt x="106" y="80"/>
                    <a:pt x="148" y="38"/>
                    <a:pt x="195" y="38"/>
                  </a:cubicBezTo>
                  <a:cubicBezTo>
                    <a:pt x="242" y="38"/>
                    <a:pt x="281" y="76"/>
                    <a:pt x="281" y="124"/>
                  </a:cubicBezTo>
                  <a:cubicBezTo>
                    <a:pt x="281" y="171"/>
                    <a:pt x="239" y="213"/>
                    <a:pt x="191" y="21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 dirty="0">
                <a:solidFill>
                  <a:schemeClr val="bg1"/>
                </a:solidFill>
              </a:endParaRPr>
            </a:p>
          </p:txBody>
        </p:sp>
        <p:sp>
          <p:nvSpPr>
            <p:cNvPr id="44" name="Freeform 16"/>
            <p:cNvSpPr>
              <a:spLocks noEditPoints="1"/>
            </p:cNvSpPr>
            <p:nvPr/>
          </p:nvSpPr>
          <p:spPr bwMode="auto">
            <a:xfrm>
              <a:off x="3457687" y="4213985"/>
              <a:ext cx="503699" cy="490867"/>
            </a:xfrm>
            <a:custGeom>
              <a:avLst/>
              <a:gdLst>
                <a:gd name="T0" fmla="*/ 320 w 360"/>
                <a:gd name="T1" fmla="*/ 40 h 360"/>
                <a:gd name="T2" fmla="*/ 302 w 360"/>
                <a:gd name="T3" fmla="*/ 40 h 360"/>
                <a:gd name="T4" fmla="*/ 302 w 360"/>
                <a:gd name="T5" fmla="*/ 80 h 360"/>
                <a:gd name="T6" fmla="*/ 238 w 360"/>
                <a:gd name="T7" fmla="*/ 80 h 360"/>
                <a:gd name="T8" fmla="*/ 238 w 360"/>
                <a:gd name="T9" fmla="*/ 40 h 360"/>
                <a:gd name="T10" fmla="*/ 122 w 360"/>
                <a:gd name="T11" fmla="*/ 40 h 360"/>
                <a:gd name="T12" fmla="*/ 122 w 360"/>
                <a:gd name="T13" fmla="*/ 80 h 360"/>
                <a:gd name="T14" fmla="*/ 58 w 360"/>
                <a:gd name="T15" fmla="*/ 80 h 360"/>
                <a:gd name="T16" fmla="*/ 58 w 360"/>
                <a:gd name="T17" fmla="*/ 40 h 360"/>
                <a:gd name="T18" fmla="*/ 40 w 360"/>
                <a:gd name="T19" fmla="*/ 40 h 360"/>
                <a:gd name="T20" fmla="*/ 0 w 360"/>
                <a:gd name="T21" fmla="*/ 80 h 360"/>
                <a:gd name="T22" fmla="*/ 0 w 360"/>
                <a:gd name="T23" fmla="*/ 320 h 360"/>
                <a:gd name="T24" fmla="*/ 40 w 360"/>
                <a:gd name="T25" fmla="*/ 360 h 360"/>
                <a:gd name="T26" fmla="*/ 320 w 360"/>
                <a:gd name="T27" fmla="*/ 360 h 360"/>
                <a:gd name="T28" fmla="*/ 360 w 360"/>
                <a:gd name="T29" fmla="*/ 320 h 360"/>
                <a:gd name="T30" fmla="*/ 360 w 360"/>
                <a:gd name="T31" fmla="*/ 80 h 360"/>
                <a:gd name="T32" fmla="*/ 320 w 360"/>
                <a:gd name="T33" fmla="*/ 40 h 360"/>
                <a:gd name="T34" fmla="*/ 320 w 360"/>
                <a:gd name="T35" fmla="*/ 320 h 360"/>
                <a:gd name="T36" fmla="*/ 40 w 360"/>
                <a:gd name="T37" fmla="*/ 320 h 360"/>
                <a:gd name="T38" fmla="*/ 40 w 360"/>
                <a:gd name="T39" fmla="*/ 160 h 360"/>
                <a:gd name="T40" fmla="*/ 320 w 360"/>
                <a:gd name="T41" fmla="*/ 160 h 360"/>
                <a:gd name="T42" fmla="*/ 320 w 360"/>
                <a:gd name="T43" fmla="*/ 320 h 360"/>
                <a:gd name="T44" fmla="*/ 104 w 360"/>
                <a:gd name="T45" fmla="*/ 0 h 360"/>
                <a:gd name="T46" fmla="*/ 76 w 360"/>
                <a:gd name="T47" fmla="*/ 0 h 360"/>
                <a:gd name="T48" fmla="*/ 76 w 360"/>
                <a:gd name="T49" fmla="*/ 68 h 360"/>
                <a:gd name="T50" fmla="*/ 104 w 360"/>
                <a:gd name="T51" fmla="*/ 68 h 360"/>
                <a:gd name="T52" fmla="*/ 104 w 360"/>
                <a:gd name="T53" fmla="*/ 0 h 360"/>
                <a:gd name="T54" fmla="*/ 284 w 360"/>
                <a:gd name="T55" fmla="*/ 0 h 360"/>
                <a:gd name="T56" fmla="*/ 256 w 360"/>
                <a:gd name="T57" fmla="*/ 0 h 360"/>
                <a:gd name="T58" fmla="*/ 256 w 360"/>
                <a:gd name="T59" fmla="*/ 68 h 360"/>
                <a:gd name="T60" fmla="*/ 284 w 360"/>
                <a:gd name="T61" fmla="*/ 68 h 360"/>
                <a:gd name="T62" fmla="*/ 284 w 360"/>
                <a:gd name="T63" fmla="*/ 0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60" h="360">
                  <a:moveTo>
                    <a:pt x="320" y="40"/>
                  </a:moveTo>
                  <a:cubicBezTo>
                    <a:pt x="302" y="40"/>
                    <a:pt x="302" y="40"/>
                    <a:pt x="302" y="40"/>
                  </a:cubicBezTo>
                  <a:cubicBezTo>
                    <a:pt x="302" y="80"/>
                    <a:pt x="302" y="80"/>
                    <a:pt x="302" y="80"/>
                  </a:cubicBezTo>
                  <a:cubicBezTo>
                    <a:pt x="238" y="80"/>
                    <a:pt x="238" y="80"/>
                    <a:pt x="238" y="80"/>
                  </a:cubicBezTo>
                  <a:cubicBezTo>
                    <a:pt x="238" y="40"/>
                    <a:pt x="238" y="40"/>
                    <a:pt x="238" y="40"/>
                  </a:cubicBezTo>
                  <a:cubicBezTo>
                    <a:pt x="122" y="40"/>
                    <a:pt x="122" y="40"/>
                    <a:pt x="122" y="40"/>
                  </a:cubicBezTo>
                  <a:cubicBezTo>
                    <a:pt x="122" y="80"/>
                    <a:pt x="122" y="80"/>
                    <a:pt x="122" y="80"/>
                  </a:cubicBezTo>
                  <a:cubicBezTo>
                    <a:pt x="58" y="80"/>
                    <a:pt x="58" y="80"/>
                    <a:pt x="58" y="80"/>
                  </a:cubicBezTo>
                  <a:cubicBezTo>
                    <a:pt x="58" y="40"/>
                    <a:pt x="58" y="40"/>
                    <a:pt x="58" y="40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18" y="40"/>
                    <a:pt x="0" y="58"/>
                    <a:pt x="0" y="80"/>
                  </a:cubicBezTo>
                  <a:cubicBezTo>
                    <a:pt x="0" y="320"/>
                    <a:pt x="0" y="320"/>
                    <a:pt x="0" y="320"/>
                  </a:cubicBezTo>
                  <a:cubicBezTo>
                    <a:pt x="0" y="342"/>
                    <a:pt x="18" y="360"/>
                    <a:pt x="40" y="360"/>
                  </a:cubicBezTo>
                  <a:cubicBezTo>
                    <a:pt x="320" y="360"/>
                    <a:pt x="320" y="360"/>
                    <a:pt x="320" y="360"/>
                  </a:cubicBezTo>
                  <a:cubicBezTo>
                    <a:pt x="342" y="360"/>
                    <a:pt x="360" y="342"/>
                    <a:pt x="360" y="320"/>
                  </a:cubicBezTo>
                  <a:cubicBezTo>
                    <a:pt x="360" y="80"/>
                    <a:pt x="360" y="80"/>
                    <a:pt x="360" y="80"/>
                  </a:cubicBezTo>
                  <a:cubicBezTo>
                    <a:pt x="360" y="58"/>
                    <a:pt x="342" y="40"/>
                    <a:pt x="320" y="40"/>
                  </a:cubicBezTo>
                  <a:close/>
                  <a:moveTo>
                    <a:pt x="320" y="320"/>
                  </a:moveTo>
                  <a:cubicBezTo>
                    <a:pt x="40" y="320"/>
                    <a:pt x="40" y="320"/>
                    <a:pt x="40" y="320"/>
                  </a:cubicBezTo>
                  <a:cubicBezTo>
                    <a:pt x="40" y="160"/>
                    <a:pt x="40" y="160"/>
                    <a:pt x="40" y="160"/>
                  </a:cubicBezTo>
                  <a:cubicBezTo>
                    <a:pt x="320" y="160"/>
                    <a:pt x="320" y="160"/>
                    <a:pt x="320" y="160"/>
                  </a:cubicBezTo>
                  <a:lnTo>
                    <a:pt x="320" y="320"/>
                  </a:lnTo>
                  <a:close/>
                  <a:moveTo>
                    <a:pt x="104" y="0"/>
                  </a:moveTo>
                  <a:cubicBezTo>
                    <a:pt x="76" y="0"/>
                    <a:pt x="76" y="0"/>
                    <a:pt x="76" y="0"/>
                  </a:cubicBezTo>
                  <a:cubicBezTo>
                    <a:pt x="76" y="68"/>
                    <a:pt x="76" y="68"/>
                    <a:pt x="76" y="68"/>
                  </a:cubicBezTo>
                  <a:cubicBezTo>
                    <a:pt x="104" y="68"/>
                    <a:pt x="104" y="68"/>
                    <a:pt x="104" y="68"/>
                  </a:cubicBezTo>
                  <a:lnTo>
                    <a:pt x="104" y="0"/>
                  </a:lnTo>
                  <a:close/>
                  <a:moveTo>
                    <a:pt x="284" y="0"/>
                  </a:moveTo>
                  <a:cubicBezTo>
                    <a:pt x="256" y="0"/>
                    <a:pt x="256" y="0"/>
                    <a:pt x="256" y="0"/>
                  </a:cubicBezTo>
                  <a:cubicBezTo>
                    <a:pt x="256" y="68"/>
                    <a:pt x="256" y="68"/>
                    <a:pt x="256" y="68"/>
                  </a:cubicBezTo>
                  <a:cubicBezTo>
                    <a:pt x="284" y="68"/>
                    <a:pt x="284" y="68"/>
                    <a:pt x="284" y="68"/>
                  </a:cubicBezTo>
                  <a:lnTo>
                    <a:pt x="284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 dirty="0">
                <a:solidFill>
                  <a:schemeClr val="bg1"/>
                </a:solidFill>
              </a:endParaRPr>
            </a:p>
          </p:txBody>
        </p:sp>
        <p:sp>
          <p:nvSpPr>
            <p:cNvPr id="45" name="Freeform 16"/>
            <p:cNvSpPr>
              <a:spLocks noEditPoints="1"/>
            </p:cNvSpPr>
            <p:nvPr/>
          </p:nvSpPr>
          <p:spPr bwMode="auto">
            <a:xfrm>
              <a:off x="6654680" y="4194089"/>
              <a:ext cx="503699" cy="490867"/>
            </a:xfrm>
            <a:custGeom>
              <a:avLst/>
              <a:gdLst>
                <a:gd name="T0" fmla="*/ 320 w 360"/>
                <a:gd name="T1" fmla="*/ 40 h 360"/>
                <a:gd name="T2" fmla="*/ 302 w 360"/>
                <a:gd name="T3" fmla="*/ 40 h 360"/>
                <a:gd name="T4" fmla="*/ 302 w 360"/>
                <a:gd name="T5" fmla="*/ 80 h 360"/>
                <a:gd name="T6" fmla="*/ 238 w 360"/>
                <a:gd name="T7" fmla="*/ 80 h 360"/>
                <a:gd name="T8" fmla="*/ 238 w 360"/>
                <a:gd name="T9" fmla="*/ 40 h 360"/>
                <a:gd name="T10" fmla="*/ 122 w 360"/>
                <a:gd name="T11" fmla="*/ 40 h 360"/>
                <a:gd name="T12" fmla="*/ 122 w 360"/>
                <a:gd name="T13" fmla="*/ 80 h 360"/>
                <a:gd name="T14" fmla="*/ 58 w 360"/>
                <a:gd name="T15" fmla="*/ 80 h 360"/>
                <a:gd name="T16" fmla="*/ 58 w 360"/>
                <a:gd name="T17" fmla="*/ 40 h 360"/>
                <a:gd name="T18" fmla="*/ 40 w 360"/>
                <a:gd name="T19" fmla="*/ 40 h 360"/>
                <a:gd name="T20" fmla="*/ 0 w 360"/>
                <a:gd name="T21" fmla="*/ 80 h 360"/>
                <a:gd name="T22" fmla="*/ 0 w 360"/>
                <a:gd name="T23" fmla="*/ 320 h 360"/>
                <a:gd name="T24" fmla="*/ 40 w 360"/>
                <a:gd name="T25" fmla="*/ 360 h 360"/>
                <a:gd name="T26" fmla="*/ 320 w 360"/>
                <a:gd name="T27" fmla="*/ 360 h 360"/>
                <a:gd name="T28" fmla="*/ 360 w 360"/>
                <a:gd name="T29" fmla="*/ 320 h 360"/>
                <a:gd name="T30" fmla="*/ 360 w 360"/>
                <a:gd name="T31" fmla="*/ 80 h 360"/>
                <a:gd name="T32" fmla="*/ 320 w 360"/>
                <a:gd name="T33" fmla="*/ 40 h 360"/>
                <a:gd name="T34" fmla="*/ 320 w 360"/>
                <a:gd name="T35" fmla="*/ 320 h 360"/>
                <a:gd name="T36" fmla="*/ 40 w 360"/>
                <a:gd name="T37" fmla="*/ 320 h 360"/>
                <a:gd name="T38" fmla="*/ 40 w 360"/>
                <a:gd name="T39" fmla="*/ 160 h 360"/>
                <a:gd name="T40" fmla="*/ 320 w 360"/>
                <a:gd name="T41" fmla="*/ 160 h 360"/>
                <a:gd name="T42" fmla="*/ 320 w 360"/>
                <a:gd name="T43" fmla="*/ 320 h 360"/>
                <a:gd name="T44" fmla="*/ 104 w 360"/>
                <a:gd name="T45" fmla="*/ 0 h 360"/>
                <a:gd name="T46" fmla="*/ 76 w 360"/>
                <a:gd name="T47" fmla="*/ 0 h 360"/>
                <a:gd name="T48" fmla="*/ 76 w 360"/>
                <a:gd name="T49" fmla="*/ 68 h 360"/>
                <a:gd name="T50" fmla="*/ 104 w 360"/>
                <a:gd name="T51" fmla="*/ 68 h 360"/>
                <a:gd name="T52" fmla="*/ 104 w 360"/>
                <a:gd name="T53" fmla="*/ 0 h 360"/>
                <a:gd name="T54" fmla="*/ 284 w 360"/>
                <a:gd name="T55" fmla="*/ 0 h 360"/>
                <a:gd name="T56" fmla="*/ 256 w 360"/>
                <a:gd name="T57" fmla="*/ 0 h 360"/>
                <a:gd name="T58" fmla="*/ 256 w 360"/>
                <a:gd name="T59" fmla="*/ 68 h 360"/>
                <a:gd name="T60" fmla="*/ 284 w 360"/>
                <a:gd name="T61" fmla="*/ 68 h 360"/>
                <a:gd name="T62" fmla="*/ 284 w 360"/>
                <a:gd name="T63" fmla="*/ 0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60" h="360">
                  <a:moveTo>
                    <a:pt x="320" y="40"/>
                  </a:moveTo>
                  <a:cubicBezTo>
                    <a:pt x="302" y="40"/>
                    <a:pt x="302" y="40"/>
                    <a:pt x="302" y="40"/>
                  </a:cubicBezTo>
                  <a:cubicBezTo>
                    <a:pt x="302" y="80"/>
                    <a:pt x="302" y="80"/>
                    <a:pt x="302" y="80"/>
                  </a:cubicBezTo>
                  <a:cubicBezTo>
                    <a:pt x="238" y="80"/>
                    <a:pt x="238" y="80"/>
                    <a:pt x="238" y="80"/>
                  </a:cubicBezTo>
                  <a:cubicBezTo>
                    <a:pt x="238" y="40"/>
                    <a:pt x="238" y="40"/>
                    <a:pt x="238" y="40"/>
                  </a:cubicBezTo>
                  <a:cubicBezTo>
                    <a:pt x="122" y="40"/>
                    <a:pt x="122" y="40"/>
                    <a:pt x="122" y="40"/>
                  </a:cubicBezTo>
                  <a:cubicBezTo>
                    <a:pt x="122" y="80"/>
                    <a:pt x="122" y="80"/>
                    <a:pt x="122" y="80"/>
                  </a:cubicBezTo>
                  <a:cubicBezTo>
                    <a:pt x="58" y="80"/>
                    <a:pt x="58" y="80"/>
                    <a:pt x="58" y="80"/>
                  </a:cubicBezTo>
                  <a:cubicBezTo>
                    <a:pt x="58" y="40"/>
                    <a:pt x="58" y="40"/>
                    <a:pt x="58" y="40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18" y="40"/>
                    <a:pt x="0" y="58"/>
                    <a:pt x="0" y="80"/>
                  </a:cubicBezTo>
                  <a:cubicBezTo>
                    <a:pt x="0" y="320"/>
                    <a:pt x="0" y="320"/>
                    <a:pt x="0" y="320"/>
                  </a:cubicBezTo>
                  <a:cubicBezTo>
                    <a:pt x="0" y="342"/>
                    <a:pt x="18" y="360"/>
                    <a:pt x="40" y="360"/>
                  </a:cubicBezTo>
                  <a:cubicBezTo>
                    <a:pt x="320" y="360"/>
                    <a:pt x="320" y="360"/>
                    <a:pt x="320" y="360"/>
                  </a:cubicBezTo>
                  <a:cubicBezTo>
                    <a:pt x="342" y="360"/>
                    <a:pt x="360" y="342"/>
                    <a:pt x="360" y="320"/>
                  </a:cubicBezTo>
                  <a:cubicBezTo>
                    <a:pt x="360" y="80"/>
                    <a:pt x="360" y="80"/>
                    <a:pt x="360" y="80"/>
                  </a:cubicBezTo>
                  <a:cubicBezTo>
                    <a:pt x="360" y="58"/>
                    <a:pt x="342" y="40"/>
                    <a:pt x="320" y="40"/>
                  </a:cubicBezTo>
                  <a:close/>
                  <a:moveTo>
                    <a:pt x="320" y="320"/>
                  </a:moveTo>
                  <a:cubicBezTo>
                    <a:pt x="40" y="320"/>
                    <a:pt x="40" y="320"/>
                    <a:pt x="40" y="320"/>
                  </a:cubicBezTo>
                  <a:cubicBezTo>
                    <a:pt x="40" y="160"/>
                    <a:pt x="40" y="160"/>
                    <a:pt x="40" y="160"/>
                  </a:cubicBezTo>
                  <a:cubicBezTo>
                    <a:pt x="320" y="160"/>
                    <a:pt x="320" y="160"/>
                    <a:pt x="320" y="160"/>
                  </a:cubicBezTo>
                  <a:lnTo>
                    <a:pt x="320" y="320"/>
                  </a:lnTo>
                  <a:close/>
                  <a:moveTo>
                    <a:pt x="104" y="0"/>
                  </a:moveTo>
                  <a:cubicBezTo>
                    <a:pt x="76" y="0"/>
                    <a:pt x="76" y="0"/>
                    <a:pt x="76" y="0"/>
                  </a:cubicBezTo>
                  <a:cubicBezTo>
                    <a:pt x="76" y="68"/>
                    <a:pt x="76" y="68"/>
                    <a:pt x="76" y="68"/>
                  </a:cubicBezTo>
                  <a:cubicBezTo>
                    <a:pt x="104" y="68"/>
                    <a:pt x="104" y="68"/>
                    <a:pt x="104" y="68"/>
                  </a:cubicBezTo>
                  <a:lnTo>
                    <a:pt x="104" y="0"/>
                  </a:lnTo>
                  <a:close/>
                  <a:moveTo>
                    <a:pt x="284" y="0"/>
                  </a:moveTo>
                  <a:cubicBezTo>
                    <a:pt x="256" y="0"/>
                    <a:pt x="256" y="0"/>
                    <a:pt x="256" y="0"/>
                  </a:cubicBezTo>
                  <a:cubicBezTo>
                    <a:pt x="256" y="68"/>
                    <a:pt x="256" y="68"/>
                    <a:pt x="256" y="68"/>
                  </a:cubicBezTo>
                  <a:cubicBezTo>
                    <a:pt x="284" y="68"/>
                    <a:pt x="284" y="68"/>
                    <a:pt x="284" y="68"/>
                  </a:cubicBezTo>
                  <a:lnTo>
                    <a:pt x="284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 dirty="0">
                <a:solidFill>
                  <a:schemeClr val="bg1"/>
                </a:solidFill>
              </a:endParaRPr>
            </a:p>
          </p:txBody>
        </p:sp>
        <p:sp>
          <p:nvSpPr>
            <p:cNvPr id="46" name="Freeform 16"/>
            <p:cNvSpPr>
              <a:spLocks noEditPoints="1"/>
            </p:cNvSpPr>
            <p:nvPr/>
          </p:nvSpPr>
          <p:spPr bwMode="auto">
            <a:xfrm>
              <a:off x="9794005" y="4208219"/>
              <a:ext cx="503699" cy="490867"/>
            </a:xfrm>
            <a:custGeom>
              <a:avLst/>
              <a:gdLst>
                <a:gd name="T0" fmla="*/ 320 w 360"/>
                <a:gd name="T1" fmla="*/ 40 h 360"/>
                <a:gd name="T2" fmla="*/ 302 w 360"/>
                <a:gd name="T3" fmla="*/ 40 h 360"/>
                <a:gd name="T4" fmla="*/ 302 w 360"/>
                <a:gd name="T5" fmla="*/ 80 h 360"/>
                <a:gd name="T6" fmla="*/ 238 w 360"/>
                <a:gd name="T7" fmla="*/ 80 h 360"/>
                <a:gd name="T8" fmla="*/ 238 w 360"/>
                <a:gd name="T9" fmla="*/ 40 h 360"/>
                <a:gd name="T10" fmla="*/ 122 w 360"/>
                <a:gd name="T11" fmla="*/ 40 h 360"/>
                <a:gd name="T12" fmla="*/ 122 w 360"/>
                <a:gd name="T13" fmla="*/ 80 h 360"/>
                <a:gd name="T14" fmla="*/ 58 w 360"/>
                <a:gd name="T15" fmla="*/ 80 h 360"/>
                <a:gd name="T16" fmla="*/ 58 w 360"/>
                <a:gd name="T17" fmla="*/ 40 h 360"/>
                <a:gd name="T18" fmla="*/ 40 w 360"/>
                <a:gd name="T19" fmla="*/ 40 h 360"/>
                <a:gd name="T20" fmla="*/ 0 w 360"/>
                <a:gd name="T21" fmla="*/ 80 h 360"/>
                <a:gd name="T22" fmla="*/ 0 w 360"/>
                <a:gd name="T23" fmla="*/ 320 h 360"/>
                <a:gd name="T24" fmla="*/ 40 w 360"/>
                <a:gd name="T25" fmla="*/ 360 h 360"/>
                <a:gd name="T26" fmla="*/ 320 w 360"/>
                <a:gd name="T27" fmla="*/ 360 h 360"/>
                <a:gd name="T28" fmla="*/ 360 w 360"/>
                <a:gd name="T29" fmla="*/ 320 h 360"/>
                <a:gd name="T30" fmla="*/ 360 w 360"/>
                <a:gd name="T31" fmla="*/ 80 h 360"/>
                <a:gd name="T32" fmla="*/ 320 w 360"/>
                <a:gd name="T33" fmla="*/ 40 h 360"/>
                <a:gd name="T34" fmla="*/ 320 w 360"/>
                <a:gd name="T35" fmla="*/ 320 h 360"/>
                <a:gd name="T36" fmla="*/ 40 w 360"/>
                <a:gd name="T37" fmla="*/ 320 h 360"/>
                <a:gd name="T38" fmla="*/ 40 w 360"/>
                <a:gd name="T39" fmla="*/ 160 h 360"/>
                <a:gd name="T40" fmla="*/ 320 w 360"/>
                <a:gd name="T41" fmla="*/ 160 h 360"/>
                <a:gd name="T42" fmla="*/ 320 w 360"/>
                <a:gd name="T43" fmla="*/ 320 h 360"/>
                <a:gd name="T44" fmla="*/ 104 w 360"/>
                <a:gd name="T45" fmla="*/ 0 h 360"/>
                <a:gd name="T46" fmla="*/ 76 w 360"/>
                <a:gd name="T47" fmla="*/ 0 h 360"/>
                <a:gd name="T48" fmla="*/ 76 w 360"/>
                <a:gd name="T49" fmla="*/ 68 h 360"/>
                <a:gd name="T50" fmla="*/ 104 w 360"/>
                <a:gd name="T51" fmla="*/ 68 h 360"/>
                <a:gd name="T52" fmla="*/ 104 w 360"/>
                <a:gd name="T53" fmla="*/ 0 h 360"/>
                <a:gd name="T54" fmla="*/ 284 w 360"/>
                <a:gd name="T55" fmla="*/ 0 h 360"/>
                <a:gd name="T56" fmla="*/ 256 w 360"/>
                <a:gd name="T57" fmla="*/ 0 h 360"/>
                <a:gd name="T58" fmla="*/ 256 w 360"/>
                <a:gd name="T59" fmla="*/ 68 h 360"/>
                <a:gd name="T60" fmla="*/ 284 w 360"/>
                <a:gd name="T61" fmla="*/ 68 h 360"/>
                <a:gd name="T62" fmla="*/ 284 w 360"/>
                <a:gd name="T63" fmla="*/ 0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60" h="360">
                  <a:moveTo>
                    <a:pt x="320" y="40"/>
                  </a:moveTo>
                  <a:cubicBezTo>
                    <a:pt x="302" y="40"/>
                    <a:pt x="302" y="40"/>
                    <a:pt x="302" y="40"/>
                  </a:cubicBezTo>
                  <a:cubicBezTo>
                    <a:pt x="302" y="80"/>
                    <a:pt x="302" y="80"/>
                    <a:pt x="302" y="80"/>
                  </a:cubicBezTo>
                  <a:cubicBezTo>
                    <a:pt x="238" y="80"/>
                    <a:pt x="238" y="80"/>
                    <a:pt x="238" y="80"/>
                  </a:cubicBezTo>
                  <a:cubicBezTo>
                    <a:pt x="238" y="40"/>
                    <a:pt x="238" y="40"/>
                    <a:pt x="238" y="40"/>
                  </a:cubicBezTo>
                  <a:cubicBezTo>
                    <a:pt x="122" y="40"/>
                    <a:pt x="122" y="40"/>
                    <a:pt x="122" y="40"/>
                  </a:cubicBezTo>
                  <a:cubicBezTo>
                    <a:pt x="122" y="80"/>
                    <a:pt x="122" y="80"/>
                    <a:pt x="122" y="80"/>
                  </a:cubicBezTo>
                  <a:cubicBezTo>
                    <a:pt x="58" y="80"/>
                    <a:pt x="58" y="80"/>
                    <a:pt x="58" y="80"/>
                  </a:cubicBezTo>
                  <a:cubicBezTo>
                    <a:pt x="58" y="40"/>
                    <a:pt x="58" y="40"/>
                    <a:pt x="58" y="40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18" y="40"/>
                    <a:pt x="0" y="58"/>
                    <a:pt x="0" y="80"/>
                  </a:cubicBezTo>
                  <a:cubicBezTo>
                    <a:pt x="0" y="320"/>
                    <a:pt x="0" y="320"/>
                    <a:pt x="0" y="320"/>
                  </a:cubicBezTo>
                  <a:cubicBezTo>
                    <a:pt x="0" y="342"/>
                    <a:pt x="18" y="360"/>
                    <a:pt x="40" y="360"/>
                  </a:cubicBezTo>
                  <a:cubicBezTo>
                    <a:pt x="320" y="360"/>
                    <a:pt x="320" y="360"/>
                    <a:pt x="320" y="360"/>
                  </a:cubicBezTo>
                  <a:cubicBezTo>
                    <a:pt x="342" y="360"/>
                    <a:pt x="360" y="342"/>
                    <a:pt x="360" y="320"/>
                  </a:cubicBezTo>
                  <a:cubicBezTo>
                    <a:pt x="360" y="80"/>
                    <a:pt x="360" y="80"/>
                    <a:pt x="360" y="80"/>
                  </a:cubicBezTo>
                  <a:cubicBezTo>
                    <a:pt x="360" y="58"/>
                    <a:pt x="342" y="40"/>
                    <a:pt x="320" y="40"/>
                  </a:cubicBezTo>
                  <a:close/>
                  <a:moveTo>
                    <a:pt x="320" y="320"/>
                  </a:moveTo>
                  <a:cubicBezTo>
                    <a:pt x="40" y="320"/>
                    <a:pt x="40" y="320"/>
                    <a:pt x="40" y="320"/>
                  </a:cubicBezTo>
                  <a:cubicBezTo>
                    <a:pt x="40" y="160"/>
                    <a:pt x="40" y="160"/>
                    <a:pt x="40" y="160"/>
                  </a:cubicBezTo>
                  <a:cubicBezTo>
                    <a:pt x="320" y="160"/>
                    <a:pt x="320" y="160"/>
                    <a:pt x="320" y="160"/>
                  </a:cubicBezTo>
                  <a:lnTo>
                    <a:pt x="320" y="320"/>
                  </a:lnTo>
                  <a:close/>
                  <a:moveTo>
                    <a:pt x="104" y="0"/>
                  </a:moveTo>
                  <a:cubicBezTo>
                    <a:pt x="76" y="0"/>
                    <a:pt x="76" y="0"/>
                    <a:pt x="76" y="0"/>
                  </a:cubicBezTo>
                  <a:cubicBezTo>
                    <a:pt x="76" y="68"/>
                    <a:pt x="76" y="68"/>
                    <a:pt x="76" y="68"/>
                  </a:cubicBezTo>
                  <a:cubicBezTo>
                    <a:pt x="104" y="68"/>
                    <a:pt x="104" y="68"/>
                    <a:pt x="104" y="68"/>
                  </a:cubicBezTo>
                  <a:lnTo>
                    <a:pt x="104" y="0"/>
                  </a:lnTo>
                  <a:close/>
                  <a:moveTo>
                    <a:pt x="284" y="0"/>
                  </a:moveTo>
                  <a:cubicBezTo>
                    <a:pt x="256" y="0"/>
                    <a:pt x="256" y="0"/>
                    <a:pt x="256" y="0"/>
                  </a:cubicBezTo>
                  <a:cubicBezTo>
                    <a:pt x="256" y="68"/>
                    <a:pt x="256" y="68"/>
                    <a:pt x="256" y="68"/>
                  </a:cubicBezTo>
                  <a:cubicBezTo>
                    <a:pt x="284" y="68"/>
                    <a:pt x="284" y="68"/>
                    <a:pt x="284" y="68"/>
                  </a:cubicBezTo>
                  <a:lnTo>
                    <a:pt x="284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 dirty="0">
                <a:solidFill>
                  <a:schemeClr val="bg1"/>
                </a:solidFill>
              </a:endParaRPr>
            </a:p>
          </p:txBody>
        </p:sp>
        <p:sp>
          <p:nvSpPr>
            <p:cNvPr id="47" name="文本框 46"/>
            <p:cNvSpPr txBox="1"/>
            <p:nvPr/>
          </p:nvSpPr>
          <p:spPr>
            <a:xfrm>
              <a:off x="3198818" y="3199210"/>
              <a:ext cx="11279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>
                  <a:solidFill>
                    <a:schemeClr val="bg1"/>
                  </a:solidFill>
                </a:rPr>
                <a:t>text here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  <p:sp>
          <p:nvSpPr>
            <p:cNvPr id="48" name="文本框 47"/>
            <p:cNvSpPr txBox="1"/>
            <p:nvPr/>
          </p:nvSpPr>
          <p:spPr>
            <a:xfrm>
              <a:off x="6343143" y="3199210"/>
              <a:ext cx="11279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>
                  <a:solidFill>
                    <a:schemeClr val="bg1"/>
                  </a:solidFill>
                </a:rPr>
                <a:t>text here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  <p:sp>
          <p:nvSpPr>
            <p:cNvPr id="49" name="文本框 48"/>
            <p:cNvSpPr txBox="1"/>
            <p:nvPr/>
          </p:nvSpPr>
          <p:spPr>
            <a:xfrm>
              <a:off x="9508524" y="3199210"/>
              <a:ext cx="11279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>
                  <a:solidFill>
                    <a:schemeClr val="bg1"/>
                  </a:solidFill>
                </a:rPr>
                <a:t>text here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  <p:sp>
          <p:nvSpPr>
            <p:cNvPr id="50" name="文本框 49"/>
            <p:cNvSpPr txBox="1"/>
            <p:nvPr/>
          </p:nvSpPr>
          <p:spPr>
            <a:xfrm>
              <a:off x="1551478" y="4746267"/>
              <a:ext cx="11279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>
                  <a:solidFill>
                    <a:schemeClr val="bg1"/>
                  </a:solidFill>
                </a:rPr>
                <a:t>text here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  <p:sp>
          <p:nvSpPr>
            <p:cNvPr id="51" name="文本框 50"/>
            <p:cNvSpPr txBox="1"/>
            <p:nvPr/>
          </p:nvSpPr>
          <p:spPr>
            <a:xfrm>
              <a:off x="4777846" y="4746266"/>
              <a:ext cx="11279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>
                  <a:solidFill>
                    <a:schemeClr val="bg1"/>
                  </a:solidFill>
                </a:rPr>
                <a:t>text here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  <p:sp>
          <p:nvSpPr>
            <p:cNvPr id="52" name="文本框 51"/>
            <p:cNvSpPr txBox="1"/>
            <p:nvPr/>
          </p:nvSpPr>
          <p:spPr>
            <a:xfrm>
              <a:off x="7943226" y="4746266"/>
              <a:ext cx="11279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>
                  <a:solidFill>
                    <a:schemeClr val="bg1"/>
                  </a:solidFill>
                </a:rPr>
                <a:t>text here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53" name="组合 52">
            <a:extLst>
              <a:ext uri="{FF2B5EF4-FFF2-40B4-BE49-F238E27FC236}">
                <a16:creationId xmlns:a16="http://schemas.microsoft.com/office/drawing/2014/main" xmlns="" id="{18A22EC6-28CF-4083-8112-FBBA279576E1}"/>
              </a:ext>
            </a:extLst>
          </p:cNvPr>
          <p:cNvGrpSpPr/>
          <p:nvPr/>
        </p:nvGrpSpPr>
        <p:grpSpPr>
          <a:xfrm rot="5400000">
            <a:off x="351367" y="387145"/>
            <a:ext cx="395467" cy="392267"/>
            <a:chOff x="690880" y="391162"/>
            <a:chExt cx="284480" cy="380999"/>
          </a:xfrm>
          <a:gradFill>
            <a:gsLst>
              <a:gs pos="19000">
                <a:srgbClr val="6EB92B"/>
              </a:gs>
              <a:gs pos="76000">
                <a:srgbClr val="3DC791"/>
              </a:gs>
            </a:gsLst>
            <a:lin ang="15600000" scaled="0"/>
          </a:gradFill>
        </p:grpSpPr>
        <p:sp>
          <p:nvSpPr>
            <p:cNvPr id="54" name="矩形 53">
              <a:extLst>
                <a:ext uri="{FF2B5EF4-FFF2-40B4-BE49-F238E27FC236}">
                  <a16:creationId xmlns:a16="http://schemas.microsoft.com/office/drawing/2014/main" xmlns="" id="{006777ED-F735-4DC2-A334-9BCB3A053B9A}"/>
                </a:ext>
              </a:extLst>
            </p:cNvPr>
            <p:cNvSpPr/>
            <p:nvPr/>
          </p:nvSpPr>
          <p:spPr>
            <a:xfrm>
              <a:off x="690880" y="528320"/>
              <a:ext cx="284480" cy="24384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67" spc="40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gency FB" panose="020B0503020202020204" pitchFamily="34" charset="0"/>
              </a:endParaRPr>
            </a:p>
          </p:txBody>
        </p:sp>
        <p:sp>
          <p:nvSpPr>
            <p:cNvPr id="55" name="矩形 54">
              <a:extLst>
                <a:ext uri="{FF2B5EF4-FFF2-40B4-BE49-F238E27FC236}">
                  <a16:creationId xmlns:a16="http://schemas.microsoft.com/office/drawing/2014/main" xmlns="" id="{ADB130FE-3617-48BF-B6EC-391E85BE5ADC}"/>
                </a:ext>
              </a:extLst>
            </p:cNvPr>
            <p:cNvSpPr/>
            <p:nvPr/>
          </p:nvSpPr>
          <p:spPr>
            <a:xfrm flipV="1">
              <a:off x="690880" y="391162"/>
              <a:ext cx="284480" cy="6603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67" spc="40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gency FB" panose="020B0503020202020204" pitchFamily="34" charset="0"/>
              </a:endParaRPr>
            </a:p>
          </p:txBody>
        </p:sp>
      </p:grpSp>
      <p:sp>
        <p:nvSpPr>
          <p:cNvPr id="56" name="文本框 55">
            <a:extLst>
              <a:ext uri="{FF2B5EF4-FFF2-40B4-BE49-F238E27FC236}">
                <a16:creationId xmlns:a16="http://schemas.microsoft.com/office/drawing/2014/main" xmlns="" id="{ACD479E9-0A2B-4E52-99E3-34F14F4E0B13}"/>
              </a:ext>
            </a:extLst>
          </p:cNvPr>
          <p:cNvSpPr txBox="1"/>
          <p:nvPr/>
        </p:nvSpPr>
        <p:spPr>
          <a:xfrm>
            <a:off x="877984" y="331895"/>
            <a:ext cx="2627216" cy="5027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67" spc="40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gency FB" panose="020B0503020202020204" pitchFamily="34" charset="0"/>
              </a:rPr>
              <a:t>点击输入标题</a:t>
            </a:r>
          </a:p>
        </p:txBody>
      </p:sp>
      <p:sp>
        <p:nvSpPr>
          <p:cNvPr id="57" name="išľíďè">
            <a:extLst>
              <a:ext uri="{FF2B5EF4-FFF2-40B4-BE49-F238E27FC236}">
                <a16:creationId xmlns:a16="http://schemas.microsoft.com/office/drawing/2014/main" xmlns="" id="{946FB436-8D4A-4C64-9ED1-B7F140585E81}"/>
              </a:ext>
            </a:extLst>
          </p:cNvPr>
          <p:cNvSpPr/>
          <p:nvPr/>
        </p:nvSpPr>
        <p:spPr bwMode="auto">
          <a:xfrm>
            <a:off x="2377803" y="1668023"/>
            <a:ext cx="2589436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lvl="0" algn="ctr" defTabSz="913765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在此框中选择粘贴，并选择只保留文字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</a:t>
            </a:r>
          </a:p>
        </p:txBody>
      </p:sp>
      <p:sp>
        <p:nvSpPr>
          <p:cNvPr id="58" name="iSlíďè">
            <a:extLst>
              <a:ext uri="{FF2B5EF4-FFF2-40B4-BE49-F238E27FC236}">
                <a16:creationId xmlns:a16="http://schemas.microsoft.com/office/drawing/2014/main" xmlns="" id="{6E90FCA3-B62A-4B04-9A4C-B2BE23499832}"/>
              </a:ext>
            </a:extLst>
          </p:cNvPr>
          <p:cNvSpPr txBox="1"/>
          <p:nvPr/>
        </p:nvSpPr>
        <p:spPr bwMode="auto">
          <a:xfrm>
            <a:off x="2930928" y="1320775"/>
            <a:ext cx="2195830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标题文本预设</a:t>
            </a:r>
          </a:p>
        </p:txBody>
      </p:sp>
      <p:sp>
        <p:nvSpPr>
          <p:cNvPr id="74" name="išľíďè">
            <a:extLst>
              <a:ext uri="{FF2B5EF4-FFF2-40B4-BE49-F238E27FC236}">
                <a16:creationId xmlns:a16="http://schemas.microsoft.com/office/drawing/2014/main" xmlns="" id="{77EF7C6B-189A-43BB-B7F9-D3E03BE5686A}"/>
              </a:ext>
            </a:extLst>
          </p:cNvPr>
          <p:cNvSpPr/>
          <p:nvPr/>
        </p:nvSpPr>
        <p:spPr bwMode="auto">
          <a:xfrm>
            <a:off x="5576521" y="1642864"/>
            <a:ext cx="2589436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lvl="0" algn="ctr" defTabSz="913765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在此框中选择粘贴，并选择只保留文字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</a:t>
            </a:r>
          </a:p>
        </p:txBody>
      </p:sp>
      <p:sp>
        <p:nvSpPr>
          <p:cNvPr id="75" name="iSlíďè">
            <a:extLst>
              <a:ext uri="{FF2B5EF4-FFF2-40B4-BE49-F238E27FC236}">
                <a16:creationId xmlns:a16="http://schemas.microsoft.com/office/drawing/2014/main" xmlns="" id="{C14844FC-5433-47CB-90A1-11E747DD61BA}"/>
              </a:ext>
            </a:extLst>
          </p:cNvPr>
          <p:cNvSpPr txBox="1"/>
          <p:nvPr/>
        </p:nvSpPr>
        <p:spPr bwMode="auto">
          <a:xfrm>
            <a:off x="6129646" y="1295616"/>
            <a:ext cx="2195830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标题文本预设</a:t>
            </a:r>
          </a:p>
        </p:txBody>
      </p:sp>
      <p:sp>
        <p:nvSpPr>
          <p:cNvPr id="76" name="išľíďè">
            <a:extLst>
              <a:ext uri="{FF2B5EF4-FFF2-40B4-BE49-F238E27FC236}">
                <a16:creationId xmlns:a16="http://schemas.microsoft.com/office/drawing/2014/main" xmlns="" id="{61DB6711-434D-4E9D-BFE5-654174A00B00}"/>
              </a:ext>
            </a:extLst>
          </p:cNvPr>
          <p:cNvSpPr/>
          <p:nvPr/>
        </p:nvSpPr>
        <p:spPr bwMode="auto">
          <a:xfrm>
            <a:off x="8657437" y="1667796"/>
            <a:ext cx="2589436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lvl="0" algn="ctr" defTabSz="913765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在此框中选择粘贴，并选择只保留文字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</a:t>
            </a:r>
          </a:p>
        </p:txBody>
      </p:sp>
      <p:sp>
        <p:nvSpPr>
          <p:cNvPr id="77" name="iSlíďè">
            <a:extLst>
              <a:ext uri="{FF2B5EF4-FFF2-40B4-BE49-F238E27FC236}">
                <a16:creationId xmlns:a16="http://schemas.microsoft.com/office/drawing/2014/main" xmlns="" id="{5ADFD5A9-E970-4F51-B550-FAC70D54ED55}"/>
              </a:ext>
            </a:extLst>
          </p:cNvPr>
          <p:cNvSpPr txBox="1"/>
          <p:nvPr/>
        </p:nvSpPr>
        <p:spPr bwMode="auto">
          <a:xfrm>
            <a:off x="9210562" y="1320548"/>
            <a:ext cx="2195830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标题文本预设</a:t>
            </a:r>
          </a:p>
        </p:txBody>
      </p:sp>
      <p:sp>
        <p:nvSpPr>
          <p:cNvPr id="78" name="išľíďè">
            <a:extLst>
              <a:ext uri="{FF2B5EF4-FFF2-40B4-BE49-F238E27FC236}">
                <a16:creationId xmlns:a16="http://schemas.microsoft.com/office/drawing/2014/main" xmlns="" id="{015C4978-D194-4C00-8106-85D2FB96C839}"/>
              </a:ext>
            </a:extLst>
          </p:cNvPr>
          <p:cNvSpPr/>
          <p:nvPr/>
        </p:nvSpPr>
        <p:spPr bwMode="auto">
          <a:xfrm>
            <a:off x="726763" y="5907694"/>
            <a:ext cx="2589436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lvl="0" algn="ctr" defTabSz="913765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在此框中选择粘贴，并选择只保留文字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</a:t>
            </a:r>
          </a:p>
        </p:txBody>
      </p:sp>
      <p:sp>
        <p:nvSpPr>
          <p:cNvPr id="79" name="iSlíďè">
            <a:extLst>
              <a:ext uri="{FF2B5EF4-FFF2-40B4-BE49-F238E27FC236}">
                <a16:creationId xmlns:a16="http://schemas.microsoft.com/office/drawing/2014/main" xmlns="" id="{D23D6250-5759-4F48-AEA2-5DCFA3B50297}"/>
              </a:ext>
            </a:extLst>
          </p:cNvPr>
          <p:cNvSpPr txBox="1"/>
          <p:nvPr/>
        </p:nvSpPr>
        <p:spPr bwMode="auto">
          <a:xfrm>
            <a:off x="1279888" y="5560446"/>
            <a:ext cx="2195830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标题文本预设</a:t>
            </a:r>
          </a:p>
        </p:txBody>
      </p:sp>
      <p:sp>
        <p:nvSpPr>
          <p:cNvPr id="80" name="išľíďè">
            <a:extLst>
              <a:ext uri="{FF2B5EF4-FFF2-40B4-BE49-F238E27FC236}">
                <a16:creationId xmlns:a16="http://schemas.microsoft.com/office/drawing/2014/main" xmlns="" id="{29B508AC-1828-4D20-A9FA-3CD054A37377}"/>
              </a:ext>
            </a:extLst>
          </p:cNvPr>
          <p:cNvSpPr/>
          <p:nvPr/>
        </p:nvSpPr>
        <p:spPr bwMode="auto">
          <a:xfrm>
            <a:off x="3939718" y="5857115"/>
            <a:ext cx="2589436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lvl="0" algn="ctr" defTabSz="913765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在此框中选择粘贴，并选择只保留文字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</a:t>
            </a:r>
          </a:p>
        </p:txBody>
      </p:sp>
      <p:sp>
        <p:nvSpPr>
          <p:cNvPr id="81" name="iSlíďè">
            <a:extLst>
              <a:ext uri="{FF2B5EF4-FFF2-40B4-BE49-F238E27FC236}">
                <a16:creationId xmlns:a16="http://schemas.microsoft.com/office/drawing/2014/main" xmlns="" id="{3347A6B7-4EE5-41E9-8103-CD88E1C5882E}"/>
              </a:ext>
            </a:extLst>
          </p:cNvPr>
          <p:cNvSpPr txBox="1"/>
          <p:nvPr/>
        </p:nvSpPr>
        <p:spPr bwMode="auto">
          <a:xfrm>
            <a:off x="4492843" y="5509867"/>
            <a:ext cx="2195830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标题文本预设</a:t>
            </a:r>
          </a:p>
        </p:txBody>
      </p:sp>
      <p:sp>
        <p:nvSpPr>
          <p:cNvPr id="82" name="išľíďè">
            <a:extLst>
              <a:ext uri="{FF2B5EF4-FFF2-40B4-BE49-F238E27FC236}">
                <a16:creationId xmlns:a16="http://schemas.microsoft.com/office/drawing/2014/main" xmlns="" id="{D5A78ADF-8F4B-43B8-B085-AD63533871BA}"/>
              </a:ext>
            </a:extLst>
          </p:cNvPr>
          <p:cNvSpPr/>
          <p:nvPr/>
        </p:nvSpPr>
        <p:spPr bwMode="auto">
          <a:xfrm>
            <a:off x="7145994" y="5857115"/>
            <a:ext cx="2589436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lvl="0" algn="ctr" defTabSz="913765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在此框中选择粘贴，并选择只保留文字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</a:t>
            </a:r>
          </a:p>
        </p:txBody>
      </p:sp>
      <p:sp>
        <p:nvSpPr>
          <p:cNvPr id="83" name="iSlíďè">
            <a:extLst>
              <a:ext uri="{FF2B5EF4-FFF2-40B4-BE49-F238E27FC236}">
                <a16:creationId xmlns:a16="http://schemas.microsoft.com/office/drawing/2014/main" xmlns="" id="{6E8228AD-2552-4B85-8B39-EBDAF1E36F7A}"/>
              </a:ext>
            </a:extLst>
          </p:cNvPr>
          <p:cNvSpPr txBox="1"/>
          <p:nvPr/>
        </p:nvSpPr>
        <p:spPr bwMode="auto">
          <a:xfrm>
            <a:off x="7699119" y="5509867"/>
            <a:ext cx="2195830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标题文本预设</a:t>
            </a:r>
          </a:p>
        </p:txBody>
      </p:sp>
    </p:spTree>
    <p:extLst>
      <p:ext uri="{BB962C8B-B14F-4D97-AF65-F5344CB8AC3E}">
        <p14:creationId xmlns:p14="http://schemas.microsoft.com/office/powerpoint/2010/main" val="11771737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9" name="组合 68"/>
          <p:cNvGrpSpPr/>
          <p:nvPr/>
        </p:nvGrpSpPr>
        <p:grpSpPr>
          <a:xfrm>
            <a:off x="1473201" y="1791500"/>
            <a:ext cx="4454102" cy="5066500"/>
            <a:chOff x="116398" y="1525942"/>
            <a:chExt cx="4704191" cy="5350973"/>
          </a:xfrm>
          <a:gradFill>
            <a:gsLst>
              <a:gs pos="19000">
                <a:srgbClr val="6EB92B"/>
              </a:gs>
              <a:gs pos="76000">
                <a:srgbClr val="3DC791"/>
              </a:gs>
            </a:gsLst>
            <a:lin ang="15600000" scaled="0"/>
          </a:gradFill>
        </p:grpSpPr>
        <p:grpSp>
          <p:nvGrpSpPr>
            <p:cNvPr id="70" name="Group 207"/>
            <p:cNvGrpSpPr/>
            <p:nvPr/>
          </p:nvGrpSpPr>
          <p:grpSpPr>
            <a:xfrm>
              <a:off x="116398" y="2870721"/>
              <a:ext cx="4704191" cy="4006194"/>
              <a:chOff x="3447767" y="2166624"/>
              <a:chExt cx="4688993" cy="4803230"/>
            </a:xfrm>
            <a:grpFill/>
          </p:grpSpPr>
          <p:grpSp>
            <p:nvGrpSpPr>
              <p:cNvPr id="91" name="Group 192"/>
              <p:cNvGrpSpPr/>
              <p:nvPr/>
            </p:nvGrpSpPr>
            <p:grpSpPr>
              <a:xfrm rot="10800000">
                <a:off x="3447767" y="2166624"/>
                <a:ext cx="4688993" cy="4803230"/>
                <a:chOff x="3447767" y="3589022"/>
                <a:chExt cx="4688993" cy="4803230"/>
              </a:xfrm>
              <a:grpFill/>
            </p:grpSpPr>
            <p:grpSp>
              <p:nvGrpSpPr>
                <p:cNvPr id="100" name="Group 7"/>
                <p:cNvGrpSpPr/>
                <p:nvPr/>
              </p:nvGrpSpPr>
              <p:grpSpPr>
                <a:xfrm rot="16200000">
                  <a:off x="5178576" y="1858213"/>
                  <a:ext cx="1227376" cy="4688993"/>
                  <a:chOff x="5178576" y="1858213"/>
                  <a:chExt cx="1227376" cy="4688993"/>
                </a:xfrm>
                <a:grpFill/>
              </p:grpSpPr>
              <p:sp>
                <p:nvSpPr>
                  <p:cNvPr id="104" name="Freeform 141"/>
                  <p:cNvSpPr/>
                  <p:nvPr/>
                </p:nvSpPr>
                <p:spPr bwMode="auto">
                  <a:xfrm flipH="1">
                    <a:off x="5189204" y="1858213"/>
                    <a:ext cx="510077" cy="2021713"/>
                  </a:xfrm>
                  <a:custGeom>
                    <a:avLst/>
                    <a:gdLst>
                      <a:gd name="T0" fmla="*/ 192 w 192"/>
                      <a:gd name="T1" fmla="*/ 724 h 761"/>
                      <a:gd name="T2" fmla="*/ 0 w 192"/>
                      <a:gd name="T3" fmla="*/ 0 h 761"/>
                      <a:gd name="T4" fmla="*/ 0 w 192"/>
                      <a:gd name="T5" fmla="*/ 223 h 761"/>
                      <a:gd name="T6" fmla="*/ 192 w 192"/>
                      <a:gd name="T7" fmla="*/ 761 h 761"/>
                      <a:gd name="T8" fmla="*/ 192 w 192"/>
                      <a:gd name="T9" fmla="*/ 724 h 76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92" h="761">
                        <a:moveTo>
                          <a:pt x="192" y="724"/>
                        </a:moveTo>
                        <a:lnTo>
                          <a:pt x="0" y="0"/>
                        </a:lnTo>
                        <a:lnTo>
                          <a:pt x="0" y="223"/>
                        </a:lnTo>
                        <a:lnTo>
                          <a:pt x="192" y="761"/>
                        </a:lnTo>
                        <a:lnTo>
                          <a:pt x="192" y="72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vert="horz" wrap="square" lIns="68580" tIns="34289" rIns="68580" bIns="34289" numCol="1" anchor="t" anchorCtr="0" compatLnSpc="1"/>
                  <a:lstStyle/>
                  <a:p>
                    <a:endParaRPr lang="id-ID" sz="1353"/>
                  </a:p>
                </p:txBody>
              </p:sp>
              <p:sp>
                <p:nvSpPr>
                  <p:cNvPr id="105" name="Freeform 142"/>
                  <p:cNvSpPr/>
                  <p:nvPr/>
                </p:nvSpPr>
                <p:spPr bwMode="auto">
                  <a:xfrm flipH="1">
                    <a:off x="5183888" y="2878369"/>
                    <a:ext cx="528675" cy="1179554"/>
                  </a:xfrm>
                  <a:custGeom>
                    <a:avLst/>
                    <a:gdLst>
                      <a:gd name="T0" fmla="*/ 199 w 199"/>
                      <a:gd name="T1" fmla="*/ 408 h 444"/>
                      <a:gd name="T2" fmla="*/ 0 w 199"/>
                      <a:gd name="T3" fmla="*/ 0 h 444"/>
                      <a:gd name="T4" fmla="*/ 0 w 199"/>
                      <a:gd name="T5" fmla="*/ 228 h 444"/>
                      <a:gd name="T6" fmla="*/ 199 w 199"/>
                      <a:gd name="T7" fmla="*/ 444 h 444"/>
                      <a:gd name="T8" fmla="*/ 199 w 199"/>
                      <a:gd name="T9" fmla="*/ 408 h 44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99" h="444">
                        <a:moveTo>
                          <a:pt x="199" y="408"/>
                        </a:moveTo>
                        <a:lnTo>
                          <a:pt x="0" y="0"/>
                        </a:lnTo>
                        <a:lnTo>
                          <a:pt x="0" y="228"/>
                        </a:lnTo>
                        <a:lnTo>
                          <a:pt x="199" y="444"/>
                        </a:lnTo>
                        <a:lnTo>
                          <a:pt x="199" y="40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vert="horz" wrap="square" lIns="68580" tIns="34289" rIns="68580" bIns="34289" numCol="1" anchor="t" anchorCtr="0" compatLnSpc="1"/>
                  <a:lstStyle/>
                  <a:p>
                    <a:endParaRPr lang="id-ID" sz="1353"/>
                  </a:p>
                </p:txBody>
              </p:sp>
              <p:sp>
                <p:nvSpPr>
                  <p:cNvPr id="106" name="Freeform 143"/>
                  <p:cNvSpPr/>
                  <p:nvPr/>
                </p:nvSpPr>
                <p:spPr bwMode="auto">
                  <a:xfrm flipH="1">
                    <a:off x="5197172" y="3893209"/>
                    <a:ext cx="515391" cy="600404"/>
                  </a:xfrm>
                  <a:custGeom>
                    <a:avLst/>
                    <a:gdLst>
                      <a:gd name="T0" fmla="*/ 194 w 194"/>
                      <a:gd name="T1" fmla="*/ 98 h 226"/>
                      <a:gd name="T2" fmla="*/ 0 w 194"/>
                      <a:gd name="T3" fmla="*/ 0 h 226"/>
                      <a:gd name="T4" fmla="*/ 0 w 194"/>
                      <a:gd name="T5" fmla="*/ 226 h 226"/>
                      <a:gd name="T6" fmla="*/ 194 w 194"/>
                      <a:gd name="T7" fmla="*/ 133 h 226"/>
                      <a:gd name="T8" fmla="*/ 194 w 194"/>
                      <a:gd name="T9" fmla="*/ 98 h 22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94" h="226">
                        <a:moveTo>
                          <a:pt x="194" y="98"/>
                        </a:moveTo>
                        <a:lnTo>
                          <a:pt x="0" y="0"/>
                        </a:lnTo>
                        <a:lnTo>
                          <a:pt x="0" y="226"/>
                        </a:lnTo>
                        <a:lnTo>
                          <a:pt x="194" y="133"/>
                        </a:lnTo>
                        <a:lnTo>
                          <a:pt x="194" y="9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vert="horz" wrap="square" lIns="68580" tIns="34289" rIns="68580" bIns="34289" numCol="1" anchor="t" anchorCtr="0" compatLnSpc="1"/>
                  <a:lstStyle/>
                  <a:p>
                    <a:endParaRPr lang="id-ID" sz="1353"/>
                  </a:p>
                </p:txBody>
              </p:sp>
              <p:sp>
                <p:nvSpPr>
                  <p:cNvPr id="107" name="Freeform 144"/>
                  <p:cNvSpPr/>
                  <p:nvPr/>
                </p:nvSpPr>
                <p:spPr bwMode="auto">
                  <a:xfrm flipH="1">
                    <a:off x="5183888" y="4342184"/>
                    <a:ext cx="528675" cy="1176897"/>
                  </a:xfrm>
                  <a:custGeom>
                    <a:avLst/>
                    <a:gdLst>
                      <a:gd name="T0" fmla="*/ 199 w 199"/>
                      <a:gd name="T1" fmla="*/ 0 h 443"/>
                      <a:gd name="T2" fmla="*/ 0 w 199"/>
                      <a:gd name="T3" fmla="*/ 218 h 443"/>
                      <a:gd name="T4" fmla="*/ 0 w 199"/>
                      <a:gd name="T5" fmla="*/ 443 h 443"/>
                      <a:gd name="T6" fmla="*/ 199 w 199"/>
                      <a:gd name="T7" fmla="*/ 35 h 443"/>
                      <a:gd name="T8" fmla="*/ 199 w 199"/>
                      <a:gd name="T9" fmla="*/ 0 h 44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99" h="443">
                        <a:moveTo>
                          <a:pt x="199" y="0"/>
                        </a:moveTo>
                        <a:lnTo>
                          <a:pt x="0" y="218"/>
                        </a:lnTo>
                        <a:lnTo>
                          <a:pt x="0" y="443"/>
                        </a:lnTo>
                        <a:lnTo>
                          <a:pt x="199" y="35"/>
                        </a:lnTo>
                        <a:lnTo>
                          <a:pt x="199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vert="horz" wrap="square" lIns="68580" tIns="34289" rIns="68580" bIns="34289" numCol="1" anchor="t" anchorCtr="0" compatLnSpc="1"/>
                  <a:lstStyle/>
                  <a:p>
                    <a:endParaRPr lang="id-ID" sz="1353"/>
                  </a:p>
                </p:txBody>
              </p:sp>
              <p:sp>
                <p:nvSpPr>
                  <p:cNvPr id="108" name="Freeform 145"/>
                  <p:cNvSpPr/>
                  <p:nvPr/>
                </p:nvSpPr>
                <p:spPr bwMode="auto">
                  <a:xfrm flipH="1">
                    <a:off x="5178576" y="4512210"/>
                    <a:ext cx="539302" cy="2029684"/>
                  </a:xfrm>
                  <a:custGeom>
                    <a:avLst/>
                    <a:gdLst>
                      <a:gd name="T0" fmla="*/ 203 w 203"/>
                      <a:gd name="T1" fmla="*/ 0 h 764"/>
                      <a:gd name="T2" fmla="*/ 0 w 203"/>
                      <a:gd name="T3" fmla="*/ 536 h 764"/>
                      <a:gd name="T4" fmla="*/ 0 w 203"/>
                      <a:gd name="T5" fmla="*/ 764 h 764"/>
                      <a:gd name="T6" fmla="*/ 203 w 203"/>
                      <a:gd name="T7" fmla="*/ 35 h 764"/>
                      <a:gd name="T8" fmla="*/ 203 w 203"/>
                      <a:gd name="T9" fmla="*/ 0 h 76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03" h="764">
                        <a:moveTo>
                          <a:pt x="203" y="0"/>
                        </a:moveTo>
                        <a:lnTo>
                          <a:pt x="0" y="536"/>
                        </a:lnTo>
                        <a:lnTo>
                          <a:pt x="0" y="764"/>
                        </a:lnTo>
                        <a:lnTo>
                          <a:pt x="203" y="35"/>
                        </a:lnTo>
                        <a:lnTo>
                          <a:pt x="203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vert="horz" wrap="square" lIns="68580" tIns="34289" rIns="68580" bIns="34289" numCol="1" anchor="t" anchorCtr="0" compatLnSpc="1"/>
                  <a:lstStyle/>
                  <a:p>
                    <a:endParaRPr lang="id-ID" sz="1353"/>
                  </a:p>
                </p:txBody>
              </p:sp>
              <p:sp>
                <p:nvSpPr>
                  <p:cNvPr id="109" name="Rectangle 37"/>
                  <p:cNvSpPr>
                    <a:spLocks noChangeArrowheads="1"/>
                  </p:cNvSpPr>
                  <p:nvPr/>
                </p:nvSpPr>
                <p:spPr bwMode="auto">
                  <a:xfrm flipH="1">
                    <a:off x="5699281" y="1858213"/>
                    <a:ext cx="706670" cy="592433"/>
                  </a:xfrm>
                  <a:prstGeom prst="rect">
                    <a:avLst/>
                  </a:prstGeom>
                  <a:grpFill/>
                  <a:ln>
                    <a:noFill/>
                  </a:ln>
                </p:spPr>
                <p:txBody>
                  <a:bodyPr vert="horz" wrap="square" lIns="68580" tIns="34289" rIns="68580" bIns="34289" numCol="1" anchor="t" anchorCtr="0" compatLnSpc="1"/>
                  <a:lstStyle/>
                  <a:p>
                    <a:endParaRPr lang="id-ID" sz="1353"/>
                  </a:p>
                </p:txBody>
              </p:sp>
              <p:sp>
                <p:nvSpPr>
                  <p:cNvPr id="110" name="Rectangle 38"/>
                  <p:cNvSpPr>
                    <a:spLocks noChangeArrowheads="1"/>
                  </p:cNvSpPr>
                  <p:nvPr/>
                </p:nvSpPr>
                <p:spPr bwMode="auto">
                  <a:xfrm flipH="1">
                    <a:off x="5712564" y="2878369"/>
                    <a:ext cx="693388" cy="605717"/>
                  </a:xfrm>
                  <a:prstGeom prst="rect">
                    <a:avLst/>
                  </a:prstGeom>
                  <a:grpFill/>
                  <a:ln>
                    <a:noFill/>
                  </a:ln>
                </p:spPr>
                <p:txBody>
                  <a:bodyPr vert="horz" wrap="square" lIns="68580" tIns="34289" rIns="68580" bIns="34289" numCol="1" anchor="t" anchorCtr="0" compatLnSpc="1"/>
                  <a:lstStyle/>
                  <a:p>
                    <a:endParaRPr lang="id-ID" sz="1353"/>
                  </a:p>
                </p:txBody>
              </p:sp>
              <p:sp>
                <p:nvSpPr>
                  <p:cNvPr id="111" name="Rectangle 39"/>
                  <p:cNvSpPr>
                    <a:spLocks noChangeArrowheads="1"/>
                  </p:cNvSpPr>
                  <p:nvPr/>
                </p:nvSpPr>
                <p:spPr bwMode="auto">
                  <a:xfrm flipH="1">
                    <a:off x="5712564" y="3893209"/>
                    <a:ext cx="693388" cy="600404"/>
                  </a:xfrm>
                  <a:prstGeom prst="rect">
                    <a:avLst/>
                  </a:prstGeom>
                  <a:grpFill/>
                  <a:ln>
                    <a:noFill/>
                  </a:ln>
                </p:spPr>
                <p:txBody>
                  <a:bodyPr vert="horz" wrap="square" lIns="68580" tIns="34289" rIns="68580" bIns="34289" numCol="1" anchor="t" anchorCtr="0" compatLnSpc="1"/>
                  <a:lstStyle/>
                  <a:p>
                    <a:endParaRPr lang="id-ID" sz="1353"/>
                  </a:p>
                </p:txBody>
              </p:sp>
              <p:sp>
                <p:nvSpPr>
                  <p:cNvPr id="112" name="Rectangle 40"/>
                  <p:cNvSpPr>
                    <a:spLocks noChangeArrowheads="1"/>
                  </p:cNvSpPr>
                  <p:nvPr/>
                </p:nvSpPr>
                <p:spPr bwMode="auto">
                  <a:xfrm flipH="1">
                    <a:off x="5707251" y="4916021"/>
                    <a:ext cx="698701" cy="597746"/>
                  </a:xfrm>
                  <a:prstGeom prst="rect">
                    <a:avLst/>
                  </a:prstGeom>
                  <a:grpFill/>
                  <a:ln>
                    <a:noFill/>
                  </a:ln>
                </p:spPr>
                <p:txBody>
                  <a:bodyPr vert="horz" wrap="square" lIns="68580" tIns="34289" rIns="68580" bIns="34289" numCol="1" anchor="t" anchorCtr="0" compatLnSpc="1"/>
                  <a:lstStyle/>
                  <a:p>
                    <a:endParaRPr lang="id-ID" sz="1353"/>
                  </a:p>
                </p:txBody>
              </p:sp>
              <p:sp>
                <p:nvSpPr>
                  <p:cNvPr id="113" name="Rectangle 41"/>
                  <p:cNvSpPr>
                    <a:spLocks noChangeArrowheads="1"/>
                  </p:cNvSpPr>
                  <p:nvPr/>
                </p:nvSpPr>
                <p:spPr bwMode="auto">
                  <a:xfrm flipH="1">
                    <a:off x="5717877" y="5936176"/>
                    <a:ext cx="688074" cy="611030"/>
                  </a:xfrm>
                  <a:prstGeom prst="rect">
                    <a:avLst/>
                  </a:prstGeom>
                  <a:grpFill/>
                  <a:ln>
                    <a:noFill/>
                  </a:ln>
                </p:spPr>
                <p:txBody>
                  <a:bodyPr vert="horz" wrap="square" lIns="68580" tIns="34289" rIns="68580" bIns="34289" numCol="1" anchor="t" anchorCtr="0" compatLnSpc="1"/>
                  <a:lstStyle/>
                  <a:p>
                    <a:endParaRPr lang="id-ID" sz="1353"/>
                  </a:p>
                </p:txBody>
              </p:sp>
            </p:grpSp>
            <p:sp>
              <p:nvSpPr>
                <p:cNvPr id="101" name="Rectangle 45"/>
                <p:cNvSpPr>
                  <a:spLocks noChangeArrowheads="1"/>
                </p:cNvSpPr>
                <p:nvPr/>
              </p:nvSpPr>
              <p:spPr bwMode="auto">
                <a:xfrm rot="16200000" flipH="1">
                  <a:off x="4153879" y="6189560"/>
                  <a:ext cx="2878921" cy="104063"/>
                </a:xfrm>
                <a:prstGeom prst="rect">
                  <a:avLst/>
                </a:prstGeom>
                <a:grpFill/>
                <a:ln>
                  <a:noFill/>
                </a:ln>
              </p:spPr>
              <p:txBody>
                <a:bodyPr vert="horz" wrap="square" lIns="68580" tIns="34289" rIns="68580" bIns="34289" numCol="1" anchor="t" anchorCtr="0" compatLnSpc="1"/>
                <a:lstStyle/>
                <a:p>
                  <a:endParaRPr lang="id-ID" sz="1353"/>
                </a:p>
              </p:txBody>
            </p:sp>
            <p:sp>
              <p:nvSpPr>
                <p:cNvPr id="102" name="Rectangle 48"/>
                <p:cNvSpPr>
                  <a:spLocks noChangeArrowheads="1"/>
                </p:cNvSpPr>
                <p:nvPr/>
              </p:nvSpPr>
              <p:spPr bwMode="auto">
                <a:xfrm rot="16200000" flipH="1">
                  <a:off x="3994821" y="6545761"/>
                  <a:ext cx="3600000" cy="92982"/>
                </a:xfrm>
                <a:prstGeom prst="rect">
                  <a:avLst/>
                </a:prstGeom>
                <a:grpFill/>
                <a:ln>
                  <a:noFill/>
                </a:ln>
              </p:spPr>
              <p:txBody>
                <a:bodyPr vert="horz" wrap="square" lIns="68580" tIns="34289" rIns="68580" bIns="34289" numCol="1" anchor="t" anchorCtr="0" compatLnSpc="1"/>
                <a:lstStyle/>
                <a:p>
                  <a:endParaRPr lang="id-ID" sz="1353"/>
                </a:p>
              </p:txBody>
            </p:sp>
            <p:sp>
              <p:nvSpPr>
                <p:cNvPr id="103" name="Freeform 52"/>
                <p:cNvSpPr/>
                <p:nvPr/>
              </p:nvSpPr>
              <p:spPr bwMode="auto">
                <a:xfrm rot="16200000" flipH="1">
                  <a:off x="4539811" y="6191516"/>
                  <a:ext cx="2880000" cy="93298"/>
                </a:xfrm>
                <a:custGeom>
                  <a:avLst/>
                  <a:gdLst>
                    <a:gd name="T0" fmla="*/ 0 w 501"/>
                    <a:gd name="T1" fmla="*/ 2 h 17"/>
                    <a:gd name="T2" fmla="*/ 0 w 501"/>
                    <a:gd name="T3" fmla="*/ 17 h 17"/>
                    <a:gd name="T4" fmla="*/ 501 w 501"/>
                    <a:gd name="T5" fmla="*/ 17 h 17"/>
                    <a:gd name="T6" fmla="*/ 501 w 501"/>
                    <a:gd name="T7" fmla="*/ 1 h 17"/>
                    <a:gd name="T8" fmla="*/ 0 w 501"/>
                    <a:gd name="T9" fmla="*/ 2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01" h="17">
                      <a:moveTo>
                        <a:pt x="0" y="2"/>
                      </a:moveTo>
                      <a:cubicBezTo>
                        <a:pt x="0" y="17"/>
                        <a:pt x="0" y="17"/>
                        <a:pt x="0" y="17"/>
                      </a:cubicBezTo>
                      <a:cubicBezTo>
                        <a:pt x="4" y="17"/>
                        <a:pt x="447" y="15"/>
                        <a:pt x="501" y="17"/>
                      </a:cubicBezTo>
                      <a:cubicBezTo>
                        <a:pt x="501" y="1"/>
                        <a:pt x="501" y="1"/>
                        <a:pt x="501" y="1"/>
                      </a:cubicBezTo>
                      <a:cubicBezTo>
                        <a:pt x="443" y="0"/>
                        <a:pt x="18" y="2"/>
                        <a:pt x="0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68580" tIns="34289" rIns="68580" bIns="34289" numCol="1" anchor="t" anchorCtr="0" compatLnSpc="1"/>
                <a:lstStyle/>
                <a:p>
                  <a:endParaRPr lang="id-ID" sz="1353"/>
                </a:p>
              </p:txBody>
            </p:sp>
          </p:grpSp>
          <p:grpSp>
            <p:nvGrpSpPr>
              <p:cNvPr id="92" name="Group 196"/>
              <p:cNvGrpSpPr/>
              <p:nvPr/>
            </p:nvGrpSpPr>
            <p:grpSpPr>
              <a:xfrm rot="5400000">
                <a:off x="5314466" y="4302980"/>
                <a:ext cx="2266984" cy="647235"/>
                <a:chOff x="6694399" y="1744909"/>
                <a:chExt cx="2266984" cy="647235"/>
              </a:xfrm>
              <a:grpFill/>
            </p:grpSpPr>
            <p:sp>
              <p:nvSpPr>
                <p:cNvPr id="98" name="Rectangle 48"/>
                <p:cNvSpPr>
                  <a:spLocks noChangeArrowheads="1"/>
                </p:cNvSpPr>
                <p:nvPr/>
              </p:nvSpPr>
              <p:spPr bwMode="auto">
                <a:xfrm flipH="1">
                  <a:off x="7161383" y="2285771"/>
                  <a:ext cx="1800000" cy="106373"/>
                </a:xfrm>
                <a:prstGeom prst="rect">
                  <a:avLst/>
                </a:prstGeom>
                <a:grpFill/>
                <a:ln>
                  <a:noFill/>
                </a:ln>
              </p:spPr>
              <p:txBody>
                <a:bodyPr vert="horz" wrap="square" lIns="68580" tIns="34289" rIns="68580" bIns="34289" numCol="1" anchor="t" anchorCtr="0" compatLnSpc="1"/>
                <a:lstStyle/>
                <a:p>
                  <a:endParaRPr lang="id-ID"/>
                </a:p>
              </p:txBody>
            </p:sp>
            <p:sp>
              <p:nvSpPr>
                <p:cNvPr id="99" name="Freeform 50"/>
                <p:cNvSpPr/>
                <p:nvPr/>
              </p:nvSpPr>
              <p:spPr bwMode="auto">
                <a:xfrm flipH="1">
                  <a:off x="6694399" y="1744909"/>
                  <a:ext cx="470468" cy="645906"/>
                </a:xfrm>
                <a:custGeom>
                  <a:avLst/>
                  <a:gdLst>
                    <a:gd name="T0" fmla="*/ 58 w 73"/>
                    <a:gd name="T1" fmla="*/ 0 h 89"/>
                    <a:gd name="T2" fmla="*/ 58 w 73"/>
                    <a:gd name="T3" fmla="*/ 1 h 89"/>
                    <a:gd name="T4" fmla="*/ 1 w 73"/>
                    <a:gd name="T5" fmla="*/ 74 h 89"/>
                    <a:gd name="T6" fmla="*/ 0 w 73"/>
                    <a:gd name="T7" fmla="*/ 74 h 89"/>
                    <a:gd name="T8" fmla="*/ 0 w 73"/>
                    <a:gd name="T9" fmla="*/ 89 h 89"/>
                    <a:gd name="T10" fmla="*/ 1 w 73"/>
                    <a:gd name="T11" fmla="*/ 89 h 89"/>
                    <a:gd name="T12" fmla="*/ 58 w 73"/>
                    <a:gd name="T13" fmla="*/ 60 h 89"/>
                    <a:gd name="T14" fmla="*/ 73 w 73"/>
                    <a:gd name="T15" fmla="*/ 1 h 89"/>
                    <a:gd name="T16" fmla="*/ 73 w 73"/>
                    <a:gd name="T17" fmla="*/ 0 h 89"/>
                    <a:gd name="T18" fmla="*/ 58 w 73"/>
                    <a:gd name="T19" fmla="*/ 0 h 8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73" h="89">
                      <a:moveTo>
                        <a:pt x="58" y="0"/>
                      </a:moveTo>
                      <a:cubicBezTo>
                        <a:pt x="58" y="1"/>
                        <a:pt x="58" y="1"/>
                        <a:pt x="58" y="1"/>
                      </a:cubicBezTo>
                      <a:cubicBezTo>
                        <a:pt x="58" y="23"/>
                        <a:pt x="52" y="74"/>
                        <a:pt x="1" y="74"/>
                      </a:cubicBezTo>
                      <a:cubicBezTo>
                        <a:pt x="0" y="74"/>
                        <a:pt x="0" y="74"/>
                        <a:pt x="0" y="74"/>
                      </a:cubicBezTo>
                      <a:cubicBezTo>
                        <a:pt x="0" y="89"/>
                        <a:pt x="0" y="89"/>
                        <a:pt x="0" y="89"/>
                      </a:cubicBezTo>
                      <a:cubicBezTo>
                        <a:pt x="1" y="89"/>
                        <a:pt x="1" y="89"/>
                        <a:pt x="1" y="89"/>
                      </a:cubicBezTo>
                      <a:cubicBezTo>
                        <a:pt x="26" y="89"/>
                        <a:pt x="45" y="79"/>
                        <a:pt x="58" y="60"/>
                      </a:cubicBezTo>
                      <a:cubicBezTo>
                        <a:pt x="71" y="41"/>
                        <a:pt x="73" y="17"/>
                        <a:pt x="73" y="1"/>
                      </a:cubicBezTo>
                      <a:cubicBezTo>
                        <a:pt x="73" y="0"/>
                        <a:pt x="73" y="0"/>
                        <a:pt x="73" y="0"/>
                      </a:cubicBezTo>
                      <a:lnTo>
                        <a:pt x="58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68580" tIns="34289" rIns="68580" bIns="34289" numCol="1" anchor="t" anchorCtr="0" compatLnSpc="1"/>
                <a:lstStyle/>
                <a:p>
                  <a:endParaRPr lang="id-ID"/>
                </a:p>
              </p:txBody>
            </p:sp>
          </p:grpSp>
          <p:grpSp>
            <p:nvGrpSpPr>
              <p:cNvPr id="93" name="Group 197"/>
              <p:cNvGrpSpPr/>
              <p:nvPr/>
            </p:nvGrpSpPr>
            <p:grpSpPr>
              <a:xfrm rot="5400000" flipV="1">
                <a:off x="4053003" y="4330298"/>
                <a:ext cx="2256944" cy="570047"/>
                <a:chOff x="6694403" y="1820864"/>
                <a:chExt cx="2256944" cy="570047"/>
              </a:xfrm>
              <a:grpFill/>
            </p:grpSpPr>
            <p:sp>
              <p:nvSpPr>
                <p:cNvPr id="96" name="Rectangle 48"/>
                <p:cNvSpPr>
                  <a:spLocks noChangeArrowheads="1"/>
                </p:cNvSpPr>
                <p:nvPr/>
              </p:nvSpPr>
              <p:spPr bwMode="auto">
                <a:xfrm flipH="1">
                  <a:off x="7151347" y="2297929"/>
                  <a:ext cx="1800000" cy="92982"/>
                </a:xfrm>
                <a:prstGeom prst="rect">
                  <a:avLst/>
                </a:prstGeom>
                <a:grpFill/>
                <a:ln>
                  <a:noFill/>
                </a:ln>
              </p:spPr>
              <p:txBody>
                <a:bodyPr vert="horz" wrap="square" lIns="68580" tIns="34289" rIns="68580" bIns="34289" numCol="1" anchor="t" anchorCtr="0" compatLnSpc="1"/>
                <a:lstStyle/>
                <a:p>
                  <a:endParaRPr lang="id-ID"/>
                </a:p>
              </p:txBody>
            </p:sp>
            <p:sp>
              <p:nvSpPr>
                <p:cNvPr id="97" name="Freeform 50"/>
                <p:cNvSpPr/>
                <p:nvPr/>
              </p:nvSpPr>
              <p:spPr bwMode="auto">
                <a:xfrm flipH="1">
                  <a:off x="6694403" y="1820864"/>
                  <a:ext cx="456944" cy="560553"/>
                </a:xfrm>
                <a:custGeom>
                  <a:avLst/>
                  <a:gdLst>
                    <a:gd name="T0" fmla="*/ 58 w 73"/>
                    <a:gd name="T1" fmla="*/ 0 h 89"/>
                    <a:gd name="T2" fmla="*/ 58 w 73"/>
                    <a:gd name="T3" fmla="*/ 1 h 89"/>
                    <a:gd name="T4" fmla="*/ 1 w 73"/>
                    <a:gd name="T5" fmla="*/ 74 h 89"/>
                    <a:gd name="T6" fmla="*/ 0 w 73"/>
                    <a:gd name="T7" fmla="*/ 74 h 89"/>
                    <a:gd name="T8" fmla="*/ 0 w 73"/>
                    <a:gd name="T9" fmla="*/ 89 h 89"/>
                    <a:gd name="T10" fmla="*/ 1 w 73"/>
                    <a:gd name="T11" fmla="*/ 89 h 89"/>
                    <a:gd name="T12" fmla="*/ 58 w 73"/>
                    <a:gd name="T13" fmla="*/ 60 h 89"/>
                    <a:gd name="T14" fmla="*/ 73 w 73"/>
                    <a:gd name="T15" fmla="*/ 1 h 89"/>
                    <a:gd name="T16" fmla="*/ 73 w 73"/>
                    <a:gd name="T17" fmla="*/ 0 h 89"/>
                    <a:gd name="T18" fmla="*/ 58 w 73"/>
                    <a:gd name="T19" fmla="*/ 0 h 8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73" h="89">
                      <a:moveTo>
                        <a:pt x="58" y="0"/>
                      </a:moveTo>
                      <a:cubicBezTo>
                        <a:pt x="58" y="1"/>
                        <a:pt x="58" y="1"/>
                        <a:pt x="58" y="1"/>
                      </a:cubicBezTo>
                      <a:cubicBezTo>
                        <a:pt x="58" y="23"/>
                        <a:pt x="52" y="74"/>
                        <a:pt x="1" y="74"/>
                      </a:cubicBezTo>
                      <a:cubicBezTo>
                        <a:pt x="0" y="74"/>
                        <a:pt x="0" y="74"/>
                        <a:pt x="0" y="74"/>
                      </a:cubicBezTo>
                      <a:cubicBezTo>
                        <a:pt x="0" y="89"/>
                        <a:pt x="0" y="89"/>
                        <a:pt x="0" y="89"/>
                      </a:cubicBezTo>
                      <a:cubicBezTo>
                        <a:pt x="1" y="89"/>
                        <a:pt x="1" y="89"/>
                        <a:pt x="1" y="89"/>
                      </a:cubicBezTo>
                      <a:cubicBezTo>
                        <a:pt x="26" y="89"/>
                        <a:pt x="45" y="79"/>
                        <a:pt x="58" y="60"/>
                      </a:cubicBezTo>
                      <a:cubicBezTo>
                        <a:pt x="71" y="41"/>
                        <a:pt x="73" y="17"/>
                        <a:pt x="73" y="1"/>
                      </a:cubicBezTo>
                      <a:cubicBezTo>
                        <a:pt x="73" y="0"/>
                        <a:pt x="73" y="0"/>
                        <a:pt x="73" y="0"/>
                      </a:cubicBezTo>
                      <a:lnTo>
                        <a:pt x="58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68580" tIns="34289" rIns="68580" bIns="34289" numCol="1" anchor="t" anchorCtr="0" compatLnSpc="1"/>
                <a:lstStyle/>
                <a:p>
                  <a:endParaRPr lang="id-ID"/>
                </a:p>
              </p:txBody>
            </p:sp>
          </p:grpSp>
          <p:sp>
            <p:nvSpPr>
              <p:cNvPr id="94" name="Freeform 50"/>
              <p:cNvSpPr/>
              <p:nvPr/>
            </p:nvSpPr>
            <p:spPr bwMode="auto">
              <a:xfrm rot="5400000" flipH="1" flipV="1">
                <a:off x="5128166" y="2379127"/>
                <a:ext cx="456944" cy="560553"/>
              </a:xfrm>
              <a:custGeom>
                <a:avLst/>
                <a:gdLst>
                  <a:gd name="T0" fmla="*/ 58 w 73"/>
                  <a:gd name="T1" fmla="*/ 0 h 89"/>
                  <a:gd name="T2" fmla="*/ 58 w 73"/>
                  <a:gd name="T3" fmla="*/ 1 h 89"/>
                  <a:gd name="T4" fmla="*/ 1 w 73"/>
                  <a:gd name="T5" fmla="*/ 74 h 89"/>
                  <a:gd name="T6" fmla="*/ 0 w 73"/>
                  <a:gd name="T7" fmla="*/ 74 h 89"/>
                  <a:gd name="T8" fmla="*/ 0 w 73"/>
                  <a:gd name="T9" fmla="*/ 89 h 89"/>
                  <a:gd name="T10" fmla="*/ 1 w 73"/>
                  <a:gd name="T11" fmla="*/ 89 h 89"/>
                  <a:gd name="T12" fmla="*/ 58 w 73"/>
                  <a:gd name="T13" fmla="*/ 60 h 89"/>
                  <a:gd name="T14" fmla="*/ 73 w 73"/>
                  <a:gd name="T15" fmla="*/ 1 h 89"/>
                  <a:gd name="T16" fmla="*/ 73 w 73"/>
                  <a:gd name="T17" fmla="*/ 0 h 89"/>
                  <a:gd name="T18" fmla="*/ 58 w 73"/>
                  <a:gd name="T19" fmla="*/ 0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3" h="89">
                    <a:moveTo>
                      <a:pt x="58" y="0"/>
                    </a:moveTo>
                    <a:cubicBezTo>
                      <a:pt x="58" y="1"/>
                      <a:pt x="58" y="1"/>
                      <a:pt x="58" y="1"/>
                    </a:cubicBezTo>
                    <a:cubicBezTo>
                      <a:pt x="58" y="23"/>
                      <a:pt x="52" y="74"/>
                      <a:pt x="1" y="74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89"/>
                      <a:pt x="0" y="89"/>
                      <a:pt x="0" y="89"/>
                    </a:cubicBezTo>
                    <a:cubicBezTo>
                      <a:pt x="1" y="89"/>
                      <a:pt x="1" y="89"/>
                      <a:pt x="1" y="89"/>
                    </a:cubicBezTo>
                    <a:cubicBezTo>
                      <a:pt x="26" y="89"/>
                      <a:pt x="45" y="79"/>
                      <a:pt x="58" y="60"/>
                    </a:cubicBezTo>
                    <a:cubicBezTo>
                      <a:pt x="71" y="41"/>
                      <a:pt x="73" y="17"/>
                      <a:pt x="73" y="1"/>
                    </a:cubicBezTo>
                    <a:cubicBezTo>
                      <a:pt x="73" y="0"/>
                      <a:pt x="73" y="0"/>
                      <a:pt x="73" y="0"/>
                    </a:cubicBezTo>
                    <a:lnTo>
                      <a:pt x="58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89" rIns="68580" bIns="34289" numCol="1" anchor="t" anchorCtr="0" compatLnSpc="1"/>
              <a:lstStyle/>
              <a:p>
                <a:endParaRPr lang="id-ID"/>
              </a:p>
            </p:txBody>
          </p:sp>
          <p:sp>
            <p:nvSpPr>
              <p:cNvPr id="95" name="Freeform 50"/>
              <p:cNvSpPr/>
              <p:nvPr/>
            </p:nvSpPr>
            <p:spPr bwMode="auto">
              <a:xfrm rot="16200000" flipV="1">
                <a:off x="5989581" y="2390982"/>
                <a:ext cx="453203" cy="556197"/>
              </a:xfrm>
              <a:custGeom>
                <a:avLst/>
                <a:gdLst>
                  <a:gd name="T0" fmla="*/ 58 w 73"/>
                  <a:gd name="T1" fmla="*/ 0 h 89"/>
                  <a:gd name="T2" fmla="*/ 58 w 73"/>
                  <a:gd name="T3" fmla="*/ 1 h 89"/>
                  <a:gd name="T4" fmla="*/ 1 w 73"/>
                  <a:gd name="T5" fmla="*/ 74 h 89"/>
                  <a:gd name="T6" fmla="*/ 0 w 73"/>
                  <a:gd name="T7" fmla="*/ 74 h 89"/>
                  <a:gd name="T8" fmla="*/ 0 w 73"/>
                  <a:gd name="T9" fmla="*/ 89 h 89"/>
                  <a:gd name="T10" fmla="*/ 1 w 73"/>
                  <a:gd name="T11" fmla="*/ 89 h 89"/>
                  <a:gd name="T12" fmla="*/ 58 w 73"/>
                  <a:gd name="T13" fmla="*/ 60 h 89"/>
                  <a:gd name="T14" fmla="*/ 73 w 73"/>
                  <a:gd name="T15" fmla="*/ 1 h 89"/>
                  <a:gd name="T16" fmla="*/ 73 w 73"/>
                  <a:gd name="T17" fmla="*/ 0 h 89"/>
                  <a:gd name="T18" fmla="*/ 58 w 73"/>
                  <a:gd name="T19" fmla="*/ 0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3" h="89">
                    <a:moveTo>
                      <a:pt x="58" y="0"/>
                    </a:moveTo>
                    <a:cubicBezTo>
                      <a:pt x="58" y="1"/>
                      <a:pt x="58" y="1"/>
                      <a:pt x="58" y="1"/>
                    </a:cubicBezTo>
                    <a:cubicBezTo>
                      <a:pt x="58" y="23"/>
                      <a:pt x="52" y="74"/>
                      <a:pt x="1" y="74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89"/>
                      <a:pt x="0" y="89"/>
                      <a:pt x="0" y="89"/>
                    </a:cubicBezTo>
                    <a:cubicBezTo>
                      <a:pt x="1" y="89"/>
                      <a:pt x="1" y="89"/>
                      <a:pt x="1" y="89"/>
                    </a:cubicBezTo>
                    <a:cubicBezTo>
                      <a:pt x="26" y="89"/>
                      <a:pt x="45" y="79"/>
                      <a:pt x="58" y="60"/>
                    </a:cubicBezTo>
                    <a:cubicBezTo>
                      <a:pt x="71" y="41"/>
                      <a:pt x="73" y="17"/>
                      <a:pt x="73" y="1"/>
                    </a:cubicBezTo>
                    <a:cubicBezTo>
                      <a:pt x="73" y="0"/>
                      <a:pt x="73" y="0"/>
                      <a:pt x="73" y="0"/>
                    </a:cubicBezTo>
                    <a:lnTo>
                      <a:pt x="58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89" rIns="68580" bIns="34289" numCol="1" anchor="t" anchorCtr="0" compatLnSpc="1"/>
              <a:lstStyle/>
              <a:p>
                <a:endParaRPr lang="id-ID"/>
              </a:p>
            </p:txBody>
          </p:sp>
        </p:grpSp>
        <p:sp>
          <p:nvSpPr>
            <p:cNvPr id="71" name="Freeform 33"/>
            <p:cNvSpPr/>
            <p:nvPr/>
          </p:nvSpPr>
          <p:spPr bwMode="auto">
            <a:xfrm rot="20192702" flipH="1">
              <a:off x="2428016" y="1525942"/>
              <a:ext cx="779920" cy="635236"/>
            </a:xfrm>
            <a:custGeom>
              <a:avLst/>
              <a:gdLst>
                <a:gd name="T0" fmla="*/ 167 w 196"/>
                <a:gd name="T1" fmla="*/ 142 h 163"/>
                <a:gd name="T2" fmla="*/ 170 w 196"/>
                <a:gd name="T3" fmla="*/ 48 h 163"/>
                <a:gd name="T4" fmla="*/ 167 w 196"/>
                <a:gd name="T5" fmla="*/ 57 h 163"/>
                <a:gd name="T6" fmla="*/ 75 w 196"/>
                <a:gd name="T7" fmla="*/ 3 h 163"/>
                <a:gd name="T8" fmla="*/ 0 w 196"/>
                <a:gd name="T9" fmla="*/ 26 h 163"/>
                <a:gd name="T10" fmla="*/ 20 w 196"/>
                <a:gd name="T11" fmla="*/ 60 h 163"/>
                <a:gd name="T12" fmla="*/ 77 w 196"/>
                <a:gd name="T13" fmla="*/ 124 h 163"/>
                <a:gd name="T14" fmla="*/ 119 w 196"/>
                <a:gd name="T15" fmla="*/ 134 h 163"/>
                <a:gd name="T16" fmla="*/ 102 w 196"/>
                <a:gd name="T17" fmla="*/ 139 h 163"/>
                <a:gd name="T18" fmla="*/ 161 w 196"/>
                <a:gd name="T19" fmla="*/ 163 h 163"/>
                <a:gd name="T20" fmla="*/ 81 w 196"/>
                <a:gd name="T21" fmla="*/ 35 h 163"/>
                <a:gd name="T22" fmla="*/ 167 w 196"/>
                <a:gd name="T23" fmla="*/ 142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6" h="163">
                  <a:moveTo>
                    <a:pt x="167" y="142"/>
                  </a:moveTo>
                  <a:cubicBezTo>
                    <a:pt x="167" y="142"/>
                    <a:pt x="196" y="98"/>
                    <a:pt x="170" y="48"/>
                  </a:cubicBezTo>
                  <a:cubicBezTo>
                    <a:pt x="167" y="57"/>
                    <a:pt x="167" y="57"/>
                    <a:pt x="167" y="57"/>
                  </a:cubicBezTo>
                  <a:cubicBezTo>
                    <a:pt x="167" y="57"/>
                    <a:pt x="152" y="0"/>
                    <a:pt x="75" y="3"/>
                  </a:cubicBezTo>
                  <a:cubicBezTo>
                    <a:pt x="21" y="6"/>
                    <a:pt x="0" y="26"/>
                    <a:pt x="0" y="26"/>
                  </a:cubicBezTo>
                  <a:cubicBezTo>
                    <a:pt x="0" y="26"/>
                    <a:pt x="19" y="23"/>
                    <a:pt x="20" y="60"/>
                  </a:cubicBezTo>
                  <a:cubicBezTo>
                    <a:pt x="21" y="81"/>
                    <a:pt x="43" y="116"/>
                    <a:pt x="77" y="124"/>
                  </a:cubicBezTo>
                  <a:cubicBezTo>
                    <a:pt x="111" y="131"/>
                    <a:pt x="119" y="134"/>
                    <a:pt x="119" y="134"/>
                  </a:cubicBezTo>
                  <a:cubicBezTo>
                    <a:pt x="102" y="139"/>
                    <a:pt x="102" y="139"/>
                    <a:pt x="102" y="139"/>
                  </a:cubicBezTo>
                  <a:cubicBezTo>
                    <a:pt x="102" y="139"/>
                    <a:pt x="159" y="140"/>
                    <a:pt x="161" y="163"/>
                  </a:cubicBezTo>
                  <a:cubicBezTo>
                    <a:pt x="161" y="163"/>
                    <a:pt x="157" y="56"/>
                    <a:pt x="81" y="35"/>
                  </a:cubicBezTo>
                  <a:cubicBezTo>
                    <a:pt x="81" y="35"/>
                    <a:pt x="153" y="45"/>
                    <a:pt x="167" y="14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89" rIns="68580" bIns="34289" numCol="1" anchor="t" anchorCtr="0" compatLnSpc="1"/>
            <a:lstStyle/>
            <a:p>
              <a:endParaRPr lang="id-ID" sz="1353"/>
            </a:p>
          </p:txBody>
        </p:sp>
        <p:sp>
          <p:nvSpPr>
            <p:cNvPr id="72" name="Freeform 36"/>
            <p:cNvSpPr/>
            <p:nvPr/>
          </p:nvSpPr>
          <p:spPr bwMode="auto">
            <a:xfrm rot="1695130">
              <a:off x="3770143" y="2229006"/>
              <a:ext cx="368887" cy="464531"/>
            </a:xfrm>
            <a:custGeom>
              <a:avLst/>
              <a:gdLst>
                <a:gd name="T0" fmla="*/ 4 w 79"/>
                <a:gd name="T1" fmla="*/ 55 h 101"/>
                <a:gd name="T2" fmla="*/ 37 w 79"/>
                <a:gd name="T3" fmla="*/ 10 h 101"/>
                <a:gd name="T4" fmla="*/ 77 w 79"/>
                <a:gd name="T5" fmla="*/ 5 h 101"/>
                <a:gd name="T6" fmla="*/ 75 w 79"/>
                <a:gd name="T7" fmla="*/ 25 h 101"/>
                <a:gd name="T8" fmla="*/ 61 w 79"/>
                <a:gd name="T9" fmla="*/ 67 h 101"/>
                <a:gd name="T10" fmla="*/ 43 w 79"/>
                <a:gd name="T11" fmla="*/ 81 h 101"/>
                <a:gd name="T12" fmla="*/ 52 w 79"/>
                <a:gd name="T13" fmla="*/ 80 h 101"/>
                <a:gd name="T14" fmla="*/ 30 w 79"/>
                <a:gd name="T15" fmla="*/ 101 h 101"/>
                <a:gd name="T16" fmla="*/ 27 w 79"/>
                <a:gd name="T17" fmla="*/ 87 h 101"/>
                <a:gd name="T18" fmla="*/ 48 w 79"/>
                <a:gd name="T19" fmla="*/ 20 h 101"/>
                <a:gd name="T20" fmla="*/ 18 w 79"/>
                <a:gd name="T21" fmla="*/ 91 h 101"/>
                <a:gd name="T22" fmla="*/ 1 w 79"/>
                <a:gd name="T23" fmla="*/ 51 h 101"/>
                <a:gd name="T24" fmla="*/ 4 w 79"/>
                <a:gd name="T25" fmla="*/ 55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9" h="101">
                  <a:moveTo>
                    <a:pt x="4" y="55"/>
                  </a:moveTo>
                  <a:cubicBezTo>
                    <a:pt x="4" y="55"/>
                    <a:pt x="0" y="25"/>
                    <a:pt x="37" y="10"/>
                  </a:cubicBezTo>
                  <a:cubicBezTo>
                    <a:pt x="63" y="0"/>
                    <a:pt x="77" y="5"/>
                    <a:pt x="77" y="5"/>
                  </a:cubicBezTo>
                  <a:cubicBezTo>
                    <a:pt x="77" y="5"/>
                    <a:pt x="67" y="7"/>
                    <a:pt x="75" y="25"/>
                  </a:cubicBezTo>
                  <a:cubicBezTo>
                    <a:pt x="79" y="35"/>
                    <a:pt x="76" y="57"/>
                    <a:pt x="61" y="67"/>
                  </a:cubicBezTo>
                  <a:cubicBezTo>
                    <a:pt x="47" y="78"/>
                    <a:pt x="43" y="81"/>
                    <a:pt x="43" y="81"/>
                  </a:cubicBezTo>
                  <a:cubicBezTo>
                    <a:pt x="52" y="80"/>
                    <a:pt x="52" y="80"/>
                    <a:pt x="52" y="80"/>
                  </a:cubicBezTo>
                  <a:cubicBezTo>
                    <a:pt x="52" y="80"/>
                    <a:pt x="29" y="91"/>
                    <a:pt x="30" y="101"/>
                  </a:cubicBezTo>
                  <a:cubicBezTo>
                    <a:pt x="28" y="97"/>
                    <a:pt x="28" y="92"/>
                    <a:pt x="27" y="87"/>
                  </a:cubicBezTo>
                  <a:cubicBezTo>
                    <a:pt x="24" y="59"/>
                    <a:pt x="33" y="34"/>
                    <a:pt x="48" y="20"/>
                  </a:cubicBezTo>
                  <a:cubicBezTo>
                    <a:pt x="30" y="31"/>
                    <a:pt x="14" y="52"/>
                    <a:pt x="18" y="91"/>
                  </a:cubicBezTo>
                  <a:cubicBezTo>
                    <a:pt x="11" y="85"/>
                    <a:pt x="0" y="71"/>
                    <a:pt x="1" y="51"/>
                  </a:cubicBezTo>
                  <a:lnTo>
                    <a:pt x="4" y="5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89" rIns="68580" bIns="34289" numCol="1" anchor="t" anchorCtr="0" compatLnSpc="1"/>
            <a:lstStyle/>
            <a:p>
              <a:endParaRPr lang="id-ID" sz="1353"/>
            </a:p>
          </p:txBody>
        </p:sp>
        <p:sp>
          <p:nvSpPr>
            <p:cNvPr id="73" name="Freeform 30"/>
            <p:cNvSpPr/>
            <p:nvPr/>
          </p:nvSpPr>
          <p:spPr bwMode="auto">
            <a:xfrm rot="19798984">
              <a:off x="2366936" y="1908991"/>
              <a:ext cx="1348215" cy="994401"/>
            </a:xfrm>
            <a:custGeom>
              <a:avLst/>
              <a:gdLst>
                <a:gd name="T0" fmla="*/ 9 w 246"/>
                <a:gd name="T1" fmla="*/ 121 h 185"/>
                <a:gd name="T2" fmla="*/ 73 w 246"/>
                <a:gd name="T3" fmla="*/ 31 h 185"/>
                <a:gd name="T4" fmla="*/ 69 w 246"/>
                <a:gd name="T5" fmla="*/ 42 h 185"/>
                <a:gd name="T6" fmla="*/ 192 w 246"/>
                <a:gd name="T7" fmla="*/ 58 h 185"/>
                <a:gd name="T8" fmla="*/ 246 w 246"/>
                <a:gd name="T9" fmla="*/ 133 h 185"/>
                <a:gd name="T10" fmla="*/ 203 w 246"/>
                <a:gd name="T11" fmla="*/ 150 h 185"/>
                <a:gd name="T12" fmla="*/ 105 w 246"/>
                <a:gd name="T13" fmla="*/ 168 h 185"/>
                <a:gd name="T14" fmla="*/ 59 w 246"/>
                <a:gd name="T15" fmla="*/ 147 h 185"/>
                <a:gd name="T16" fmla="*/ 71 w 246"/>
                <a:gd name="T17" fmla="*/ 164 h 185"/>
                <a:gd name="T18" fmla="*/ 0 w 246"/>
                <a:gd name="T19" fmla="*/ 145 h 185"/>
                <a:gd name="T20" fmla="*/ 165 w 246"/>
                <a:gd name="T21" fmla="*/ 83 h 185"/>
                <a:gd name="T22" fmla="*/ 9 w 246"/>
                <a:gd name="T23" fmla="*/ 121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46" h="185">
                  <a:moveTo>
                    <a:pt x="9" y="121"/>
                  </a:moveTo>
                  <a:cubicBezTo>
                    <a:pt x="9" y="121"/>
                    <a:pt x="14" y="59"/>
                    <a:pt x="73" y="31"/>
                  </a:cubicBezTo>
                  <a:cubicBezTo>
                    <a:pt x="69" y="42"/>
                    <a:pt x="69" y="42"/>
                    <a:pt x="69" y="42"/>
                  </a:cubicBezTo>
                  <a:cubicBezTo>
                    <a:pt x="69" y="42"/>
                    <a:pt x="124" y="0"/>
                    <a:pt x="192" y="58"/>
                  </a:cubicBezTo>
                  <a:cubicBezTo>
                    <a:pt x="241" y="99"/>
                    <a:pt x="246" y="133"/>
                    <a:pt x="246" y="133"/>
                  </a:cubicBezTo>
                  <a:cubicBezTo>
                    <a:pt x="246" y="133"/>
                    <a:pt x="230" y="116"/>
                    <a:pt x="203" y="150"/>
                  </a:cubicBezTo>
                  <a:cubicBezTo>
                    <a:pt x="187" y="169"/>
                    <a:pt x="142" y="185"/>
                    <a:pt x="105" y="168"/>
                  </a:cubicBezTo>
                  <a:cubicBezTo>
                    <a:pt x="68" y="151"/>
                    <a:pt x="59" y="147"/>
                    <a:pt x="59" y="147"/>
                  </a:cubicBezTo>
                  <a:cubicBezTo>
                    <a:pt x="71" y="164"/>
                    <a:pt x="71" y="164"/>
                    <a:pt x="71" y="164"/>
                  </a:cubicBezTo>
                  <a:cubicBezTo>
                    <a:pt x="71" y="164"/>
                    <a:pt x="17" y="124"/>
                    <a:pt x="0" y="145"/>
                  </a:cubicBezTo>
                  <a:cubicBezTo>
                    <a:pt x="0" y="145"/>
                    <a:pt x="79" y="49"/>
                    <a:pt x="165" y="83"/>
                  </a:cubicBezTo>
                  <a:cubicBezTo>
                    <a:pt x="165" y="83"/>
                    <a:pt x="91" y="41"/>
                    <a:pt x="9" y="12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89" rIns="68580" bIns="34289" numCol="1" anchor="t" anchorCtr="0" compatLnSpc="1"/>
            <a:lstStyle/>
            <a:p>
              <a:endParaRPr lang="id-ID" sz="1353"/>
            </a:p>
          </p:txBody>
        </p:sp>
        <p:sp>
          <p:nvSpPr>
            <p:cNvPr id="74" name="Freeform 36"/>
            <p:cNvSpPr/>
            <p:nvPr/>
          </p:nvSpPr>
          <p:spPr bwMode="auto">
            <a:xfrm rot="20742510">
              <a:off x="2206315" y="2067550"/>
              <a:ext cx="368887" cy="464531"/>
            </a:xfrm>
            <a:custGeom>
              <a:avLst/>
              <a:gdLst>
                <a:gd name="T0" fmla="*/ 4 w 79"/>
                <a:gd name="T1" fmla="*/ 55 h 101"/>
                <a:gd name="T2" fmla="*/ 37 w 79"/>
                <a:gd name="T3" fmla="*/ 10 h 101"/>
                <a:gd name="T4" fmla="*/ 77 w 79"/>
                <a:gd name="T5" fmla="*/ 5 h 101"/>
                <a:gd name="T6" fmla="*/ 75 w 79"/>
                <a:gd name="T7" fmla="*/ 25 h 101"/>
                <a:gd name="T8" fmla="*/ 61 w 79"/>
                <a:gd name="T9" fmla="*/ 67 h 101"/>
                <a:gd name="T10" fmla="*/ 43 w 79"/>
                <a:gd name="T11" fmla="*/ 81 h 101"/>
                <a:gd name="T12" fmla="*/ 52 w 79"/>
                <a:gd name="T13" fmla="*/ 80 h 101"/>
                <a:gd name="T14" fmla="*/ 30 w 79"/>
                <a:gd name="T15" fmla="*/ 101 h 101"/>
                <a:gd name="T16" fmla="*/ 27 w 79"/>
                <a:gd name="T17" fmla="*/ 87 h 101"/>
                <a:gd name="T18" fmla="*/ 48 w 79"/>
                <a:gd name="T19" fmla="*/ 20 h 101"/>
                <a:gd name="T20" fmla="*/ 18 w 79"/>
                <a:gd name="T21" fmla="*/ 91 h 101"/>
                <a:gd name="T22" fmla="*/ 1 w 79"/>
                <a:gd name="T23" fmla="*/ 51 h 101"/>
                <a:gd name="T24" fmla="*/ 4 w 79"/>
                <a:gd name="T25" fmla="*/ 55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9" h="101">
                  <a:moveTo>
                    <a:pt x="4" y="55"/>
                  </a:moveTo>
                  <a:cubicBezTo>
                    <a:pt x="4" y="55"/>
                    <a:pt x="0" y="25"/>
                    <a:pt x="37" y="10"/>
                  </a:cubicBezTo>
                  <a:cubicBezTo>
                    <a:pt x="63" y="0"/>
                    <a:pt x="77" y="5"/>
                    <a:pt x="77" y="5"/>
                  </a:cubicBezTo>
                  <a:cubicBezTo>
                    <a:pt x="77" y="5"/>
                    <a:pt x="67" y="7"/>
                    <a:pt x="75" y="25"/>
                  </a:cubicBezTo>
                  <a:cubicBezTo>
                    <a:pt x="79" y="35"/>
                    <a:pt x="76" y="57"/>
                    <a:pt x="61" y="67"/>
                  </a:cubicBezTo>
                  <a:cubicBezTo>
                    <a:pt x="47" y="78"/>
                    <a:pt x="43" y="81"/>
                    <a:pt x="43" y="81"/>
                  </a:cubicBezTo>
                  <a:cubicBezTo>
                    <a:pt x="52" y="80"/>
                    <a:pt x="52" y="80"/>
                    <a:pt x="52" y="80"/>
                  </a:cubicBezTo>
                  <a:cubicBezTo>
                    <a:pt x="52" y="80"/>
                    <a:pt x="29" y="91"/>
                    <a:pt x="30" y="101"/>
                  </a:cubicBezTo>
                  <a:cubicBezTo>
                    <a:pt x="28" y="97"/>
                    <a:pt x="28" y="92"/>
                    <a:pt x="27" y="87"/>
                  </a:cubicBezTo>
                  <a:cubicBezTo>
                    <a:pt x="24" y="59"/>
                    <a:pt x="33" y="34"/>
                    <a:pt x="48" y="20"/>
                  </a:cubicBezTo>
                  <a:cubicBezTo>
                    <a:pt x="30" y="31"/>
                    <a:pt x="14" y="52"/>
                    <a:pt x="18" y="91"/>
                  </a:cubicBezTo>
                  <a:cubicBezTo>
                    <a:pt x="11" y="85"/>
                    <a:pt x="0" y="71"/>
                    <a:pt x="1" y="51"/>
                  </a:cubicBezTo>
                  <a:lnTo>
                    <a:pt x="4" y="5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89" rIns="68580" bIns="34289" numCol="1" anchor="t" anchorCtr="0" compatLnSpc="1"/>
            <a:lstStyle/>
            <a:p>
              <a:endParaRPr lang="id-ID" sz="1353"/>
            </a:p>
          </p:txBody>
        </p:sp>
        <p:sp>
          <p:nvSpPr>
            <p:cNvPr id="75" name="Freeform 30"/>
            <p:cNvSpPr/>
            <p:nvPr/>
          </p:nvSpPr>
          <p:spPr bwMode="auto">
            <a:xfrm rot="1801016" flipH="1">
              <a:off x="1506035" y="3182997"/>
              <a:ext cx="876952" cy="646813"/>
            </a:xfrm>
            <a:custGeom>
              <a:avLst/>
              <a:gdLst>
                <a:gd name="T0" fmla="*/ 9 w 246"/>
                <a:gd name="T1" fmla="*/ 121 h 185"/>
                <a:gd name="T2" fmla="*/ 73 w 246"/>
                <a:gd name="T3" fmla="*/ 31 h 185"/>
                <a:gd name="T4" fmla="*/ 69 w 246"/>
                <a:gd name="T5" fmla="*/ 42 h 185"/>
                <a:gd name="T6" fmla="*/ 192 w 246"/>
                <a:gd name="T7" fmla="*/ 58 h 185"/>
                <a:gd name="T8" fmla="*/ 246 w 246"/>
                <a:gd name="T9" fmla="*/ 133 h 185"/>
                <a:gd name="T10" fmla="*/ 203 w 246"/>
                <a:gd name="T11" fmla="*/ 150 h 185"/>
                <a:gd name="T12" fmla="*/ 105 w 246"/>
                <a:gd name="T13" fmla="*/ 168 h 185"/>
                <a:gd name="T14" fmla="*/ 59 w 246"/>
                <a:gd name="T15" fmla="*/ 147 h 185"/>
                <a:gd name="T16" fmla="*/ 71 w 246"/>
                <a:gd name="T17" fmla="*/ 164 h 185"/>
                <a:gd name="T18" fmla="*/ 0 w 246"/>
                <a:gd name="T19" fmla="*/ 145 h 185"/>
                <a:gd name="T20" fmla="*/ 165 w 246"/>
                <a:gd name="T21" fmla="*/ 83 h 185"/>
                <a:gd name="T22" fmla="*/ 9 w 246"/>
                <a:gd name="T23" fmla="*/ 121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46" h="185">
                  <a:moveTo>
                    <a:pt x="9" y="121"/>
                  </a:moveTo>
                  <a:cubicBezTo>
                    <a:pt x="9" y="121"/>
                    <a:pt x="14" y="59"/>
                    <a:pt x="73" y="31"/>
                  </a:cubicBezTo>
                  <a:cubicBezTo>
                    <a:pt x="69" y="42"/>
                    <a:pt x="69" y="42"/>
                    <a:pt x="69" y="42"/>
                  </a:cubicBezTo>
                  <a:cubicBezTo>
                    <a:pt x="69" y="42"/>
                    <a:pt x="124" y="0"/>
                    <a:pt x="192" y="58"/>
                  </a:cubicBezTo>
                  <a:cubicBezTo>
                    <a:pt x="241" y="99"/>
                    <a:pt x="246" y="133"/>
                    <a:pt x="246" y="133"/>
                  </a:cubicBezTo>
                  <a:cubicBezTo>
                    <a:pt x="246" y="133"/>
                    <a:pt x="230" y="116"/>
                    <a:pt x="203" y="150"/>
                  </a:cubicBezTo>
                  <a:cubicBezTo>
                    <a:pt x="187" y="169"/>
                    <a:pt x="142" y="185"/>
                    <a:pt x="105" y="168"/>
                  </a:cubicBezTo>
                  <a:cubicBezTo>
                    <a:pt x="68" y="151"/>
                    <a:pt x="59" y="147"/>
                    <a:pt x="59" y="147"/>
                  </a:cubicBezTo>
                  <a:cubicBezTo>
                    <a:pt x="71" y="164"/>
                    <a:pt x="71" y="164"/>
                    <a:pt x="71" y="164"/>
                  </a:cubicBezTo>
                  <a:cubicBezTo>
                    <a:pt x="71" y="164"/>
                    <a:pt x="17" y="124"/>
                    <a:pt x="0" y="145"/>
                  </a:cubicBezTo>
                  <a:cubicBezTo>
                    <a:pt x="0" y="145"/>
                    <a:pt x="79" y="49"/>
                    <a:pt x="165" y="83"/>
                  </a:cubicBezTo>
                  <a:cubicBezTo>
                    <a:pt x="165" y="83"/>
                    <a:pt x="91" y="41"/>
                    <a:pt x="9" y="12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89" rIns="68580" bIns="34289" numCol="1" anchor="t" anchorCtr="0" compatLnSpc="1"/>
            <a:lstStyle/>
            <a:p>
              <a:endParaRPr lang="id-ID" sz="1353"/>
            </a:p>
          </p:txBody>
        </p:sp>
        <p:sp>
          <p:nvSpPr>
            <p:cNvPr id="76" name="Freeform 28"/>
            <p:cNvSpPr/>
            <p:nvPr/>
          </p:nvSpPr>
          <p:spPr bwMode="auto">
            <a:xfrm>
              <a:off x="193572" y="2851417"/>
              <a:ext cx="1542541" cy="1392903"/>
            </a:xfrm>
            <a:custGeom>
              <a:avLst/>
              <a:gdLst>
                <a:gd name="T0" fmla="*/ 105 w 164"/>
                <a:gd name="T1" fmla="*/ 85 h 151"/>
                <a:gd name="T2" fmla="*/ 149 w 164"/>
                <a:gd name="T3" fmla="*/ 140 h 151"/>
                <a:gd name="T4" fmla="*/ 60 w 164"/>
                <a:gd name="T5" fmla="*/ 126 h 151"/>
                <a:gd name="T6" fmla="*/ 33 w 164"/>
                <a:gd name="T7" fmla="*/ 0 h 151"/>
                <a:gd name="T8" fmla="*/ 126 w 164"/>
                <a:gd name="T9" fmla="*/ 54 h 151"/>
                <a:gd name="T10" fmla="*/ 164 w 164"/>
                <a:gd name="T11" fmla="*/ 127 h 151"/>
                <a:gd name="T12" fmla="*/ 105 w 164"/>
                <a:gd name="T13" fmla="*/ 85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4" h="151">
                  <a:moveTo>
                    <a:pt x="105" y="85"/>
                  </a:moveTo>
                  <a:cubicBezTo>
                    <a:pt x="105" y="85"/>
                    <a:pt x="156" y="110"/>
                    <a:pt x="149" y="140"/>
                  </a:cubicBezTo>
                  <a:cubicBezTo>
                    <a:pt x="134" y="131"/>
                    <a:pt x="88" y="151"/>
                    <a:pt x="60" y="126"/>
                  </a:cubicBezTo>
                  <a:cubicBezTo>
                    <a:pt x="0" y="69"/>
                    <a:pt x="33" y="0"/>
                    <a:pt x="33" y="0"/>
                  </a:cubicBezTo>
                  <a:cubicBezTo>
                    <a:pt x="39" y="49"/>
                    <a:pt x="90" y="22"/>
                    <a:pt x="126" y="54"/>
                  </a:cubicBezTo>
                  <a:cubicBezTo>
                    <a:pt x="159" y="83"/>
                    <a:pt x="162" y="111"/>
                    <a:pt x="164" y="127"/>
                  </a:cubicBezTo>
                  <a:cubicBezTo>
                    <a:pt x="162" y="121"/>
                    <a:pt x="142" y="91"/>
                    <a:pt x="105" y="8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89" rIns="68580" bIns="34289" numCol="1" anchor="t" anchorCtr="0" compatLnSpc="1"/>
            <a:lstStyle/>
            <a:p>
              <a:endParaRPr lang="id-ID" sz="1353"/>
            </a:p>
          </p:txBody>
        </p:sp>
        <p:sp>
          <p:nvSpPr>
            <p:cNvPr id="77" name="Freeform 30"/>
            <p:cNvSpPr/>
            <p:nvPr/>
          </p:nvSpPr>
          <p:spPr bwMode="auto">
            <a:xfrm>
              <a:off x="2908364" y="2469246"/>
              <a:ext cx="1506509" cy="1111153"/>
            </a:xfrm>
            <a:custGeom>
              <a:avLst/>
              <a:gdLst>
                <a:gd name="T0" fmla="*/ 9 w 246"/>
                <a:gd name="T1" fmla="*/ 121 h 185"/>
                <a:gd name="T2" fmla="*/ 73 w 246"/>
                <a:gd name="T3" fmla="*/ 31 h 185"/>
                <a:gd name="T4" fmla="*/ 69 w 246"/>
                <a:gd name="T5" fmla="*/ 42 h 185"/>
                <a:gd name="T6" fmla="*/ 192 w 246"/>
                <a:gd name="T7" fmla="*/ 58 h 185"/>
                <a:gd name="T8" fmla="*/ 246 w 246"/>
                <a:gd name="T9" fmla="*/ 133 h 185"/>
                <a:gd name="T10" fmla="*/ 203 w 246"/>
                <a:gd name="T11" fmla="*/ 150 h 185"/>
                <a:gd name="T12" fmla="*/ 105 w 246"/>
                <a:gd name="T13" fmla="*/ 168 h 185"/>
                <a:gd name="T14" fmla="*/ 59 w 246"/>
                <a:gd name="T15" fmla="*/ 147 h 185"/>
                <a:gd name="T16" fmla="*/ 71 w 246"/>
                <a:gd name="T17" fmla="*/ 164 h 185"/>
                <a:gd name="T18" fmla="*/ 0 w 246"/>
                <a:gd name="T19" fmla="*/ 145 h 185"/>
                <a:gd name="T20" fmla="*/ 165 w 246"/>
                <a:gd name="T21" fmla="*/ 83 h 185"/>
                <a:gd name="T22" fmla="*/ 9 w 246"/>
                <a:gd name="T23" fmla="*/ 121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46" h="185">
                  <a:moveTo>
                    <a:pt x="9" y="121"/>
                  </a:moveTo>
                  <a:cubicBezTo>
                    <a:pt x="9" y="121"/>
                    <a:pt x="14" y="59"/>
                    <a:pt x="73" y="31"/>
                  </a:cubicBezTo>
                  <a:cubicBezTo>
                    <a:pt x="69" y="42"/>
                    <a:pt x="69" y="42"/>
                    <a:pt x="69" y="42"/>
                  </a:cubicBezTo>
                  <a:cubicBezTo>
                    <a:pt x="69" y="42"/>
                    <a:pt x="124" y="0"/>
                    <a:pt x="192" y="58"/>
                  </a:cubicBezTo>
                  <a:cubicBezTo>
                    <a:pt x="241" y="99"/>
                    <a:pt x="246" y="133"/>
                    <a:pt x="246" y="133"/>
                  </a:cubicBezTo>
                  <a:cubicBezTo>
                    <a:pt x="246" y="133"/>
                    <a:pt x="230" y="116"/>
                    <a:pt x="203" y="150"/>
                  </a:cubicBezTo>
                  <a:cubicBezTo>
                    <a:pt x="187" y="169"/>
                    <a:pt x="142" y="185"/>
                    <a:pt x="105" y="168"/>
                  </a:cubicBezTo>
                  <a:cubicBezTo>
                    <a:pt x="68" y="151"/>
                    <a:pt x="59" y="147"/>
                    <a:pt x="59" y="147"/>
                  </a:cubicBezTo>
                  <a:cubicBezTo>
                    <a:pt x="71" y="164"/>
                    <a:pt x="71" y="164"/>
                    <a:pt x="71" y="164"/>
                  </a:cubicBezTo>
                  <a:cubicBezTo>
                    <a:pt x="71" y="164"/>
                    <a:pt x="17" y="124"/>
                    <a:pt x="0" y="145"/>
                  </a:cubicBezTo>
                  <a:cubicBezTo>
                    <a:pt x="0" y="145"/>
                    <a:pt x="79" y="49"/>
                    <a:pt x="165" y="83"/>
                  </a:cubicBezTo>
                  <a:cubicBezTo>
                    <a:pt x="165" y="83"/>
                    <a:pt x="91" y="41"/>
                    <a:pt x="9" y="12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89" rIns="68580" bIns="34289" numCol="1" anchor="t" anchorCtr="0" compatLnSpc="1"/>
            <a:lstStyle/>
            <a:p>
              <a:endParaRPr lang="id-ID" sz="1353"/>
            </a:p>
          </p:txBody>
        </p:sp>
        <p:sp>
          <p:nvSpPr>
            <p:cNvPr id="78" name="Freeform 33"/>
            <p:cNvSpPr/>
            <p:nvPr/>
          </p:nvSpPr>
          <p:spPr bwMode="auto">
            <a:xfrm>
              <a:off x="1691238" y="2572639"/>
              <a:ext cx="926540" cy="754656"/>
            </a:xfrm>
            <a:custGeom>
              <a:avLst/>
              <a:gdLst>
                <a:gd name="T0" fmla="*/ 167 w 196"/>
                <a:gd name="T1" fmla="*/ 142 h 163"/>
                <a:gd name="T2" fmla="*/ 170 w 196"/>
                <a:gd name="T3" fmla="*/ 48 h 163"/>
                <a:gd name="T4" fmla="*/ 167 w 196"/>
                <a:gd name="T5" fmla="*/ 57 h 163"/>
                <a:gd name="T6" fmla="*/ 75 w 196"/>
                <a:gd name="T7" fmla="*/ 3 h 163"/>
                <a:gd name="T8" fmla="*/ 0 w 196"/>
                <a:gd name="T9" fmla="*/ 26 h 163"/>
                <a:gd name="T10" fmla="*/ 20 w 196"/>
                <a:gd name="T11" fmla="*/ 60 h 163"/>
                <a:gd name="T12" fmla="*/ 77 w 196"/>
                <a:gd name="T13" fmla="*/ 124 h 163"/>
                <a:gd name="T14" fmla="*/ 119 w 196"/>
                <a:gd name="T15" fmla="*/ 134 h 163"/>
                <a:gd name="T16" fmla="*/ 102 w 196"/>
                <a:gd name="T17" fmla="*/ 139 h 163"/>
                <a:gd name="T18" fmla="*/ 161 w 196"/>
                <a:gd name="T19" fmla="*/ 163 h 163"/>
                <a:gd name="T20" fmla="*/ 81 w 196"/>
                <a:gd name="T21" fmla="*/ 35 h 163"/>
                <a:gd name="T22" fmla="*/ 167 w 196"/>
                <a:gd name="T23" fmla="*/ 142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6" h="163">
                  <a:moveTo>
                    <a:pt x="167" y="142"/>
                  </a:moveTo>
                  <a:cubicBezTo>
                    <a:pt x="167" y="142"/>
                    <a:pt x="196" y="98"/>
                    <a:pt x="170" y="48"/>
                  </a:cubicBezTo>
                  <a:cubicBezTo>
                    <a:pt x="167" y="57"/>
                    <a:pt x="167" y="57"/>
                    <a:pt x="167" y="57"/>
                  </a:cubicBezTo>
                  <a:cubicBezTo>
                    <a:pt x="167" y="57"/>
                    <a:pt x="152" y="0"/>
                    <a:pt x="75" y="3"/>
                  </a:cubicBezTo>
                  <a:cubicBezTo>
                    <a:pt x="21" y="6"/>
                    <a:pt x="0" y="26"/>
                    <a:pt x="0" y="26"/>
                  </a:cubicBezTo>
                  <a:cubicBezTo>
                    <a:pt x="0" y="26"/>
                    <a:pt x="19" y="23"/>
                    <a:pt x="20" y="60"/>
                  </a:cubicBezTo>
                  <a:cubicBezTo>
                    <a:pt x="21" y="81"/>
                    <a:pt x="43" y="116"/>
                    <a:pt x="77" y="124"/>
                  </a:cubicBezTo>
                  <a:cubicBezTo>
                    <a:pt x="111" y="131"/>
                    <a:pt x="119" y="134"/>
                    <a:pt x="119" y="134"/>
                  </a:cubicBezTo>
                  <a:cubicBezTo>
                    <a:pt x="102" y="139"/>
                    <a:pt x="102" y="139"/>
                    <a:pt x="102" y="139"/>
                  </a:cubicBezTo>
                  <a:cubicBezTo>
                    <a:pt x="102" y="139"/>
                    <a:pt x="159" y="140"/>
                    <a:pt x="161" y="163"/>
                  </a:cubicBezTo>
                  <a:cubicBezTo>
                    <a:pt x="161" y="163"/>
                    <a:pt x="157" y="56"/>
                    <a:pt x="81" y="35"/>
                  </a:cubicBezTo>
                  <a:cubicBezTo>
                    <a:pt x="81" y="35"/>
                    <a:pt x="153" y="45"/>
                    <a:pt x="167" y="14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89" rIns="68580" bIns="34289" numCol="1" anchor="t" anchorCtr="0" compatLnSpc="1"/>
            <a:lstStyle/>
            <a:p>
              <a:endParaRPr lang="id-ID" sz="1353"/>
            </a:p>
          </p:txBody>
        </p:sp>
        <p:sp>
          <p:nvSpPr>
            <p:cNvPr id="79" name="Freeform 34"/>
            <p:cNvSpPr/>
            <p:nvPr/>
          </p:nvSpPr>
          <p:spPr bwMode="auto">
            <a:xfrm>
              <a:off x="1165585" y="1866079"/>
              <a:ext cx="477232" cy="625182"/>
            </a:xfrm>
            <a:custGeom>
              <a:avLst/>
              <a:gdLst>
                <a:gd name="T0" fmla="*/ 23 w 78"/>
                <a:gd name="T1" fmla="*/ 85 h 104"/>
                <a:gd name="T2" fmla="*/ 18 w 78"/>
                <a:gd name="T3" fmla="*/ 31 h 104"/>
                <a:gd name="T4" fmla="*/ 45 w 78"/>
                <a:gd name="T5" fmla="*/ 0 h 104"/>
                <a:gd name="T6" fmla="*/ 57 w 78"/>
                <a:gd name="T7" fmla="*/ 17 h 104"/>
                <a:gd name="T8" fmla="*/ 75 w 78"/>
                <a:gd name="T9" fmla="*/ 57 h 104"/>
                <a:gd name="T10" fmla="*/ 70 w 78"/>
                <a:gd name="T11" fmla="*/ 79 h 104"/>
                <a:gd name="T12" fmla="*/ 76 w 78"/>
                <a:gd name="T13" fmla="*/ 72 h 104"/>
                <a:gd name="T14" fmla="*/ 73 w 78"/>
                <a:gd name="T15" fmla="*/ 104 h 104"/>
                <a:gd name="T16" fmla="*/ 62 w 78"/>
                <a:gd name="T17" fmla="*/ 95 h 104"/>
                <a:gd name="T18" fmla="*/ 33 w 78"/>
                <a:gd name="T19" fmla="*/ 30 h 104"/>
                <a:gd name="T20" fmla="*/ 57 w 78"/>
                <a:gd name="T21" fmla="*/ 104 h 104"/>
                <a:gd name="T22" fmla="*/ 19 w 78"/>
                <a:gd name="T23" fmla="*/ 85 h 104"/>
                <a:gd name="T24" fmla="*/ 23 w 78"/>
                <a:gd name="T25" fmla="*/ 85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8" h="104">
                  <a:moveTo>
                    <a:pt x="23" y="85"/>
                  </a:moveTo>
                  <a:cubicBezTo>
                    <a:pt x="23" y="85"/>
                    <a:pt x="0" y="66"/>
                    <a:pt x="18" y="31"/>
                  </a:cubicBezTo>
                  <a:cubicBezTo>
                    <a:pt x="31" y="5"/>
                    <a:pt x="45" y="0"/>
                    <a:pt x="45" y="0"/>
                  </a:cubicBezTo>
                  <a:cubicBezTo>
                    <a:pt x="45" y="0"/>
                    <a:pt x="40" y="8"/>
                    <a:pt x="57" y="17"/>
                  </a:cubicBezTo>
                  <a:cubicBezTo>
                    <a:pt x="67" y="22"/>
                    <a:pt x="78" y="40"/>
                    <a:pt x="75" y="57"/>
                  </a:cubicBezTo>
                  <a:cubicBezTo>
                    <a:pt x="71" y="75"/>
                    <a:pt x="70" y="79"/>
                    <a:pt x="70" y="79"/>
                  </a:cubicBezTo>
                  <a:cubicBezTo>
                    <a:pt x="76" y="72"/>
                    <a:pt x="76" y="72"/>
                    <a:pt x="76" y="72"/>
                  </a:cubicBezTo>
                  <a:cubicBezTo>
                    <a:pt x="76" y="72"/>
                    <a:pt x="66" y="96"/>
                    <a:pt x="73" y="104"/>
                  </a:cubicBezTo>
                  <a:cubicBezTo>
                    <a:pt x="69" y="101"/>
                    <a:pt x="66" y="98"/>
                    <a:pt x="62" y="95"/>
                  </a:cubicBezTo>
                  <a:cubicBezTo>
                    <a:pt x="41" y="76"/>
                    <a:pt x="31" y="51"/>
                    <a:pt x="33" y="30"/>
                  </a:cubicBezTo>
                  <a:cubicBezTo>
                    <a:pt x="27" y="50"/>
                    <a:pt x="29" y="77"/>
                    <a:pt x="57" y="104"/>
                  </a:cubicBezTo>
                  <a:cubicBezTo>
                    <a:pt x="48" y="104"/>
                    <a:pt x="31" y="101"/>
                    <a:pt x="19" y="85"/>
                  </a:cubicBezTo>
                  <a:lnTo>
                    <a:pt x="23" y="8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89" rIns="68580" bIns="34289" numCol="1" anchor="t" anchorCtr="0" compatLnSpc="1"/>
            <a:lstStyle/>
            <a:p>
              <a:endParaRPr lang="id-ID" sz="1353"/>
            </a:p>
          </p:txBody>
        </p:sp>
        <p:sp>
          <p:nvSpPr>
            <p:cNvPr id="80" name="Freeform 35"/>
            <p:cNvSpPr/>
            <p:nvPr/>
          </p:nvSpPr>
          <p:spPr bwMode="auto">
            <a:xfrm>
              <a:off x="3270916" y="3659715"/>
              <a:ext cx="570099" cy="534063"/>
            </a:xfrm>
            <a:custGeom>
              <a:avLst/>
              <a:gdLst>
                <a:gd name="T0" fmla="*/ 9 w 93"/>
                <a:gd name="T1" fmla="*/ 37 h 89"/>
                <a:gd name="T2" fmla="*/ 52 w 93"/>
                <a:gd name="T3" fmla="*/ 3 h 89"/>
                <a:gd name="T4" fmla="*/ 93 w 93"/>
                <a:gd name="T5" fmla="*/ 9 h 89"/>
                <a:gd name="T6" fmla="*/ 85 w 93"/>
                <a:gd name="T7" fmla="*/ 28 h 89"/>
                <a:gd name="T8" fmla="*/ 60 w 93"/>
                <a:gd name="T9" fmla="*/ 65 h 89"/>
                <a:gd name="T10" fmla="*/ 40 w 93"/>
                <a:gd name="T11" fmla="*/ 73 h 89"/>
                <a:gd name="T12" fmla="*/ 49 w 93"/>
                <a:gd name="T13" fmla="*/ 74 h 89"/>
                <a:gd name="T14" fmla="*/ 21 w 93"/>
                <a:gd name="T15" fmla="*/ 89 h 89"/>
                <a:gd name="T16" fmla="*/ 22 w 93"/>
                <a:gd name="T17" fmla="*/ 74 h 89"/>
                <a:gd name="T18" fmla="*/ 60 w 93"/>
                <a:gd name="T19" fmla="*/ 15 h 89"/>
                <a:gd name="T20" fmla="*/ 12 w 93"/>
                <a:gd name="T21" fmla="*/ 76 h 89"/>
                <a:gd name="T22" fmla="*/ 7 w 93"/>
                <a:gd name="T23" fmla="*/ 33 h 89"/>
                <a:gd name="T24" fmla="*/ 9 w 93"/>
                <a:gd name="T25" fmla="*/ 37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3" h="89">
                  <a:moveTo>
                    <a:pt x="9" y="37"/>
                  </a:moveTo>
                  <a:cubicBezTo>
                    <a:pt x="9" y="37"/>
                    <a:pt x="13" y="7"/>
                    <a:pt x="52" y="3"/>
                  </a:cubicBezTo>
                  <a:cubicBezTo>
                    <a:pt x="80" y="0"/>
                    <a:pt x="93" y="9"/>
                    <a:pt x="93" y="9"/>
                  </a:cubicBezTo>
                  <a:cubicBezTo>
                    <a:pt x="93" y="9"/>
                    <a:pt x="83" y="9"/>
                    <a:pt x="85" y="28"/>
                  </a:cubicBezTo>
                  <a:cubicBezTo>
                    <a:pt x="86" y="39"/>
                    <a:pt x="77" y="58"/>
                    <a:pt x="60" y="65"/>
                  </a:cubicBezTo>
                  <a:cubicBezTo>
                    <a:pt x="44" y="71"/>
                    <a:pt x="40" y="73"/>
                    <a:pt x="40" y="73"/>
                  </a:cubicBezTo>
                  <a:cubicBezTo>
                    <a:pt x="49" y="74"/>
                    <a:pt x="49" y="74"/>
                    <a:pt x="49" y="74"/>
                  </a:cubicBezTo>
                  <a:cubicBezTo>
                    <a:pt x="49" y="74"/>
                    <a:pt x="23" y="78"/>
                    <a:pt x="21" y="89"/>
                  </a:cubicBezTo>
                  <a:cubicBezTo>
                    <a:pt x="21" y="84"/>
                    <a:pt x="21" y="79"/>
                    <a:pt x="22" y="74"/>
                  </a:cubicBezTo>
                  <a:cubicBezTo>
                    <a:pt x="27" y="47"/>
                    <a:pt x="42" y="25"/>
                    <a:pt x="60" y="15"/>
                  </a:cubicBezTo>
                  <a:cubicBezTo>
                    <a:pt x="41" y="21"/>
                    <a:pt x="19" y="37"/>
                    <a:pt x="12" y="76"/>
                  </a:cubicBezTo>
                  <a:cubicBezTo>
                    <a:pt x="7" y="68"/>
                    <a:pt x="0" y="52"/>
                    <a:pt x="7" y="33"/>
                  </a:cubicBezTo>
                  <a:lnTo>
                    <a:pt x="9" y="3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89" rIns="68580" bIns="34289" numCol="1" anchor="t" anchorCtr="0" compatLnSpc="1"/>
            <a:lstStyle/>
            <a:p>
              <a:endParaRPr lang="id-ID" sz="1353"/>
            </a:p>
          </p:txBody>
        </p:sp>
        <p:sp>
          <p:nvSpPr>
            <p:cNvPr id="81" name="Freeform 36"/>
            <p:cNvSpPr/>
            <p:nvPr/>
          </p:nvSpPr>
          <p:spPr bwMode="auto">
            <a:xfrm>
              <a:off x="2517450" y="3029102"/>
              <a:ext cx="482392" cy="607464"/>
            </a:xfrm>
            <a:custGeom>
              <a:avLst/>
              <a:gdLst>
                <a:gd name="T0" fmla="*/ 4 w 79"/>
                <a:gd name="T1" fmla="*/ 55 h 101"/>
                <a:gd name="T2" fmla="*/ 37 w 79"/>
                <a:gd name="T3" fmla="*/ 10 h 101"/>
                <a:gd name="T4" fmla="*/ 77 w 79"/>
                <a:gd name="T5" fmla="*/ 5 h 101"/>
                <a:gd name="T6" fmla="*/ 75 w 79"/>
                <a:gd name="T7" fmla="*/ 25 h 101"/>
                <a:gd name="T8" fmla="*/ 61 w 79"/>
                <a:gd name="T9" fmla="*/ 67 h 101"/>
                <a:gd name="T10" fmla="*/ 43 w 79"/>
                <a:gd name="T11" fmla="*/ 81 h 101"/>
                <a:gd name="T12" fmla="*/ 52 w 79"/>
                <a:gd name="T13" fmla="*/ 80 h 101"/>
                <a:gd name="T14" fmla="*/ 30 w 79"/>
                <a:gd name="T15" fmla="*/ 101 h 101"/>
                <a:gd name="T16" fmla="*/ 27 w 79"/>
                <a:gd name="T17" fmla="*/ 87 h 101"/>
                <a:gd name="T18" fmla="*/ 48 w 79"/>
                <a:gd name="T19" fmla="*/ 20 h 101"/>
                <a:gd name="T20" fmla="*/ 18 w 79"/>
                <a:gd name="T21" fmla="*/ 91 h 101"/>
                <a:gd name="T22" fmla="*/ 1 w 79"/>
                <a:gd name="T23" fmla="*/ 51 h 101"/>
                <a:gd name="T24" fmla="*/ 4 w 79"/>
                <a:gd name="T25" fmla="*/ 55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9" h="101">
                  <a:moveTo>
                    <a:pt x="4" y="55"/>
                  </a:moveTo>
                  <a:cubicBezTo>
                    <a:pt x="4" y="55"/>
                    <a:pt x="0" y="25"/>
                    <a:pt x="37" y="10"/>
                  </a:cubicBezTo>
                  <a:cubicBezTo>
                    <a:pt x="63" y="0"/>
                    <a:pt x="77" y="5"/>
                    <a:pt x="77" y="5"/>
                  </a:cubicBezTo>
                  <a:cubicBezTo>
                    <a:pt x="77" y="5"/>
                    <a:pt x="67" y="7"/>
                    <a:pt x="75" y="25"/>
                  </a:cubicBezTo>
                  <a:cubicBezTo>
                    <a:pt x="79" y="35"/>
                    <a:pt x="76" y="57"/>
                    <a:pt x="61" y="67"/>
                  </a:cubicBezTo>
                  <a:cubicBezTo>
                    <a:pt x="47" y="78"/>
                    <a:pt x="43" y="81"/>
                    <a:pt x="43" y="81"/>
                  </a:cubicBezTo>
                  <a:cubicBezTo>
                    <a:pt x="52" y="80"/>
                    <a:pt x="52" y="80"/>
                    <a:pt x="52" y="80"/>
                  </a:cubicBezTo>
                  <a:cubicBezTo>
                    <a:pt x="52" y="80"/>
                    <a:pt x="29" y="91"/>
                    <a:pt x="30" y="101"/>
                  </a:cubicBezTo>
                  <a:cubicBezTo>
                    <a:pt x="28" y="97"/>
                    <a:pt x="28" y="92"/>
                    <a:pt x="27" y="87"/>
                  </a:cubicBezTo>
                  <a:cubicBezTo>
                    <a:pt x="24" y="59"/>
                    <a:pt x="33" y="34"/>
                    <a:pt x="48" y="20"/>
                  </a:cubicBezTo>
                  <a:cubicBezTo>
                    <a:pt x="30" y="31"/>
                    <a:pt x="14" y="52"/>
                    <a:pt x="18" y="91"/>
                  </a:cubicBezTo>
                  <a:cubicBezTo>
                    <a:pt x="11" y="85"/>
                    <a:pt x="0" y="71"/>
                    <a:pt x="1" y="51"/>
                  </a:cubicBezTo>
                  <a:lnTo>
                    <a:pt x="4" y="5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89" rIns="68580" bIns="34289" numCol="1" anchor="t" anchorCtr="0" compatLnSpc="1"/>
            <a:lstStyle/>
            <a:p>
              <a:endParaRPr lang="id-ID" sz="1353"/>
            </a:p>
          </p:txBody>
        </p:sp>
        <p:sp>
          <p:nvSpPr>
            <p:cNvPr id="82" name="Freeform 37"/>
            <p:cNvSpPr/>
            <p:nvPr/>
          </p:nvSpPr>
          <p:spPr bwMode="auto">
            <a:xfrm>
              <a:off x="1622986" y="1590573"/>
              <a:ext cx="678443" cy="870698"/>
            </a:xfrm>
            <a:custGeom>
              <a:avLst/>
              <a:gdLst>
                <a:gd name="T0" fmla="*/ 15 w 111"/>
                <a:gd name="T1" fmla="*/ 90 h 145"/>
                <a:gd name="T2" fmla="*/ 45 w 111"/>
                <a:gd name="T3" fmla="*/ 21 h 145"/>
                <a:gd name="T4" fmla="*/ 98 w 111"/>
                <a:gd name="T5" fmla="*/ 2 h 145"/>
                <a:gd name="T6" fmla="*/ 101 w 111"/>
                <a:gd name="T7" fmla="*/ 31 h 145"/>
                <a:gd name="T8" fmla="*/ 94 w 111"/>
                <a:gd name="T9" fmla="*/ 91 h 145"/>
                <a:gd name="T10" fmla="*/ 74 w 111"/>
                <a:gd name="T11" fmla="*/ 114 h 145"/>
                <a:gd name="T12" fmla="*/ 86 w 111"/>
                <a:gd name="T13" fmla="*/ 110 h 145"/>
                <a:gd name="T14" fmla="*/ 61 w 111"/>
                <a:gd name="T15" fmla="*/ 145 h 145"/>
                <a:gd name="T16" fmla="*/ 54 w 111"/>
                <a:gd name="T17" fmla="*/ 126 h 145"/>
                <a:gd name="T18" fmla="*/ 63 w 111"/>
                <a:gd name="T19" fmla="*/ 30 h 145"/>
                <a:gd name="T20" fmla="*/ 42 w 111"/>
                <a:gd name="T21" fmla="*/ 134 h 145"/>
                <a:gd name="T22" fmla="*/ 9 w 111"/>
                <a:gd name="T23" fmla="*/ 86 h 145"/>
                <a:gd name="T24" fmla="*/ 15 w 111"/>
                <a:gd name="T25" fmla="*/ 9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1" h="145">
                  <a:moveTo>
                    <a:pt x="15" y="90"/>
                  </a:moveTo>
                  <a:cubicBezTo>
                    <a:pt x="15" y="90"/>
                    <a:pt x="0" y="50"/>
                    <a:pt x="45" y="21"/>
                  </a:cubicBezTo>
                  <a:cubicBezTo>
                    <a:pt x="78" y="0"/>
                    <a:pt x="98" y="2"/>
                    <a:pt x="98" y="2"/>
                  </a:cubicBezTo>
                  <a:cubicBezTo>
                    <a:pt x="98" y="2"/>
                    <a:pt x="86" y="9"/>
                    <a:pt x="101" y="31"/>
                  </a:cubicBezTo>
                  <a:cubicBezTo>
                    <a:pt x="109" y="43"/>
                    <a:pt x="111" y="72"/>
                    <a:pt x="94" y="91"/>
                  </a:cubicBezTo>
                  <a:cubicBezTo>
                    <a:pt x="78" y="109"/>
                    <a:pt x="74" y="114"/>
                    <a:pt x="74" y="114"/>
                  </a:cubicBezTo>
                  <a:cubicBezTo>
                    <a:pt x="86" y="110"/>
                    <a:pt x="86" y="110"/>
                    <a:pt x="86" y="110"/>
                  </a:cubicBezTo>
                  <a:cubicBezTo>
                    <a:pt x="86" y="110"/>
                    <a:pt x="58" y="131"/>
                    <a:pt x="61" y="145"/>
                  </a:cubicBezTo>
                  <a:cubicBezTo>
                    <a:pt x="59" y="139"/>
                    <a:pt x="56" y="133"/>
                    <a:pt x="54" y="126"/>
                  </a:cubicBezTo>
                  <a:cubicBezTo>
                    <a:pt x="42" y="90"/>
                    <a:pt x="47" y="53"/>
                    <a:pt x="63" y="30"/>
                  </a:cubicBezTo>
                  <a:cubicBezTo>
                    <a:pt x="43" y="50"/>
                    <a:pt x="27" y="84"/>
                    <a:pt x="42" y="134"/>
                  </a:cubicBezTo>
                  <a:cubicBezTo>
                    <a:pt x="32" y="128"/>
                    <a:pt x="14" y="113"/>
                    <a:pt x="9" y="86"/>
                  </a:cubicBezTo>
                  <a:lnTo>
                    <a:pt x="15" y="9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89" rIns="68580" bIns="34289" numCol="1" anchor="t" anchorCtr="0" compatLnSpc="1"/>
            <a:lstStyle/>
            <a:p>
              <a:endParaRPr lang="id-ID" sz="1353"/>
            </a:p>
          </p:txBody>
        </p:sp>
        <p:sp>
          <p:nvSpPr>
            <p:cNvPr id="83" name="Freeform 33"/>
            <p:cNvSpPr/>
            <p:nvPr/>
          </p:nvSpPr>
          <p:spPr bwMode="auto">
            <a:xfrm>
              <a:off x="646104" y="2192385"/>
              <a:ext cx="682916" cy="556227"/>
            </a:xfrm>
            <a:custGeom>
              <a:avLst/>
              <a:gdLst>
                <a:gd name="T0" fmla="*/ 167 w 196"/>
                <a:gd name="T1" fmla="*/ 142 h 163"/>
                <a:gd name="T2" fmla="*/ 170 w 196"/>
                <a:gd name="T3" fmla="*/ 48 h 163"/>
                <a:gd name="T4" fmla="*/ 167 w 196"/>
                <a:gd name="T5" fmla="*/ 57 h 163"/>
                <a:gd name="T6" fmla="*/ 75 w 196"/>
                <a:gd name="T7" fmla="*/ 3 h 163"/>
                <a:gd name="T8" fmla="*/ 0 w 196"/>
                <a:gd name="T9" fmla="*/ 26 h 163"/>
                <a:gd name="T10" fmla="*/ 20 w 196"/>
                <a:gd name="T11" fmla="*/ 60 h 163"/>
                <a:gd name="T12" fmla="*/ 77 w 196"/>
                <a:gd name="T13" fmla="*/ 124 h 163"/>
                <a:gd name="T14" fmla="*/ 119 w 196"/>
                <a:gd name="T15" fmla="*/ 134 h 163"/>
                <a:gd name="T16" fmla="*/ 102 w 196"/>
                <a:gd name="T17" fmla="*/ 139 h 163"/>
                <a:gd name="T18" fmla="*/ 161 w 196"/>
                <a:gd name="T19" fmla="*/ 163 h 163"/>
                <a:gd name="T20" fmla="*/ 81 w 196"/>
                <a:gd name="T21" fmla="*/ 35 h 163"/>
                <a:gd name="T22" fmla="*/ 167 w 196"/>
                <a:gd name="T23" fmla="*/ 142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6" h="163">
                  <a:moveTo>
                    <a:pt x="167" y="142"/>
                  </a:moveTo>
                  <a:cubicBezTo>
                    <a:pt x="167" y="142"/>
                    <a:pt x="196" y="98"/>
                    <a:pt x="170" y="48"/>
                  </a:cubicBezTo>
                  <a:cubicBezTo>
                    <a:pt x="167" y="57"/>
                    <a:pt x="167" y="57"/>
                    <a:pt x="167" y="57"/>
                  </a:cubicBezTo>
                  <a:cubicBezTo>
                    <a:pt x="167" y="57"/>
                    <a:pt x="152" y="0"/>
                    <a:pt x="75" y="3"/>
                  </a:cubicBezTo>
                  <a:cubicBezTo>
                    <a:pt x="21" y="6"/>
                    <a:pt x="0" y="26"/>
                    <a:pt x="0" y="26"/>
                  </a:cubicBezTo>
                  <a:cubicBezTo>
                    <a:pt x="0" y="26"/>
                    <a:pt x="19" y="23"/>
                    <a:pt x="20" y="60"/>
                  </a:cubicBezTo>
                  <a:cubicBezTo>
                    <a:pt x="21" y="81"/>
                    <a:pt x="43" y="116"/>
                    <a:pt x="77" y="124"/>
                  </a:cubicBezTo>
                  <a:cubicBezTo>
                    <a:pt x="111" y="131"/>
                    <a:pt x="119" y="134"/>
                    <a:pt x="119" y="134"/>
                  </a:cubicBezTo>
                  <a:cubicBezTo>
                    <a:pt x="102" y="139"/>
                    <a:pt x="102" y="139"/>
                    <a:pt x="102" y="139"/>
                  </a:cubicBezTo>
                  <a:cubicBezTo>
                    <a:pt x="102" y="139"/>
                    <a:pt x="159" y="140"/>
                    <a:pt x="161" y="163"/>
                  </a:cubicBezTo>
                  <a:cubicBezTo>
                    <a:pt x="161" y="163"/>
                    <a:pt x="157" y="56"/>
                    <a:pt x="81" y="35"/>
                  </a:cubicBezTo>
                  <a:cubicBezTo>
                    <a:pt x="81" y="35"/>
                    <a:pt x="153" y="45"/>
                    <a:pt x="167" y="14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89" rIns="68580" bIns="34289" numCol="1" anchor="t" anchorCtr="0" compatLnSpc="1"/>
            <a:lstStyle/>
            <a:p>
              <a:endParaRPr lang="id-ID" sz="1353"/>
            </a:p>
          </p:txBody>
        </p:sp>
        <p:sp>
          <p:nvSpPr>
            <p:cNvPr id="84" name="Freeform 36"/>
            <p:cNvSpPr/>
            <p:nvPr/>
          </p:nvSpPr>
          <p:spPr bwMode="auto">
            <a:xfrm rot="1695130">
              <a:off x="2855468" y="3384302"/>
              <a:ext cx="368887" cy="464531"/>
            </a:xfrm>
            <a:custGeom>
              <a:avLst/>
              <a:gdLst>
                <a:gd name="T0" fmla="*/ 4 w 79"/>
                <a:gd name="T1" fmla="*/ 55 h 101"/>
                <a:gd name="T2" fmla="*/ 37 w 79"/>
                <a:gd name="T3" fmla="*/ 10 h 101"/>
                <a:gd name="T4" fmla="*/ 77 w 79"/>
                <a:gd name="T5" fmla="*/ 5 h 101"/>
                <a:gd name="T6" fmla="*/ 75 w 79"/>
                <a:gd name="T7" fmla="*/ 25 h 101"/>
                <a:gd name="T8" fmla="*/ 61 w 79"/>
                <a:gd name="T9" fmla="*/ 67 h 101"/>
                <a:gd name="T10" fmla="*/ 43 w 79"/>
                <a:gd name="T11" fmla="*/ 81 h 101"/>
                <a:gd name="T12" fmla="*/ 52 w 79"/>
                <a:gd name="T13" fmla="*/ 80 h 101"/>
                <a:gd name="T14" fmla="*/ 30 w 79"/>
                <a:gd name="T15" fmla="*/ 101 h 101"/>
                <a:gd name="T16" fmla="*/ 27 w 79"/>
                <a:gd name="T17" fmla="*/ 87 h 101"/>
                <a:gd name="T18" fmla="*/ 48 w 79"/>
                <a:gd name="T19" fmla="*/ 20 h 101"/>
                <a:gd name="T20" fmla="*/ 18 w 79"/>
                <a:gd name="T21" fmla="*/ 91 h 101"/>
                <a:gd name="T22" fmla="*/ 1 w 79"/>
                <a:gd name="T23" fmla="*/ 51 h 101"/>
                <a:gd name="T24" fmla="*/ 4 w 79"/>
                <a:gd name="T25" fmla="*/ 55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9" h="101">
                  <a:moveTo>
                    <a:pt x="4" y="55"/>
                  </a:moveTo>
                  <a:cubicBezTo>
                    <a:pt x="4" y="55"/>
                    <a:pt x="0" y="25"/>
                    <a:pt x="37" y="10"/>
                  </a:cubicBezTo>
                  <a:cubicBezTo>
                    <a:pt x="63" y="0"/>
                    <a:pt x="77" y="5"/>
                    <a:pt x="77" y="5"/>
                  </a:cubicBezTo>
                  <a:cubicBezTo>
                    <a:pt x="77" y="5"/>
                    <a:pt x="67" y="7"/>
                    <a:pt x="75" y="25"/>
                  </a:cubicBezTo>
                  <a:cubicBezTo>
                    <a:pt x="79" y="35"/>
                    <a:pt x="76" y="57"/>
                    <a:pt x="61" y="67"/>
                  </a:cubicBezTo>
                  <a:cubicBezTo>
                    <a:pt x="47" y="78"/>
                    <a:pt x="43" y="81"/>
                    <a:pt x="43" y="81"/>
                  </a:cubicBezTo>
                  <a:cubicBezTo>
                    <a:pt x="52" y="80"/>
                    <a:pt x="52" y="80"/>
                    <a:pt x="52" y="80"/>
                  </a:cubicBezTo>
                  <a:cubicBezTo>
                    <a:pt x="52" y="80"/>
                    <a:pt x="29" y="91"/>
                    <a:pt x="30" y="101"/>
                  </a:cubicBezTo>
                  <a:cubicBezTo>
                    <a:pt x="28" y="97"/>
                    <a:pt x="28" y="92"/>
                    <a:pt x="27" y="87"/>
                  </a:cubicBezTo>
                  <a:cubicBezTo>
                    <a:pt x="24" y="59"/>
                    <a:pt x="33" y="34"/>
                    <a:pt x="48" y="20"/>
                  </a:cubicBezTo>
                  <a:cubicBezTo>
                    <a:pt x="30" y="31"/>
                    <a:pt x="14" y="52"/>
                    <a:pt x="18" y="91"/>
                  </a:cubicBezTo>
                  <a:cubicBezTo>
                    <a:pt x="11" y="85"/>
                    <a:pt x="0" y="71"/>
                    <a:pt x="1" y="51"/>
                  </a:cubicBezTo>
                  <a:lnTo>
                    <a:pt x="4" y="5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89" rIns="68580" bIns="34289" numCol="1" anchor="t" anchorCtr="0" compatLnSpc="1"/>
            <a:lstStyle/>
            <a:p>
              <a:endParaRPr lang="id-ID" sz="1353"/>
            </a:p>
          </p:txBody>
        </p:sp>
        <p:sp>
          <p:nvSpPr>
            <p:cNvPr id="85" name="Freeform 30"/>
            <p:cNvSpPr/>
            <p:nvPr/>
          </p:nvSpPr>
          <p:spPr bwMode="auto">
            <a:xfrm rot="797170" flipH="1">
              <a:off x="683759" y="2466643"/>
              <a:ext cx="1185648" cy="829147"/>
            </a:xfrm>
            <a:custGeom>
              <a:avLst/>
              <a:gdLst>
                <a:gd name="T0" fmla="*/ 9 w 246"/>
                <a:gd name="T1" fmla="*/ 121 h 185"/>
                <a:gd name="T2" fmla="*/ 73 w 246"/>
                <a:gd name="T3" fmla="*/ 31 h 185"/>
                <a:gd name="T4" fmla="*/ 69 w 246"/>
                <a:gd name="T5" fmla="*/ 42 h 185"/>
                <a:gd name="T6" fmla="*/ 192 w 246"/>
                <a:gd name="T7" fmla="*/ 58 h 185"/>
                <a:gd name="T8" fmla="*/ 246 w 246"/>
                <a:gd name="T9" fmla="*/ 133 h 185"/>
                <a:gd name="T10" fmla="*/ 203 w 246"/>
                <a:gd name="T11" fmla="*/ 150 h 185"/>
                <a:gd name="T12" fmla="*/ 105 w 246"/>
                <a:gd name="T13" fmla="*/ 168 h 185"/>
                <a:gd name="T14" fmla="*/ 59 w 246"/>
                <a:gd name="T15" fmla="*/ 147 h 185"/>
                <a:gd name="T16" fmla="*/ 71 w 246"/>
                <a:gd name="T17" fmla="*/ 164 h 185"/>
                <a:gd name="T18" fmla="*/ 0 w 246"/>
                <a:gd name="T19" fmla="*/ 145 h 185"/>
                <a:gd name="T20" fmla="*/ 165 w 246"/>
                <a:gd name="T21" fmla="*/ 83 h 185"/>
                <a:gd name="T22" fmla="*/ 9 w 246"/>
                <a:gd name="T23" fmla="*/ 121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46" h="185">
                  <a:moveTo>
                    <a:pt x="9" y="121"/>
                  </a:moveTo>
                  <a:cubicBezTo>
                    <a:pt x="9" y="121"/>
                    <a:pt x="14" y="59"/>
                    <a:pt x="73" y="31"/>
                  </a:cubicBezTo>
                  <a:cubicBezTo>
                    <a:pt x="69" y="42"/>
                    <a:pt x="69" y="42"/>
                    <a:pt x="69" y="42"/>
                  </a:cubicBezTo>
                  <a:cubicBezTo>
                    <a:pt x="69" y="42"/>
                    <a:pt x="124" y="0"/>
                    <a:pt x="192" y="58"/>
                  </a:cubicBezTo>
                  <a:cubicBezTo>
                    <a:pt x="241" y="99"/>
                    <a:pt x="246" y="133"/>
                    <a:pt x="246" y="133"/>
                  </a:cubicBezTo>
                  <a:cubicBezTo>
                    <a:pt x="246" y="133"/>
                    <a:pt x="230" y="116"/>
                    <a:pt x="203" y="150"/>
                  </a:cubicBezTo>
                  <a:cubicBezTo>
                    <a:pt x="187" y="169"/>
                    <a:pt x="142" y="185"/>
                    <a:pt x="105" y="168"/>
                  </a:cubicBezTo>
                  <a:cubicBezTo>
                    <a:pt x="68" y="151"/>
                    <a:pt x="59" y="147"/>
                    <a:pt x="59" y="147"/>
                  </a:cubicBezTo>
                  <a:cubicBezTo>
                    <a:pt x="71" y="164"/>
                    <a:pt x="71" y="164"/>
                    <a:pt x="71" y="164"/>
                  </a:cubicBezTo>
                  <a:cubicBezTo>
                    <a:pt x="71" y="164"/>
                    <a:pt x="17" y="124"/>
                    <a:pt x="0" y="145"/>
                  </a:cubicBezTo>
                  <a:cubicBezTo>
                    <a:pt x="0" y="145"/>
                    <a:pt x="79" y="49"/>
                    <a:pt x="165" y="83"/>
                  </a:cubicBezTo>
                  <a:cubicBezTo>
                    <a:pt x="165" y="83"/>
                    <a:pt x="91" y="41"/>
                    <a:pt x="9" y="12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89" rIns="68580" bIns="34289" numCol="1" anchor="t" anchorCtr="0" compatLnSpc="1"/>
            <a:lstStyle/>
            <a:p>
              <a:endParaRPr lang="id-ID" sz="1353"/>
            </a:p>
          </p:txBody>
        </p:sp>
        <p:sp>
          <p:nvSpPr>
            <p:cNvPr id="86" name="Freeform 33"/>
            <p:cNvSpPr/>
            <p:nvPr/>
          </p:nvSpPr>
          <p:spPr bwMode="auto">
            <a:xfrm>
              <a:off x="1512485" y="3827134"/>
              <a:ext cx="682916" cy="556227"/>
            </a:xfrm>
            <a:custGeom>
              <a:avLst/>
              <a:gdLst>
                <a:gd name="T0" fmla="*/ 167 w 196"/>
                <a:gd name="T1" fmla="*/ 142 h 163"/>
                <a:gd name="T2" fmla="*/ 170 w 196"/>
                <a:gd name="T3" fmla="*/ 48 h 163"/>
                <a:gd name="T4" fmla="*/ 167 w 196"/>
                <a:gd name="T5" fmla="*/ 57 h 163"/>
                <a:gd name="T6" fmla="*/ 75 w 196"/>
                <a:gd name="T7" fmla="*/ 3 h 163"/>
                <a:gd name="T8" fmla="*/ 0 w 196"/>
                <a:gd name="T9" fmla="*/ 26 h 163"/>
                <a:gd name="T10" fmla="*/ 20 w 196"/>
                <a:gd name="T11" fmla="*/ 60 h 163"/>
                <a:gd name="T12" fmla="*/ 77 w 196"/>
                <a:gd name="T13" fmla="*/ 124 h 163"/>
                <a:gd name="T14" fmla="*/ 119 w 196"/>
                <a:gd name="T15" fmla="*/ 134 h 163"/>
                <a:gd name="T16" fmla="*/ 102 w 196"/>
                <a:gd name="T17" fmla="*/ 139 h 163"/>
                <a:gd name="T18" fmla="*/ 161 w 196"/>
                <a:gd name="T19" fmla="*/ 163 h 163"/>
                <a:gd name="T20" fmla="*/ 81 w 196"/>
                <a:gd name="T21" fmla="*/ 35 h 163"/>
                <a:gd name="T22" fmla="*/ 167 w 196"/>
                <a:gd name="T23" fmla="*/ 142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6" h="163">
                  <a:moveTo>
                    <a:pt x="167" y="142"/>
                  </a:moveTo>
                  <a:cubicBezTo>
                    <a:pt x="167" y="142"/>
                    <a:pt x="196" y="98"/>
                    <a:pt x="170" y="48"/>
                  </a:cubicBezTo>
                  <a:cubicBezTo>
                    <a:pt x="167" y="57"/>
                    <a:pt x="167" y="57"/>
                    <a:pt x="167" y="57"/>
                  </a:cubicBezTo>
                  <a:cubicBezTo>
                    <a:pt x="167" y="57"/>
                    <a:pt x="152" y="0"/>
                    <a:pt x="75" y="3"/>
                  </a:cubicBezTo>
                  <a:cubicBezTo>
                    <a:pt x="21" y="6"/>
                    <a:pt x="0" y="26"/>
                    <a:pt x="0" y="26"/>
                  </a:cubicBezTo>
                  <a:cubicBezTo>
                    <a:pt x="0" y="26"/>
                    <a:pt x="19" y="23"/>
                    <a:pt x="20" y="60"/>
                  </a:cubicBezTo>
                  <a:cubicBezTo>
                    <a:pt x="21" y="81"/>
                    <a:pt x="43" y="116"/>
                    <a:pt x="77" y="124"/>
                  </a:cubicBezTo>
                  <a:cubicBezTo>
                    <a:pt x="111" y="131"/>
                    <a:pt x="119" y="134"/>
                    <a:pt x="119" y="134"/>
                  </a:cubicBezTo>
                  <a:cubicBezTo>
                    <a:pt x="102" y="139"/>
                    <a:pt x="102" y="139"/>
                    <a:pt x="102" y="139"/>
                  </a:cubicBezTo>
                  <a:cubicBezTo>
                    <a:pt x="102" y="139"/>
                    <a:pt x="159" y="140"/>
                    <a:pt x="161" y="163"/>
                  </a:cubicBezTo>
                  <a:cubicBezTo>
                    <a:pt x="161" y="163"/>
                    <a:pt x="157" y="56"/>
                    <a:pt x="81" y="35"/>
                  </a:cubicBezTo>
                  <a:cubicBezTo>
                    <a:pt x="81" y="35"/>
                    <a:pt x="153" y="45"/>
                    <a:pt x="167" y="14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89" rIns="68580" bIns="34289" numCol="1" anchor="t" anchorCtr="0" compatLnSpc="1"/>
            <a:lstStyle/>
            <a:p>
              <a:endParaRPr lang="id-ID" sz="1353"/>
            </a:p>
          </p:txBody>
        </p:sp>
        <p:sp>
          <p:nvSpPr>
            <p:cNvPr id="87" name="Freeform 36"/>
            <p:cNvSpPr/>
            <p:nvPr/>
          </p:nvSpPr>
          <p:spPr bwMode="auto">
            <a:xfrm rot="1224812">
              <a:off x="2605521" y="3781212"/>
              <a:ext cx="368887" cy="464531"/>
            </a:xfrm>
            <a:custGeom>
              <a:avLst/>
              <a:gdLst>
                <a:gd name="T0" fmla="*/ 4 w 79"/>
                <a:gd name="T1" fmla="*/ 55 h 101"/>
                <a:gd name="T2" fmla="*/ 37 w 79"/>
                <a:gd name="T3" fmla="*/ 10 h 101"/>
                <a:gd name="T4" fmla="*/ 77 w 79"/>
                <a:gd name="T5" fmla="*/ 5 h 101"/>
                <a:gd name="T6" fmla="*/ 75 w 79"/>
                <a:gd name="T7" fmla="*/ 25 h 101"/>
                <a:gd name="T8" fmla="*/ 61 w 79"/>
                <a:gd name="T9" fmla="*/ 67 h 101"/>
                <a:gd name="T10" fmla="*/ 43 w 79"/>
                <a:gd name="T11" fmla="*/ 81 h 101"/>
                <a:gd name="T12" fmla="*/ 52 w 79"/>
                <a:gd name="T13" fmla="*/ 80 h 101"/>
                <a:gd name="T14" fmla="*/ 30 w 79"/>
                <a:gd name="T15" fmla="*/ 101 h 101"/>
                <a:gd name="T16" fmla="*/ 27 w 79"/>
                <a:gd name="T17" fmla="*/ 87 h 101"/>
                <a:gd name="T18" fmla="*/ 48 w 79"/>
                <a:gd name="T19" fmla="*/ 20 h 101"/>
                <a:gd name="T20" fmla="*/ 18 w 79"/>
                <a:gd name="T21" fmla="*/ 91 h 101"/>
                <a:gd name="T22" fmla="*/ 1 w 79"/>
                <a:gd name="T23" fmla="*/ 51 h 101"/>
                <a:gd name="T24" fmla="*/ 4 w 79"/>
                <a:gd name="T25" fmla="*/ 55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9" h="101">
                  <a:moveTo>
                    <a:pt x="4" y="55"/>
                  </a:moveTo>
                  <a:cubicBezTo>
                    <a:pt x="4" y="55"/>
                    <a:pt x="0" y="25"/>
                    <a:pt x="37" y="10"/>
                  </a:cubicBezTo>
                  <a:cubicBezTo>
                    <a:pt x="63" y="0"/>
                    <a:pt x="77" y="5"/>
                    <a:pt x="77" y="5"/>
                  </a:cubicBezTo>
                  <a:cubicBezTo>
                    <a:pt x="77" y="5"/>
                    <a:pt x="67" y="7"/>
                    <a:pt x="75" y="25"/>
                  </a:cubicBezTo>
                  <a:cubicBezTo>
                    <a:pt x="79" y="35"/>
                    <a:pt x="76" y="57"/>
                    <a:pt x="61" y="67"/>
                  </a:cubicBezTo>
                  <a:cubicBezTo>
                    <a:pt x="47" y="78"/>
                    <a:pt x="43" y="81"/>
                    <a:pt x="43" y="81"/>
                  </a:cubicBezTo>
                  <a:cubicBezTo>
                    <a:pt x="52" y="80"/>
                    <a:pt x="52" y="80"/>
                    <a:pt x="52" y="80"/>
                  </a:cubicBezTo>
                  <a:cubicBezTo>
                    <a:pt x="52" y="80"/>
                    <a:pt x="29" y="91"/>
                    <a:pt x="30" y="101"/>
                  </a:cubicBezTo>
                  <a:cubicBezTo>
                    <a:pt x="28" y="97"/>
                    <a:pt x="28" y="92"/>
                    <a:pt x="27" y="87"/>
                  </a:cubicBezTo>
                  <a:cubicBezTo>
                    <a:pt x="24" y="59"/>
                    <a:pt x="33" y="34"/>
                    <a:pt x="48" y="20"/>
                  </a:cubicBezTo>
                  <a:cubicBezTo>
                    <a:pt x="30" y="31"/>
                    <a:pt x="14" y="52"/>
                    <a:pt x="18" y="91"/>
                  </a:cubicBezTo>
                  <a:cubicBezTo>
                    <a:pt x="11" y="85"/>
                    <a:pt x="0" y="71"/>
                    <a:pt x="1" y="51"/>
                  </a:cubicBezTo>
                  <a:lnTo>
                    <a:pt x="4" y="5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89" rIns="68580" bIns="34289" numCol="1" anchor="t" anchorCtr="0" compatLnSpc="1"/>
            <a:lstStyle/>
            <a:p>
              <a:endParaRPr lang="id-ID" sz="1353"/>
            </a:p>
          </p:txBody>
        </p:sp>
      </p:grpSp>
      <p:grpSp>
        <p:nvGrpSpPr>
          <p:cNvPr id="59" name="组合 58">
            <a:extLst>
              <a:ext uri="{FF2B5EF4-FFF2-40B4-BE49-F238E27FC236}">
                <a16:creationId xmlns:a16="http://schemas.microsoft.com/office/drawing/2014/main" xmlns="" id="{2F525275-5EDC-489F-926B-DE7DDDF5351F}"/>
              </a:ext>
            </a:extLst>
          </p:cNvPr>
          <p:cNvGrpSpPr/>
          <p:nvPr/>
        </p:nvGrpSpPr>
        <p:grpSpPr>
          <a:xfrm rot="5400000">
            <a:off x="351367" y="387145"/>
            <a:ext cx="395467" cy="392267"/>
            <a:chOff x="690880" y="391162"/>
            <a:chExt cx="284480" cy="380999"/>
          </a:xfrm>
          <a:gradFill>
            <a:gsLst>
              <a:gs pos="19000">
                <a:srgbClr val="6EB92B"/>
              </a:gs>
              <a:gs pos="76000">
                <a:srgbClr val="3DC791"/>
              </a:gs>
            </a:gsLst>
            <a:lin ang="15600000" scaled="0"/>
          </a:gradFill>
        </p:grpSpPr>
        <p:sp>
          <p:nvSpPr>
            <p:cNvPr id="60" name="矩形 59">
              <a:extLst>
                <a:ext uri="{FF2B5EF4-FFF2-40B4-BE49-F238E27FC236}">
                  <a16:creationId xmlns:a16="http://schemas.microsoft.com/office/drawing/2014/main" xmlns="" id="{2CAAE3F0-D3A9-4027-BD23-2B3D79F83645}"/>
                </a:ext>
              </a:extLst>
            </p:cNvPr>
            <p:cNvSpPr/>
            <p:nvPr/>
          </p:nvSpPr>
          <p:spPr>
            <a:xfrm>
              <a:off x="690880" y="528320"/>
              <a:ext cx="284480" cy="24384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67" spc="40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gency FB" panose="020B0503020202020204" pitchFamily="34" charset="0"/>
              </a:endParaRPr>
            </a:p>
          </p:txBody>
        </p:sp>
        <p:sp>
          <p:nvSpPr>
            <p:cNvPr id="61" name="矩形 60">
              <a:extLst>
                <a:ext uri="{FF2B5EF4-FFF2-40B4-BE49-F238E27FC236}">
                  <a16:creationId xmlns:a16="http://schemas.microsoft.com/office/drawing/2014/main" xmlns="" id="{725AFFAF-2D4C-455F-A667-E2E413F42C4E}"/>
                </a:ext>
              </a:extLst>
            </p:cNvPr>
            <p:cNvSpPr/>
            <p:nvPr/>
          </p:nvSpPr>
          <p:spPr>
            <a:xfrm flipV="1">
              <a:off x="690880" y="391162"/>
              <a:ext cx="284480" cy="6603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67" spc="40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gency FB" panose="020B0503020202020204" pitchFamily="34" charset="0"/>
              </a:endParaRPr>
            </a:p>
          </p:txBody>
        </p:sp>
      </p:grpSp>
      <p:sp>
        <p:nvSpPr>
          <p:cNvPr id="68" name="文本框 67">
            <a:extLst>
              <a:ext uri="{FF2B5EF4-FFF2-40B4-BE49-F238E27FC236}">
                <a16:creationId xmlns:a16="http://schemas.microsoft.com/office/drawing/2014/main" xmlns="" id="{230D8C25-E676-4916-AB56-D4D11E91DD03}"/>
              </a:ext>
            </a:extLst>
          </p:cNvPr>
          <p:cNvSpPr txBox="1"/>
          <p:nvPr/>
        </p:nvSpPr>
        <p:spPr>
          <a:xfrm>
            <a:off x="877984" y="331895"/>
            <a:ext cx="2627216" cy="5027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67" spc="40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gency FB" panose="020B0503020202020204" pitchFamily="34" charset="0"/>
              </a:rPr>
              <a:t>点击输入标题</a:t>
            </a:r>
          </a:p>
        </p:txBody>
      </p:sp>
      <p:sp>
        <p:nvSpPr>
          <p:cNvPr id="115" name="Text Box 50">
            <a:extLst>
              <a:ext uri="{FF2B5EF4-FFF2-40B4-BE49-F238E27FC236}">
                <a16:creationId xmlns:a16="http://schemas.microsoft.com/office/drawing/2014/main" xmlns="" id="{4264B6B1-9B45-4243-852B-334660FE4B6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75862" y="5077207"/>
            <a:ext cx="1098378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3600" b="1" dirty="0">
                <a:gradFill>
                  <a:gsLst>
                    <a:gs pos="1000">
                      <a:srgbClr val="6EB92B"/>
                    </a:gs>
                    <a:gs pos="100000">
                      <a:srgbClr val="3DC791"/>
                    </a:gs>
                  </a:gsLst>
                  <a:lin ang="5400000" scaled="1"/>
                </a:gradFill>
                <a:latin typeface="Century Gothic" panose="020B0502020202020204" pitchFamily="34" charset="0"/>
              </a:rPr>
              <a:t>75%</a:t>
            </a:r>
          </a:p>
        </p:txBody>
      </p:sp>
      <p:sp>
        <p:nvSpPr>
          <p:cNvPr id="116" name="Text Box 52">
            <a:extLst>
              <a:ext uri="{FF2B5EF4-FFF2-40B4-BE49-F238E27FC236}">
                <a16:creationId xmlns:a16="http://schemas.microsoft.com/office/drawing/2014/main" xmlns="" id="{4F25D969-7A15-4C49-9588-4D743622889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748554" y="5077206"/>
            <a:ext cx="1098378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3600" b="1">
                <a:gradFill>
                  <a:gsLst>
                    <a:gs pos="1000">
                      <a:srgbClr val="6EB92B"/>
                    </a:gs>
                    <a:gs pos="100000">
                      <a:srgbClr val="3DC791"/>
                    </a:gs>
                  </a:gsLst>
                  <a:lin ang="5400000" scaled="1"/>
                </a:gradFill>
                <a:latin typeface="Century Gothic" panose="020B0502020202020204" pitchFamily="34" charset="0"/>
              </a:rPr>
              <a:t>89%</a:t>
            </a:r>
          </a:p>
        </p:txBody>
      </p:sp>
      <p:cxnSp>
        <p:nvCxnSpPr>
          <p:cNvPr id="117" name="直接连接符 116">
            <a:extLst>
              <a:ext uri="{FF2B5EF4-FFF2-40B4-BE49-F238E27FC236}">
                <a16:creationId xmlns:a16="http://schemas.microsoft.com/office/drawing/2014/main" xmlns="" id="{EC027534-B867-4FDD-9C50-1787F060C99C}"/>
              </a:ext>
            </a:extLst>
          </p:cNvPr>
          <p:cNvCxnSpPr/>
          <p:nvPr/>
        </p:nvCxnSpPr>
        <p:spPr>
          <a:xfrm>
            <a:off x="6556787" y="2072997"/>
            <a:ext cx="531697" cy="0"/>
          </a:xfrm>
          <a:prstGeom prst="line">
            <a:avLst/>
          </a:prstGeom>
          <a:ln w="53975">
            <a:gradFill>
              <a:gsLst>
                <a:gs pos="1000">
                  <a:srgbClr val="6EB92B"/>
                </a:gs>
                <a:gs pos="100000">
                  <a:srgbClr val="3DC791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8" name="矩形 117">
            <a:extLst>
              <a:ext uri="{FF2B5EF4-FFF2-40B4-BE49-F238E27FC236}">
                <a16:creationId xmlns:a16="http://schemas.microsoft.com/office/drawing/2014/main" xmlns="" id="{B69B62A4-920D-46FD-9A71-F283381C5C83}"/>
              </a:ext>
            </a:extLst>
          </p:cNvPr>
          <p:cNvSpPr/>
          <p:nvPr/>
        </p:nvSpPr>
        <p:spPr>
          <a:xfrm>
            <a:off x="6462768" y="2321967"/>
            <a:ext cx="4913313" cy="1172629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美仑设计是集</a:t>
            </a:r>
            <a:r>
              <a:rPr lang="en-US" altLang="zh-CN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PPT</a:t>
            </a:r>
            <a:r>
              <a:rPr lang="zh-CN" altLang="en-US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模板开发、</a:t>
            </a:r>
            <a:r>
              <a:rPr lang="en-US" altLang="zh-CN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PPT</a:t>
            </a:r>
            <a:r>
              <a:rPr lang="zh-CN" altLang="en-US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设计定制、</a:t>
            </a:r>
            <a:r>
              <a:rPr lang="en-US" altLang="zh-CN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PPT</a:t>
            </a:r>
            <a:r>
              <a:rPr lang="zh-CN" altLang="en-US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培训于一体的专业</a:t>
            </a:r>
            <a:r>
              <a:rPr lang="en-US" altLang="zh-CN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PPT</a:t>
            </a:r>
            <a:r>
              <a:rPr lang="zh-CN" altLang="en-US">
                <a:solidFill>
                  <a:srgbClr val="595959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服务提供商。深受大家的好评和肯定。</a:t>
            </a:r>
          </a:p>
        </p:txBody>
      </p:sp>
      <p:pic>
        <p:nvPicPr>
          <p:cNvPr id="119" name="图片 118">
            <a:extLst>
              <a:ext uri="{FF2B5EF4-FFF2-40B4-BE49-F238E27FC236}">
                <a16:creationId xmlns:a16="http://schemas.microsoft.com/office/drawing/2014/main" xmlns="" id="{6BD8DC28-937F-4ACA-9060-062005E7BB6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00" r="12500"/>
          <a:stretch/>
        </p:blipFill>
        <p:spPr>
          <a:xfrm>
            <a:off x="6547717" y="3617435"/>
            <a:ext cx="1336932" cy="1336932"/>
          </a:xfrm>
          <a:prstGeom prst="ellipse">
            <a:avLst/>
          </a:prstGeom>
        </p:spPr>
      </p:pic>
      <p:pic>
        <p:nvPicPr>
          <p:cNvPr id="120" name="图片 119">
            <a:extLst>
              <a:ext uri="{FF2B5EF4-FFF2-40B4-BE49-F238E27FC236}">
                <a16:creationId xmlns:a16="http://schemas.microsoft.com/office/drawing/2014/main" xmlns="" id="{45F9C346-34A3-4009-A0EC-8C700178F2B5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878" t="2090" r="19668" b="3864"/>
          <a:stretch/>
        </p:blipFill>
        <p:spPr>
          <a:xfrm>
            <a:off x="8529479" y="3617435"/>
            <a:ext cx="1336934" cy="1336932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0090847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Freeform 21"/>
          <p:cNvSpPr/>
          <p:nvPr/>
        </p:nvSpPr>
        <p:spPr>
          <a:xfrm rot="19805282">
            <a:off x="1456892" y="1552542"/>
            <a:ext cx="9349461" cy="4398861"/>
          </a:xfrm>
          <a:custGeom>
            <a:avLst/>
            <a:gdLst>
              <a:gd name="connsiteX0" fmla="*/ 9210674 w 9350488"/>
              <a:gd name="connsiteY0" fmla="*/ 3819266 h 4399344"/>
              <a:gd name="connsiteX1" fmla="*/ 9350488 w 9350488"/>
              <a:gd name="connsiteY1" fmla="*/ 4082226 h 4399344"/>
              <a:gd name="connsiteX2" fmla="*/ 9033370 w 9350488"/>
              <a:gd name="connsiteY2" fmla="*/ 4399344 h 4399344"/>
              <a:gd name="connsiteX3" fmla="*/ 6852320 w 9350488"/>
              <a:gd name="connsiteY3" fmla="*/ 4399344 h 4399344"/>
              <a:gd name="connsiteX4" fmla="*/ 6844759 w 9350488"/>
              <a:gd name="connsiteY4" fmla="*/ 4398581 h 4399344"/>
              <a:gd name="connsiteX5" fmla="*/ 6831730 w 9350488"/>
              <a:gd name="connsiteY5" fmla="*/ 4398964 h 4399344"/>
              <a:gd name="connsiteX6" fmla="*/ 6805150 w 9350488"/>
              <a:gd name="connsiteY6" fmla="*/ 4394589 h 4399344"/>
              <a:gd name="connsiteX7" fmla="*/ 6788410 w 9350488"/>
              <a:gd name="connsiteY7" fmla="*/ 4392901 h 4399344"/>
              <a:gd name="connsiteX8" fmla="*/ 6781081 w 9350488"/>
              <a:gd name="connsiteY8" fmla="*/ 4390626 h 4399344"/>
              <a:gd name="connsiteX9" fmla="*/ 6771692 w 9350488"/>
              <a:gd name="connsiteY9" fmla="*/ 4389080 h 4399344"/>
              <a:gd name="connsiteX10" fmla="*/ 6748678 w 9350488"/>
              <a:gd name="connsiteY10" fmla="*/ 4380567 h 4399344"/>
              <a:gd name="connsiteX11" fmla="*/ 6728884 w 9350488"/>
              <a:gd name="connsiteY11" fmla="*/ 4374423 h 4399344"/>
              <a:gd name="connsiteX12" fmla="*/ 6722076 w 9350488"/>
              <a:gd name="connsiteY12" fmla="*/ 4370728 h 4399344"/>
              <a:gd name="connsiteX13" fmla="*/ 6714626 w 9350488"/>
              <a:gd name="connsiteY13" fmla="*/ 4367972 h 4399344"/>
              <a:gd name="connsiteX14" fmla="*/ 6695104 w 9350488"/>
              <a:gd name="connsiteY14" fmla="*/ 4356088 h 4399344"/>
              <a:gd name="connsiteX15" fmla="*/ 6675017 w 9350488"/>
              <a:gd name="connsiteY15" fmla="*/ 4345185 h 4399344"/>
              <a:gd name="connsiteX16" fmla="*/ 6668890 w 9350488"/>
              <a:gd name="connsiteY16" fmla="*/ 4340130 h 4399344"/>
              <a:gd name="connsiteX17" fmla="*/ 6662274 w 9350488"/>
              <a:gd name="connsiteY17" fmla="*/ 4336102 h 4399344"/>
              <a:gd name="connsiteX18" fmla="*/ 6647012 w 9350488"/>
              <a:gd name="connsiteY18" fmla="*/ 4322079 h 4399344"/>
              <a:gd name="connsiteX19" fmla="*/ 6628085 w 9350488"/>
              <a:gd name="connsiteY19" fmla="*/ 4306462 h 4399344"/>
              <a:gd name="connsiteX20" fmla="*/ 6622029 w 9350488"/>
              <a:gd name="connsiteY20" fmla="*/ 4299122 h 4399344"/>
              <a:gd name="connsiteX21" fmla="*/ 6616378 w 9350488"/>
              <a:gd name="connsiteY21" fmla="*/ 4293931 h 4399344"/>
              <a:gd name="connsiteX22" fmla="*/ 6606505 w 9350488"/>
              <a:gd name="connsiteY22" fmla="*/ 4280307 h 4399344"/>
              <a:gd name="connsiteX23" fmla="*/ 6589361 w 9350488"/>
              <a:gd name="connsiteY23" fmla="*/ 4259529 h 4399344"/>
              <a:gd name="connsiteX24" fmla="*/ 6583143 w 9350488"/>
              <a:gd name="connsiteY24" fmla="*/ 4248073 h 4399344"/>
              <a:gd name="connsiteX25" fmla="*/ 6578683 w 9350488"/>
              <a:gd name="connsiteY25" fmla="*/ 4241920 h 4399344"/>
              <a:gd name="connsiteX26" fmla="*/ 5577164 w 9350488"/>
              <a:gd name="connsiteY26" fmla="*/ 2519482 h 4399344"/>
              <a:gd name="connsiteX27" fmla="*/ 3584720 w 9350488"/>
              <a:gd name="connsiteY27" fmla="*/ 2519482 h 4399344"/>
              <a:gd name="connsiteX28" fmla="*/ 3577151 w 9350488"/>
              <a:gd name="connsiteY28" fmla="*/ 2518719 h 4399344"/>
              <a:gd name="connsiteX29" fmla="*/ 3564128 w 9350488"/>
              <a:gd name="connsiteY29" fmla="*/ 2519102 h 4399344"/>
              <a:gd name="connsiteX30" fmla="*/ 3537559 w 9350488"/>
              <a:gd name="connsiteY30" fmla="*/ 2514728 h 4399344"/>
              <a:gd name="connsiteX31" fmla="*/ 3520810 w 9350488"/>
              <a:gd name="connsiteY31" fmla="*/ 2513039 h 4399344"/>
              <a:gd name="connsiteX32" fmla="*/ 3513476 w 9350488"/>
              <a:gd name="connsiteY32" fmla="*/ 2510763 h 4399344"/>
              <a:gd name="connsiteX33" fmla="*/ 3504091 w 9350488"/>
              <a:gd name="connsiteY33" fmla="*/ 2509217 h 4399344"/>
              <a:gd name="connsiteX34" fmla="*/ 3481082 w 9350488"/>
              <a:gd name="connsiteY34" fmla="*/ 2500707 h 4399344"/>
              <a:gd name="connsiteX35" fmla="*/ 3461284 w 9350488"/>
              <a:gd name="connsiteY35" fmla="*/ 2494561 h 4399344"/>
              <a:gd name="connsiteX36" fmla="*/ 3454474 w 9350488"/>
              <a:gd name="connsiteY36" fmla="*/ 2490865 h 4399344"/>
              <a:gd name="connsiteX37" fmla="*/ 3447024 w 9350488"/>
              <a:gd name="connsiteY37" fmla="*/ 2488109 h 4399344"/>
              <a:gd name="connsiteX38" fmla="*/ 3427503 w 9350488"/>
              <a:gd name="connsiteY38" fmla="*/ 2476226 h 4399344"/>
              <a:gd name="connsiteX39" fmla="*/ 3407416 w 9350488"/>
              <a:gd name="connsiteY39" fmla="*/ 2465323 h 4399344"/>
              <a:gd name="connsiteX40" fmla="*/ 3401290 w 9350488"/>
              <a:gd name="connsiteY40" fmla="*/ 2460268 h 4399344"/>
              <a:gd name="connsiteX41" fmla="*/ 3394672 w 9350488"/>
              <a:gd name="connsiteY41" fmla="*/ 2456239 h 4399344"/>
              <a:gd name="connsiteX42" fmla="*/ 3379407 w 9350488"/>
              <a:gd name="connsiteY42" fmla="*/ 2442213 h 4399344"/>
              <a:gd name="connsiteX43" fmla="*/ 3360484 w 9350488"/>
              <a:gd name="connsiteY43" fmla="*/ 2426600 h 4399344"/>
              <a:gd name="connsiteX44" fmla="*/ 3354430 w 9350488"/>
              <a:gd name="connsiteY44" fmla="*/ 2419263 h 4399344"/>
              <a:gd name="connsiteX45" fmla="*/ 3348776 w 9350488"/>
              <a:gd name="connsiteY45" fmla="*/ 2414068 h 4399344"/>
              <a:gd name="connsiteX46" fmla="*/ 3338897 w 9350488"/>
              <a:gd name="connsiteY46" fmla="*/ 2400437 h 4399344"/>
              <a:gd name="connsiteX47" fmla="*/ 3321761 w 9350488"/>
              <a:gd name="connsiteY47" fmla="*/ 2379667 h 4399344"/>
              <a:gd name="connsiteX48" fmla="*/ 3315545 w 9350488"/>
              <a:gd name="connsiteY48" fmla="*/ 2368216 h 4399344"/>
              <a:gd name="connsiteX49" fmla="*/ 3311081 w 9350488"/>
              <a:gd name="connsiteY49" fmla="*/ 2362057 h 4399344"/>
              <a:gd name="connsiteX50" fmla="*/ 2309562 w 9350488"/>
              <a:gd name="connsiteY50" fmla="*/ 639619 h 4399344"/>
              <a:gd name="connsiteX51" fmla="*/ 317118 w 9350488"/>
              <a:gd name="connsiteY51" fmla="*/ 639619 h 4399344"/>
              <a:gd name="connsiteX52" fmla="*/ 1 w 9350488"/>
              <a:gd name="connsiteY52" fmla="*/ 322501 h 4399344"/>
              <a:gd name="connsiteX53" fmla="*/ 317119 w 9350488"/>
              <a:gd name="connsiteY53" fmla="*/ 5383 h 4399344"/>
              <a:gd name="connsiteX54" fmla="*/ 2436279 w 9350488"/>
              <a:gd name="connsiteY54" fmla="*/ 5383 h 4399344"/>
              <a:gd name="connsiteX55" fmla="*/ 2448735 w 9350488"/>
              <a:gd name="connsiteY55" fmla="*/ 2523 h 4399344"/>
              <a:gd name="connsiteX56" fmla="*/ 2627103 w 9350488"/>
              <a:gd name="connsiteY56" fmla="*/ 31715 h 4399344"/>
              <a:gd name="connsiteX57" fmla="*/ 2650943 w 9350488"/>
              <a:gd name="connsiteY57" fmla="*/ 46228 h 4399344"/>
              <a:gd name="connsiteX58" fmla="*/ 2675472 w 9350488"/>
              <a:gd name="connsiteY58" fmla="*/ 59542 h 4399344"/>
              <a:gd name="connsiteX59" fmla="*/ 2790366 w 9350488"/>
              <a:gd name="connsiteY59" fmla="*/ 199065 h 4399344"/>
              <a:gd name="connsiteX60" fmla="*/ 2794154 w 9350488"/>
              <a:gd name="connsiteY60" fmla="*/ 211270 h 4399344"/>
              <a:gd name="connsiteX61" fmla="*/ 3767495 w 9350488"/>
              <a:gd name="connsiteY61" fmla="*/ 1885246 h 4399344"/>
              <a:gd name="connsiteX62" fmla="*/ 5703881 w 9350488"/>
              <a:gd name="connsiteY62" fmla="*/ 1885246 h 4399344"/>
              <a:gd name="connsiteX63" fmla="*/ 5716337 w 9350488"/>
              <a:gd name="connsiteY63" fmla="*/ 1882386 h 4399344"/>
              <a:gd name="connsiteX64" fmla="*/ 5894704 w 9350488"/>
              <a:gd name="connsiteY64" fmla="*/ 1911577 h 4399344"/>
              <a:gd name="connsiteX65" fmla="*/ 5930433 w 9350488"/>
              <a:gd name="connsiteY65" fmla="*/ 1933328 h 4399344"/>
              <a:gd name="connsiteX66" fmla="*/ 5943074 w 9350488"/>
              <a:gd name="connsiteY66" fmla="*/ 1939405 h 4399344"/>
              <a:gd name="connsiteX67" fmla="*/ 6044613 w 9350488"/>
              <a:gd name="connsiteY67" fmla="*/ 2051207 h 4399344"/>
              <a:gd name="connsiteX68" fmla="*/ 6057322 w 9350488"/>
              <a:gd name="connsiteY68" fmla="*/ 2083506 h 4399344"/>
              <a:gd name="connsiteX69" fmla="*/ 7035096 w 9350488"/>
              <a:gd name="connsiteY69" fmla="*/ 3765107 h 4399344"/>
              <a:gd name="connsiteX70" fmla="*/ 9033370 w 9350488"/>
              <a:gd name="connsiteY70" fmla="*/ 3765107 h 4399344"/>
              <a:gd name="connsiteX71" fmla="*/ 9210674 w 9350488"/>
              <a:gd name="connsiteY71" fmla="*/ 3819266 h 43993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</a:cxnLst>
            <a:rect l="l" t="t" r="r" b="b"/>
            <a:pathLst>
              <a:path w="9350488" h="4399344">
                <a:moveTo>
                  <a:pt x="9210674" y="3819266"/>
                </a:moveTo>
                <a:cubicBezTo>
                  <a:pt x="9295028" y="3876255"/>
                  <a:pt x="9350488" y="3972763"/>
                  <a:pt x="9350488" y="4082226"/>
                </a:cubicBezTo>
                <a:cubicBezTo>
                  <a:pt x="9350488" y="4257365"/>
                  <a:pt x="9208509" y="4399344"/>
                  <a:pt x="9033370" y="4399344"/>
                </a:cubicBezTo>
                <a:lnTo>
                  <a:pt x="6852320" y="4399344"/>
                </a:lnTo>
                <a:lnTo>
                  <a:pt x="6844759" y="4398581"/>
                </a:lnTo>
                <a:lnTo>
                  <a:pt x="6831730" y="4398964"/>
                </a:lnTo>
                <a:lnTo>
                  <a:pt x="6805150" y="4394589"/>
                </a:lnTo>
                <a:lnTo>
                  <a:pt x="6788410" y="4392901"/>
                </a:lnTo>
                <a:lnTo>
                  <a:pt x="6781081" y="4390626"/>
                </a:lnTo>
                <a:lnTo>
                  <a:pt x="6771692" y="4389080"/>
                </a:lnTo>
                <a:lnTo>
                  <a:pt x="6748678" y="4380567"/>
                </a:lnTo>
                <a:lnTo>
                  <a:pt x="6728884" y="4374423"/>
                </a:lnTo>
                <a:lnTo>
                  <a:pt x="6722076" y="4370728"/>
                </a:lnTo>
                <a:lnTo>
                  <a:pt x="6714626" y="4367972"/>
                </a:lnTo>
                <a:lnTo>
                  <a:pt x="6695104" y="4356088"/>
                </a:lnTo>
                <a:lnTo>
                  <a:pt x="6675017" y="4345185"/>
                </a:lnTo>
                <a:lnTo>
                  <a:pt x="6668890" y="4340130"/>
                </a:lnTo>
                <a:lnTo>
                  <a:pt x="6662274" y="4336102"/>
                </a:lnTo>
                <a:lnTo>
                  <a:pt x="6647012" y="4322079"/>
                </a:lnTo>
                <a:lnTo>
                  <a:pt x="6628085" y="4306462"/>
                </a:lnTo>
                <a:lnTo>
                  <a:pt x="6622029" y="4299122"/>
                </a:lnTo>
                <a:lnTo>
                  <a:pt x="6616378" y="4293931"/>
                </a:lnTo>
                <a:lnTo>
                  <a:pt x="6606505" y="4280307"/>
                </a:lnTo>
                <a:lnTo>
                  <a:pt x="6589361" y="4259529"/>
                </a:lnTo>
                <a:lnTo>
                  <a:pt x="6583143" y="4248073"/>
                </a:lnTo>
                <a:lnTo>
                  <a:pt x="6578683" y="4241920"/>
                </a:lnTo>
                <a:lnTo>
                  <a:pt x="5577164" y="2519482"/>
                </a:lnTo>
                <a:lnTo>
                  <a:pt x="3584720" y="2519482"/>
                </a:lnTo>
                <a:lnTo>
                  <a:pt x="3577151" y="2518719"/>
                </a:lnTo>
                <a:lnTo>
                  <a:pt x="3564128" y="2519102"/>
                </a:lnTo>
                <a:lnTo>
                  <a:pt x="3537559" y="2514728"/>
                </a:lnTo>
                <a:lnTo>
                  <a:pt x="3520810" y="2513039"/>
                </a:lnTo>
                <a:lnTo>
                  <a:pt x="3513476" y="2510763"/>
                </a:lnTo>
                <a:lnTo>
                  <a:pt x="3504091" y="2509217"/>
                </a:lnTo>
                <a:lnTo>
                  <a:pt x="3481082" y="2500707"/>
                </a:lnTo>
                <a:lnTo>
                  <a:pt x="3461284" y="2494561"/>
                </a:lnTo>
                <a:lnTo>
                  <a:pt x="3454474" y="2490865"/>
                </a:lnTo>
                <a:lnTo>
                  <a:pt x="3447024" y="2488109"/>
                </a:lnTo>
                <a:lnTo>
                  <a:pt x="3427503" y="2476226"/>
                </a:lnTo>
                <a:lnTo>
                  <a:pt x="3407416" y="2465323"/>
                </a:lnTo>
                <a:lnTo>
                  <a:pt x="3401290" y="2460268"/>
                </a:lnTo>
                <a:lnTo>
                  <a:pt x="3394672" y="2456239"/>
                </a:lnTo>
                <a:lnTo>
                  <a:pt x="3379407" y="2442213"/>
                </a:lnTo>
                <a:lnTo>
                  <a:pt x="3360484" y="2426600"/>
                </a:lnTo>
                <a:lnTo>
                  <a:pt x="3354430" y="2419263"/>
                </a:lnTo>
                <a:lnTo>
                  <a:pt x="3348776" y="2414068"/>
                </a:lnTo>
                <a:lnTo>
                  <a:pt x="3338897" y="2400437"/>
                </a:lnTo>
                <a:lnTo>
                  <a:pt x="3321761" y="2379667"/>
                </a:lnTo>
                <a:lnTo>
                  <a:pt x="3315545" y="2368216"/>
                </a:lnTo>
                <a:lnTo>
                  <a:pt x="3311081" y="2362057"/>
                </a:lnTo>
                <a:lnTo>
                  <a:pt x="2309562" y="639619"/>
                </a:lnTo>
                <a:lnTo>
                  <a:pt x="317118" y="639619"/>
                </a:lnTo>
                <a:cubicBezTo>
                  <a:pt x="141979" y="639619"/>
                  <a:pt x="0" y="497640"/>
                  <a:pt x="1" y="322501"/>
                </a:cubicBezTo>
                <a:cubicBezTo>
                  <a:pt x="0" y="147362"/>
                  <a:pt x="141979" y="5383"/>
                  <a:pt x="317119" y="5383"/>
                </a:cubicBezTo>
                <a:lnTo>
                  <a:pt x="2436279" y="5383"/>
                </a:lnTo>
                <a:lnTo>
                  <a:pt x="2448735" y="2523"/>
                </a:lnTo>
                <a:cubicBezTo>
                  <a:pt x="2510031" y="-5274"/>
                  <a:pt x="2572102" y="5149"/>
                  <a:pt x="2627103" y="31715"/>
                </a:cubicBezTo>
                <a:lnTo>
                  <a:pt x="2650943" y="46228"/>
                </a:lnTo>
                <a:lnTo>
                  <a:pt x="2675472" y="59542"/>
                </a:lnTo>
                <a:cubicBezTo>
                  <a:pt x="2726084" y="93735"/>
                  <a:pt x="2766295" y="142156"/>
                  <a:pt x="2790366" y="199065"/>
                </a:cubicBezTo>
                <a:lnTo>
                  <a:pt x="2794154" y="211270"/>
                </a:lnTo>
                <a:lnTo>
                  <a:pt x="3767495" y="1885246"/>
                </a:lnTo>
                <a:lnTo>
                  <a:pt x="5703881" y="1885246"/>
                </a:lnTo>
                <a:lnTo>
                  <a:pt x="5716337" y="1882386"/>
                </a:lnTo>
                <a:cubicBezTo>
                  <a:pt x="5777633" y="1874589"/>
                  <a:pt x="5839704" y="1885011"/>
                  <a:pt x="5894704" y="1911577"/>
                </a:cubicBezTo>
                <a:lnTo>
                  <a:pt x="5930433" y="1933328"/>
                </a:lnTo>
                <a:lnTo>
                  <a:pt x="5943074" y="1939405"/>
                </a:lnTo>
                <a:cubicBezTo>
                  <a:pt x="5985251" y="1967899"/>
                  <a:pt x="6020204" y="2006273"/>
                  <a:pt x="6044613" y="2051207"/>
                </a:cubicBezTo>
                <a:lnTo>
                  <a:pt x="6057322" y="2083506"/>
                </a:lnTo>
                <a:lnTo>
                  <a:pt x="7035096" y="3765107"/>
                </a:lnTo>
                <a:lnTo>
                  <a:pt x="9033370" y="3765107"/>
                </a:lnTo>
                <a:cubicBezTo>
                  <a:pt x="9099047" y="3765107"/>
                  <a:pt x="9160061" y="3785073"/>
                  <a:pt x="9210674" y="3819266"/>
                </a:cubicBezTo>
                <a:close/>
              </a:path>
            </a:pathLst>
          </a:custGeom>
          <a:solidFill>
            <a:schemeClr val="bg1">
              <a:lumMod val="85000"/>
              <a:alpha val="56078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0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4" name="Rounded Rectangle 4"/>
          <p:cNvSpPr/>
          <p:nvPr/>
        </p:nvSpPr>
        <p:spPr>
          <a:xfrm rot="19805282">
            <a:off x="1101333" y="3962606"/>
            <a:ext cx="634839" cy="634166"/>
          </a:xfrm>
          <a:prstGeom prst="roundRect">
            <a:avLst>
              <a:gd name="adj" fmla="val 50000"/>
            </a:avLst>
          </a:prstGeom>
          <a:gradFill>
            <a:gsLst>
              <a:gs pos="19000">
                <a:srgbClr val="6EB92B"/>
              </a:gs>
              <a:gs pos="76000">
                <a:srgbClr val="3DC791"/>
              </a:gs>
            </a:gsLst>
            <a:lin ang="15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5" name="Rounded Rectangle 17"/>
          <p:cNvSpPr/>
          <p:nvPr/>
        </p:nvSpPr>
        <p:spPr>
          <a:xfrm rot="19805282">
            <a:off x="2976996" y="2907704"/>
            <a:ext cx="634839" cy="634166"/>
          </a:xfrm>
          <a:prstGeom prst="roundRect">
            <a:avLst>
              <a:gd name="adj" fmla="val 50000"/>
            </a:avLst>
          </a:prstGeom>
          <a:gradFill>
            <a:gsLst>
              <a:gs pos="19000">
                <a:srgbClr val="6EB92B"/>
              </a:gs>
              <a:gs pos="76000">
                <a:srgbClr val="3DC791"/>
              </a:gs>
            </a:gsLst>
            <a:lin ang="15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0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6" name="Rounded Rectangle 18"/>
          <p:cNvSpPr/>
          <p:nvPr/>
        </p:nvSpPr>
        <p:spPr>
          <a:xfrm rot="19805282">
            <a:off x="4856616" y="3966742"/>
            <a:ext cx="634839" cy="634166"/>
          </a:xfrm>
          <a:prstGeom prst="roundRect">
            <a:avLst>
              <a:gd name="adj" fmla="val 50000"/>
            </a:avLst>
          </a:prstGeom>
          <a:gradFill>
            <a:gsLst>
              <a:gs pos="19000">
                <a:srgbClr val="6EB92B"/>
              </a:gs>
              <a:gs pos="76000">
                <a:srgbClr val="3DC791"/>
              </a:gs>
            </a:gsLst>
            <a:lin ang="15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0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7" name="Rounded Rectangle 19"/>
          <p:cNvSpPr/>
          <p:nvPr/>
        </p:nvSpPr>
        <p:spPr>
          <a:xfrm rot="19805282">
            <a:off x="6750300" y="2907707"/>
            <a:ext cx="634839" cy="634166"/>
          </a:xfrm>
          <a:prstGeom prst="roundRect">
            <a:avLst>
              <a:gd name="adj" fmla="val 50000"/>
            </a:avLst>
          </a:prstGeom>
          <a:gradFill>
            <a:gsLst>
              <a:gs pos="19000">
                <a:srgbClr val="6EB92B"/>
              </a:gs>
              <a:gs pos="76000">
                <a:srgbClr val="3DC791"/>
              </a:gs>
            </a:gsLst>
            <a:lin ang="15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0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8" name="Rounded Rectangle 20"/>
          <p:cNvSpPr/>
          <p:nvPr/>
        </p:nvSpPr>
        <p:spPr>
          <a:xfrm rot="19805282">
            <a:off x="10518030" y="2907705"/>
            <a:ext cx="634839" cy="634166"/>
          </a:xfrm>
          <a:prstGeom prst="roundRect">
            <a:avLst>
              <a:gd name="adj" fmla="val 50000"/>
            </a:avLst>
          </a:prstGeom>
          <a:gradFill>
            <a:gsLst>
              <a:gs pos="19000">
                <a:srgbClr val="6EB92B"/>
              </a:gs>
              <a:gs pos="76000">
                <a:srgbClr val="3DC791"/>
              </a:gs>
            </a:gsLst>
            <a:lin ang="15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0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9" name="Rounded Rectangle 22"/>
          <p:cNvSpPr/>
          <p:nvPr/>
        </p:nvSpPr>
        <p:spPr>
          <a:xfrm rot="19805282">
            <a:off x="8614581" y="3962607"/>
            <a:ext cx="634839" cy="634166"/>
          </a:xfrm>
          <a:prstGeom prst="roundRect">
            <a:avLst>
              <a:gd name="adj" fmla="val 50000"/>
            </a:avLst>
          </a:prstGeom>
          <a:gradFill>
            <a:gsLst>
              <a:gs pos="19000">
                <a:srgbClr val="6EB92B"/>
              </a:gs>
              <a:gs pos="76000">
                <a:srgbClr val="3DC791"/>
              </a:gs>
            </a:gsLst>
            <a:lin ang="15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0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2" name="Straight Arrow Connector 37"/>
          <p:cNvCxnSpPr/>
          <p:nvPr/>
        </p:nvCxnSpPr>
        <p:spPr>
          <a:xfrm>
            <a:off x="3294416" y="3751973"/>
            <a:ext cx="0" cy="960852"/>
          </a:xfrm>
          <a:prstGeom prst="straightConnector1">
            <a:avLst/>
          </a:prstGeom>
          <a:ln w="6350">
            <a:solidFill>
              <a:schemeClr val="bg1">
                <a:lumMod val="65000"/>
              </a:schemeClr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Straight Arrow Connector 40"/>
          <p:cNvCxnSpPr/>
          <p:nvPr/>
        </p:nvCxnSpPr>
        <p:spPr>
          <a:xfrm>
            <a:off x="7067719" y="3751973"/>
            <a:ext cx="0" cy="960852"/>
          </a:xfrm>
          <a:prstGeom prst="straightConnector1">
            <a:avLst/>
          </a:prstGeom>
          <a:ln w="6350">
            <a:solidFill>
              <a:schemeClr val="bg1">
                <a:lumMod val="65000"/>
              </a:schemeClr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Straight Arrow Connector 41"/>
          <p:cNvCxnSpPr/>
          <p:nvPr/>
        </p:nvCxnSpPr>
        <p:spPr>
          <a:xfrm flipV="1">
            <a:off x="8951239" y="2791653"/>
            <a:ext cx="0" cy="960852"/>
          </a:xfrm>
          <a:prstGeom prst="straightConnector1">
            <a:avLst/>
          </a:prstGeom>
          <a:ln w="6350">
            <a:solidFill>
              <a:schemeClr val="bg1">
                <a:lumMod val="65000"/>
              </a:schemeClr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42"/>
          <p:cNvCxnSpPr/>
          <p:nvPr/>
        </p:nvCxnSpPr>
        <p:spPr>
          <a:xfrm flipV="1">
            <a:off x="5192600" y="2791653"/>
            <a:ext cx="0" cy="960852"/>
          </a:xfrm>
          <a:prstGeom prst="straightConnector1">
            <a:avLst/>
          </a:prstGeom>
          <a:ln w="6350">
            <a:solidFill>
              <a:schemeClr val="bg1">
                <a:lumMod val="65000"/>
              </a:schemeClr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" name="Group 5"/>
          <p:cNvGrpSpPr/>
          <p:nvPr/>
        </p:nvGrpSpPr>
        <p:grpSpPr>
          <a:xfrm>
            <a:off x="2091358" y="4908734"/>
            <a:ext cx="2406117" cy="800455"/>
            <a:chOff x="1929542" y="4908274"/>
            <a:chExt cx="2729132" cy="800539"/>
          </a:xfrm>
        </p:grpSpPr>
        <p:sp>
          <p:nvSpPr>
            <p:cNvPr id="13" name="TextBox 43"/>
            <p:cNvSpPr txBox="1"/>
            <p:nvPr/>
          </p:nvSpPr>
          <p:spPr>
            <a:xfrm>
              <a:off x="2514827" y="4908274"/>
              <a:ext cx="1558563" cy="33743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327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zh-CN" altLang="en-US" sz="1327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Rectangle 44"/>
            <p:cNvSpPr/>
            <p:nvPr/>
          </p:nvSpPr>
          <p:spPr>
            <a:xfrm>
              <a:off x="1929542" y="5195349"/>
              <a:ext cx="2729132" cy="5134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76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</a:p>
          </p:txBody>
        </p:sp>
      </p:grpSp>
      <p:grpSp>
        <p:nvGrpSpPr>
          <p:cNvPr id="21" name="Group 7"/>
          <p:cNvGrpSpPr/>
          <p:nvPr/>
        </p:nvGrpSpPr>
        <p:grpSpPr>
          <a:xfrm>
            <a:off x="7694111" y="1468110"/>
            <a:ext cx="2475780" cy="780003"/>
            <a:chOff x="7780247" y="1632414"/>
            <a:chExt cx="2304129" cy="780090"/>
          </a:xfrm>
        </p:grpSpPr>
        <p:sp>
          <p:nvSpPr>
            <p:cNvPr id="22" name="TextBox 51"/>
            <p:cNvSpPr txBox="1"/>
            <p:nvPr/>
          </p:nvSpPr>
          <p:spPr>
            <a:xfrm>
              <a:off x="8292899" y="1632414"/>
              <a:ext cx="1278825" cy="33743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327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zh-CN" altLang="en-US" sz="1327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" name="Rectangle 52"/>
            <p:cNvSpPr/>
            <p:nvPr/>
          </p:nvSpPr>
          <p:spPr>
            <a:xfrm>
              <a:off x="7780247" y="1899037"/>
              <a:ext cx="2304129" cy="51346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76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</a:p>
          </p:txBody>
        </p:sp>
      </p:grpSp>
      <p:sp>
        <p:nvSpPr>
          <p:cNvPr id="53" name="išľíďè">
            <a:extLst>
              <a:ext uri="{FF2B5EF4-FFF2-40B4-BE49-F238E27FC236}">
                <a16:creationId xmlns:a16="http://schemas.microsoft.com/office/drawing/2014/main" xmlns="" id="{38A20457-0946-4D55-9498-DB5F9D7A2504}"/>
              </a:ext>
            </a:extLst>
          </p:cNvPr>
          <p:cNvSpPr/>
          <p:nvPr/>
        </p:nvSpPr>
        <p:spPr bwMode="auto">
          <a:xfrm>
            <a:off x="3981464" y="1934655"/>
            <a:ext cx="2589436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lvl="0" algn="ctr" defTabSz="913765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在此框中选择粘贴，并选择只保留文字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</a:t>
            </a:r>
          </a:p>
        </p:txBody>
      </p:sp>
      <p:sp>
        <p:nvSpPr>
          <p:cNvPr id="54" name="iSlíďè">
            <a:extLst>
              <a:ext uri="{FF2B5EF4-FFF2-40B4-BE49-F238E27FC236}">
                <a16:creationId xmlns:a16="http://schemas.microsoft.com/office/drawing/2014/main" xmlns="" id="{C565EF42-6F7A-4446-89ED-D10639CD629A}"/>
              </a:ext>
            </a:extLst>
          </p:cNvPr>
          <p:cNvSpPr txBox="1"/>
          <p:nvPr/>
        </p:nvSpPr>
        <p:spPr bwMode="auto">
          <a:xfrm>
            <a:off x="4534589" y="1587407"/>
            <a:ext cx="2195830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标题文本预设</a:t>
            </a:r>
          </a:p>
        </p:txBody>
      </p:sp>
      <p:grpSp>
        <p:nvGrpSpPr>
          <p:cNvPr id="49" name="组合 48">
            <a:extLst>
              <a:ext uri="{FF2B5EF4-FFF2-40B4-BE49-F238E27FC236}">
                <a16:creationId xmlns:a16="http://schemas.microsoft.com/office/drawing/2014/main" xmlns="" id="{86634895-9B24-4BB2-8127-3D3E295B18B2}"/>
              </a:ext>
            </a:extLst>
          </p:cNvPr>
          <p:cNvGrpSpPr/>
          <p:nvPr/>
        </p:nvGrpSpPr>
        <p:grpSpPr>
          <a:xfrm rot="5400000">
            <a:off x="351367" y="387145"/>
            <a:ext cx="395467" cy="392267"/>
            <a:chOff x="690880" y="391162"/>
            <a:chExt cx="284480" cy="380999"/>
          </a:xfrm>
          <a:gradFill>
            <a:gsLst>
              <a:gs pos="19000">
                <a:srgbClr val="6EB92B"/>
              </a:gs>
              <a:gs pos="76000">
                <a:srgbClr val="3DC791"/>
              </a:gs>
            </a:gsLst>
            <a:lin ang="15600000" scaled="0"/>
          </a:gradFill>
        </p:grpSpPr>
        <p:sp>
          <p:nvSpPr>
            <p:cNvPr id="50" name="矩形 49">
              <a:extLst>
                <a:ext uri="{FF2B5EF4-FFF2-40B4-BE49-F238E27FC236}">
                  <a16:creationId xmlns:a16="http://schemas.microsoft.com/office/drawing/2014/main" xmlns="" id="{D9257D4C-F5AE-4C67-A072-D67BF2E348C3}"/>
                </a:ext>
              </a:extLst>
            </p:cNvPr>
            <p:cNvSpPr/>
            <p:nvPr/>
          </p:nvSpPr>
          <p:spPr>
            <a:xfrm>
              <a:off x="690880" y="528320"/>
              <a:ext cx="284480" cy="24384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67" spc="40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gency FB" panose="020B0503020202020204" pitchFamily="34" charset="0"/>
              </a:endParaRPr>
            </a:p>
          </p:txBody>
        </p:sp>
        <p:sp>
          <p:nvSpPr>
            <p:cNvPr id="51" name="矩形 50">
              <a:extLst>
                <a:ext uri="{FF2B5EF4-FFF2-40B4-BE49-F238E27FC236}">
                  <a16:creationId xmlns:a16="http://schemas.microsoft.com/office/drawing/2014/main" xmlns="" id="{468FEBCF-4598-40B4-906C-877213B964DD}"/>
                </a:ext>
              </a:extLst>
            </p:cNvPr>
            <p:cNvSpPr/>
            <p:nvPr/>
          </p:nvSpPr>
          <p:spPr>
            <a:xfrm flipV="1">
              <a:off x="690880" y="391162"/>
              <a:ext cx="284480" cy="6603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67" spc="40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gency FB" panose="020B0503020202020204" pitchFamily="34" charset="0"/>
              </a:endParaRPr>
            </a:p>
          </p:txBody>
        </p:sp>
      </p:grpSp>
      <p:sp>
        <p:nvSpPr>
          <p:cNvPr id="52" name="文本框 51">
            <a:extLst>
              <a:ext uri="{FF2B5EF4-FFF2-40B4-BE49-F238E27FC236}">
                <a16:creationId xmlns:a16="http://schemas.microsoft.com/office/drawing/2014/main" xmlns="" id="{79981218-BB65-4900-BE50-229AAAF4DC3C}"/>
              </a:ext>
            </a:extLst>
          </p:cNvPr>
          <p:cNvSpPr txBox="1"/>
          <p:nvPr/>
        </p:nvSpPr>
        <p:spPr>
          <a:xfrm>
            <a:off x="877984" y="331895"/>
            <a:ext cx="2627216" cy="5027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67" spc="40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gency FB" panose="020B0503020202020204" pitchFamily="34" charset="0"/>
              </a:rPr>
              <a:t>点击输入标题</a:t>
            </a:r>
          </a:p>
        </p:txBody>
      </p:sp>
      <p:sp>
        <p:nvSpPr>
          <p:cNvPr id="63" name="išľíďè">
            <a:extLst>
              <a:ext uri="{FF2B5EF4-FFF2-40B4-BE49-F238E27FC236}">
                <a16:creationId xmlns:a16="http://schemas.microsoft.com/office/drawing/2014/main" xmlns="" id="{D45F7C53-E2D2-414A-B134-A7537F5461E8}"/>
              </a:ext>
            </a:extLst>
          </p:cNvPr>
          <p:cNvSpPr/>
          <p:nvPr/>
        </p:nvSpPr>
        <p:spPr bwMode="auto">
          <a:xfrm>
            <a:off x="7651773" y="1934655"/>
            <a:ext cx="2589436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lvl="0" algn="ctr" defTabSz="913765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在此框中选择粘贴，并选择只保留文字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</a:t>
            </a:r>
          </a:p>
        </p:txBody>
      </p:sp>
      <p:sp>
        <p:nvSpPr>
          <p:cNvPr id="64" name="iSlíďè">
            <a:extLst>
              <a:ext uri="{FF2B5EF4-FFF2-40B4-BE49-F238E27FC236}">
                <a16:creationId xmlns:a16="http://schemas.microsoft.com/office/drawing/2014/main" xmlns="" id="{3B8DE089-D535-429B-BDAD-16E98435B54A}"/>
              </a:ext>
            </a:extLst>
          </p:cNvPr>
          <p:cNvSpPr txBox="1"/>
          <p:nvPr/>
        </p:nvSpPr>
        <p:spPr bwMode="auto">
          <a:xfrm>
            <a:off x="8204898" y="1587407"/>
            <a:ext cx="2195830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标题文本预设</a:t>
            </a:r>
          </a:p>
        </p:txBody>
      </p:sp>
      <p:sp>
        <p:nvSpPr>
          <p:cNvPr id="65" name="išľíďè">
            <a:extLst>
              <a:ext uri="{FF2B5EF4-FFF2-40B4-BE49-F238E27FC236}">
                <a16:creationId xmlns:a16="http://schemas.microsoft.com/office/drawing/2014/main" xmlns="" id="{04F520E8-415E-4508-B032-3FBD585547E0}"/>
              </a:ext>
            </a:extLst>
          </p:cNvPr>
          <p:cNvSpPr/>
          <p:nvPr/>
        </p:nvSpPr>
        <p:spPr bwMode="auto">
          <a:xfrm>
            <a:off x="2054245" y="5198616"/>
            <a:ext cx="2589436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lvl="0" algn="ctr" defTabSz="913765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在此框中选择粘贴，并选择只保留文字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</a:t>
            </a:r>
          </a:p>
        </p:txBody>
      </p:sp>
      <p:sp>
        <p:nvSpPr>
          <p:cNvPr id="66" name="iSlíďè">
            <a:extLst>
              <a:ext uri="{FF2B5EF4-FFF2-40B4-BE49-F238E27FC236}">
                <a16:creationId xmlns:a16="http://schemas.microsoft.com/office/drawing/2014/main" xmlns="" id="{BC54975F-9617-4F4A-8F98-F64126803CF9}"/>
              </a:ext>
            </a:extLst>
          </p:cNvPr>
          <p:cNvSpPr txBox="1"/>
          <p:nvPr/>
        </p:nvSpPr>
        <p:spPr bwMode="auto">
          <a:xfrm>
            <a:off x="2607370" y="4851368"/>
            <a:ext cx="2195830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标题文本预设</a:t>
            </a:r>
          </a:p>
        </p:txBody>
      </p:sp>
      <p:sp>
        <p:nvSpPr>
          <p:cNvPr id="67" name="išľíďè">
            <a:extLst>
              <a:ext uri="{FF2B5EF4-FFF2-40B4-BE49-F238E27FC236}">
                <a16:creationId xmlns:a16="http://schemas.microsoft.com/office/drawing/2014/main" xmlns="" id="{4E487BE8-3FA3-49FF-8C23-00575482A156}"/>
              </a:ext>
            </a:extLst>
          </p:cNvPr>
          <p:cNvSpPr/>
          <p:nvPr/>
        </p:nvSpPr>
        <p:spPr bwMode="auto">
          <a:xfrm>
            <a:off x="5724554" y="5198616"/>
            <a:ext cx="2589436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lvl="0" algn="ctr" defTabSz="913765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在此框中选择粘贴，并选择只保留文字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</a:t>
            </a:r>
          </a:p>
        </p:txBody>
      </p:sp>
      <p:sp>
        <p:nvSpPr>
          <p:cNvPr id="68" name="iSlíďè">
            <a:extLst>
              <a:ext uri="{FF2B5EF4-FFF2-40B4-BE49-F238E27FC236}">
                <a16:creationId xmlns:a16="http://schemas.microsoft.com/office/drawing/2014/main" xmlns="" id="{12AD37C9-A4E6-4229-9077-136EFC9D9C1E}"/>
              </a:ext>
            </a:extLst>
          </p:cNvPr>
          <p:cNvSpPr txBox="1"/>
          <p:nvPr/>
        </p:nvSpPr>
        <p:spPr bwMode="auto">
          <a:xfrm>
            <a:off x="6277679" y="4851368"/>
            <a:ext cx="2195830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标题文本预设</a:t>
            </a:r>
          </a:p>
        </p:txBody>
      </p:sp>
    </p:spTree>
    <p:extLst>
      <p:ext uri="{BB962C8B-B14F-4D97-AF65-F5344CB8AC3E}">
        <p14:creationId xmlns:p14="http://schemas.microsoft.com/office/powerpoint/2010/main" val="10161355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947FFDDE-F305-45F1-8FEB-5F20D0813C1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25346"/>
          </a:xfrm>
          <a:prstGeom prst="rect">
            <a:avLst/>
          </a:prstGeom>
        </p:spPr>
      </p:pic>
      <p:pic>
        <p:nvPicPr>
          <p:cNvPr id="21" name="图片 20">
            <a:extLst>
              <a:ext uri="{FF2B5EF4-FFF2-40B4-BE49-F238E27FC236}">
                <a16:creationId xmlns:a16="http://schemas.microsoft.com/office/drawing/2014/main" xmlns="" id="{C438FA55-6C93-41E1-B34E-960B2BBB0AFA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23" t="19232" r="123" b="34748"/>
          <a:stretch/>
        </p:blipFill>
        <p:spPr>
          <a:xfrm>
            <a:off x="0" y="0"/>
            <a:ext cx="12192000" cy="3155951"/>
          </a:xfrm>
          <a:prstGeom prst="rect">
            <a:avLst/>
          </a:prstGeom>
        </p:spPr>
      </p:pic>
      <p:pic>
        <p:nvPicPr>
          <p:cNvPr id="22" name="图片 21">
            <a:extLst>
              <a:ext uri="{FF2B5EF4-FFF2-40B4-BE49-F238E27FC236}">
                <a16:creationId xmlns:a16="http://schemas.microsoft.com/office/drawing/2014/main" xmlns="" id="{BF8B7BA5-91A5-406C-9184-01D9C67B41E2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04" t="199" r="104" b="13741"/>
          <a:stretch/>
        </p:blipFill>
        <p:spPr>
          <a:xfrm>
            <a:off x="-15240" y="2960914"/>
            <a:ext cx="12207240" cy="3897086"/>
          </a:xfrm>
          <a:prstGeom prst="rect">
            <a:avLst/>
          </a:prstGeom>
        </p:spPr>
      </p:pic>
      <p:sp>
        <p:nvSpPr>
          <p:cNvPr id="23" name="矩形 22">
            <a:extLst>
              <a:ext uri="{FF2B5EF4-FFF2-40B4-BE49-F238E27FC236}">
                <a16:creationId xmlns:a16="http://schemas.microsoft.com/office/drawing/2014/main" xmlns="" id="{8FD3C4C3-A800-4598-9218-C33AD45384FD}"/>
              </a:ext>
            </a:extLst>
          </p:cNvPr>
          <p:cNvSpPr/>
          <p:nvPr/>
        </p:nvSpPr>
        <p:spPr>
          <a:xfrm>
            <a:off x="-15240" y="0"/>
            <a:ext cx="12192000" cy="3037114"/>
          </a:xfrm>
          <a:prstGeom prst="rect">
            <a:avLst/>
          </a:prstGeom>
          <a:gradFill>
            <a:gsLst>
              <a:gs pos="100000">
                <a:srgbClr val="3DC791"/>
              </a:gs>
              <a:gs pos="0">
                <a:srgbClr val="6EB92B">
                  <a:alpha val="84000"/>
                </a:srgbClr>
              </a:gs>
            </a:gsLst>
            <a:lin ang="17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圆角矩形 14">
            <a:extLst>
              <a:ext uri="{FF2B5EF4-FFF2-40B4-BE49-F238E27FC236}">
                <a16:creationId xmlns:a16="http://schemas.microsoft.com/office/drawing/2014/main" xmlns="" id="{5080AD20-FFC2-4E0D-BBA8-30254349AA28}"/>
              </a:ext>
            </a:extLst>
          </p:cNvPr>
          <p:cNvSpPr/>
          <p:nvPr/>
        </p:nvSpPr>
        <p:spPr>
          <a:xfrm>
            <a:off x="1687729" y="1915882"/>
            <a:ext cx="8816542" cy="3135086"/>
          </a:xfrm>
          <a:prstGeom prst="roundRect">
            <a:avLst>
              <a:gd name="adj" fmla="val 1667"/>
            </a:avLst>
          </a:prstGeom>
          <a:solidFill>
            <a:schemeClr val="bg1">
              <a:alpha val="98000"/>
            </a:schemeClr>
          </a:solidFill>
          <a:ln>
            <a:noFill/>
          </a:ln>
          <a:effectLst>
            <a:outerShdw blurRad="114300" sx="102000" sy="102000" algn="ctr" rotWithShape="0">
              <a:prstClr val="black">
                <a:alpha val="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TextBox 64">
            <a:extLst>
              <a:ext uri="{FF2B5EF4-FFF2-40B4-BE49-F238E27FC236}">
                <a16:creationId xmlns:a16="http://schemas.microsoft.com/office/drawing/2014/main" xmlns="" id="{1A3BD0D8-9D94-4D65-B2BA-8BADB218400C}"/>
              </a:ext>
            </a:extLst>
          </p:cNvPr>
          <p:cNvSpPr txBox="1"/>
          <p:nvPr/>
        </p:nvSpPr>
        <p:spPr>
          <a:xfrm>
            <a:off x="2319991" y="2324342"/>
            <a:ext cx="170565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spc="75">
                <a:solidFill>
                  <a:srgbClr val="262626"/>
                </a:solidFill>
                <a:latin typeface="Century Gothic" panose="020B0502020202020204" pitchFamily="34" charset="0"/>
                <a:ea typeface="冬青黑体简体中文 W3" panose="020B0300000000000000" pitchFamily="34" charset="-122"/>
              </a:rPr>
              <a:t>财务自由</a:t>
            </a:r>
            <a:endParaRPr lang="zh-CN" altLang="en-US" sz="2800" spc="75" dirty="0">
              <a:solidFill>
                <a:srgbClr val="262626"/>
              </a:solidFill>
              <a:latin typeface="Century Gothic" panose="020B0502020202020204" pitchFamily="34" charset="0"/>
              <a:ea typeface="冬青黑体简体中文 W3" panose="020B0300000000000000" pitchFamily="34" charset="-122"/>
            </a:endParaRPr>
          </a:p>
        </p:txBody>
      </p:sp>
      <p:sp>
        <p:nvSpPr>
          <p:cNvPr id="26" name="TextBox 64">
            <a:extLst>
              <a:ext uri="{FF2B5EF4-FFF2-40B4-BE49-F238E27FC236}">
                <a16:creationId xmlns:a16="http://schemas.microsoft.com/office/drawing/2014/main" xmlns="" id="{AD9021E6-93BC-4197-B1BB-71B3F397EA54}"/>
              </a:ext>
            </a:extLst>
          </p:cNvPr>
          <p:cNvSpPr txBox="1"/>
          <p:nvPr/>
        </p:nvSpPr>
        <p:spPr>
          <a:xfrm>
            <a:off x="6405458" y="2269501"/>
            <a:ext cx="170565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spc="75">
                <a:solidFill>
                  <a:srgbClr val="262626"/>
                </a:solidFill>
                <a:latin typeface="Century Gothic" panose="020B0502020202020204" pitchFamily="34" charset="0"/>
                <a:ea typeface="冬青黑体简体中文 W3" panose="020B0300000000000000" pitchFamily="34" charset="-122"/>
              </a:rPr>
              <a:t>脱单成双</a:t>
            </a:r>
            <a:endParaRPr lang="zh-CN" altLang="en-US" sz="2800" spc="75" dirty="0">
              <a:solidFill>
                <a:srgbClr val="262626"/>
              </a:solidFill>
              <a:latin typeface="Century Gothic" panose="020B0502020202020204" pitchFamily="34" charset="0"/>
              <a:ea typeface="冬青黑体简体中文 W3" panose="020B0300000000000000" pitchFamily="34" charset="-122"/>
            </a:endParaRPr>
          </a:p>
        </p:txBody>
      </p:sp>
      <p:sp>
        <p:nvSpPr>
          <p:cNvPr id="33" name="TextBox 64">
            <a:extLst>
              <a:ext uri="{FF2B5EF4-FFF2-40B4-BE49-F238E27FC236}">
                <a16:creationId xmlns:a16="http://schemas.microsoft.com/office/drawing/2014/main" xmlns="" id="{3CB3875B-2C24-4438-A905-0A4DBDAE5D23}"/>
              </a:ext>
            </a:extLst>
          </p:cNvPr>
          <p:cNvSpPr txBox="1"/>
          <p:nvPr/>
        </p:nvSpPr>
        <p:spPr>
          <a:xfrm>
            <a:off x="2319991" y="2750445"/>
            <a:ext cx="23263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pc="75" dirty="0">
                <a:gradFill>
                  <a:gsLst>
                    <a:gs pos="100000">
                      <a:srgbClr val="6EB92B"/>
                    </a:gs>
                    <a:gs pos="0">
                      <a:srgbClr val="3DC791"/>
                    </a:gs>
                  </a:gsLst>
                  <a:lin ang="17400000" scaled="0"/>
                </a:gradFill>
                <a:latin typeface="Century Gothic" panose="020B0502020202020204" pitchFamily="34" charset="0"/>
                <a:ea typeface="冬青黑体简体中文 W3" panose="020B0300000000000000" pitchFamily="34" charset="-122"/>
              </a:rPr>
              <a:t>Be A RICH MAN</a:t>
            </a:r>
            <a:endParaRPr lang="zh-CN" altLang="en-US" spc="75" dirty="0">
              <a:gradFill>
                <a:gsLst>
                  <a:gs pos="100000">
                    <a:srgbClr val="6EB92B"/>
                  </a:gs>
                  <a:gs pos="0">
                    <a:srgbClr val="3DC791"/>
                  </a:gs>
                </a:gsLst>
                <a:lin ang="17400000" scaled="0"/>
              </a:gradFill>
              <a:latin typeface="Century Gothic" panose="020B0502020202020204" pitchFamily="34" charset="0"/>
              <a:ea typeface="冬青黑体简体中文 W3" panose="020B0300000000000000" pitchFamily="34" charset="-122"/>
            </a:endParaRPr>
          </a:p>
        </p:txBody>
      </p:sp>
      <p:sp>
        <p:nvSpPr>
          <p:cNvPr id="34" name="TextBox 64">
            <a:extLst>
              <a:ext uri="{FF2B5EF4-FFF2-40B4-BE49-F238E27FC236}">
                <a16:creationId xmlns:a16="http://schemas.microsoft.com/office/drawing/2014/main" xmlns="" id="{280C5113-9562-4B4E-9BD9-F659F236CFA9}"/>
              </a:ext>
            </a:extLst>
          </p:cNvPr>
          <p:cNvSpPr txBox="1"/>
          <p:nvPr/>
        </p:nvSpPr>
        <p:spPr>
          <a:xfrm>
            <a:off x="6405458" y="2678075"/>
            <a:ext cx="23321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pc="75">
                <a:gradFill>
                  <a:gsLst>
                    <a:gs pos="100000">
                      <a:srgbClr val="6EB92B"/>
                    </a:gs>
                    <a:gs pos="0">
                      <a:srgbClr val="3DC791"/>
                    </a:gs>
                  </a:gsLst>
                  <a:lin ang="17400000" scaled="0"/>
                </a:gradFill>
                <a:latin typeface="Century Gothic" panose="020B0502020202020204" pitchFamily="34" charset="0"/>
                <a:ea typeface="冬青黑体简体中文 W3" panose="020B0300000000000000" pitchFamily="34" charset="-122"/>
              </a:rPr>
              <a:t>OUT OF SINGLE</a:t>
            </a:r>
            <a:endParaRPr lang="zh-CN" altLang="en-US" spc="75" dirty="0">
              <a:gradFill>
                <a:gsLst>
                  <a:gs pos="100000">
                    <a:srgbClr val="6EB92B"/>
                  </a:gs>
                  <a:gs pos="0">
                    <a:srgbClr val="3DC791"/>
                  </a:gs>
                </a:gsLst>
                <a:lin ang="17400000" scaled="0"/>
              </a:gradFill>
              <a:latin typeface="Century Gothic" panose="020B0502020202020204" pitchFamily="34" charset="0"/>
              <a:ea typeface="冬青黑体简体中文 W3" panose="020B0300000000000000" pitchFamily="34" charset="-122"/>
            </a:endParaRPr>
          </a:p>
        </p:txBody>
      </p:sp>
      <p:sp>
        <p:nvSpPr>
          <p:cNvPr id="35" name="矩形 34">
            <a:extLst>
              <a:ext uri="{FF2B5EF4-FFF2-40B4-BE49-F238E27FC236}">
                <a16:creationId xmlns:a16="http://schemas.microsoft.com/office/drawing/2014/main" xmlns="" id="{F4C2555D-BCC2-4437-A771-FE2E6B200822}"/>
              </a:ext>
            </a:extLst>
          </p:cNvPr>
          <p:cNvSpPr/>
          <p:nvPr/>
        </p:nvSpPr>
        <p:spPr>
          <a:xfrm>
            <a:off x="2319991" y="3154132"/>
            <a:ext cx="3493434" cy="1052596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600">
                <a:solidFill>
                  <a:srgbClr val="7F7F7F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美仑设计是集</a:t>
            </a:r>
            <a:r>
              <a:rPr lang="en-US" altLang="zh-CN" sz="1600">
                <a:solidFill>
                  <a:srgbClr val="7F7F7F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PPT</a:t>
            </a:r>
            <a:r>
              <a:rPr lang="zh-CN" altLang="en-US" sz="1600">
                <a:solidFill>
                  <a:srgbClr val="7F7F7F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模板开发、</a:t>
            </a:r>
            <a:r>
              <a:rPr lang="en-US" altLang="zh-CN" sz="1600">
                <a:solidFill>
                  <a:srgbClr val="7F7F7F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PPT</a:t>
            </a:r>
            <a:r>
              <a:rPr lang="zh-CN" altLang="en-US" sz="1600">
                <a:solidFill>
                  <a:srgbClr val="7F7F7F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设计定制、</a:t>
            </a:r>
            <a:r>
              <a:rPr lang="en-US" altLang="zh-CN" sz="1600">
                <a:solidFill>
                  <a:srgbClr val="7F7F7F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PPT</a:t>
            </a:r>
            <a:r>
              <a:rPr lang="zh-CN" altLang="en-US" sz="1600">
                <a:solidFill>
                  <a:srgbClr val="7F7F7F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培训但是仍然没有赚多少钱苦了我的哥。</a:t>
            </a:r>
          </a:p>
        </p:txBody>
      </p:sp>
      <p:sp>
        <p:nvSpPr>
          <p:cNvPr id="36" name="矩形 35">
            <a:extLst>
              <a:ext uri="{FF2B5EF4-FFF2-40B4-BE49-F238E27FC236}">
                <a16:creationId xmlns:a16="http://schemas.microsoft.com/office/drawing/2014/main" xmlns="" id="{50C98E81-AB01-48B9-A9DC-206BBA9D388D}"/>
              </a:ext>
            </a:extLst>
          </p:cNvPr>
          <p:cNvSpPr/>
          <p:nvPr/>
        </p:nvSpPr>
        <p:spPr>
          <a:xfrm>
            <a:off x="6405458" y="3154132"/>
            <a:ext cx="3492473" cy="1052596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600">
                <a:solidFill>
                  <a:srgbClr val="7F7F7F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他集</a:t>
            </a:r>
            <a:r>
              <a:rPr lang="en-US" altLang="zh-CN" sz="1600">
                <a:solidFill>
                  <a:srgbClr val="7F7F7F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PPT</a:t>
            </a:r>
            <a:r>
              <a:rPr lang="zh-CN" altLang="en-US" sz="1600">
                <a:solidFill>
                  <a:srgbClr val="7F7F7F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模板开发、</a:t>
            </a:r>
            <a:r>
              <a:rPr lang="en-US" altLang="zh-CN" sz="1600">
                <a:solidFill>
                  <a:srgbClr val="7F7F7F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PPT</a:t>
            </a:r>
            <a:r>
              <a:rPr lang="zh-CN" altLang="en-US" sz="1600">
                <a:solidFill>
                  <a:srgbClr val="7F7F7F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设计定制、</a:t>
            </a:r>
            <a:r>
              <a:rPr lang="en-US" altLang="zh-CN" sz="1600">
                <a:solidFill>
                  <a:srgbClr val="7F7F7F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PPT</a:t>
            </a:r>
            <a:r>
              <a:rPr lang="zh-CN" altLang="en-US" sz="1600">
                <a:solidFill>
                  <a:srgbClr val="7F7F7F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培训于一体的专业</a:t>
            </a:r>
            <a:r>
              <a:rPr lang="en-US" altLang="zh-CN" sz="1600">
                <a:solidFill>
                  <a:srgbClr val="7F7F7F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PPT</a:t>
            </a:r>
            <a:r>
              <a:rPr lang="zh-CN" altLang="en-US" sz="1600">
                <a:solidFill>
                  <a:srgbClr val="7F7F7F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服务，但他是个单身狗。</a:t>
            </a:r>
          </a:p>
        </p:txBody>
      </p:sp>
      <p:sp>
        <p:nvSpPr>
          <p:cNvPr id="37" name="圆角矩形 15">
            <a:extLst>
              <a:ext uri="{FF2B5EF4-FFF2-40B4-BE49-F238E27FC236}">
                <a16:creationId xmlns:a16="http://schemas.microsoft.com/office/drawing/2014/main" xmlns="" id="{FB1B44C7-6FB6-45EA-8612-A6E18EA5E540}"/>
              </a:ext>
            </a:extLst>
          </p:cNvPr>
          <p:cNvSpPr/>
          <p:nvPr/>
        </p:nvSpPr>
        <p:spPr>
          <a:xfrm>
            <a:off x="2427503" y="4283075"/>
            <a:ext cx="840062" cy="336549"/>
          </a:xfrm>
          <a:prstGeom prst="roundRect">
            <a:avLst/>
          </a:prstGeom>
          <a:gradFill>
            <a:gsLst>
              <a:gs pos="100000">
                <a:srgbClr val="6EB92B"/>
              </a:gs>
              <a:gs pos="17000">
                <a:srgbClr val="00AEB5"/>
              </a:gs>
            </a:gsLst>
            <a:lin ang="11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>
                <a:latin typeface="Century Gothic" panose="020B0502020202020204" pitchFamily="34" charset="0"/>
              </a:rPr>
              <a:t>RICH</a:t>
            </a:r>
            <a:endParaRPr lang="zh-CN" altLang="en-US" sz="1200">
              <a:latin typeface="Century Gothic" panose="020B0502020202020204" pitchFamily="34" charset="0"/>
            </a:endParaRPr>
          </a:p>
        </p:txBody>
      </p:sp>
      <p:sp>
        <p:nvSpPr>
          <p:cNvPr id="38" name="圆角矩形 52">
            <a:extLst>
              <a:ext uri="{FF2B5EF4-FFF2-40B4-BE49-F238E27FC236}">
                <a16:creationId xmlns:a16="http://schemas.microsoft.com/office/drawing/2014/main" xmlns="" id="{366FA4EA-92FC-4BF2-8D01-CF52125CCD81}"/>
              </a:ext>
            </a:extLst>
          </p:cNvPr>
          <p:cNvSpPr/>
          <p:nvPr/>
        </p:nvSpPr>
        <p:spPr>
          <a:xfrm>
            <a:off x="6516068" y="4278117"/>
            <a:ext cx="840062" cy="336549"/>
          </a:xfrm>
          <a:prstGeom prst="roundRect">
            <a:avLst/>
          </a:prstGeom>
          <a:gradFill>
            <a:gsLst>
              <a:gs pos="100000">
                <a:srgbClr val="6EB92B"/>
              </a:gs>
              <a:gs pos="17000">
                <a:srgbClr val="00AEB5"/>
              </a:gs>
            </a:gsLst>
            <a:lin ang="11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>
                <a:latin typeface="Century Gothic" panose="020B0502020202020204" pitchFamily="34" charset="0"/>
              </a:rPr>
              <a:t>LOVE</a:t>
            </a:r>
            <a:endParaRPr lang="zh-CN" altLang="en-US" sz="1200">
              <a:latin typeface="Century Gothic" panose="020B0502020202020204" pitchFamily="34" charset="0"/>
            </a:endParaRPr>
          </a:p>
        </p:txBody>
      </p:sp>
      <p:sp>
        <p:nvSpPr>
          <p:cNvPr id="39" name="圆角矩形 53">
            <a:extLst>
              <a:ext uri="{FF2B5EF4-FFF2-40B4-BE49-F238E27FC236}">
                <a16:creationId xmlns:a16="http://schemas.microsoft.com/office/drawing/2014/main" xmlns="" id="{18E5CE9B-61F7-459C-8682-5CC3D8183BBC}"/>
              </a:ext>
            </a:extLst>
          </p:cNvPr>
          <p:cNvSpPr/>
          <p:nvPr/>
        </p:nvSpPr>
        <p:spPr>
          <a:xfrm>
            <a:off x="1982873" y="2116443"/>
            <a:ext cx="8211013" cy="2733964"/>
          </a:xfrm>
          <a:prstGeom prst="roundRect">
            <a:avLst>
              <a:gd name="adj" fmla="val 1667"/>
            </a:avLst>
          </a:prstGeom>
          <a:noFill/>
          <a:ln w="19050">
            <a:gradFill>
              <a:gsLst>
                <a:gs pos="0">
                  <a:srgbClr val="6EB92B"/>
                </a:gs>
                <a:gs pos="100000">
                  <a:srgbClr val="3DC791"/>
                </a:gs>
              </a:gsLst>
              <a:lin ang="5400000" scaled="1"/>
            </a:gradFill>
          </a:ln>
          <a:effectLst>
            <a:outerShdw blurRad="114300" sx="102000" sy="102000" algn="ctr" rotWithShape="0">
              <a:prstClr val="black">
                <a:alpha val="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n>
                <a:gradFill>
                  <a:gsLst>
                    <a:gs pos="0">
                      <a:srgbClr val="3DC791"/>
                    </a:gs>
                    <a:gs pos="100000">
                      <a:srgbClr val="6EB92B"/>
                    </a:gs>
                  </a:gsLst>
                  <a:lin ang="5400000" scaled="1"/>
                </a:gradFill>
              </a:ln>
            </a:endParaRPr>
          </a:p>
        </p:txBody>
      </p:sp>
    </p:spTree>
    <p:extLst>
      <p:ext uri="{BB962C8B-B14F-4D97-AF65-F5344CB8AC3E}">
        <p14:creationId xmlns:p14="http://schemas.microsoft.com/office/powerpoint/2010/main" val="20651527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gradFill>
          <a:gsLst>
            <a:gs pos="19000">
              <a:srgbClr val="6EB92B"/>
            </a:gs>
            <a:gs pos="82000">
              <a:srgbClr val="3DC791"/>
            </a:gs>
          </a:gsLst>
          <a:lin ang="15600000" scaled="0"/>
        </a:gradFill>
        <a:ln>
          <a:noFill/>
        </a:ln>
      </a:spPr>
      <a:bodyPr rtlCol="0" anchor="ctr"/>
      <a:lstStyle>
        <a:defPPr algn="ctr" defTabSz="914277">
          <a:lnSpc>
            <a:spcPct val="130000"/>
          </a:lnSpc>
          <a:defRPr sz="1799" dirty="0">
            <a:solidFill>
              <a:srgbClr val="FFFFFF"/>
            </a:solidFill>
            <a:cs typeface="+mn-ea"/>
            <a:sym typeface="+mn-lt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385</TotalTime>
  <Words>1504</Words>
  <Application>Microsoft Office PowerPoint</Application>
  <PresentationFormat>宽屏</PresentationFormat>
  <Paragraphs>160</Paragraphs>
  <Slides>16</Slides>
  <Notes>12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8" baseType="lpstr">
      <vt:lpstr>Century Gothic</vt:lpstr>
      <vt:lpstr>等线</vt:lpstr>
      <vt:lpstr>等线 Light</vt:lpstr>
      <vt:lpstr>冬青黑体简体中文 W3</vt:lpstr>
      <vt:lpstr>方正兰亭黑_GBK</vt:lpstr>
      <vt:lpstr>方正清刻本悦宋简体</vt:lpstr>
      <vt:lpstr>宋体</vt:lpstr>
      <vt:lpstr>微软雅黑</vt:lpstr>
      <vt:lpstr>Agency FB</vt:lpstr>
      <vt:lpstr>Arial</vt:lpstr>
      <vt:lpstr>Wingdings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美仑设计</dc:creator>
  <cp:keywords>www.51pptmoban.com</cp:keywords>
  <cp:lastModifiedBy>阳光 男孩</cp:lastModifiedBy>
  <cp:revision>75</cp:revision>
  <dcterms:created xsi:type="dcterms:W3CDTF">2018-09-13T11:27:18Z</dcterms:created>
  <dcterms:modified xsi:type="dcterms:W3CDTF">2019-01-06T13:58:37Z</dcterms:modified>
</cp:coreProperties>
</file>