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7"/>
  </p:notesMasterIdLst>
  <p:sldIdLst>
    <p:sldId id="256" r:id="rId2"/>
    <p:sldId id="257" r:id="rId3"/>
    <p:sldId id="258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0000"/>
    <a:srgbClr val="E7232D"/>
    <a:srgbClr val="FF35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7" y="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1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48E3D-C8BB-437C-A768-5814E3EA9D73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945F9-B9F2-4958-8558-A0D669BF72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87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1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9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49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41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4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41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53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56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20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58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63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7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9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090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04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756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04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3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2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8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44286"/>
            <a:ext cx="9144000" cy="422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 userDrawn="1"/>
        </p:nvSpPr>
        <p:spPr>
          <a:xfrm>
            <a:off x="5791200" y="52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55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03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6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598028" y="394736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1920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8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3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5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81000" y="333376"/>
            <a:ext cx="8382000" cy="447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7F1F-9422-4CA3-9D18-12F0C1EBF337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4395B-8610-493D-9E06-1989D86A4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1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89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1" r:id="rId25"/>
    <p:sldLayoutId id="2147483682" r:id="rId26"/>
    <p:sldLayoutId id="2147483683" r:id="rId27"/>
    <p:sldLayoutId id="2147483684" r:id="rId28"/>
    <p:sldLayoutId id="2147483685" r:id="rId29"/>
    <p:sldLayoutId id="2147483686" r:id="rId30"/>
    <p:sldLayoutId id="2147483688" r:id="rId31"/>
  </p:sldLayoutIdLst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426386" y="2654320"/>
            <a:ext cx="2291228" cy="3286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55500" y="1914514"/>
            <a:ext cx="4633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党课学习心得</a:t>
            </a:r>
            <a:r>
              <a:rPr lang="en-US" altLang="zh-CN" sz="36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36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33376"/>
            <a:ext cx="4846320" cy="157967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81000" y="4723514"/>
            <a:ext cx="8382000" cy="95250"/>
          </a:xfrm>
          <a:prstGeom prst="rect">
            <a:avLst/>
          </a:prstGeom>
          <a:solidFill>
            <a:srgbClr val="AB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71" y="894807"/>
            <a:ext cx="1346149" cy="1111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820" y="3581233"/>
            <a:ext cx="4404360" cy="123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2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5" name="梯形 4"/>
          <p:cNvSpPr/>
          <p:nvPr/>
        </p:nvSpPr>
        <p:spPr>
          <a:xfrm rot="16200000">
            <a:off x="799650" y="1841779"/>
            <a:ext cx="3016978" cy="1910333"/>
          </a:xfrm>
          <a:prstGeom prst="trapezoid">
            <a:avLst>
              <a:gd name="adj" fmla="val 73844"/>
            </a:avLst>
          </a:prstGeom>
          <a:gradFill flip="none" rotWithShape="1">
            <a:gsLst>
              <a:gs pos="29000">
                <a:schemeClr val="bg1">
                  <a:lumMod val="85000"/>
                </a:schemeClr>
              </a:gs>
              <a:gs pos="65000">
                <a:srgbClr val="FFD03B">
                  <a:alpha val="0"/>
                </a:srgbClr>
              </a:gs>
              <a:gs pos="0">
                <a:schemeClr val="bg1">
                  <a:lumMod val="75000"/>
                  <a:alpha val="64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grpSp>
        <p:nvGrpSpPr>
          <p:cNvPr id="6" name="组合 13"/>
          <p:cNvGrpSpPr>
            <a:grpSpLocks/>
          </p:cNvGrpSpPr>
          <p:nvPr/>
        </p:nvGrpSpPr>
        <p:grpSpPr bwMode="auto">
          <a:xfrm>
            <a:off x="3297882" y="1797898"/>
            <a:ext cx="4895850" cy="431801"/>
            <a:chOff x="3491880" y="2492896"/>
            <a:chExt cx="4896544" cy="432382"/>
          </a:xfrm>
        </p:grpSpPr>
        <p:sp>
          <p:nvSpPr>
            <p:cNvPr id="7" name="矩形​​ 4"/>
            <p:cNvSpPr/>
            <p:nvPr/>
          </p:nvSpPr>
          <p:spPr>
            <a:xfrm>
              <a:off x="3491880" y="2492896"/>
              <a:ext cx="4896544" cy="4323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sp>
          <p:nvSpPr>
            <p:cNvPr id="8" name="矩形​​ 6"/>
            <p:cNvSpPr>
              <a:spLocks noChangeArrowheads="1"/>
            </p:cNvSpPr>
            <p:nvPr/>
          </p:nvSpPr>
          <p:spPr bwMode="auto">
            <a:xfrm>
              <a:off x="3707904" y="2524254"/>
              <a:ext cx="1667764" cy="339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9" name="燕尾形 8"/>
            <p:cNvSpPr/>
            <p:nvPr/>
          </p:nvSpPr>
          <p:spPr>
            <a:xfrm>
              <a:off x="3563327" y="2593043"/>
              <a:ext cx="144483" cy="216191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14"/>
          <p:cNvGrpSpPr>
            <a:grpSpLocks/>
          </p:cNvGrpSpPr>
          <p:nvPr/>
        </p:nvGrpSpPr>
        <p:grpSpPr bwMode="auto">
          <a:xfrm>
            <a:off x="3297882" y="2317009"/>
            <a:ext cx="4895850" cy="433388"/>
            <a:chOff x="3491880" y="2492896"/>
            <a:chExt cx="4896544" cy="432416"/>
          </a:xfrm>
        </p:grpSpPr>
        <p:sp>
          <p:nvSpPr>
            <p:cNvPr id="11" name="矩形​​ 15"/>
            <p:cNvSpPr/>
            <p:nvPr/>
          </p:nvSpPr>
          <p:spPr>
            <a:xfrm>
              <a:off x="3491880" y="2492896"/>
              <a:ext cx="4896544" cy="432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sp>
          <p:nvSpPr>
            <p:cNvPr id="12" name="矩形​​ 17"/>
            <p:cNvSpPr>
              <a:spLocks noChangeArrowheads="1"/>
            </p:cNvSpPr>
            <p:nvPr/>
          </p:nvSpPr>
          <p:spPr bwMode="auto">
            <a:xfrm>
              <a:off x="3707904" y="2524254"/>
              <a:ext cx="1667764" cy="33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63327" y="2594268"/>
              <a:ext cx="144483" cy="21541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20"/>
          <p:cNvGrpSpPr>
            <a:grpSpLocks/>
          </p:cNvGrpSpPr>
          <p:nvPr/>
        </p:nvGrpSpPr>
        <p:grpSpPr bwMode="auto">
          <a:xfrm>
            <a:off x="3297882" y="2836122"/>
            <a:ext cx="4895850" cy="433387"/>
            <a:chOff x="3491880" y="2492896"/>
            <a:chExt cx="4896544" cy="432416"/>
          </a:xfrm>
        </p:grpSpPr>
        <p:sp>
          <p:nvSpPr>
            <p:cNvPr id="15" name="矩形​​ 21"/>
            <p:cNvSpPr/>
            <p:nvPr/>
          </p:nvSpPr>
          <p:spPr>
            <a:xfrm>
              <a:off x="3491880" y="2492896"/>
              <a:ext cx="4896544" cy="432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sp>
          <p:nvSpPr>
            <p:cNvPr id="16" name="矩形​​ 23"/>
            <p:cNvSpPr>
              <a:spLocks noChangeArrowheads="1"/>
            </p:cNvSpPr>
            <p:nvPr/>
          </p:nvSpPr>
          <p:spPr bwMode="auto">
            <a:xfrm>
              <a:off x="3707904" y="2524254"/>
              <a:ext cx="1667764" cy="33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3563327" y="2594268"/>
              <a:ext cx="144483" cy="21541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26"/>
          <p:cNvGrpSpPr>
            <a:grpSpLocks/>
          </p:cNvGrpSpPr>
          <p:nvPr/>
        </p:nvGrpSpPr>
        <p:grpSpPr bwMode="auto">
          <a:xfrm>
            <a:off x="3297882" y="3355234"/>
            <a:ext cx="4895850" cy="433388"/>
            <a:chOff x="3491880" y="2492896"/>
            <a:chExt cx="4896544" cy="432416"/>
          </a:xfrm>
        </p:grpSpPr>
        <p:sp>
          <p:nvSpPr>
            <p:cNvPr id="19" name="矩形​​ 27"/>
            <p:cNvSpPr/>
            <p:nvPr/>
          </p:nvSpPr>
          <p:spPr>
            <a:xfrm>
              <a:off x="3491880" y="2492896"/>
              <a:ext cx="4896544" cy="432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sp>
          <p:nvSpPr>
            <p:cNvPr id="20" name="矩形​​ 29"/>
            <p:cNvSpPr>
              <a:spLocks noChangeArrowheads="1"/>
            </p:cNvSpPr>
            <p:nvPr/>
          </p:nvSpPr>
          <p:spPr bwMode="auto">
            <a:xfrm>
              <a:off x="3707904" y="2524254"/>
              <a:ext cx="1667764" cy="33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563327" y="2594268"/>
              <a:ext cx="144483" cy="21541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2" name="矩形​​ 41"/>
          <p:cNvSpPr/>
          <p:nvPr/>
        </p:nvSpPr>
        <p:spPr>
          <a:xfrm>
            <a:off x="3289944" y="1288306"/>
            <a:ext cx="4897438" cy="431800"/>
          </a:xfrm>
          <a:prstGeom prst="rect">
            <a:avLst/>
          </a:prstGeom>
          <a:solidFill>
            <a:srgbClr val="C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点击此处录入标题内容</a:t>
            </a:r>
          </a:p>
        </p:txBody>
      </p:sp>
      <p:sp>
        <p:nvSpPr>
          <p:cNvPr id="23" name="矩形​​ 46"/>
          <p:cNvSpPr/>
          <p:nvPr/>
        </p:nvSpPr>
        <p:spPr>
          <a:xfrm>
            <a:off x="3278832" y="3872756"/>
            <a:ext cx="4895850" cy="433388"/>
          </a:xfrm>
          <a:prstGeom prst="rect">
            <a:avLst/>
          </a:prstGeom>
          <a:solidFill>
            <a:srgbClr val="FF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点击此处录入标题内容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76908" y="1964619"/>
            <a:ext cx="1657350" cy="1622425"/>
            <a:chOff x="1043608" y="1951918"/>
            <a:chExt cx="1657350" cy="1622425"/>
          </a:xfrm>
        </p:grpSpPr>
        <p:grpSp>
          <p:nvGrpSpPr>
            <p:cNvPr id="26" name="Group 7"/>
            <p:cNvGrpSpPr>
              <a:grpSpLocks/>
            </p:cNvGrpSpPr>
            <p:nvPr/>
          </p:nvGrpSpPr>
          <p:grpSpPr bwMode="auto">
            <a:xfrm>
              <a:off x="1043608" y="1951918"/>
              <a:ext cx="1657350" cy="1622425"/>
              <a:chOff x="0" y="0"/>
              <a:chExt cx="987" cy="966"/>
            </a:xfrm>
          </p:grpSpPr>
          <p:grpSp>
            <p:nvGrpSpPr>
              <p:cNvPr id="28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987" cy="966"/>
                <a:chOff x="0" y="0"/>
                <a:chExt cx="1042" cy="1019"/>
              </a:xfrm>
            </p:grpSpPr>
            <p:pic>
              <p:nvPicPr>
                <p:cNvPr id="30" name="Picture 9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C8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</p:grpSp>
          <p:pic>
            <p:nvPicPr>
              <p:cNvPr id="29" name="Picture 11" descr="Picture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" y="9"/>
                <a:ext cx="779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WordArt 13"/>
            <p:cNvSpPr>
              <a:spLocks noChangeArrowheads="1" noChangeShapeType="1"/>
            </p:cNvSpPr>
            <p:nvPr/>
          </p:nvSpPr>
          <p:spPr bwMode="auto">
            <a:xfrm>
              <a:off x="1345233" y="2459918"/>
              <a:ext cx="1079500" cy="6096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58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2720" y="1282525"/>
            <a:ext cx="7711680" cy="3196346"/>
            <a:chOff x="378220" y="980488"/>
            <a:chExt cx="8961284" cy="371428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36395">
              <a:off x="3184826" y="1018648"/>
              <a:ext cx="2757033" cy="223767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80502">
              <a:off x="378220" y="980488"/>
              <a:ext cx="2757033" cy="22376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5224">
              <a:off x="5991431" y="1011274"/>
              <a:ext cx="2757033" cy="2237672"/>
            </a:xfrm>
            <a:prstGeom prst="rect">
              <a:avLst/>
            </a:prstGeom>
          </p:spPr>
        </p:pic>
        <p:sp>
          <p:nvSpPr>
            <p:cNvPr id="8" name="Text Box 40"/>
            <p:cNvSpPr txBox="1">
              <a:spLocks noChangeArrowheads="1"/>
            </p:cNvSpPr>
            <p:nvPr/>
          </p:nvSpPr>
          <p:spPr bwMode="gray">
            <a:xfrm>
              <a:off x="611560" y="3993040"/>
              <a:ext cx="3255336" cy="701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endPara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gray">
            <a:xfrm>
              <a:off x="842148" y="3616170"/>
              <a:ext cx="2500330" cy="3587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单击此处输入标题</a:t>
              </a:r>
            </a:p>
          </p:txBody>
        </p:sp>
        <p:sp>
          <p:nvSpPr>
            <p:cNvPr id="10" name="Text Box 40"/>
            <p:cNvSpPr txBox="1">
              <a:spLocks noChangeArrowheads="1"/>
            </p:cNvSpPr>
            <p:nvPr/>
          </p:nvSpPr>
          <p:spPr bwMode="gray">
            <a:xfrm>
              <a:off x="3347864" y="3993040"/>
              <a:ext cx="3255336" cy="701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endPara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gray">
            <a:xfrm>
              <a:off x="3722055" y="3616170"/>
              <a:ext cx="2500330" cy="3587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单击此处输入标题</a:t>
              </a:r>
            </a:p>
          </p:txBody>
        </p:sp>
        <p:sp>
          <p:nvSpPr>
            <p:cNvPr id="12" name="Text Box 40"/>
            <p:cNvSpPr txBox="1">
              <a:spLocks noChangeArrowheads="1"/>
            </p:cNvSpPr>
            <p:nvPr/>
          </p:nvSpPr>
          <p:spPr bwMode="gray">
            <a:xfrm>
              <a:off x="6084168" y="3993040"/>
              <a:ext cx="3255336" cy="701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单击此处输入文字单击此处输入文字</a:t>
              </a:r>
            </a:p>
            <a:p>
              <a:pPr lvl="0" algn="ctr">
                <a:lnSpc>
                  <a:spcPct val="120000"/>
                </a:lnSpc>
                <a:defRPr/>
              </a:pPr>
              <a:endPara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gray">
            <a:xfrm>
              <a:off x="6375738" y="3616170"/>
              <a:ext cx="2500330" cy="3587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单击此处输入标题</a:t>
              </a: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1169622" y="1563638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4049392" y="1563638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8000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2000" b="1" dirty="0">
                <a:solidFill>
                  <a:srgbClr val="C8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C8000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6892894" y="1563638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2000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1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6694" y="1195625"/>
            <a:ext cx="6350306" cy="3193754"/>
            <a:chOff x="850594" y="926318"/>
            <a:chExt cx="7390824" cy="3717061"/>
          </a:xfrm>
        </p:grpSpPr>
        <p:grpSp>
          <p:nvGrpSpPr>
            <p:cNvPr id="5" name="组合 4"/>
            <p:cNvGrpSpPr/>
            <p:nvPr/>
          </p:nvGrpSpPr>
          <p:grpSpPr>
            <a:xfrm>
              <a:off x="850594" y="926318"/>
              <a:ext cx="2348372" cy="3576082"/>
              <a:chOff x="883517" y="2120932"/>
              <a:chExt cx="2348372" cy="3576082"/>
            </a:xfrm>
          </p:grpSpPr>
          <p:sp>
            <p:nvSpPr>
              <p:cNvPr id="6" name="AutoShape 6"/>
              <p:cNvSpPr>
                <a:spLocks noChangeArrowheads="1"/>
              </p:cNvSpPr>
              <p:nvPr/>
            </p:nvSpPr>
            <p:spPr bwMode="ltGray">
              <a:xfrm>
                <a:off x="883517" y="2120932"/>
                <a:ext cx="2348372" cy="3576082"/>
              </a:xfrm>
              <a:prstGeom prst="roundRect">
                <a:avLst>
                  <a:gd name="adj" fmla="val 2259"/>
                </a:avLst>
              </a:prstGeom>
              <a:gradFill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C7C7C7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914378"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Text Box 11"/>
              <p:cNvSpPr txBox="1">
                <a:spLocks noChangeArrowheads="1"/>
              </p:cNvSpPr>
              <p:nvPr/>
            </p:nvSpPr>
            <p:spPr bwMode="white">
              <a:xfrm>
                <a:off x="955095" y="2157485"/>
                <a:ext cx="2211308" cy="396134"/>
              </a:xfrm>
              <a:prstGeom prst="rect">
                <a:avLst/>
              </a:prstGeom>
              <a:gradFill>
                <a:gsLst>
                  <a:gs pos="0">
                    <a:srgbClr val="C00000">
                      <a:lumMod val="60000"/>
                      <a:lumOff val="40000"/>
                    </a:srgbClr>
                  </a:gs>
                  <a:gs pos="10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>
                <a:defPPr>
                  <a:defRPr lang="zh-CN"/>
                </a:defPPr>
                <a:lvl1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lt1"/>
                    </a:solidFill>
                    <a:latin typeface="+mj-lt"/>
                    <a:ea typeface="微软雅黑" pitchFamily="34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lt1"/>
                    </a:solidFill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lt1"/>
                    </a:solidFill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lt1"/>
                    </a:solidFill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defTabSz="914378">
                  <a:defRPr/>
                </a:pPr>
                <a:r>
                  <a:rPr lang="zh-CN" altLang="zh-CN" sz="1400" kern="0" dirty="0">
                    <a:solidFill>
                      <a:sysClr val="window" lastClr="FFFFFF">
                        <a:lumMod val="95000"/>
                      </a:sysClr>
                    </a:solidFill>
                    <a:latin typeface="微软雅黑" pitchFamily="34" charset="-122"/>
                    <a:cs typeface="宋体" pitchFamily="2" charset="-122"/>
                  </a:rPr>
                  <a:t>单击此处添加标题</a:t>
                </a:r>
              </a:p>
            </p:txBody>
          </p:sp>
          <p:sp>
            <p:nvSpPr>
              <p:cNvPr id="8" name="Rectangle 14"/>
              <p:cNvSpPr>
                <a:spLocks noChangeArrowheads="1"/>
              </p:cNvSpPr>
              <p:nvPr/>
            </p:nvSpPr>
            <p:spPr bwMode="black">
              <a:xfrm>
                <a:off x="1055483" y="2705778"/>
                <a:ext cx="858577" cy="895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378">
                  <a:buFontTx/>
                  <a:buChar char="•"/>
                  <a:defRPr/>
                </a:pP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886954" y="926318"/>
              <a:ext cx="2354464" cy="3576082"/>
              <a:chOff x="5992902" y="1403366"/>
              <a:chExt cx="2354464" cy="3576082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992902" y="1403366"/>
                <a:ext cx="2354464" cy="3576082"/>
                <a:chOff x="5919877" y="2120932"/>
                <a:chExt cx="2354464" cy="3576082"/>
              </a:xfrm>
            </p:grpSpPr>
            <p:sp>
              <p:nvSpPr>
                <p:cNvPr id="12" name="AutoShape 5"/>
                <p:cNvSpPr>
                  <a:spLocks noChangeArrowheads="1"/>
                </p:cNvSpPr>
                <p:nvPr/>
              </p:nvSpPr>
              <p:spPr bwMode="ltGray">
                <a:xfrm>
                  <a:off x="5919877" y="2120932"/>
                  <a:ext cx="2354464" cy="3576082"/>
                </a:xfrm>
                <a:prstGeom prst="roundRect">
                  <a:avLst>
                    <a:gd name="adj" fmla="val 2259"/>
                  </a:avLst>
                </a:prstGeom>
                <a:gradFill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rgbClr val="C7C7C7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" name="AutoShape 12"/>
                <p:cNvSpPr>
                  <a:spLocks noChangeArrowheads="1"/>
                </p:cNvSpPr>
                <p:nvPr/>
              </p:nvSpPr>
              <p:spPr bwMode="gray">
                <a:xfrm>
                  <a:off x="5960997" y="2175761"/>
                  <a:ext cx="2275271" cy="408173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rgbClr val="C00000">
                        <a:lumMod val="60000"/>
                        <a:lumOff val="40000"/>
                      </a:srgbClr>
                    </a:gs>
                    <a:gs pos="100000">
                      <a:srgbClr val="C00000"/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914378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zh-CN" sz="1400" b="1" kern="0" dirty="0">
                      <a:solidFill>
                        <a:sysClr val="window" lastClr="FFFFFF">
                          <a:lumMod val="95000"/>
                        </a:sysClr>
                      </a:solidFill>
                      <a:latin typeface="微软雅黑" pitchFamily="34" charset="-122"/>
                      <a:ea typeface="微软雅黑" pitchFamily="34" charset="-122"/>
                      <a:cs typeface="宋体" pitchFamily="2" charset="-122"/>
                    </a:rPr>
                    <a:t>单击此处添加标题</a:t>
                  </a:r>
                </a:p>
              </p:txBody>
            </p:sp>
            <p:sp>
              <p:nvSpPr>
                <p:cNvPr id="14" name="Text Box 13"/>
                <p:cNvSpPr txBox="1">
                  <a:spLocks noChangeArrowheads="1"/>
                </p:cNvSpPr>
                <p:nvPr/>
              </p:nvSpPr>
              <p:spPr bwMode="white">
                <a:xfrm>
                  <a:off x="6206189" y="2157485"/>
                  <a:ext cx="1787931" cy="429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defTabSz="914378" eaLnBrk="1" hangingPunct="1">
                    <a:spcBef>
                      <a:spcPct val="50000"/>
                    </a:spcBef>
                    <a:defRPr/>
                  </a:pPr>
                  <a:r>
                    <a:rPr lang="en-US" altLang="zh-CN" sz="1800" b="1" kern="0" dirty="0">
                      <a:solidFill>
                        <a:srgbClr val="FEFEFE"/>
                      </a:solidFill>
                      <a:latin typeface="微软雅黑" pitchFamily="34" charset="-122"/>
                      <a:ea typeface="微软雅黑" pitchFamily="34" charset="-122"/>
                      <a:cs typeface="Arial" charset="0"/>
                    </a:rPr>
                    <a:t>  </a:t>
                  </a:r>
                </a:p>
              </p:txBody>
            </p:sp>
          </p:grpSp>
          <p:sp>
            <p:nvSpPr>
              <p:cNvPr id="11" name="Rectangle 15"/>
              <p:cNvSpPr>
                <a:spLocks noChangeArrowheads="1"/>
              </p:cNvSpPr>
              <p:nvPr/>
            </p:nvSpPr>
            <p:spPr bwMode="black">
              <a:xfrm>
                <a:off x="6215125" y="1988212"/>
                <a:ext cx="858577" cy="895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378">
                  <a:buFontTx/>
                  <a:buChar char="•"/>
                  <a:defRPr/>
                </a:pP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361921" y="926318"/>
              <a:ext cx="2348372" cy="3576082"/>
              <a:chOff x="3394844" y="2120932"/>
              <a:chExt cx="2348372" cy="3576082"/>
            </a:xfrm>
          </p:grpSpPr>
          <p:sp>
            <p:nvSpPr>
              <p:cNvPr id="16" name="AutoShape 16"/>
              <p:cNvSpPr>
                <a:spLocks noChangeArrowheads="1"/>
              </p:cNvSpPr>
              <p:nvPr/>
            </p:nvSpPr>
            <p:spPr bwMode="ltGray">
              <a:xfrm>
                <a:off x="3394844" y="2120932"/>
                <a:ext cx="2348372" cy="3576082"/>
              </a:xfrm>
              <a:prstGeom prst="roundRect">
                <a:avLst>
                  <a:gd name="adj" fmla="val 2259"/>
                </a:avLst>
              </a:prstGeom>
              <a:gradFill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rgbClr val="C7C7C7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defTabSz="914378"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AutoShape 18"/>
              <p:cNvSpPr>
                <a:spLocks noChangeArrowheads="1"/>
              </p:cNvSpPr>
              <p:nvPr/>
            </p:nvSpPr>
            <p:spPr bwMode="gray">
              <a:xfrm>
                <a:off x="3440532" y="2175761"/>
                <a:ext cx="2260042" cy="40817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C00000">
                      <a:lumMod val="60000"/>
                      <a:lumOff val="40000"/>
                    </a:srgbClr>
                  </a:gs>
                  <a:gs pos="10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zh-CN" sz="1400" b="1" kern="0" dirty="0">
                    <a:solidFill>
                      <a:sysClr val="window" lastClr="FFFFFF">
                        <a:lumMod val="95000"/>
                      </a:sysClr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单击此处添加标题</a:t>
                </a:r>
              </a:p>
            </p:txBody>
          </p:sp>
          <p:sp>
            <p:nvSpPr>
              <p:cNvPr id="18" name="Rectangle 20"/>
              <p:cNvSpPr>
                <a:spLocks noChangeArrowheads="1"/>
              </p:cNvSpPr>
              <p:nvPr/>
            </p:nvSpPr>
            <p:spPr bwMode="black">
              <a:xfrm>
                <a:off x="3566810" y="2705778"/>
                <a:ext cx="858577" cy="895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378">
                  <a:buFontTx/>
                  <a:buChar char="•"/>
                  <a:defRPr/>
                </a:pP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  <a:p>
                <a:pPr defTabSz="914378">
                  <a:buFontTx/>
                  <a:buChar char="•"/>
                  <a:defRPr/>
                </a:pP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 </a:t>
                </a:r>
                <a:r>
                  <a:rPr lang="zh-CN" altLang="en-US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r>
                  <a:rPr lang="en-US" altLang="zh-CN" sz="1100" kern="0" dirty="0">
                    <a:solidFill>
                      <a:srgbClr val="7D7D7D"/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  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643665" y="2534642"/>
              <a:ext cx="1921292" cy="2108737"/>
              <a:chOff x="3676588" y="3729255"/>
              <a:chExt cx="1921292" cy="2108737"/>
            </a:xfrm>
          </p:grpSpPr>
          <p:pic>
            <p:nvPicPr>
              <p:cNvPr id="20" name="Picture 17" descr="light_shadow"/>
              <p:cNvPicPr>
                <a:picLocks noChangeAspect="1" noChangeArrowheads="1"/>
              </p:cNvPicPr>
              <p:nvPr/>
            </p:nvPicPr>
            <p:blipFill>
              <a:blip r:embed="rId2" cstate="screen">
                <a:lum bright="-78000" contrast="-7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839542" y="5355854"/>
                <a:ext cx="1516848" cy="420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22" descr="circuler_1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1817" y="3802361"/>
                <a:ext cx="1800114" cy="182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Oval 23"/>
              <p:cNvSpPr>
                <a:spLocks noChangeArrowheads="1"/>
              </p:cNvSpPr>
              <p:nvPr/>
            </p:nvSpPr>
            <p:spPr bwMode="gray">
              <a:xfrm>
                <a:off x="3691817" y="3802361"/>
                <a:ext cx="1812298" cy="1826117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60000"/>
                      <a:lumOff val="40000"/>
                    </a:srgbClr>
                  </a:gs>
                  <a:gs pos="10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 defTabSz="914378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r>
                  <a:rPr lang="en-US" altLang="zh-CN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23" name="Picture 24" descr="light_shadow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76588" y="3729255"/>
                <a:ext cx="1326480" cy="1139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5" name="Group 26"/>
              <p:cNvGrpSpPr>
                <a:grpSpLocks/>
              </p:cNvGrpSpPr>
              <p:nvPr/>
            </p:nvGrpSpPr>
            <p:grpSpPr bwMode="auto">
              <a:xfrm rot="17866498" flipH="1" flipV="1">
                <a:off x="4477481" y="5028462"/>
                <a:ext cx="1329298" cy="289761"/>
                <a:chOff x="1565" y="2568"/>
                <a:chExt cx="1118" cy="279"/>
              </a:xfrm>
            </p:grpSpPr>
            <p:sp>
              <p:nvSpPr>
                <p:cNvPr id="31" name="AutoShape 2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2" name="AutoShape 2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AutoShape 2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4" name="AutoShape 3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6" name="Group 31"/>
              <p:cNvGrpSpPr>
                <a:grpSpLocks/>
              </p:cNvGrpSpPr>
              <p:nvPr/>
            </p:nvGrpSpPr>
            <p:grpSpPr bwMode="auto">
              <a:xfrm rot="19220038" flipH="1" flipV="1">
                <a:off x="4268582" y="5220965"/>
                <a:ext cx="1329298" cy="291327"/>
                <a:chOff x="1565" y="2568"/>
                <a:chExt cx="1118" cy="279"/>
              </a:xfrm>
            </p:grpSpPr>
            <p:sp>
              <p:nvSpPr>
                <p:cNvPr id="27" name="AutoShape 3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8" name="AutoShape 3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9" name="AutoShape 3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0" name="AutoShape 3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1164319" y="2534642"/>
              <a:ext cx="1921292" cy="2108737"/>
              <a:chOff x="1270267" y="3011689"/>
              <a:chExt cx="1921292" cy="210873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270267" y="3011689"/>
                <a:ext cx="1827527" cy="2108737"/>
                <a:chOff x="1197242" y="3729255"/>
                <a:chExt cx="1827527" cy="2108737"/>
              </a:xfrm>
            </p:grpSpPr>
            <p:pic>
              <p:nvPicPr>
                <p:cNvPr id="42" name="Picture 8" descr="light_shadow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lum bright="-78000" contrast="-78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328215" y="5355854"/>
                  <a:ext cx="1516848" cy="4203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3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212471" y="3802361"/>
                  <a:ext cx="1800114" cy="1821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12471" y="3802361"/>
                  <a:ext cx="1812298" cy="1826117"/>
                </a:xfrm>
                <a:prstGeom prst="ellipse">
                  <a:avLst/>
                </a:prstGeom>
                <a:gradFill>
                  <a:gsLst>
                    <a:gs pos="0">
                      <a:srgbClr val="C00000">
                        <a:lumMod val="60000"/>
                        <a:lumOff val="40000"/>
                      </a:srgbClr>
                    </a:gs>
                    <a:gs pos="100000">
                      <a:srgbClr val="C00000"/>
                    </a:gs>
                  </a:gsLst>
                  <a:lin ang="5400000" scaled="0"/>
                </a:gradFill>
                <a:ln w="25400" cap="flat" cmpd="sng" algn="ctr">
                  <a:noFill/>
                  <a:prstDash val="solid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algn="ctr" defTabSz="914378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1400" b="1" kern="0" dirty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此处添加文本</a:t>
                  </a:r>
                  <a:r>
                    <a:rPr lang="en-US" altLang="zh-CN" sz="1400" b="1" kern="0" dirty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  <a:endPara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pic>
              <p:nvPicPr>
                <p:cNvPr id="45" name="Picture 39" descr="light_shadow1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197242" y="3729255"/>
                  <a:ext cx="1326480" cy="11392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6" name="Group 41"/>
                <p:cNvGrpSpPr>
                  <a:grpSpLocks/>
                </p:cNvGrpSpPr>
                <p:nvPr/>
              </p:nvGrpSpPr>
              <p:grpSpPr bwMode="auto">
                <a:xfrm rot="17866498" flipH="1" flipV="1">
                  <a:off x="1998135" y="5028462"/>
                  <a:ext cx="1329298" cy="289761"/>
                  <a:chOff x="1565" y="2568"/>
                  <a:chExt cx="1118" cy="279"/>
                </a:xfrm>
              </p:grpSpPr>
              <p:sp>
                <p:nvSpPr>
                  <p:cNvPr id="47" name="AutoShape 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378">
                      <a:defRPr/>
                    </a:pPr>
                    <a:endParaRPr lang="zh-CN" altLang="en-US" sz="1400" kern="0" dirty="0">
                      <a:solidFill>
                        <a:sysClr val="windowText" lastClr="000000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48" name="AutoShape 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378">
                      <a:defRPr/>
                    </a:pPr>
                    <a:endParaRPr lang="zh-CN" altLang="en-US" sz="1400" kern="0" dirty="0">
                      <a:solidFill>
                        <a:sysClr val="windowText" lastClr="000000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49" name="AutoShape 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378">
                      <a:defRPr/>
                    </a:pPr>
                    <a:endParaRPr lang="zh-CN" altLang="en-US" sz="1400" kern="0" dirty="0">
                      <a:solidFill>
                        <a:sysClr val="windowText" lastClr="000000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0" name="AutoShape 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defTabSz="914378">
                      <a:defRPr/>
                    </a:pPr>
                    <a:endParaRPr lang="zh-CN" altLang="en-US" sz="1400" kern="0" dirty="0">
                      <a:solidFill>
                        <a:sysClr val="windowText" lastClr="000000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grpSp>
            <p:nvGrpSpPr>
              <p:cNvPr id="37" name="Group 46"/>
              <p:cNvGrpSpPr>
                <a:grpSpLocks/>
              </p:cNvGrpSpPr>
              <p:nvPr/>
            </p:nvGrpSpPr>
            <p:grpSpPr bwMode="auto">
              <a:xfrm rot="19220038" flipH="1" flipV="1">
                <a:off x="1862261" y="4503399"/>
                <a:ext cx="1329298" cy="291327"/>
                <a:chOff x="1565" y="2568"/>
                <a:chExt cx="1118" cy="279"/>
              </a:xfrm>
            </p:grpSpPr>
            <p:sp>
              <p:nvSpPr>
                <p:cNvPr id="38" name="AutoShape 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9" name="AutoShape 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0" name="AutoShape 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1" name="AutoShape 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6235708" y="2534642"/>
              <a:ext cx="1921292" cy="2108737"/>
              <a:chOff x="6268631" y="3729255"/>
              <a:chExt cx="1921292" cy="2108737"/>
            </a:xfrm>
          </p:grpSpPr>
          <p:pic>
            <p:nvPicPr>
              <p:cNvPr id="52" name="Picture 9" descr="light_shadow"/>
              <p:cNvPicPr>
                <a:picLocks noChangeAspect="1" noChangeArrowheads="1"/>
              </p:cNvPicPr>
              <p:nvPr/>
            </p:nvPicPr>
            <p:blipFill>
              <a:blip r:embed="rId5" cstate="screen">
                <a:lum bright="-90000" contrast="-48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446814" y="5364992"/>
                <a:ext cx="1404150" cy="408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Picture 52" descr="circuler_1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283860" y="3802361"/>
                <a:ext cx="1800114" cy="182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Oval 53"/>
              <p:cNvSpPr>
                <a:spLocks noChangeArrowheads="1"/>
              </p:cNvSpPr>
              <p:nvPr/>
            </p:nvSpPr>
            <p:spPr bwMode="gray">
              <a:xfrm>
                <a:off x="6283860" y="3802361"/>
                <a:ext cx="1812298" cy="1826117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60000"/>
                      <a:lumOff val="40000"/>
                    </a:srgbClr>
                  </a:gs>
                  <a:gs pos="10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 defTabSz="914378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r>
                  <a:rPr lang="en-US" altLang="zh-CN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14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5" name="Picture 54" descr="light_shadow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268631" y="3729255"/>
                <a:ext cx="1326480" cy="1139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6" name="Group 56"/>
              <p:cNvGrpSpPr>
                <a:grpSpLocks/>
              </p:cNvGrpSpPr>
              <p:nvPr/>
            </p:nvGrpSpPr>
            <p:grpSpPr bwMode="auto">
              <a:xfrm rot="17866498" flipH="1" flipV="1">
                <a:off x="7069524" y="5028462"/>
                <a:ext cx="1329298" cy="289761"/>
                <a:chOff x="1565" y="2568"/>
                <a:chExt cx="1118" cy="279"/>
              </a:xfrm>
            </p:grpSpPr>
            <p:sp>
              <p:nvSpPr>
                <p:cNvPr id="62" name="AutoShape 5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3" name="AutoShape 5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4" name="AutoShape 5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5" name="AutoShape 6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7" name="Group 61"/>
              <p:cNvGrpSpPr>
                <a:grpSpLocks/>
              </p:cNvGrpSpPr>
              <p:nvPr/>
            </p:nvGrpSpPr>
            <p:grpSpPr bwMode="auto">
              <a:xfrm rot="19220038" flipH="1" flipV="1">
                <a:off x="6860625" y="5220965"/>
                <a:ext cx="1329298" cy="291327"/>
                <a:chOff x="1565" y="2568"/>
                <a:chExt cx="1118" cy="279"/>
              </a:xfrm>
            </p:grpSpPr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9" name="AutoShape 6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0" name="AutoShape 6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1" name="AutoShape 6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914378"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2687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5018" y="996760"/>
            <a:ext cx="6312023" cy="3537966"/>
            <a:chOff x="1115618" y="621247"/>
            <a:chExt cx="7140575" cy="4002379"/>
          </a:xfrm>
        </p:grpSpPr>
        <p:grpSp>
          <p:nvGrpSpPr>
            <p:cNvPr id="5" name="组合 4"/>
            <p:cNvGrpSpPr/>
            <p:nvPr/>
          </p:nvGrpSpPr>
          <p:grpSpPr>
            <a:xfrm>
              <a:off x="2091931" y="1232038"/>
              <a:ext cx="5164137" cy="3163591"/>
              <a:chOff x="1978026" y="1575135"/>
              <a:chExt cx="5164137" cy="4218121"/>
            </a:xfrm>
          </p:grpSpPr>
          <p:sp>
            <p:nvSpPr>
              <p:cNvPr id="6" name="AutoShape 2"/>
              <p:cNvSpPr>
                <a:spLocks noChangeArrowheads="1"/>
              </p:cNvSpPr>
              <p:nvPr/>
            </p:nvSpPr>
            <p:spPr bwMode="auto">
              <a:xfrm>
                <a:off x="1978026" y="1705310"/>
                <a:ext cx="5164137" cy="3972396"/>
              </a:xfrm>
              <a:prstGeom prst="roundRect">
                <a:avLst>
                  <a:gd name="adj" fmla="val 9694"/>
                </a:avLst>
              </a:prstGeom>
              <a:noFill/>
              <a:ln w="19050" algn="ctr">
                <a:solidFill>
                  <a:srgbClr val="C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87313" tIns="44450" rIns="87313" bIns="44450" anchor="ctr"/>
              <a:lstStyle/>
              <a:p>
                <a:pPr defTabSz="914378">
                  <a:defRPr/>
                </a:pPr>
                <a:endParaRPr lang="zh-CN" altLang="zh-CN" sz="120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AutoShape 51"/>
              <p:cNvSpPr>
                <a:spLocks noChangeArrowheads="1"/>
              </p:cNvSpPr>
              <p:nvPr/>
            </p:nvSpPr>
            <p:spPr bwMode="auto">
              <a:xfrm rot="16200000">
                <a:off x="6564313" y="5517031"/>
                <a:ext cx="246062" cy="306387"/>
              </a:xfrm>
              <a:prstGeom prst="triangle">
                <a:avLst>
                  <a:gd name="adj" fmla="val 5000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AutoShape 52"/>
              <p:cNvSpPr>
                <a:spLocks noChangeArrowheads="1"/>
              </p:cNvSpPr>
              <p:nvPr/>
            </p:nvSpPr>
            <p:spPr bwMode="auto">
              <a:xfrm rot="5400000">
                <a:off x="6564313" y="1544973"/>
                <a:ext cx="246063" cy="306387"/>
              </a:xfrm>
              <a:prstGeom prst="triangle">
                <a:avLst>
                  <a:gd name="adj" fmla="val 5000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AutoShape 52"/>
              <p:cNvSpPr>
                <a:spLocks noChangeArrowheads="1"/>
              </p:cNvSpPr>
              <p:nvPr/>
            </p:nvSpPr>
            <p:spPr bwMode="auto">
              <a:xfrm rot="5400000">
                <a:off x="2346325" y="1544973"/>
                <a:ext cx="246063" cy="306388"/>
              </a:xfrm>
              <a:prstGeom prst="triangle">
                <a:avLst>
                  <a:gd name="adj" fmla="val 5000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AutoShape 51"/>
              <p:cNvSpPr>
                <a:spLocks noChangeArrowheads="1"/>
              </p:cNvSpPr>
              <p:nvPr/>
            </p:nvSpPr>
            <p:spPr bwMode="auto">
              <a:xfrm rot="16200000">
                <a:off x="2346325" y="5517031"/>
                <a:ext cx="246062" cy="306387"/>
              </a:xfrm>
              <a:prstGeom prst="triangle">
                <a:avLst>
                  <a:gd name="adj" fmla="val 5000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115618" y="2132599"/>
              <a:ext cx="3178175" cy="1033463"/>
              <a:chOff x="1001713" y="2775884"/>
              <a:chExt cx="3178175" cy="1377950"/>
            </a:xfrm>
          </p:grpSpPr>
          <p:pic>
            <p:nvPicPr>
              <p:cNvPr id="12" name="Picture 21" descr="阴影5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1713" y="3987146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AutoShape 22"/>
              <p:cNvSpPr>
                <a:spLocks noChangeArrowheads="1"/>
              </p:cNvSpPr>
              <p:nvPr/>
            </p:nvSpPr>
            <p:spPr bwMode="auto">
              <a:xfrm>
                <a:off x="1023938" y="3285471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lang="zh-CN" altLang="zh-CN" sz="8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Oval 8"/>
              <p:cNvSpPr>
                <a:spLocks noChangeAspect="1" noChangeArrowheads="1"/>
              </p:cNvSpPr>
              <p:nvPr/>
            </p:nvSpPr>
            <p:spPr bwMode="gray">
              <a:xfrm>
                <a:off x="1139826" y="3226734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defTabSz="914378">
                  <a:defRPr/>
                </a:pPr>
                <a:endParaRPr lang="zh-CN" altLang="zh-CN" sz="11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Arc 9"/>
              <p:cNvSpPr>
                <a:spLocks/>
              </p:cNvSpPr>
              <p:nvPr/>
            </p:nvSpPr>
            <p:spPr bwMode="auto">
              <a:xfrm>
                <a:off x="1150938" y="3109259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en-US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Oval 10"/>
              <p:cNvSpPr>
                <a:spLocks noChangeAspect="1" noChangeArrowheads="1"/>
              </p:cNvSpPr>
              <p:nvPr/>
            </p:nvSpPr>
            <p:spPr bwMode="gray">
              <a:xfrm>
                <a:off x="1139826" y="2996546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7" name="Group 11"/>
              <p:cNvGrpSpPr>
                <a:grpSpLocks/>
              </p:cNvGrpSpPr>
              <p:nvPr/>
            </p:nvGrpSpPr>
            <p:grpSpPr bwMode="auto">
              <a:xfrm>
                <a:off x="1363663" y="2775884"/>
                <a:ext cx="128588" cy="355600"/>
                <a:chOff x="3288" y="2455"/>
                <a:chExt cx="203" cy="567"/>
              </a:xfrm>
            </p:grpSpPr>
            <p:grpSp>
              <p:nvGrpSpPr>
                <p:cNvPr id="19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22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3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20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8" name="AutoShape 32"/>
              <p:cNvSpPr>
                <a:spLocks noChangeArrowheads="1"/>
              </p:cNvSpPr>
              <p:nvPr/>
            </p:nvSpPr>
            <p:spPr bwMode="auto">
              <a:xfrm>
                <a:off x="1870076" y="3075921"/>
                <a:ext cx="1987550" cy="300038"/>
              </a:xfrm>
              <a:prstGeom prst="roundRect">
                <a:avLst>
                  <a:gd name="adj" fmla="val 563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r>
                  <a:rPr lang="zh-CN" altLang="en-US" sz="12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此处添加文字内容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78018" y="2132599"/>
              <a:ext cx="3178175" cy="1033463"/>
              <a:chOff x="4964113" y="2775884"/>
              <a:chExt cx="3178175" cy="1377950"/>
            </a:xfrm>
          </p:grpSpPr>
          <p:pic>
            <p:nvPicPr>
              <p:cNvPr id="26" name="Picture 47" descr="阴影5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4113" y="3987146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AutoShape 48"/>
              <p:cNvSpPr>
                <a:spLocks noChangeArrowheads="1"/>
              </p:cNvSpPr>
              <p:nvPr/>
            </p:nvSpPr>
            <p:spPr bwMode="auto">
              <a:xfrm>
                <a:off x="4986338" y="3285471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lang="zh-CN" altLang="zh-CN" sz="8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Oval 8"/>
              <p:cNvSpPr>
                <a:spLocks noChangeAspect="1" noChangeArrowheads="1"/>
              </p:cNvSpPr>
              <p:nvPr/>
            </p:nvSpPr>
            <p:spPr bwMode="gray">
              <a:xfrm>
                <a:off x="5102226" y="3226734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defTabSz="914378">
                  <a:defRPr/>
                </a:pPr>
                <a:endParaRPr lang="zh-CN" altLang="zh-CN" sz="11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Arc 9"/>
              <p:cNvSpPr>
                <a:spLocks/>
              </p:cNvSpPr>
              <p:nvPr/>
            </p:nvSpPr>
            <p:spPr bwMode="auto">
              <a:xfrm>
                <a:off x="5113338" y="3109259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en-US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Oval 10"/>
              <p:cNvSpPr>
                <a:spLocks noChangeAspect="1" noChangeArrowheads="1"/>
              </p:cNvSpPr>
              <p:nvPr/>
            </p:nvSpPr>
            <p:spPr bwMode="gray">
              <a:xfrm>
                <a:off x="5102226" y="2996546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/>
              </p:cNvGrpSpPr>
              <p:nvPr/>
            </p:nvGrpSpPr>
            <p:grpSpPr bwMode="auto">
              <a:xfrm>
                <a:off x="5326063" y="2775884"/>
                <a:ext cx="128588" cy="355600"/>
                <a:chOff x="3288" y="2455"/>
                <a:chExt cx="203" cy="567"/>
              </a:xfrm>
            </p:grpSpPr>
            <p:grpSp>
              <p:nvGrpSpPr>
                <p:cNvPr id="33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36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7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34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2" name="AutoShape 58"/>
              <p:cNvSpPr>
                <a:spLocks noChangeArrowheads="1"/>
              </p:cNvSpPr>
              <p:nvPr/>
            </p:nvSpPr>
            <p:spPr bwMode="auto">
              <a:xfrm>
                <a:off x="5832476" y="3075921"/>
                <a:ext cx="1987550" cy="300038"/>
              </a:xfrm>
              <a:prstGeom prst="roundRect">
                <a:avLst>
                  <a:gd name="adj" fmla="val 563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r>
                  <a:rPr lang="zh-CN" altLang="en-US" sz="12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此处添加文字内容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020618" y="621247"/>
              <a:ext cx="3178175" cy="1033463"/>
              <a:chOff x="2906713" y="760748"/>
              <a:chExt cx="3178175" cy="1377950"/>
            </a:xfrm>
          </p:grpSpPr>
          <p:pic>
            <p:nvPicPr>
              <p:cNvPr id="39" name="Picture 8" descr="阴影5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1972010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AutoShape 9"/>
              <p:cNvSpPr>
                <a:spLocks noChangeArrowheads="1"/>
              </p:cNvSpPr>
              <p:nvPr/>
            </p:nvSpPr>
            <p:spPr bwMode="auto">
              <a:xfrm>
                <a:off x="2928938" y="1270335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lang="zh-CN" altLang="zh-CN" sz="8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1211598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defTabSz="914378">
                  <a:defRPr/>
                </a:pPr>
                <a:endParaRPr lang="zh-CN" altLang="zh-CN" sz="11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Arc 9"/>
              <p:cNvSpPr>
                <a:spLocks/>
              </p:cNvSpPr>
              <p:nvPr/>
            </p:nvSpPr>
            <p:spPr bwMode="auto">
              <a:xfrm>
                <a:off x="3055938" y="1094123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en-US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Oval 10"/>
              <p:cNvSpPr>
                <a:spLocks noChangeAspect="1" noChangeArrowheads="1"/>
              </p:cNvSpPr>
              <p:nvPr/>
            </p:nvSpPr>
            <p:spPr bwMode="auto">
              <a:xfrm>
                <a:off x="3044826" y="981410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4" name="Group 11"/>
              <p:cNvGrpSpPr>
                <a:grpSpLocks/>
              </p:cNvGrpSpPr>
              <p:nvPr/>
            </p:nvGrpSpPr>
            <p:grpSpPr bwMode="auto">
              <a:xfrm>
                <a:off x="3268663" y="760748"/>
                <a:ext cx="128588" cy="355600"/>
                <a:chOff x="3288" y="2455"/>
                <a:chExt cx="203" cy="567"/>
              </a:xfrm>
            </p:grpSpPr>
            <p:grpSp>
              <p:nvGrpSpPr>
                <p:cNvPr id="46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49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0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47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8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5" name="AutoShape 19"/>
              <p:cNvSpPr>
                <a:spLocks noChangeArrowheads="1"/>
              </p:cNvSpPr>
              <p:nvPr/>
            </p:nvSpPr>
            <p:spPr bwMode="auto">
              <a:xfrm>
                <a:off x="3775076" y="1060785"/>
                <a:ext cx="1987550" cy="300038"/>
              </a:xfrm>
              <a:prstGeom prst="roundRect">
                <a:avLst>
                  <a:gd name="adj" fmla="val 563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r>
                  <a:rPr lang="zh-CN" altLang="en-US" sz="12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此处添加文字内容</a:t>
                </a: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020618" y="3590163"/>
              <a:ext cx="3178175" cy="1033463"/>
              <a:chOff x="2906713" y="4719303"/>
              <a:chExt cx="3178175" cy="1377950"/>
            </a:xfrm>
          </p:grpSpPr>
          <p:pic>
            <p:nvPicPr>
              <p:cNvPr id="52" name="Picture 21" descr="阴影5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5930565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AutoShape 22"/>
              <p:cNvSpPr>
                <a:spLocks noChangeArrowheads="1"/>
              </p:cNvSpPr>
              <p:nvPr/>
            </p:nvSpPr>
            <p:spPr bwMode="auto">
              <a:xfrm>
                <a:off x="2928938" y="5228890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algn="ctr" defTabSz="914378">
                  <a:spcBef>
                    <a:spcPct val="20000"/>
                  </a:spcBef>
                  <a:buClr>
                    <a:srgbClr val="E1B40C"/>
                  </a:buClr>
                  <a:defRPr/>
                </a:pPr>
                <a:r>
                  <a:rPr lang="zh-CN" altLang="en-US" sz="800" kern="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lang="zh-CN" altLang="zh-CN" sz="8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5170153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defTabSz="914378">
                  <a:defRPr/>
                </a:pPr>
                <a:endParaRPr lang="zh-CN" altLang="zh-CN" sz="11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Arc 9"/>
              <p:cNvSpPr>
                <a:spLocks/>
              </p:cNvSpPr>
              <p:nvPr/>
            </p:nvSpPr>
            <p:spPr bwMode="auto">
              <a:xfrm>
                <a:off x="3055938" y="5052678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en-US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Oval 10"/>
              <p:cNvSpPr>
                <a:spLocks noChangeAspect="1" noChangeArrowheads="1"/>
              </p:cNvSpPr>
              <p:nvPr/>
            </p:nvSpPr>
            <p:spPr bwMode="gray">
              <a:xfrm>
                <a:off x="3044826" y="4939965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914378">
                  <a:defRPr/>
                </a:pPr>
                <a:endParaRPr lang="zh-CN" altLang="zh-CN" sz="1200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7" name="Group 11"/>
              <p:cNvGrpSpPr>
                <a:grpSpLocks/>
              </p:cNvGrpSpPr>
              <p:nvPr/>
            </p:nvGrpSpPr>
            <p:grpSpPr bwMode="auto">
              <a:xfrm>
                <a:off x="3268663" y="4719303"/>
                <a:ext cx="128588" cy="355600"/>
                <a:chOff x="3288" y="2455"/>
                <a:chExt cx="203" cy="567"/>
              </a:xfrm>
            </p:grpSpPr>
            <p:grpSp>
              <p:nvGrpSpPr>
                <p:cNvPr id="59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62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63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C00000">
                          <a:lumMod val="40000"/>
                          <a:lumOff val="60000"/>
                        </a:srgbClr>
                      </a:gs>
                      <a:gs pos="50000">
                        <a:srgbClr val="C00000"/>
                      </a:gs>
                      <a:gs pos="100000">
                        <a:srgbClr val="C00000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C00000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algn="ctr" defTabSz="914378">
                      <a:defRPr/>
                    </a:pPr>
                    <a:endParaRPr lang="zh-CN" altLang="zh-CN" sz="1200" b="1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60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1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C00000">
                        <a:lumMod val="40000"/>
                        <a:lumOff val="60000"/>
                      </a:srgbClr>
                    </a:gs>
                    <a:gs pos="50000">
                      <a:srgbClr val="C00000"/>
                    </a:gs>
                    <a:gs pos="100000">
                      <a:srgbClr val="C00000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00000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 defTabSz="914378">
                    <a:defRPr/>
                  </a:pPr>
                  <a:endParaRPr lang="zh-CN" altLang="zh-CN" sz="1200" b="1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8" name="AutoShape 32"/>
              <p:cNvSpPr>
                <a:spLocks noChangeArrowheads="1"/>
              </p:cNvSpPr>
              <p:nvPr/>
            </p:nvSpPr>
            <p:spPr bwMode="auto">
              <a:xfrm>
                <a:off x="3775076" y="5019340"/>
                <a:ext cx="1987550" cy="300038"/>
              </a:xfrm>
              <a:prstGeom prst="roundRect">
                <a:avLst>
                  <a:gd name="adj" fmla="val 5630"/>
                </a:avLst>
              </a:prstGeom>
              <a:gradFill>
                <a:gsLst>
                  <a:gs pos="0">
                    <a:srgbClr val="C00000">
                      <a:lumMod val="40000"/>
                      <a:lumOff val="60000"/>
                    </a:srgbClr>
                  </a:gs>
                  <a:gs pos="50000">
                    <a:srgbClr val="C00000"/>
                  </a:gs>
                  <a:gs pos="100000">
                    <a:srgbClr val="C00000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C00000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914378">
                  <a:defRPr/>
                </a:pPr>
                <a:r>
                  <a:rPr lang="zh-CN" altLang="en-US" sz="12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此处添加文字内容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44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426386" y="2691428"/>
            <a:ext cx="2291228" cy="32865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53133" y="1914514"/>
            <a:ext cx="203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谢谢收听</a:t>
            </a:r>
            <a:endParaRPr lang="zh-CN" altLang="en-US" sz="3600" b="1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33376"/>
            <a:ext cx="4846320" cy="157967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81000" y="4723514"/>
            <a:ext cx="8382000" cy="95250"/>
          </a:xfrm>
          <a:prstGeom prst="rect">
            <a:avLst/>
          </a:prstGeom>
          <a:solidFill>
            <a:srgbClr val="AB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71" y="894807"/>
            <a:ext cx="1346149" cy="11117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820" y="3581233"/>
            <a:ext cx="4404360" cy="123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2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网友投稿作品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32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random/>
      </p:transition>
    </mc:Choice>
    <mc:Fallback xmlns="">
      <p:transition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33376"/>
            <a:ext cx="4846320" cy="1579674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81000" y="4723514"/>
            <a:ext cx="8382000" cy="95250"/>
          </a:xfrm>
          <a:prstGeom prst="rect">
            <a:avLst/>
          </a:prstGeom>
          <a:solidFill>
            <a:srgbClr val="AB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03603" y="1290198"/>
            <a:ext cx="3712028" cy="435428"/>
            <a:chOff x="4484915" y="1323189"/>
            <a:chExt cx="4949371" cy="580571"/>
          </a:xfrm>
        </p:grpSpPr>
        <p:sp>
          <p:nvSpPr>
            <p:cNvPr id="7" name="矩形 6"/>
            <p:cNvSpPr/>
            <p:nvPr/>
          </p:nvSpPr>
          <p:spPr>
            <a:xfrm>
              <a:off x="4484915" y="1323189"/>
              <a:ext cx="4949371" cy="580571"/>
            </a:xfrm>
            <a:prstGeom prst="rect">
              <a:avLst/>
            </a:prstGeom>
            <a:solidFill>
              <a:srgbClr val="E72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52458" y="1385266"/>
              <a:ext cx="28110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单击添加文字标题内容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3602" y="1290198"/>
            <a:ext cx="947057" cy="444523"/>
            <a:chOff x="4484915" y="1323189"/>
            <a:chExt cx="1262742" cy="592697"/>
          </a:xfrm>
          <a:solidFill>
            <a:srgbClr val="FFC000"/>
          </a:solidFill>
        </p:grpSpPr>
        <p:sp>
          <p:nvSpPr>
            <p:cNvPr id="8" name="五边形 7"/>
            <p:cNvSpPr/>
            <p:nvPr/>
          </p:nvSpPr>
          <p:spPr>
            <a:xfrm>
              <a:off x="4484915" y="1323189"/>
              <a:ext cx="1262742" cy="5926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01858" y="1428808"/>
              <a:ext cx="938718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03603" y="2053989"/>
            <a:ext cx="3712028" cy="435428"/>
            <a:chOff x="4484915" y="1323189"/>
            <a:chExt cx="4949371" cy="580571"/>
          </a:xfrm>
        </p:grpSpPr>
        <p:sp>
          <p:nvSpPr>
            <p:cNvPr id="14" name="矩形 13"/>
            <p:cNvSpPr/>
            <p:nvPr/>
          </p:nvSpPr>
          <p:spPr>
            <a:xfrm>
              <a:off x="4484915" y="1323189"/>
              <a:ext cx="4949371" cy="580571"/>
            </a:xfrm>
            <a:prstGeom prst="rect">
              <a:avLst/>
            </a:prstGeom>
            <a:solidFill>
              <a:srgbClr val="E72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52458" y="1385266"/>
              <a:ext cx="28110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单击添加文字标题内容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03602" y="2053989"/>
            <a:ext cx="947057" cy="444523"/>
            <a:chOff x="4484915" y="1323189"/>
            <a:chExt cx="1262742" cy="592697"/>
          </a:xfrm>
          <a:solidFill>
            <a:srgbClr val="FFC000"/>
          </a:solidFill>
        </p:grpSpPr>
        <p:sp>
          <p:nvSpPr>
            <p:cNvPr id="17" name="五边形 16"/>
            <p:cNvSpPr/>
            <p:nvPr/>
          </p:nvSpPr>
          <p:spPr>
            <a:xfrm>
              <a:off x="4484915" y="1323189"/>
              <a:ext cx="1262742" cy="5926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01858" y="1428808"/>
              <a:ext cx="938718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03603" y="2805104"/>
            <a:ext cx="3712028" cy="435428"/>
            <a:chOff x="4484915" y="1323189"/>
            <a:chExt cx="4949371" cy="580571"/>
          </a:xfrm>
        </p:grpSpPr>
        <p:sp>
          <p:nvSpPr>
            <p:cNvPr id="20" name="矩形 19"/>
            <p:cNvSpPr/>
            <p:nvPr/>
          </p:nvSpPr>
          <p:spPr>
            <a:xfrm>
              <a:off x="4484915" y="1323189"/>
              <a:ext cx="4949371" cy="580571"/>
            </a:xfrm>
            <a:prstGeom prst="rect">
              <a:avLst/>
            </a:prstGeom>
            <a:solidFill>
              <a:srgbClr val="E72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052458" y="1385266"/>
              <a:ext cx="28110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单击添加文字标题内容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03602" y="2805104"/>
            <a:ext cx="947057" cy="444523"/>
            <a:chOff x="4484915" y="1323189"/>
            <a:chExt cx="1262742" cy="592697"/>
          </a:xfrm>
          <a:solidFill>
            <a:srgbClr val="FFC000"/>
          </a:solidFill>
        </p:grpSpPr>
        <p:sp>
          <p:nvSpPr>
            <p:cNvPr id="23" name="五边形 22"/>
            <p:cNvSpPr/>
            <p:nvPr/>
          </p:nvSpPr>
          <p:spPr>
            <a:xfrm>
              <a:off x="4484915" y="1323189"/>
              <a:ext cx="1262742" cy="5926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01858" y="1428808"/>
              <a:ext cx="938718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03603" y="3529933"/>
            <a:ext cx="3712028" cy="435428"/>
            <a:chOff x="4484915" y="1323189"/>
            <a:chExt cx="4949371" cy="580571"/>
          </a:xfrm>
        </p:grpSpPr>
        <p:sp>
          <p:nvSpPr>
            <p:cNvPr id="26" name="矩形 25"/>
            <p:cNvSpPr/>
            <p:nvPr/>
          </p:nvSpPr>
          <p:spPr>
            <a:xfrm>
              <a:off x="4484915" y="1323189"/>
              <a:ext cx="4949371" cy="580571"/>
            </a:xfrm>
            <a:prstGeom prst="rect">
              <a:avLst/>
            </a:prstGeom>
            <a:solidFill>
              <a:srgbClr val="E72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052458" y="1385266"/>
              <a:ext cx="28110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单击添加文字标题内容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03602" y="3529933"/>
            <a:ext cx="947057" cy="444523"/>
            <a:chOff x="4484915" y="1323189"/>
            <a:chExt cx="1262742" cy="592697"/>
          </a:xfrm>
          <a:solidFill>
            <a:srgbClr val="FFC000"/>
          </a:solidFill>
        </p:grpSpPr>
        <p:sp>
          <p:nvSpPr>
            <p:cNvPr id="29" name="五边形 28"/>
            <p:cNvSpPr/>
            <p:nvPr/>
          </p:nvSpPr>
          <p:spPr>
            <a:xfrm>
              <a:off x="4484915" y="1323189"/>
              <a:ext cx="1262742" cy="5926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01858" y="1428808"/>
              <a:ext cx="938718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</a:p>
          </p:txBody>
        </p:sp>
      </p:grpSp>
      <p:sp>
        <p:nvSpPr>
          <p:cNvPr id="6" name="椭圆 5"/>
          <p:cNvSpPr/>
          <p:nvPr/>
        </p:nvSpPr>
        <p:spPr>
          <a:xfrm>
            <a:off x="1166014" y="1725626"/>
            <a:ext cx="1953037" cy="19476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45936" y="1937675"/>
            <a:ext cx="946413" cy="15510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9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54137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" t="15031" r="61731"/>
          <a:stretch/>
        </p:blipFill>
        <p:spPr>
          <a:xfrm flipH="1">
            <a:off x="5321847" y="503300"/>
            <a:ext cx="3441153" cy="43704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999" y="3471959"/>
            <a:ext cx="8382001" cy="1338167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380999" y="923925"/>
            <a:ext cx="6391276" cy="1581150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71" y="503300"/>
            <a:ext cx="1346149" cy="111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6815" y="1159065"/>
            <a:ext cx="7250385" cy="3329135"/>
            <a:chOff x="458515" y="682725"/>
            <a:chExt cx="8509056" cy="3907075"/>
          </a:xfrm>
        </p:grpSpPr>
        <p:sp>
          <p:nvSpPr>
            <p:cNvPr id="5" name="AutoShape 60"/>
            <p:cNvSpPr>
              <a:spLocks noChangeArrowheads="1"/>
            </p:cNvSpPr>
            <p:nvPr/>
          </p:nvSpPr>
          <p:spPr bwMode="auto">
            <a:xfrm>
              <a:off x="2771552" y="1353604"/>
              <a:ext cx="4967310" cy="2160000"/>
            </a:xfrm>
            <a:prstGeom prst="rightArrow">
              <a:avLst>
                <a:gd name="adj1" fmla="val 68556"/>
                <a:gd name="adj2" fmla="val 38969"/>
              </a:avLst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2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3274813" y="2838550"/>
              <a:ext cx="3168650" cy="1368425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solidFill>
                <a:srgbClr val="FF6E0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2" algn="l"/>
                </a:tabLst>
                <a:defRPr/>
              </a:pPr>
              <a:endPara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87"/>
            <p:cNvSpPr>
              <a:spLocks noChangeArrowheads="1"/>
            </p:cNvSpPr>
            <p:nvPr/>
          </p:nvSpPr>
          <p:spPr bwMode="auto">
            <a:xfrm>
              <a:off x="3388888" y="3427184"/>
              <a:ext cx="294049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sp>
          <p:nvSpPr>
            <p:cNvPr id="8" name="圆角矩形 7"/>
            <p:cNvSpPr/>
            <p:nvPr/>
          </p:nvSpPr>
          <p:spPr bwMode="auto">
            <a:xfrm>
              <a:off x="3274813" y="682725"/>
              <a:ext cx="3168650" cy="1366837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solidFill>
                <a:srgbClr val="C8000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2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7"/>
            <p:cNvSpPr>
              <a:spLocks noChangeArrowheads="1"/>
            </p:cNvSpPr>
            <p:nvPr/>
          </p:nvSpPr>
          <p:spPr bwMode="auto">
            <a:xfrm>
              <a:off x="3304411" y="930013"/>
              <a:ext cx="310945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grpSp>
          <p:nvGrpSpPr>
            <p:cNvPr id="10" name="组合 26"/>
            <p:cNvGrpSpPr>
              <a:grpSpLocks noChangeAspect="1"/>
            </p:cNvGrpSpPr>
            <p:nvPr/>
          </p:nvGrpSpPr>
          <p:grpSpPr bwMode="auto">
            <a:xfrm>
              <a:off x="3638350" y="1792388"/>
              <a:ext cx="2443163" cy="554038"/>
              <a:chOff x="855540" y="3513439"/>
              <a:chExt cx="1399872" cy="9877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1" name="圆角矩形 10"/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10568"/>
                </a:avLst>
              </a:prstGeom>
              <a:solidFill>
                <a:srgbClr val="C80000"/>
              </a:solidFill>
              <a:ln w="25400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矩形 14"/>
              <p:cNvSpPr>
                <a:spLocks noChangeArrowheads="1"/>
              </p:cNvSpPr>
              <p:nvPr/>
            </p:nvSpPr>
            <p:spPr bwMode="auto">
              <a:xfrm>
                <a:off x="1004859" y="3717521"/>
                <a:ext cx="1101235" cy="603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grpSp>
          <p:nvGrpSpPr>
            <p:cNvPr id="15" name="组合 26"/>
            <p:cNvGrpSpPr>
              <a:grpSpLocks noChangeAspect="1"/>
            </p:cNvGrpSpPr>
            <p:nvPr/>
          </p:nvGrpSpPr>
          <p:grpSpPr bwMode="auto">
            <a:xfrm>
              <a:off x="3638350" y="2549625"/>
              <a:ext cx="2443163" cy="555625"/>
              <a:chOff x="855540" y="3513439"/>
              <a:chExt cx="1399872" cy="9877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6" name="圆角矩形 15"/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10568"/>
                </a:avLst>
              </a:prstGeom>
              <a:solidFill>
                <a:srgbClr val="FF6E00"/>
              </a:solidFill>
              <a:ln w="25400"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930021" y="3706382"/>
                <a:ext cx="1250910" cy="6018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987959" y="1443136"/>
              <a:ext cx="1979612" cy="1981200"/>
              <a:chOff x="6556158" y="1824136"/>
              <a:chExt cx="1979612" cy="1981200"/>
            </a:xfrm>
          </p:grpSpPr>
          <p:grpSp>
            <p:nvGrpSpPr>
              <p:cNvPr id="19" name="组合 43"/>
              <p:cNvGrpSpPr>
                <a:grpSpLocks/>
              </p:cNvGrpSpPr>
              <p:nvPr/>
            </p:nvGrpSpPr>
            <p:grpSpPr bwMode="auto">
              <a:xfrm>
                <a:off x="6556158" y="1824136"/>
                <a:ext cx="1979612" cy="1981200"/>
                <a:chOff x="5217600" y="3058600"/>
                <a:chExt cx="1116000" cy="1116000"/>
              </a:xfrm>
            </p:grpSpPr>
            <p:sp>
              <p:nvSpPr>
                <p:cNvPr id="21" name="Oval 2"/>
                <p:cNvSpPr>
                  <a:spLocks noChangeAspect="1" noChangeArrowheads="1"/>
                </p:cNvSpPr>
                <p:nvPr/>
              </p:nvSpPr>
              <p:spPr bwMode="auto">
                <a:xfrm>
                  <a:off x="5217600" y="3058600"/>
                  <a:ext cx="1116000" cy="1116000"/>
                </a:xfrm>
                <a:prstGeom prst="ellipse">
                  <a:avLst/>
                </a:prstGeom>
                <a:solidFill>
                  <a:srgbClr val="F20000"/>
                </a:soli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extrusionH="304800" contourW="19050">
                  <a:bevelT prst="convex"/>
                  <a:bevelB w="0" h="0"/>
                  <a:contourClr>
                    <a:srgbClr val="FF0000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>
                  <a:sp3d/>
                </a:bodyPr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defRPr/>
                  </a:pPr>
                  <a:endParaRPr lang="fr-FR" altLang="zh-CN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椭圆 21"/>
                <p:cNvSpPr>
                  <a:spLocks/>
                </p:cNvSpPr>
                <p:nvPr/>
              </p:nvSpPr>
              <p:spPr>
                <a:xfrm rot="19388639">
                  <a:off x="5222074" y="3126562"/>
                  <a:ext cx="756231" cy="5401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 dirty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20" name="Text Box 29"/>
              <p:cNvSpPr txBox="1">
                <a:spLocks noChangeArrowheads="1"/>
              </p:cNvSpPr>
              <p:nvPr/>
            </p:nvSpPr>
            <p:spPr bwMode="gray">
              <a:xfrm>
                <a:off x="6780134" y="2431876"/>
                <a:ext cx="1531794" cy="83099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Clr>
                    <a:schemeClr val="tx1"/>
                  </a:buClr>
                  <a:buSzPct val="120000"/>
                  <a:defRPr/>
                </a:pPr>
                <a:r>
                  <a:rPr lang="zh-CN" altLang="en-US" sz="2400" spc="300" dirty="0">
                    <a:ln w="12700" cmpd="sng">
                      <a:noFill/>
                      <a:prstDash val="solid"/>
                      <a:miter lim="800000"/>
                    </a:ln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pic>
          <p:nvPicPr>
            <p:cNvPr id="23" name="图片 22" descr="未标题-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515" y="1649926"/>
              <a:ext cx="2139078" cy="2939874"/>
            </a:xfrm>
            <a:prstGeom prst="rect">
              <a:avLst/>
            </a:prstGeom>
          </p:spPr>
        </p:pic>
      </p:grpSp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4483" y="1284757"/>
            <a:ext cx="7443517" cy="2858594"/>
            <a:chOff x="443183" y="1129880"/>
            <a:chExt cx="8442055" cy="3242071"/>
          </a:xfrm>
        </p:grpSpPr>
        <p:sp>
          <p:nvSpPr>
            <p:cNvPr id="25" name="箭头3"/>
            <p:cNvSpPr>
              <a:spLocks/>
            </p:cNvSpPr>
            <p:nvPr/>
          </p:nvSpPr>
          <p:spPr bwMode="gray">
            <a:xfrm flipV="1">
              <a:off x="1131436" y="2694360"/>
              <a:ext cx="1609352" cy="1407319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箭头2"/>
            <p:cNvSpPr>
              <a:spLocks/>
            </p:cNvSpPr>
            <p:nvPr/>
          </p:nvSpPr>
          <p:spPr bwMode="gray">
            <a:xfrm rot="16200000">
              <a:off x="1615480" y="1756344"/>
              <a:ext cx="358379" cy="1912938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箭头1"/>
            <p:cNvSpPr>
              <a:spLocks/>
            </p:cNvSpPr>
            <p:nvPr/>
          </p:nvSpPr>
          <p:spPr bwMode="gray">
            <a:xfrm>
              <a:off x="1121086" y="1397769"/>
              <a:ext cx="1609352" cy="1407319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文本1"/>
            <p:cNvSpPr>
              <a:spLocks noChangeArrowheads="1"/>
            </p:cNvSpPr>
            <p:nvPr/>
          </p:nvSpPr>
          <p:spPr bwMode="gray">
            <a:xfrm>
              <a:off x="3424238" y="1141785"/>
              <a:ext cx="5457825" cy="960508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</a:t>
              </a:r>
              <a:endParaRPr lang="zh-CN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文本2"/>
            <p:cNvSpPr>
              <a:spLocks noChangeArrowheads="1"/>
            </p:cNvSpPr>
            <p:nvPr/>
          </p:nvSpPr>
          <p:spPr bwMode="gray">
            <a:xfrm>
              <a:off x="3424238" y="2263354"/>
              <a:ext cx="5457825" cy="967190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</a:t>
              </a:r>
              <a:endParaRPr lang="zh-CN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标题2"/>
            <p:cNvSpPr>
              <a:spLocks noChangeArrowheads="1"/>
            </p:cNvSpPr>
            <p:nvPr/>
          </p:nvSpPr>
          <p:spPr bwMode="gray">
            <a:xfrm>
              <a:off x="2854325" y="2256211"/>
              <a:ext cx="1628775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800" kern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此处添加标题</a:t>
              </a:r>
              <a:r>
                <a:rPr lang="en-US" altLang="zh-CN" sz="18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zh-CN" sz="18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3"/>
            <p:cNvSpPr>
              <a:spLocks noChangeArrowheads="1"/>
            </p:cNvSpPr>
            <p:nvPr/>
          </p:nvSpPr>
          <p:spPr bwMode="ltGray">
            <a:xfrm>
              <a:off x="3462338" y="3405163"/>
              <a:ext cx="5422900" cy="964694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</a:t>
              </a:r>
              <a:endParaRPr lang="zh-CN" altLang="zh-CN" sz="14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标题3"/>
            <p:cNvSpPr>
              <a:spLocks noChangeArrowheads="1"/>
            </p:cNvSpPr>
            <p:nvPr/>
          </p:nvSpPr>
          <p:spPr bwMode="gray">
            <a:xfrm>
              <a:off x="2835275" y="3398020"/>
              <a:ext cx="1628775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800" kern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此处添加标题</a:t>
              </a:r>
              <a:r>
                <a:rPr lang="en-US" altLang="zh-CN" sz="18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zh-CN" sz="18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3" name="圆形"/>
            <p:cNvGrpSpPr/>
            <p:nvPr/>
          </p:nvGrpSpPr>
          <p:grpSpPr>
            <a:xfrm>
              <a:off x="443183" y="1968352"/>
              <a:ext cx="1480686" cy="1450790"/>
              <a:chOff x="4828393" y="2858615"/>
              <a:chExt cx="1931237" cy="193167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Oval 19"/>
              <p:cNvSpPr>
                <a:spLocks noChangeArrowheads="1"/>
              </p:cNvSpPr>
              <p:nvPr/>
            </p:nvSpPr>
            <p:spPr bwMode="auto">
              <a:xfrm>
                <a:off x="4828393" y="2858615"/>
                <a:ext cx="1931237" cy="1931674"/>
              </a:xfrm>
              <a:prstGeom prst="ellipse">
                <a:avLst/>
              </a:prstGeom>
              <a:solidFill>
                <a:srgbClr val="C80000"/>
              </a:solidFill>
              <a:ln w="9525">
                <a:solidFill>
                  <a:srgbClr val="F9F9F9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2400" b="1" kern="0" dirty="0">
                    <a:solidFill>
                      <a:schemeClr val="bg1"/>
                    </a:solidFill>
                    <a:latin typeface="Arial" pitchFamily="34" charset="0"/>
                    <a:ea typeface="微软雅黑" pitchFamily="34" charset="-122"/>
                  </a:rPr>
                  <a:t>添加</a:t>
                </a:r>
                <a:endParaRPr lang="en-US" altLang="zh-CN" sz="2400" b="1" kern="0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</a:endParaRP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2400" b="1" kern="0" dirty="0">
                    <a:solidFill>
                      <a:schemeClr val="bg1"/>
                    </a:solidFill>
                    <a:latin typeface="Arial" pitchFamily="34" charset="0"/>
                    <a:ea typeface="微软雅黑" pitchFamily="34" charset="-122"/>
                  </a:rPr>
                  <a:t>文本</a:t>
                </a:r>
              </a:p>
            </p:txBody>
          </p:sp>
          <p:sp>
            <p:nvSpPr>
              <p:cNvPr id="35" name="未知"/>
              <p:cNvSpPr>
                <a:spLocks/>
              </p:cNvSpPr>
              <p:nvPr/>
            </p:nvSpPr>
            <p:spPr bwMode="auto">
              <a:xfrm>
                <a:off x="5049912" y="29029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b="1" kern="0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6" name="标题1"/>
            <p:cNvSpPr>
              <a:spLocks noChangeArrowheads="1"/>
            </p:cNvSpPr>
            <p:nvPr/>
          </p:nvSpPr>
          <p:spPr bwMode="gray">
            <a:xfrm>
              <a:off x="2841626" y="1129880"/>
              <a:ext cx="1641474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8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此处添加标题</a:t>
              </a:r>
              <a:r>
                <a:rPr lang="en-US" altLang="zh-CN" sz="18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zh-CN" sz="18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77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619284" y="1860193"/>
            <a:ext cx="4560546" cy="45719"/>
          </a:xfrm>
          <a:custGeom>
            <a:avLst/>
            <a:gdLst>
              <a:gd name="T0" fmla="*/ 0 w 1117"/>
              <a:gd name="T1" fmla="*/ 11 h 13"/>
              <a:gd name="T2" fmla="*/ 1117 w 1117"/>
              <a:gd name="T3" fmla="*/ 13 h 13"/>
              <a:gd name="T4" fmla="*/ 0 w 1117"/>
              <a:gd name="T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7" h="13">
                <a:moveTo>
                  <a:pt x="0" y="11"/>
                </a:moveTo>
                <a:cubicBezTo>
                  <a:pt x="372" y="12"/>
                  <a:pt x="744" y="12"/>
                  <a:pt x="1117" y="13"/>
                </a:cubicBezTo>
                <a:cubicBezTo>
                  <a:pt x="1117" y="13"/>
                  <a:pt x="299" y="0"/>
                  <a:pt x="0" y="11"/>
                </a:cubicBezTo>
              </a:path>
            </a:pathLst>
          </a:custGeom>
          <a:solidFill>
            <a:srgbClr val="C00000"/>
          </a:solidFill>
          <a:ln>
            <a:noFill/>
          </a:ln>
          <a:effectLst>
            <a:outerShdw dist="12700" dir="16200000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18" name="TextBox 81"/>
          <p:cNvSpPr txBox="1"/>
          <p:nvPr/>
        </p:nvSpPr>
        <p:spPr>
          <a:xfrm>
            <a:off x="2178618" y="1275607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82"/>
          <p:cNvSpPr txBox="1"/>
          <p:nvPr/>
        </p:nvSpPr>
        <p:spPr>
          <a:xfrm>
            <a:off x="2150362" y="1572931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请在点击此处输入标题内容文本</a:t>
            </a:r>
          </a:p>
        </p:txBody>
      </p:sp>
      <p:sp>
        <p:nvSpPr>
          <p:cNvPr id="20" name="TextBox 83"/>
          <p:cNvSpPr txBox="1"/>
          <p:nvPr/>
        </p:nvSpPr>
        <p:spPr>
          <a:xfrm>
            <a:off x="2925794" y="2076987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84"/>
          <p:cNvSpPr txBox="1"/>
          <p:nvPr/>
        </p:nvSpPr>
        <p:spPr>
          <a:xfrm>
            <a:off x="2897539" y="2374311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请在点击此处输入标题内容文本</a:t>
            </a:r>
          </a:p>
        </p:txBody>
      </p:sp>
      <p:sp>
        <p:nvSpPr>
          <p:cNvPr id="22" name="TextBox 85"/>
          <p:cNvSpPr txBox="1"/>
          <p:nvPr/>
        </p:nvSpPr>
        <p:spPr>
          <a:xfrm>
            <a:off x="3748606" y="2865675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86"/>
          <p:cNvSpPr txBox="1"/>
          <p:nvPr/>
        </p:nvSpPr>
        <p:spPr>
          <a:xfrm>
            <a:off x="3720351" y="3162999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请在点击此处输入标题内容文本</a:t>
            </a:r>
          </a:p>
        </p:txBody>
      </p:sp>
      <p:sp>
        <p:nvSpPr>
          <p:cNvPr id="37" name="TextBox 87"/>
          <p:cNvSpPr txBox="1"/>
          <p:nvPr/>
        </p:nvSpPr>
        <p:spPr>
          <a:xfrm>
            <a:off x="4617238" y="364518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1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8"/>
          <p:cNvSpPr txBox="1"/>
          <p:nvPr/>
        </p:nvSpPr>
        <p:spPr>
          <a:xfrm>
            <a:off x="4588983" y="3942504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请在点击此处输入标题内容文本</a:t>
            </a:r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2503510" y="2627677"/>
            <a:ext cx="4560546" cy="45719"/>
          </a:xfrm>
          <a:custGeom>
            <a:avLst/>
            <a:gdLst>
              <a:gd name="T0" fmla="*/ 0 w 1117"/>
              <a:gd name="T1" fmla="*/ 11 h 13"/>
              <a:gd name="T2" fmla="*/ 1117 w 1117"/>
              <a:gd name="T3" fmla="*/ 13 h 13"/>
              <a:gd name="T4" fmla="*/ 0 w 1117"/>
              <a:gd name="T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7" h="13">
                <a:moveTo>
                  <a:pt x="0" y="11"/>
                </a:moveTo>
                <a:cubicBezTo>
                  <a:pt x="372" y="12"/>
                  <a:pt x="744" y="12"/>
                  <a:pt x="1117" y="13"/>
                </a:cubicBezTo>
                <a:cubicBezTo>
                  <a:pt x="1117" y="13"/>
                  <a:pt x="299" y="0"/>
                  <a:pt x="0" y="11"/>
                </a:cubicBezTo>
              </a:path>
            </a:pathLst>
          </a:custGeom>
          <a:solidFill>
            <a:srgbClr val="C00000"/>
          </a:solidFill>
          <a:ln>
            <a:noFill/>
          </a:ln>
          <a:effectLst>
            <a:outerShdw dist="12700" dir="16200000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3352954" y="3403113"/>
            <a:ext cx="4560546" cy="45719"/>
          </a:xfrm>
          <a:custGeom>
            <a:avLst/>
            <a:gdLst>
              <a:gd name="T0" fmla="*/ 0 w 1117"/>
              <a:gd name="T1" fmla="*/ 11 h 13"/>
              <a:gd name="T2" fmla="*/ 1117 w 1117"/>
              <a:gd name="T3" fmla="*/ 13 h 13"/>
              <a:gd name="T4" fmla="*/ 0 w 1117"/>
              <a:gd name="T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7" h="13">
                <a:moveTo>
                  <a:pt x="0" y="11"/>
                </a:moveTo>
                <a:cubicBezTo>
                  <a:pt x="372" y="12"/>
                  <a:pt x="744" y="12"/>
                  <a:pt x="1117" y="13"/>
                </a:cubicBezTo>
                <a:cubicBezTo>
                  <a:pt x="1117" y="13"/>
                  <a:pt x="299" y="0"/>
                  <a:pt x="0" y="11"/>
                </a:cubicBezTo>
              </a:path>
            </a:pathLst>
          </a:custGeom>
          <a:solidFill>
            <a:srgbClr val="C00000"/>
          </a:solidFill>
          <a:ln>
            <a:noFill/>
          </a:ln>
          <a:effectLst>
            <a:outerShdw dist="12700" dir="16200000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1" name="Freeform 16"/>
          <p:cNvSpPr>
            <a:spLocks/>
          </p:cNvSpPr>
          <p:nvPr/>
        </p:nvSpPr>
        <p:spPr bwMode="auto">
          <a:xfrm>
            <a:off x="4276763" y="4189577"/>
            <a:ext cx="4560546" cy="45719"/>
          </a:xfrm>
          <a:custGeom>
            <a:avLst/>
            <a:gdLst>
              <a:gd name="T0" fmla="*/ 0 w 1117"/>
              <a:gd name="T1" fmla="*/ 11 h 13"/>
              <a:gd name="T2" fmla="*/ 1117 w 1117"/>
              <a:gd name="T3" fmla="*/ 13 h 13"/>
              <a:gd name="T4" fmla="*/ 0 w 1117"/>
              <a:gd name="T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7" h="13">
                <a:moveTo>
                  <a:pt x="0" y="11"/>
                </a:moveTo>
                <a:cubicBezTo>
                  <a:pt x="372" y="12"/>
                  <a:pt x="744" y="12"/>
                  <a:pt x="1117" y="13"/>
                </a:cubicBezTo>
                <a:cubicBezTo>
                  <a:pt x="1117" y="13"/>
                  <a:pt x="299" y="0"/>
                  <a:pt x="0" y="11"/>
                </a:cubicBezTo>
              </a:path>
            </a:pathLst>
          </a:custGeom>
          <a:solidFill>
            <a:srgbClr val="C00000"/>
          </a:solidFill>
          <a:ln>
            <a:noFill/>
          </a:ln>
          <a:effectLst>
            <a:outerShdw dist="12700" dir="16200000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2" name="Freeform 17"/>
          <p:cNvSpPr>
            <a:spLocks/>
          </p:cNvSpPr>
          <p:nvPr/>
        </p:nvSpPr>
        <p:spPr bwMode="auto">
          <a:xfrm>
            <a:off x="1683845" y="1330769"/>
            <a:ext cx="316001" cy="574804"/>
          </a:xfrm>
          <a:custGeom>
            <a:avLst/>
            <a:gdLst>
              <a:gd name="T0" fmla="*/ 0 w 93"/>
              <a:gd name="T1" fmla="*/ 169 h 169"/>
              <a:gd name="T2" fmla="*/ 93 w 93"/>
              <a:gd name="T3" fmla="*/ 0 h 169"/>
              <a:gd name="T4" fmla="*/ 93 w 93"/>
              <a:gd name="T5" fmla="*/ 169 h 169"/>
              <a:gd name="T6" fmla="*/ 0 w 9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169">
                <a:moveTo>
                  <a:pt x="0" y="169"/>
                </a:moveTo>
                <a:lnTo>
                  <a:pt x="93" y="0"/>
                </a:lnTo>
                <a:lnTo>
                  <a:pt x="93" y="169"/>
                </a:lnTo>
                <a:lnTo>
                  <a:pt x="0" y="169"/>
                </a:lnTo>
              </a:path>
            </a:pathLst>
          </a:custGeom>
          <a:solidFill>
            <a:srgbClr val="6C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2479727" y="2091912"/>
            <a:ext cx="316001" cy="574238"/>
          </a:xfrm>
          <a:custGeom>
            <a:avLst/>
            <a:gdLst>
              <a:gd name="T0" fmla="*/ 0 w 93"/>
              <a:gd name="T1" fmla="*/ 169 h 169"/>
              <a:gd name="T2" fmla="*/ 93 w 93"/>
              <a:gd name="T3" fmla="*/ 0 h 169"/>
              <a:gd name="T4" fmla="*/ 93 w 93"/>
              <a:gd name="T5" fmla="*/ 169 h 169"/>
              <a:gd name="T6" fmla="*/ 0 w 9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169">
                <a:moveTo>
                  <a:pt x="0" y="169"/>
                </a:moveTo>
                <a:lnTo>
                  <a:pt x="93" y="0"/>
                </a:lnTo>
                <a:lnTo>
                  <a:pt x="93" y="169"/>
                </a:lnTo>
                <a:lnTo>
                  <a:pt x="0" y="169"/>
                </a:lnTo>
              </a:path>
            </a:pathLst>
          </a:custGeom>
          <a:solidFill>
            <a:srgbClr val="6C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4" name="Freeform 21"/>
          <p:cNvSpPr>
            <a:spLocks/>
          </p:cNvSpPr>
          <p:nvPr/>
        </p:nvSpPr>
        <p:spPr bwMode="auto">
          <a:xfrm>
            <a:off x="3320957" y="2871030"/>
            <a:ext cx="316001" cy="574804"/>
          </a:xfrm>
          <a:custGeom>
            <a:avLst/>
            <a:gdLst>
              <a:gd name="T0" fmla="*/ 0 w 93"/>
              <a:gd name="T1" fmla="*/ 169 h 169"/>
              <a:gd name="T2" fmla="*/ 93 w 93"/>
              <a:gd name="T3" fmla="*/ 0 h 169"/>
              <a:gd name="T4" fmla="*/ 93 w 93"/>
              <a:gd name="T5" fmla="*/ 169 h 169"/>
              <a:gd name="T6" fmla="*/ 0 w 9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169">
                <a:moveTo>
                  <a:pt x="0" y="169"/>
                </a:moveTo>
                <a:lnTo>
                  <a:pt x="93" y="0"/>
                </a:lnTo>
                <a:lnTo>
                  <a:pt x="93" y="169"/>
                </a:lnTo>
                <a:lnTo>
                  <a:pt x="0" y="169"/>
                </a:lnTo>
              </a:path>
            </a:pathLst>
          </a:custGeom>
          <a:solidFill>
            <a:srgbClr val="6C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4193420" y="3654417"/>
            <a:ext cx="316001" cy="574804"/>
          </a:xfrm>
          <a:custGeom>
            <a:avLst/>
            <a:gdLst>
              <a:gd name="T0" fmla="*/ 0 w 93"/>
              <a:gd name="T1" fmla="*/ 169 h 169"/>
              <a:gd name="T2" fmla="*/ 93 w 93"/>
              <a:gd name="T3" fmla="*/ 0 h 169"/>
              <a:gd name="T4" fmla="*/ 93 w 93"/>
              <a:gd name="T5" fmla="*/ 169 h 169"/>
              <a:gd name="T6" fmla="*/ 0 w 93"/>
              <a:gd name="T7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169">
                <a:moveTo>
                  <a:pt x="0" y="169"/>
                </a:moveTo>
                <a:lnTo>
                  <a:pt x="93" y="0"/>
                </a:lnTo>
                <a:lnTo>
                  <a:pt x="93" y="169"/>
                </a:lnTo>
                <a:lnTo>
                  <a:pt x="0" y="169"/>
                </a:lnTo>
              </a:path>
            </a:pathLst>
          </a:custGeom>
          <a:solidFill>
            <a:srgbClr val="6C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6" name="Freeform 28"/>
          <p:cNvSpPr>
            <a:spLocks noEditPoints="1"/>
          </p:cNvSpPr>
          <p:nvPr/>
        </p:nvSpPr>
        <p:spPr bwMode="auto">
          <a:xfrm>
            <a:off x="827585" y="1330769"/>
            <a:ext cx="1172260" cy="921385"/>
          </a:xfrm>
          <a:custGeom>
            <a:avLst/>
            <a:gdLst>
              <a:gd name="T0" fmla="*/ 154 w 345"/>
              <a:gd name="T1" fmla="*/ 209 h 271"/>
              <a:gd name="T2" fmla="*/ 0 w 345"/>
              <a:gd name="T3" fmla="*/ 268 h 271"/>
              <a:gd name="T4" fmla="*/ 133 w 345"/>
              <a:gd name="T5" fmla="*/ 1 h 271"/>
              <a:gd name="T6" fmla="*/ 345 w 345"/>
              <a:gd name="T7" fmla="*/ 0 h 271"/>
              <a:gd name="T8" fmla="*/ 212 w 345"/>
              <a:gd name="T9" fmla="*/ 271 h 271"/>
              <a:gd name="T10" fmla="*/ 154 w 345"/>
              <a:gd name="T11" fmla="*/ 209 h 271"/>
              <a:gd name="T12" fmla="*/ 174 w 345"/>
              <a:gd name="T13" fmla="*/ 65 h 271"/>
              <a:gd name="T14" fmla="*/ 158 w 345"/>
              <a:gd name="T15" fmla="*/ 69 h 271"/>
              <a:gd name="T16" fmla="*/ 165 w 345"/>
              <a:gd name="T17" fmla="*/ 47 h 271"/>
              <a:gd name="T18" fmla="*/ 192 w 345"/>
              <a:gd name="T19" fmla="*/ 41 h 271"/>
              <a:gd name="T20" fmla="*/ 214 w 345"/>
              <a:gd name="T21" fmla="*/ 48 h 271"/>
              <a:gd name="T22" fmla="*/ 179 w 345"/>
              <a:gd name="T23" fmla="*/ 165 h 271"/>
              <a:gd name="T24" fmla="*/ 147 w 345"/>
              <a:gd name="T25" fmla="*/ 155 h 271"/>
              <a:gd name="T26" fmla="*/ 174 w 345"/>
              <a:gd name="T27" fmla="*/ 65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271">
                <a:moveTo>
                  <a:pt x="154" y="209"/>
                </a:moveTo>
                <a:lnTo>
                  <a:pt x="0" y="268"/>
                </a:lnTo>
                <a:lnTo>
                  <a:pt x="133" y="1"/>
                </a:lnTo>
                <a:lnTo>
                  <a:pt x="345" y="0"/>
                </a:lnTo>
                <a:lnTo>
                  <a:pt x="212" y="271"/>
                </a:lnTo>
                <a:lnTo>
                  <a:pt x="154" y="209"/>
                </a:lnTo>
                <a:moveTo>
                  <a:pt x="174" y="65"/>
                </a:moveTo>
                <a:lnTo>
                  <a:pt x="158" y="69"/>
                </a:lnTo>
                <a:lnTo>
                  <a:pt x="165" y="47"/>
                </a:lnTo>
                <a:lnTo>
                  <a:pt x="192" y="41"/>
                </a:lnTo>
                <a:lnTo>
                  <a:pt x="214" y="48"/>
                </a:lnTo>
                <a:lnTo>
                  <a:pt x="179" y="165"/>
                </a:lnTo>
                <a:lnTo>
                  <a:pt x="147" y="155"/>
                </a:lnTo>
                <a:lnTo>
                  <a:pt x="174" y="65"/>
                </a:lnTo>
              </a:path>
            </a:pathLst>
          </a:custGeom>
          <a:gradFill flip="none" rotWithShape="1">
            <a:gsLst>
              <a:gs pos="77000">
                <a:srgbClr val="C00000"/>
              </a:gs>
              <a:gs pos="9000">
                <a:srgbClr val="C00000"/>
              </a:gs>
              <a:gs pos="0">
                <a:srgbClr val="FF0000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7" name="Freeform 29"/>
          <p:cNvSpPr>
            <a:spLocks noEditPoints="1"/>
          </p:cNvSpPr>
          <p:nvPr/>
        </p:nvSpPr>
        <p:spPr bwMode="auto">
          <a:xfrm>
            <a:off x="1623468" y="2091912"/>
            <a:ext cx="1172260" cy="921385"/>
          </a:xfrm>
          <a:custGeom>
            <a:avLst/>
            <a:gdLst>
              <a:gd name="T0" fmla="*/ 154 w 345"/>
              <a:gd name="T1" fmla="*/ 209 h 271"/>
              <a:gd name="T2" fmla="*/ 0 w 345"/>
              <a:gd name="T3" fmla="*/ 268 h 271"/>
              <a:gd name="T4" fmla="*/ 133 w 345"/>
              <a:gd name="T5" fmla="*/ 1 h 271"/>
              <a:gd name="T6" fmla="*/ 345 w 345"/>
              <a:gd name="T7" fmla="*/ 0 h 271"/>
              <a:gd name="T8" fmla="*/ 212 w 345"/>
              <a:gd name="T9" fmla="*/ 271 h 271"/>
              <a:gd name="T10" fmla="*/ 154 w 345"/>
              <a:gd name="T11" fmla="*/ 209 h 271"/>
              <a:gd name="T12" fmla="*/ 126 w 345"/>
              <a:gd name="T13" fmla="*/ 139 h 271"/>
              <a:gd name="T14" fmla="*/ 151 w 345"/>
              <a:gd name="T15" fmla="*/ 123 h 271"/>
              <a:gd name="T16" fmla="*/ 183 w 345"/>
              <a:gd name="T17" fmla="*/ 100 h 271"/>
              <a:gd name="T18" fmla="*/ 201 w 345"/>
              <a:gd name="T19" fmla="*/ 79 h 271"/>
              <a:gd name="T20" fmla="*/ 197 w 345"/>
              <a:gd name="T21" fmla="*/ 68 h 271"/>
              <a:gd name="T22" fmla="*/ 186 w 345"/>
              <a:gd name="T23" fmla="*/ 63 h 271"/>
              <a:gd name="T24" fmla="*/ 172 w 345"/>
              <a:gd name="T25" fmla="*/ 62 h 271"/>
              <a:gd name="T26" fmla="*/ 158 w 345"/>
              <a:gd name="T27" fmla="*/ 66 h 271"/>
              <a:gd name="T28" fmla="*/ 146 w 345"/>
              <a:gd name="T29" fmla="*/ 41 h 271"/>
              <a:gd name="T30" fmla="*/ 171 w 345"/>
              <a:gd name="T31" fmla="*/ 37 h 271"/>
              <a:gd name="T32" fmla="*/ 196 w 345"/>
              <a:gd name="T33" fmla="*/ 39 h 271"/>
              <a:gd name="T34" fmla="*/ 226 w 345"/>
              <a:gd name="T35" fmla="*/ 55 h 271"/>
              <a:gd name="T36" fmla="*/ 236 w 345"/>
              <a:gd name="T37" fmla="*/ 85 h 271"/>
              <a:gd name="T38" fmla="*/ 225 w 345"/>
              <a:gd name="T39" fmla="*/ 106 h 271"/>
              <a:gd name="T40" fmla="*/ 205 w 345"/>
              <a:gd name="T41" fmla="*/ 124 h 271"/>
              <a:gd name="T42" fmla="*/ 185 w 345"/>
              <a:gd name="T43" fmla="*/ 139 h 271"/>
              <a:gd name="T44" fmla="*/ 224 w 345"/>
              <a:gd name="T45" fmla="*/ 148 h 271"/>
              <a:gd name="T46" fmla="*/ 219 w 345"/>
              <a:gd name="T47" fmla="*/ 172 h 271"/>
              <a:gd name="T48" fmla="*/ 124 w 345"/>
              <a:gd name="T49" fmla="*/ 149 h 271"/>
              <a:gd name="T50" fmla="*/ 126 w 345"/>
              <a:gd name="T51" fmla="*/ 13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45" h="271">
                <a:moveTo>
                  <a:pt x="154" y="209"/>
                </a:moveTo>
                <a:lnTo>
                  <a:pt x="0" y="268"/>
                </a:lnTo>
                <a:lnTo>
                  <a:pt x="133" y="1"/>
                </a:lnTo>
                <a:lnTo>
                  <a:pt x="345" y="0"/>
                </a:lnTo>
                <a:lnTo>
                  <a:pt x="212" y="271"/>
                </a:lnTo>
                <a:lnTo>
                  <a:pt x="154" y="209"/>
                </a:lnTo>
                <a:moveTo>
                  <a:pt x="126" y="139"/>
                </a:moveTo>
                <a:cubicBezTo>
                  <a:pt x="134" y="133"/>
                  <a:pt x="143" y="128"/>
                  <a:pt x="151" y="123"/>
                </a:cubicBezTo>
                <a:cubicBezTo>
                  <a:pt x="165" y="113"/>
                  <a:pt x="176" y="106"/>
                  <a:pt x="183" y="100"/>
                </a:cubicBezTo>
                <a:cubicBezTo>
                  <a:pt x="194" y="91"/>
                  <a:pt x="199" y="84"/>
                  <a:pt x="201" y="79"/>
                </a:cubicBezTo>
                <a:cubicBezTo>
                  <a:pt x="202" y="75"/>
                  <a:pt x="200" y="71"/>
                  <a:pt x="197" y="68"/>
                </a:cubicBezTo>
                <a:cubicBezTo>
                  <a:pt x="194" y="65"/>
                  <a:pt x="191" y="64"/>
                  <a:pt x="186" y="63"/>
                </a:cubicBezTo>
                <a:cubicBezTo>
                  <a:pt x="182" y="62"/>
                  <a:pt x="177" y="61"/>
                  <a:pt x="172" y="62"/>
                </a:cubicBezTo>
                <a:cubicBezTo>
                  <a:pt x="168" y="63"/>
                  <a:pt x="164" y="64"/>
                  <a:pt x="158" y="66"/>
                </a:cubicBezTo>
                <a:lnTo>
                  <a:pt x="146" y="41"/>
                </a:lnTo>
                <a:cubicBezTo>
                  <a:pt x="154" y="39"/>
                  <a:pt x="163" y="37"/>
                  <a:pt x="171" y="37"/>
                </a:cubicBezTo>
                <a:cubicBezTo>
                  <a:pt x="179" y="37"/>
                  <a:pt x="187" y="37"/>
                  <a:pt x="196" y="39"/>
                </a:cubicBezTo>
                <a:cubicBezTo>
                  <a:pt x="208" y="42"/>
                  <a:pt x="218" y="47"/>
                  <a:pt x="226" y="55"/>
                </a:cubicBezTo>
                <a:cubicBezTo>
                  <a:pt x="236" y="63"/>
                  <a:pt x="239" y="73"/>
                  <a:pt x="236" y="85"/>
                </a:cubicBezTo>
                <a:cubicBezTo>
                  <a:pt x="235" y="92"/>
                  <a:pt x="231" y="98"/>
                  <a:pt x="225" y="106"/>
                </a:cubicBezTo>
                <a:cubicBezTo>
                  <a:pt x="219" y="112"/>
                  <a:pt x="213" y="118"/>
                  <a:pt x="205" y="124"/>
                </a:cubicBezTo>
                <a:cubicBezTo>
                  <a:pt x="198" y="129"/>
                  <a:pt x="192" y="134"/>
                  <a:pt x="185" y="139"/>
                </a:cubicBezTo>
                <a:lnTo>
                  <a:pt x="224" y="148"/>
                </a:lnTo>
                <a:lnTo>
                  <a:pt x="219" y="172"/>
                </a:lnTo>
                <a:lnTo>
                  <a:pt x="124" y="149"/>
                </a:lnTo>
                <a:lnTo>
                  <a:pt x="126" y="139"/>
                </a:lnTo>
              </a:path>
            </a:pathLst>
          </a:custGeom>
          <a:gradFill>
            <a:gsLst>
              <a:gs pos="77000">
                <a:srgbClr val="C00000"/>
              </a:gs>
              <a:gs pos="9000">
                <a:srgbClr val="C00000"/>
              </a:gs>
              <a:gs pos="0">
                <a:srgbClr val="FF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2464697" y="2871030"/>
            <a:ext cx="1172260" cy="921385"/>
          </a:xfrm>
          <a:custGeom>
            <a:avLst/>
            <a:gdLst>
              <a:gd name="T0" fmla="*/ 154 w 345"/>
              <a:gd name="T1" fmla="*/ 209 h 271"/>
              <a:gd name="T2" fmla="*/ 0 w 345"/>
              <a:gd name="T3" fmla="*/ 268 h 271"/>
              <a:gd name="T4" fmla="*/ 133 w 345"/>
              <a:gd name="T5" fmla="*/ 1 h 271"/>
              <a:gd name="T6" fmla="*/ 345 w 345"/>
              <a:gd name="T7" fmla="*/ 0 h 271"/>
              <a:gd name="T8" fmla="*/ 212 w 345"/>
              <a:gd name="T9" fmla="*/ 271 h 271"/>
              <a:gd name="T10" fmla="*/ 154 w 345"/>
              <a:gd name="T11" fmla="*/ 209 h 271"/>
              <a:gd name="T12" fmla="*/ 228 w 345"/>
              <a:gd name="T13" fmla="*/ 139 h 271"/>
              <a:gd name="T14" fmla="*/ 206 w 345"/>
              <a:gd name="T15" fmla="*/ 165 h 271"/>
              <a:gd name="T16" fmla="*/ 171 w 345"/>
              <a:gd name="T17" fmla="*/ 166 h 271"/>
              <a:gd name="T18" fmla="*/ 147 w 345"/>
              <a:gd name="T19" fmla="*/ 158 h 271"/>
              <a:gd name="T20" fmla="*/ 127 w 345"/>
              <a:gd name="T21" fmla="*/ 144 h 271"/>
              <a:gd name="T22" fmla="*/ 149 w 345"/>
              <a:gd name="T23" fmla="*/ 128 h 271"/>
              <a:gd name="T24" fmla="*/ 159 w 345"/>
              <a:gd name="T25" fmla="*/ 137 h 271"/>
              <a:gd name="T26" fmla="*/ 170 w 345"/>
              <a:gd name="T27" fmla="*/ 142 h 271"/>
              <a:gd name="T28" fmla="*/ 184 w 345"/>
              <a:gd name="T29" fmla="*/ 141 h 271"/>
              <a:gd name="T30" fmla="*/ 193 w 345"/>
              <a:gd name="T31" fmla="*/ 130 h 271"/>
              <a:gd name="T32" fmla="*/ 186 w 345"/>
              <a:gd name="T33" fmla="*/ 115 h 271"/>
              <a:gd name="T34" fmla="*/ 170 w 345"/>
              <a:gd name="T35" fmla="*/ 109 h 271"/>
              <a:gd name="T36" fmla="*/ 174 w 345"/>
              <a:gd name="T37" fmla="*/ 91 h 271"/>
              <a:gd name="T38" fmla="*/ 190 w 345"/>
              <a:gd name="T39" fmla="*/ 92 h 271"/>
              <a:gd name="T40" fmla="*/ 202 w 345"/>
              <a:gd name="T41" fmla="*/ 82 h 271"/>
              <a:gd name="T42" fmla="*/ 199 w 345"/>
              <a:gd name="T43" fmla="*/ 70 h 271"/>
              <a:gd name="T44" fmla="*/ 187 w 345"/>
              <a:gd name="T45" fmla="*/ 64 h 271"/>
              <a:gd name="T46" fmla="*/ 176 w 345"/>
              <a:gd name="T47" fmla="*/ 64 h 271"/>
              <a:gd name="T48" fmla="*/ 165 w 345"/>
              <a:gd name="T49" fmla="*/ 66 h 271"/>
              <a:gd name="T50" fmla="*/ 153 w 345"/>
              <a:gd name="T51" fmla="*/ 45 h 271"/>
              <a:gd name="T52" fmla="*/ 174 w 345"/>
              <a:gd name="T53" fmla="*/ 41 h 271"/>
              <a:gd name="T54" fmla="*/ 195 w 345"/>
              <a:gd name="T55" fmla="*/ 43 h 271"/>
              <a:gd name="T56" fmla="*/ 225 w 345"/>
              <a:gd name="T57" fmla="*/ 57 h 271"/>
              <a:gd name="T58" fmla="*/ 236 w 345"/>
              <a:gd name="T59" fmla="*/ 86 h 271"/>
              <a:gd name="T60" fmla="*/ 228 w 345"/>
              <a:gd name="T61" fmla="*/ 101 h 271"/>
              <a:gd name="T62" fmla="*/ 211 w 345"/>
              <a:gd name="T63" fmla="*/ 107 h 271"/>
              <a:gd name="T64" fmla="*/ 225 w 345"/>
              <a:gd name="T65" fmla="*/ 120 h 271"/>
              <a:gd name="T66" fmla="*/ 228 w 345"/>
              <a:gd name="T67" fmla="*/ 13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5" h="271">
                <a:moveTo>
                  <a:pt x="154" y="209"/>
                </a:moveTo>
                <a:lnTo>
                  <a:pt x="0" y="268"/>
                </a:lnTo>
                <a:lnTo>
                  <a:pt x="133" y="1"/>
                </a:lnTo>
                <a:lnTo>
                  <a:pt x="345" y="0"/>
                </a:lnTo>
                <a:lnTo>
                  <a:pt x="212" y="271"/>
                </a:lnTo>
                <a:lnTo>
                  <a:pt x="154" y="209"/>
                </a:lnTo>
                <a:moveTo>
                  <a:pt x="228" y="139"/>
                </a:moveTo>
                <a:cubicBezTo>
                  <a:pt x="226" y="152"/>
                  <a:pt x="218" y="160"/>
                  <a:pt x="206" y="165"/>
                </a:cubicBezTo>
                <a:cubicBezTo>
                  <a:pt x="196" y="168"/>
                  <a:pt x="184" y="169"/>
                  <a:pt x="171" y="166"/>
                </a:cubicBezTo>
                <a:cubicBezTo>
                  <a:pt x="162" y="164"/>
                  <a:pt x="154" y="162"/>
                  <a:pt x="147" y="158"/>
                </a:cubicBezTo>
                <a:cubicBezTo>
                  <a:pt x="140" y="155"/>
                  <a:pt x="134" y="150"/>
                  <a:pt x="127" y="144"/>
                </a:cubicBezTo>
                <a:lnTo>
                  <a:pt x="149" y="128"/>
                </a:lnTo>
                <a:cubicBezTo>
                  <a:pt x="153" y="132"/>
                  <a:pt x="156" y="135"/>
                  <a:pt x="159" y="137"/>
                </a:cubicBezTo>
                <a:cubicBezTo>
                  <a:pt x="162" y="140"/>
                  <a:pt x="166" y="141"/>
                  <a:pt x="170" y="142"/>
                </a:cubicBezTo>
                <a:cubicBezTo>
                  <a:pt x="175" y="143"/>
                  <a:pt x="180" y="143"/>
                  <a:pt x="184" y="141"/>
                </a:cubicBezTo>
                <a:cubicBezTo>
                  <a:pt x="189" y="139"/>
                  <a:pt x="192" y="135"/>
                  <a:pt x="193" y="130"/>
                </a:cubicBezTo>
                <a:cubicBezTo>
                  <a:pt x="194" y="124"/>
                  <a:pt x="192" y="119"/>
                  <a:pt x="186" y="115"/>
                </a:cubicBezTo>
                <a:cubicBezTo>
                  <a:pt x="182" y="113"/>
                  <a:pt x="177" y="111"/>
                  <a:pt x="170" y="109"/>
                </a:cubicBezTo>
                <a:lnTo>
                  <a:pt x="174" y="91"/>
                </a:lnTo>
                <a:cubicBezTo>
                  <a:pt x="181" y="92"/>
                  <a:pt x="186" y="92"/>
                  <a:pt x="190" y="92"/>
                </a:cubicBezTo>
                <a:cubicBezTo>
                  <a:pt x="197" y="91"/>
                  <a:pt x="201" y="87"/>
                  <a:pt x="202" y="82"/>
                </a:cubicBezTo>
                <a:cubicBezTo>
                  <a:pt x="203" y="77"/>
                  <a:pt x="202" y="73"/>
                  <a:pt x="199" y="70"/>
                </a:cubicBezTo>
                <a:cubicBezTo>
                  <a:pt x="196" y="67"/>
                  <a:pt x="192" y="65"/>
                  <a:pt x="187" y="64"/>
                </a:cubicBezTo>
                <a:cubicBezTo>
                  <a:pt x="184" y="63"/>
                  <a:pt x="180" y="63"/>
                  <a:pt x="176" y="64"/>
                </a:cubicBezTo>
                <a:cubicBezTo>
                  <a:pt x="173" y="64"/>
                  <a:pt x="169" y="65"/>
                  <a:pt x="165" y="66"/>
                </a:cubicBezTo>
                <a:lnTo>
                  <a:pt x="153" y="45"/>
                </a:lnTo>
                <a:cubicBezTo>
                  <a:pt x="160" y="43"/>
                  <a:pt x="167" y="42"/>
                  <a:pt x="174" y="41"/>
                </a:cubicBezTo>
                <a:cubicBezTo>
                  <a:pt x="181" y="41"/>
                  <a:pt x="188" y="42"/>
                  <a:pt x="195" y="43"/>
                </a:cubicBezTo>
                <a:cubicBezTo>
                  <a:pt x="208" y="46"/>
                  <a:pt x="217" y="50"/>
                  <a:pt x="225" y="57"/>
                </a:cubicBezTo>
                <a:cubicBezTo>
                  <a:pt x="235" y="65"/>
                  <a:pt x="239" y="75"/>
                  <a:pt x="236" y="86"/>
                </a:cubicBezTo>
                <a:cubicBezTo>
                  <a:pt x="235" y="93"/>
                  <a:pt x="232" y="97"/>
                  <a:pt x="228" y="101"/>
                </a:cubicBezTo>
                <a:cubicBezTo>
                  <a:pt x="223" y="104"/>
                  <a:pt x="218" y="106"/>
                  <a:pt x="211" y="107"/>
                </a:cubicBezTo>
                <a:cubicBezTo>
                  <a:pt x="217" y="111"/>
                  <a:pt x="222" y="115"/>
                  <a:pt x="225" y="120"/>
                </a:cubicBezTo>
                <a:cubicBezTo>
                  <a:pt x="229" y="126"/>
                  <a:pt x="230" y="132"/>
                  <a:pt x="228" y="139"/>
                </a:cubicBezTo>
              </a:path>
            </a:pathLst>
          </a:custGeom>
          <a:gradFill>
            <a:gsLst>
              <a:gs pos="77000">
                <a:srgbClr val="C00000"/>
              </a:gs>
              <a:gs pos="9000">
                <a:srgbClr val="C00000"/>
              </a:gs>
              <a:gs pos="0">
                <a:srgbClr val="FF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49" name="Freeform 31"/>
          <p:cNvSpPr>
            <a:spLocks noEditPoints="1"/>
          </p:cNvSpPr>
          <p:nvPr/>
        </p:nvSpPr>
        <p:spPr bwMode="auto">
          <a:xfrm>
            <a:off x="3337160" y="3654417"/>
            <a:ext cx="1172260" cy="917988"/>
          </a:xfrm>
          <a:custGeom>
            <a:avLst/>
            <a:gdLst>
              <a:gd name="T0" fmla="*/ 154 w 345"/>
              <a:gd name="T1" fmla="*/ 208 h 270"/>
              <a:gd name="T2" fmla="*/ 0 w 345"/>
              <a:gd name="T3" fmla="*/ 267 h 270"/>
              <a:gd name="T4" fmla="*/ 133 w 345"/>
              <a:gd name="T5" fmla="*/ 0 h 270"/>
              <a:gd name="T6" fmla="*/ 345 w 345"/>
              <a:gd name="T7" fmla="*/ 0 h 270"/>
              <a:gd name="T8" fmla="*/ 212 w 345"/>
              <a:gd name="T9" fmla="*/ 270 h 270"/>
              <a:gd name="T10" fmla="*/ 154 w 345"/>
              <a:gd name="T11" fmla="*/ 208 h 270"/>
              <a:gd name="T12" fmla="*/ 208 w 345"/>
              <a:gd name="T13" fmla="*/ 171 h 270"/>
              <a:gd name="T14" fmla="*/ 174 w 345"/>
              <a:gd name="T15" fmla="*/ 164 h 270"/>
              <a:gd name="T16" fmla="*/ 178 w 345"/>
              <a:gd name="T17" fmla="*/ 147 h 270"/>
              <a:gd name="T18" fmla="*/ 128 w 345"/>
              <a:gd name="T19" fmla="*/ 137 h 270"/>
              <a:gd name="T20" fmla="*/ 133 w 345"/>
              <a:gd name="T21" fmla="*/ 113 h 270"/>
              <a:gd name="T22" fmla="*/ 154 w 345"/>
              <a:gd name="T23" fmla="*/ 90 h 270"/>
              <a:gd name="T24" fmla="*/ 176 w 345"/>
              <a:gd name="T25" fmla="*/ 67 h 270"/>
              <a:gd name="T26" fmla="*/ 197 w 345"/>
              <a:gd name="T27" fmla="*/ 45 h 270"/>
              <a:gd name="T28" fmla="*/ 232 w 345"/>
              <a:gd name="T29" fmla="*/ 52 h 270"/>
              <a:gd name="T30" fmla="*/ 216 w 345"/>
              <a:gd name="T31" fmla="*/ 131 h 270"/>
              <a:gd name="T32" fmla="*/ 232 w 345"/>
              <a:gd name="T33" fmla="*/ 134 h 270"/>
              <a:gd name="T34" fmla="*/ 227 w 345"/>
              <a:gd name="T35" fmla="*/ 157 h 270"/>
              <a:gd name="T36" fmla="*/ 213 w 345"/>
              <a:gd name="T37" fmla="*/ 154 h 270"/>
              <a:gd name="T38" fmla="*/ 211 w 345"/>
              <a:gd name="T39" fmla="*/ 159 h 270"/>
              <a:gd name="T40" fmla="*/ 210 w 345"/>
              <a:gd name="T41" fmla="*/ 164 h 270"/>
              <a:gd name="T42" fmla="*/ 209 w 345"/>
              <a:gd name="T43" fmla="*/ 168 h 270"/>
              <a:gd name="T44" fmla="*/ 208 w 345"/>
              <a:gd name="T45" fmla="*/ 171 h 270"/>
              <a:gd name="T46" fmla="*/ 162 w 345"/>
              <a:gd name="T47" fmla="*/ 120 h 270"/>
              <a:gd name="T48" fmla="*/ 183 w 345"/>
              <a:gd name="T49" fmla="*/ 124 h 270"/>
              <a:gd name="T50" fmla="*/ 190 w 345"/>
              <a:gd name="T51" fmla="*/ 89 h 270"/>
              <a:gd name="T52" fmla="*/ 162 w 345"/>
              <a:gd name="T53" fmla="*/ 12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5" h="270">
                <a:moveTo>
                  <a:pt x="154" y="208"/>
                </a:moveTo>
                <a:lnTo>
                  <a:pt x="0" y="267"/>
                </a:lnTo>
                <a:lnTo>
                  <a:pt x="133" y="0"/>
                </a:lnTo>
                <a:lnTo>
                  <a:pt x="345" y="0"/>
                </a:lnTo>
                <a:lnTo>
                  <a:pt x="212" y="270"/>
                </a:lnTo>
                <a:lnTo>
                  <a:pt x="154" y="208"/>
                </a:lnTo>
                <a:moveTo>
                  <a:pt x="208" y="171"/>
                </a:moveTo>
                <a:lnTo>
                  <a:pt x="174" y="164"/>
                </a:lnTo>
                <a:lnTo>
                  <a:pt x="178" y="147"/>
                </a:lnTo>
                <a:lnTo>
                  <a:pt x="128" y="137"/>
                </a:lnTo>
                <a:lnTo>
                  <a:pt x="133" y="113"/>
                </a:lnTo>
                <a:cubicBezTo>
                  <a:pt x="138" y="107"/>
                  <a:pt x="145" y="99"/>
                  <a:pt x="154" y="90"/>
                </a:cubicBezTo>
                <a:cubicBezTo>
                  <a:pt x="156" y="87"/>
                  <a:pt x="164" y="80"/>
                  <a:pt x="176" y="67"/>
                </a:cubicBezTo>
                <a:cubicBezTo>
                  <a:pt x="183" y="60"/>
                  <a:pt x="190" y="52"/>
                  <a:pt x="197" y="45"/>
                </a:cubicBezTo>
                <a:lnTo>
                  <a:pt x="232" y="52"/>
                </a:lnTo>
                <a:lnTo>
                  <a:pt x="216" y="131"/>
                </a:lnTo>
                <a:lnTo>
                  <a:pt x="232" y="134"/>
                </a:lnTo>
                <a:lnTo>
                  <a:pt x="227" y="157"/>
                </a:lnTo>
                <a:lnTo>
                  <a:pt x="213" y="154"/>
                </a:lnTo>
                <a:cubicBezTo>
                  <a:pt x="212" y="155"/>
                  <a:pt x="211" y="157"/>
                  <a:pt x="211" y="159"/>
                </a:cubicBezTo>
                <a:cubicBezTo>
                  <a:pt x="210" y="161"/>
                  <a:pt x="210" y="163"/>
                  <a:pt x="210" y="164"/>
                </a:cubicBezTo>
                <a:cubicBezTo>
                  <a:pt x="209" y="165"/>
                  <a:pt x="209" y="167"/>
                  <a:pt x="209" y="168"/>
                </a:cubicBezTo>
                <a:cubicBezTo>
                  <a:pt x="209" y="169"/>
                  <a:pt x="208" y="170"/>
                  <a:pt x="208" y="171"/>
                </a:cubicBezTo>
                <a:moveTo>
                  <a:pt x="162" y="120"/>
                </a:moveTo>
                <a:lnTo>
                  <a:pt x="183" y="124"/>
                </a:lnTo>
                <a:lnTo>
                  <a:pt x="190" y="89"/>
                </a:lnTo>
                <a:lnTo>
                  <a:pt x="162" y="120"/>
                </a:lnTo>
              </a:path>
            </a:pathLst>
          </a:custGeom>
          <a:gradFill>
            <a:gsLst>
              <a:gs pos="77000">
                <a:srgbClr val="C00000"/>
              </a:gs>
              <a:gs pos="9000">
                <a:srgbClr val="C00000"/>
              </a:gs>
              <a:gs pos="0">
                <a:srgbClr val="FF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311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90600" y="2486025"/>
            <a:ext cx="3998119" cy="1653779"/>
            <a:chOff x="1320800" y="3314700"/>
            <a:chExt cx="5330825" cy="2205038"/>
          </a:xfrm>
        </p:grpSpPr>
        <p:sp>
          <p:nvSpPr>
            <p:cNvPr id="26" name="右箭头 25"/>
            <p:cNvSpPr/>
            <p:nvPr/>
          </p:nvSpPr>
          <p:spPr>
            <a:xfrm flipH="1">
              <a:off x="1320800" y="3314700"/>
              <a:ext cx="4270375" cy="2205038"/>
            </a:xfrm>
            <a:prstGeom prst="rightArrow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7" name="直角三角形 26"/>
            <p:cNvSpPr/>
            <p:nvPr/>
          </p:nvSpPr>
          <p:spPr>
            <a:xfrm flipV="1">
              <a:off x="5591175" y="3859213"/>
              <a:ext cx="1060450" cy="1106487"/>
            </a:xfrm>
            <a:prstGeom prst="rtTriangle">
              <a:avLst/>
            </a:prstGeom>
            <a:solidFill>
              <a:srgbClr val="B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93382" y="1658541"/>
            <a:ext cx="3999310" cy="1653778"/>
            <a:chOff x="5591175" y="2211388"/>
            <a:chExt cx="5332413" cy="2205037"/>
          </a:xfrm>
          <a:solidFill>
            <a:schemeClr val="accent2">
              <a:lumMod val="75000"/>
            </a:schemeClr>
          </a:solidFill>
        </p:grpSpPr>
        <p:sp>
          <p:nvSpPr>
            <p:cNvPr id="29" name="右箭头 28"/>
            <p:cNvSpPr/>
            <p:nvPr/>
          </p:nvSpPr>
          <p:spPr>
            <a:xfrm>
              <a:off x="6651625" y="2211388"/>
              <a:ext cx="4271963" cy="2205037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30" name="直角三角形 29"/>
            <p:cNvSpPr/>
            <p:nvPr/>
          </p:nvSpPr>
          <p:spPr>
            <a:xfrm flipH="1">
              <a:off x="5591175" y="2760663"/>
              <a:ext cx="1060450" cy="110648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31" name="矩形 30"/>
          <p:cNvSpPr/>
          <p:nvPr/>
        </p:nvSpPr>
        <p:spPr>
          <a:xfrm>
            <a:off x="1857375" y="3267076"/>
            <a:ext cx="2210991" cy="4075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788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66962" y="2967038"/>
            <a:ext cx="1701404" cy="55399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r">
              <a:defRPr/>
            </a:pPr>
            <a:r>
              <a:rPr lang="zh-CN" altLang="en-US" sz="15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060156" y="2452688"/>
            <a:ext cx="2210991" cy="4075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788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60157" y="2152650"/>
            <a:ext cx="1702594" cy="55399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950619" y="3456385"/>
            <a:ext cx="3399235" cy="8803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36" name="矩形 35"/>
          <p:cNvSpPr/>
          <p:nvPr/>
        </p:nvSpPr>
        <p:spPr>
          <a:xfrm>
            <a:off x="794147" y="1726406"/>
            <a:ext cx="3399234" cy="8803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788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</p:spTree>
    <p:extLst>
      <p:ext uri="{BB962C8B-B14F-4D97-AF65-F5344CB8AC3E}">
        <p14:creationId xmlns:p14="http://schemas.microsoft.com/office/powerpoint/2010/main" val="345585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 build="p"/>
      <p:bldP spid="3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0227" y="3643298"/>
            <a:ext cx="2053703" cy="56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6" name="矩形 5"/>
          <p:cNvSpPr/>
          <p:nvPr/>
        </p:nvSpPr>
        <p:spPr>
          <a:xfrm>
            <a:off x="820227" y="3366299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0952" y="2833673"/>
            <a:ext cx="2053703" cy="56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8" name="矩形 7"/>
          <p:cNvSpPr/>
          <p:nvPr/>
        </p:nvSpPr>
        <p:spPr>
          <a:xfrm>
            <a:off x="2810952" y="2556674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E40000"/>
                </a:solidFill>
              </a:rPr>
              <a:t>点击此处添加标题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68327" y="4001131"/>
            <a:ext cx="2053703" cy="56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10" name="矩形 9"/>
          <p:cNvSpPr/>
          <p:nvPr/>
        </p:nvSpPr>
        <p:spPr>
          <a:xfrm>
            <a:off x="4668327" y="3724131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41522" y="2861914"/>
            <a:ext cx="2053703" cy="56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788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12" name="矩形 11"/>
          <p:cNvSpPr/>
          <p:nvPr/>
        </p:nvSpPr>
        <p:spPr>
          <a:xfrm>
            <a:off x="6441522" y="2584915"/>
            <a:ext cx="172354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E40000"/>
                </a:solidFill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810962" y="1316796"/>
            <a:ext cx="1499478" cy="1150178"/>
            <a:chOff x="3747949" y="1755727"/>
            <a:chExt cx="1999304" cy="1533571"/>
          </a:xfrm>
        </p:grpSpPr>
        <p:grpSp>
          <p:nvGrpSpPr>
            <p:cNvPr id="14" name="组合 13"/>
            <p:cNvGrpSpPr/>
            <p:nvPr/>
          </p:nvGrpSpPr>
          <p:grpSpPr>
            <a:xfrm>
              <a:off x="3747949" y="1755727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19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6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7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352924" y="2711691"/>
              <a:ext cx="459845" cy="352034"/>
              <a:chOff x="4260851" y="2633664"/>
              <a:chExt cx="331788" cy="254000"/>
            </a:xfrm>
            <a:solidFill>
              <a:schemeClr val="bg1"/>
            </a:solidFill>
          </p:grpSpPr>
          <p:sp>
            <p:nvSpPr>
              <p:cNvPr id="16" name="Freeform 819"/>
              <p:cNvSpPr>
                <a:spLocks noEditPoints="1"/>
              </p:cNvSpPr>
              <p:nvPr/>
            </p:nvSpPr>
            <p:spPr bwMode="auto">
              <a:xfrm>
                <a:off x="4297364" y="2633664"/>
                <a:ext cx="260350" cy="174625"/>
              </a:xfrm>
              <a:custGeom>
                <a:avLst/>
                <a:gdLst>
                  <a:gd name="T0" fmla="*/ 225 w 225"/>
                  <a:gd name="T1" fmla="*/ 13 h 150"/>
                  <a:gd name="T2" fmla="*/ 212 w 225"/>
                  <a:gd name="T3" fmla="*/ 0 h 150"/>
                  <a:gd name="T4" fmla="*/ 13 w 225"/>
                  <a:gd name="T5" fmla="*/ 0 h 150"/>
                  <a:gd name="T6" fmla="*/ 0 w 225"/>
                  <a:gd name="T7" fmla="*/ 13 h 150"/>
                  <a:gd name="T8" fmla="*/ 0 w 225"/>
                  <a:gd name="T9" fmla="*/ 150 h 150"/>
                  <a:gd name="T10" fmla="*/ 225 w 225"/>
                  <a:gd name="T11" fmla="*/ 150 h 150"/>
                  <a:gd name="T12" fmla="*/ 225 w 225"/>
                  <a:gd name="T13" fmla="*/ 13 h 150"/>
                  <a:gd name="T14" fmla="*/ 207 w 225"/>
                  <a:gd name="T15" fmla="*/ 132 h 150"/>
                  <a:gd name="T16" fmla="*/ 18 w 225"/>
                  <a:gd name="T17" fmla="*/ 132 h 150"/>
                  <a:gd name="T18" fmla="*/ 18 w 225"/>
                  <a:gd name="T19" fmla="*/ 19 h 150"/>
                  <a:gd name="T20" fmla="*/ 207 w 225"/>
                  <a:gd name="T21" fmla="*/ 19 h 150"/>
                  <a:gd name="T22" fmla="*/ 207 w 225"/>
                  <a:gd name="T23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150">
                    <a:moveTo>
                      <a:pt x="225" y="13"/>
                    </a:moveTo>
                    <a:cubicBezTo>
                      <a:pt x="225" y="4"/>
                      <a:pt x="221" y="0"/>
                      <a:pt x="2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0"/>
                      <a:pt x="0" y="4"/>
                      <a:pt x="0" y="13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lnTo>
                      <a:pt x="225" y="13"/>
                    </a:lnTo>
                    <a:close/>
                    <a:moveTo>
                      <a:pt x="207" y="132"/>
                    </a:move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7" y="19"/>
                      <a:pt x="207" y="19"/>
                      <a:pt x="207" y="19"/>
                    </a:cubicBezTo>
                    <a:lnTo>
                      <a:pt x="20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7" name="Freeform 820"/>
              <p:cNvSpPr>
                <a:spLocks noEditPoints="1"/>
              </p:cNvSpPr>
              <p:nvPr/>
            </p:nvSpPr>
            <p:spPr bwMode="auto">
              <a:xfrm>
                <a:off x="4260851" y="2822576"/>
                <a:ext cx="331788" cy="38100"/>
              </a:xfrm>
              <a:custGeom>
                <a:avLst/>
                <a:gdLst>
                  <a:gd name="T0" fmla="*/ 187 w 209"/>
                  <a:gd name="T1" fmla="*/ 0 h 24"/>
                  <a:gd name="T2" fmla="*/ 23 w 209"/>
                  <a:gd name="T3" fmla="*/ 0 h 24"/>
                  <a:gd name="T4" fmla="*/ 0 w 209"/>
                  <a:gd name="T5" fmla="*/ 24 h 24"/>
                  <a:gd name="T6" fmla="*/ 209 w 209"/>
                  <a:gd name="T7" fmla="*/ 24 h 24"/>
                  <a:gd name="T8" fmla="*/ 187 w 209"/>
                  <a:gd name="T9" fmla="*/ 0 h 24"/>
                  <a:gd name="T10" fmla="*/ 80 w 209"/>
                  <a:gd name="T11" fmla="*/ 17 h 24"/>
                  <a:gd name="T12" fmla="*/ 89 w 209"/>
                  <a:gd name="T13" fmla="*/ 8 h 24"/>
                  <a:gd name="T14" fmla="*/ 121 w 209"/>
                  <a:gd name="T15" fmla="*/ 8 h 24"/>
                  <a:gd name="T16" fmla="*/ 129 w 209"/>
                  <a:gd name="T17" fmla="*/ 17 h 24"/>
                  <a:gd name="T18" fmla="*/ 80 w 209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4">
                    <a:moveTo>
                      <a:pt x="187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209" y="24"/>
                    </a:lnTo>
                    <a:lnTo>
                      <a:pt x="187" y="0"/>
                    </a:lnTo>
                    <a:close/>
                    <a:moveTo>
                      <a:pt x="80" y="17"/>
                    </a:moveTo>
                    <a:lnTo>
                      <a:pt x="89" y="8"/>
                    </a:lnTo>
                    <a:lnTo>
                      <a:pt x="121" y="8"/>
                    </a:lnTo>
                    <a:lnTo>
                      <a:pt x="129" y="17"/>
                    </a:lnTo>
                    <a:lnTo>
                      <a:pt x="8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8" name="Freeform 821"/>
              <p:cNvSpPr>
                <a:spLocks/>
              </p:cNvSpPr>
              <p:nvPr/>
            </p:nvSpPr>
            <p:spPr bwMode="auto">
              <a:xfrm>
                <a:off x="4260851" y="2874964"/>
                <a:ext cx="331788" cy="12700"/>
              </a:xfrm>
              <a:custGeom>
                <a:avLst/>
                <a:gdLst>
                  <a:gd name="T0" fmla="*/ 9 w 286"/>
                  <a:gd name="T1" fmla="*/ 12 h 12"/>
                  <a:gd name="T2" fmla="*/ 277 w 286"/>
                  <a:gd name="T3" fmla="*/ 12 h 12"/>
                  <a:gd name="T4" fmla="*/ 286 w 286"/>
                  <a:gd name="T5" fmla="*/ 0 h 12"/>
                  <a:gd name="T6" fmla="*/ 0 w 286"/>
                  <a:gd name="T7" fmla="*/ 0 h 12"/>
                  <a:gd name="T8" fmla="*/ 9 w 28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2">
                    <a:moveTo>
                      <a:pt x="9" y="12"/>
                    </a:moveTo>
                    <a:cubicBezTo>
                      <a:pt x="20" y="12"/>
                      <a:pt x="269" y="12"/>
                      <a:pt x="277" y="12"/>
                    </a:cubicBezTo>
                    <a:cubicBezTo>
                      <a:pt x="286" y="12"/>
                      <a:pt x="286" y="0"/>
                      <a:pt x="2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0237" y="2126421"/>
            <a:ext cx="1499478" cy="1150178"/>
            <a:chOff x="1093649" y="2835227"/>
            <a:chExt cx="1999304" cy="1533571"/>
          </a:xfrm>
          <a:solidFill>
            <a:schemeClr val="accent2">
              <a:lumMod val="75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093649" y="2835227"/>
              <a:ext cx="1999304" cy="1533571"/>
              <a:chOff x="2890838" y="4437063"/>
              <a:chExt cx="279398" cy="214313"/>
            </a:xfrm>
            <a:grpFill/>
          </p:grpSpPr>
          <p:sp>
            <p:nvSpPr>
              <p:cNvPr id="33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4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5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6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7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8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9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0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29572" y="3777081"/>
              <a:ext cx="404839" cy="462046"/>
              <a:chOff x="4279901" y="5935663"/>
              <a:chExt cx="292100" cy="333376"/>
            </a:xfrm>
            <a:grpFill/>
          </p:grpSpPr>
          <p:sp>
            <p:nvSpPr>
              <p:cNvPr id="31" name="Freeform 874"/>
              <p:cNvSpPr>
                <a:spLocks noEditPoints="1"/>
              </p:cNvSpPr>
              <p:nvPr/>
            </p:nvSpPr>
            <p:spPr bwMode="auto">
              <a:xfrm>
                <a:off x="4476751" y="5935663"/>
                <a:ext cx="95250" cy="333375"/>
              </a:xfrm>
              <a:custGeom>
                <a:avLst/>
                <a:gdLst>
                  <a:gd name="T0" fmla="*/ 0 w 60"/>
                  <a:gd name="T1" fmla="*/ 0 h 210"/>
                  <a:gd name="T2" fmla="*/ 0 w 60"/>
                  <a:gd name="T3" fmla="*/ 210 h 210"/>
                  <a:gd name="T4" fmla="*/ 60 w 60"/>
                  <a:gd name="T5" fmla="*/ 210 h 210"/>
                  <a:gd name="T6" fmla="*/ 60 w 60"/>
                  <a:gd name="T7" fmla="*/ 0 h 210"/>
                  <a:gd name="T8" fmla="*/ 0 w 60"/>
                  <a:gd name="T9" fmla="*/ 0 h 210"/>
                  <a:gd name="T10" fmla="*/ 43 w 60"/>
                  <a:gd name="T11" fmla="*/ 157 h 210"/>
                  <a:gd name="T12" fmla="*/ 17 w 60"/>
                  <a:gd name="T13" fmla="*/ 157 h 210"/>
                  <a:gd name="T14" fmla="*/ 17 w 60"/>
                  <a:gd name="T15" fmla="*/ 131 h 210"/>
                  <a:gd name="T16" fmla="*/ 43 w 60"/>
                  <a:gd name="T17" fmla="*/ 131 h 210"/>
                  <a:gd name="T18" fmla="*/ 43 w 60"/>
                  <a:gd name="T19" fmla="*/ 157 h 210"/>
                  <a:gd name="T20" fmla="*/ 43 w 60"/>
                  <a:gd name="T21" fmla="*/ 105 h 210"/>
                  <a:gd name="T22" fmla="*/ 17 w 60"/>
                  <a:gd name="T23" fmla="*/ 105 h 210"/>
                  <a:gd name="T24" fmla="*/ 17 w 60"/>
                  <a:gd name="T25" fmla="*/ 78 h 210"/>
                  <a:gd name="T26" fmla="*/ 43 w 60"/>
                  <a:gd name="T27" fmla="*/ 78 h 210"/>
                  <a:gd name="T28" fmla="*/ 43 w 60"/>
                  <a:gd name="T29" fmla="*/ 105 h 210"/>
                  <a:gd name="T30" fmla="*/ 43 w 60"/>
                  <a:gd name="T31" fmla="*/ 52 h 210"/>
                  <a:gd name="T32" fmla="*/ 17 w 60"/>
                  <a:gd name="T33" fmla="*/ 52 h 210"/>
                  <a:gd name="T34" fmla="*/ 17 w 60"/>
                  <a:gd name="T35" fmla="*/ 26 h 210"/>
                  <a:gd name="T36" fmla="*/ 43 w 60"/>
                  <a:gd name="T37" fmla="*/ 26 h 210"/>
                  <a:gd name="T38" fmla="*/ 43 w 60"/>
                  <a:gd name="T39" fmla="*/ 5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210">
                    <a:moveTo>
                      <a:pt x="0" y="0"/>
                    </a:moveTo>
                    <a:lnTo>
                      <a:pt x="0" y="210"/>
                    </a:lnTo>
                    <a:lnTo>
                      <a:pt x="60" y="210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  <a:moveTo>
                      <a:pt x="43" y="157"/>
                    </a:moveTo>
                    <a:lnTo>
                      <a:pt x="17" y="157"/>
                    </a:lnTo>
                    <a:lnTo>
                      <a:pt x="17" y="131"/>
                    </a:lnTo>
                    <a:lnTo>
                      <a:pt x="43" y="131"/>
                    </a:lnTo>
                    <a:lnTo>
                      <a:pt x="43" y="157"/>
                    </a:lnTo>
                    <a:close/>
                    <a:moveTo>
                      <a:pt x="43" y="105"/>
                    </a:moveTo>
                    <a:lnTo>
                      <a:pt x="17" y="105"/>
                    </a:lnTo>
                    <a:lnTo>
                      <a:pt x="17" y="78"/>
                    </a:lnTo>
                    <a:lnTo>
                      <a:pt x="43" y="78"/>
                    </a:lnTo>
                    <a:lnTo>
                      <a:pt x="43" y="105"/>
                    </a:lnTo>
                    <a:close/>
                    <a:moveTo>
                      <a:pt x="43" y="52"/>
                    </a:moveTo>
                    <a:lnTo>
                      <a:pt x="17" y="52"/>
                    </a:lnTo>
                    <a:lnTo>
                      <a:pt x="17" y="26"/>
                    </a:lnTo>
                    <a:lnTo>
                      <a:pt x="43" y="26"/>
                    </a:lnTo>
                    <a:lnTo>
                      <a:pt x="4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2" name="Freeform 875"/>
              <p:cNvSpPr>
                <a:spLocks noEditPoints="1"/>
              </p:cNvSpPr>
              <p:nvPr/>
            </p:nvSpPr>
            <p:spPr bwMode="auto">
              <a:xfrm>
                <a:off x="4279901" y="5981701"/>
                <a:ext cx="166688" cy="287338"/>
              </a:xfrm>
              <a:custGeom>
                <a:avLst/>
                <a:gdLst>
                  <a:gd name="T0" fmla="*/ 87 w 105"/>
                  <a:gd name="T1" fmla="*/ 9 h 181"/>
                  <a:gd name="T2" fmla="*/ 49 w 105"/>
                  <a:gd name="T3" fmla="*/ 9 h 181"/>
                  <a:gd name="T4" fmla="*/ 49 w 105"/>
                  <a:gd name="T5" fmla="*/ 23 h 181"/>
                  <a:gd name="T6" fmla="*/ 24 w 105"/>
                  <a:gd name="T7" fmla="*/ 23 h 181"/>
                  <a:gd name="T8" fmla="*/ 24 w 105"/>
                  <a:gd name="T9" fmla="*/ 0 h 181"/>
                  <a:gd name="T10" fmla="*/ 16 w 105"/>
                  <a:gd name="T11" fmla="*/ 0 h 181"/>
                  <a:gd name="T12" fmla="*/ 16 w 105"/>
                  <a:gd name="T13" fmla="*/ 23 h 181"/>
                  <a:gd name="T14" fmla="*/ 0 w 105"/>
                  <a:gd name="T15" fmla="*/ 23 h 181"/>
                  <a:gd name="T16" fmla="*/ 0 w 105"/>
                  <a:gd name="T17" fmla="*/ 181 h 181"/>
                  <a:gd name="T18" fmla="*/ 105 w 105"/>
                  <a:gd name="T19" fmla="*/ 181 h 181"/>
                  <a:gd name="T20" fmla="*/ 105 w 105"/>
                  <a:gd name="T21" fmla="*/ 23 h 181"/>
                  <a:gd name="T22" fmla="*/ 87 w 105"/>
                  <a:gd name="T23" fmla="*/ 23 h 181"/>
                  <a:gd name="T24" fmla="*/ 87 w 105"/>
                  <a:gd name="T25" fmla="*/ 9 h 181"/>
                  <a:gd name="T26" fmla="*/ 43 w 105"/>
                  <a:gd name="T27" fmla="*/ 128 h 181"/>
                  <a:gd name="T28" fmla="*/ 16 w 105"/>
                  <a:gd name="T29" fmla="*/ 128 h 181"/>
                  <a:gd name="T30" fmla="*/ 16 w 105"/>
                  <a:gd name="T31" fmla="*/ 102 h 181"/>
                  <a:gd name="T32" fmla="*/ 43 w 105"/>
                  <a:gd name="T33" fmla="*/ 102 h 181"/>
                  <a:gd name="T34" fmla="*/ 43 w 105"/>
                  <a:gd name="T35" fmla="*/ 128 h 181"/>
                  <a:gd name="T36" fmla="*/ 43 w 105"/>
                  <a:gd name="T37" fmla="*/ 76 h 181"/>
                  <a:gd name="T38" fmla="*/ 16 w 105"/>
                  <a:gd name="T39" fmla="*/ 76 h 181"/>
                  <a:gd name="T40" fmla="*/ 16 w 105"/>
                  <a:gd name="T41" fmla="*/ 49 h 181"/>
                  <a:gd name="T42" fmla="*/ 43 w 105"/>
                  <a:gd name="T43" fmla="*/ 49 h 181"/>
                  <a:gd name="T44" fmla="*/ 43 w 105"/>
                  <a:gd name="T45" fmla="*/ 76 h 181"/>
                  <a:gd name="T46" fmla="*/ 87 w 105"/>
                  <a:gd name="T47" fmla="*/ 128 h 181"/>
                  <a:gd name="T48" fmla="*/ 61 w 105"/>
                  <a:gd name="T49" fmla="*/ 128 h 181"/>
                  <a:gd name="T50" fmla="*/ 61 w 105"/>
                  <a:gd name="T51" fmla="*/ 102 h 181"/>
                  <a:gd name="T52" fmla="*/ 87 w 105"/>
                  <a:gd name="T53" fmla="*/ 102 h 181"/>
                  <a:gd name="T54" fmla="*/ 87 w 105"/>
                  <a:gd name="T55" fmla="*/ 128 h 181"/>
                  <a:gd name="T56" fmla="*/ 87 w 105"/>
                  <a:gd name="T57" fmla="*/ 76 h 181"/>
                  <a:gd name="T58" fmla="*/ 61 w 105"/>
                  <a:gd name="T59" fmla="*/ 76 h 181"/>
                  <a:gd name="T60" fmla="*/ 61 w 105"/>
                  <a:gd name="T61" fmla="*/ 49 h 181"/>
                  <a:gd name="T62" fmla="*/ 87 w 105"/>
                  <a:gd name="T63" fmla="*/ 49 h 181"/>
                  <a:gd name="T64" fmla="*/ 87 w 105"/>
                  <a:gd name="T65" fmla="*/ 7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81">
                    <a:moveTo>
                      <a:pt x="87" y="9"/>
                    </a:moveTo>
                    <a:lnTo>
                      <a:pt x="49" y="9"/>
                    </a:lnTo>
                    <a:lnTo>
                      <a:pt x="49" y="23"/>
                    </a:lnTo>
                    <a:lnTo>
                      <a:pt x="24" y="23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0" y="23"/>
                    </a:lnTo>
                    <a:lnTo>
                      <a:pt x="0" y="181"/>
                    </a:lnTo>
                    <a:lnTo>
                      <a:pt x="105" y="181"/>
                    </a:lnTo>
                    <a:lnTo>
                      <a:pt x="105" y="23"/>
                    </a:lnTo>
                    <a:lnTo>
                      <a:pt x="87" y="23"/>
                    </a:lnTo>
                    <a:lnTo>
                      <a:pt x="87" y="9"/>
                    </a:lnTo>
                    <a:close/>
                    <a:moveTo>
                      <a:pt x="43" y="128"/>
                    </a:moveTo>
                    <a:lnTo>
                      <a:pt x="16" y="128"/>
                    </a:lnTo>
                    <a:lnTo>
                      <a:pt x="16" y="102"/>
                    </a:lnTo>
                    <a:lnTo>
                      <a:pt x="43" y="102"/>
                    </a:lnTo>
                    <a:lnTo>
                      <a:pt x="43" y="128"/>
                    </a:lnTo>
                    <a:close/>
                    <a:moveTo>
                      <a:pt x="43" y="76"/>
                    </a:moveTo>
                    <a:lnTo>
                      <a:pt x="16" y="76"/>
                    </a:lnTo>
                    <a:lnTo>
                      <a:pt x="16" y="49"/>
                    </a:lnTo>
                    <a:lnTo>
                      <a:pt x="43" y="49"/>
                    </a:lnTo>
                    <a:lnTo>
                      <a:pt x="43" y="76"/>
                    </a:lnTo>
                    <a:close/>
                    <a:moveTo>
                      <a:pt x="87" y="128"/>
                    </a:moveTo>
                    <a:lnTo>
                      <a:pt x="61" y="128"/>
                    </a:lnTo>
                    <a:lnTo>
                      <a:pt x="61" y="102"/>
                    </a:lnTo>
                    <a:lnTo>
                      <a:pt x="87" y="102"/>
                    </a:lnTo>
                    <a:lnTo>
                      <a:pt x="87" y="128"/>
                    </a:lnTo>
                    <a:close/>
                    <a:moveTo>
                      <a:pt x="87" y="76"/>
                    </a:moveTo>
                    <a:lnTo>
                      <a:pt x="61" y="76"/>
                    </a:lnTo>
                    <a:lnTo>
                      <a:pt x="61" y="49"/>
                    </a:lnTo>
                    <a:lnTo>
                      <a:pt x="87" y="49"/>
                    </a:lnTo>
                    <a:lnTo>
                      <a:pt x="8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668337" y="2484253"/>
            <a:ext cx="1499478" cy="1150178"/>
            <a:chOff x="6224449" y="3312337"/>
            <a:chExt cx="1999304" cy="1533571"/>
          </a:xfrm>
          <a:solidFill>
            <a:schemeClr val="accent2">
              <a:lumMod val="75000"/>
            </a:schemeClr>
          </a:solidFill>
        </p:grpSpPr>
        <p:grpSp>
          <p:nvGrpSpPr>
            <p:cNvPr id="42" name="组合 41"/>
            <p:cNvGrpSpPr/>
            <p:nvPr/>
          </p:nvGrpSpPr>
          <p:grpSpPr>
            <a:xfrm>
              <a:off x="6224449" y="3312337"/>
              <a:ext cx="1999304" cy="1533571"/>
              <a:chOff x="2890838" y="4437063"/>
              <a:chExt cx="279398" cy="214313"/>
            </a:xfrm>
            <a:grpFill/>
          </p:grpSpPr>
          <p:sp>
            <p:nvSpPr>
              <p:cNvPr id="50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1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2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3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4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5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6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7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822671" y="4290378"/>
              <a:ext cx="462046" cy="396039"/>
              <a:chOff x="8937626" y="4622801"/>
              <a:chExt cx="333375" cy="285750"/>
            </a:xfrm>
            <a:grpFill/>
          </p:grpSpPr>
          <p:sp>
            <p:nvSpPr>
              <p:cNvPr id="44" name="Freeform 890"/>
              <p:cNvSpPr>
                <a:spLocks noEditPoints="1"/>
              </p:cNvSpPr>
              <p:nvPr/>
            </p:nvSpPr>
            <p:spPr bwMode="auto">
              <a:xfrm>
                <a:off x="8937626" y="4622801"/>
                <a:ext cx="333375" cy="285750"/>
              </a:xfrm>
              <a:custGeom>
                <a:avLst/>
                <a:gdLst>
                  <a:gd name="T0" fmla="*/ 278 w 288"/>
                  <a:gd name="T1" fmla="*/ 0 h 246"/>
                  <a:gd name="T2" fmla="*/ 52 w 288"/>
                  <a:gd name="T3" fmla="*/ 0 h 246"/>
                  <a:gd name="T4" fmla="*/ 42 w 288"/>
                  <a:gd name="T5" fmla="*/ 10 h 246"/>
                  <a:gd name="T6" fmla="*/ 42 w 288"/>
                  <a:gd name="T7" fmla="*/ 43 h 246"/>
                  <a:gd name="T8" fmla="*/ 10 w 288"/>
                  <a:gd name="T9" fmla="*/ 43 h 246"/>
                  <a:gd name="T10" fmla="*/ 0 w 288"/>
                  <a:gd name="T11" fmla="*/ 53 h 246"/>
                  <a:gd name="T12" fmla="*/ 0 w 288"/>
                  <a:gd name="T13" fmla="*/ 219 h 246"/>
                  <a:gd name="T14" fmla="*/ 27 w 288"/>
                  <a:gd name="T15" fmla="*/ 246 h 246"/>
                  <a:gd name="T16" fmla="*/ 52 w 288"/>
                  <a:gd name="T17" fmla="*/ 246 h 246"/>
                  <a:gd name="T18" fmla="*/ 241 w 288"/>
                  <a:gd name="T19" fmla="*/ 246 h 246"/>
                  <a:gd name="T20" fmla="*/ 278 w 288"/>
                  <a:gd name="T21" fmla="*/ 246 h 246"/>
                  <a:gd name="T22" fmla="*/ 288 w 288"/>
                  <a:gd name="T23" fmla="*/ 236 h 246"/>
                  <a:gd name="T24" fmla="*/ 288 w 288"/>
                  <a:gd name="T25" fmla="*/ 10 h 246"/>
                  <a:gd name="T26" fmla="*/ 278 w 288"/>
                  <a:gd name="T27" fmla="*/ 0 h 246"/>
                  <a:gd name="T28" fmla="*/ 271 w 288"/>
                  <a:gd name="T29" fmla="*/ 229 h 246"/>
                  <a:gd name="T30" fmla="*/ 241 w 288"/>
                  <a:gd name="T31" fmla="*/ 229 h 246"/>
                  <a:gd name="T32" fmla="*/ 52 w 288"/>
                  <a:gd name="T33" fmla="*/ 229 h 246"/>
                  <a:gd name="T34" fmla="*/ 27 w 288"/>
                  <a:gd name="T35" fmla="*/ 229 h 246"/>
                  <a:gd name="T36" fmla="*/ 17 w 288"/>
                  <a:gd name="T37" fmla="*/ 219 h 246"/>
                  <a:gd name="T38" fmla="*/ 17 w 288"/>
                  <a:gd name="T39" fmla="*/ 60 h 246"/>
                  <a:gd name="T40" fmla="*/ 42 w 288"/>
                  <a:gd name="T41" fmla="*/ 60 h 246"/>
                  <a:gd name="T42" fmla="*/ 42 w 288"/>
                  <a:gd name="T43" fmla="*/ 214 h 246"/>
                  <a:gd name="T44" fmla="*/ 59 w 288"/>
                  <a:gd name="T45" fmla="*/ 214 h 246"/>
                  <a:gd name="T46" fmla="*/ 59 w 288"/>
                  <a:gd name="T47" fmla="*/ 60 h 246"/>
                  <a:gd name="T48" fmla="*/ 59 w 288"/>
                  <a:gd name="T49" fmla="*/ 60 h 246"/>
                  <a:gd name="T50" fmla="*/ 59 w 288"/>
                  <a:gd name="T51" fmla="*/ 43 h 246"/>
                  <a:gd name="T52" fmla="*/ 59 w 288"/>
                  <a:gd name="T53" fmla="*/ 17 h 246"/>
                  <a:gd name="T54" fmla="*/ 271 w 288"/>
                  <a:gd name="T55" fmla="*/ 17 h 246"/>
                  <a:gd name="T56" fmla="*/ 271 w 288"/>
                  <a:gd name="T57" fmla="*/ 22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5" name="Rectangle 891"/>
              <p:cNvSpPr>
                <a:spLocks noChangeArrowheads="1"/>
              </p:cNvSpPr>
              <p:nvPr/>
            </p:nvSpPr>
            <p:spPr bwMode="auto">
              <a:xfrm>
                <a:off x="9031288" y="4668838"/>
                <a:ext cx="889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" name="Rectangle 892"/>
              <p:cNvSpPr>
                <a:spLocks noChangeArrowheads="1"/>
              </p:cNvSpPr>
              <p:nvPr/>
            </p:nvSpPr>
            <p:spPr bwMode="auto">
              <a:xfrm>
                <a:off x="9148763" y="4681538"/>
                <a:ext cx="7302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7" name="Rectangle 893"/>
              <p:cNvSpPr>
                <a:spLocks noChangeArrowheads="1"/>
              </p:cNvSpPr>
              <p:nvPr/>
            </p:nvSpPr>
            <p:spPr bwMode="auto">
              <a:xfrm>
                <a:off x="9148763" y="4725988"/>
                <a:ext cx="730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8" name="Rectangle 894"/>
              <p:cNvSpPr>
                <a:spLocks noChangeArrowheads="1"/>
              </p:cNvSpPr>
              <p:nvPr/>
            </p:nvSpPr>
            <p:spPr bwMode="auto">
              <a:xfrm>
                <a:off x="9031288" y="4787901"/>
                <a:ext cx="190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9" name="Rectangle 895"/>
              <p:cNvSpPr>
                <a:spLocks noChangeArrowheads="1"/>
              </p:cNvSpPr>
              <p:nvPr/>
            </p:nvSpPr>
            <p:spPr bwMode="auto">
              <a:xfrm>
                <a:off x="9031288" y="4833938"/>
                <a:ext cx="190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441532" y="1345037"/>
            <a:ext cx="1499478" cy="1150178"/>
            <a:chOff x="8588709" y="1793382"/>
            <a:chExt cx="1999304" cy="1533571"/>
          </a:xfrm>
        </p:grpSpPr>
        <p:grpSp>
          <p:nvGrpSpPr>
            <p:cNvPr id="59" name="组合 58"/>
            <p:cNvGrpSpPr/>
            <p:nvPr/>
          </p:nvGrpSpPr>
          <p:grpSpPr>
            <a:xfrm>
              <a:off x="8588709" y="1793382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61" name="Freeform 198"/>
              <p:cNvSpPr>
                <a:spLocks/>
              </p:cNvSpPr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2" name="Freeform 199"/>
              <p:cNvSpPr>
                <a:spLocks/>
              </p:cNvSpPr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3" name="Freeform 200"/>
              <p:cNvSpPr>
                <a:spLocks/>
              </p:cNvSpPr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4" name="Freeform 201"/>
              <p:cNvSpPr>
                <a:spLocks/>
              </p:cNvSpPr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5" name="Freeform 202"/>
              <p:cNvSpPr>
                <a:spLocks/>
              </p:cNvSpPr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6" name="Freeform 203"/>
              <p:cNvSpPr>
                <a:spLocks/>
              </p:cNvSpPr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7" name="Freeform 204"/>
              <p:cNvSpPr>
                <a:spLocks/>
              </p:cNvSpPr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8" name="Freeform 206"/>
              <p:cNvSpPr>
                <a:spLocks/>
              </p:cNvSpPr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60" name="Freeform 569"/>
            <p:cNvSpPr>
              <a:spLocks noEditPoints="1"/>
            </p:cNvSpPr>
            <p:nvPr/>
          </p:nvSpPr>
          <p:spPr bwMode="auto">
            <a:xfrm>
              <a:off x="9185831" y="2706442"/>
              <a:ext cx="464246" cy="46204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84057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1036365" y="334386"/>
            <a:ext cx="6391276" cy="501851"/>
          </a:xfrm>
          <a:prstGeom prst="homePlate">
            <a:avLst>
              <a:gd name="adj" fmla="val 36747"/>
            </a:avLst>
          </a:prstGeom>
          <a:solidFill>
            <a:srgbClr val="E72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击添加文字标题内容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80999" y="334386"/>
            <a:ext cx="655366" cy="501851"/>
          </a:xfrm>
          <a:prstGeom prst="rect">
            <a:avLst/>
          </a:prstGeom>
          <a:solidFill>
            <a:srgbClr val="A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</a:rPr>
              <a:t>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1127646" y="3039393"/>
            <a:ext cx="6913563" cy="1551757"/>
          </a:xfrm>
          <a:prstGeom prst="roundRect">
            <a:avLst>
              <a:gd name="adj" fmla="val 2778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grpSp>
        <p:nvGrpSpPr>
          <p:cNvPr id="6" name="组合 5"/>
          <p:cNvGrpSpPr/>
          <p:nvPr/>
        </p:nvGrpSpPr>
        <p:grpSpPr>
          <a:xfrm>
            <a:off x="1127646" y="2234530"/>
            <a:ext cx="6911975" cy="1020762"/>
            <a:chOff x="1330845" y="2231355"/>
            <a:chExt cx="6911975" cy="1020762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363095" y="2247230"/>
              <a:ext cx="287972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330845" y="2247230"/>
              <a:ext cx="287972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9" name="AutoShape 14"/>
            <p:cNvSpPr>
              <a:spLocks noChangeArrowheads="1"/>
            </p:cNvSpPr>
            <p:nvPr/>
          </p:nvSpPr>
          <p:spPr bwMode="auto">
            <a:xfrm>
              <a:off x="4213745" y="2388517"/>
              <a:ext cx="1146175" cy="863600"/>
            </a:xfrm>
            <a:prstGeom prst="downArrow">
              <a:avLst>
                <a:gd name="adj1" fmla="val 52074"/>
                <a:gd name="adj2" fmla="val 57903"/>
              </a:avLst>
            </a:prstGeom>
            <a:solidFill>
              <a:srgbClr val="C8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0" name="AutoShape 19"/>
            <p:cNvSpPr>
              <a:spLocks noChangeArrowheads="1"/>
            </p:cNvSpPr>
            <p:nvPr/>
          </p:nvSpPr>
          <p:spPr bwMode="auto">
            <a:xfrm rot="16200000">
              <a:off x="2305570" y="2139280"/>
              <a:ext cx="908050" cy="1092200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1" name="AutoShape 20"/>
            <p:cNvSpPr>
              <a:spLocks noChangeArrowheads="1"/>
            </p:cNvSpPr>
            <p:nvPr/>
          </p:nvSpPr>
          <p:spPr bwMode="auto">
            <a:xfrm rot="16200000">
              <a:off x="2330971" y="2196429"/>
              <a:ext cx="857250" cy="981075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2" name="AutoShape 21"/>
            <p:cNvSpPr>
              <a:spLocks noChangeArrowheads="1"/>
            </p:cNvSpPr>
            <p:nvPr/>
          </p:nvSpPr>
          <p:spPr bwMode="auto">
            <a:xfrm rot="16200000">
              <a:off x="6363220" y="2139280"/>
              <a:ext cx="908050" cy="1092200"/>
            </a:xfrm>
            <a:prstGeom prst="leftArrow">
              <a:avLst>
                <a:gd name="adj1" fmla="val 50000"/>
                <a:gd name="adj2" fmla="val 48301"/>
              </a:avLst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3" name="AutoShape 22"/>
            <p:cNvSpPr>
              <a:spLocks noChangeArrowheads="1"/>
            </p:cNvSpPr>
            <p:nvPr/>
          </p:nvSpPr>
          <p:spPr bwMode="auto">
            <a:xfrm rot="16200000">
              <a:off x="6385446" y="2193254"/>
              <a:ext cx="863600" cy="981075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4" name="AutoShape 23"/>
            <p:cNvSpPr>
              <a:spLocks noChangeArrowheads="1"/>
            </p:cNvSpPr>
            <p:nvPr/>
          </p:nvSpPr>
          <p:spPr bwMode="auto">
            <a:xfrm rot="16200000">
              <a:off x="4305821" y="2247229"/>
              <a:ext cx="958850" cy="981075"/>
            </a:xfrm>
            <a:prstGeom prst="leftArrow">
              <a:avLst>
                <a:gd name="adj1" fmla="val 50000"/>
                <a:gd name="adj2" fmla="val 48301"/>
              </a:avLst>
            </a:prstGeom>
            <a:gradFill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5158309" y="1310606"/>
            <a:ext cx="2879725" cy="936625"/>
          </a:xfrm>
          <a:prstGeom prst="roundRect">
            <a:avLst>
              <a:gd name="adj" fmla="val 5426"/>
            </a:avLst>
          </a:prstGeom>
          <a:gradFill rotWithShape="1">
            <a:gsLst>
              <a:gs pos="0">
                <a:schemeClr val="bg2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单击此处添加段落文字内容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1127646" y="1310606"/>
            <a:ext cx="2879725" cy="936625"/>
          </a:xfrm>
          <a:prstGeom prst="roundRect">
            <a:avLst>
              <a:gd name="adj" fmla="val 5426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单击此处添加段落文字内容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720033" y="985168"/>
            <a:ext cx="1657350" cy="1622425"/>
            <a:chOff x="3923233" y="981992"/>
            <a:chExt cx="1657350" cy="1622425"/>
          </a:xfrm>
        </p:grpSpPr>
        <p:grpSp>
          <p:nvGrpSpPr>
            <p:cNvPr id="18" name="Group 7"/>
            <p:cNvGrpSpPr>
              <a:grpSpLocks/>
            </p:cNvGrpSpPr>
            <p:nvPr/>
          </p:nvGrpSpPr>
          <p:grpSpPr bwMode="auto">
            <a:xfrm>
              <a:off x="3923233" y="981992"/>
              <a:ext cx="1657350" cy="1622425"/>
              <a:chOff x="0" y="0"/>
              <a:chExt cx="987" cy="966"/>
            </a:xfrm>
          </p:grpSpPr>
          <p:grpSp>
            <p:nvGrpSpPr>
              <p:cNvPr id="20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987" cy="966"/>
                <a:chOff x="0" y="0"/>
                <a:chExt cx="1042" cy="1019"/>
              </a:xfrm>
            </p:grpSpPr>
            <p:pic>
              <p:nvPicPr>
                <p:cNvPr id="22" name="Picture 9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C8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</p:grpSp>
          <p:pic>
            <p:nvPicPr>
              <p:cNvPr id="21" name="Picture 11" descr="Picture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" y="9"/>
                <a:ext cx="779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" name="WordArt 13"/>
            <p:cNvSpPr>
              <a:spLocks noChangeArrowheads="1" noChangeShapeType="1"/>
            </p:cNvSpPr>
            <p:nvPr/>
          </p:nvSpPr>
          <p:spPr bwMode="auto">
            <a:xfrm>
              <a:off x="4224858" y="1489992"/>
              <a:ext cx="1079500" cy="6096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126058" y="3445793"/>
            <a:ext cx="691515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1126058" y="3871070"/>
            <a:ext cx="6915150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148470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25" grpId="0"/>
      <p:bldP spid="2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1459</Words>
  <Application>Microsoft Office PowerPoint</Application>
  <PresentationFormat>全屏显示(16:9)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 Unicode MS</vt:lpstr>
      <vt:lpstr>等线</vt:lpstr>
      <vt:lpstr>方正清刻本悦宋简体</vt:lpstr>
      <vt:lpstr>黑体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党课</dc:title>
  <dc:creator>user</dc:creator>
  <cp:keywords>51PPT模板网;www.51pptmoban.com</cp:keywords>
  <cp:lastModifiedBy>Microsoft 帐户</cp:lastModifiedBy>
  <cp:revision>40</cp:revision>
  <dcterms:created xsi:type="dcterms:W3CDTF">2016-12-15T08:34:31Z</dcterms:created>
  <dcterms:modified xsi:type="dcterms:W3CDTF">2021-04-12T11:23:43Z</dcterms:modified>
</cp:coreProperties>
</file>