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6.xml" ContentType="application/vnd.openxmlformats-officedocument.presentationml.tags+xml"/>
  <Override PartName="/ppt/theme/themeOverride2.xml" ContentType="application/vnd.openxmlformats-officedocument.themeOverride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8.xml" ContentType="application/vnd.openxmlformats-officedocument.presentationml.tags+xml"/>
  <Override PartName="/ppt/theme/themeOverride5.xml" ContentType="application/vnd.openxmlformats-officedocument.themeOverride+xml"/>
  <Override PartName="/ppt/tags/tag9.xml" ContentType="application/vnd.openxmlformats-officedocument.presentationml.tags+xml"/>
  <Override PartName="/ppt/theme/themeOverride6.xml" ContentType="application/vnd.openxmlformats-officedocument.themeOverride+xml"/>
  <Override PartName="/ppt/tags/tag10.xml" ContentType="application/vnd.openxmlformats-officedocument.presentationml.tags+xml"/>
  <Override PartName="/ppt/theme/themeOverride7.xml" ContentType="application/vnd.openxmlformats-officedocument.themeOverride+xml"/>
  <Override PartName="/ppt/tags/tag11.xml" ContentType="application/vnd.openxmlformats-officedocument.presentationml.tags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ags/tag12.xml" ContentType="application/vnd.openxmlformats-officedocument.presentationml.tags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ags/tag13.xml" ContentType="application/vnd.openxmlformats-officedocument.presentationml.tags+xml"/>
  <Override PartName="/ppt/theme/themeOverride13.xml" ContentType="application/vnd.openxmlformats-officedocument.themeOverride+xml"/>
  <Override PartName="/ppt/tags/tag14.xml" ContentType="application/vnd.openxmlformats-officedocument.presentationml.tags+xml"/>
  <Override PartName="/ppt/theme/themeOverride14.xml" ContentType="application/vnd.openxmlformats-officedocument.themeOverride+xml"/>
  <Override PartName="/ppt/tags/tag15.xml" ContentType="application/vnd.openxmlformats-officedocument.presentationml.tags+xml"/>
  <Override PartName="/ppt/theme/themeOverride15.xml" ContentType="application/vnd.openxmlformats-officedocument.themeOverride+xml"/>
  <Override PartName="/ppt/tags/tag16.xml" ContentType="application/vnd.openxmlformats-officedocument.presentationml.tags+xml"/>
  <Override PartName="/ppt/theme/themeOverride16.xml" ContentType="application/vnd.openxmlformats-officedocument.themeOverride+xml"/>
  <Override PartName="/ppt/tags/tag17.xml" ContentType="application/vnd.openxmlformats-officedocument.presentationml.tags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ags/tag18.xml" ContentType="application/vnd.openxmlformats-officedocument.presentationml.tags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ags/tag19.xml" ContentType="application/vnd.openxmlformats-officedocument.presentationml.tags+xml"/>
  <Override PartName="/ppt/theme/themeOverride22.xml" ContentType="application/vnd.openxmlformats-officedocument.themeOverride+xml"/>
  <Override PartName="/ppt/tags/tag20.xml" ContentType="application/vnd.openxmlformats-officedocument.presentationml.tags+xml"/>
  <Override PartName="/ppt/theme/themeOverride23.xml" ContentType="application/vnd.openxmlformats-officedocument.themeOverride+xml"/>
  <Override PartName="/ppt/tags/tag21.xml" ContentType="application/vnd.openxmlformats-officedocument.presentationml.tags+xml"/>
  <Override PartName="/ppt/theme/themeOverride24.xml" ContentType="application/vnd.openxmlformats-officedocument.themeOverride+xml"/>
  <Override PartName="/ppt/tags/tag22.xml" ContentType="application/vnd.openxmlformats-officedocument.presentationml.tags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ags/tag23.xml" ContentType="application/vnd.openxmlformats-officedocument.presentationml.tags+xml"/>
  <Override PartName="/ppt/theme/themeOverride27.xml" ContentType="application/vnd.openxmlformats-officedocument.themeOverride+xml"/>
  <Override PartName="/ppt/tags/tag24.xml" ContentType="application/vnd.openxmlformats-officedocument.presentationml.tags+xml"/>
  <Override PartName="/ppt/theme/themeOverride28.xml" ContentType="application/vnd.openxmlformats-officedocument.themeOverride+xml"/>
  <Override PartName="/ppt/tags/tag25.xml" ContentType="application/vnd.openxmlformats-officedocument.presentationml.tags+xml"/>
  <Override PartName="/ppt/theme/themeOverride29.xml" ContentType="application/vnd.openxmlformats-officedocument.themeOverride+xml"/>
  <Override PartName="/ppt/tags/tag26.xml" ContentType="application/vnd.openxmlformats-officedocument.presentationml.tags+xml"/>
  <Override PartName="/ppt/theme/themeOverride30.xml" ContentType="application/vnd.openxmlformats-officedocument.themeOverride+xml"/>
  <Override PartName="/ppt/tags/tag27.xml" ContentType="application/vnd.openxmlformats-officedocument.presentationml.tags+xml"/>
  <Override PartName="/ppt/theme/themeOverride31.xml" ContentType="application/vnd.openxmlformats-officedocument.themeOverride+xml"/>
  <Override PartName="/ppt/tags/tag28.xml" ContentType="application/vnd.openxmlformats-officedocument.presentationml.tags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4.xml" ContentType="application/vnd.openxmlformats-officedocument.themeOverride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5.xml" ContentType="application/vnd.openxmlformats-officedocument.themeOverride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36.xml" ContentType="application/vnd.openxmlformats-officedocument.themeOverride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37.xml" ContentType="application/vnd.openxmlformats-officedocument.themeOverride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38.xml" ContentType="application/vnd.openxmlformats-officedocument.themeOverride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39.xml" ContentType="application/vnd.openxmlformats-officedocument.themeOverr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40.xml" ContentType="application/vnd.openxmlformats-officedocument.themeOverride+xml"/>
  <Override PartName="/ppt/tags/tag3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302" r:id="rId3"/>
    <p:sldId id="258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03" r:id="rId12"/>
    <p:sldId id="313" r:id="rId13"/>
    <p:sldId id="314" r:id="rId14"/>
    <p:sldId id="315" r:id="rId15"/>
    <p:sldId id="316" r:id="rId16"/>
    <p:sldId id="317" r:id="rId17"/>
    <p:sldId id="318" r:id="rId18"/>
    <p:sldId id="304" r:id="rId19"/>
    <p:sldId id="319" r:id="rId20"/>
    <p:sldId id="320" r:id="rId21"/>
    <p:sldId id="321" r:id="rId22"/>
    <p:sldId id="322" r:id="rId23"/>
    <p:sldId id="323" r:id="rId24"/>
    <p:sldId id="324" r:id="rId25"/>
    <p:sldId id="305" r:id="rId26"/>
    <p:sldId id="325" r:id="rId27"/>
    <p:sldId id="326" r:id="rId28"/>
    <p:sldId id="327" r:id="rId29"/>
    <p:sldId id="328" r:id="rId30"/>
    <p:sldId id="329" r:id="rId31"/>
    <p:sldId id="330" r:id="rId32"/>
    <p:sldId id="261" r:id="rId33"/>
    <p:sldId id="296" r:id="rId34"/>
    <p:sldId id="259" r:id="rId35"/>
    <p:sldId id="260" r:id="rId36"/>
    <p:sldId id="297" r:id="rId37"/>
    <p:sldId id="298" r:id="rId38"/>
    <p:sldId id="299" r:id="rId39"/>
    <p:sldId id="300" r:id="rId40"/>
    <p:sldId id="301" r:id="rId41"/>
    <p:sldId id="33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0F0"/>
    <a:srgbClr val="A9DCF6"/>
    <a:srgbClr val="BABCBD"/>
    <a:srgbClr val="347DAA"/>
    <a:srgbClr val="76A438"/>
    <a:srgbClr val="91B73B"/>
    <a:srgbClr val="1B5B8F"/>
    <a:srgbClr val="11B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14" y="23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1DD2-9A69-4A30-A20B-8ED9F9F614F2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2EF1F-5AB9-4920-AF5B-E1DBE1708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DD0E3BC7-52C8-4431-81AC-2EB824A7FC58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4"/>
            <a:srcRect/>
            <a:stretch>
              <a:fillRect t="-9392" b="-935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4A7F600C-08CE-4A74-BCE8-63CF2C837F86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900466" y="5596302"/>
            <a:ext cx="4391069" cy="558799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3220018" y="2290528"/>
            <a:ext cx="5751966" cy="1099416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lang="zh-CN" altLang="en-US" sz="3600" b="1" dirty="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74" name="文本占位符 13">
            <a:extLst>
              <a:ext uri="{FF2B5EF4-FFF2-40B4-BE49-F238E27FC236}">
                <a16:creationId xmlns:a16="http://schemas.microsoft.com/office/drawing/2014/main" xmlns="" id="{DA05D9E8-4509-4C07-BCB6-9136A59D693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03812" y="4777862"/>
            <a:ext cx="3384376" cy="371475"/>
          </a:xfrm>
        </p:spPr>
        <p:txBody>
          <a:bodyPr anchor="ctr">
            <a:normAutofit/>
          </a:bodyPr>
          <a:lstStyle>
            <a:lvl1pPr marL="0" indent="0" algn="ctr">
              <a:buClr>
                <a:schemeClr val="accent1"/>
              </a:buClr>
              <a:buFontTx/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zh-CN" altLang="en-US" dirty="0"/>
          </a:p>
        </p:txBody>
      </p:sp>
      <p:sp>
        <p:nvSpPr>
          <p:cNvPr id="75" name="文本占位符 13">
            <a:extLst>
              <a:ext uri="{FF2B5EF4-FFF2-40B4-BE49-F238E27FC236}">
                <a16:creationId xmlns:a16="http://schemas.microsoft.com/office/drawing/2014/main" xmlns="" id="{6A748CD7-B892-40CC-BFBC-687DD15CA98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3812" y="5203689"/>
            <a:ext cx="3384376" cy="371475"/>
          </a:xfrm>
        </p:spPr>
        <p:txBody>
          <a:bodyPr anchor="ctr">
            <a:normAutofit/>
          </a:bodyPr>
          <a:lstStyle>
            <a:lvl1pPr marL="0" indent="0" algn="ctr">
              <a:buClr>
                <a:schemeClr val="accent2"/>
              </a:buClr>
              <a:buFontTx/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矩形 1306">
            <a:extLst>
              <a:ext uri="{FF2B5EF4-FFF2-40B4-BE49-F238E27FC236}">
                <a16:creationId xmlns:a16="http://schemas.microsoft.com/office/drawing/2014/main" xmlns="" id="{ABE2C866-3549-4E45-AA41-137F046BB458}"/>
              </a:ext>
            </a:extLst>
          </p:cNvPr>
          <p:cNvSpPr/>
          <p:nvPr userDrawn="1"/>
        </p:nvSpPr>
        <p:spPr>
          <a:xfrm>
            <a:off x="0" y="1916832"/>
            <a:ext cx="12192000" cy="2232248"/>
          </a:xfrm>
          <a:prstGeom prst="rect">
            <a:avLst/>
          </a:prstGeom>
          <a:blipFill>
            <a:blip r:embed="rId2"/>
            <a:srcRect/>
            <a:stretch>
              <a:fillRect t="-132414" b="-1324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08" name="矩形 1307">
            <a:extLst>
              <a:ext uri="{FF2B5EF4-FFF2-40B4-BE49-F238E27FC236}">
                <a16:creationId xmlns:a16="http://schemas.microsoft.com/office/drawing/2014/main" xmlns="" id="{E77B3E1F-60F0-476D-9FA0-3776BD8D0A18}"/>
              </a:ext>
            </a:extLst>
          </p:cNvPr>
          <p:cNvSpPr/>
          <p:nvPr userDrawn="1"/>
        </p:nvSpPr>
        <p:spPr>
          <a:xfrm>
            <a:off x="0" y="1937171"/>
            <a:ext cx="12192000" cy="223224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11" name="标题 1">
            <a:extLst>
              <a:ext uri="{FF2B5EF4-FFF2-40B4-BE49-F238E27FC236}">
                <a16:creationId xmlns:a16="http://schemas.microsoft.com/office/drawing/2014/main" xmlns="" id="{23F96162-8E03-49BE-B58B-035F280284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2176961"/>
            <a:ext cx="10850564" cy="804151"/>
          </a:xfrm>
          <a:noFill/>
        </p:spPr>
        <p:txBody>
          <a:bodyPr anchor="b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312" name="文本占位符 2">
            <a:extLst>
              <a:ext uri="{FF2B5EF4-FFF2-40B4-BE49-F238E27FC236}">
                <a16:creationId xmlns:a16="http://schemas.microsoft.com/office/drawing/2014/main" xmlns="" id="{40D65B69-BC97-4DCC-BBCC-EAA7BEF877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9924" y="3024112"/>
            <a:ext cx="10850564" cy="1082874"/>
          </a:xfrm>
          <a:noFill/>
        </p:spPr>
        <p:txBody>
          <a:bodyPr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00250" marR="0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00250" marR="0" lvl="4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B8E45AA-1ED1-4A3D-8B6B-850B04DF772A}"/>
              </a:ext>
            </a:extLst>
          </p:cNvPr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DBB1DE2-6CE4-45A0-AEAB-4E814F735B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52550"/>
            <a:ext cx="1388536" cy="206381"/>
          </a:xfrm>
          <a:prstGeom prst="rect">
            <a:avLst/>
          </a:prstGeom>
        </p:spPr>
        <p:txBody>
          <a:bodyPr/>
          <a:lstStyle/>
          <a:p>
            <a:fld id="{48E0E747-2041-471C-9F77-FEB66A302685}" type="datetime1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1E732F1-2C34-46DE-8494-4F50A4262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52550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998B4A5-A71F-456C-A1FB-D577D211D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52550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A772A558-8DE6-4F6F-8FC0-AA7E89982B25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4"/>
            <a:srcRect/>
            <a:stretch>
              <a:fillRect t="-9392" b="-935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CEE5D6DF-F894-4898-B8A1-4054E385E15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3468915" y="2540915"/>
            <a:ext cx="5254172" cy="1518469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3468915" y="4317085"/>
            <a:ext cx="5254172" cy="310871"/>
          </a:xfrm>
        </p:spPr>
        <p:txBody>
          <a:bodyPr vert="horz" lIns="91440" tIns="45720" rIns="91440" bIns="45720" rtlCol="0">
            <a:normAutofit/>
          </a:bodyPr>
          <a:lstStyle>
            <a:lvl1pPr marL="228589" marR="0" indent="-228589" algn="ctr" fontAlgn="auto">
              <a:spcAft>
                <a:spcPts val="0"/>
              </a:spcAft>
              <a:buClrTx/>
              <a:buSzTx/>
              <a:buNone/>
              <a:tabLst/>
              <a:defRPr lang="zh-CN" altLang="en-US" sz="14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3468915" y="4632719"/>
            <a:ext cx="5254172" cy="310871"/>
          </a:xfrm>
        </p:spPr>
        <p:txBody>
          <a:bodyPr vert="horz" lIns="91440" tIns="45720" rIns="91440" bIns="45720" rtlCol="0">
            <a:normAutofit/>
          </a:bodyPr>
          <a:lstStyle>
            <a:lvl1pPr marL="228589" marR="0" indent="-228589" algn="ctr" fontAlgn="auto">
              <a:spcAft>
                <a:spcPts val="0"/>
              </a:spcAft>
              <a:buClrTx/>
              <a:buSzTx/>
              <a:buNone/>
              <a:tabLst/>
              <a:defRPr lang="zh-CN" altLang="en-US" sz="14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00250" marR="0" lvl="4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4"/>
            <a:endParaRPr lang="zh-CN" altLang="en-US" dirty="0"/>
          </a:p>
        </p:txBody>
      </p:sp>
      <p:sp>
        <p:nvSpPr>
          <p:cNvPr id="17" name="日期占位符 3">
            <a:extLst>
              <a:ext uri="{FF2B5EF4-FFF2-40B4-BE49-F238E27FC236}">
                <a16:creationId xmlns:a16="http://schemas.microsoft.com/office/drawing/2014/main" xmlns="" id="{B15FB670-1CB8-408A-866E-C402D6C615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3504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6140A808-8FBF-4629-AC1F-59F65768A992}" type="datetime1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18" name="页脚占位符 4">
            <a:extLst>
              <a:ext uri="{FF2B5EF4-FFF2-40B4-BE49-F238E27FC236}">
                <a16:creationId xmlns:a16="http://schemas.microsoft.com/office/drawing/2014/main" xmlns="" id="{6B548A66-92E4-46DB-AED4-419A1AE918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3504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9" name="灯片编号占位符 5">
            <a:extLst>
              <a:ext uri="{FF2B5EF4-FFF2-40B4-BE49-F238E27FC236}">
                <a16:creationId xmlns:a16="http://schemas.microsoft.com/office/drawing/2014/main" xmlns="" id="{D280CA3A-9277-4146-B34B-1CE445EEE4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3504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669924" y="1016000"/>
            <a:ext cx="10850563" cy="36000"/>
            <a:chOff x="564668" y="0"/>
            <a:chExt cx="27329872" cy="6858000"/>
          </a:xfrm>
          <a:solidFill>
            <a:schemeClr val="accent1"/>
          </a:solidFill>
        </p:grpSpPr>
        <p:sp>
          <p:nvSpPr>
            <p:cNvPr id="12" name="平行四边形 13"/>
            <p:cNvSpPr/>
            <p:nvPr/>
          </p:nvSpPr>
          <p:spPr>
            <a:xfrm flipH="1">
              <a:off x="664630" y="0"/>
              <a:ext cx="2722991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0" name="平行四边形 14"/>
            <p:cNvSpPr/>
            <p:nvPr/>
          </p:nvSpPr>
          <p:spPr>
            <a:xfrm flipH="1">
              <a:off x="564668" y="0"/>
              <a:ext cx="7183963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marR="0" indent="-1714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kumimoji="0" lang="zh-CN" altLang="en-US" sz="1200" b="0" i="0" u="none" strike="noStrike" kern="1200" cap="none" spc="0" normalizeH="0" baseline="0" noProof="0">
          <a:ln>
            <a:noFill/>
          </a:ln>
          <a:solidFill>
            <a:srgbClr val="000000"/>
          </a:solidFill>
          <a:effectLst/>
          <a:uLnTx/>
          <a:uFillTx/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9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2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10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3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4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.jpeg"/><Relationship Id="rId2" Type="http://schemas.openxmlformats.org/officeDocument/2006/relationships/tags" Target="../tags/tag25.xml"/><Relationship Id="rId1" Type="http://schemas.openxmlformats.org/officeDocument/2006/relationships/themeOverride" Target="../theme/themeOverride28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Relationship Id="rId9" Type="http://schemas.openxmlformats.org/officeDocument/2006/relationships/image" Target="../media/image1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29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30.xml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31.xml"/><Relationship Id="rId4" Type="http://schemas.openxmlformats.org/officeDocument/2006/relationships/image" Target="../media/image12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themeOverride" Target="../theme/themeOverride34.xml"/><Relationship Id="rId4" Type="http://schemas.openxmlformats.org/officeDocument/2006/relationships/notesSlide" Target="../notesSlides/notes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0.xml"/><Relationship Id="rId1" Type="http://schemas.openxmlformats.org/officeDocument/2006/relationships/themeOverride" Target="../theme/themeOverride35.xml"/><Relationship Id="rId4" Type="http://schemas.openxmlformats.org/officeDocument/2006/relationships/notesSlide" Target="../notesSlides/notes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hemeOverride" Target="../theme/themeOverride36.xml"/><Relationship Id="rId4" Type="http://schemas.openxmlformats.org/officeDocument/2006/relationships/notesSlide" Target="../notesSlides/notesSlide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2.xml"/><Relationship Id="rId1" Type="http://schemas.openxmlformats.org/officeDocument/2006/relationships/themeOverride" Target="../theme/themeOverride3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3.xml"/><Relationship Id="rId1" Type="http://schemas.openxmlformats.org/officeDocument/2006/relationships/themeOverride" Target="../theme/themeOverride3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4.xml"/><Relationship Id="rId1" Type="http://schemas.openxmlformats.org/officeDocument/2006/relationships/themeOverride" Target="../theme/themeOverride39.xml"/><Relationship Id="rId4" Type="http://schemas.openxmlformats.org/officeDocument/2006/relationships/notesSlide" Target="../notesSlides/notes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6.png"/><Relationship Id="rId2" Type="http://schemas.openxmlformats.org/officeDocument/2006/relationships/tags" Target="../tags/tag35.xml"/><Relationship Id="rId1" Type="http://schemas.openxmlformats.org/officeDocument/2006/relationships/themeOverride" Target="../theme/themeOverride40.xml"/><Relationship Id="rId6" Type="http://schemas.openxmlformats.org/officeDocument/2006/relationships/image" Target="../media/image25.emf"/><Relationship Id="rId5" Type="http://schemas.openxmlformats.org/officeDocument/2006/relationships/hyperlink" Target="https://www.islide.cc/" TargetMode="External"/><Relationship Id="rId4" Type="http://schemas.openxmlformats.org/officeDocument/2006/relationships/notesSlide" Target="../notesSlides/notesSlide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副标题 38"/>
          <p:cNvSpPr>
            <a:spLocks noGrp="1"/>
          </p:cNvSpPr>
          <p:nvPr>
            <p:ph type="subTitle" idx="1"/>
          </p:nvPr>
        </p:nvSpPr>
        <p:spPr>
          <a:xfrm>
            <a:off x="3900466" y="5563344"/>
            <a:ext cx="4391069" cy="558799"/>
          </a:xfrm>
        </p:spPr>
        <p:txBody>
          <a:bodyPr>
            <a:normAutofit/>
          </a:bodyPr>
          <a:lstStyle/>
          <a:p>
            <a:r>
              <a:rPr lang="en-US" altLang="zh-CN" sz="1200" dirty="0"/>
              <a:t>www.islide.cc</a:t>
            </a:r>
            <a:endParaRPr lang="en-US" altLang="en-US" sz="1200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20017" y="2437436"/>
            <a:ext cx="5751966" cy="1292591"/>
          </a:xfrm>
        </p:spPr>
        <p:txBody>
          <a:bodyPr/>
          <a:lstStyle/>
          <a:p>
            <a:r>
              <a:rPr lang="zh-CN" altLang="en-US" b="0" dirty="0"/>
              <a:t>简约平静优雅商务个人简历主题模板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DB863956-5A70-4E31-98F0-F2CD9D54E3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3812" y="4762114"/>
            <a:ext cx="3384376" cy="371475"/>
          </a:xfrm>
        </p:spPr>
        <p:txBody>
          <a:bodyPr>
            <a:normAutofit/>
          </a:bodyPr>
          <a:lstStyle/>
          <a:p>
            <a:r>
              <a:rPr lang="en-US" altLang="zh-CN" sz="1200" dirty="0"/>
              <a:t>Subtitle here</a:t>
            </a:r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xmlns="" id="{5DE5D49A-2E99-41EE-B7FA-43F55454C1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altLang="zh-CN" sz="1200" dirty="0"/>
              <a:t>Speaker name and title</a:t>
            </a:r>
          </a:p>
        </p:txBody>
      </p:sp>
      <p:sp>
        <p:nvSpPr>
          <p:cNvPr id="11" name="文本框 34">
            <a:extLst>
              <a:ext uri="{FF2B5EF4-FFF2-40B4-BE49-F238E27FC236}">
                <a16:creationId xmlns:a16="http://schemas.microsoft.com/office/drawing/2014/main" xmlns="" id="{02261A10-8261-4BF0-9DE4-6349967CC7D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220017" y="1980902"/>
            <a:ext cx="5751966" cy="456535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pc="600" dirty="0">
                <a:solidFill>
                  <a:schemeClr val="bg1"/>
                </a:solidFill>
                <a:ea typeface="Montserrat Semi" charset="0"/>
                <a:cs typeface="Montserrat Semi" charset="0"/>
              </a:rPr>
              <a:t>ANNUAL WORK REPORT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16a3c790-1bf3-4a1c-b28f-ab3b7e88d02e" descr="9x4AAB+LCAAAAAAABADlmd9v2jAQx/8Xb3tDVUji0eaNH2ND09ZqoO1h4sFLDHhLHJSYirXK/147iUMMSetqSEyOeIHznX33de4+ingEb9nfLQYemEcoYROC1gmKZgxHoAdmAfDoLgx7YERoQOj6YxLvtinwfj5WYfWVH4RtvqNwh0UsJYygsPjpnfhLty+EkmgXlW7WlcVNaF8z9a3CSIIgxHW3GWU4ua9O6Atb/n3OEn7ANE4ixPiBj1b2DpRLwLu2r6xMBAd4z4N6YFGkJfMp0xMCNNYpFkSZd3HKSEwPEXeI64Z5Sg3FHgUdXHlaOGHER+EwJGsaYSoyLmrli5/ihDzElKnLY0yL2M8Yb0v95uSBn7dCYYqlChu0xV/5ObK43NDnYd9wiBi5VzwUWx9kVVmVk1Dj2K2n7LysxDyIw0vl2SoaZz0zRJ35MX2FpramqLboncPW/y7qAu/Z6xQVEXU5mxqqrZg8HbFBPfUyhaa8lw2ZV7NkHIdx8vIskW4n67erFfHxYoMjLH0WhLIhDXjSgRwko4SsN4ziNC0Nt79+Y5/VwjwovHbphu/5Zjp13YE9doEsz8qaBoo8UHegHPnr3FMeUr8oXm+K2dD3ucxl5kVBuf2kTpl+y1WOkP/nhUaXSSs3Wxifv9n/nBL5dodbtbuGCVtnpGlONFt5euzOYkJPU11RFUycQ9QLYcI2CRPvFUx8mAwmTr8RE7aJmGhvdFMxMRjUKeF0jRKOzkRz9Aaaozw8TmcpoaepJiUchRLnEPVClHBMosRAocQQik8jJRwTKdHe6MZSQnmXcLtGCVdnorl6A81VHh63s5TQ01STEq5CiXOIeiFKuCZR4lqhxHQ6tiyrkRKuiZRob3RTKaH+MQG7RgmoM9Gg3kCDysMDO0sJPU01KQEVSpxD1AtRAppEiRuFEnB0M5o0v0tAEynR3ujPU2KZPQG6Nxop9x4AAA==">
            <a:extLst>
              <a:ext uri="{FF2B5EF4-FFF2-40B4-BE49-F238E27FC236}">
                <a16:creationId xmlns:a16="http://schemas.microsoft.com/office/drawing/2014/main" xmlns="" id="{FD55AA22-6B2B-4868-A52C-A10EC4FDD44C}"/>
              </a:ext>
            </a:extLst>
          </p:cNvPr>
          <p:cNvGrpSpPr>
            <a:grpSpLocks noChangeAspect="1"/>
          </p:cNvGrpSpPr>
          <p:nvPr/>
        </p:nvGrpSpPr>
        <p:grpSpPr>
          <a:xfrm>
            <a:off x="2709791" y="799858"/>
            <a:ext cx="6772419" cy="5258285"/>
            <a:chOff x="2764410" y="763196"/>
            <a:chExt cx="6772419" cy="5258285"/>
          </a:xfrm>
        </p:grpSpPr>
        <p:sp>
          <p:nvSpPr>
            <p:cNvPr id="6" name="RelativeShape1">
              <a:extLst>
                <a:ext uri="{FF2B5EF4-FFF2-40B4-BE49-F238E27FC236}">
                  <a16:creationId xmlns:a16="http://schemas.microsoft.com/office/drawing/2014/main" xmlns="" id="{754C9B1C-A860-4E6D-B9A2-430AF2553180}"/>
                </a:ext>
              </a:extLst>
            </p:cNvPr>
            <p:cNvSpPr/>
            <p:nvPr/>
          </p:nvSpPr>
          <p:spPr>
            <a:xfrm>
              <a:off x="5476206" y="2272248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lativeShape2">
              <a:extLst>
                <a:ext uri="{FF2B5EF4-FFF2-40B4-BE49-F238E27FC236}">
                  <a16:creationId xmlns:a16="http://schemas.microsoft.com/office/drawing/2014/main" xmlns="" id="{EE35EA33-C7F3-452B-9FAA-5D3E4C8DCA69}"/>
                </a:ext>
              </a:extLst>
            </p:cNvPr>
            <p:cNvSpPr/>
            <p:nvPr/>
          </p:nvSpPr>
          <p:spPr>
            <a:xfrm>
              <a:off x="8395259" y="2148339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lativeShape3">
              <a:extLst>
                <a:ext uri="{FF2B5EF4-FFF2-40B4-BE49-F238E27FC236}">
                  <a16:creationId xmlns:a16="http://schemas.microsoft.com/office/drawing/2014/main" xmlns="" id="{FC62BECE-27C6-407A-B6A3-6F5527F6414F}"/>
                </a:ext>
              </a:extLst>
            </p:cNvPr>
            <p:cNvSpPr/>
            <p:nvPr/>
          </p:nvSpPr>
          <p:spPr>
            <a:xfrm>
              <a:off x="3082825" y="888270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lativeShape4">
              <a:extLst>
                <a:ext uri="{FF2B5EF4-FFF2-40B4-BE49-F238E27FC236}">
                  <a16:creationId xmlns:a16="http://schemas.microsoft.com/office/drawing/2014/main" xmlns="" id="{8A8DF28E-34D3-40F1-BE2C-71271CFF9153}"/>
                </a:ext>
              </a:extLst>
            </p:cNvPr>
            <p:cNvSpPr/>
            <p:nvPr/>
          </p:nvSpPr>
          <p:spPr>
            <a:xfrm>
              <a:off x="2764410" y="3593274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lativeShape5">
              <a:extLst>
                <a:ext uri="{FF2B5EF4-FFF2-40B4-BE49-F238E27FC236}">
                  <a16:creationId xmlns:a16="http://schemas.microsoft.com/office/drawing/2014/main" xmlns="" id="{FA700E14-B1D6-4985-B1D2-613733E7422E}"/>
                </a:ext>
              </a:extLst>
            </p:cNvPr>
            <p:cNvSpPr/>
            <p:nvPr/>
          </p:nvSpPr>
          <p:spPr>
            <a:xfrm>
              <a:off x="5747006" y="763196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42">
              <a:extLst>
                <a:ext uri="{FF2B5EF4-FFF2-40B4-BE49-F238E27FC236}">
                  <a16:creationId xmlns:a16="http://schemas.microsoft.com/office/drawing/2014/main" xmlns="" id="{4546AFA8-759B-49FE-A41F-C9C871261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010" y="2877008"/>
              <a:ext cx="295782" cy="29578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CCE1C4B3-AA93-4213-9441-05D2D7342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1999" y="2711131"/>
              <a:ext cx="673504" cy="1468917"/>
            </a:xfrm>
            <a:custGeom>
              <a:avLst/>
              <a:gdLst>
                <a:gd name="T0" fmla="*/ 8 w 337"/>
                <a:gd name="T1" fmla="*/ 735 h 735"/>
                <a:gd name="T2" fmla="*/ 0 w 337"/>
                <a:gd name="T3" fmla="*/ 727 h 735"/>
                <a:gd name="T4" fmla="*/ 329 w 337"/>
                <a:gd name="T5" fmla="*/ 0 h 735"/>
                <a:gd name="T6" fmla="*/ 337 w 337"/>
                <a:gd name="T7" fmla="*/ 8 h 735"/>
                <a:gd name="T8" fmla="*/ 8 w 337"/>
                <a:gd name="T9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735">
                  <a:moveTo>
                    <a:pt x="8" y="735"/>
                  </a:moveTo>
                  <a:lnTo>
                    <a:pt x="0" y="727"/>
                  </a:lnTo>
                  <a:lnTo>
                    <a:pt x="329" y="0"/>
                  </a:lnTo>
                  <a:lnTo>
                    <a:pt x="337" y="8"/>
                  </a:lnTo>
                  <a:lnTo>
                    <a:pt x="8" y="7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12C2762E-9C89-42C2-AFA3-73E93944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9515" y="1637922"/>
              <a:ext cx="1083201" cy="1073209"/>
            </a:xfrm>
            <a:custGeom>
              <a:avLst/>
              <a:gdLst>
                <a:gd name="T0" fmla="*/ 8 w 542"/>
                <a:gd name="T1" fmla="*/ 537 h 537"/>
                <a:gd name="T2" fmla="*/ 0 w 542"/>
                <a:gd name="T3" fmla="*/ 529 h 537"/>
                <a:gd name="T4" fmla="*/ 534 w 542"/>
                <a:gd name="T5" fmla="*/ 0 h 537"/>
                <a:gd name="T6" fmla="*/ 542 w 542"/>
                <a:gd name="T7" fmla="*/ 8 h 537"/>
                <a:gd name="T8" fmla="*/ 8 w 542"/>
                <a:gd name="T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537">
                  <a:moveTo>
                    <a:pt x="8" y="537"/>
                  </a:moveTo>
                  <a:lnTo>
                    <a:pt x="0" y="529"/>
                  </a:lnTo>
                  <a:lnTo>
                    <a:pt x="534" y="0"/>
                  </a:lnTo>
                  <a:lnTo>
                    <a:pt x="542" y="8"/>
                  </a:lnTo>
                  <a:lnTo>
                    <a:pt x="8" y="5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5F12962E-8412-421F-B911-80043E8AE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480" y="1308165"/>
              <a:ext cx="2298305" cy="1418953"/>
            </a:xfrm>
            <a:custGeom>
              <a:avLst/>
              <a:gdLst>
                <a:gd name="T0" fmla="*/ 0 w 1150"/>
                <a:gd name="T1" fmla="*/ 710 h 710"/>
                <a:gd name="T2" fmla="*/ 0 w 1150"/>
                <a:gd name="T3" fmla="*/ 702 h 710"/>
                <a:gd name="T4" fmla="*/ 1150 w 1150"/>
                <a:gd name="T5" fmla="*/ 0 h 710"/>
                <a:gd name="T6" fmla="*/ 1150 w 1150"/>
                <a:gd name="T7" fmla="*/ 0 h 710"/>
                <a:gd name="T8" fmla="*/ 0 w 1150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0" h="710">
                  <a:moveTo>
                    <a:pt x="0" y="710"/>
                  </a:moveTo>
                  <a:lnTo>
                    <a:pt x="0" y="702"/>
                  </a:lnTo>
                  <a:lnTo>
                    <a:pt x="1150" y="0"/>
                  </a:lnTo>
                  <a:lnTo>
                    <a:pt x="1150" y="0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7E7D43CE-2581-4DCF-A230-0992E6C3C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480" y="2793070"/>
              <a:ext cx="443673" cy="909330"/>
            </a:xfrm>
            <a:custGeom>
              <a:avLst/>
              <a:gdLst>
                <a:gd name="T0" fmla="*/ 214 w 222"/>
                <a:gd name="T1" fmla="*/ 455 h 455"/>
                <a:gd name="T2" fmla="*/ 0 w 222"/>
                <a:gd name="T3" fmla="*/ 0 h 455"/>
                <a:gd name="T4" fmla="*/ 0 w 222"/>
                <a:gd name="T5" fmla="*/ 0 h 455"/>
                <a:gd name="T6" fmla="*/ 222 w 222"/>
                <a:gd name="T7" fmla="*/ 455 h 455"/>
                <a:gd name="T8" fmla="*/ 214 w 222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55">
                  <a:moveTo>
                    <a:pt x="214" y="45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22" y="455"/>
                  </a:lnTo>
                  <a:lnTo>
                    <a:pt x="214" y="4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DA1A51A0-509B-4CEC-9B8F-A7B3F08CF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9515" y="2711131"/>
              <a:ext cx="2494161" cy="1750709"/>
            </a:xfrm>
            <a:custGeom>
              <a:avLst/>
              <a:gdLst>
                <a:gd name="T0" fmla="*/ 1240 w 1248"/>
                <a:gd name="T1" fmla="*/ 876 h 876"/>
                <a:gd name="T2" fmla="*/ 0 w 1248"/>
                <a:gd name="T3" fmla="*/ 8 h 876"/>
                <a:gd name="T4" fmla="*/ 8 w 1248"/>
                <a:gd name="T5" fmla="*/ 0 h 876"/>
                <a:gd name="T6" fmla="*/ 1248 w 1248"/>
                <a:gd name="T7" fmla="*/ 867 h 876"/>
                <a:gd name="T8" fmla="*/ 1240 w 1248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8" h="876">
                  <a:moveTo>
                    <a:pt x="1240" y="876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248" y="867"/>
                  </a:lnTo>
                  <a:lnTo>
                    <a:pt x="1240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1DCBB08B-EF0E-46EC-AEB2-23479D999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540" y="1522007"/>
              <a:ext cx="1067213" cy="131903"/>
            </a:xfrm>
            <a:custGeom>
              <a:avLst/>
              <a:gdLst>
                <a:gd name="T0" fmla="*/ 534 w 534"/>
                <a:gd name="T1" fmla="*/ 66 h 66"/>
                <a:gd name="T2" fmla="*/ 0 w 534"/>
                <a:gd name="T3" fmla="*/ 8 h 66"/>
                <a:gd name="T4" fmla="*/ 0 w 534"/>
                <a:gd name="T5" fmla="*/ 0 h 66"/>
                <a:gd name="T6" fmla="*/ 534 w 534"/>
                <a:gd name="T7" fmla="*/ 58 h 66"/>
                <a:gd name="T8" fmla="*/ 534 w 53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66">
                  <a:moveTo>
                    <a:pt x="534" y="6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34" y="58"/>
                  </a:lnTo>
                  <a:lnTo>
                    <a:pt x="534" y="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A0B80721-6DAC-4F8B-B327-C74D4F85C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1624" y="1603947"/>
              <a:ext cx="2200378" cy="1255074"/>
            </a:xfrm>
            <a:custGeom>
              <a:avLst/>
              <a:gdLst>
                <a:gd name="T0" fmla="*/ 1092 w 1101"/>
                <a:gd name="T1" fmla="*/ 628 h 628"/>
                <a:gd name="T2" fmla="*/ 0 w 1101"/>
                <a:gd name="T3" fmla="*/ 9 h 628"/>
                <a:gd name="T4" fmla="*/ 8 w 1101"/>
                <a:gd name="T5" fmla="*/ 0 h 628"/>
                <a:gd name="T6" fmla="*/ 1101 w 1101"/>
                <a:gd name="T7" fmla="*/ 620 h 628"/>
                <a:gd name="T8" fmla="*/ 1092 w 1101"/>
                <a:gd name="T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628">
                  <a:moveTo>
                    <a:pt x="1092" y="62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101" y="620"/>
                  </a:lnTo>
                  <a:lnTo>
                    <a:pt x="1092" y="6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B48D2315-7D92-479F-A6CF-5F52A5E2C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758" y="1308165"/>
              <a:ext cx="2676028" cy="163879"/>
            </a:xfrm>
            <a:custGeom>
              <a:avLst/>
              <a:gdLst>
                <a:gd name="T0" fmla="*/ 0 w 1339"/>
                <a:gd name="T1" fmla="*/ 82 h 82"/>
                <a:gd name="T2" fmla="*/ 0 w 1339"/>
                <a:gd name="T3" fmla="*/ 74 h 82"/>
                <a:gd name="T4" fmla="*/ 1339 w 1339"/>
                <a:gd name="T5" fmla="*/ 0 h 82"/>
                <a:gd name="T6" fmla="*/ 1339 w 1339"/>
                <a:gd name="T7" fmla="*/ 8 h 82"/>
                <a:gd name="T8" fmla="*/ 0 w 133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82">
                  <a:moveTo>
                    <a:pt x="0" y="82"/>
                  </a:moveTo>
                  <a:lnTo>
                    <a:pt x="0" y="74"/>
                  </a:lnTo>
                  <a:lnTo>
                    <a:pt x="1339" y="0"/>
                  </a:lnTo>
                  <a:lnTo>
                    <a:pt x="1339" y="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813ED713-9E0E-44A6-A625-92A3E1675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781" y="1472045"/>
              <a:ext cx="2855895" cy="2989795"/>
            </a:xfrm>
            <a:custGeom>
              <a:avLst/>
              <a:gdLst>
                <a:gd name="T0" fmla="*/ 1421 w 1429"/>
                <a:gd name="T1" fmla="*/ 1496 h 1496"/>
                <a:gd name="T2" fmla="*/ 0 w 1429"/>
                <a:gd name="T3" fmla="*/ 9 h 1496"/>
                <a:gd name="T4" fmla="*/ 8 w 1429"/>
                <a:gd name="T5" fmla="*/ 0 h 1496"/>
                <a:gd name="T6" fmla="*/ 1429 w 1429"/>
                <a:gd name="T7" fmla="*/ 1487 h 1496"/>
                <a:gd name="T8" fmla="*/ 1421 w 1429"/>
                <a:gd name="T9" fmla="*/ 149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9" h="1496">
                  <a:moveTo>
                    <a:pt x="1421" y="1496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429" y="1487"/>
                  </a:lnTo>
                  <a:lnTo>
                    <a:pt x="1421" y="14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6F39B803-DCFD-4906-9E63-CC27E5073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023" y="1456056"/>
              <a:ext cx="377722" cy="2708003"/>
            </a:xfrm>
            <a:custGeom>
              <a:avLst/>
              <a:gdLst>
                <a:gd name="T0" fmla="*/ 8 w 189"/>
                <a:gd name="T1" fmla="*/ 1355 h 1355"/>
                <a:gd name="T2" fmla="*/ 0 w 189"/>
                <a:gd name="T3" fmla="*/ 1355 h 1355"/>
                <a:gd name="T4" fmla="*/ 180 w 189"/>
                <a:gd name="T5" fmla="*/ 0 h 1355"/>
                <a:gd name="T6" fmla="*/ 189 w 189"/>
                <a:gd name="T7" fmla="*/ 8 h 1355"/>
                <a:gd name="T8" fmla="*/ 8 w 189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355">
                  <a:moveTo>
                    <a:pt x="8" y="1355"/>
                  </a:moveTo>
                  <a:lnTo>
                    <a:pt x="0" y="1355"/>
                  </a:lnTo>
                  <a:lnTo>
                    <a:pt x="180" y="0"/>
                  </a:lnTo>
                  <a:lnTo>
                    <a:pt x="189" y="8"/>
                  </a:lnTo>
                  <a:lnTo>
                    <a:pt x="8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7EBE199E-49A4-4135-BC93-AE8A7D77D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695" y="4064132"/>
              <a:ext cx="311770" cy="31376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24FB3659-FFC4-4FA9-97EB-5F2399039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612" y="2579228"/>
              <a:ext cx="279794" cy="27979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xmlns="" id="{21FB7C52-1DE1-4A4B-BA92-8B41CBC49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733" y="1587959"/>
              <a:ext cx="311770" cy="1107183"/>
            </a:xfrm>
            <a:custGeom>
              <a:avLst/>
              <a:gdLst>
                <a:gd name="T0" fmla="*/ 148 w 156"/>
                <a:gd name="T1" fmla="*/ 554 h 554"/>
                <a:gd name="T2" fmla="*/ 0 w 156"/>
                <a:gd name="T3" fmla="*/ 0 h 554"/>
                <a:gd name="T4" fmla="*/ 8 w 156"/>
                <a:gd name="T5" fmla="*/ 0 h 554"/>
                <a:gd name="T6" fmla="*/ 156 w 156"/>
                <a:gd name="T7" fmla="*/ 554 h 554"/>
                <a:gd name="T8" fmla="*/ 148 w 156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54">
                  <a:moveTo>
                    <a:pt x="148" y="5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6" y="554"/>
                  </a:lnTo>
                  <a:lnTo>
                    <a:pt x="148" y="5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xmlns="" id="{5F851D0A-DF44-41C9-AA21-A37745FCE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165" y="3024899"/>
              <a:ext cx="1247081" cy="677501"/>
            </a:xfrm>
            <a:custGeom>
              <a:avLst/>
              <a:gdLst>
                <a:gd name="T0" fmla="*/ 8 w 624"/>
                <a:gd name="T1" fmla="*/ 339 h 339"/>
                <a:gd name="T2" fmla="*/ 0 w 624"/>
                <a:gd name="T3" fmla="*/ 339 h 339"/>
                <a:gd name="T4" fmla="*/ 624 w 624"/>
                <a:gd name="T5" fmla="*/ 0 h 339"/>
                <a:gd name="T6" fmla="*/ 624 w 624"/>
                <a:gd name="T7" fmla="*/ 0 h 339"/>
                <a:gd name="T8" fmla="*/ 8 w 624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339">
                  <a:moveTo>
                    <a:pt x="8" y="339"/>
                  </a:moveTo>
                  <a:lnTo>
                    <a:pt x="0" y="339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8" y="3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xmlns="" id="{59F93799-216A-4819-9391-C40EFFB1D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176" y="1653910"/>
              <a:ext cx="623540" cy="2014514"/>
            </a:xfrm>
            <a:custGeom>
              <a:avLst/>
              <a:gdLst>
                <a:gd name="T0" fmla="*/ 8 w 312"/>
                <a:gd name="T1" fmla="*/ 1008 h 1008"/>
                <a:gd name="T2" fmla="*/ 0 w 312"/>
                <a:gd name="T3" fmla="*/ 1000 h 1008"/>
                <a:gd name="T4" fmla="*/ 304 w 312"/>
                <a:gd name="T5" fmla="*/ 0 h 1008"/>
                <a:gd name="T6" fmla="*/ 312 w 312"/>
                <a:gd name="T7" fmla="*/ 0 h 1008"/>
                <a:gd name="T8" fmla="*/ 8 w 312"/>
                <a:gd name="T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008">
                  <a:moveTo>
                    <a:pt x="8" y="1008"/>
                  </a:moveTo>
                  <a:lnTo>
                    <a:pt x="0" y="100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8" y="10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xmlns="" id="{CBA6670B-E943-4F50-86C9-A3A78A327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165" y="3702399"/>
              <a:ext cx="2018512" cy="759440"/>
            </a:xfrm>
            <a:custGeom>
              <a:avLst/>
              <a:gdLst>
                <a:gd name="T0" fmla="*/ 1010 w 1010"/>
                <a:gd name="T1" fmla="*/ 380 h 380"/>
                <a:gd name="T2" fmla="*/ 0 w 1010"/>
                <a:gd name="T3" fmla="*/ 8 h 380"/>
                <a:gd name="T4" fmla="*/ 0 w 1010"/>
                <a:gd name="T5" fmla="*/ 0 h 380"/>
                <a:gd name="T6" fmla="*/ 1010 w 1010"/>
                <a:gd name="T7" fmla="*/ 371 h 380"/>
                <a:gd name="T8" fmla="*/ 1010 w 1010"/>
                <a:gd name="T9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0" h="380">
                  <a:moveTo>
                    <a:pt x="1010" y="38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010" y="371"/>
                  </a:lnTo>
                  <a:lnTo>
                    <a:pt x="1010" y="3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xmlns="" id="{9F62CF3F-400A-40EA-882F-7ACC10D10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963" y="4214022"/>
              <a:ext cx="3101713" cy="247817"/>
            </a:xfrm>
            <a:custGeom>
              <a:avLst/>
              <a:gdLst>
                <a:gd name="T0" fmla="*/ 1552 w 1552"/>
                <a:gd name="T1" fmla="*/ 124 h 124"/>
                <a:gd name="T2" fmla="*/ 0 w 1552"/>
                <a:gd name="T3" fmla="*/ 8 h 124"/>
                <a:gd name="T4" fmla="*/ 0 w 1552"/>
                <a:gd name="T5" fmla="*/ 0 h 124"/>
                <a:gd name="T6" fmla="*/ 1552 w 1552"/>
                <a:gd name="T7" fmla="*/ 115 h 124"/>
                <a:gd name="T8" fmla="*/ 1552 w 1552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24">
                  <a:moveTo>
                    <a:pt x="1552" y="12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52" y="115"/>
                  </a:lnTo>
                  <a:lnTo>
                    <a:pt x="1552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xmlns="" id="{A79FB420-845D-4E60-8E86-264A36C28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3676" y="4214022"/>
              <a:ext cx="1460924" cy="247817"/>
            </a:xfrm>
            <a:custGeom>
              <a:avLst/>
              <a:gdLst>
                <a:gd name="T0" fmla="*/ 0 w 731"/>
                <a:gd name="T1" fmla="*/ 124 h 124"/>
                <a:gd name="T2" fmla="*/ 0 w 731"/>
                <a:gd name="T3" fmla="*/ 115 h 124"/>
                <a:gd name="T4" fmla="*/ 731 w 731"/>
                <a:gd name="T5" fmla="*/ 0 h 124"/>
                <a:gd name="T6" fmla="*/ 731 w 731"/>
                <a:gd name="T7" fmla="*/ 8 h 124"/>
                <a:gd name="T8" fmla="*/ 0 w 731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24">
                  <a:moveTo>
                    <a:pt x="0" y="124"/>
                  </a:moveTo>
                  <a:lnTo>
                    <a:pt x="0" y="115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xmlns="" id="{74E67F55-20C7-4B8D-BB58-7A34E8D1C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901" y="3024899"/>
              <a:ext cx="409699" cy="1189124"/>
            </a:xfrm>
            <a:custGeom>
              <a:avLst/>
              <a:gdLst>
                <a:gd name="T0" fmla="*/ 205 w 205"/>
                <a:gd name="T1" fmla="*/ 595 h 595"/>
                <a:gd name="T2" fmla="*/ 0 w 205"/>
                <a:gd name="T3" fmla="*/ 0 h 595"/>
                <a:gd name="T4" fmla="*/ 0 w 205"/>
                <a:gd name="T5" fmla="*/ 0 h 595"/>
                <a:gd name="T6" fmla="*/ 205 w 205"/>
                <a:gd name="T7" fmla="*/ 595 h 595"/>
                <a:gd name="T8" fmla="*/ 205 w 205"/>
                <a:gd name="T9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595">
                  <a:moveTo>
                    <a:pt x="205" y="59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595"/>
                  </a:lnTo>
                  <a:lnTo>
                    <a:pt x="205" y="5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xmlns="" id="{1DCAE26C-E661-4714-B278-24E3E1BD2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7688" y="3024899"/>
              <a:ext cx="1067213" cy="1436941"/>
            </a:xfrm>
            <a:custGeom>
              <a:avLst/>
              <a:gdLst>
                <a:gd name="T0" fmla="*/ 8 w 534"/>
                <a:gd name="T1" fmla="*/ 719 h 719"/>
                <a:gd name="T2" fmla="*/ 0 w 534"/>
                <a:gd name="T3" fmla="*/ 710 h 719"/>
                <a:gd name="T4" fmla="*/ 534 w 534"/>
                <a:gd name="T5" fmla="*/ 0 h 719"/>
                <a:gd name="T6" fmla="*/ 534 w 534"/>
                <a:gd name="T7" fmla="*/ 0 h 719"/>
                <a:gd name="T8" fmla="*/ 8 w 534"/>
                <a:gd name="T9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719">
                  <a:moveTo>
                    <a:pt x="8" y="719"/>
                  </a:moveTo>
                  <a:lnTo>
                    <a:pt x="0" y="710"/>
                  </a:lnTo>
                  <a:lnTo>
                    <a:pt x="534" y="0"/>
                  </a:lnTo>
                  <a:lnTo>
                    <a:pt x="534" y="0"/>
                  </a:lnTo>
                  <a:lnTo>
                    <a:pt x="8" y="7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xmlns="" id="{B0F2F938-CB99-4EFE-89BA-E7759F5FF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3978" y="2859022"/>
              <a:ext cx="409699" cy="1602818"/>
            </a:xfrm>
            <a:custGeom>
              <a:avLst/>
              <a:gdLst>
                <a:gd name="T0" fmla="*/ 197 w 205"/>
                <a:gd name="T1" fmla="*/ 802 h 802"/>
                <a:gd name="T2" fmla="*/ 0 w 205"/>
                <a:gd name="T3" fmla="*/ 0 h 802"/>
                <a:gd name="T4" fmla="*/ 0 w 205"/>
                <a:gd name="T5" fmla="*/ 0 h 802"/>
                <a:gd name="T6" fmla="*/ 205 w 205"/>
                <a:gd name="T7" fmla="*/ 793 h 802"/>
                <a:gd name="T8" fmla="*/ 197 w 205"/>
                <a:gd name="T9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802">
                  <a:moveTo>
                    <a:pt x="197" y="80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793"/>
                  </a:lnTo>
                  <a:lnTo>
                    <a:pt x="197" y="8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xmlns="" id="{64449001-BC63-4CB2-9C28-5B8294B06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3978" y="2859022"/>
              <a:ext cx="1460924" cy="165878"/>
            </a:xfrm>
            <a:custGeom>
              <a:avLst/>
              <a:gdLst>
                <a:gd name="T0" fmla="*/ 731 w 731"/>
                <a:gd name="T1" fmla="*/ 83 h 83"/>
                <a:gd name="T2" fmla="*/ 0 w 731"/>
                <a:gd name="T3" fmla="*/ 9 h 83"/>
                <a:gd name="T4" fmla="*/ 0 w 731"/>
                <a:gd name="T5" fmla="*/ 0 h 83"/>
                <a:gd name="T6" fmla="*/ 731 w 731"/>
                <a:gd name="T7" fmla="*/ 83 h 83"/>
                <a:gd name="T8" fmla="*/ 731 w 731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83">
                  <a:moveTo>
                    <a:pt x="731" y="8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31" y="83"/>
                  </a:lnTo>
                  <a:lnTo>
                    <a:pt x="731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xmlns="" id="{622EF070-B3FF-40ED-A8DC-A6C0B0EB5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901" y="2711131"/>
              <a:ext cx="1460924" cy="313769"/>
            </a:xfrm>
            <a:custGeom>
              <a:avLst/>
              <a:gdLst>
                <a:gd name="T0" fmla="*/ 0 w 731"/>
                <a:gd name="T1" fmla="*/ 157 h 157"/>
                <a:gd name="T2" fmla="*/ 0 w 731"/>
                <a:gd name="T3" fmla="*/ 157 h 157"/>
                <a:gd name="T4" fmla="*/ 731 w 731"/>
                <a:gd name="T5" fmla="*/ 0 h 157"/>
                <a:gd name="T6" fmla="*/ 731 w 731"/>
                <a:gd name="T7" fmla="*/ 8 h 157"/>
                <a:gd name="T8" fmla="*/ 0 w 731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57">
                  <a:moveTo>
                    <a:pt x="0" y="157"/>
                  </a:moveTo>
                  <a:lnTo>
                    <a:pt x="0" y="157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xmlns="" id="{AD5B834F-E959-470F-989E-D95135EF4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2586" y="2711131"/>
              <a:ext cx="1033239" cy="1502891"/>
            </a:xfrm>
            <a:custGeom>
              <a:avLst/>
              <a:gdLst>
                <a:gd name="T0" fmla="*/ 0 w 517"/>
                <a:gd name="T1" fmla="*/ 752 h 752"/>
                <a:gd name="T2" fmla="*/ 0 w 517"/>
                <a:gd name="T3" fmla="*/ 752 h 752"/>
                <a:gd name="T4" fmla="*/ 517 w 517"/>
                <a:gd name="T5" fmla="*/ 0 h 752"/>
                <a:gd name="T6" fmla="*/ 517 w 517"/>
                <a:gd name="T7" fmla="*/ 8 h 752"/>
                <a:gd name="T8" fmla="*/ 0 w 517"/>
                <a:gd name="T9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752">
                  <a:moveTo>
                    <a:pt x="0" y="752"/>
                  </a:moveTo>
                  <a:lnTo>
                    <a:pt x="0" y="752"/>
                  </a:lnTo>
                  <a:lnTo>
                    <a:pt x="517" y="0"/>
                  </a:lnTo>
                  <a:lnTo>
                    <a:pt x="517" y="8"/>
                  </a:lnTo>
                  <a:lnTo>
                    <a:pt x="0" y="7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xmlns="" id="{C8D2C690-D708-49BC-85AE-8D77E5B60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7688" y="2711131"/>
              <a:ext cx="2512148" cy="1750709"/>
            </a:xfrm>
            <a:custGeom>
              <a:avLst/>
              <a:gdLst>
                <a:gd name="T0" fmla="*/ 8 w 1257"/>
                <a:gd name="T1" fmla="*/ 876 h 876"/>
                <a:gd name="T2" fmla="*/ 0 w 1257"/>
                <a:gd name="T3" fmla="*/ 867 h 876"/>
                <a:gd name="T4" fmla="*/ 1257 w 1257"/>
                <a:gd name="T5" fmla="*/ 0 h 876"/>
                <a:gd name="T6" fmla="*/ 1257 w 1257"/>
                <a:gd name="T7" fmla="*/ 8 h 876"/>
                <a:gd name="T8" fmla="*/ 8 w 1257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7" h="876">
                  <a:moveTo>
                    <a:pt x="8" y="876"/>
                  </a:moveTo>
                  <a:lnTo>
                    <a:pt x="0" y="867"/>
                  </a:lnTo>
                  <a:lnTo>
                    <a:pt x="1257" y="0"/>
                  </a:lnTo>
                  <a:lnTo>
                    <a:pt x="1257" y="8"/>
                  </a:lnTo>
                  <a:lnTo>
                    <a:pt x="8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xmlns="" id="{D54FFE48-7A81-4159-9D4F-FF4C80D91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705" y="1308165"/>
              <a:ext cx="1247081" cy="345746"/>
            </a:xfrm>
            <a:custGeom>
              <a:avLst/>
              <a:gdLst>
                <a:gd name="T0" fmla="*/ 0 w 624"/>
                <a:gd name="T1" fmla="*/ 173 h 173"/>
                <a:gd name="T2" fmla="*/ 0 w 624"/>
                <a:gd name="T3" fmla="*/ 165 h 173"/>
                <a:gd name="T4" fmla="*/ 624 w 624"/>
                <a:gd name="T5" fmla="*/ 0 h 173"/>
                <a:gd name="T6" fmla="*/ 624 w 624"/>
                <a:gd name="T7" fmla="*/ 8 h 173"/>
                <a:gd name="T8" fmla="*/ 0 w 624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173">
                  <a:moveTo>
                    <a:pt x="0" y="173"/>
                  </a:moveTo>
                  <a:lnTo>
                    <a:pt x="0" y="165"/>
                  </a:lnTo>
                  <a:lnTo>
                    <a:pt x="624" y="0"/>
                  </a:lnTo>
                  <a:lnTo>
                    <a:pt x="624" y="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xmlns="" id="{6124A7F7-E2E9-4AD3-8ADF-EC36A57D4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717" y="1637922"/>
              <a:ext cx="985274" cy="1205112"/>
            </a:xfrm>
            <a:custGeom>
              <a:avLst/>
              <a:gdLst>
                <a:gd name="T0" fmla="*/ 493 w 493"/>
                <a:gd name="T1" fmla="*/ 603 h 603"/>
                <a:gd name="T2" fmla="*/ 0 w 493"/>
                <a:gd name="T3" fmla="*/ 8 h 603"/>
                <a:gd name="T4" fmla="*/ 8 w 493"/>
                <a:gd name="T5" fmla="*/ 0 h 603"/>
                <a:gd name="T6" fmla="*/ 493 w 493"/>
                <a:gd name="T7" fmla="*/ 603 h 603"/>
                <a:gd name="T8" fmla="*/ 493 w 493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603">
                  <a:moveTo>
                    <a:pt x="493" y="603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493" y="603"/>
                  </a:lnTo>
                  <a:lnTo>
                    <a:pt x="493" y="60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 40">
              <a:extLst>
                <a:ext uri="{FF2B5EF4-FFF2-40B4-BE49-F238E27FC236}">
                  <a16:creationId xmlns:a16="http://schemas.microsoft.com/office/drawing/2014/main" xmlns="" id="{505B354E-E29E-4439-8C59-B442DF2D1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2001" y="1308165"/>
              <a:ext cx="293784" cy="1534868"/>
            </a:xfrm>
            <a:custGeom>
              <a:avLst/>
              <a:gdLst>
                <a:gd name="T0" fmla="*/ 8 w 147"/>
                <a:gd name="T1" fmla="*/ 768 h 768"/>
                <a:gd name="T2" fmla="*/ 0 w 147"/>
                <a:gd name="T3" fmla="*/ 768 h 768"/>
                <a:gd name="T4" fmla="*/ 139 w 147"/>
                <a:gd name="T5" fmla="*/ 0 h 768"/>
                <a:gd name="T6" fmla="*/ 147 w 147"/>
                <a:gd name="T7" fmla="*/ 0 h 768"/>
                <a:gd name="T8" fmla="*/ 8 w 147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768">
                  <a:moveTo>
                    <a:pt x="8" y="768"/>
                  </a:moveTo>
                  <a:lnTo>
                    <a:pt x="0" y="768"/>
                  </a:lnTo>
                  <a:lnTo>
                    <a:pt x="139" y="0"/>
                  </a:lnTo>
                  <a:lnTo>
                    <a:pt x="147" y="0"/>
                  </a:lnTo>
                  <a:lnTo>
                    <a:pt x="8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 41">
              <a:extLst>
                <a:ext uri="{FF2B5EF4-FFF2-40B4-BE49-F238E27FC236}">
                  <a16:creationId xmlns:a16="http://schemas.microsoft.com/office/drawing/2014/main" xmlns="" id="{B91484ED-BA10-4C38-BE60-834B52C00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785" y="1308165"/>
              <a:ext cx="1494898" cy="147891"/>
            </a:xfrm>
            <a:custGeom>
              <a:avLst/>
              <a:gdLst>
                <a:gd name="T0" fmla="*/ 748 w 748"/>
                <a:gd name="T1" fmla="*/ 74 h 74"/>
                <a:gd name="T2" fmla="*/ 0 w 748"/>
                <a:gd name="T3" fmla="*/ 8 h 74"/>
                <a:gd name="T4" fmla="*/ 0 w 748"/>
                <a:gd name="T5" fmla="*/ 0 h 74"/>
                <a:gd name="T6" fmla="*/ 748 w 748"/>
                <a:gd name="T7" fmla="*/ 66 h 74"/>
                <a:gd name="T8" fmla="*/ 748 w 748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74">
                  <a:moveTo>
                    <a:pt x="748" y="7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8" y="66"/>
                  </a:lnTo>
                  <a:lnTo>
                    <a:pt x="748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 42">
              <a:extLst>
                <a:ext uri="{FF2B5EF4-FFF2-40B4-BE49-F238E27FC236}">
                  <a16:creationId xmlns:a16="http://schemas.microsoft.com/office/drawing/2014/main" xmlns="" id="{31375D2E-098D-4DBF-A7EC-E5437BBE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901" y="1456056"/>
              <a:ext cx="295782" cy="1534868"/>
            </a:xfrm>
            <a:custGeom>
              <a:avLst/>
              <a:gdLst>
                <a:gd name="T0" fmla="*/ 0 w 148"/>
                <a:gd name="T1" fmla="*/ 768 h 768"/>
                <a:gd name="T2" fmla="*/ 0 w 148"/>
                <a:gd name="T3" fmla="*/ 768 h 768"/>
                <a:gd name="T4" fmla="*/ 148 w 148"/>
                <a:gd name="T5" fmla="*/ 0 h 768"/>
                <a:gd name="T6" fmla="*/ 148 w 148"/>
                <a:gd name="T7" fmla="*/ 0 h 768"/>
                <a:gd name="T8" fmla="*/ 0 w 148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768">
                  <a:moveTo>
                    <a:pt x="0" y="768"/>
                  </a:moveTo>
                  <a:lnTo>
                    <a:pt x="0" y="768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 43">
              <a:extLst>
                <a:ext uri="{FF2B5EF4-FFF2-40B4-BE49-F238E27FC236}">
                  <a16:creationId xmlns:a16="http://schemas.microsoft.com/office/drawing/2014/main" xmlns="" id="{6DAE59AC-B4EF-4EBE-8A78-3792D1EA2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683" y="1456056"/>
              <a:ext cx="1149153" cy="1239086"/>
            </a:xfrm>
            <a:custGeom>
              <a:avLst/>
              <a:gdLst>
                <a:gd name="T0" fmla="*/ 567 w 575"/>
                <a:gd name="T1" fmla="*/ 620 h 620"/>
                <a:gd name="T2" fmla="*/ 0 w 575"/>
                <a:gd name="T3" fmla="*/ 8 h 620"/>
                <a:gd name="T4" fmla="*/ 0 w 575"/>
                <a:gd name="T5" fmla="*/ 0 h 620"/>
                <a:gd name="T6" fmla="*/ 575 w 575"/>
                <a:gd name="T7" fmla="*/ 620 h 620"/>
                <a:gd name="T8" fmla="*/ 567 w 57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620">
                  <a:moveTo>
                    <a:pt x="567" y="62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75" y="620"/>
                  </a:lnTo>
                  <a:lnTo>
                    <a:pt x="567" y="6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 44">
              <a:extLst>
                <a:ext uri="{FF2B5EF4-FFF2-40B4-BE49-F238E27FC236}">
                  <a16:creationId xmlns:a16="http://schemas.microsoft.com/office/drawing/2014/main" xmlns="" id="{5854F88A-94BD-4F19-B9FF-01D948A2B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954" y="1456056"/>
              <a:ext cx="1724729" cy="1337014"/>
            </a:xfrm>
            <a:custGeom>
              <a:avLst/>
              <a:gdLst>
                <a:gd name="T0" fmla="*/ 9 w 863"/>
                <a:gd name="T1" fmla="*/ 669 h 669"/>
                <a:gd name="T2" fmla="*/ 0 w 863"/>
                <a:gd name="T3" fmla="*/ 669 h 669"/>
                <a:gd name="T4" fmla="*/ 863 w 863"/>
                <a:gd name="T5" fmla="*/ 0 h 669"/>
                <a:gd name="T6" fmla="*/ 863 w 863"/>
                <a:gd name="T7" fmla="*/ 8 h 669"/>
                <a:gd name="T8" fmla="*/ 9 w 863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669">
                  <a:moveTo>
                    <a:pt x="9" y="669"/>
                  </a:moveTo>
                  <a:lnTo>
                    <a:pt x="0" y="669"/>
                  </a:lnTo>
                  <a:lnTo>
                    <a:pt x="863" y="0"/>
                  </a:lnTo>
                  <a:lnTo>
                    <a:pt x="863" y="8"/>
                  </a:lnTo>
                  <a:lnTo>
                    <a:pt x="9" y="6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 45">
              <a:extLst>
                <a:ext uri="{FF2B5EF4-FFF2-40B4-BE49-F238E27FC236}">
                  <a16:creationId xmlns:a16="http://schemas.microsoft.com/office/drawing/2014/main" xmlns="" id="{E26005FD-846E-4F2F-8B2C-C275FDC72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9797" y="1308165"/>
              <a:ext cx="1215104" cy="1716734"/>
            </a:xfrm>
            <a:custGeom>
              <a:avLst/>
              <a:gdLst>
                <a:gd name="T0" fmla="*/ 608 w 608"/>
                <a:gd name="T1" fmla="*/ 859 h 859"/>
                <a:gd name="T2" fmla="*/ 0 w 608"/>
                <a:gd name="T3" fmla="*/ 0 h 859"/>
                <a:gd name="T4" fmla="*/ 8 w 608"/>
                <a:gd name="T5" fmla="*/ 0 h 859"/>
                <a:gd name="T6" fmla="*/ 608 w 608"/>
                <a:gd name="T7" fmla="*/ 859 h 859"/>
                <a:gd name="T8" fmla="*/ 608 w 608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859">
                  <a:moveTo>
                    <a:pt x="608" y="859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608" y="859"/>
                  </a:lnTo>
                  <a:lnTo>
                    <a:pt x="608" y="8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 46">
              <a:extLst>
                <a:ext uri="{FF2B5EF4-FFF2-40B4-BE49-F238E27FC236}">
                  <a16:creationId xmlns:a16="http://schemas.microsoft.com/office/drawing/2014/main" xmlns="" id="{8E52E7A0-FFBE-4A80-8394-845E8E152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683" y="1456056"/>
              <a:ext cx="147891" cy="2708003"/>
            </a:xfrm>
            <a:custGeom>
              <a:avLst/>
              <a:gdLst>
                <a:gd name="T0" fmla="*/ 66 w 74"/>
                <a:gd name="T1" fmla="*/ 1355 h 1355"/>
                <a:gd name="T2" fmla="*/ 0 w 74"/>
                <a:gd name="T3" fmla="*/ 8 h 1355"/>
                <a:gd name="T4" fmla="*/ 0 w 74"/>
                <a:gd name="T5" fmla="*/ 0 h 1355"/>
                <a:gd name="T6" fmla="*/ 74 w 74"/>
                <a:gd name="T7" fmla="*/ 1355 h 1355"/>
                <a:gd name="T8" fmla="*/ 66 w 74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355">
                  <a:moveTo>
                    <a:pt x="66" y="1355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" y="1355"/>
                  </a:lnTo>
                  <a:lnTo>
                    <a:pt x="66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 47">
              <a:extLst>
                <a:ext uri="{FF2B5EF4-FFF2-40B4-BE49-F238E27FC236}">
                  <a16:creationId xmlns:a16="http://schemas.microsoft.com/office/drawing/2014/main" xmlns="" id="{68C0077C-5FCF-4913-B9F6-A18757D55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7688" y="1456056"/>
              <a:ext cx="1362995" cy="3005783"/>
            </a:xfrm>
            <a:custGeom>
              <a:avLst/>
              <a:gdLst>
                <a:gd name="T0" fmla="*/ 8 w 682"/>
                <a:gd name="T1" fmla="*/ 1504 h 1504"/>
                <a:gd name="T2" fmla="*/ 0 w 682"/>
                <a:gd name="T3" fmla="*/ 1495 h 1504"/>
                <a:gd name="T4" fmla="*/ 682 w 682"/>
                <a:gd name="T5" fmla="*/ 0 h 1504"/>
                <a:gd name="T6" fmla="*/ 682 w 682"/>
                <a:gd name="T7" fmla="*/ 8 h 1504"/>
                <a:gd name="T8" fmla="*/ 8 w 682"/>
                <a:gd name="T9" fmla="*/ 1504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1504">
                  <a:moveTo>
                    <a:pt x="8" y="1504"/>
                  </a:moveTo>
                  <a:lnTo>
                    <a:pt x="0" y="1495"/>
                  </a:lnTo>
                  <a:lnTo>
                    <a:pt x="682" y="0"/>
                  </a:lnTo>
                  <a:lnTo>
                    <a:pt x="682" y="8"/>
                  </a:lnTo>
                  <a:lnTo>
                    <a:pt x="8" y="15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 48">
              <a:extLst>
                <a:ext uri="{FF2B5EF4-FFF2-40B4-BE49-F238E27FC236}">
                  <a16:creationId xmlns:a16="http://schemas.microsoft.com/office/drawing/2014/main" xmlns="" id="{1AFAC700-284E-489C-AC7E-1B43679D4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785" y="1308165"/>
              <a:ext cx="2660039" cy="1418953"/>
            </a:xfrm>
            <a:custGeom>
              <a:avLst/>
              <a:gdLst>
                <a:gd name="T0" fmla="*/ 1331 w 1331"/>
                <a:gd name="T1" fmla="*/ 710 h 710"/>
                <a:gd name="T2" fmla="*/ 0 w 1331"/>
                <a:gd name="T3" fmla="*/ 0 h 710"/>
                <a:gd name="T4" fmla="*/ 0 w 1331"/>
                <a:gd name="T5" fmla="*/ 0 h 710"/>
                <a:gd name="T6" fmla="*/ 1331 w 1331"/>
                <a:gd name="T7" fmla="*/ 702 h 710"/>
                <a:gd name="T8" fmla="*/ 1331 w 1331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1" h="710">
                  <a:moveTo>
                    <a:pt x="1331" y="7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1" y="702"/>
                  </a:lnTo>
                  <a:lnTo>
                    <a:pt x="1331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 49">
              <a:extLst>
                <a:ext uri="{FF2B5EF4-FFF2-40B4-BE49-F238E27FC236}">
                  <a16:creationId xmlns:a16="http://schemas.microsoft.com/office/drawing/2014/main" xmlns="" id="{9EE89C5D-0B96-4CAF-A3CC-DAE899EA0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4015" y="2711131"/>
              <a:ext cx="2971810" cy="147891"/>
            </a:xfrm>
            <a:custGeom>
              <a:avLst/>
              <a:gdLst>
                <a:gd name="T0" fmla="*/ 0 w 1487"/>
                <a:gd name="T1" fmla="*/ 74 h 74"/>
                <a:gd name="T2" fmla="*/ 0 w 1487"/>
                <a:gd name="T3" fmla="*/ 66 h 74"/>
                <a:gd name="T4" fmla="*/ 1487 w 1487"/>
                <a:gd name="T5" fmla="*/ 0 h 74"/>
                <a:gd name="T6" fmla="*/ 1487 w 1487"/>
                <a:gd name="T7" fmla="*/ 8 h 74"/>
                <a:gd name="T8" fmla="*/ 0 w 1487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74">
                  <a:moveTo>
                    <a:pt x="0" y="74"/>
                  </a:moveTo>
                  <a:lnTo>
                    <a:pt x="0" y="66"/>
                  </a:lnTo>
                  <a:lnTo>
                    <a:pt x="1487" y="0"/>
                  </a:lnTo>
                  <a:lnTo>
                    <a:pt x="1487" y="8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 50">
              <a:extLst>
                <a:ext uri="{FF2B5EF4-FFF2-40B4-BE49-F238E27FC236}">
                  <a16:creationId xmlns:a16="http://schemas.microsoft.com/office/drawing/2014/main" xmlns="" id="{0FC52088-297C-4DEF-9DCF-809CE6412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165" y="3702399"/>
              <a:ext cx="3479435" cy="527611"/>
            </a:xfrm>
            <a:custGeom>
              <a:avLst/>
              <a:gdLst>
                <a:gd name="T0" fmla="*/ 1741 w 1741"/>
                <a:gd name="T1" fmla="*/ 264 h 264"/>
                <a:gd name="T2" fmla="*/ 0 w 1741"/>
                <a:gd name="T3" fmla="*/ 8 h 264"/>
                <a:gd name="T4" fmla="*/ 0 w 1741"/>
                <a:gd name="T5" fmla="*/ 0 h 264"/>
                <a:gd name="T6" fmla="*/ 1741 w 1741"/>
                <a:gd name="T7" fmla="*/ 256 h 264"/>
                <a:gd name="T8" fmla="*/ 1741 w 1741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264">
                  <a:moveTo>
                    <a:pt x="1741" y="26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741" y="256"/>
                  </a:lnTo>
                  <a:lnTo>
                    <a:pt x="1741" y="2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141">
              <a:extLst>
                <a:ext uri="{FF2B5EF4-FFF2-40B4-BE49-F238E27FC236}">
                  <a16:creationId xmlns:a16="http://schemas.microsoft.com/office/drawing/2014/main" xmlns="" id="{68183346-3A89-46D3-89E2-2EFE2B3A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4439" y="4158057"/>
              <a:ext cx="584486" cy="58757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Oval 143">
              <a:extLst>
                <a:ext uri="{FF2B5EF4-FFF2-40B4-BE49-F238E27FC236}">
                  <a16:creationId xmlns:a16="http://schemas.microsoft.com/office/drawing/2014/main" xmlns="" id="{5BF82F8C-58B0-40CF-B458-20C351B83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5900" y="1241274"/>
              <a:ext cx="429564" cy="42956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23">
              <a:extLst>
                <a:ext uri="{FF2B5EF4-FFF2-40B4-BE49-F238E27FC236}">
                  <a16:creationId xmlns:a16="http://schemas.microsoft.com/office/drawing/2014/main" xmlns="" id="{25CFE896-28DE-4BA5-91C6-CD66E73CA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4788" y="1537995"/>
              <a:ext cx="229831" cy="23182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20">
              <a:extLst>
                <a:ext uri="{FF2B5EF4-FFF2-40B4-BE49-F238E27FC236}">
                  <a16:creationId xmlns:a16="http://schemas.microsoft.com/office/drawing/2014/main" xmlns="" id="{3E462094-2E90-4A3B-B854-C28C6B379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7274" y="3552509"/>
              <a:ext cx="311770" cy="31376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BackShape1">
              <a:extLst>
                <a:ext uri="{FF2B5EF4-FFF2-40B4-BE49-F238E27FC236}">
                  <a16:creationId xmlns:a16="http://schemas.microsoft.com/office/drawing/2014/main" xmlns="" id="{0CFB5645-4DCC-40CC-A44F-F4D85A9E33B3}"/>
                </a:ext>
              </a:extLst>
            </p:cNvPr>
            <p:cNvSpPr/>
            <p:nvPr/>
          </p:nvSpPr>
          <p:spPr>
            <a:xfrm>
              <a:off x="3056643" y="5936807"/>
              <a:ext cx="1179003" cy="846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BackShape2">
              <a:extLst>
                <a:ext uri="{FF2B5EF4-FFF2-40B4-BE49-F238E27FC236}">
                  <a16:creationId xmlns:a16="http://schemas.microsoft.com/office/drawing/2014/main" xmlns="" id="{1B74E063-89A9-4992-BB18-4328A24CC4ED}"/>
                </a:ext>
              </a:extLst>
            </p:cNvPr>
            <p:cNvSpPr/>
            <p:nvPr/>
          </p:nvSpPr>
          <p:spPr>
            <a:xfrm>
              <a:off x="4286907" y="5936807"/>
              <a:ext cx="1179003" cy="846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BackShape3">
              <a:extLst>
                <a:ext uri="{FF2B5EF4-FFF2-40B4-BE49-F238E27FC236}">
                  <a16:creationId xmlns:a16="http://schemas.microsoft.com/office/drawing/2014/main" xmlns="" id="{95A1676F-66C4-41E0-BE57-43543C9F7AF9}"/>
                </a:ext>
              </a:extLst>
            </p:cNvPr>
            <p:cNvSpPr/>
            <p:nvPr/>
          </p:nvSpPr>
          <p:spPr>
            <a:xfrm>
              <a:off x="5517171" y="5936807"/>
              <a:ext cx="1179003" cy="846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BackShape4">
              <a:extLst>
                <a:ext uri="{FF2B5EF4-FFF2-40B4-BE49-F238E27FC236}">
                  <a16:creationId xmlns:a16="http://schemas.microsoft.com/office/drawing/2014/main" xmlns="" id="{B3F2B2CF-33D2-44C5-A883-10B06362ADC8}"/>
                </a:ext>
              </a:extLst>
            </p:cNvPr>
            <p:cNvSpPr/>
            <p:nvPr/>
          </p:nvSpPr>
          <p:spPr>
            <a:xfrm>
              <a:off x="6747435" y="5936807"/>
              <a:ext cx="1179003" cy="8467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BackShape5">
              <a:extLst>
                <a:ext uri="{FF2B5EF4-FFF2-40B4-BE49-F238E27FC236}">
                  <a16:creationId xmlns:a16="http://schemas.microsoft.com/office/drawing/2014/main" xmlns="" id="{53055CB9-0E3E-4145-9FE4-F5DD8C85C820}"/>
                </a:ext>
              </a:extLst>
            </p:cNvPr>
            <p:cNvSpPr/>
            <p:nvPr/>
          </p:nvSpPr>
          <p:spPr>
            <a:xfrm>
              <a:off x="7977698" y="5936807"/>
              <a:ext cx="1179003" cy="8467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CustomText1">
              <a:extLst>
                <a:ext uri="{FF2B5EF4-FFF2-40B4-BE49-F238E27FC236}">
                  <a16:creationId xmlns:a16="http://schemas.microsoft.com/office/drawing/2014/main" xmlns="" id="{38A74F14-7D8D-4FBC-93D7-024F7AA41D64}"/>
                </a:ext>
              </a:extLst>
            </p:cNvPr>
            <p:cNvSpPr/>
            <p:nvPr/>
          </p:nvSpPr>
          <p:spPr>
            <a:xfrm>
              <a:off x="3162115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prstClr val="black"/>
                  </a:solidFill>
                </a:rPr>
                <a:t>Text here</a:t>
              </a:r>
            </a:p>
          </p:txBody>
        </p:sp>
        <p:sp>
          <p:nvSpPr>
            <p:cNvPr id="60" name="CustomText2">
              <a:extLst>
                <a:ext uri="{FF2B5EF4-FFF2-40B4-BE49-F238E27FC236}">
                  <a16:creationId xmlns:a16="http://schemas.microsoft.com/office/drawing/2014/main" xmlns="" id="{88170453-6F5D-43D6-A3CA-F3F6A0F46127}"/>
                </a:ext>
              </a:extLst>
            </p:cNvPr>
            <p:cNvSpPr/>
            <p:nvPr/>
          </p:nvSpPr>
          <p:spPr>
            <a:xfrm>
              <a:off x="4392287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altLang="zh-CN" sz="1600">
                  <a:solidFill>
                    <a:prstClr val="black"/>
                  </a:solidFill>
                </a:rPr>
                <a:t>Text here</a:t>
              </a:r>
            </a:p>
          </p:txBody>
        </p:sp>
        <p:sp>
          <p:nvSpPr>
            <p:cNvPr id="61" name="CustomText3">
              <a:extLst>
                <a:ext uri="{FF2B5EF4-FFF2-40B4-BE49-F238E27FC236}">
                  <a16:creationId xmlns:a16="http://schemas.microsoft.com/office/drawing/2014/main" xmlns="" id="{13B21F77-A9DF-4028-BF48-966840BC8738}"/>
                </a:ext>
              </a:extLst>
            </p:cNvPr>
            <p:cNvSpPr/>
            <p:nvPr/>
          </p:nvSpPr>
          <p:spPr>
            <a:xfrm>
              <a:off x="5622462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altLang="zh-CN" sz="1600">
                  <a:solidFill>
                    <a:prstClr val="black"/>
                  </a:solidFill>
                </a:rPr>
                <a:t>Text here</a:t>
              </a:r>
            </a:p>
          </p:txBody>
        </p:sp>
        <p:sp>
          <p:nvSpPr>
            <p:cNvPr id="62" name="CustomText4">
              <a:extLst>
                <a:ext uri="{FF2B5EF4-FFF2-40B4-BE49-F238E27FC236}">
                  <a16:creationId xmlns:a16="http://schemas.microsoft.com/office/drawing/2014/main" xmlns="" id="{48DF9795-9553-41E1-9926-666D9B56F9E2}"/>
                </a:ext>
              </a:extLst>
            </p:cNvPr>
            <p:cNvSpPr/>
            <p:nvPr/>
          </p:nvSpPr>
          <p:spPr>
            <a:xfrm>
              <a:off x="6852638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prstClr val="black"/>
                  </a:solidFill>
                </a:rPr>
                <a:t>Text here</a:t>
              </a:r>
            </a:p>
          </p:txBody>
        </p:sp>
        <p:sp>
          <p:nvSpPr>
            <p:cNvPr id="63" name="CustomText5">
              <a:extLst>
                <a:ext uri="{FF2B5EF4-FFF2-40B4-BE49-F238E27FC236}">
                  <a16:creationId xmlns:a16="http://schemas.microsoft.com/office/drawing/2014/main" xmlns="" id="{072888B3-6BBA-4D99-942A-E6EEB747B330}"/>
                </a:ext>
              </a:extLst>
            </p:cNvPr>
            <p:cNvSpPr/>
            <p:nvPr/>
          </p:nvSpPr>
          <p:spPr>
            <a:xfrm>
              <a:off x="8082806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600" dirty="0"/>
                <a:t>Text here</a:t>
              </a:r>
            </a:p>
          </p:txBody>
        </p:sp>
        <p:sp>
          <p:nvSpPr>
            <p:cNvPr id="64" name="ValueText1">
              <a:extLst>
                <a:ext uri="{FF2B5EF4-FFF2-40B4-BE49-F238E27FC236}">
                  <a16:creationId xmlns:a16="http://schemas.microsoft.com/office/drawing/2014/main" xmlns="" id="{C216DEFA-3AA7-4766-A2BB-145E87897711}"/>
                </a:ext>
              </a:extLst>
            </p:cNvPr>
            <p:cNvSpPr txBox="1"/>
            <p:nvPr/>
          </p:nvSpPr>
          <p:spPr>
            <a:xfrm>
              <a:off x="3403265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 dirty="0">
                  <a:latin typeface="Impact" panose="020B0806030902050204" pitchFamily="34" charset="0"/>
                </a:rPr>
                <a:t>80%</a:t>
              </a:r>
            </a:p>
          </p:txBody>
        </p:sp>
        <p:sp>
          <p:nvSpPr>
            <p:cNvPr id="65" name="ValueText2">
              <a:extLst>
                <a:ext uri="{FF2B5EF4-FFF2-40B4-BE49-F238E27FC236}">
                  <a16:creationId xmlns:a16="http://schemas.microsoft.com/office/drawing/2014/main" xmlns="" id="{735E63D0-0B07-46AE-8AE0-AB5585D34630}"/>
                </a:ext>
              </a:extLst>
            </p:cNvPr>
            <p:cNvSpPr txBox="1"/>
            <p:nvPr/>
          </p:nvSpPr>
          <p:spPr>
            <a:xfrm>
              <a:off x="4631341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66" name="ValueText3">
              <a:extLst>
                <a:ext uri="{FF2B5EF4-FFF2-40B4-BE49-F238E27FC236}">
                  <a16:creationId xmlns:a16="http://schemas.microsoft.com/office/drawing/2014/main" xmlns="" id="{DF25EFEA-6898-420E-A7F1-7C23557841B9}"/>
                </a:ext>
              </a:extLst>
            </p:cNvPr>
            <p:cNvSpPr txBox="1"/>
            <p:nvPr/>
          </p:nvSpPr>
          <p:spPr>
            <a:xfrm>
              <a:off x="5859418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>
                  <a:latin typeface="Impact" panose="020B0806030902050204" pitchFamily="34" charset="0"/>
                </a:rPr>
                <a:t>74%</a:t>
              </a:r>
            </a:p>
          </p:txBody>
        </p:sp>
        <p:sp>
          <p:nvSpPr>
            <p:cNvPr id="67" name="ValueText4">
              <a:extLst>
                <a:ext uri="{FF2B5EF4-FFF2-40B4-BE49-F238E27FC236}">
                  <a16:creationId xmlns:a16="http://schemas.microsoft.com/office/drawing/2014/main" xmlns="" id="{B779E3F5-565E-44F6-938B-9FCD67B7A041}"/>
                </a:ext>
              </a:extLst>
            </p:cNvPr>
            <p:cNvSpPr txBox="1"/>
            <p:nvPr/>
          </p:nvSpPr>
          <p:spPr>
            <a:xfrm>
              <a:off x="7087494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>
                  <a:latin typeface="Impact" panose="020B0806030902050204" pitchFamily="34" charset="0"/>
                </a:rPr>
                <a:t>80%</a:t>
              </a:r>
            </a:p>
          </p:txBody>
        </p:sp>
        <p:sp>
          <p:nvSpPr>
            <p:cNvPr id="68" name="ValueText5">
              <a:extLst>
                <a:ext uri="{FF2B5EF4-FFF2-40B4-BE49-F238E27FC236}">
                  <a16:creationId xmlns:a16="http://schemas.microsoft.com/office/drawing/2014/main" xmlns="" id="{1F2BBAA9-4B37-430B-BF06-55AE84256695}"/>
                </a:ext>
              </a:extLst>
            </p:cNvPr>
            <p:cNvSpPr txBox="1"/>
            <p:nvPr/>
          </p:nvSpPr>
          <p:spPr>
            <a:xfrm>
              <a:off x="8315570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 dirty="0">
                  <a:latin typeface="Impact" panose="020B0806030902050204" pitchFamily="34" charset="0"/>
                </a:rPr>
                <a:t>58%</a:t>
              </a:r>
            </a:p>
          </p:txBody>
        </p:sp>
        <p:cxnSp>
          <p:nvCxnSpPr>
            <p:cNvPr id="69" name="ExtraShape">
              <a:extLst>
                <a:ext uri="{FF2B5EF4-FFF2-40B4-BE49-F238E27FC236}">
                  <a16:creationId xmlns:a16="http://schemas.microsoft.com/office/drawing/2014/main" xmlns="" id="{BFBADFC7-0F6D-458E-926C-553A717590F2}"/>
                </a:ext>
              </a:extLst>
            </p:cNvPr>
            <p:cNvCxnSpPr>
              <a:cxnSpLocks/>
            </p:cNvCxnSpPr>
            <p:nvPr/>
          </p:nvCxnSpPr>
          <p:spPr>
            <a:xfrm>
              <a:off x="3056643" y="5148539"/>
              <a:ext cx="6100058" cy="0"/>
            </a:xfrm>
            <a:prstGeom prst="line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70" name="ValueShape1">
              <a:extLst>
                <a:ext uri="{FF2B5EF4-FFF2-40B4-BE49-F238E27FC236}">
                  <a16:creationId xmlns:a16="http://schemas.microsoft.com/office/drawing/2014/main" xmlns="" id="{2C0687EB-9919-43A2-B033-3FB8FCAFF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0363" y="2386405"/>
              <a:ext cx="913256" cy="913256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71" name="ValueShape2">
              <a:extLst>
                <a:ext uri="{FF2B5EF4-FFF2-40B4-BE49-F238E27FC236}">
                  <a16:creationId xmlns:a16="http://schemas.microsoft.com/office/drawing/2014/main" xmlns="" id="{78BB5D24-DD26-476C-BD3A-4EA643EA7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9371" y="2302451"/>
              <a:ext cx="833346" cy="83334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72" name="ValueShape3">
              <a:extLst>
                <a:ext uri="{FF2B5EF4-FFF2-40B4-BE49-F238E27FC236}">
                  <a16:creationId xmlns:a16="http://schemas.microsoft.com/office/drawing/2014/main" xmlns="" id="{AD94D93F-E483-4AF6-91E4-D44674F4F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1229" y="1036674"/>
              <a:ext cx="844762" cy="844762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73" name="ValueShape4">
              <a:extLst>
                <a:ext uri="{FF2B5EF4-FFF2-40B4-BE49-F238E27FC236}">
                  <a16:creationId xmlns:a16="http://schemas.microsoft.com/office/drawing/2014/main" xmlns="" id="{9E726687-1F61-455F-94EC-5C09C5072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567" y="3707431"/>
              <a:ext cx="913256" cy="913256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74" name="ValueShape5">
              <a:extLst>
                <a:ext uri="{FF2B5EF4-FFF2-40B4-BE49-F238E27FC236}">
                  <a16:creationId xmlns:a16="http://schemas.microsoft.com/office/drawing/2014/main" xmlns="" id="{DFD21DC5-5B36-474B-8F3D-56F212E77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6736" y="1002926"/>
              <a:ext cx="662111" cy="662111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345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52253" y="2192446"/>
            <a:ext cx="5426076" cy="804151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752253" y="3039597"/>
            <a:ext cx="5426076" cy="1082874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B04AC42-8B03-48E2-A2A5-4E320475C485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2589291" y="3042409"/>
            <a:ext cx="893119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DA8FC15-10EC-4575-AE73-F807F9717054}"/>
              </a:ext>
            </a:extLst>
          </p:cNvPr>
          <p:cNvSpPr txBox="1"/>
          <p:nvPr/>
        </p:nvSpPr>
        <p:spPr>
          <a:xfrm>
            <a:off x="1098487" y="2192446"/>
            <a:ext cx="1490804" cy="16999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/02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857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399d867a-debb-4d18-8fab-6b688554e1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241B3A5-2335-4BD9-B0F8-538691BE32A5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4" y="1489208"/>
            <a:ext cx="10773560" cy="4298684"/>
            <a:chOff x="669925" y="1489208"/>
            <a:chExt cx="10773560" cy="4298684"/>
          </a:xfrm>
        </p:grpSpPr>
        <p:sp>
          <p:nvSpPr>
            <p:cNvPr id="6" name="îŝļïdê">
              <a:extLst>
                <a:ext uri="{FF2B5EF4-FFF2-40B4-BE49-F238E27FC236}">
                  <a16:creationId xmlns:a16="http://schemas.microsoft.com/office/drawing/2014/main" xmlns="" id="{ACF559FF-6DF0-40DE-902A-752EFCBA9D35}"/>
                </a:ext>
              </a:extLst>
            </p:cNvPr>
            <p:cNvSpPr/>
            <p:nvPr/>
          </p:nvSpPr>
          <p:spPr>
            <a:xfrm flipH="1">
              <a:off x="5240263" y="1865939"/>
              <a:ext cx="4706395" cy="87677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7" name="íŝḻîďè">
              <a:extLst>
                <a:ext uri="{FF2B5EF4-FFF2-40B4-BE49-F238E27FC236}">
                  <a16:creationId xmlns:a16="http://schemas.microsoft.com/office/drawing/2014/main" xmlns="" id="{DF461C4C-9E7D-49BC-A924-735F57028DEE}"/>
                </a:ext>
              </a:extLst>
            </p:cNvPr>
            <p:cNvSpPr/>
            <p:nvPr/>
          </p:nvSpPr>
          <p:spPr>
            <a:xfrm rot="16200000" flipH="1">
              <a:off x="9720773" y="1747451"/>
              <a:ext cx="1226213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8" name="îŝľíḍé">
              <a:extLst>
                <a:ext uri="{FF2B5EF4-FFF2-40B4-BE49-F238E27FC236}">
                  <a16:creationId xmlns:a16="http://schemas.microsoft.com/office/drawing/2014/main" xmlns="" id="{CD00360A-83F0-4AB0-852C-8A37B7160CBB}"/>
                </a:ext>
              </a:extLst>
            </p:cNvPr>
            <p:cNvSpPr/>
            <p:nvPr/>
          </p:nvSpPr>
          <p:spPr>
            <a:xfrm flipH="1">
              <a:off x="4507549" y="2742712"/>
              <a:ext cx="5439109" cy="897997"/>
            </a:xfrm>
            <a:prstGeom prst="homePlate">
              <a:avLst>
                <a:gd name="adj" fmla="val 29123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 dirty="0"/>
            </a:p>
          </p:txBody>
        </p:sp>
        <p:sp>
          <p:nvSpPr>
            <p:cNvPr id="9" name="iśḷiḍê">
              <a:extLst>
                <a:ext uri="{FF2B5EF4-FFF2-40B4-BE49-F238E27FC236}">
                  <a16:creationId xmlns:a16="http://schemas.microsoft.com/office/drawing/2014/main" xmlns="" id="{23D9B115-9328-4AE4-8BD5-2D9983FABC08}"/>
                </a:ext>
              </a:extLst>
            </p:cNvPr>
            <p:cNvSpPr/>
            <p:nvPr/>
          </p:nvSpPr>
          <p:spPr>
            <a:xfrm rot="16200000" flipH="1">
              <a:off x="9802245" y="2714157"/>
              <a:ext cx="1065726" cy="776895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0" name="ïšḷíḋé">
              <a:extLst>
                <a:ext uri="{FF2B5EF4-FFF2-40B4-BE49-F238E27FC236}">
                  <a16:creationId xmlns:a16="http://schemas.microsoft.com/office/drawing/2014/main" xmlns="" id="{F7C18EB4-CD8B-4033-8711-761857C1FEEF}"/>
                </a:ext>
              </a:extLst>
            </p:cNvPr>
            <p:cNvSpPr/>
            <p:nvPr/>
          </p:nvSpPr>
          <p:spPr>
            <a:xfrm flipH="1">
              <a:off x="5004678" y="3631282"/>
              <a:ext cx="4941980" cy="89264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1" name="iṧļîḑé">
              <a:extLst>
                <a:ext uri="{FF2B5EF4-FFF2-40B4-BE49-F238E27FC236}">
                  <a16:creationId xmlns:a16="http://schemas.microsoft.com/office/drawing/2014/main" xmlns="" id="{BEDE9547-B67C-4CE3-B89A-7518F719845C}"/>
                </a:ext>
              </a:extLst>
            </p:cNvPr>
            <p:cNvSpPr/>
            <p:nvPr/>
          </p:nvSpPr>
          <p:spPr>
            <a:xfrm rot="5400000" flipH="1" flipV="1">
              <a:off x="9799228" y="3780880"/>
              <a:ext cx="1071754" cy="776893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2" name="iṩľïḍè">
              <a:extLst>
                <a:ext uri="{FF2B5EF4-FFF2-40B4-BE49-F238E27FC236}">
                  <a16:creationId xmlns:a16="http://schemas.microsoft.com/office/drawing/2014/main" xmlns="" id="{E84AF214-84F6-4FDE-B4F9-29554F692713}"/>
                </a:ext>
              </a:extLst>
            </p:cNvPr>
            <p:cNvSpPr/>
            <p:nvPr/>
          </p:nvSpPr>
          <p:spPr>
            <a:xfrm flipH="1">
              <a:off x="5869853" y="4521727"/>
              <a:ext cx="4076804" cy="891576"/>
            </a:xfrm>
            <a:prstGeom prst="homePlate">
              <a:avLst>
                <a:gd name="adj" fmla="val 29123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3" name="ï$ḻîḍê">
              <a:extLst>
                <a:ext uri="{FF2B5EF4-FFF2-40B4-BE49-F238E27FC236}">
                  <a16:creationId xmlns:a16="http://schemas.microsoft.com/office/drawing/2014/main" xmlns="" id="{3032F1BB-E1C5-47A7-82FF-20ECF058665D}"/>
                </a:ext>
              </a:extLst>
            </p:cNvPr>
            <p:cNvSpPr/>
            <p:nvPr/>
          </p:nvSpPr>
          <p:spPr>
            <a:xfrm rot="5400000" flipH="1" flipV="1">
              <a:off x="9715071" y="4747819"/>
              <a:ext cx="1237619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 dirty="0"/>
            </a:p>
          </p:txBody>
        </p:sp>
        <p:sp>
          <p:nvSpPr>
            <p:cNvPr id="14" name="îŝľîḍe">
              <a:extLst>
                <a:ext uri="{FF2B5EF4-FFF2-40B4-BE49-F238E27FC236}">
                  <a16:creationId xmlns:a16="http://schemas.microsoft.com/office/drawing/2014/main" xmlns="" id="{3B40771E-621A-4D4E-B177-832B6B059F48}"/>
                </a:ext>
              </a:extLst>
            </p:cNvPr>
            <p:cNvSpPr/>
            <p:nvPr/>
          </p:nvSpPr>
          <p:spPr>
            <a:xfrm flipH="1">
              <a:off x="10324577" y="1489208"/>
              <a:ext cx="1111790" cy="111179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5" name="îṩlîde">
              <a:extLst>
                <a:ext uri="{FF2B5EF4-FFF2-40B4-BE49-F238E27FC236}">
                  <a16:creationId xmlns:a16="http://schemas.microsoft.com/office/drawing/2014/main" xmlns="" id="{CD1BB175-B6D1-4E22-9C60-3D9ADAA74822}"/>
                </a:ext>
              </a:extLst>
            </p:cNvPr>
            <p:cNvSpPr/>
            <p:nvPr/>
          </p:nvSpPr>
          <p:spPr>
            <a:xfrm flipH="1">
              <a:off x="10309737" y="2538075"/>
              <a:ext cx="1127058" cy="112705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isļíḓe">
              <a:extLst>
                <a:ext uri="{FF2B5EF4-FFF2-40B4-BE49-F238E27FC236}">
                  <a16:creationId xmlns:a16="http://schemas.microsoft.com/office/drawing/2014/main" xmlns="" id="{BB5031E0-6526-44E8-B69F-23B94369D8E9}"/>
                </a:ext>
              </a:extLst>
            </p:cNvPr>
            <p:cNvSpPr/>
            <p:nvPr/>
          </p:nvSpPr>
          <p:spPr>
            <a:xfrm flipH="1">
              <a:off x="10303047" y="3596807"/>
              <a:ext cx="1140438" cy="11404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7" name="îS1îḋê">
              <a:extLst>
                <a:ext uri="{FF2B5EF4-FFF2-40B4-BE49-F238E27FC236}">
                  <a16:creationId xmlns:a16="http://schemas.microsoft.com/office/drawing/2014/main" xmlns="" id="{188FF928-8282-47B3-BF61-82094C4F673C}"/>
                </a:ext>
              </a:extLst>
            </p:cNvPr>
            <p:cNvSpPr/>
            <p:nvPr/>
          </p:nvSpPr>
          <p:spPr>
            <a:xfrm flipH="1">
              <a:off x="10311479" y="4664300"/>
              <a:ext cx="1125268" cy="112359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iśḻîḍe">
              <a:extLst>
                <a:ext uri="{FF2B5EF4-FFF2-40B4-BE49-F238E27FC236}">
                  <a16:creationId xmlns:a16="http://schemas.microsoft.com/office/drawing/2014/main" xmlns="" id="{3F752E6C-FF5F-4F4B-A267-3A7C9A49A0E2}"/>
                </a:ext>
              </a:extLst>
            </p:cNvPr>
            <p:cNvSpPr/>
            <p:nvPr/>
          </p:nvSpPr>
          <p:spPr bwMode="auto">
            <a:xfrm flipH="1">
              <a:off x="10623251" y="3926506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ïsľïḑè">
              <a:extLst>
                <a:ext uri="{FF2B5EF4-FFF2-40B4-BE49-F238E27FC236}">
                  <a16:creationId xmlns:a16="http://schemas.microsoft.com/office/drawing/2014/main" xmlns="" id="{877CC589-755C-41F8-9ECD-B73D05042985}"/>
                </a:ext>
              </a:extLst>
            </p:cNvPr>
            <p:cNvSpPr/>
            <p:nvPr/>
          </p:nvSpPr>
          <p:spPr bwMode="auto">
            <a:xfrm flipH="1">
              <a:off x="10640477" y="2869251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0" name="íṩľîďe">
              <a:extLst>
                <a:ext uri="{FF2B5EF4-FFF2-40B4-BE49-F238E27FC236}">
                  <a16:creationId xmlns:a16="http://schemas.microsoft.com/office/drawing/2014/main" xmlns="" id="{885F2101-846D-4E31-A245-D4422DB2BD40}"/>
                </a:ext>
              </a:extLst>
            </p:cNvPr>
            <p:cNvSpPr/>
            <p:nvPr/>
          </p:nvSpPr>
          <p:spPr bwMode="auto">
            <a:xfrm flipH="1">
              <a:off x="10602856" y="4947104"/>
              <a:ext cx="542514" cy="557984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íṩľiḓe">
              <a:extLst>
                <a:ext uri="{FF2B5EF4-FFF2-40B4-BE49-F238E27FC236}">
                  <a16:creationId xmlns:a16="http://schemas.microsoft.com/office/drawing/2014/main" xmlns="" id="{6359979B-8A3B-4098-A1B0-75B9BD6EF5B4}"/>
                </a:ext>
              </a:extLst>
            </p:cNvPr>
            <p:cNvSpPr/>
            <p:nvPr/>
          </p:nvSpPr>
          <p:spPr bwMode="auto">
            <a:xfrm flipH="1">
              <a:off x="10652363" y="1825726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" name="íŝḻîďè">
              <a:extLst>
                <a:ext uri="{FF2B5EF4-FFF2-40B4-BE49-F238E27FC236}">
                  <a16:creationId xmlns:a16="http://schemas.microsoft.com/office/drawing/2014/main" xmlns="" id="{EE6493B3-F5B2-4C30-8538-912F2E40BFAF}"/>
                </a:ext>
              </a:extLst>
            </p:cNvPr>
            <p:cNvGrpSpPr/>
            <p:nvPr/>
          </p:nvGrpSpPr>
          <p:grpSpPr>
            <a:xfrm flipH="1">
              <a:off x="6078791" y="1916726"/>
              <a:ext cx="3632195" cy="775197"/>
              <a:chOff x="5130801" y="2820874"/>
              <a:chExt cx="3632195" cy="775197"/>
            </a:xfrm>
          </p:grpSpPr>
          <p:sp>
            <p:nvSpPr>
              <p:cNvPr id="35" name="ïṥļïdè">
                <a:extLst>
                  <a:ext uri="{FF2B5EF4-FFF2-40B4-BE49-F238E27FC236}">
                    <a16:creationId xmlns:a16="http://schemas.microsoft.com/office/drawing/2014/main" xmlns="" id="{A367036F-4701-4335-A9AF-C375F8780B7A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6" name="îSľíḍe">
                <a:extLst>
                  <a:ext uri="{FF2B5EF4-FFF2-40B4-BE49-F238E27FC236}">
                    <a16:creationId xmlns:a16="http://schemas.microsoft.com/office/drawing/2014/main" xmlns="" id="{3C0D6A08-13E9-4FCF-8F55-A21E6466392E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3" name="îṩľiḍé">
              <a:extLst>
                <a:ext uri="{FF2B5EF4-FFF2-40B4-BE49-F238E27FC236}">
                  <a16:creationId xmlns:a16="http://schemas.microsoft.com/office/drawing/2014/main" xmlns="" id="{277FABAA-B76C-40B4-927B-C27AAF293A2C}"/>
                </a:ext>
              </a:extLst>
            </p:cNvPr>
            <p:cNvGrpSpPr/>
            <p:nvPr/>
          </p:nvGrpSpPr>
          <p:grpSpPr>
            <a:xfrm flipH="1">
              <a:off x="6078791" y="2804112"/>
              <a:ext cx="3632195" cy="775197"/>
              <a:chOff x="5130801" y="2820874"/>
              <a:chExt cx="3632195" cy="775197"/>
            </a:xfrm>
          </p:grpSpPr>
          <p:sp>
            <p:nvSpPr>
              <p:cNvPr id="33" name="i$ḻiḓê">
                <a:extLst>
                  <a:ext uri="{FF2B5EF4-FFF2-40B4-BE49-F238E27FC236}">
                    <a16:creationId xmlns:a16="http://schemas.microsoft.com/office/drawing/2014/main" xmlns="" id="{E0ADB2DB-088E-49AB-965A-64F8926DB877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4" name="ïsļiďe">
                <a:extLst>
                  <a:ext uri="{FF2B5EF4-FFF2-40B4-BE49-F238E27FC236}">
                    <a16:creationId xmlns:a16="http://schemas.microsoft.com/office/drawing/2014/main" xmlns="" id="{66778B06-35A9-4D3E-A547-6FAE0A3B2FD1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4" name="ïŝḻiďê">
              <a:extLst>
                <a:ext uri="{FF2B5EF4-FFF2-40B4-BE49-F238E27FC236}">
                  <a16:creationId xmlns:a16="http://schemas.microsoft.com/office/drawing/2014/main" xmlns="" id="{E366F026-27A2-4324-B974-F41E1262413A}"/>
                </a:ext>
              </a:extLst>
            </p:cNvPr>
            <p:cNvGrpSpPr/>
            <p:nvPr/>
          </p:nvGrpSpPr>
          <p:grpSpPr>
            <a:xfrm flipH="1">
              <a:off x="6078791" y="3690004"/>
              <a:ext cx="3632195" cy="775197"/>
              <a:chOff x="5130801" y="2820874"/>
              <a:chExt cx="3632195" cy="775197"/>
            </a:xfrm>
          </p:grpSpPr>
          <p:sp>
            <p:nvSpPr>
              <p:cNvPr id="31" name="îs1ïdê">
                <a:extLst>
                  <a:ext uri="{FF2B5EF4-FFF2-40B4-BE49-F238E27FC236}">
                    <a16:creationId xmlns:a16="http://schemas.microsoft.com/office/drawing/2014/main" xmlns="" id="{325FDDBE-71D4-4C9A-B701-421F1B91461B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2" name="íşľîḓê">
                <a:extLst>
                  <a:ext uri="{FF2B5EF4-FFF2-40B4-BE49-F238E27FC236}">
                    <a16:creationId xmlns:a16="http://schemas.microsoft.com/office/drawing/2014/main" xmlns="" id="{7CF41D41-B76D-4F54-A29A-A2960B0463C6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5" name="i$ḷíḓé">
              <a:extLst>
                <a:ext uri="{FF2B5EF4-FFF2-40B4-BE49-F238E27FC236}">
                  <a16:creationId xmlns:a16="http://schemas.microsoft.com/office/drawing/2014/main" xmlns="" id="{E624DE49-6530-42B5-9B60-365942BC85D4}"/>
                </a:ext>
              </a:extLst>
            </p:cNvPr>
            <p:cNvGrpSpPr/>
            <p:nvPr/>
          </p:nvGrpSpPr>
          <p:grpSpPr>
            <a:xfrm flipH="1">
              <a:off x="6078791" y="4579917"/>
              <a:ext cx="3632195" cy="775197"/>
              <a:chOff x="5130801" y="2820874"/>
              <a:chExt cx="3632195" cy="775197"/>
            </a:xfrm>
          </p:grpSpPr>
          <p:sp>
            <p:nvSpPr>
              <p:cNvPr id="29" name="îs1iḋé">
                <a:extLst>
                  <a:ext uri="{FF2B5EF4-FFF2-40B4-BE49-F238E27FC236}">
                    <a16:creationId xmlns:a16="http://schemas.microsoft.com/office/drawing/2014/main" xmlns="" id="{D7D5E9C5-60C2-4909-8F0A-7AAEA267A9A2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0" name="iş1íḍê">
                <a:extLst>
                  <a:ext uri="{FF2B5EF4-FFF2-40B4-BE49-F238E27FC236}">
                    <a16:creationId xmlns:a16="http://schemas.microsoft.com/office/drawing/2014/main" xmlns="" id="{DE696C7A-55FE-4F56-AAC5-8FCD31CAE255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6" name="işļïde">
              <a:extLst>
                <a:ext uri="{FF2B5EF4-FFF2-40B4-BE49-F238E27FC236}">
                  <a16:creationId xmlns:a16="http://schemas.microsoft.com/office/drawing/2014/main" xmlns="" id="{662D4B9E-8976-4346-A2EF-2882C3E6F67E}"/>
                </a:ext>
              </a:extLst>
            </p:cNvPr>
            <p:cNvGrpSpPr/>
            <p:nvPr/>
          </p:nvGrpSpPr>
          <p:grpSpPr>
            <a:xfrm>
              <a:off x="669925" y="2692550"/>
              <a:ext cx="3477025" cy="1773518"/>
              <a:chOff x="669925" y="2096444"/>
              <a:chExt cx="3864753" cy="1773518"/>
            </a:xfrm>
          </p:grpSpPr>
          <p:sp>
            <p:nvSpPr>
              <p:cNvPr id="27" name="iṩḷîḍé">
                <a:extLst>
                  <a:ext uri="{FF2B5EF4-FFF2-40B4-BE49-F238E27FC236}">
                    <a16:creationId xmlns:a16="http://schemas.microsoft.com/office/drawing/2014/main" xmlns="" id="{6A52B3D2-6101-43B1-A638-F9881E7F9A48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8" name="îŝļíḋê">
                <a:extLst>
                  <a:ext uri="{FF2B5EF4-FFF2-40B4-BE49-F238E27FC236}">
                    <a16:creationId xmlns:a16="http://schemas.microsoft.com/office/drawing/2014/main" xmlns="" id="{3131537E-4572-4CA6-8183-67F73B93CD42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836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aaff3f1f-866f-4b06-b305-2dedac0399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06DB17-A93A-46EB-B473-282A47B5AE6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0400" y="1210081"/>
            <a:ext cx="10858500" cy="4334131"/>
            <a:chOff x="660400" y="1165691"/>
            <a:chExt cx="10858500" cy="4334131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19C6C6C4-8E01-429C-990D-755FCCB1F7FD}"/>
                </a:ext>
              </a:extLst>
            </p:cNvPr>
            <p:cNvCxnSpPr>
              <a:cxnSpLocks/>
              <a:stCxn id="24" idx="1"/>
            </p:cNvCxnSpPr>
            <p:nvPr/>
          </p:nvCxnSpPr>
          <p:spPr>
            <a:xfrm>
              <a:off x="7354774" y="2407436"/>
              <a:ext cx="4164126" cy="629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ṥļïḋe">
              <a:extLst>
                <a:ext uri="{FF2B5EF4-FFF2-40B4-BE49-F238E27FC236}">
                  <a16:creationId xmlns:a16="http://schemas.microsoft.com/office/drawing/2014/main" xmlns="" id="{D320444C-D3BB-4A0A-AEA3-D1394FE014DD}"/>
                </a:ext>
              </a:extLst>
            </p:cNvPr>
            <p:cNvSpPr/>
            <p:nvPr/>
          </p:nvSpPr>
          <p:spPr>
            <a:xfrm rot="2588825">
              <a:off x="4307930" y="1851863"/>
              <a:ext cx="3519280" cy="3519280"/>
            </a:xfrm>
            <a:prstGeom prst="chord">
              <a:avLst>
                <a:gd name="adj1" fmla="val 5518223"/>
                <a:gd name="adj2" fmla="val 1609216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ṣḻïḑé">
              <a:extLst>
                <a:ext uri="{FF2B5EF4-FFF2-40B4-BE49-F238E27FC236}">
                  <a16:creationId xmlns:a16="http://schemas.microsoft.com/office/drawing/2014/main" xmlns="" id="{3830D473-BB3A-4406-A4F8-9979C8284587}"/>
                </a:ext>
              </a:extLst>
            </p:cNvPr>
            <p:cNvGrpSpPr/>
            <p:nvPr/>
          </p:nvGrpSpPr>
          <p:grpSpPr>
            <a:xfrm>
              <a:off x="4352090" y="1893257"/>
              <a:ext cx="3519280" cy="3519280"/>
              <a:chOff x="4352090" y="1893257"/>
              <a:chExt cx="3519280" cy="3519280"/>
            </a:xfrm>
          </p:grpSpPr>
          <p:sp>
            <p:nvSpPr>
              <p:cNvPr id="24" name="ïṡ1îḋè">
                <a:extLst>
                  <a:ext uri="{FF2B5EF4-FFF2-40B4-BE49-F238E27FC236}">
                    <a16:creationId xmlns:a16="http://schemas.microsoft.com/office/drawing/2014/main" xmlns="" id="{078582B2-76C4-4F40-9B22-B109EA57BB5F}"/>
                  </a:ext>
                </a:extLst>
              </p:cNvPr>
              <p:cNvSpPr/>
              <p:nvPr/>
            </p:nvSpPr>
            <p:spPr>
              <a:xfrm rot="2588825" flipH="1">
                <a:off x="4352090" y="1893257"/>
                <a:ext cx="3519280" cy="3519280"/>
              </a:xfrm>
              <a:prstGeom prst="chord">
                <a:avLst>
                  <a:gd name="adj1" fmla="val 5518223"/>
                  <a:gd name="adj2" fmla="val 1609216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ṧlîde">
                <a:extLst>
                  <a:ext uri="{FF2B5EF4-FFF2-40B4-BE49-F238E27FC236}">
                    <a16:creationId xmlns:a16="http://schemas.microsoft.com/office/drawing/2014/main" xmlns="" id="{E58E5C9F-333C-4638-9378-FB2BAE0BB58D}"/>
                  </a:ext>
                </a:extLst>
              </p:cNvPr>
              <p:cNvSpPr/>
              <p:nvPr/>
            </p:nvSpPr>
            <p:spPr>
              <a:xfrm>
                <a:off x="5968829" y="3507265"/>
                <a:ext cx="1124563" cy="1124563"/>
              </a:xfrm>
              <a:prstGeom prst="ellipse">
                <a:avLst/>
              </a:prstGeom>
              <a:solidFill>
                <a:schemeClr val="accent2"/>
              </a:solidFill>
              <a:ln w="1143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ṣ1iḍe">
                <a:extLst>
                  <a:ext uri="{FF2B5EF4-FFF2-40B4-BE49-F238E27FC236}">
                    <a16:creationId xmlns:a16="http://schemas.microsoft.com/office/drawing/2014/main" xmlns="" id="{DDC213B7-4A1C-45E4-80C6-C9DBA891373D}"/>
                  </a:ext>
                </a:extLst>
              </p:cNvPr>
              <p:cNvSpPr/>
              <p:nvPr/>
            </p:nvSpPr>
            <p:spPr>
              <a:xfrm>
                <a:off x="5123206" y="2660330"/>
                <a:ext cx="1124563" cy="1124563"/>
              </a:xfrm>
              <a:prstGeom prst="ellipse">
                <a:avLst/>
              </a:prstGeom>
              <a:solidFill>
                <a:schemeClr val="accent1"/>
              </a:solidFill>
              <a:ln w="1143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şḷide">
                <a:extLst>
                  <a:ext uri="{FF2B5EF4-FFF2-40B4-BE49-F238E27FC236}">
                    <a16:creationId xmlns:a16="http://schemas.microsoft.com/office/drawing/2014/main" xmlns="" id="{FDA0CC58-E9EE-476B-8D10-31382403EEDC}"/>
                  </a:ext>
                </a:extLst>
              </p:cNvPr>
              <p:cNvSpPr/>
              <p:nvPr/>
            </p:nvSpPr>
            <p:spPr bwMode="auto">
              <a:xfrm>
                <a:off x="6309490" y="3856342"/>
                <a:ext cx="443240" cy="426410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28" name="ïšļiḍê">
                <a:extLst>
                  <a:ext uri="{FF2B5EF4-FFF2-40B4-BE49-F238E27FC236}">
                    <a16:creationId xmlns:a16="http://schemas.microsoft.com/office/drawing/2014/main" xmlns="" id="{6006DA9A-3810-47DC-92C0-D2E08A165051}"/>
                  </a:ext>
                </a:extLst>
              </p:cNvPr>
              <p:cNvSpPr/>
              <p:nvPr/>
            </p:nvSpPr>
            <p:spPr bwMode="auto">
              <a:xfrm>
                <a:off x="5463870" y="3001409"/>
                <a:ext cx="443236" cy="44240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íSlîḍè">
              <a:extLst>
                <a:ext uri="{FF2B5EF4-FFF2-40B4-BE49-F238E27FC236}">
                  <a16:creationId xmlns:a16="http://schemas.microsoft.com/office/drawing/2014/main" xmlns="" id="{9FBDE9EF-7559-4D52-B636-6DC8286C34CD}"/>
                </a:ext>
              </a:extLst>
            </p:cNvPr>
            <p:cNvSpPr/>
            <p:nvPr/>
          </p:nvSpPr>
          <p:spPr bwMode="auto">
            <a:xfrm>
              <a:off x="673100" y="1826857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š1îḍé">
              <a:extLst>
                <a:ext uri="{FF2B5EF4-FFF2-40B4-BE49-F238E27FC236}">
                  <a16:creationId xmlns:a16="http://schemas.microsoft.com/office/drawing/2014/main" xmlns="" id="{E38D8AB5-3F24-433C-BEF8-E6BDA8B35D03}"/>
                </a:ext>
              </a:extLst>
            </p:cNvPr>
            <p:cNvSpPr txBox="1"/>
            <p:nvPr/>
          </p:nvSpPr>
          <p:spPr bwMode="auto">
            <a:xfrm>
              <a:off x="673100" y="1165691"/>
              <a:ext cx="3437173" cy="43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DB0D394-B877-4552-AEAA-2671F4D4980D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>
              <a:off x="660400" y="4851124"/>
              <a:ext cx="4160368" cy="2079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ṩḷiďé">
              <a:extLst>
                <a:ext uri="{FF2B5EF4-FFF2-40B4-BE49-F238E27FC236}">
                  <a16:creationId xmlns:a16="http://schemas.microsoft.com/office/drawing/2014/main" xmlns="" id="{1E6FBDEE-5BAB-4B23-B320-A71D1C0E2A8B}"/>
                </a:ext>
              </a:extLst>
            </p:cNvPr>
            <p:cNvSpPr/>
            <p:nvPr/>
          </p:nvSpPr>
          <p:spPr bwMode="auto">
            <a:xfrm>
              <a:off x="673100" y="2867197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ṧ1îḋè">
              <a:extLst>
                <a:ext uri="{FF2B5EF4-FFF2-40B4-BE49-F238E27FC236}">
                  <a16:creationId xmlns:a16="http://schemas.microsoft.com/office/drawing/2014/main" xmlns="" id="{6DF8752F-C6FF-4F31-83E2-D01333B2CEE4}"/>
                </a:ext>
              </a:extLst>
            </p:cNvPr>
            <p:cNvSpPr/>
            <p:nvPr/>
          </p:nvSpPr>
          <p:spPr bwMode="auto">
            <a:xfrm>
              <a:off x="673100" y="3907537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FBC45C8-14C0-4F6A-AB98-3BFBB5504A65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3748473"/>
              <a:ext cx="34498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79CC1396-0A75-4E83-A7BE-D9FA08EB085A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709173"/>
              <a:ext cx="34498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ṧliďè">
              <a:extLst>
                <a:ext uri="{FF2B5EF4-FFF2-40B4-BE49-F238E27FC236}">
                  <a16:creationId xmlns:a16="http://schemas.microsoft.com/office/drawing/2014/main" xmlns="" id="{2E03B88A-21DA-4BD8-90E7-5E110B311411}"/>
                </a:ext>
              </a:extLst>
            </p:cNvPr>
            <p:cNvSpPr/>
            <p:nvPr/>
          </p:nvSpPr>
          <p:spPr bwMode="auto">
            <a:xfrm>
              <a:off x="8069781" y="2538929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ïSlíḍe">
              <a:extLst>
                <a:ext uri="{FF2B5EF4-FFF2-40B4-BE49-F238E27FC236}">
                  <a16:creationId xmlns:a16="http://schemas.microsoft.com/office/drawing/2014/main" xmlns="" id="{2003727D-ABD4-41A0-A0A4-14F7FE32D3A6}"/>
                </a:ext>
              </a:extLst>
            </p:cNvPr>
            <p:cNvSpPr txBox="1"/>
            <p:nvPr/>
          </p:nvSpPr>
          <p:spPr bwMode="auto">
            <a:xfrm>
              <a:off x="8069781" y="1877763"/>
              <a:ext cx="3437173" cy="43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14EEB2FE-E2D1-40BC-BC2A-CA123312CADD}"/>
                </a:ext>
              </a:extLst>
            </p:cNvPr>
            <p:cNvCxnSpPr>
              <a:cxnSpLocks/>
            </p:cNvCxnSpPr>
            <p:nvPr/>
          </p:nvCxnSpPr>
          <p:spPr>
            <a:xfrm>
              <a:off x="5968829" y="5499822"/>
              <a:ext cx="55381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ṩlïḓé">
              <a:extLst>
                <a:ext uri="{FF2B5EF4-FFF2-40B4-BE49-F238E27FC236}">
                  <a16:creationId xmlns:a16="http://schemas.microsoft.com/office/drawing/2014/main" xmlns="" id="{DBCAED58-557C-4AD1-A575-27D2FEF042B6}"/>
                </a:ext>
              </a:extLst>
            </p:cNvPr>
            <p:cNvSpPr/>
            <p:nvPr/>
          </p:nvSpPr>
          <p:spPr bwMode="auto">
            <a:xfrm>
              <a:off x="8069781" y="3579269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ï$ľiďé">
              <a:extLst>
                <a:ext uri="{FF2B5EF4-FFF2-40B4-BE49-F238E27FC236}">
                  <a16:creationId xmlns:a16="http://schemas.microsoft.com/office/drawing/2014/main" xmlns="" id="{81BB5029-BDF5-4B5A-8DBF-41CC9CB30ED6}"/>
                </a:ext>
              </a:extLst>
            </p:cNvPr>
            <p:cNvSpPr/>
            <p:nvPr/>
          </p:nvSpPr>
          <p:spPr bwMode="auto">
            <a:xfrm>
              <a:off x="8069781" y="4618038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F3DFD60A-DA2D-45AA-A452-CBA9D9DBD49E}"/>
                </a:ext>
              </a:extLst>
            </p:cNvPr>
            <p:cNvCxnSpPr>
              <a:cxnSpLocks/>
            </p:cNvCxnSpPr>
            <p:nvPr/>
          </p:nvCxnSpPr>
          <p:spPr>
            <a:xfrm>
              <a:off x="7740713" y="4460545"/>
              <a:ext cx="376624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3DA7BE4-9843-47DF-910D-4AF906A75632}"/>
                </a:ext>
              </a:extLst>
            </p:cNvPr>
            <p:cNvCxnSpPr>
              <a:cxnSpLocks/>
            </p:cNvCxnSpPr>
            <p:nvPr/>
          </p:nvCxnSpPr>
          <p:spPr>
            <a:xfrm>
              <a:off x="8057081" y="3421245"/>
              <a:ext cx="34498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9254873-44A8-4825-BF7F-9740A6926FA3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1714249"/>
              <a:ext cx="524670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351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9b970f6f-ef33-46dc-a277-b3c3bb9d9ff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5396A70-ACFE-428D-8BD5-D3D3FDAA01EA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1" y="1448780"/>
            <a:ext cx="10845796" cy="4698020"/>
            <a:chOff x="673101" y="1448780"/>
            <a:chExt cx="10845796" cy="4698020"/>
          </a:xfrm>
        </p:grpSpPr>
        <p:grpSp>
          <p:nvGrpSpPr>
            <p:cNvPr id="6" name="îšḷîďé">
              <a:extLst>
                <a:ext uri="{FF2B5EF4-FFF2-40B4-BE49-F238E27FC236}">
                  <a16:creationId xmlns:a16="http://schemas.microsoft.com/office/drawing/2014/main" xmlns="" id="{1665CE8A-19A7-48A9-9849-A876307A2E9A}"/>
                </a:ext>
              </a:extLst>
            </p:cNvPr>
            <p:cNvGrpSpPr/>
            <p:nvPr/>
          </p:nvGrpSpPr>
          <p:grpSpPr>
            <a:xfrm>
              <a:off x="880596" y="1448780"/>
              <a:ext cx="10430808" cy="3751813"/>
              <a:chOff x="880596" y="1448780"/>
              <a:chExt cx="10430808" cy="3751813"/>
            </a:xfrm>
          </p:grpSpPr>
          <p:sp>
            <p:nvSpPr>
              <p:cNvPr id="8" name="i$ļíḓé">
                <a:extLst>
                  <a:ext uri="{FF2B5EF4-FFF2-40B4-BE49-F238E27FC236}">
                    <a16:creationId xmlns:a16="http://schemas.microsoft.com/office/drawing/2014/main" xmlns="" id="{1E9F7718-16ED-48CD-A1D3-2B8C9E0F20E2}"/>
                  </a:ext>
                </a:extLst>
              </p:cNvPr>
              <p:cNvSpPr/>
              <p:nvPr/>
            </p:nvSpPr>
            <p:spPr bwMode="auto">
              <a:xfrm>
                <a:off x="880596" y="5058260"/>
                <a:ext cx="8662629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" name="îšḷîďe">
                <a:extLst>
                  <a:ext uri="{FF2B5EF4-FFF2-40B4-BE49-F238E27FC236}">
                    <a16:creationId xmlns:a16="http://schemas.microsoft.com/office/drawing/2014/main" xmlns="" id="{90E7C431-21DB-4BD7-A44B-74B99F87A9E2}"/>
                  </a:ext>
                </a:extLst>
              </p:cNvPr>
              <p:cNvSpPr/>
              <p:nvPr/>
            </p:nvSpPr>
            <p:spPr bwMode="auto">
              <a:xfrm>
                <a:off x="2262181" y="5058260"/>
                <a:ext cx="1256174" cy="7339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íṥ1íḓè">
                <a:extLst>
                  <a:ext uri="{FF2B5EF4-FFF2-40B4-BE49-F238E27FC236}">
                    <a16:creationId xmlns:a16="http://schemas.microsoft.com/office/drawing/2014/main" xmlns="" id="{C833A75B-AF9D-4F15-88D2-AEC19F338B6F}"/>
                  </a:ext>
                </a:extLst>
              </p:cNvPr>
              <p:cNvSpPr/>
              <p:nvPr/>
            </p:nvSpPr>
            <p:spPr bwMode="auto">
              <a:xfrm>
                <a:off x="3435439" y="5058260"/>
                <a:ext cx="1133874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" name="ïṩḻîḓé">
                <a:extLst>
                  <a:ext uri="{FF2B5EF4-FFF2-40B4-BE49-F238E27FC236}">
                    <a16:creationId xmlns:a16="http://schemas.microsoft.com/office/drawing/2014/main" xmlns="" id="{BC4F5D9A-24F5-4CB9-930A-BF9A30945949}"/>
                  </a:ext>
                </a:extLst>
              </p:cNvPr>
              <p:cNvSpPr/>
              <p:nvPr/>
            </p:nvSpPr>
            <p:spPr bwMode="auto">
              <a:xfrm>
                <a:off x="4601443" y="5058260"/>
                <a:ext cx="1503885" cy="7339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îṧliḋê">
                <a:extLst>
                  <a:ext uri="{FF2B5EF4-FFF2-40B4-BE49-F238E27FC236}">
                    <a16:creationId xmlns:a16="http://schemas.microsoft.com/office/drawing/2014/main" xmlns="" id="{14254B2E-F9B4-44D5-912E-132D583B6E86}"/>
                  </a:ext>
                </a:extLst>
              </p:cNvPr>
              <p:cNvSpPr/>
              <p:nvPr/>
            </p:nvSpPr>
            <p:spPr bwMode="auto">
              <a:xfrm>
                <a:off x="6085636" y="5058260"/>
                <a:ext cx="3457589" cy="73390"/>
              </a:xfrm>
              <a:prstGeom prst="rect">
                <a:avLst/>
              </a:prstGeom>
              <a:solidFill>
                <a:srgbClr val="372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ïšlîḍê">
                <a:extLst>
                  <a:ext uri="{FF2B5EF4-FFF2-40B4-BE49-F238E27FC236}">
                    <a16:creationId xmlns:a16="http://schemas.microsoft.com/office/drawing/2014/main" xmlns="" id="{6EAF3C6B-B418-4C30-AF88-DE3565FA3EFC}"/>
                  </a:ext>
                </a:extLst>
              </p:cNvPr>
              <p:cNvSpPr/>
              <p:nvPr/>
            </p:nvSpPr>
            <p:spPr bwMode="auto">
              <a:xfrm>
                <a:off x="6066979" y="5058260"/>
                <a:ext cx="5244425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íŝḻïďé">
                <a:extLst>
                  <a:ext uri="{FF2B5EF4-FFF2-40B4-BE49-F238E27FC236}">
                    <a16:creationId xmlns:a16="http://schemas.microsoft.com/office/drawing/2014/main" xmlns="" id="{6EF6E534-4076-4B4F-B665-B6E279D1537E}"/>
                  </a:ext>
                </a:extLst>
              </p:cNvPr>
              <p:cNvSpPr/>
              <p:nvPr/>
            </p:nvSpPr>
            <p:spPr bwMode="auto">
              <a:xfrm>
                <a:off x="8494340" y="5058260"/>
                <a:ext cx="1690446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sḷîḋe">
                <a:extLst>
                  <a:ext uri="{FF2B5EF4-FFF2-40B4-BE49-F238E27FC236}">
                    <a16:creationId xmlns:a16="http://schemas.microsoft.com/office/drawing/2014/main" xmlns="" id="{D642CEA3-8D2B-40F7-850C-28106857C5A3}"/>
                  </a:ext>
                </a:extLst>
              </p:cNvPr>
              <p:cNvSpPr/>
              <p:nvPr/>
            </p:nvSpPr>
            <p:spPr bwMode="auto">
              <a:xfrm>
                <a:off x="6990455" y="5058260"/>
                <a:ext cx="1503885" cy="7339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iSḷïḍe">
                <a:extLst>
                  <a:ext uri="{FF2B5EF4-FFF2-40B4-BE49-F238E27FC236}">
                    <a16:creationId xmlns:a16="http://schemas.microsoft.com/office/drawing/2014/main" xmlns="" id="{0CBFE88A-D2A9-496F-8969-11088B46E3C5}"/>
                  </a:ext>
                </a:extLst>
              </p:cNvPr>
              <p:cNvSpPr/>
              <p:nvPr/>
            </p:nvSpPr>
            <p:spPr bwMode="auto">
              <a:xfrm>
                <a:off x="6042105" y="5058260"/>
                <a:ext cx="1379512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iṩļïḑe">
                <a:extLst>
                  <a:ext uri="{FF2B5EF4-FFF2-40B4-BE49-F238E27FC236}">
                    <a16:creationId xmlns:a16="http://schemas.microsoft.com/office/drawing/2014/main" xmlns="" id="{E1016A02-70AA-4986-878A-1A8176D308A9}"/>
                  </a:ext>
                </a:extLst>
              </p:cNvPr>
              <p:cNvSpPr/>
              <p:nvPr/>
            </p:nvSpPr>
            <p:spPr bwMode="auto">
              <a:xfrm>
                <a:off x="2188593" y="4961518"/>
                <a:ext cx="222836" cy="239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ṥļïḓe">
                <a:extLst>
                  <a:ext uri="{FF2B5EF4-FFF2-40B4-BE49-F238E27FC236}">
                    <a16:creationId xmlns:a16="http://schemas.microsoft.com/office/drawing/2014/main" xmlns="" id="{75F93380-A47B-483A-AB8C-77A89609E8B6}"/>
                  </a:ext>
                </a:extLst>
              </p:cNvPr>
              <p:cNvSpPr/>
              <p:nvPr/>
            </p:nvSpPr>
            <p:spPr bwMode="auto">
              <a:xfrm>
                <a:off x="3369107" y="4961518"/>
                <a:ext cx="225945" cy="2390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îṧliďe">
                <a:extLst>
                  <a:ext uri="{FF2B5EF4-FFF2-40B4-BE49-F238E27FC236}">
                    <a16:creationId xmlns:a16="http://schemas.microsoft.com/office/drawing/2014/main" xmlns="" id="{73172A6B-117F-4C2C-96E3-D347A3EB302F}"/>
                  </a:ext>
                </a:extLst>
              </p:cNvPr>
              <p:cNvSpPr/>
              <p:nvPr/>
            </p:nvSpPr>
            <p:spPr bwMode="auto">
              <a:xfrm>
                <a:off x="4407627" y="4961518"/>
                <a:ext cx="222836" cy="239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şľíďé">
                <a:extLst>
                  <a:ext uri="{FF2B5EF4-FFF2-40B4-BE49-F238E27FC236}">
                    <a16:creationId xmlns:a16="http://schemas.microsoft.com/office/drawing/2014/main" xmlns="" id="{83F976EC-D8BF-4EEE-B084-2AB4B6F08DD2}"/>
                  </a:ext>
                </a:extLst>
              </p:cNvPr>
              <p:cNvSpPr/>
              <p:nvPr/>
            </p:nvSpPr>
            <p:spPr bwMode="auto">
              <a:xfrm>
                <a:off x="10039683" y="4961518"/>
                <a:ext cx="222836" cy="239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Sļiďe">
                <a:extLst>
                  <a:ext uri="{FF2B5EF4-FFF2-40B4-BE49-F238E27FC236}">
                    <a16:creationId xmlns:a16="http://schemas.microsoft.com/office/drawing/2014/main" xmlns="" id="{4CDFFD9B-50EA-4FC2-BE2D-08367BCCA4EC}"/>
                  </a:ext>
                </a:extLst>
              </p:cNvPr>
              <p:cNvSpPr/>
              <p:nvPr/>
            </p:nvSpPr>
            <p:spPr bwMode="auto">
              <a:xfrm>
                <a:off x="8349237" y="4961518"/>
                <a:ext cx="223872" cy="2390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$ļiḑê">
                <a:extLst>
                  <a:ext uri="{FF2B5EF4-FFF2-40B4-BE49-F238E27FC236}">
                    <a16:creationId xmlns:a16="http://schemas.microsoft.com/office/drawing/2014/main" xmlns="" id="{86F71438-C744-4A39-8C19-0D70B807FF2A}"/>
                  </a:ext>
                </a:extLst>
              </p:cNvPr>
              <p:cNvSpPr/>
              <p:nvPr/>
            </p:nvSpPr>
            <p:spPr bwMode="auto">
              <a:xfrm>
                <a:off x="7278794" y="4961518"/>
                <a:ext cx="223458" cy="239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ṩ1ïḑè">
                <a:extLst>
                  <a:ext uri="{FF2B5EF4-FFF2-40B4-BE49-F238E27FC236}">
                    <a16:creationId xmlns:a16="http://schemas.microsoft.com/office/drawing/2014/main" xmlns="" id="{B7FFA58B-2708-4789-8B5E-5454124CA0B2}"/>
                  </a:ext>
                </a:extLst>
              </p:cNvPr>
              <p:cNvSpPr/>
              <p:nvPr/>
            </p:nvSpPr>
            <p:spPr bwMode="auto">
              <a:xfrm>
                <a:off x="5946752" y="4961518"/>
                <a:ext cx="224909" cy="2390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4" name="íS1îḋê">
                <a:extLst>
                  <a:ext uri="{FF2B5EF4-FFF2-40B4-BE49-F238E27FC236}">
                    <a16:creationId xmlns:a16="http://schemas.microsoft.com/office/drawing/2014/main" xmlns="" id="{E54EFF57-6964-4186-B4E0-ADAB43689C00}"/>
                  </a:ext>
                </a:extLst>
              </p:cNvPr>
              <p:cNvGrpSpPr/>
              <p:nvPr/>
            </p:nvGrpSpPr>
            <p:grpSpPr>
              <a:xfrm>
                <a:off x="3449949" y="3303526"/>
                <a:ext cx="39385" cy="1594559"/>
                <a:chOff x="3003176" y="3652555"/>
                <a:chExt cx="46035" cy="1863813"/>
              </a:xfrm>
            </p:grpSpPr>
            <p:sp>
              <p:nvSpPr>
                <p:cNvPr id="103" name="ïŝľîďè">
                  <a:extLst>
                    <a:ext uri="{FF2B5EF4-FFF2-40B4-BE49-F238E27FC236}">
                      <a16:creationId xmlns:a16="http://schemas.microsoft.com/office/drawing/2014/main" xmlns="" id="{4C686721-4172-474A-9FF8-FA1103FC20C1}"/>
                    </a:ext>
                  </a:extLst>
                </p:cNvPr>
                <p:cNvSpPr/>
                <p:nvPr/>
              </p:nvSpPr>
              <p:spPr bwMode="auto">
                <a:xfrm>
                  <a:off x="3003176" y="3652555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s1îḋè">
                  <a:extLst>
                    <a:ext uri="{FF2B5EF4-FFF2-40B4-BE49-F238E27FC236}">
                      <a16:creationId xmlns:a16="http://schemas.microsoft.com/office/drawing/2014/main" xmlns="" id="{1600A516-04FD-4A5A-AA00-9BF7F54AB90F}"/>
                    </a:ext>
                  </a:extLst>
                </p:cNvPr>
                <p:cNvSpPr/>
                <p:nvPr/>
              </p:nvSpPr>
              <p:spPr bwMode="auto">
                <a:xfrm>
                  <a:off x="3003176" y="3791626"/>
                  <a:ext cx="46035" cy="480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îṧļiďé">
                  <a:extLst>
                    <a:ext uri="{FF2B5EF4-FFF2-40B4-BE49-F238E27FC236}">
                      <a16:creationId xmlns:a16="http://schemas.microsoft.com/office/drawing/2014/main" xmlns="" id="{EA256FA6-4E8C-4505-98B9-FB254E869E37}"/>
                    </a:ext>
                  </a:extLst>
                </p:cNvPr>
                <p:cNvSpPr/>
                <p:nvPr/>
              </p:nvSpPr>
              <p:spPr bwMode="auto">
                <a:xfrm>
                  <a:off x="3003176" y="3931997"/>
                  <a:ext cx="46035" cy="467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ísļíďé">
                  <a:extLst>
                    <a:ext uri="{FF2B5EF4-FFF2-40B4-BE49-F238E27FC236}">
                      <a16:creationId xmlns:a16="http://schemas.microsoft.com/office/drawing/2014/main" xmlns="" id="{001FCC3D-E085-419E-ACBA-F87C44A8C467}"/>
                    </a:ext>
                  </a:extLst>
                </p:cNvPr>
                <p:cNvSpPr/>
                <p:nvPr/>
              </p:nvSpPr>
              <p:spPr bwMode="auto">
                <a:xfrm>
                  <a:off x="3003176" y="4071068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îṥlíḓè">
                  <a:extLst>
                    <a:ext uri="{FF2B5EF4-FFF2-40B4-BE49-F238E27FC236}">
                      <a16:creationId xmlns:a16="http://schemas.microsoft.com/office/drawing/2014/main" xmlns="" id="{3F0EC479-6D8C-4CDD-818C-ED49C269A0EC}"/>
                    </a:ext>
                  </a:extLst>
                </p:cNvPr>
                <p:cNvSpPr/>
                <p:nvPr/>
              </p:nvSpPr>
              <p:spPr bwMode="auto">
                <a:xfrm>
                  <a:off x="3003176" y="4212738"/>
                  <a:ext cx="46035" cy="4549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ŝliḍe">
                  <a:extLst>
                    <a:ext uri="{FF2B5EF4-FFF2-40B4-BE49-F238E27FC236}">
                      <a16:creationId xmlns:a16="http://schemas.microsoft.com/office/drawing/2014/main" xmlns="" id="{A8D75520-F01B-45FE-9CCF-E930E0706B7E}"/>
                    </a:ext>
                  </a:extLst>
                </p:cNvPr>
                <p:cNvSpPr/>
                <p:nvPr/>
              </p:nvSpPr>
              <p:spPr bwMode="auto">
                <a:xfrm>
                  <a:off x="3003176" y="4350510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iś1iḍê">
                  <a:extLst>
                    <a:ext uri="{FF2B5EF4-FFF2-40B4-BE49-F238E27FC236}">
                      <a16:creationId xmlns:a16="http://schemas.microsoft.com/office/drawing/2014/main" xmlns="" id="{A5B03117-4726-4EBA-88F3-91323457A8A8}"/>
                    </a:ext>
                  </a:extLst>
                </p:cNvPr>
                <p:cNvSpPr/>
                <p:nvPr/>
              </p:nvSpPr>
              <p:spPr bwMode="auto">
                <a:xfrm>
                  <a:off x="3003176" y="4489581"/>
                  <a:ext cx="46035" cy="480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iśḻiḑê">
                  <a:extLst>
                    <a:ext uri="{FF2B5EF4-FFF2-40B4-BE49-F238E27FC236}">
                      <a16:creationId xmlns:a16="http://schemas.microsoft.com/office/drawing/2014/main" xmlns="" id="{B0FDC059-5B7D-44AE-8640-FAEB89B939A3}"/>
                    </a:ext>
                  </a:extLst>
                </p:cNvPr>
                <p:cNvSpPr/>
                <p:nvPr/>
              </p:nvSpPr>
              <p:spPr bwMode="auto">
                <a:xfrm>
                  <a:off x="3003176" y="4629952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ṡľîḍé">
                  <a:extLst>
                    <a:ext uri="{FF2B5EF4-FFF2-40B4-BE49-F238E27FC236}">
                      <a16:creationId xmlns:a16="http://schemas.microsoft.com/office/drawing/2014/main" xmlns="" id="{161EC874-58B0-419E-8A34-041173130D09}"/>
                    </a:ext>
                  </a:extLst>
                </p:cNvPr>
                <p:cNvSpPr/>
                <p:nvPr/>
              </p:nvSpPr>
              <p:spPr bwMode="auto">
                <a:xfrm>
                  <a:off x="3003176" y="4769023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ïṩḷïḋè">
                  <a:extLst>
                    <a:ext uri="{FF2B5EF4-FFF2-40B4-BE49-F238E27FC236}">
                      <a16:creationId xmlns:a16="http://schemas.microsoft.com/office/drawing/2014/main" xmlns="" id="{E412BDDD-4B20-4EBE-BB14-9471863835A0}"/>
                    </a:ext>
                  </a:extLst>
                </p:cNvPr>
                <p:cNvSpPr/>
                <p:nvPr/>
              </p:nvSpPr>
              <p:spPr bwMode="auto">
                <a:xfrm>
                  <a:off x="3003176" y="4910693"/>
                  <a:ext cx="46035" cy="4549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iṣľïḓè">
                  <a:extLst>
                    <a:ext uri="{FF2B5EF4-FFF2-40B4-BE49-F238E27FC236}">
                      <a16:creationId xmlns:a16="http://schemas.microsoft.com/office/drawing/2014/main" xmlns="" id="{05B43136-9439-473A-864C-8B25372239CB}"/>
                    </a:ext>
                  </a:extLst>
                </p:cNvPr>
                <p:cNvSpPr/>
                <p:nvPr/>
              </p:nvSpPr>
              <p:spPr bwMode="auto">
                <a:xfrm>
                  <a:off x="3003176" y="5048465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iṣlíďé">
                  <a:extLst>
                    <a:ext uri="{FF2B5EF4-FFF2-40B4-BE49-F238E27FC236}">
                      <a16:creationId xmlns:a16="http://schemas.microsoft.com/office/drawing/2014/main" xmlns="" id="{DFC1E4AA-93EC-43F6-86C4-AB812DEB6247}"/>
                    </a:ext>
                  </a:extLst>
                </p:cNvPr>
                <p:cNvSpPr/>
                <p:nvPr/>
              </p:nvSpPr>
              <p:spPr bwMode="auto">
                <a:xfrm>
                  <a:off x="3003176" y="5187536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í$ḷïḍé">
                  <a:extLst>
                    <a:ext uri="{FF2B5EF4-FFF2-40B4-BE49-F238E27FC236}">
                      <a16:creationId xmlns:a16="http://schemas.microsoft.com/office/drawing/2014/main" xmlns="" id="{821F4184-D1CB-4D35-94E1-213BCB571C38}"/>
                    </a:ext>
                  </a:extLst>
                </p:cNvPr>
                <p:cNvSpPr/>
                <p:nvPr/>
              </p:nvSpPr>
              <p:spPr bwMode="auto">
                <a:xfrm>
                  <a:off x="3003176" y="5327907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îṩ1îďè">
                  <a:extLst>
                    <a:ext uri="{FF2B5EF4-FFF2-40B4-BE49-F238E27FC236}">
                      <a16:creationId xmlns:a16="http://schemas.microsoft.com/office/drawing/2014/main" xmlns="" id="{B6F179A1-A05E-410D-8748-EB971353F450}"/>
                    </a:ext>
                  </a:extLst>
                </p:cNvPr>
                <p:cNvSpPr/>
                <p:nvPr/>
              </p:nvSpPr>
              <p:spPr bwMode="auto">
                <a:xfrm>
                  <a:off x="3003176" y="5466978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isḷîdé">
                <a:extLst>
                  <a:ext uri="{FF2B5EF4-FFF2-40B4-BE49-F238E27FC236}">
                    <a16:creationId xmlns:a16="http://schemas.microsoft.com/office/drawing/2014/main" xmlns="" id="{D696E701-B5D9-4897-8517-F5940B2895C7}"/>
                  </a:ext>
                </a:extLst>
              </p:cNvPr>
              <p:cNvGrpSpPr/>
              <p:nvPr/>
            </p:nvGrpSpPr>
            <p:grpSpPr>
              <a:xfrm>
                <a:off x="6049360" y="4287621"/>
                <a:ext cx="36276" cy="639381"/>
                <a:chOff x="6041485" y="4802816"/>
                <a:chExt cx="42401" cy="747345"/>
              </a:xfrm>
            </p:grpSpPr>
            <p:sp>
              <p:nvSpPr>
                <p:cNvPr id="97" name="ïṩlïḋê">
                  <a:extLst>
                    <a:ext uri="{FF2B5EF4-FFF2-40B4-BE49-F238E27FC236}">
                      <a16:creationId xmlns:a16="http://schemas.microsoft.com/office/drawing/2014/main" xmlns="" id="{3FCA5E63-78C2-45FF-B914-8CC87539212B}"/>
                    </a:ext>
                  </a:extLst>
                </p:cNvPr>
                <p:cNvSpPr/>
                <p:nvPr/>
              </p:nvSpPr>
              <p:spPr bwMode="auto">
                <a:xfrm>
                  <a:off x="6041485" y="4802816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$1îdé">
                  <a:extLst>
                    <a:ext uri="{FF2B5EF4-FFF2-40B4-BE49-F238E27FC236}">
                      <a16:creationId xmlns:a16="http://schemas.microsoft.com/office/drawing/2014/main" xmlns="" id="{A6771B5F-C243-4572-8102-02EAC313E1A4}"/>
                    </a:ext>
                  </a:extLst>
                </p:cNvPr>
                <p:cNvSpPr/>
                <p:nvPr/>
              </p:nvSpPr>
              <p:spPr bwMode="auto">
                <a:xfrm>
                  <a:off x="6041485" y="4940587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íśļîďê">
                  <a:extLst>
                    <a:ext uri="{FF2B5EF4-FFF2-40B4-BE49-F238E27FC236}">
                      <a16:creationId xmlns:a16="http://schemas.microsoft.com/office/drawing/2014/main" xmlns="" id="{E05A2E5A-F589-4315-808B-0DA4E26F3578}"/>
                    </a:ext>
                  </a:extLst>
                </p:cNvPr>
                <p:cNvSpPr/>
                <p:nvPr/>
              </p:nvSpPr>
              <p:spPr bwMode="auto">
                <a:xfrm>
                  <a:off x="6041485" y="5082258"/>
                  <a:ext cx="42401" cy="467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íşľîde">
                  <a:extLst>
                    <a:ext uri="{FF2B5EF4-FFF2-40B4-BE49-F238E27FC236}">
                      <a16:creationId xmlns:a16="http://schemas.microsoft.com/office/drawing/2014/main" xmlns="" id="{11AAC573-6E2E-4698-B3A2-5787605C6699}"/>
                    </a:ext>
                  </a:extLst>
                </p:cNvPr>
                <p:cNvSpPr/>
                <p:nvPr/>
              </p:nvSpPr>
              <p:spPr bwMode="auto">
                <a:xfrm>
                  <a:off x="6041485" y="5221329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ïş1iḍê">
                  <a:extLst>
                    <a:ext uri="{FF2B5EF4-FFF2-40B4-BE49-F238E27FC236}">
                      <a16:creationId xmlns:a16="http://schemas.microsoft.com/office/drawing/2014/main" xmlns="" id="{15FEF2BC-47DC-47D0-BA37-C66256DE8C84}"/>
                    </a:ext>
                  </a:extLst>
                </p:cNvPr>
                <p:cNvSpPr/>
                <p:nvPr/>
              </p:nvSpPr>
              <p:spPr bwMode="auto">
                <a:xfrm>
                  <a:off x="6041485" y="5359100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ṥḷiḓè">
                  <a:extLst>
                    <a:ext uri="{FF2B5EF4-FFF2-40B4-BE49-F238E27FC236}">
                      <a16:creationId xmlns:a16="http://schemas.microsoft.com/office/drawing/2014/main" xmlns="" id="{48166E65-41A1-4290-BFFB-07D5797E3214}"/>
                    </a:ext>
                  </a:extLst>
                </p:cNvPr>
                <p:cNvSpPr/>
                <p:nvPr/>
              </p:nvSpPr>
              <p:spPr bwMode="auto">
                <a:xfrm>
                  <a:off x="6041485" y="5500771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íṡļîdé">
                <a:extLst>
                  <a:ext uri="{FF2B5EF4-FFF2-40B4-BE49-F238E27FC236}">
                    <a16:creationId xmlns:a16="http://schemas.microsoft.com/office/drawing/2014/main" xmlns="" id="{A276E69B-BE61-448C-A3D5-342969D9662E}"/>
                  </a:ext>
                </a:extLst>
              </p:cNvPr>
              <p:cNvGrpSpPr/>
              <p:nvPr/>
            </p:nvGrpSpPr>
            <p:grpSpPr>
              <a:xfrm>
                <a:off x="10118453" y="4384362"/>
                <a:ext cx="39385" cy="521513"/>
                <a:chOff x="10797625" y="4915892"/>
                <a:chExt cx="46035" cy="609574"/>
              </a:xfrm>
            </p:grpSpPr>
            <p:sp>
              <p:nvSpPr>
                <p:cNvPr id="92" name="iṡľídé">
                  <a:extLst>
                    <a:ext uri="{FF2B5EF4-FFF2-40B4-BE49-F238E27FC236}">
                      <a16:creationId xmlns:a16="http://schemas.microsoft.com/office/drawing/2014/main" xmlns="" id="{89DD4245-26F0-44D3-A1AF-C7F41A96BB38}"/>
                    </a:ext>
                  </a:extLst>
                </p:cNvPr>
                <p:cNvSpPr/>
                <p:nvPr/>
              </p:nvSpPr>
              <p:spPr bwMode="auto">
                <a:xfrm>
                  <a:off x="10797625" y="4915892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îŝ1iḍe">
                  <a:extLst>
                    <a:ext uri="{FF2B5EF4-FFF2-40B4-BE49-F238E27FC236}">
                      <a16:creationId xmlns:a16="http://schemas.microsoft.com/office/drawing/2014/main" xmlns="" id="{C42B71CD-2058-4A23-B232-80EEF63A062A}"/>
                    </a:ext>
                  </a:extLst>
                </p:cNvPr>
                <p:cNvSpPr/>
                <p:nvPr/>
              </p:nvSpPr>
              <p:spPr bwMode="auto">
                <a:xfrm>
                  <a:off x="10797625" y="5057563"/>
                  <a:ext cx="46035" cy="467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iSľide">
                  <a:extLst>
                    <a:ext uri="{FF2B5EF4-FFF2-40B4-BE49-F238E27FC236}">
                      <a16:creationId xmlns:a16="http://schemas.microsoft.com/office/drawing/2014/main" xmlns="" id="{ABFC5B8C-A57E-4FD6-A3A6-6DF50A037E8F}"/>
                    </a:ext>
                  </a:extLst>
                </p:cNvPr>
                <p:cNvSpPr/>
                <p:nvPr/>
              </p:nvSpPr>
              <p:spPr bwMode="auto">
                <a:xfrm>
                  <a:off x="10797625" y="5196634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ï$ľiďè">
                  <a:extLst>
                    <a:ext uri="{FF2B5EF4-FFF2-40B4-BE49-F238E27FC236}">
                      <a16:creationId xmlns:a16="http://schemas.microsoft.com/office/drawing/2014/main" xmlns="" id="{967D79A8-F3E6-4EAF-8D57-30797E83E3F6}"/>
                    </a:ext>
                  </a:extLst>
                </p:cNvPr>
                <p:cNvSpPr/>
                <p:nvPr/>
              </p:nvSpPr>
              <p:spPr bwMode="auto">
                <a:xfrm>
                  <a:off x="10797625" y="5334405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ïśḻíḍè">
                  <a:extLst>
                    <a:ext uri="{FF2B5EF4-FFF2-40B4-BE49-F238E27FC236}">
                      <a16:creationId xmlns:a16="http://schemas.microsoft.com/office/drawing/2014/main" xmlns="" id="{5B3504F4-0B36-4F30-A972-C1310B278679}"/>
                    </a:ext>
                  </a:extLst>
                </p:cNvPr>
                <p:cNvSpPr/>
                <p:nvPr/>
              </p:nvSpPr>
              <p:spPr bwMode="auto">
                <a:xfrm>
                  <a:off x="10797625" y="5476076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ísḻïḑè">
                <a:extLst>
                  <a:ext uri="{FF2B5EF4-FFF2-40B4-BE49-F238E27FC236}">
                    <a16:creationId xmlns:a16="http://schemas.microsoft.com/office/drawing/2014/main" xmlns="" id="{978AEB55-FA2E-43FA-8078-766E1E6B6457}"/>
                  </a:ext>
                </a:extLst>
              </p:cNvPr>
              <p:cNvGrpSpPr/>
              <p:nvPr/>
            </p:nvGrpSpPr>
            <p:grpSpPr>
              <a:xfrm>
                <a:off x="7367721" y="3303526"/>
                <a:ext cx="38349" cy="1594559"/>
                <a:chOff x="7582445" y="3652555"/>
                <a:chExt cx="44824" cy="1863813"/>
              </a:xfrm>
            </p:grpSpPr>
            <p:sp>
              <p:nvSpPr>
                <p:cNvPr id="78" name="i$ľíḍé">
                  <a:extLst>
                    <a:ext uri="{FF2B5EF4-FFF2-40B4-BE49-F238E27FC236}">
                      <a16:creationId xmlns:a16="http://schemas.microsoft.com/office/drawing/2014/main" xmlns="" id="{F82EB138-49F9-4716-9420-097EB11249C3}"/>
                    </a:ext>
                  </a:extLst>
                </p:cNvPr>
                <p:cNvSpPr/>
                <p:nvPr/>
              </p:nvSpPr>
              <p:spPr bwMode="auto">
                <a:xfrm>
                  <a:off x="7582445" y="3652555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íSḻïdè">
                  <a:extLst>
                    <a:ext uri="{FF2B5EF4-FFF2-40B4-BE49-F238E27FC236}">
                      <a16:creationId xmlns:a16="http://schemas.microsoft.com/office/drawing/2014/main" xmlns="" id="{988AF068-DC80-4D95-87AE-450D8B15AAE6}"/>
                    </a:ext>
                  </a:extLst>
                </p:cNvPr>
                <p:cNvSpPr/>
                <p:nvPr/>
              </p:nvSpPr>
              <p:spPr bwMode="auto">
                <a:xfrm>
                  <a:off x="7582445" y="3791626"/>
                  <a:ext cx="44824" cy="480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iṧľiďè">
                  <a:extLst>
                    <a:ext uri="{FF2B5EF4-FFF2-40B4-BE49-F238E27FC236}">
                      <a16:creationId xmlns:a16="http://schemas.microsoft.com/office/drawing/2014/main" xmlns="" id="{BF0E15BA-FFBB-4AFD-A7D0-C6778C2BC221}"/>
                    </a:ext>
                  </a:extLst>
                </p:cNvPr>
                <p:cNvSpPr/>
                <p:nvPr/>
              </p:nvSpPr>
              <p:spPr bwMode="auto">
                <a:xfrm>
                  <a:off x="7582445" y="3931997"/>
                  <a:ext cx="44824" cy="467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sļîḋé">
                  <a:extLst>
                    <a:ext uri="{FF2B5EF4-FFF2-40B4-BE49-F238E27FC236}">
                      <a16:creationId xmlns:a16="http://schemas.microsoft.com/office/drawing/2014/main" xmlns="" id="{E1F21EA2-03BE-47F8-9609-020F540FCCC4}"/>
                    </a:ext>
                  </a:extLst>
                </p:cNvPr>
                <p:cNvSpPr/>
                <p:nvPr/>
              </p:nvSpPr>
              <p:spPr bwMode="auto">
                <a:xfrm>
                  <a:off x="7582445" y="4071068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Sľiḑé">
                  <a:extLst>
                    <a:ext uri="{FF2B5EF4-FFF2-40B4-BE49-F238E27FC236}">
                      <a16:creationId xmlns:a16="http://schemas.microsoft.com/office/drawing/2014/main" xmlns="" id="{63F3B3BB-A2E8-438D-8DEC-7406EFA426B5}"/>
                    </a:ext>
                  </a:extLst>
                </p:cNvPr>
                <p:cNvSpPr/>
                <p:nvPr/>
              </p:nvSpPr>
              <p:spPr bwMode="auto">
                <a:xfrm>
                  <a:off x="7582445" y="4212738"/>
                  <a:ext cx="44824" cy="45491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ïślîďè">
                  <a:extLst>
                    <a:ext uri="{FF2B5EF4-FFF2-40B4-BE49-F238E27FC236}">
                      <a16:creationId xmlns:a16="http://schemas.microsoft.com/office/drawing/2014/main" xmlns="" id="{D58833FE-0D4F-4915-843A-54E9ADE9FE0F}"/>
                    </a:ext>
                  </a:extLst>
                </p:cNvPr>
                <p:cNvSpPr/>
                <p:nvPr/>
              </p:nvSpPr>
              <p:spPr bwMode="auto">
                <a:xfrm>
                  <a:off x="7582445" y="4350510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îšļïḓê">
                  <a:extLst>
                    <a:ext uri="{FF2B5EF4-FFF2-40B4-BE49-F238E27FC236}">
                      <a16:creationId xmlns:a16="http://schemas.microsoft.com/office/drawing/2014/main" xmlns="" id="{FAE17925-F67F-4986-BE3F-76F8A3194F8B}"/>
                    </a:ext>
                  </a:extLst>
                </p:cNvPr>
                <p:cNvSpPr/>
                <p:nvPr/>
              </p:nvSpPr>
              <p:spPr bwMode="auto">
                <a:xfrm>
                  <a:off x="7582445" y="4489581"/>
                  <a:ext cx="44824" cy="480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iS1ïde">
                  <a:extLst>
                    <a:ext uri="{FF2B5EF4-FFF2-40B4-BE49-F238E27FC236}">
                      <a16:creationId xmlns:a16="http://schemas.microsoft.com/office/drawing/2014/main" xmlns="" id="{797429D5-EF24-46F4-B2D9-C5D5F4F359AF}"/>
                    </a:ext>
                  </a:extLst>
                </p:cNvPr>
                <p:cNvSpPr/>
                <p:nvPr/>
              </p:nvSpPr>
              <p:spPr bwMode="auto">
                <a:xfrm>
                  <a:off x="7582445" y="4629952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ŝľídè">
                  <a:extLst>
                    <a:ext uri="{FF2B5EF4-FFF2-40B4-BE49-F238E27FC236}">
                      <a16:creationId xmlns:a16="http://schemas.microsoft.com/office/drawing/2014/main" xmlns="" id="{C591D0E9-11C9-4C21-9664-6D23BFE6AA49}"/>
                    </a:ext>
                  </a:extLst>
                </p:cNvPr>
                <p:cNvSpPr/>
                <p:nvPr/>
              </p:nvSpPr>
              <p:spPr bwMode="auto">
                <a:xfrm>
                  <a:off x="7582445" y="4769023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ïṡḻïḋè">
                  <a:extLst>
                    <a:ext uri="{FF2B5EF4-FFF2-40B4-BE49-F238E27FC236}">
                      <a16:creationId xmlns:a16="http://schemas.microsoft.com/office/drawing/2014/main" xmlns="" id="{7E2A439C-2002-433A-B280-20E77B1CB521}"/>
                    </a:ext>
                  </a:extLst>
                </p:cNvPr>
                <p:cNvSpPr/>
                <p:nvPr/>
              </p:nvSpPr>
              <p:spPr bwMode="auto">
                <a:xfrm>
                  <a:off x="7582445" y="4910693"/>
                  <a:ext cx="44824" cy="45491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iṡľiďê">
                  <a:extLst>
                    <a:ext uri="{FF2B5EF4-FFF2-40B4-BE49-F238E27FC236}">
                      <a16:creationId xmlns:a16="http://schemas.microsoft.com/office/drawing/2014/main" xmlns="" id="{E4C8136A-9468-4742-BEF8-34E44CACBF1E}"/>
                    </a:ext>
                  </a:extLst>
                </p:cNvPr>
                <p:cNvSpPr/>
                <p:nvPr/>
              </p:nvSpPr>
              <p:spPr bwMode="auto">
                <a:xfrm>
                  <a:off x="7582445" y="5048465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iṡḷiḑe">
                  <a:extLst>
                    <a:ext uri="{FF2B5EF4-FFF2-40B4-BE49-F238E27FC236}">
                      <a16:creationId xmlns:a16="http://schemas.microsoft.com/office/drawing/2014/main" xmlns="" id="{F4C64028-4F40-45D9-85DA-8035FE8233EA}"/>
                    </a:ext>
                  </a:extLst>
                </p:cNvPr>
                <p:cNvSpPr/>
                <p:nvPr/>
              </p:nvSpPr>
              <p:spPr bwMode="auto">
                <a:xfrm>
                  <a:off x="7582445" y="5187536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ïṩľîḑe">
                  <a:extLst>
                    <a:ext uri="{FF2B5EF4-FFF2-40B4-BE49-F238E27FC236}">
                      <a16:creationId xmlns:a16="http://schemas.microsoft.com/office/drawing/2014/main" xmlns="" id="{7CE3FBBC-F38A-4766-AC4E-14343E841985}"/>
                    </a:ext>
                  </a:extLst>
                </p:cNvPr>
                <p:cNvSpPr/>
                <p:nvPr/>
              </p:nvSpPr>
              <p:spPr bwMode="auto">
                <a:xfrm>
                  <a:off x="7582445" y="5327907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şḻiḍê">
                  <a:extLst>
                    <a:ext uri="{FF2B5EF4-FFF2-40B4-BE49-F238E27FC236}">
                      <a16:creationId xmlns:a16="http://schemas.microsoft.com/office/drawing/2014/main" xmlns="" id="{7A31C422-9513-4EED-AD0F-DB3BE41AF43E}"/>
                    </a:ext>
                  </a:extLst>
                </p:cNvPr>
                <p:cNvSpPr/>
                <p:nvPr/>
              </p:nvSpPr>
              <p:spPr bwMode="auto">
                <a:xfrm>
                  <a:off x="7582445" y="5466978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sľiḋé">
                <a:extLst>
                  <a:ext uri="{FF2B5EF4-FFF2-40B4-BE49-F238E27FC236}">
                    <a16:creationId xmlns:a16="http://schemas.microsoft.com/office/drawing/2014/main" xmlns="" id="{06B58E8A-F4E5-4CC3-8B95-DD29D5FE2AD9}"/>
                  </a:ext>
                </a:extLst>
              </p:cNvPr>
              <p:cNvGrpSpPr/>
              <p:nvPr/>
            </p:nvGrpSpPr>
            <p:grpSpPr>
              <a:xfrm>
                <a:off x="9466528" y="2567429"/>
                <a:ext cx="1340127" cy="1770269"/>
                <a:chOff x="9466528" y="2567429"/>
                <a:chExt cx="1340127" cy="1770269"/>
              </a:xfrm>
            </p:grpSpPr>
            <p:sp>
              <p:nvSpPr>
                <p:cNvPr id="74" name="íṡlïḓé">
                  <a:extLst>
                    <a:ext uri="{FF2B5EF4-FFF2-40B4-BE49-F238E27FC236}">
                      <a16:creationId xmlns:a16="http://schemas.microsoft.com/office/drawing/2014/main" xmlns="" id="{81640F0E-AD88-406B-9C71-1E195D3AEA7C}"/>
                    </a:ext>
                  </a:extLst>
                </p:cNvPr>
                <p:cNvSpPr/>
                <p:nvPr/>
              </p:nvSpPr>
              <p:spPr bwMode="auto">
                <a:xfrm>
                  <a:off x="9466528" y="2567429"/>
                  <a:ext cx="1340127" cy="1770269"/>
                </a:xfrm>
                <a:custGeom>
                  <a:avLst/>
                  <a:gdLst>
                    <a:gd name="T0" fmla="*/ 332 w 547"/>
                    <a:gd name="T1" fmla="*/ 0 h 673"/>
                    <a:gd name="T2" fmla="*/ 216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6 w 547"/>
                    <a:gd name="T9" fmla="*/ 517 h 673"/>
                    <a:gd name="T10" fmla="*/ 253 w 547"/>
                    <a:gd name="T11" fmla="*/ 517 h 673"/>
                    <a:gd name="T12" fmla="*/ 275 w 547"/>
                    <a:gd name="T13" fmla="*/ 673 h 673"/>
                    <a:gd name="T14" fmla="*/ 295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97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7" y="517"/>
                        <a:pt x="216" y="517"/>
                      </a:cubicBezTo>
                      <a:cubicBezTo>
                        <a:pt x="253" y="517"/>
                        <a:pt x="253" y="517"/>
                        <a:pt x="253" y="517"/>
                      </a:cubicBezTo>
                      <a:cubicBezTo>
                        <a:pt x="275" y="673"/>
                        <a:pt x="275" y="673"/>
                        <a:pt x="275" y="673"/>
                      </a:cubicBezTo>
                      <a:cubicBezTo>
                        <a:pt x="295" y="517"/>
                        <a:pt x="295" y="517"/>
                        <a:pt x="295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1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75" name="îSliḑè">
                  <a:extLst>
                    <a:ext uri="{FF2B5EF4-FFF2-40B4-BE49-F238E27FC236}">
                      <a16:creationId xmlns:a16="http://schemas.microsoft.com/office/drawing/2014/main" xmlns="" id="{8BC125B9-AF3B-4C15-9A63-7E4B012C4CA7}"/>
                    </a:ext>
                  </a:extLst>
                </p:cNvPr>
                <p:cNvGrpSpPr/>
                <p:nvPr/>
              </p:nvGrpSpPr>
              <p:grpSpPr>
                <a:xfrm>
                  <a:off x="9918076" y="3122170"/>
                  <a:ext cx="436993" cy="355570"/>
                  <a:chOff x="10074275" y="4479132"/>
                  <a:chExt cx="464344" cy="377825"/>
                </a:xfrm>
                <a:solidFill>
                  <a:schemeClr val="bg1"/>
                </a:solidFill>
              </p:grpSpPr>
              <p:sp>
                <p:nvSpPr>
                  <p:cNvPr id="76" name="íŝļiḑè">
                    <a:extLst>
                      <a:ext uri="{FF2B5EF4-FFF2-40B4-BE49-F238E27FC236}">
                        <a16:creationId xmlns:a16="http://schemas.microsoft.com/office/drawing/2014/main" xmlns="" id="{0B0EFF3B-0341-4FD4-AF18-FE3674CEBE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93363" y="4595019"/>
                    <a:ext cx="87313" cy="116681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7999" y="18900"/>
                        </a:moveTo>
                        <a:lnTo>
                          <a:pt x="3600" y="18900"/>
                        </a:lnTo>
                        <a:lnTo>
                          <a:pt x="3600" y="2700"/>
                        </a:lnTo>
                        <a:lnTo>
                          <a:pt x="7200" y="2700"/>
                        </a:lnTo>
                        <a:lnTo>
                          <a:pt x="17999" y="14850"/>
                        </a:lnTo>
                        <a:cubicBezTo>
                          <a:pt x="17999" y="14850"/>
                          <a:pt x="17999" y="18900"/>
                          <a:pt x="17999" y="18900"/>
                        </a:cubicBezTo>
                        <a:close/>
                        <a:moveTo>
                          <a:pt x="10195" y="1202"/>
                        </a:moveTo>
                        <a:cubicBezTo>
                          <a:pt x="9527" y="450"/>
                          <a:pt x="8402" y="0"/>
                          <a:pt x="7200" y="0"/>
                        </a:cubicBezTo>
                        <a:lnTo>
                          <a:pt x="3600" y="0"/>
                        </a:lnTo>
                        <a:cubicBezTo>
                          <a:pt x="1610" y="0"/>
                          <a:pt x="0" y="1207"/>
                          <a:pt x="0" y="2700"/>
                        </a:cubicBezTo>
                        <a:lnTo>
                          <a:pt x="0" y="18900"/>
                        </a:lnTo>
                        <a:cubicBezTo>
                          <a:pt x="0" y="20392"/>
                          <a:pt x="1610" y="21599"/>
                          <a:pt x="3600" y="21599"/>
                        </a:cubicBezTo>
                        <a:lnTo>
                          <a:pt x="17999" y="21599"/>
                        </a:lnTo>
                        <a:cubicBezTo>
                          <a:pt x="19989" y="21599"/>
                          <a:pt x="21600" y="20392"/>
                          <a:pt x="21600" y="18900"/>
                        </a:cubicBezTo>
                        <a:lnTo>
                          <a:pt x="21600" y="14850"/>
                        </a:lnTo>
                        <a:cubicBezTo>
                          <a:pt x="21600" y="14317"/>
                          <a:pt x="21389" y="13795"/>
                          <a:pt x="20995" y="13352"/>
                        </a:cubicBezTo>
                        <a:cubicBezTo>
                          <a:pt x="20995" y="13352"/>
                          <a:pt x="10195" y="1202"/>
                          <a:pt x="10195" y="120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îš1iďê">
                    <a:extLst>
                      <a:ext uri="{FF2B5EF4-FFF2-40B4-BE49-F238E27FC236}">
                        <a16:creationId xmlns:a16="http://schemas.microsoft.com/office/drawing/2014/main" xmlns="" id="{D78602AA-E65F-4D21-82E6-FF0A6DCB6E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074275" y="4479132"/>
                    <a:ext cx="464344" cy="37782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250" y="16615"/>
                        </a:moveTo>
                        <a:cubicBezTo>
                          <a:pt x="20250" y="17074"/>
                          <a:pt x="19948" y="17446"/>
                          <a:pt x="19575" y="17446"/>
                        </a:cubicBezTo>
                        <a:lnTo>
                          <a:pt x="18803" y="17446"/>
                        </a:lnTo>
                        <a:cubicBezTo>
                          <a:pt x="18501" y="16016"/>
                          <a:pt x="17453" y="14953"/>
                          <a:pt x="16200" y="14953"/>
                        </a:cubicBezTo>
                        <a:cubicBezTo>
                          <a:pt x="14945" y="14953"/>
                          <a:pt x="13897" y="16016"/>
                          <a:pt x="13595" y="17446"/>
                        </a:cubicBezTo>
                        <a:lnTo>
                          <a:pt x="10029" y="17446"/>
                        </a:lnTo>
                        <a:cubicBezTo>
                          <a:pt x="9727" y="16016"/>
                          <a:pt x="8679" y="14953"/>
                          <a:pt x="7425" y="14953"/>
                        </a:cubicBezTo>
                        <a:cubicBezTo>
                          <a:pt x="6170" y="14953"/>
                          <a:pt x="5122" y="16016"/>
                          <a:pt x="4820" y="17446"/>
                        </a:cubicBezTo>
                        <a:lnTo>
                          <a:pt x="4050" y="17446"/>
                        </a:lnTo>
                        <a:cubicBezTo>
                          <a:pt x="3677" y="17446"/>
                          <a:pt x="3375" y="17074"/>
                          <a:pt x="3375" y="16615"/>
                        </a:cubicBezTo>
                        <a:lnTo>
                          <a:pt x="3375" y="14123"/>
                        </a:lnTo>
                        <a:lnTo>
                          <a:pt x="12150" y="14123"/>
                        </a:lnTo>
                        <a:cubicBezTo>
                          <a:pt x="13266" y="14123"/>
                          <a:pt x="14175" y="13005"/>
                          <a:pt x="14175" y="11630"/>
                        </a:cubicBezTo>
                        <a:lnTo>
                          <a:pt x="14175" y="5815"/>
                        </a:lnTo>
                        <a:lnTo>
                          <a:pt x="16875" y="5815"/>
                        </a:lnTo>
                        <a:cubicBezTo>
                          <a:pt x="17100" y="5815"/>
                          <a:pt x="17311" y="5954"/>
                          <a:pt x="17436" y="6185"/>
                        </a:cubicBezTo>
                        <a:lnTo>
                          <a:pt x="20136" y="11169"/>
                        </a:lnTo>
                        <a:cubicBezTo>
                          <a:pt x="20210" y="11306"/>
                          <a:pt x="20250" y="11466"/>
                          <a:pt x="20250" y="11630"/>
                        </a:cubicBezTo>
                        <a:cubicBezTo>
                          <a:pt x="20250" y="11630"/>
                          <a:pt x="20250" y="16615"/>
                          <a:pt x="20250" y="16615"/>
                        </a:cubicBezTo>
                        <a:close/>
                        <a:moveTo>
                          <a:pt x="16200" y="19938"/>
                        </a:moveTo>
                        <a:cubicBezTo>
                          <a:pt x="15454" y="19938"/>
                          <a:pt x="14850" y="19193"/>
                          <a:pt x="14850" y="18276"/>
                        </a:cubicBezTo>
                        <a:cubicBezTo>
                          <a:pt x="14850" y="17360"/>
                          <a:pt x="15454" y="16615"/>
                          <a:pt x="16200" y="16615"/>
                        </a:cubicBezTo>
                        <a:cubicBezTo>
                          <a:pt x="16945" y="16615"/>
                          <a:pt x="17550" y="17360"/>
                          <a:pt x="17550" y="18276"/>
                        </a:cubicBezTo>
                        <a:cubicBezTo>
                          <a:pt x="17550" y="19193"/>
                          <a:pt x="16945" y="19938"/>
                          <a:pt x="16200" y="19938"/>
                        </a:cubicBezTo>
                        <a:moveTo>
                          <a:pt x="7425" y="19938"/>
                        </a:moveTo>
                        <a:cubicBezTo>
                          <a:pt x="6679" y="19938"/>
                          <a:pt x="6075" y="19193"/>
                          <a:pt x="6075" y="18276"/>
                        </a:cubicBezTo>
                        <a:cubicBezTo>
                          <a:pt x="6075" y="17360"/>
                          <a:pt x="6679" y="16615"/>
                          <a:pt x="7425" y="16615"/>
                        </a:cubicBezTo>
                        <a:cubicBezTo>
                          <a:pt x="8170" y="16615"/>
                          <a:pt x="8775" y="17360"/>
                          <a:pt x="8775" y="18276"/>
                        </a:cubicBezTo>
                        <a:cubicBezTo>
                          <a:pt x="8775" y="19193"/>
                          <a:pt x="8170" y="19938"/>
                          <a:pt x="7425" y="19938"/>
                        </a:cubicBezTo>
                        <a:moveTo>
                          <a:pt x="2024" y="12461"/>
                        </a:moveTo>
                        <a:cubicBezTo>
                          <a:pt x="1652" y="12461"/>
                          <a:pt x="1349" y="12089"/>
                          <a:pt x="1349" y="11630"/>
                        </a:cubicBezTo>
                        <a:lnTo>
                          <a:pt x="1349" y="2492"/>
                        </a:lnTo>
                        <a:cubicBezTo>
                          <a:pt x="1349" y="2033"/>
                          <a:pt x="1652" y="1661"/>
                          <a:pt x="2024" y="1661"/>
                        </a:cubicBezTo>
                        <a:lnTo>
                          <a:pt x="12150" y="1661"/>
                        </a:lnTo>
                        <a:cubicBezTo>
                          <a:pt x="12523" y="1661"/>
                          <a:pt x="12825" y="2033"/>
                          <a:pt x="12825" y="2492"/>
                        </a:cubicBezTo>
                        <a:lnTo>
                          <a:pt x="12825" y="4153"/>
                        </a:lnTo>
                        <a:lnTo>
                          <a:pt x="12825" y="5815"/>
                        </a:lnTo>
                        <a:lnTo>
                          <a:pt x="12825" y="11630"/>
                        </a:lnTo>
                        <a:cubicBezTo>
                          <a:pt x="12825" y="12089"/>
                          <a:pt x="12523" y="12461"/>
                          <a:pt x="12150" y="12461"/>
                        </a:cubicBezTo>
                        <a:cubicBezTo>
                          <a:pt x="12150" y="12461"/>
                          <a:pt x="2024" y="12461"/>
                          <a:pt x="2024" y="12461"/>
                        </a:cubicBezTo>
                        <a:close/>
                        <a:moveTo>
                          <a:pt x="21259" y="10248"/>
                        </a:moveTo>
                        <a:lnTo>
                          <a:pt x="18559" y="5263"/>
                        </a:lnTo>
                        <a:cubicBezTo>
                          <a:pt x="18182" y="4568"/>
                          <a:pt x="17552" y="4153"/>
                          <a:pt x="16875" y="4153"/>
                        </a:cubicBezTo>
                        <a:lnTo>
                          <a:pt x="14175" y="4153"/>
                        </a:lnTo>
                        <a:lnTo>
                          <a:pt x="14175" y="2492"/>
                        </a:lnTo>
                        <a:cubicBezTo>
                          <a:pt x="14175" y="1117"/>
                          <a:pt x="13266" y="0"/>
                          <a:pt x="12150" y="0"/>
                        </a:cubicBezTo>
                        <a:lnTo>
                          <a:pt x="2024" y="0"/>
                        </a:lnTo>
                        <a:cubicBezTo>
                          <a:pt x="908" y="0"/>
                          <a:pt x="0" y="1117"/>
                          <a:pt x="0" y="2492"/>
                        </a:cubicBezTo>
                        <a:lnTo>
                          <a:pt x="0" y="11630"/>
                        </a:lnTo>
                        <a:cubicBezTo>
                          <a:pt x="0" y="13005"/>
                          <a:pt x="908" y="14123"/>
                          <a:pt x="2024" y="14123"/>
                        </a:cubicBezTo>
                        <a:lnTo>
                          <a:pt x="2025" y="14123"/>
                        </a:lnTo>
                        <a:lnTo>
                          <a:pt x="2025" y="16615"/>
                        </a:lnTo>
                        <a:cubicBezTo>
                          <a:pt x="2025" y="17989"/>
                          <a:pt x="2933" y="19107"/>
                          <a:pt x="4050" y="19107"/>
                        </a:cubicBezTo>
                        <a:lnTo>
                          <a:pt x="4820" y="19107"/>
                        </a:lnTo>
                        <a:cubicBezTo>
                          <a:pt x="5122" y="20537"/>
                          <a:pt x="6170" y="21600"/>
                          <a:pt x="7425" y="21600"/>
                        </a:cubicBezTo>
                        <a:cubicBezTo>
                          <a:pt x="8679" y="21600"/>
                          <a:pt x="9727" y="20537"/>
                          <a:pt x="10029" y="19107"/>
                        </a:cubicBezTo>
                        <a:lnTo>
                          <a:pt x="13595" y="19107"/>
                        </a:lnTo>
                        <a:cubicBezTo>
                          <a:pt x="13897" y="20537"/>
                          <a:pt x="14945" y="21600"/>
                          <a:pt x="16200" y="21600"/>
                        </a:cubicBezTo>
                        <a:cubicBezTo>
                          <a:pt x="17453" y="21600"/>
                          <a:pt x="18501" y="20537"/>
                          <a:pt x="18803" y="19107"/>
                        </a:cubicBezTo>
                        <a:lnTo>
                          <a:pt x="19575" y="19107"/>
                        </a:lnTo>
                        <a:cubicBezTo>
                          <a:pt x="20691" y="19107"/>
                          <a:pt x="21599" y="17989"/>
                          <a:pt x="21599" y="16615"/>
                        </a:cubicBezTo>
                        <a:lnTo>
                          <a:pt x="21599" y="11630"/>
                        </a:lnTo>
                        <a:cubicBezTo>
                          <a:pt x="21599" y="11137"/>
                          <a:pt x="21482" y="10658"/>
                          <a:pt x="21259" y="10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9" name="îśḷiḋé">
                <a:extLst>
                  <a:ext uri="{FF2B5EF4-FFF2-40B4-BE49-F238E27FC236}">
                    <a16:creationId xmlns:a16="http://schemas.microsoft.com/office/drawing/2014/main" xmlns="" id="{6C1FA09D-8FA8-48D7-946E-6EBB660816A3}"/>
                  </a:ext>
                </a:extLst>
              </p:cNvPr>
              <p:cNvGrpSpPr/>
              <p:nvPr/>
            </p:nvGrpSpPr>
            <p:grpSpPr>
              <a:xfrm>
                <a:off x="7793701" y="3022229"/>
                <a:ext cx="1340127" cy="1770269"/>
                <a:chOff x="7793701" y="3022229"/>
                <a:chExt cx="1340127" cy="1770269"/>
              </a:xfrm>
            </p:grpSpPr>
            <p:sp>
              <p:nvSpPr>
                <p:cNvPr id="63" name="íṥ1iḓé">
                  <a:extLst>
                    <a:ext uri="{FF2B5EF4-FFF2-40B4-BE49-F238E27FC236}">
                      <a16:creationId xmlns:a16="http://schemas.microsoft.com/office/drawing/2014/main" xmlns="" id="{A5B7AE30-4B0A-4404-B88E-8B75674DD809}"/>
                    </a:ext>
                  </a:extLst>
                </p:cNvPr>
                <p:cNvSpPr/>
                <p:nvPr/>
              </p:nvSpPr>
              <p:spPr bwMode="auto">
                <a:xfrm>
                  <a:off x="7793701" y="3022229"/>
                  <a:ext cx="1340127" cy="1770269"/>
                </a:xfrm>
                <a:custGeom>
                  <a:avLst/>
                  <a:gdLst>
                    <a:gd name="T0" fmla="*/ 332 w 547"/>
                    <a:gd name="T1" fmla="*/ 0 h 673"/>
                    <a:gd name="T2" fmla="*/ 215 w 547"/>
                    <a:gd name="T3" fmla="*/ 0 h 673"/>
                    <a:gd name="T4" fmla="*/ 0 w 547"/>
                    <a:gd name="T5" fmla="*/ 215 h 673"/>
                    <a:gd name="T6" fmla="*/ 0 w 547"/>
                    <a:gd name="T7" fmla="*/ 301 h 673"/>
                    <a:gd name="T8" fmla="*/ 215 w 547"/>
                    <a:gd name="T9" fmla="*/ 516 h 673"/>
                    <a:gd name="T10" fmla="*/ 253 w 547"/>
                    <a:gd name="T11" fmla="*/ 516 h 673"/>
                    <a:gd name="T12" fmla="*/ 274 w 547"/>
                    <a:gd name="T13" fmla="*/ 673 h 673"/>
                    <a:gd name="T14" fmla="*/ 295 w 547"/>
                    <a:gd name="T15" fmla="*/ 516 h 673"/>
                    <a:gd name="T16" fmla="*/ 332 w 547"/>
                    <a:gd name="T17" fmla="*/ 516 h 673"/>
                    <a:gd name="T18" fmla="*/ 547 w 547"/>
                    <a:gd name="T19" fmla="*/ 301 h 673"/>
                    <a:gd name="T20" fmla="*/ 547 w 547"/>
                    <a:gd name="T21" fmla="*/ 215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96" y="0"/>
                        <a:pt x="0" y="96"/>
                        <a:pt x="0" y="215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0" y="420"/>
                        <a:pt x="96" y="516"/>
                        <a:pt x="215" y="516"/>
                      </a:cubicBezTo>
                      <a:cubicBezTo>
                        <a:pt x="253" y="516"/>
                        <a:pt x="253" y="516"/>
                        <a:pt x="253" y="516"/>
                      </a:cubicBezTo>
                      <a:cubicBezTo>
                        <a:pt x="274" y="673"/>
                        <a:pt x="274" y="673"/>
                        <a:pt x="274" y="673"/>
                      </a:cubicBezTo>
                      <a:cubicBezTo>
                        <a:pt x="295" y="516"/>
                        <a:pt x="295" y="516"/>
                        <a:pt x="295" y="516"/>
                      </a:cubicBezTo>
                      <a:cubicBezTo>
                        <a:pt x="332" y="516"/>
                        <a:pt x="332" y="516"/>
                        <a:pt x="332" y="516"/>
                      </a:cubicBezTo>
                      <a:cubicBezTo>
                        <a:pt x="451" y="516"/>
                        <a:pt x="547" y="420"/>
                        <a:pt x="547" y="301"/>
                      </a:cubicBezTo>
                      <a:cubicBezTo>
                        <a:pt x="547" y="215"/>
                        <a:pt x="547" y="215"/>
                        <a:pt x="547" y="215"/>
                      </a:cubicBezTo>
                      <a:cubicBezTo>
                        <a:pt x="547" y="96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64" name="îŝlídè">
                  <a:extLst>
                    <a:ext uri="{FF2B5EF4-FFF2-40B4-BE49-F238E27FC236}">
                      <a16:creationId xmlns:a16="http://schemas.microsoft.com/office/drawing/2014/main" xmlns="" id="{BFD33927-5D0B-4711-9206-A9AD6D6D341B}"/>
                    </a:ext>
                  </a:extLst>
                </p:cNvPr>
                <p:cNvGrpSpPr/>
                <p:nvPr/>
              </p:nvGrpSpPr>
              <p:grpSpPr>
                <a:xfrm>
                  <a:off x="8240162" y="3525684"/>
                  <a:ext cx="436994" cy="437741"/>
                  <a:chOff x="9145588" y="4435475"/>
                  <a:chExt cx="464344" cy="465138"/>
                </a:xfrm>
                <a:solidFill>
                  <a:schemeClr val="bg1"/>
                </a:solidFill>
              </p:grpSpPr>
              <p:sp>
                <p:nvSpPr>
                  <p:cNvPr id="65" name="ïṩḷïḋè">
                    <a:extLst>
                      <a:ext uri="{FF2B5EF4-FFF2-40B4-BE49-F238E27FC236}">
                        <a16:creationId xmlns:a16="http://schemas.microsoft.com/office/drawing/2014/main" xmlns="" id="{F8012362-F69C-48C3-9828-F675A0B616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45588" y="4435475"/>
                    <a:ext cx="464344" cy="465138"/>
                  </a:xfrm>
                  <a:custGeom>
                    <a:avLst/>
                    <a:gdLst>
                      <a:gd name="T0" fmla="+- 0 10800 1271"/>
                      <a:gd name="T1" fmla="*/ T0 w 19058"/>
                      <a:gd name="T2" fmla="+- 0 10799 1270"/>
                      <a:gd name="T3" fmla="*/ 10799 h 19059"/>
                      <a:gd name="T4" fmla="+- 0 10800 1271"/>
                      <a:gd name="T5" fmla="*/ T4 w 19058"/>
                      <a:gd name="T6" fmla="+- 0 10799 1270"/>
                      <a:gd name="T7" fmla="*/ 10799 h 19059"/>
                      <a:gd name="T8" fmla="+- 0 10800 1271"/>
                      <a:gd name="T9" fmla="*/ T8 w 19058"/>
                      <a:gd name="T10" fmla="+- 0 10799 1270"/>
                      <a:gd name="T11" fmla="*/ 10799 h 19059"/>
                      <a:gd name="T12" fmla="+- 0 10800 1271"/>
                      <a:gd name="T13" fmla="*/ T12 w 19058"/>
                      <a:gd name="T14" fmla="+- 0 10799 1270"/>
                      <a:gd name="T15" fmla="*/ 10799 h 19059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19058" h="19059">
                        <a:moveTo>
                          <a:pt x="6430" y="17268"/>
                        </a:moveTo>
                        <a:cubicBezTo>
                          <a:pt x="2162" y="15559"/>
                          <a:pt x="82" y="10698"/>
                          <a:pt x="1790" y="6431"/>
                        </a:cubicBezTo>
                        <a:cubicBezTo>
                          <a:pt x="3499" y="2164"/>
                          <a:pt x="8360" y="81"/>
                          <a:pt x="12627" y="1791"/>
                        </a:cubicBezTo>
                        <a:cubicBezTo>
                          <a:pt x="16894" y="3499"/>
                          <a:pt x="18975" y="8361"/>
                          <a:pt x="17267" y="12628"/>
                        </a:cubicBezTo>
                        <a:cubicBezTo>
                          <a:pt x="15558" y="16895"/>
                          <a:pt x="10696" y="18976"/>
                          <a:pt x="6430" y="17268"/>
                        </a:cubicBezTo>
                        <a:moveTo>
                          <a:pt x="13070" y="685"/>
                        </a:moveTo>
                        <a:cubicBezTo>
                          <a:pt x="8186" y="-1270"/>
                          <a:pt x="2641" y="1103"/>
                          <a:pt x="685" y="5987"/>
                        </a:cubicBezTo>
                        <a:cubicBezTo>
                          <a:pt x="-1271" y="10872"/>
                          <a:pt x="1103" y="16418"/>
                          <a:pt x="5987" y="18373"/>
                        </a:cubicBezTo>
                        <a:cubicBezTo>
                          <a:pt x="10871" y="20330"/>
                          <a:pt x="16416" y="17955"/>
                          <a:pt x="18373" y="13071"/>
                        </a:cubicBezTo>
                        <a:cubicBezTo>
                          <a:pt x="20329" y="8186"/>
                          <a:pt x="17954" y="2641"/>
                          <a:pt x="13070" y="68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íS1îḓé">
                    <a:extLst>
                      <a:ext uri="{FF2B5EF4-FFF2-40B4-BE49-F238E27FC236}">
                        <a16:creationId xmlns:a16="http://schemas.microsoft.com/office/drawing/2014/main" xmlns="" id="{F39F08B7-D0D0-460A-8EC2-59143D4423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48788" y="4638675"/>
                    <a:ext cx="57944" cy="57944"/>
                  </a:xfrm>
                  <a:custGeom>
                    <a:avLst/>
                    <a:gdLst>
                      <a:gd name="T0" fmla="+- 0 10801 1272"/>
                      <a:gd name="T1" fmla="*/ T0 w 19059"/>
                      <a:gd name="T2" fmla="+- 0 10800 1272"/>
                      <a:gd name="T3" fmla="*/ 10800 h 19056"/>
                      <a:gd name="T4" fmla="+- 0 10801 1272"/>
                      <a:gd name="T5" fmla="*/ T4 w 19059"/>
                      <a:gd name="T6" fmla="+- 0 10800 1272"/>
                      <a:gd name="T7" fmla="*/ 10800 h 19056"/>
                      <a:gd name="T8" fmla="+- 0 10801 1272"/>
                      <a:gd name="T9" fmla="*/ T8 w 19059"/>
                      <a:gd name="T10" fmla="+- 0 10800 1272"/>
                      <a:gd name="T11" fmla="*/ 10800 h 19056"/>
                      <a:gd name="T12" fmla="+- 0 10801 1272"/>
                      <a:gd name="T13" fmla="*/ T12 w 19059"/>
                      <a:gd name="T14" fmla="+- 0 10800 1272"/>
                      <a:gd name="T15" fmla="*/ 10800 h 19056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19059" h="19056">
                        <a:moveTo>
                          <a:pt x="7753" y="13951"/>
                        </a:moveTo>
                        <a:cubicBezTo>
                          <a:pt x="5315" y="12969"/>
                          <a:pt x="4129" y="10197"/>
                          <a:pt x="5101" y="7755"/>
                        </a:cubicBezTo>
                        <a:cubicBezTo>
                          <a:pt x="6083" y="5323"/>
                          <a:pt x="8860" y="4132"/>
                          <a:pt x="11298" y="5104"/>
                        </a:cubicBezTo>
                        <a:cubicBezTo>
                          <a:pt x="13735" y="6081"/>
                          <a:pt x="14926" y="8858"/>
                          <a:pt x="13949" y="11300"/>
                        </a:cubicBezTo>
                        <a:cubicBezTo>
                          <a:pt x="12972" y="13737"/>
                          <a:pt x="10195" y="14923"/>
                          <a:pt x="7753" y="13951"/>
                        </a:cubicBezTo>
                        <a:moveTo>
                          <a:pt x="13070" y="686"/>
                        </a:moveTo>
                        <a:cubicBezTo>
                          <a:pt x="8190" y="-1272"/>
                          <a:pt x="2640" y="1104"/>
                          <a:pt x="686" y="5988"/>
                        </a:cubicBezTo>
                        <a:cubicBezTo>
                          <a:pt x="-1272" y="10872"/>
                          <a:pt x="1105" y="16416"/>
                          <a:pt x="5985" y="18369"/>
                        </a:cubicBezTo>
                        <a:cubicBezTo>
                          <a:pt x="10870" y="20328"/>
                          <a:pt x="16415" y="17951"/>
                          <a:pt x="18374" y="13072"/>
                        </a:cubicBezTo>
                        <a:cubicBezTo>
                          <a:pt x="20328" y="8188"/>
                          <a:pt x="17960" y="2644"/>
                          <a:pt x="13070" y="68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îsļíďê">
                    <a:extLst>
                      <a:ext uri="{FF2B5EF4-FFF2-40B4-BE49-F238E27FC236}">
                        <a16:creationId xmlns:a16="http://schemas.microsoft.com/office/drawing/2014/main" xmlns="" id="{90A475F3-3822-46EA-84E0-EB55DEFA38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0050" y="4580732"/>
                    <a:ext cx="174625" cy="174625"/>
                  </a:xfrm>
                  <a:custGeom>
                    <a:avLst/>
                    <a:gdLst>
                      <a:gd name="T0" fmla="+- 0 10800 1271"/>
                      <a:gd name="T1" fmla="*/ T0 w 19059"/>
                      <a:gd name="T2" fmla="+- 0 10800 1271"/>
                      <a:gd name="T3" fmla="*/ 10800 h 19058"/>
                      <a:gd name="T4" fmla="+- 0 10800 1271"/>
                      <a:gd name="T5" fmla="*/ T4 w 19059"/>
                      <a:gd name="T6" fmla="+- 0 10800 1271"/>
                      <a:gd name="T7" fmla="*/ 10800 h 19058"/>
                      <a:gd name="T8" fmla="+- 0 10800 1271"/>
                      <a:gd name="T9" fmla="*/ T8 w 19059"/>
                      <a:gd name="T10" fmla="+- 0 10800 1271"/>
                      <a:gd name="T11" fmla="*/ 10800 h 19058"/>
                      <a:gd name="T12" fmla="+- 0 10800 1271"/>
                      <a:gd name="T13" fmla="*/ T12 w 19059"/>
                      <a:gd name="T14" fmla="+- 0 10800 1271"/>
                      <a:gd name="T15" fmla="*/ 10800 h 19058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19059" h="19058">
                        <a:moveTo>
                          <a:pt x="7169" y="15424"/>
                        </a:moveTo>
                        <a:cubicBezTo>
                          <a:pt x="3916" y="14123"/>
                          <a:pt x="2331" y="10417"/>
                          <a:pt x="3632" y="7167"/>
                        </a:cubicBezTo>
                        <a:cubicBezTo>
                          <a:pt x="4934" y="3917"/>
                          <a:pt x="8638" y="2331"/>
                          <a:pt x="11889" y="3632"/>
                        </a:cubicBezTo>
                        <a:cubicBezTo>
                          <a:pt x="15141" y="4934"/>
                          <a:pt x="16728" y="8640"/>
                          <a:pt x="15425" y="11890"/>
                        </a:cubicBezTo>
                        <a:cubicBezTo>
                          <a:pt x="14124" y="15140"/>
                          <a:pt x="10419" y="16728"/>
                          <a:pt x="7169" y="15424"/>
                        </a:cubicBezTo>
                        <a:moveTo>
                          <a:pt x="13071" y="685"/>
                        </a:moveTo>
                        <a:cubicBezTo>
                          <a:pt x="8186" y="-1271"/>
                          <a:pt x="2639" y="1104"/>
                          <a:pt x="686" y="5987"/>
                        </a:cubicBezTo>
                        <a:cubicBezTo>
                          <a:pt x="-1271" y="10871"/>
                          <a:pt x="1104" y="16416"/>
                          <a:pt x="5987" y="18372"/>
                        </a:cubicBezTo>
                        <a:cubicBezTo>
                          <a:pt x="10874" y="20329"/>
                          <a:pt x="16418" y="17955"/>
                          <a:pt x="18375" y="13070"/>
                        </a:cubicBezTo>
                        <a:cubicBezTo>
                          <a:pt x="20328" y="8186"/>
                          <a:pt x="17956" y="2641"/>
                          <a:pt x="13071" y="68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îṥḻiďé">
                    <a:extLst>
                      <a:ext uri="{FF2B5EF4-FFF2-40B4-BE49-F238E27FC236}">
                        <a16:creationId xmlns:a16="http://schemas.microsoft.com/office/drawing/2014/main" xmlns="" id="{78FCABE1-DC95-4423-A137-345358B550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06732" y="4696619"/>
                    <a:ext cx="72231" cy="74613"/>
                  </a:xfrm>
                  <a:custGeom>
                    <a:avLst/>
                    <a:gdLst>
                      <a:gd name="T0" fmla="+- 0 10804 288"/>
                      <a:gd name="T1" fmla="*/ T0 w 21033"/>
                      <a:gd name="T2" fmla="+- 0 10798 277"/>
                      <a:gd name="T3" fmla="*/ 10798 h 21043"/>
                      <a:gd name="T4" fmla="+- 0 10804 288"/>
                      <a:gd name="T5" fmla="*/ T4 w 21033"/>
                      <a:gd name="T6" fmla="+- 0 10798 277"/>
                      <a:gd name="T7" fmla="*/ 10798 h 21043"/>
                      <a:gd name="T8" fmla="+- 0 10804 288"/>
                      <a:gd name="T9" fmla="*/ T8 w 21033"/>
                      <a:gd name="T10" fmla="+- 0 10798 277"/>
                      <a:gd name="T11" fmla="*/ 10798 h 21043"/>
                      <a:gd name="T12" fmla="+- 0 10804 288"/>
                      <a:gd name="T13" fmla="*/ T12 w 21033"/>
                      <a:gd name="T14" fmla="+- 0 10798 277"/>
                      <a:gd name="T15" fmla="*/ 10798 h 21043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033" h="21043">
                        <a:moveTo>
                          <a:pt x="20881" y="2825"/>
                        </a:moveTo>
                        <a:cubicBezTo>
                          <a:pt x="21312" y="1771"/>
                          <a:pt x="20787" y="572"/>
                          <a:pt x="19713" y="149"/>
                        </a:cubicBezTo>
                        <a:cubicBezTo>
                          <a:pt x="18636" y="-277"/>
                          <a:pt x="17414" y="238"/>
                          <a:pt x="16984" y="1296"/>
                        </a:cubicBezTo>
                        <a:lnTo>
                          <a:pt x="16980" y="1292"/>
                        </a:lnTo>
                        <a:cubicBezTo>
                          <a:pt x="13964" y="8692"/>
                          <a:pt x="8182" y="14184"/>
                          <a:pt x="1269" y="17089"/>
                        </a:cubicBezTo>
                        <a:cubicBezTo>
                          <a:pt x="207" y="17536"/>
                          <a:pt x="-288" y="18747"/>
                          <a:pt x="170" y="19789"/>
                        </a:cubicBezTo>
                        <a:cubicBezTo>
                          <a:pt x="629" y="20840"/>
                          <a:pt x="1863" y="21323"/>
                          <a:pt x="2924" y="20876"/>
                        </a:cubicBezTo>
                        <a:cubicBezTo>
                          <a:pt x="2961" y="20860"/>
                          <a:pt x="2982" y="20828"/>
                          <a:pt x="3014" y="20815"/>
                        </a:cubicBezTo>
                        <a:cubicBezTo>
                          <a:pt x="10874" y="17480"/>
                          <a:pt x="17451" y="11227"/>
                          <a:pt x="20877" y="2825"/>
                        </a:cubicBezTo>
                        <a:cubicBezTo>
                          <a:pt x="20877" y="2825"/>
                          <a:pt x="20881" y="2825"/>
                          <a:pt x="20881" y="28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iś1iḓê">
                    <a:extLst>
                      <a:ext uri="{FF2B5EF4-FFF2-40B4-BE49-F238E27FC236}">
                        <a16:creationId xmlns:a16="http://schemas.microsoft.com/office/drawing/2014/main" xmlns="" id="{13236A13-ADB4-493B-9DE8-A7EBD0280A0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35307" y="4725988"/>
                    <a:ext cx="103981" cy="106363"/>
                  </a:xfrm>
                  <a:custGeom>
                    <a:avLst/>
                    <a:gdLst>
                      <a:gd name="T0" fmla="+- 0 10803 203"/>
                      <a:gd name="T1" fmla="*/ T0 w 21201"/>
                      <a:gd name="T2" fmla="+- 0 10798 194"/>
                      <a:gd name="T3" fmla="*/ 10798 h 21209"/>
                      <a:gd name="T4" fmla="+- 0 10803 203"/>
                      <a:gd name="T5" fmla="*/ T4 w 21201"/>
                      <a:gd name="T6" fmla="+- 0 10798 194"/>
                      <a:gd name="T7" fmla="*/ 10798 h 21209"/>
                      <a:gd name="T8" fmla="+- 0 10803 203"/>
                      <a:gd name="T9" fmla="*/ T8 w 21201"/>
                      <a:gd name="T10" fmla="+- 0 10798 194"/>
                      <a:gd name="T11" fmla="*/ 10798 h 21209"/>
                      <a:gd name="T12" fmla="+- 0 10803 203"/>
                      <a:gd name="T13" fmla="*/ T12 w 21201"/>
                      <a:gd name="T14" fmla="+- 0 10798 194"/>
                      <a:gd name="T15" fmla="*/ 10798 h 21209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201" h="21209">
                        <a:moveTo>
                          <a:pt x="20267" y="104"/>
                        </a:moveTo>
                        <a:cubicBezTo>
                          <a:pt x="19508" y="-194"/>
                          <a:pt x="18645" y="169"/>
                          <a:pt x="18339" y="912"/>
                        </a:cubicBezTo>
                        <a:cubicBezTo>
                          <a:pt x="14991" y="9110"/>
                          <a:pt x="8568" y="15198"/>
                          <a:pt x="894" y="18420"/>
                        </a:cubicBezTo>
                        <a:cubicBezTo>
                          <a:pt x="144" y="18735"/>
                          <a:pt x="-203" y="19589"/>
                          <a:pt x="121" y="20327"/>
                        </a:cubicBezTo>
                        <a:cubicBezTo>
                          <a:pt x="442" y="21068"/>
                          <a:pt x="1314" y="21406"/>
                          <a:pt x="2067" y="21090"/>
                        </a:cubicBezTo>
                        <a:cubicBezTo>
                          <a:pt x="2102" y="21073"/>
                          <a:pt x="2125" y="21042"/>
                          <a:pt x="2159" y="21025"/>
                        </a:cubicBezTo>
                        <a:cubicBezTo>
                          <a:pt x="10491" y="17500"/>
                          <a:pt x="17461" y="10881"/>
                          <a:pt x="21095" y="1994"/>
                        </a:cubicBezTo>
                        <a:cubicBezTo>
                          <a:pt x="21397" y="1250"/>
                          <a:pt x="21026" y="404"/>
                          <a:pt x="20267" y="10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ïsḷîḋe">
                    <a:extLst>
                      <a:ext uri="{FF2B5EF4-FFF2-40B4-BE49-F238E27FC236}">
                        <a16:creationId xmlns:a16="http://schemas.microsoft.com/office/drawing/2014/main" xmlns="" id="{AE0F3700-6456-4DF8-B692-BCCC3844A2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21019" y="4711700"/>
                    <a:ext cx="88106" cy="89694"/>
                  </a:xfrm>
                  <a:custGeom>
                    <a:avLst/>
                    <a:gdLst>
                      <a:gd name="T0" fmla="+- 0 10802 238"/>
                      <a:gd name="T1" fmla="*/ T0 w 21128"/>
                      <a:gd name="T2" fmla="+- 0 10797 227"/>
                      <a:gd name="T3" fmla="*/ 10797 h 21141"/>
                      <a:gd name="T4" fmla="+- 0 10802 238"/>
                      <a:gd name="T5" fmla="*/ T4 w 21128"/>
                      <a:gd name="T6" fmla="+- 0 10797 227"/>
                      <a:gd name="T7" fmla="*/ 10797 h 21141"/>
                      <a:gd name="T8" fmla="+- 0 10802 238"/>
                      <a:gd name="T9" fmla="*/ T8 w 21128"/>
                      <a:gd name="T10" fmla="+- 0 10797 227"/>
                      <a:gd name="T11" fmla="*/ 10797 h 21141"/>
                      <a:gd name="T12" fmla="+- 0 10802 238"/>
                      <a:gd name="T13" fmla="*/ T12 w 21128"/>
                      <a:gd name="T14" fmla="+- 0 10797 227"/>
                      <a:gd name="T15" fmla="*/ 10797 h 21141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128" h="21141">
                        <a:moveTo>
                          <a:pt x="20035" y="122"/>
                        </a:moveTo>
                        <a:cubicBezTo>
                          <a:pt x="19142" y="-227"/>
                          <a:pt x="18134" y="195"/>
                          <a:pt x="17778" y="1071"/>
                        </a:cubicBezTo>
                        <a:cubicBezTo>
                          <a:pt x="14571" y="8936"/>
                          <a:pt x="8412" y="14778"/>
                          <a:pt x="1051" y="17867"/>
                        </a:cubicBezTo>
                        <a:lnTo>
                          <a:pt x="1054" y="17867"/>
                        </a:lnTo>
                        <a:cubicBezTo>
                          <a:pt x="172" y="18240"/>
                          <a:pt x="-238" y="19242"/>
                          <a:pt x="142" y="20108"/>
                        </a:cubicBezTo>
                        <a:cubicBezTo>
                          <a:pt x="522" y="20973"/>
                          <a:pt x="1543" y="21372"/>
                          <a:pt x="2425" y="21003"/>
                        </a:cubicBezTo>
                        <a:cubicBezTo>
                          <a:pt x="2459" y="20986"/>
                          <a:pt x="2476" y="20956"/>
                          <a:pt x="2514" y="20936"/>
                        </a:cubicBezTo>
                        <a:cubicBezTo>
                          <a:pt x="10651" y="17491"/>
                          <a:pt x="17459" y="11027"/>
                          <a:pt x="21002" y="2339"/>
                        </a:cubicBezTo>
                        <a:cubicBezTo>
                          <a:pt x="21361" y="1463"/>
                          <a:pt x="20927" y="472"/>
                          <a:pt x="20035" y="12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ïṥľíḓé">
                    <a:extLst>
                      <a:ext uri="{FF2B5EF4-FFF2-40B4-BE49-F238E27FC236}">
                        <a16:creationId xmlns:a16="http://schemas.microsoft.com/office/drawing/2014/main" xmlns="" id="{432AD879-5B40-455E-8BD8-2CF36681B1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75763" y="4566444"/>
                    <a:ext cx="73025" cy="73819"/>
                  </a:xfrm>
                  <a:custGeom>
                    <a:avLst/>
                    <a:gdLst>
                      <a:gd name="T0" fmla="+- 0 10797 278"/>
                      <a:gd name="T1" fmla="*/ T0 w 21039"/>
                      <a:gd name="T2" fmla="+- 0 10803 281"/>
                      <a:gd name="T3" fmla="*/ 10803 h 21044"/>
                      <a:gd name="T4" fmla="+- 0 10797 278"/>
                      <a:gd name="T5" fmla="*/ T4 w 21039"/>
                      <a:gd name="T6" fmla="+- 0 10803 281"/>
                      <a:gd name="T7" fmla="*/ 10803 h 21044"/>
                      <a:gd name="T8" fmla="+- 0 10797 278"/>
                      <a:gd name="T9" fmla="*/ T8 w 21039"/>
                      <a:gd name="T10" fmla="+- 0 10803 281"/>
                      <a:gd name="T11" fmla="*/ 10803 h 21044"/>
                      <a:gd name="T12" fmla="+- 0 10797 278"/>
                      <a:gd name="T13" fmla="*/ T12 w 21039"/>
                      <a:gd name="T14" fmla="+- 0 10803 281"/>
                      <a:gd name="T15" fmla="*/ 10803 h 21044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039" h="21044">
                        <a:moveTo>
                          <a:pt x="20871" y="1248"/>
                        </a:moveTo>
                        <a:cubicBezTo>
                          <a:pt x="20411" y="197"/>
                          <a:pt x="19177" y="-281"/>
                          <a:pt x="18112" y="169"/>
                        </a:cubicBezTo>
                        <a:cubicBezTo>
                          <a:pt x="18075" y="181"/>
                          <a:pt x="18050" y="214"/>
                          <a:pt x="18021" y="226"/>
                        </a:cubicBezTo>
                        <a:cubicBezTo>
                          <a:pt x="10159" y="3562"/>
                          <a:pt x="3583" y="9820"/>
                          <a:pt x="152" y="18220"/>
                        </a:cubicBezTo>
                        <a:lnTo>
                          <a:pt x="148" y="18220"/>
                        </a:lnTo>
                        <a:cubicBezTo>
                          <a:pt x="-278" y="19278"/>
                          <a:pt x="242" y="20473"/>
                          <a:pt x="1320" y="20896"/>
                        </a:cubicBezTo>
                        <a:cubicBezTo>
                          <a:pt x="2398" y="21318"/>
                          <a:pt x="3620" y="20803"/>
                          <a:pt x="4046" y="19749"/>
                        </a:cubicBezTo>
                        <a:lnTo>
                          <a:pt x="4051" y="19749"/>
                        </a:lnTo>
                        <a:cubicBezTo>
                          <a:pt x="7068" y="12356"/>
                          <a:pt x="12856" y="6858"/>
                          <a:pt x="19764" y="3956"/>
                        </a:cubicBezTo>
                        <a:cubicBezTo>
                          <a:pt x="20830" y="3506"/>
                          <a:pt x="21322" y="2298"/>
                          <a:pt x="20871" y="1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íş1îḓé">
                    <a:extLst>
                      <a:ext uri="{FF2B5EF4-FFF2-40B4-BE49-F238E27FC236}">
                        <a16:creationId xmlns:a16="http://schemas.microsoft.com/office/drawing/2014/main" xmlns="" id="{8AAEB3D9-FAB4-43F3-826D-8DC704C4BE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17819" y="4508500"/>
                    <a:ext cx="103981" cy="105569"/>
                  </a:xfrm>
                  <a:custGeom>
                    <a:avLst/>
                    <a:gdLst>
                      <a:gd name="T0" fmla="+- 0 10797 198"/>
                      <a:gd name="T1" fmla="*/ T0 w 21199"/>
                      <a:gd name="T2" fmla="+- 0 10802 198"/>
                      <a:gd name="T3" fmla="*/ 10802 h 21208"/>
                      <a:gd name="T4" fmla="+- 0 10797 198"/>
                      <a:gd name="T5" fmla="*/ T4 w 21199"/>
                      <a:gd name="T6" fmla="+- 0 10802 198"/>
                      <a:gd name="T7" fmla="*/ 10802 h 21208"/>
                      <a:gd name="T8" fmla="+- 0 10797 198"/>
                      <a:gd name="T9" fmla="*/ T8 w 21199"/>
                      <a:gd name="T10" fmla="+- 0 10802 198"/>
                      <a:gd name="T11" fmla="*/ 10802 h 21208"/>
                      <a:gd name="T12" fmla="+- 0 10797 198"/>
                      <a:gd name="T13" fmla="*/ T12 w 21199"/>
                      <a:gd name="T14" fmla="+- 0 10802 198"/>
                      <a:gd name="T15" fmla="*/ 10802 h 21208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199" h="21208">
                        <a:moveTo>
                          <a:pt x="21077" y="880"/>
                        </a:moveTo>
                        <a:cubicBezTo>
                          <a:pt x="20753" y="142"/>
                          <a:pt x="19881" y="-198"/>
                          <a:pt x="19129" y="117"/>
                        </a:cubicBezTo>
                        <a:cubicBezTo>
                          <a:pt x="19097" y="131"/>
                          <a:pt x="19071" y="162"/>
                          <a:pt x="19039" y="179"/>
                        </a:cubicBezTo>
                        <a:cubicBezTo>
                          <a:pt x="10706" y="3707"/>
                          <a:pt x="3739" y="10322"/>
                          <a:pt x="106" y="19208"/>
                        </a:cubicBezTo>
                        <a:cubicBezTo>
                          <a:pt x="-198" y="19957"/>
                          <a:pt x="172" y="20803"/>
                          <a:pt x="934" y="21101"/>
                        </a:cubicBezTo>
                        <a:cubicBezTo>
                          <a:pt x="1689" y="21401"/>
                          <a:pt x="2552" y="21041"/>
                          <a:pt x="2859" y="20292"/>
                        </a:cubicBezTo>
                        <a:cubicBezTo>
                          <a:pt x="6206" y="12096"/>
                          <a:pt x="12625" y="6008"/>
                          <a:pt x="20301" y="2787"/>
                        </a:cubicBezTo>
                        <a:cubicBezTo>
                          <a:pt x="21051" y="2469"/>
                          <a:pt x="21402" y="1618"/>
                          <a:pt x="21077" y="88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isḷíḓe">
                    <a:extLst>
                      <a:ext uri="{FF2B5EF4-FFF2-40B4-BE49-F238E27FC236}">
                        <a16:creationId xmlns:a16="http://schemas.microsoft.com/office/drawing/2014/main" xmlns="" id="{B7A1BA92-3B69-48D5-842A-81D9FF793F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47188" y="4537075"/>
                    <a:ext cx="88107" cy="90488"/>
                  </a:xfrm>
                  <a:custGeom>
                    <a:avLst/>
                    <a:gdLst>
                      <a:gd name="T0" fmla="+- 0 10796 232"/>
                      <a:gd name="T1" fmla="*/ T0 w 21129"/>
                      <a:gd name="T2" fmla="+- 0 10804 234"/>
                      <a:gd name="T3" fmla="*/ 10804 h 21141"/>
                      <a:gd name="T4" fmla="+- 0 10796 232"/>
                      <a:gd name="T5" fmla="*/ T4 w 21129"/>
                      <a:gd name="T6" fmla="+- 0 10804 234"/>
                      <a:gd name="T7" fmla="*/ 10804 h 21141"/>
                      <a:gd name="T8" fmla="+- 0 10796 232"/>
                      <a:gd name="T9" fmla="*/ T8 w 21129"/>
                      <a:gd name="T10" fmla="+- 0 10804 234"/>
                      <a:gd name="T11" fmla="*/ 10804 h 21141"/>
                      <a:gd name="T12" fmla="+- 0 10796 232"/>
                      <a:gd name="T13" fmla="*/ T12 w 21129"/>
                      <a:gd name="T14" fmla="+- 0 10804 234"/>
                      <a:gd name="T15" fmla="*/ 10804 h 21141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129" h="21141">
                        <a:moveTo>
                          <a:pt x="20075" y="3267"/>
                        </a:moveTo>
                        <a:cubicBezTo>
                          <a:pt x="20953" y="2898"/>
                          <a:pt x="21368" y="1899"/>
                          <a:pt x="20987" y="1030"/>
                        </a:cubicBezTo>
                        <a:cubicBezTo>
                          <a:pt x="20611" y="168"/>
                          <a:pt x="19589" y="-234"/>
                          <a:pt x="18707" y="138"/>
                        </a:cubicBezTo>
                        <a:cubicBezTo>
                          <a:pt x="18670" y="152"/>
                          <a:pt x="18649" y="185"/>
                          <a:pt x="18615" y="198"/>
                        </a:cubicBezTo>
                        <a:cubicBezTo>
                          <a:pt x="10481" y="3647"/>
                          <a:pt x="3673" y="10118"/>
                          <a:pt x="124" y="18802"/>
                        </a:cubicBezTo>
                        <a:cubicBezTo>
                          <a:pt x="-232" y="19678"/>
                          <a:pt x="205" y="20666"/>
                          <a:pt x="1094" y="21019"/>
                        </a:cubicBezTo>
                        <a:cubicBezTo>
                          <a:pt x="1983" y="21366"/>
                          <a:pt x="2991" y="20946"/>
                          <a:pt x="3354" y="20071"/>
                        </a:cubicBezTo>
                        <a:cubicBezTo>
                          <a:pt x="6561" y="12205"/>
                          <a:pt x="12717" y="6360"/>
                          <a:pt x="20075" y="3274"/>
                        </a:cubicBezTo>
                        <a:cubicBezTo>
                          <a:pt x="20075" y="3274"/>
                          <a:pt x="20075" y="3267"/>
                          <a:pt x="20075" y="32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0" name="îsḻiḍê">
                <a:extLst>
                  <a:ext uri="{FF2B5EF4-FFF2-40B4-BE49-F238E27FC236}">
                    <a16:creationId xmlns:a16="http://schemas.microsoft.com/office/drawing/2014/main" xmlns="" id="{97AC2B29-5AAB-493E-9197-33ACB299E974}"/>
                  </a:ext>
                </a:extLst>
              </p:cNvPr>
              <p:cNvGrpSpPr/>
              <p:nvPr/>
            </p:nvGrpSpPr>
            <p:grpSpPr>
              <a:xfrm>
                <a:off x="5393288" y="2488480"/>
                <a:ext cx="1339090" cy="1770269"/>
                <a:chOff x="5393288" y="2488480"/>
                <a:chExt cx="1339090" cy="1770269"/>
              </a:xfrm>
            </p:grpSpPr>
            <p:sp>
              <p:nvSpPr>
                <p:cNvPr id="55" name="îṣľiḓê">
                  <a:extLst>
                    <a:ext uri="{FF2B5EF4-FFF2-40B4-BE49-F238E27FC236}">
                      <a16:creationId xmlns:a16="http://schemas.microsoft.com/office/drawing/2014/main" xmlns="" id="{2E50BD92-30B7-442F-B04D-45CA8DCE9BD9}"/>
                    </a:ext>
                  </a:extLst>
                </p:cNvPr>
                <p:cNvSpPr/>
                <p:nvPr/>
              </p:nvSpPr>
              <p:spPr bwMode="auto">
                <a:xfrm>
                  <a:off x="5393288" y="2488480"/>
                  <a:ext cx="1339090" cy="1770269"/>
                </a:xfrm>
                <a:custGeom>
                  <a:avLst/>
                  <a:gdLst>
                    <a:gd name="T0" fmla="*/ 332 w 547"/>
                    <a:gd name="T1" fmla="*/ 0 h 673"/>
                    <a:gd name="T2" fmla="*/ 216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6 w 547"/>
                    <a:gd name="T9" fmla="*/ 517 h 673"/>
                    <a:gd name="T10" fmla="*/ 254 w 547"/>
                    <a:gd name="T11" fmla="*/ 517 h 673"/>
                    <a:gd name="T12" fmla="*/ 275 w 547"/>
                    <a:gd name="T13" fmla="*/ 673 h 673"/>
                    <a:gd name="T14" fmla="*/ 295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97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7" y="517"/>
                        <a:pt x="216" y="517"/>
                      </a:cubicBezTo>
                      <a:cubicBezTo>
                        <a:pt x="254" y="517"/>
                        <a:pt x="254" y="517"/>
                        <a:pt x="254" y="517"/>
                      </a:cubicBezTo>
                      <a:cubicBezTo>
                        <a:pt x="275" y="673"/>
                        <a:pt x="275" y="673"/>
                        <a:pt x="275" y="673"/>
                      </a:cubicBezTo>
                      <a:cubicBezTo>
                        <a:pt x="295" y="517"/>
                        <a:pt x="295" y="517"/>
                        <a:pt x="295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1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56" name="ïṩľîḍe">
                  <a:extLst>
                    <a:ext uri="{FF2B5EF4-FFF2-40B4-BE49-F238E27FC236}">
                      <a16:creationId xmlns:a16="http://schemas.microsoft.com/office/drawing/2014/main" xmlns="" id="{9805BB13-6DFA-43E9-A726-D3A73E859705}"/>
                    </a:ext>
                  </a:extLst>
                </p:cNvPr>
                <p:cNvGrpSpPr/>
                <p:nvPr/>
              </p:nvGrpSpPr>
              <p:grpSpPr>
                <a:xfrm>
                  <a:off x="5867741" y="2963861"/>
                  <a:ext cx="436995" cy="437741"/>
                  <a:chOff x="7287419" y="3505994"/>
                  <a:chExt cx="464344" cy="465138"/>
                </a:xfrm>
                <a:solidFill>
                  <a:schemeClr val="bg1"/>
                </a:solidFill>
              </p:grpSpPr>
              <p:sp>
                <p:nvSpPr>
                  <p:cNvPr id="57" name="iṡliḓé">
                    <a:extLst>
                      <a:ext uri="{FF2B5EF4-FFF2-40B4-BE49-F238E27FC236}">
                        <a16:creationId xmlns:a16="http://schemas.microsoft.com/office/drawing/2014/main" xmlns="" id="{7691AE86-23F2-457A-8F2E-A90C2C86F2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87419" y="3549650"/>
                    <a:ext cx="423069" cy="421482"/>
                  </a:xfrm>
                  <a:custGeom>
                    <a:avLst/>
                    <a:gdLst>
                      <a:gd name="T0" fmla="+- 0 10849 98"/>
                      <a:gd name="T1" fmla="*/ T0 w 21502"/>
                      <a:gd name="T2" fmla="*/ 10800 h 21600"/>
                      <a:gd name="T3" fmla="+- 0 10849 98"/>
                      <a:gd name="T4" fmla="*/ T3 w 21502"/>
                      <a:gd name="T5" fmla="*/ 10800 h 21600"/>
                      <a:gd name="T6" fmla="+- 0 10849 98"/>
                      <a:gd name="T7" fmla="*/ T6 w 21502"/>
                      <a:gd name="T8" fmla="*/ 10800 h 21600"/>
                      <a:gd name="T9" fmla="+- 0 10849 98"/>
                      <a:gd name="T10" fmla="*/ T9 w 21502"/>
                      <a:gd name="T11" fmla="*/ 10800 h 21600"/>
                    </a:gdLst>
                    <a:ahLst/>
                    <a:cxnLst>
                      <a:cxn ang="0">
                        <a:pos x="T1" y="T2"/>
                      </a:cxn>
                      <a:cxn ang="0">
                        <a:pos x="T4" y="T5"/>
                      </a:cxn>
                      <a:cxn ang="0">
                        <a:pos x="T7" y="T8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502" h="21600">
                        <a:moveTo>
                          <a:pt x="19917" y="7880"/>
                        </a:moveTo>
                        <a:lnTo>
                          <a:pt x="18875" y="8932"/>
                        </a:lnTo>
                        <a:cubicBezTo>
                          <a:pt x="18730" y="9079"/>
                          <a:pt x="18497" y="9079"/>
                          <a:pt x="18353" y="8932"/>
                        </a:cubicBezTo>
                        <a:lnTo>
                          <a:pt x="17048" y="7617"/>
                        </a:lnTo>
                        <a:lnTo>
                          <a:pt x="15991" y="10290"/>
                        </a:lnTo>
                        <a:lnTo>
                          <a:pt x="16080" y="10064"/>
                        </a:lnTo>
                        <a:cubicBezTo>
                          <a:pt x="13859" y="7826"/>
                          <a:pt x="11601" y="7544"/>
                          <a:pt x="9565" y="7291"/>
                        </a:cubicBezTo>
                        <a:cubicBezTo>
                          <a:pt x="8910" y="7210"/>
                          <a:pt x="8276" y="7126"/>
                          <a:pt x="7652" y="6990"/>
                        </a:cubicBezTo>
                        <a:lnTo>
                          <a:pt x="13918" y="4456"/>
                        </a:lnTo>
                        <a:lnTo>
                          <a:pt x="12652" y="3179"/>
                        </a:lnTo>
                        <a:cubicBezTo>
                          <a:pt x="12508" y="3033"/>
                          <a:pt x="12508" y="2798"/>
                          <a:pt x="12652" y="2652"/>
                        </a:cubicBezTo>
                        <a:lnTo>
                          <a:pt x="13695" y="1598"/>
                        </a:lnTo>
                        <a:cubicBezTo>
                          <a:pt x="13840" y="1453"/>
                          <a:pt x="14073" y="1453"/>
                          <a:pt x="14217" y="1598"/>
                        </a:cubicBezTo>
                        <a:lnTo>
                          <a:pt x="19917" y="7353"/>
                        </a:lnTo>
                        <a:cubicBezTo>
                          <a:pt x="20062" y="7499"/>
                          <a:pt x="20062" y="7734"/>
                          <a:pt x="19917" y="7880"/>
                        </a:cubicBezTo>
                        <a:moveTo>
                          <a:pt x="12292" y="19639"/>
                        </a:moveTo>
                        <a:cubicBezTo>
                          <a:pt x="12200" y="19872"/>
                          <a:pt x="11999" y="20044"/>
                          <a:pt x="11756" y="20095"/>
                        </a:cubicBezTo>
                        <a:cubicBezTo>
                          <a:pt x="11700" y="20106"/>
                          <a:pt x="11643" y="20111"/>
                          <a:pt x="11587" y="20110"/>
                        </a:cubicBezTo>
                        <a:cubicBezTo>
                          <a:pt x="11400" y="20105"/>
                          <a:pt x="11219" y="20030"/>
                          <a:pt x="11084" y="19892"/>
                        </a:cubicBezTo>
                        <a:lnTo>
                          <a:pt x="1692" y="10517"/>
                        </a:lnTo>
                        <a:cubicBezTo>
                          <a:pt x="1519" y="10343"/>
                          <a:pt x="1443" y="10094"/>
                          <a:pt x="1488" y="9852"/>
                        </a:cubicBezTo>
                        <a:cubicBezTo>
                          <a:pt x="1533" y="9610"/>
                          <a:pt x="1695" y="9407"/>
                          <a:pt x="1917" y="9308"/>
                        </a:cubicBezTo>
                        <a:lnTo>
                          <a:pt x="6505" y="7453"/>
                        </a:lnTo>
                        <a:cubicBezTo>
                          <a:pt x="9597" y="8490"/>
                          <a:pt x="12689" y="7491"/>
                          <a:pt x="15781" y="10821"/>
                        </a:cubicBezTo>
                        <a:cubicBezTo>
                          <a:pt x="15781" y="10821"/>
                          <a:pt x="12292" y="19639"/>
                          <a:pt x="12292" y="19639"/>
                        </a:cubicBezTo>
                        <a:close/>
                        <a:moveTo>
                          <a:pt x="15260" y="545"/>
                        </a:moveTo>
                        <a:cubicBezTo>
                          <a:pt x="14912" y="193"/>
                          <a:pt x="14449" y="0"/>
                          <a:pt x="13956" y="0"/>
                        </a:cubicBezTo>
                        <a:cubicBezTo>
                          <a:pt x="13463" y="0"/>
                          <a:pt x="13000" y="193"/>
                          <a:pt x="12651" y="546"/>
                        </a:cubicBezTo>
                        <a:lnTo>
                          <a:pt x="11610" y="1598"/>
                        </a:lnTo>
                        <a:cubicBezTo>
                          <a:pt x="11261" y="1949"/>
                          <a:pt x="11068" y="2417"/>
                          <a:pt x="11068" y="2915"/>
                        </a:cubicBezTo>
                        <a:cubicBezTo>
                          <a:pt x="11068" y="3265"/>
                          <a:pt x="11164" y="3601"/>
                          <a:pt x="11342" y="3893"/>
                        </a:cubicBezTo>
                        <a:lnTo>
                          <a:pt x="1324" y="7944"/>
                        </a:lnTo>
                        <a:cubicBezTo>
                          <a:pt x="654" y="8241"/>
                          <a:pt x="173" y="8851"/>
                          <a:pt x="38" y="9575"/>
                        </a:cubicBezTo>
                        <a:cubicBezTo>
                          <a:pt x="-98" y="10302"/>
                          <a:pt x="130" y="11048"/>
                          <a:pt x="654" y="11576"/>
                        </a:cubicBezTo>
                        <a:lnTo>
                          <a:pt x="10041" y="20946"/>
                        </a:lnTo>
                        <a:cubicBezTo>
                          <a:pt x="10445" y="21354"/>
                          <a:pt x="10982" y="21586"/>
                          <a:pt x="11549" y="21599"/>
                        </a:cubicBezTo>
                        <a:cubicBezTo>
                          <a:pt x="11562" y="21599"/>
                          <a:pt x="11593" y="21599"/>
                          <a:pt x="11605" y="21599"/>
                        </a:cubicBezTo>
                        <a:cubicBezTo>
                          <a:pt x="11754" y="21599"/>
                          <a:pt x="11906" y="21584"/>
                          <a:pt x="12056" y="21553"/>
                        </a:cubicBezTo>
                        <a:cubicBezTo>
                          <a:pt x="12789" y="21399"/>
                          <a:pt x="13390" y="20888"/>
                          <a:pt x="13662" y="20191"/>
                        </a:cubicBezTo>
                        <a:lnTo>
                          <a:pt x="17604" y="10229"/>
                        </a:lnTo>
                        <a:cubicBezTo>
                          <a:pt x="17902" y="10426"/>
                          <a:pt x="18250" y="10532"/>
                          <a:pt x="18613" y="10532"/>
                        </a:cubicBezTo>
                        <a:cubicBezTo>
                          <a:pt x="19107" y="10532"/>
                          <a:pt x="19570" y="10338"/>
                          <a:pt x="19918" y="9986"/>
                        </a:cubicBezTo>
                        <a:lnTo>
                          <a:pt x="20957" y="8937"/>
                        </a:lnTo>
                        <a:cubicBezTo>
                          <a:pt x="21308" y="8585"/>
                          <a:pt x="21502" y="8116"/>
                          <a:pt x="21502" y="7617"/>
                        </a:cubicBezTo>
                        <a:cubicBezTo>
                          <a:pt x="21502" y="7117"/>
                          <a:pt x="21308" y="6648"/>
                          <a:pt x="20961" y="6300"/>
                        </a:cubicBezTo>
                        <a:cubicBezTo>
                          <a:pt x="20961" y="6300"/>
                          <a:pt x="15260" y="545"/>
                          <a:pt x="15260" y="54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ṧḻíḍè">
                    <a:extLst>
                      <a:ext uri="{FF2B5EF4-FFF2-40B4-BE49-F238E27FC236}">
                        <a16:creationId xmlns:a16="http://schemas.microsoft.com/office/drawing/2014/main" xmlns="" id="{279F47DB-2C7C-4A4A-B157-68CC16D641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90619" y="3738563"/>
                    <a:ext cx="72231" cy="7302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4320"/>
                        </a:moveTo>
                        <a:cubicBezTo>
                          <a:pt x="14381" y="4320"/>
                          <a:pt x="17279" y="7222"/>
                          <a:pt x="17279" y="10800"/>
                        </a:cubicBezTo>
                        <a:cubicBezTo>
                          <a:pt x="17279" y="14377"/>
                          <a:pt x="14381" y="17279"/>
                          <a:pt x="10800" y="17279"/>
                        </a:cubicBezTo>
                        <a:cubicBezTo>
                          <a:pt x="7218" y="17279"/>
                          <a:pt x="4319" y="14377"/>
                          <a:pt x="4319" y="10800"/>
                        </a:cubicBezTo>
                        <a:cubicBezTo>
                          <a:pt x="4319" y="7222"/>
                          <a:pt x="7218" y="4320"/>
                          <a:pt x="10800" y="4320"/>
                        </a:cubicBezTo>
                        <a:moveTo>
                          <a:pt x="10800" y="21599"/>
                        </a:moveTo>
                        <a:cubicBezTo>
                          <a:pt x="16752" y="21599"/>
                          <a:pt x="21600" y="16756"/>
                          <a:pt x="21600" y="10800"/>
                        </a:cubicBezTo>
                        <a:cubicBezTo>
                          <a:pt x="21600" y="4843"/>
                          <a:pt x="16752" y="0"/>
                          <a:pt x="10800" y="0"/>
                        </a:cubicBezTo>
                        <a:cubicBezTo>
                          <a:pt x="4847" y="0"/>
                          <a:pt x="0" y="4843"/>
                          <a:pt x="0" y="10800"/>
                        </a:cubicBezTo>
                        <a:cubicBezTo>
                          <a:pt x="0" y="16756"/>
                          <a:pt x="4847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íśḷíďe">
                    <a:extLst>
                      <a:ext uri="{FF2B5EF4-FFF2-40B4-BE49-F238E27FC236}">
                        <a16:creationId xmlns:a16="http://schemas.microsoft.com/office/drawing/2014/main" xmlns="" id="{FF7F1847-2420-4A65-9751-DE61F08EFF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9532" y="3505994"/>
                    <a:ext cx="72231" cy="7302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17279"/>
                        </a:moveTo>
                        <a:cubicBezTo>
                          <a:pt x="7218" y="17279"/>
                          <a:pt x="4320" y="14377"/>
                          <a:pt x="4320" y="10800"/>
                        </a:cubicBezTo>
                        <a:cubicBezTo>
                          <a:pt x="4320" y="7222"/>
                          <a:pt x="7218" y="4320"/>
                          <a:pt x="10800" y="4320"/>
                        </a:cubicBezTo>
                        <a:cubicBezTo>
                          <a:pt x="14381" y="4320"/>
                          <a:pt x="17280" y="7222"/>
                          <a:pt x="17280" y="10800"/>
                        </a:cubicBezTo>
                        <a:cubicBezTo>
                          <a:pt x="17280" y="14377"/>
                          <a:pt x="14381" y="17279"/>
                          <a:pt x="10800" y="17279"/>
                        </a:cubicBezTo>
                        <a:moveTo>
                          <a:pt x="10800" y="0"/>
                        </a:moveTo>
                        <a:cubicBezTo>
                          <a:pt x="4847" y="0"/>
                          <a:pt x="0" y="4843"/>
                          <a:pt x="0" y="10800"/>
                        </a:cubicBezTo>
                        <a:cubicBezTo>
                          <a:pt x="0" y="16756"/>
                          <a:pt x="4847" y="21599"/>
                          <a:pt x="10800" y="21599"/>
                        </a:cubicBezTo>
                        <a:cubicBezTo>
                          <a:pt x="16752" y="21599"/>
                          <a:pt x="21600" y="16756"/>
                          <a:pt x="21600" y="10800"/>
                        </a:cubicBezTo>
                        <a:cubicBezTo>
                          <a:pt x="21600" y="4843"/>
                          <a:pt x="16752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ṩļídé">
                    <a:extLst>
                      <a:ext uri="{FF2B5EF4-FFF2-40B4-BE49-F238E27FC236}">
                        <a16:creationId xmlns:a16="http://schemas.microsoft.com/office/drawing/2014/main" xmlns="" id="{39FD626D-2281-49F9-9952-7A16F33D03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3307" y="3724275"/>
                    <a:ext cx="57944" cy="579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5400"/>
                        </a:moveTo>
                        <a:cubicBezTo>
                          <a:pt x="13779" y="5400"/>
                          <a:pt x="16199" y="7815"/>
                          <a:pt x="16199" y="10800"/>
                        </a:cubicBezTo>
                        <a:cubicBezTo>
                          <a:pt x="16199" y="13784"/>
                          <a:pt x="13779" y="16200"/>
                          <a:pt x="10800" y="16200"/>
                        </a:cubicBezTo>
                        <a:cubicBezTo>
                          <a:pt x="7820" y="16200"/>
                          <a:pt x="5399" y="13784"/>
                          <a:pt x="5399" y="10800"/>
                        </a:cubicBezTo>
                        <a:cubicBezTo>
                          <a:pt x="5399" y="7815"/>
                          <a:pt x="7820" y="5400"/>
                          <a:pt x="10800" y="5400"/>
                        </a:cubicBezTo>
                        <a:moveTo>
                          <a:pt x="0" y="10800"/>
                        </a:moveTo>
                        <a:cubicBezTo>
                          <a:pt x="0" y="16753"/>
                          <a:pt x="4843" y="21599"/>
                          <a:pt x="10800" y="21599"/>
                        </a:cubicBezTo>
                        <a:cubicBezTo>
                          <a:pt x="16756" y="21599"/>
                          <a:pt x="21600" y="16753"/>
                          <a:pt x="21600" y="10800"/>
                        </a:cubicBezTo>
                        <a:cubicBezTo>
                          <a:pt x="21600" y="4846"/>
                          <a:pt x="16756" y="0"/>
                          <a:pt x="10800" y="0"/>
                        </a:cubicBezTo>
                        <a:cubicBezTo>
                          <a:pt x="4843" y="0"/>
                          <a:pt x="0" y="4846"/>
                          <a:pt x="0" y="1080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ṥľîdé">
                    <a:extLst>
                      <a:ext uri="{FF2B5EF4-FFF2-40B4-BE49-F238E27FC236}">
                        <a16:creationId xmlns:a16="http://schemas.microsoft.com/office/drawing/2014/main" xmlns="" id="{0D16F230-0967-4852-9EDB-59FB5A6C36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61250" y="3825875"/>
                    <a:ext cx="29369" cy="2857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21599"/>
                        </a:moveTo>
                        <a:cubicBezTo>
                          <a:pt x="16758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58" y="0"/>
                          <a:pt x="10800" y="0"/>
                        </a:cubicBezTo>
                        <a:cubicBezTo>
                          <a:pt x="4841" y="0"/>
                          <a:pt x="0" y="4830"/>
                          <a:pt x="0" y="10800"/>
                        </a:cubicBezTo>
                        <a:cubicBezTo>
                          <a:pt x="0" y="16769"/>
                          <a:pt x="4841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îṣḷîdè">
                    <a:extLst>
                      <a:ext uri="{FF2B5EF4-FFF2-40B4-BE49-F238E27FC236}">
                        <a16:creationId xmlns:a16="http://schemas.microsoft.com/office/drawing/2014/main" xmlns="" id="{013124D9-7301-466E-9BF3-A2817DBB3B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3819" y="3607594"/>
                    <a:ext cx="28575" cy="293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0"/>
                        </a:moveTo>
                        <a:cubicBezTo>
                          <a:pt x="4841" y="0"/>
                          <a:pt x="0" y="4830"/>
                          <a:pt x="0" y="10800"/>
                        </a:cubicBezTo>
                        <a:cubicBezTo>
                          <a:pt x="0" y="16769"/>
                          <a:pt x="4841" y="21599"/>
                          <a:pt x="10800" y="21599"/>
                        </a:cubicBezTo>
                        <a:cubicBezTo>
                          <a:pt x="16758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58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1" name="îsḻiďê">
                <a:extLst>
                  <a:ext uri="{FF2B5EF4-FFF2-40B4-BE49-F238E27FC236}">
                    <a16:creationId xmlns:a16="http://schemas.microsoft.com/office/drawing/2014/main" xmlns="" id="{D0844482-8D34-47D6-9D5F-05C415A25895}"/>
                  </a:ext>
                </a:extLst>
              </p:cNvPr>
              <p:cNvGrpSpPr/>
              <p:nvPr/>
            </p:nvGrpSpPr>
            <p:grpSpPr>
              <a:xfrm>
                <a:off x="6710613" y="1448780"/>
                <a:ext cx="1340127" cy="1770269"/>
                <a:chOff x="6710613" y="1448780"/>
                <a:chExt cx="1340127" cy="1770269"/>
              </a:xfrm>
            </p:grpSpPr>
            <p:sp>
              <p:nvSpPr>
                <p:cNvPr id="49" name="iSlíḓê">
                  <a:extLst>
                    <a:ext uri="{FF2B5EF4-FFF2-40B4-BE49-F238E27FC236}">
                      <a16:creationId xmlns:a16="http://schemas.microsoft.com/office/drawing/2014/main" xmlns="" id="{D9C3F4D4-372B-4C0B-879E-B6A4559511B7}"/>
                    </a:ext>
                  </a:extLst>
                </p:cNvPr>
                <p:cNvSpPr/>
                <p:nvPr/>
              </p:nvSpPr>
              <p:spPr bwMode="auto">
                <a:xfrm>
                  <a:off x="6710613" y="1448780"/>
                  <a:ext cx="1340127" cy="1770269"/>
                </a:xfrm>
                <a:custGeom>
                  <a:avLst/>
                  <a:gdLst>
                    <a:gd name="T0" fmla="*/ 332 w 547"/>
                    <a:gd name="T1" fmla="*/ 0 h 673"/>
                    <a:gd name="T2" fmla="*/ 216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6 w 547"/>
                    <a:gd name="T9" fmla="*/ 517 h 673"/>
                    <a:gd name="T10" fmla="*/ 253 w 547"/>
                    <a:gd name="T11" fmla="*/ 517 h 673"/>
                    <a:gd name="T12" fmla="*/ 275 w 547"/>
                    <a:gd name="T13" fmla="*/ 673 h 673"/>
                    <a:gd name="T14" fmla="*/ 295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97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7" y="517"/>
                        <a:pt x="216" y="517"/>
                      </a:cubicBezTo>
                      <a:cubicBezTo>
                        <a:pt x="253" y="517"/>
                        <a:pt x="253" y="517"/>
                        <a:pt x="253" y="517"/>
                      </a:cubicBezTo>
                      <a:cubicBezTo>
                        <a:pt x="275" y="673"/>
                        <a:pt x="275" y="673"/>
                        <a:pt x="275" y="673"/>
                      </a:cubicBezTo>
                      <a:cubicBezTo>
                        <a:pt x="295" y="517"/>
                        <a:pt x="295" y="517"/>
                        <a:pt x="295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1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50" name="íṡḷiďé">
                  <a:extLst>
                    <a:ext uri="{FF2B5EF4-FFF2-40B4-BE49-F238E27FC236}">
                      <a16:creationId xmlns:a16="http://schemas.microsoft.com/office/drawing/2014/main" xmlns="" id="{B87B491F-CFE9-493F-BCB8-1D2A91958150}"/>
                    </a:ext>
                  </a:extLst>
                </p:cNvPr>
                <p:cNvGrpSpPr/>
                <p:nvPr/>
              </p:nvGrpSpPr>
              <p:grpSpPr>
                <a:xfrm>
                  <a:off x="7189445" y="1898798"/>
                  <a:ext cx="382463" cy="436994"/>
                  <a:chOff x="9174163" y="2577307"/>
                  <a:chExt cx="406400" cy="464344"/>
                </a:xfrm>
                <a:solidFill>
                  <a:schemeClr val="bg1"/>
                </a:solidFill>
              </p:grpSpPr>
              <p:sp>
                <p:nvSpPr>
                  <p:cNvPr id="51" name="ïŝļíďè">
                    <a:extLst>
                      <a:ext uri="{FF2B5EF4-FFF2-40B4-BE49-F238E27FC236}">
                        <a16:creationId xmlns:a16="http://schemas.microsoft.com/office/drawing/2014/main" xmlns="" id="{620FBAB4-801E-4E6D-90A9-8E08E64EA42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74163" y="2577307"/>
                    <a:ext cx="406400" cy="4643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7425"/>
                        </a:moveTo>
                        <a:cubicBezTo>
                          <a:pt x="5687" y="7425"/>
                          <a:pt x="1542" y="6064"/>
                          <a:pt x="1542" y="4387"/>
                        </a:cubicBezTo>
                        <a:cubicBezTo>
                          <a:pt x="1542" y="2709"/>
                          <a:pt x="5687" y="1350"/>
                          <a:pt x="10800" y="1350"/>
                        </a:cubicBezTo>
                        <a:cubicBezTo>
                          <a:pt x="15912" y="1350"/>
                          <a:pt x="20057" y="2709"/>
                          <a:pt x="20057" y="4387"/>
                        </a:cubicBezTo>
                        <a:cubicBezTo>
                          <a:pt x="20057" y="6064"/>
                          <a:pt x="15912" y="7425"/>
                          <a:pt x="10800" y="7425"/>
                        </a:cubicBezTo>
                        <a:moveTo>
                          <a:pt x="20057" y="9112"/>
                        </a:moveTo>
                        <a:lnTo>
                          <a:pt x="20054" y="9112"/>
                        </a:lnTo>
                        <a:cubicBezTo>
                          <a:pt x="20054" y="9119"/>
                          <a:pt x="20057" y="9127"/>
                          <a:pt x="20057" y="9133"/>
                        </a:cubicBezTo>
                        <a:cubicBezTo>
                          <a:pt x="20057" y="10800"/>
                          <a:pt x="15912" y="12150"/>
                          <a:pt x="10800" y="12150"/>
                        </a:cubicBezTo>
                        <a:cubicBezTo>
                          <a:pt x="5687" y="12150"/>
                          <a:pt x="1542" y="10800"/>
                          <a:pt x="1542" y="9133"/>
                        </a:cubicBezTo>
                        <a:cubicBezTo>
                          <a:pt x="1542" y="9127"/>
                          <a:pt x="1545" y="9119"/>
                          <a:pt x="1545" y="9112"/>
                        </a:cubicBezTo>
                        <a:lnTo>
                          <a:pt x="1542" y="9112"/>
                        </a:lnTo>
                        <a:lnTo>
                          <a:pt x="1542" y="6793"/>
                        </a:lnTo>
                        <a:cubicBezTo>
                          <a:pt x="3564" y="8140"/>
                          <a:pt x="7271" y="8774"/>
                          <a:pt x="10800" y="8774"/>
                        </a:cubicBezTo>
                        <a:cubicBezTo>
                          <a:pt x="14328" y="8774"/>
                          <a:pt x="18035" y="8140"/>
                          <a:pt x="20057" y="6793"/>
                        </a:cubicBezTo>
                        <a:cubicBezTo>
                          <a:pt x="20057" y="6793"/>
                          <a:pt x="20057" y="9112"/>
                          <a:pt x="20057" y="9112"/>
                        </a:cubicBezTo>
                        <a:close/>
                        <a:moveTo>
                          <a:pt x="20057" y="13162"/>
                        </a:moveTo>
                        <a:lnTo>
                          <a:pt x="20054" y="13162"/>
                        </a:lnTo>
                        <a:cubicBezTo>
                          <a:pt x="20054" y="13169"/>
                          <a:pt x="20057" y="13177"/>
                          <a:pt x="20057" y="13183"/>
                        </a:cubicBezTo>
                        <a:cubicBezTo>
                          <a:pt x="20057" y="14850"/>
                          <a:pt x="15912" y="16200"/>
                          <a:pt x="10800" y="16200"/>
                        </a:cubicBezTo>
                        <a:cubicBezTo>
                          <a:pt x="5687" y="16200"/>
                          <a:pt x="1542" y="14850"/>
                          <a:pt x="1542" y="13183"/>
                        </a:cubicBezTo>
                        <a:cubicBezTo>
                          <a:pt x="1542" y="13177"/>
                          <a:pt x="1545" y="13169"/>
                          <a:pt x="1545" y="13162"/>
                        </a:cubicBezTo>
                        <a:lnTo>
                          <a:pt x="1542" y="13162"/>
                        </a:lnTo>
                        <a:lnTo>
                          <a:pt x="1542" y="10640"/>
                        </a:lnTo>
                        <a:cubicBezTo>
                          <a:pt x="3136" y="12077"/>
                          <a:pt x="6982" y="12825"/>
                          <a:pt x="10800" y="12825"/>
                        </a:cubicBezTo>
                        <a:cubicBezTo>
                          <a:pt x="14617" y="12825"/>
                          <a:pt x="18463" y="12077"/>
                          <a:pt x="20057" y="10640"/>
                        </a:cubicBezTo>
                        <a:cubicBezTo>
                          <a:pt x="20057" y="10640"/>
                          <a:pt x="20057" y="13162"/>
                          <a:pt x="20057" y="13162"/>
                        </a:cubicBezTo>
                        <a:close/>
                        <a:moveTo>
                          <a:pt x="20057" y="17212"/>
                        </a:moveTo>
                        <a:cubicBezTo>
                          <a:pt x="20057" y="18889"/>
                          <a:pt x="15912" y="20249"/>
                          <a:pt x="10800" y="20249"/>
                        </a:cubicBezTo>
                        <a:cubicBezTo>
                          <a:pt x="5687" y="20249"/>
                          <a:pt x="1542" y="18889"/>
                          <a:pt x="1542" y="17212"/>
                        </a:cubicBezTo>
                        <a:lnTo>
                          <a:pt x="1542" y="14690"/>
                        </a:lnTo>
                        <a:cubicBezTo>
                          <a:pt x="3136" y="16127"/>
                          <a:pt x="6982" y="16875"/>
                          <a:pt x="10800" y="16875"/>
                        </a:cubicBezTo>
                        <a:cubicBezTo>
                          <a:pt x="14617" y="16875"/>
                          <a:pt x="18463" y="16127"/>
                          <a:pt x="20057" y="14690"/>
                        </a:cubicBezTo>
                        <a:cubicBezTo>
                          <a:pt x="20057" y="14690"/>
                          <a:pt x="20057" y="17212"/>
                          <a:pt x="20057" y="17212"/>
                        </a:cubicBezTo>
                        <a:close/>
                        <a:moveTo>
                          <a:pt x="10800" y="0"/>
                        </a:moveTo>
                        <a:cubicBezTo>
                          <a:pt x="5598" y="0"/>
                          <a:pt x="0" y="1372"/>
                          <a:pt x="0" y="4387"/>
                        </a:cubicBezTo>
                        <a:lnTo>
                          <a:pt x="0" y="17212"/>
                        </a:lnTo>
                        <a:cubicBezTo>
                          <a:pt x="0" y="20226"/>
                          <a:pt x="5598" y="21599"/>
                          <a:pt x="10800" y="21599"/>
                        </a:cubicBezTo>
                        <a:cubicBezTo>
                          <a:pt x="16001" y="21599"/>
                          <a:pt x="21599" y="20226"/>
                          <a:pt x="21599" y="17212"/>
                        </a:cubicBezTo>
                        <a:lnTo>
                          <a:pt x="21599" y="4387"/>
                        </a:lnTo>
                        <a:cubicBezTo>
                          <a:pt x="21599" y="1372"/>
                          <a:pt x="16001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íśḷíḑè">
                    <a:extLst>
                      <a:ext uri="{FF2B5EF4-FFF2-40B4-BE49-F238E27FC236}">
                        <a16:creationId xmlns:a16="http://schemas.microsoft.com/office/drawing/2014/main" xmlns="" id="{410358E3-4358-4221-93A3-8A632F9809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93250" y="2940050"/>
                    <a:ext cx="29369" cy="2857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21599"/>
                        </a:moveTo>
                        <a:cubicBezTo>
                          <a:pt x="16769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69" y="0"/>
                          <a:pt x="10800" y="0"/>
                        </a:cubicBezTo>
                        <a:cubicBezTo>
                          <a:pt x="4830" y="0"/>
                          <a:pt x="0" y="4830"/>
                          <a:pt x="0" y="10800"/>
                        </a:cubicBezTo>
                        <a:cubicBezTo>
                          <a:pt x="0" y="16769"/>
                          <a:pt x="4830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íŝlîdè">
                    <a:extLst>
                      <a:ext uri="{FF2B5EF4-FFF2-40B4-BE49-F238E27FC236}">
                        <a16:creationId xmlns:a16="http://schemas.microsoft.com/office/drawing/2014/main" xmlns="" id="{A459F175-CBC3-4143-80D4-1332510ABA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93250" y="2852738"/>
                    <a:ext cx="29369" cy="293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21599"/>
                        </a:moveTo>
                        <a:cubicBezTo>
                          <a:pt x="16769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69" y="0"/>
                          <a:pt x="10800" y="0"/>
                        </a:cubicBezTo>
                        <a:cubicBezTo>
                          <a:pt x="4830" y="0"/>
                          <a:pt x="0" y="4830"/>
                          <a:pt x="0" y="10800"/>
                        </a:cubicBezTo>
                        <a:cubicBezTo>
                          <a:pt x="0" y="16769"/>
                          <a:pt x="4830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iṡḷíḓê">
                    <a:extLst>
                      <a:ext uri="{FF2B5EF4-FFF2-40B4-BE49-F238E27FC236}">
                        <a16:creationId xmlns:a16="http://schemas.microsoft.com/office/drawing/2014/main" xmlns="" id="{81333061-E48E-494D-B105-16CCC4FE2D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93250" y="2765425"/>
                    <a:ext cx="29369" cy="293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21599"/>
                        </a:moveTo>
                        <a:cubicBezTo>
                          <a:pt x="16769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69" y="0"/>
                          <a:pt x="10800" y="0"/>
                        </a:cubicBezTo>
                        <a:cubicBezTo>
                          <a:pt x="4830" y="0"/>
                          <a:pt x="0" y="4830"/>
                          <a:pt x="0" y="10800"/>
                        </a:cubicBezTo>
                        <a:cubicBezTo>
                          <a:pt x="0" y="16769"/>
                          <a:pt x="4830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2" name="ïśḷíḋê">
                <a:extLst>
                  <a:ext uri="{FF2B5EF4-FFF2-40B4-BE49-F238E27FC236}">
                    <a16:creationId xmlns:a16="http://schemas.microsoft.com/office/drawing/2014/main" xmlns="" id="{9D7CB36D-1106-4AA6-B52B-F19ECE955CD5}"/>
                  </a:ext>
                </a:extLst>
              </p:cNvPr>
              <p:cNvGrpSpPr/>
              <p:nvPr/>
            </p:nvGrpSpPr>
            <p:grpSpPr>
              <a:xfrm>
                <a:off x="1649640" y="3024452"/>
                <a:ext cx="1340127" cy="1771381"/>
                <a:chOff x="1649640" y="3024452"/>
                <a:chExt cx="1340127" cy="1771381"/>
              </a:xfrm>
            </p:grpSpPr>
            <p:sp>
              <p:nvSpPr>
                <p:cNvPr id="44" name="îšlídê">
                  <a:extLst>
                    <a:ext uri="{FF2B5EF4-FFF2-40B4-BE49-F238E27FC236}">
                      <a16:creationId xmlns:a16="http://schemas.microsoft.com/office/drawing/2014/main" xmlns="" id="{1F4F1E48-067E-4D9A-9827-81076CAC355B}"/>
                    </a:ext>
                  </a:extLst>
                </p:cNvPr>
                <p:cNvSpPr/>
                <p:nvPr/>
              </p:nvSpPr>
              <p:spPr bwMode="auto">
                <a:xfrm>
                  <a:off x="1649640" y="3024452"/>
                  <a:ext cx="1340127" cy="1771381"/>
                </a:xfrm>
                <a:custGeom>
                  <a:avLst/>
                  <a:gdLst>
                    <a:gd name="T0" fmla="*/ 332 w 547"/>
                    <a:gd name="T1" fmla="*/ 0 h 673"/>
                    <a:gd name="T2" fmla="*/ 215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5 w 547"/>
                    <a:gd name="T9" fmla="*/ 517 h 673"/>
                    <a:gd name="T10" fmla="*/ 253 w 547"/>
                    <a:gd name="T11" fmla="*/ 517 h 673"/>
                    <a:gd name="T12" fmla="*/ 274 w 547"/>
                    <a:gd name="T13" fmla="*/ 673 h 673"/>
                    <a:gd name="T14" fmla="*/ 294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96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6" y="517"/>
                        <a:pt x="215" y="517"/>
                      </a:cubicBezTo>
                      <a:cubicBezTo>
                        <a:pt x="253" y="517"/>
                        <a:pt x="253" y="517"/>
                        <a:pt x="253" y="517"/>
                      </a:cubicBezTo>
                      <a:cubicBezTo>
                        <a:pt x="274" y="673"/>
                        <a:pt x="274" y="673"/>
                        <a:pt x="274" y="673"/>
                      </a:cubicBezTo>
                      <a:cubicBezTo>
                        <a:pt x="294" y="517"/>
                        <a:pt x="294" y="517"/>
                        <a:pt x="294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0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0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45" name="iŝḻïḋe">
                  <a:extLst>
                    <a:ext uri="{FF2B5EF4-FFF2-40B4-BE49-F238E27FC236}">
                      <a16:creationId xmlns:a16="http://schemas.microsoft.com/office/drawing/2014/main" xmlns="" id="{8C76ADA9-93C5-4430-90E4-E63CA2C104A2}"/>
                    </a:ext>
                  </a:extLst>
                </p:cNvPr>
                <p:cNvGrpSpPr/>
                <p:nvPr/>
              </p:nvGrpSpPr>
              <p:grpSpPr>
                <a:xfrm>
                  <a:off x="2115025" y="3525831"/>
                  <a:ext cx="409355" cy="436994"/>
                  <a:chOff x="9159875" y="1647825"/>
                  <a:chExt cx="434975" cy="464344"/>
                </a:xfrm>
                <a:solidFill>
                  <a:schemeClr val="bg1"/>
                </a:solidFill>
              </p:grpSpPr>
              <p:sp>
                <p:nvSpPr>
                  <p:cNvPr id="46" name="ï$ḷïḑè">
                    <a:extLst>
                      <a:ext uri="{FF2B5EF4-FFF2-40B4-BE49-F238E27FC236}">
                        <a16:creationId xmlns:a16="http://schemas.microsoft.com/office/drawing/2014/main" xmlns="" id="{6E5C10AE-2235-4058-8CCC-CB9AEC260A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9875" y="1647825"/>
                    <a:ext cx="434975" cy="4643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160" y="18900"/>
                        </a:moveTo>
                        <a:cubicBezTo>
                          <a:pt x="20160" y="19643"/>
                          <a:pt x="19513" y="20249"/>
                          <a:pt x="18720" y="20249"/>
                        </a:cubicBezTo>
                        <a:lnTo>
                          <a:pt x="2880" y="20249"/>
                        </a:lnTo>
                        <a:cubicBezTo>
                          <a:pt x="2086" y="20249"/>
                          <a:pt x="1440" y="19643"/>
                          <a:pt x="1440" y="18900"/>
                        </a:cubicBezTo>
                        <a:lnTo>
                          <a:pt x="1440" y="2700"/>
                        </a:lnTo>
                        <a:cubicBezTo>
                          <a:pt x="1440" y="1955"/>
                          <a:pt x="2086" y="1350"/>
                          <a:pt x="2880" y="1350"/>
                        </a:cubicBezTo>
                        <a:lnTo>
                          <a:pt x="18720" y="1350"/>
                        </a:lnTo>
                        <a:cubicBezTo>
                          <a:pt x="19513" y="1350"/>
                          <a:pt x="20160" y="1955"/>
                          <a:pt x="20160" y="2700"/>
                        </a:cubicBezTo>
                        <a:cubicBezTo>
                          <a:pt x="20160" y="2700"/>
                          <a:pt x="20160" y="18900"/>
                          <a:pt x="20160" y="18900"/>
                        </a:cubicBezTo>
                        <a:close/>
                        <a:moveTo>
                          <a:pt x="18720" y="0"/>
                        </a:moveTo>
                        <a:lnTo>
                          <a:pt x="2880" y="0"/>
                        </a:lnTo>
                        <a:cubicBezTo>
                          <a:pt x="1289" y="0"/>
                          <a:pt x="0" y="1208"/>
                          <a:pt x="0" y="2700"/>
                        </a:cubicBezTo>
                        <a:lnTo>
                          <a:pt x="0" y="18900"/>
                        </a:lnTo>
                        <a:cubicBezTo>
                          <a:pt x="0" y="20391"/>
                          <a:pt x="1289" y="21599"/>
                          <a:pt x="2880" y="21599"/>
                        </a:cubicBezTo>
                        <a:lnTo>
                          <a:pt x="18720" y="21599"/>
                        </a:lnTo>
                        <a:cubicBezTo>
                          <a:pt x="20310" y="21599"/>
                          <a:pt x="21599" y="20391"/>
                          <a:pt x="21599" y="18900"/>
                        </a:cubicBezTo>
                        <a:lnTo>
                          <a:pt x="21599" y="2700"/>
                        </a:lnTo>
                        <a:cubicBezTo>
                          <a:pt x="21599" y="1208"/>
                          <a:pt x="20310" y="0"/>
                          <a:pt x="1872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iṧļidê">
                    <a:extLst>
                      <a:ext uri="{FF2B5EF4-FFF2-40B4-BE49-F238E27FC236}">
                        <a16:creationId xmlns:a16="http://schemas.microsoft.com/office/drawing/2014/main" xmlns="" id="{8FBAEAD2-22BA-4D94-83C3-2AC59528A3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17819" y="1705769"/>
                    <a:ext cx="319088" cy="290513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7418" y="20519"/>
                        </a:moveTo>
                        <a:lnTo>
                          <a:pt x="14053" y="16248"/>
                        </a:lnTo>
                        <a:lnTo>
                          <a:pt x="16690" y="12959"/>
                        </a:lnTo>
                        <a:lnTo>
                          <a:pt x="20618" y="17689"/>
                        </a:lnTo>
                        <a:lnTo>
                          <a:pt x="20618" y="20519"/>
                        </a:lnTo>
                        <a:cubicBezTo>
                          <a:pt x="20618" y="20519"/>
                          <a:pt x="17418" y="20519"/>
                          <a:pt x="17418" y="20519"/>
                        </a:cubicBezTo>
                        <a:close/>
                        <a:moveTo>
                          <a:pt x="981" y="11446"/>
                        </a:moveTo>
                        <a:lnTo>
                          <a:pt x="4909" y="6479"/>
                        </a:lnTo>
                        <a:lnTo>
                          <a:pt x="12828" y="16353"/>
                        </a:lnTo>
                        <a:lnTo>
                          <a:pt x="13398" y="17064"/>
                        </a:lnTo>
                        <a:lnTo>
                          <a:pt x="16109" y="20519"/>
                        </a:lnTo>
                        <a:lnTo>
                          <a:pt x="981" y="20519"/>
                        </a:lnTo>
                        <a:cubicBezTo>
                          <a:pt x="981" y="20519"/>
                          <a:pt x="981" y="11446"/>
                          <a:pt x="981" y="11446"/>
                        </a:cubicBezTo>
                        <a:close/>
                        <a:moveTo>
                          <a:pt x="20618" y="1080"/>
                        </a:moveTo>
                        <a:lnTo>
                          <a:pt x="20618" y="16058"/>
                        </a:lnTo>
                        <a:lnTo>
                          <a:pt x="17427" y="12244"/>
                        </a:lnTo>
                        <a:cubicBezTo>
                          <a:pt x="17240" y="12012"/>
                          <a:pt x="16972" y="11879"/>
                          <a:pt x="16690" y="11879"/>
                        </a:cubicBezTo>
                        <a:cubicBezTo>
                          <a:pt x="16409" y="11879"/>
                          <a:pt x="16141" y="12012"/>
                          <a:pt x="15954" y="12244"/>
                        </a:cubicBezTo>
                        <a:lnTo>
                          <a:pt x="13399" y="15432"/>
                        </a:lnTo>
                        <a:lnTo>
                          <a:pt x="5645" y="5764"/>
                        </a:lnTo>
                        <a:cubicBezTo>
                          <a:pt x="5458" y="5532"/>
                          <a:pt x="5190" y="5400"/>
                          <a:pt x="4909" y="5400"/>
                        </a:cubicBezTo>
                        <a:cubicBezTo>
                          <a:pt x="4627" y="5400"/>
                          <a:pt x="4359" y="5532"/>
                          <a:pt x="4172" y="5764"/>
                        </a:cubicBezTo>
                        <a:lnTo>
                          <a:pt x="981" y="9812"/>
                        </a:lnTo>
                        <a:lnTo>
                          <a:pt x="981" y="1080"/>
                        </a:lnTo>
                        <a:cubicBezTo>
                          <a:pt x="981" y="1080"/>
                          <a:pt x="20618" y="1080"/>
                          <a:pt x="20618" y="1080"/>
                        </a:cubicBezTo>
                        <a:close/>
                        <a:moveTo>
                          <a:pt x="20618" y="0"/>
                        </a:moveTo>
                        <a:lnTo>
                          <a:pt x="981" y="0"/>
                        </a:lnTo>
                        <a:cubicBezTo>
                          <a:pt x="439" y="0"/>
                          <a:pt x="0" y="483"/>
                          <a:pt x="0" y="1080"/>
                        </a:cubicBezTo>
                        <a:lnTo>
                          <a:pt x="0" y="20519"/>
                        </a:lnTo>
                        <a:cubicBezTo>
                          <a:pt x="0" y="21116"/>
                          <a:pt x="439" y="21599"/>
                          <a:pt x="981" y="21599"/>
                        </a:cubicBezTo>
                        <a:lnTo>
                          <a:pt x="20618" y="21599"/>
                        </a:lnTo>
                        <a:cubicBezTo>
                          <a:pt x="21160" y="21599"/>
                          <a:pt x="21600" y="21116"/>
                          <a:pt x="21600" y="20519"/>
                        </a:cubicBezTo>
                        <a:lnTo>
                          <a:pt x="21600" y="1080"/>
                        </a:lnTo>
                        <a:cubicBezTo>
                          <a:pt x="21600" y="483"/>
                          <a:pt x="21160" y="0"/>
                          <a:pt x="2061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77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ïś1íḋè">
                    <a:extLst>
                      <a:ext uri="{FF2B5EF4-FFF2-40B4-BE49-F238E27FC236}">
                        <a16:creationId xmlns:a16="http://schemas.microsoft.com/office/drawing/2014/main" xmlns="" id="{C14E77FA-D44D-43DE-9502-5B71E5C43E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91650" y="1749425"/>
                    <a:ext cx="87313" cy="87313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3600"/>
                        </a:moveTo>
                        <a:cubicBezTo>
                          <a:pt x="14769" y="3600"/>
                          <a:pt x="17999" y="6827"/>
                          <a:pt x="17999" y="10800"/>
                        </a:cubicBezTo>
                        <a:cubicBezTo>
                          <a:pt x="17999" y="14769"/>
                          <a:pt x="14769" y="18000"/>
                          <a:pt x="10800" y="18000"/>
                        </a:cubicBezTo>
                        <a:cubicBezTo>
                          <a:pt x="6830" y="18000"/>
                          <a:pt x="3600" y="14769"/>
                          <a:pt x="3600" y="10800"/>
                        </a:cubicBezTo>
                        <a:cubicBezTo>
                          <a:pt x="3600" y="6827"/>
                          <a:pt x="6830" y="3600"/>
                          <a:pt x="10800" y="3600"/>
                        </a:cubicBezTo>
                        <a:moveTo>
                          <a:pt x="10800" y="21599"/>
                        </a:moveTo>
                        <a:cubicBezTo>
                          <a:pt x="16766" y="21599"/>
                          <a:pt x="21600" y="16762"/>
                          <a:pt x="21600" y="10800"/>
                        </a:cubicBezTo>
                        <a:cubicBezTo>
                          <a:pt x="21600" y="4833"/>
                          <a:pt x="16766" y="0"/>
                          <a:pt x="10800" y="0"/>
                        </a:cubicBezTo>
                        <a:cubicBezTo>
                          <a:pt x="4833" y="0"/>
                          <a:pt x="0" y="4833"/>
                          <a:pt x="0" y="10800"/>
                        </a:cubicBezTo>
                        <a:cubicBezTo>
                          <a:pt x="0" y="16762"/>
                          <a:pt x="4833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3" name="ïṥļíḋe">
                <a:extLst>
                  <a:ext uri="{FF2B5EF4-FFF2-40B4-BE49-F238E27FC236}">
                    <a16:creationId xmlns:a16="http://schemas.microsoft.com/office/drawing/2014/main" xmlns="" id="{121BE262-5A17-48AF-B81E-0125EB2BCA72}"/>
                  </a:ext>
                </a:extLst>
              </p:cNvPr>
              <p:cNvGrpSpPr/>
              <p:nvPr/>
            </p:nvGrpSpPr>
            <p:grpSpPr>
              <a:xfrm>
                <a:off x="3861419" y="3024452"/>
                <a:ext cx="1340127" cy="1771381"/>
                <a:chOff x="3861419" y="3024452"/>
                <a:chExt cx="1340127" cy="1771381"/>
              </a:xfrm>
            </p:grpSpPr>
            <p:sp>
              <p:nvSpPr>
                <p:cNvPr id="40" name="iṣḻïdè">
                  <a:extLst>
                    <a:ext uri="{FF2B5EF4-FFF2-40B4-BE49-F238E27FC236}">
                      <a16:creationId xmlns:a16="http://schemas.microsoft.com/office/drawing/2014/main" xmlns="" id="{63672E8B-FFC9-463D-A9A5-DAAE62B704CF}"/>
                    </a:ext>
                  </a:extLst>
                </p:cNvPr>
                <p:cNvSpPr/>
                <p:nvPr/>
              </p:nvSpPr>
              <p:spPr bwMode="auto">
                <a:xfrm>
                  <a:off x="3861419" y="3024452"/>
                  <a:ext cx="1340127" cy="1771381"/>
                </a:xfrm>
                <a:custGeom>
                  <a:avLst/>
                  <a:gdLst>
                    <a:gd name="T0" fmla="*/ 332 w 547"/>
                    <a:gd name="T1" fmla="*/ 0 h 673"/>
                    <a:gd name="T2" fmla="*/ 216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6 w 547"/>
                    <a:gd name="T9" fmla="*/ 517 h 673"/>
                    <a:gd name="T10" fmla="*/ 254 w 547"/>
                    <a:gd name="T11" fmla="*/ 517 h 673"/>
                    <a:gd name="T12" fmla="*/ 275 w 547"/>
                    <a:gd name="T13" fmla="*/ 673 h 673"/>
                    <a:gd name="T14" fmla="*/ 295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97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7" y="517"/>
                        <a:pt x="216" y="517"/>
                      </a:cubicBezTo>
                      <a:cubicBezTo>
                        <a:pt x="254" y="517"/>
                        <a:pt x="254" y="517"/>
                        <a:pt x="254" y="517"/>
                      </a:cubicBezTo>
                      <a:cubicBezTo>
                        <a:pt x="275" y="673"/>
                        <a:pt x="275" y="673"/>
                        <a:pt x="275" y="673"/>
                      </a:cubicBezTo>
                      <a:cubicBezTo>
                        <a:pt x="295" y="517"/>
                        <a:pt x="295" y="517"/>
                        <a:pt x="295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1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41" name="ïšḻîḍe">
                  <a:extLst>
                    <a:ext uri="{FF2B5EF4-FFF2-40B4-BE49-F238E27FC236}">
                      <a16:creationId xmlns:a16="http://schemas.microsoft.com/office/drawing/2014/main" xmlns="" id="{78EAA878-15E0-43A6-8D97-E4F6867619BE}"/>
                    </a:ext>
                  </a:extLst>
                </p:cNvPr>
                <p:cNvGrpSpPr/>
                <p:nvPr/>
              </p:nvGrpSpPr>
              <p:grpSpPr>
                <a:xfrm>
                  <a:off x="4331966" y="3525684"/>
                  <a:ext cx="436994" cy="436994"/>
                  <a:chOff x="8216107" y="1647825"/>
                  <a:chExt cx="464344" cy="464344"/>
                </a:xfrm>
                <a:solidFill>
                  <a:schemeClr val="bg1"/>
                </a:solidFill>
              </p:grpSpPr>
              <p:sp>
                <p:nvSpPr>
                  <p:cNvPr id="42" name="iṡḻïḓe">
                    <a:extLst>
                      <a:ext uri="{FF2B5EF4-FFF2-40B4-BE49-F238E27FC236}">
                        <a16:creationId xmlns:a16="http://schemas.microsoft.com/office/drawing/2014/main" xmlns="" id="{A0D9BE23-CBF3-4DBA-AA0D-4773B6F17C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16107" y="1647825"/>
                    <a:ext cx="464344" cy="4643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235" y="9811"/>
                        </a:moveTo>
                        <a:cubicBezTo>
                          <a:pt x="20220" y="10144"/>
                          <a:pt x="20081" y="10800"/>
                          <a:pt x="18899" y="10800"/>
                        </a:cubicBezTo>
                        <a:lnTo>
                          <a:pt x="17549" y="10800"/>
                        </a:lnTo>
                        <a:cubicBezTo>
                          <a:pt x="17363" y="10800"/>
                          <a:pt x="17212" y="10950"/>
                          <a:pt x="17212" y="11137"/>
                        </a:cubicBezTo>
                        <a:cubicBezTo>
                          <a:pt x="17212" y="11324"/>
                          <a:pt x="17363" y="11475"/>
                          <a:pt x="17549" y="11475"/>
                        </a:cubicBezTo>
                        <a:lnTo>
                          <a:pt x="18858" y="11475"/>
                        </a:lnTo>
                        <a:cubicBezTo>
                          <a:pt x="19870" y="11475"/>
                          <a:pt x="20003" y="12314"/>
                          <a:pt x="19938" y="12719"/>
                        </a:cubicBezTo>
                        <a:cubicBezTo>
                          <a:pt x="19855" y="13223"/>
                          <a:pt x="19618" y="14175"/>
                          <a:pt x="18478" y="14175"/>
                        </a:cubicBezTo>
                        <a:lnTo>
                          <a:pt x="16874" y="14175"/>
                        </a:lnTo>
                        <a:cubicBezTo>
                          <a:pt x="16688" y="14175"/>
                          <a:pt x="16537" y="14325"/>
                          <a:pt x="16537" y="14512"/>
                        </a:cubicBezTo>
                        <a:cubicBezTo>
                          <a:pt x="16537" y="14699"/>
                          <a:pt x="16688" y="14850"/>
                          <a:pt x="16874" y="14850"/>
                        </a:cubicBezTo>
                        <a:lnTo>
                          <a:pt x="18203" y="14850"/>
                        </a:lnTo>
                        <a:cubicBezTo>
                          <a:pt x="19343" y="14850"/>
                          <a:pt x="19243" y="15718"/>
                          <a:pt x="19079" y="16237"/>
                        </a:cubicBezTo>
                        <a:cubicBezTo>
                          <a:pt x="18864" y="16918"/>
                          <a:pt x="18732" y="17549"/>
                          <a:pt x="17297" y="17549"/>
                        </a:cubicBezTo>
                        <a:lnTo>
                          <a:pt x="16196" y="17549"/>
                        </a:lnTo>
                        <a:cubicBezTo>
                          <a:pt x="16009" y="17549"/>
                          <a:pt x="15859" y="17700"/>
                          <a:pt x="15859" y="17887"/>
                        </a:cubicBezTo>
                        <a:cubicBezTo>
                          <a:pt x="15859" y="18073"/>
                          <a:pt x="16009" y="18225"/>
                          <a:pt x="16196" y="18225"/>
                        </a:cubicBezTo>
                        <a:lnTo>
                          <a:pt x="17255" y="18225"/>
                        </a:lnTo>
                        <a:cubicBezTo>
                          <a:pt x="17993" y="18225"/>
                          <a:pt x="18027" y="18923"/>
                          <a:pt x="17950" y="19174"/>
                        </a:cubicBezTo>
                        <a:cubicBezTo>
                          <a:pt x="17866" y="19448"/>
                          <a:pt x="17767" y="19651"/>
                          <a:pt x="17762" y="19660"/>
                        </a:cubicBezTo>
                        <a:cubicBezTo>
                          <a:pt x="17558" y="20028"/>
                          <a:pt x="17229" y="20249"/>
                          <a:pt x="16534" y="20249"/>
                        </a:cubicBezTo>
                        <a:lnTo>
                          <a:pt x="12844" y="20249"/>
                        </a:lnTo>
                        <a:cubicBezTo>
                          <a:pt x="10990" y="20249"/>
                          <a:pt x="9151" y="19829"/>
                          <a:pt x="9104" y="19818"/>
                        </a:cubicBezTo>
                        <a:cubicBezTo>
                          <a:pt x="6299" y="19172"/>
                          <a:pt x="6152" y="19122"/>
                          <a:pt x="5976" y="19072"/>
                        </a:cubicBezTo>
                        <a:cubicBezTo>
                          <a:pt x="5976" y="19072"/>
                          <a:pt x="5405" y="18976"/>
                          <a:pt x="5405" y="18478"/>
                        </a:cubicBezTo>
                        <a:lnTo>
                          <a:pt x="5399" y="9155"/>
                        </a:lnTo>
                        <a:cubicBezTo>
                          <a:pt x="5399" y="8839"/>
                          <a:pt x="5601" y="8552"/>
                          <a:pt x="5935" y="8452"/>
                        </a:cubicBezTo>
                        <a:cubicBezTo>
                          <a:pt x="5977" y="8435"/>
                          <a:pt x="6034" y="8419"/>
                          <a:pt x="6074" y="8401"/>
                        </a:cubicBezTo>
                        <a:cubicBezTo>
                          <a:pt x="9158" y="7125"/>
                          <a:pt x="10097" y="4324"/>
                          <a:pt x="10124" y="2025"/>
                        </a:cubicBezTo>
                        <a:cubicBezTo>
                          <a:pt x="10128" y="1702"/>
                          <a:pt x="10378" y="1350"/>
                          <a:pt x="10800" y="1350"/>
                        </a:cubicBezTo>
                        <a:cubicBezTo>
                          <a:pt x="11514" y="1350"/>
                          <a:pt x="12774" y="2782"/>
                          <a:pt x="12774" y="4554"/>
                        </a:cubicBezTo>
                        <a:cubicBezTo>
                          <a:pt x="12774" y="6155"/>
                          <a:pt x="12711" y="6432"/>
                          <a:pt x="12149" y="8100"/>
                        </a:cubicBezTo>
                        <a:cubicBezTo>
                          <a:pt x="18899" y="8100"/>
                          <a:pt x="18852" y="8196"/>
                          <a:pt x="19448" y="8353"/>
                        </a:cubicBezTo>
                        <a:cubicBezTo>
                          <a:pt x="20187" y="8564"/>
                          <a:pt x="20249" y="9175"/>
                          <a:pt x="20249" y="9386"/>
                        </a:cubicBezTo>
                        <a:cubicBezTo>
                          <a:pt x="20249" y="9618"/>
                          <a:pt x="20243" y="9584"/>
                          <a:pt x="20235" y="9811"/>
                        </a:cubicBezTo>
                        <a:moveTo>
                          <a:pt x="4724" y="19575"/>
                        </a:moveTo>
                        <a:cubicBezTo>
                          <a:pt x="4724" y="19948"/>
                          <a:pt x="4423" y="20249"/>
                          <a:pt x="4049" y="20249"/>
                        </a:cubicBezTo>
                        <a:lnTo>
                          <a:pt x="2024" y="20249"/>
                        </a:lnTo>
                        <a:cubicBezTo>
                          <a:pt x="1652" y="20249"/>
                          <a:pt x="1349" y="19948"/>
                          <a:pt x="1349" y="19575"/>
                        </a:cubicBezTo>
                        <a:lnTo>
                          <a:pt x="1349" y="8774"/>
                        </a:lnTo>
                        <a:cubicBezTo>
                          <a:pt x="1349" y="8401"/>
                          <a:pt x="1652" y="8100"/>
                          <a:pt x="2024" y="8100"/>
                        </a:cubicBezTo>
                        <a:lnTo>
                          <a:pt x="4049" y="8100"/>
                        </a:lnTo>
                        <a:cubicBezTo>
                          <a:pt x="4423" y="8100"/>
                          <a:pt x="4724" y="8401"/>
                          <a:pt x="4724" y="8774"/>
                        </a:cubicBezTo>
                        <a:cubicBezTo>
                          <a:pt x="4724" y="8774"/>
                          <a:pt x="4724" y="19575"/>
                          <a:pt x="4724" y="19575"/>
                        </a:cubicBezTo>
                        <a:close/>
                        <a:moveTo>
                          <a:pt x="19686" y="7069"/>
                        </a:moveTo>
                        <a:cubicBezTo>
                          <a:pt x="18842" y="6846"/>
                          <a:pt x="16858" y="6849"/>
                          <a:pt x="13956" y="6773"/>
                        </a:cubicBezTo>
                        <a:cubicBezTo>
                          <a:pt x="14093" y="6139"/>
                          <a:pt x="14124" y="5568"/>
                          <a:pt x="14124" y="4554"/>
                        </a:cubicBezTo>
                        <a:cubicBezTo>
                          <a:pt x="14124" y="2133"/>
                          <a:pt x="12361" y="0"/>
                          <a:pt x="10800" y="0"/>
                        </a:cubicBezTo>
                        <a:cubicBezTo>
                          <a:pt x="9698" y="0"/>
                          <a:pt x="8789" y="901"/>
                          <a:pt x="8774" y="2009"/>
                        </a:cubicBezTo>
                        <a:cubicBezTo>
                          <a:pt x="8760" y="3368"/>
                          <a:pt x="8340" y="5716"/>
                          <a:pt x="6074" y="6906"/>
                        </a:cubicBezTo>
                        <a:cubicBezTo>
                          <a:pt x="5908" y="6994"/>
                          <a:pt x="5433" y="7228"/>
                          <a:pt x="5364" y="7259"/>
                        </a:cubicBezTo>
                        <a:lnTo>
                          <a:pt x="5399" y="7289"/>
                        </a:lnTo>
                        <a:cubicBezTo>
                          <a:pt x="5045" y="6984"/>
                          <a:pt x="4554" y="6750"/>
                          <a:pt x="4049" y="6750"/>
                        </a:cubicBezTo>
                        <a:lnTo>
                          <a:pt x="2024" y="6750"/>
                        </a:lnTo>
                        <a:cubicBezTo>
                          <a:pt x="908" y="6750"/>
                          <a:pt x="0" y="7658"/>
                          <a:pt x="0" y="8774"/>
                        </a:cubicBezTo>
                        <a:lnTo>
                          <a:pt x="0" y="19575"/>
                        </a:lnTo>
                        <a:cubicBezTo>
                          <a:pt x="0" y="20691"/>
                          <a:pt x="908" y="21599"/>
                          <a:pt x="2024" y="21599"/>
                        </a:cubicBezTo>
                        <a:lnTo>
                          <a:pt x="4049" y="21599"/>
                        </a:lnTo>
                        <a:cubicBezTo>
                          <a:pt x="4853" y="21599"/>
                          <a:pt x="5525" y="21114"/>
                          <a:pt x="5850" y="20434"/>
                        </a:cubicBezTo>
                        <a:cubicBezTo>
                          <a:pt x="5859" y="20437"/>
                          <a:pt x="5873" y="20441"/>
                          <a:pt x="5882" y="20442"/>
                        </a:cubicBezTo>
                        <a:cubicBezTo>
                          <a:pt x="5927" y="20454"/>
                          <a:pt x="5979" y="20467"/>
                          <a:pt x="6044" y="20485"/>
                        </a:cubicBezTo>
                        <a:cubicBezTo>
                          <a:pt x="6056" y="20487"/>
                          <a:pt x="6062" y="20488"/>
                          <a:pt x="6074" y="20492"/>
                        </a:cubicBezTo>
                        <a:cubicBezTo>
                          <a:pt x="6464" y="20588"/>
                          <a:pt x="7212" y="20768"/>
                          <a:pt x="8812" y="21135"/>
                        </a:cubicBezTo>
                        <a:cubicBezTo>
                          <a:pt x="9155" y="21213"/>
                          <a:pt x="10966" y="21599"/>
                          <a:pt x="12844" y="21599"/>
                        </a:cubicBezTo>
                        <a:lnTo>
                          <a:pt x="16534" y="21599"/>
                        </a:lnTo>
                        <a:cubicBezTo>
                          <a:pt x="17659" y="21599"/>
                          <a:pt x="18469" y="21167"/>
                          <a:pt x="18952" y="20298"/>
                        </a:cubicBezTo>
                        <a:cubicBezTo>
                          <a:pt x="18958" y="20285"/>
                          <a:pt x="19114" y="19982"/>
                          <a:pt x="19240" y="19572"/>
                        </a:cubicBezTo>
                        <a:cubicBezTo>
                          <a:pt x="19336" y="19263"/>
                          <a:pt x="19371" y="18827"/>
                          <a:pt x="19256" y="18384"/>
                        </a:cubicBezTo>
                        <a:cubicBezTo>
                          <a:pt x="19981" y="17886"/>
                          <a:pt x="20214" y="17133"/>
                          <a:pt x="20366" y="16643"/>
                        </a:cubicBezTo>
                        <a:cubicBezTo>
                          <a:pt x="20620" y="15838"/>
                          <a:pt x="20544" y="15235"/>
                          <a:pt x="20367" y="14803"/>
                        </a:cubicBezTo>
                        <a:cubicBezTo>
                          <a:pt x="20775" y="14418"/>
                          <a:pt x="21122" y="13831"/>
                          <a:pt x="21269" y="12935"/>
                        </a:cubicBezTo>
                        <a:cubicBezTo>
                          <a:pt x="21361" y="12380"/>
                          <a:pt x="21263" y="11809"/>
                          <a:pt x="21007" y="11334"/>
                        </a:cubicBezTo>
                        <a:cubicBezTo>
                          <a:pt x="21389" y="10905"/>
                          <a:pt x="21564" y="10365"/>
                          <a:pt x="21583" y="9865"/>
                        </a:cubicBezTo>
                        <a:lnTo>
                          <a:pt x="21591" y="9724"/>
                        </a:lnTo>
                        <a:cubicBezTo>
                          <a:pt x="21596" y="9635"/>
                          <a:pt x="21600" y="9581"/>
                          <a:pt x="21600" y="9386"/>
                        </a:cubicBezTo>
                        <a:cubicBezTo>
                          <a:pt x="21600" y="8533"/>
                          <a:pt x="21010" y="7446"/>
                          <a:pt x="19686" y="706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iş1ïḑè">
                    <a:extLst>
                      <a:ext uri="{FF2B5EF4-FFF2-40B4-BE49-F238E27FC236}">
                        <a16:creationId xmlns:a16="http://schemas.microsoft.com/office/drawing/2014/main" xmlns="" id="{689A892B-5700-4C56-AE9F-712A2687BD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59763" y="2024857"/>
                    <a:ext cx="43657" cy="43656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14400"/>
                        </a:moveTo>
                        <a:cubicBezTo>
                          <a:pt x="8820" y="14400"/>
                          <a:pt x="7200" y="12782"/>
                          <a:pt x="7200" y="10800"/>
                        </a:cubicBezTo>
                        <a:cubicBezTo>
                          <a:pt x="7200" y="8817"/>
                          <a:pt x="8820" y="7200"/>
                          <a:pt x="10800" y="7200"/>
                        </a:cubicBezTo>
                        <a:cubicBezTo>
                          <a:pt x="12779" y="7200"/>
                          <a:pt x="14400" y="8817"/>
                          <a:pt x="14400" y="10800"/>
                        </a:cubicBezTo>
                        <a:cubicBezTo>
                          <a:pt x="14400" y="12782"/>
                          <a:pt x="12779" y="14400"/>
                          <a:pt x="10800" y="14400"/>
                        </a:cubicBezTo>
                        <a:moveTo>
                          <a:pt x="10800" y="0"/>
                        </a:moveTo>
                        <a:cubicBezTo>
                          <a:pt x="4837" y="0"/>
                          <a:pt x="0" y="4837"/>
                          <a:pt x="0" y="10800"/>
                        </a:cubicBezTo>
                        <a:cubicBezTo>
                          <a:pt x="0" y="16762"/>
                          <a:pt x="4837" y="21599"/>
                          <a:pt x="10800" y="21599"/>
                        </a:cubicBezTo>
                        <a:cubicBezTo>
                          <a:pt x="16762" y="21599"/>
                          <a:pt x="21600" y="16762"/>
                          <a:pt x="21600" y="10800"/>
                        </a:cubicBezTo>
                        <a:cubicBezTo>
                          <a:pt x="21600" y="4837"/>
                          <a:pt x="16762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4" name="îṩḷidê">
                <a:extLst>
                  <a:ext uri="{FF2B5EF4-FFF2-40B4-BE49-F238E27FC236}">
                    <a16:creationId xmlns:a16="http://schemas.microsoft.com/office/drawing/2014/main" xmlns="" id="{3954C6A2-21DC-4FA7-9659-B497CB20079B}"/>
                  </a:ext>
                </a:extLst>
              </p:cNvPr>
              <p:cNvGrpSpPr/>
              <p:nvPr/>
            </p:nvGrpSpPr>
            <p:grpSpPr>
              <a:xfrm>
                <a:off x="2795951" y="1477691"/>
                <a:ext cx="1340127" cy="1768045"/>
                <a:chOff x="2795951" y="1477691"/>
                <a:chExt cx="1340127" cy="1768045"/>
              </a:xfrm>
            </p:grpSpPr>
            <p:sp>
              <p:nvSpPr>
                <p:cNvPr id="35" name="îṥ1iḑè">
                  <a:extLst>
                    <a:ext uri="{FF2B5EF4-FFF2-40B4-BE49-F238E27FC236}">
                      <a16:creationId xmlns:a16="http://schemas.microsoft.com/office/drawing/2014/main" xmlns="" id="{651D1B4A-838F-416B-A148-5566EA452EDE}"/>
                    </a:ext>
                  </a:extLst>
                </p:cNvPr>
                <p:cNvSpPr/>
                <p:nvPr/>
              </p:nvSpPr>
              <p:spPr bwMode="auto">
                <a:xfrm>
                  <a:off x="2795951" y="1477691"/>
                  <a:ext cx="1340127" cy="1768045"/>
                </a:xfrm>
                <a:custGeom>
                  <a:avLst/>
                  <a:gdLst>
                    <a:gd name="T0" fmla="*/ 332 w 547"/>
                    <a:gd name="T1" fmla="*/ 0 h 672"/>
                    <a:gd name="T2" fmla="*/ 215 w 547"/>
                    <a:gd name="T3" fmla="*/ 0 h 672"/>
                    <a:gd name="T4" fmla="*/ 0 w 547"/>
                    <a:gd name="T5" fmla="*/ 215 h 672"/>
                    <a:gd name="T6" fmla="*/ 0 w 547"/>
                    <a:gd name="T7" fmla="*/ 301 h 672"/>
                    <a:gd name="T8" fmla="*/ 215 w 547"/>
                    <a:gd name="T9" fmla="*/ 516 h 672"/>
                    <a:gd name="T10" fmla="*/ 253 w 547"/>
                    <a:gd name="T11" fmla="*/ 516 h 672"/>
                    <a:gd name="T12" fmla="*/ 274 w 547"/>
                    <a:gd name="T13" fmla="*/ 672 h 672"/>
                    <a:gd name="T14" fmla="*/ 295 w 547"/>
                    <a:gd name="T15" fmla="*/ 516 h 672"/>
                    <a:gd name="T16" fmla="*/ 332 w 547"/>
                    <a:gd name="T17" fmla="*/ 516 h 672"/>
                    <a:gd name="T18" fmla="*/ 547 w 547"/>
                    <a:gd name="T19" fmla="*/ 301 h 672"/>
                    <a:gd name="T20" fmla="*/ 547 w 547"/>
                    <a:gd name="T21" fmla="*/ 215 h 672"/>
                    <a:gd name="T22" fmla="*/ 332 w 547"/>
                    <a:gd name="T23" fmla="*/ 0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2">
                      <a:moveTo>
                        <a:pt x="332" y="0"/>
                      </a:move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97" y="0"/>
                        <a:pt x="0" y="96"/>
                        <a:pt x="0" y="215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0" y="420"/>
                        <a:pt x="97" y="516"/>
                        <a:pt x="215" y="516"/>
                      </a:cubicBezTo>
                      <a:cubicBezTo>
                        <a:pt x="253" y="516"/>
                        <a:pt x="253" y="516"/>
                        <a:pt x="253" y="516"/>
                      </a:cubicBezTo>
                      <a:cubicBezTo>
                        <a:pt x="274" y="672"/>
                        <a:pt x="274" y="672"/>
                        <a:pt x="274" y="672"/>
                      </a:cubicBezTo>
                      <a:cubicBezTo>
                        <a:pt x="295" y="516"/>
                        <a:pt x="295" y="516"/>
                        <a:pt x="295" y="516"/>
                      </a:cubicBezTo>
                      <a:cubicBezTo>
                        <a:pt x="332" y="516"/>
                        <a:pt x="332" y="516"/>
                        <a:pt x="332" y="516"/>
                      </a:cubicBezTo>
                      <a:cubicBezTo>
                        <a:pt x="451" y="516"/>
                        <a:pt x="547" y="420"/>
                        <a:pt x="547" y="301"/>
                      </a:cubicBezTo>
                      <a:cubicBezTo>
                        <a:pt x="547" y="215"/>
                        <a:pt x="547" y="215"/>
                        <a:pt x="547" y="215"/>
                      </a:cubicBezTo>
                      <a:cubicBezTo>
                        <a:pt x="547" y="96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grpSp>
              <p:nvGrpSpPr>
                <p:cNvPr id="36" name="îṩlide">
                  <a:extLst>
                    <a:ext uri="{FF2B5EF4-FFF2-40B4-BE49-F238E27FC236}">
                      <a16:creationId xmlns:a16="http://schemas.microsoft.com/office/drawing/2014/main" xmlns="" id="{773DB200-4A9F-4E6F-851E-DBD7F37A6402}"/>
                    </a:ext>
                  </a:extLst>
                </p:cNvPr>
                <p:cNvGrpSpPr/>
                <p:nvPr/>
              </p:nvGrpSpPr>
              <p:grpSpPr>
                <a:xfrm>
                  <a:off x="3247528" y="1931435"/>
                  <a:ext cx="436995" cy="436995"/>
                  <a:chOff x="4439444" y="1652588"/>
                  <a:chExt cx="464344" cy="464344"/>
                </a:xfrm>
                <a:solidFill>
                  <a:schemeClr val="bg1"/>
                </a:solidFill>
              </p:grpSpPr>
              <p:sp>
                <p:nvSpPr>
                  <p:cNvPr id="37" name="î$lïḑè">
                    <a:extLst>
                      <a:ext uri="{FF2B5EF4-FFF2-40B4-BE49-F238E27FC236}">
                        <a16:creationId xmlns:a16="http://schemas.microsoft.com/office/drawing/2014/main" xmlns="" id="{32CCD768-7AA3-4D2F-A40A-500C34F27D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6300" y="1710532"/>
                    <a:ext cx="152400" cy="152400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9538" y="20579"/>
                        </a:moveTo>
                        <a:lnTo>
                          <a:pt x="19542" y="20579"/>
                        </a:lnTo>
                        <a:cubicBezTo>
                          <a:pt x="19546" y="21142"/>
                          <a:pt x="20004" y="21600"/>
                          <a:pt x="20571" y="21600"/>
                        </a:cubicBezTo>
                        <a:cubicBezTo>
                          <a:pt x="21137" y="21600"/>
                          <a:pt x="21599" y="21138"/>
                          <a:pt x="21599" y="20571"/>
                        </a:cubicBezTo>
                        <a:cubicBezTo>
                          <a:pt x="21599" y="20565"/>
                          <a:pt x="21595" y="20561"/>
                          <a:pt x="21595" y="20555"/>
                        </a:cubicBezTo>
                        <a:cubicBezTo>
                          <a:pt x="21583" y="9221"/>
                          <a:pt x="12411" y="41"/>
                          <a:pt x="1080" y="12"/>
                        </a:cubicBezTo>
                        <a:cubicBezTo>
                          <a:pt x="1064" y="10"/>
                          <a:pt x="1048" y="0"/>
                          <a:pt x="1028" y="0"/>
                        </a:cubicBezTo>
                        <a:cubicBezTo>
                          <a:pt x="458" y="0"/>
                          <a:pt x="0" y="461"/>
                          <a:pt x="0" y="1028"/>
                        </a:cubicBezTo>
                        <a:cubicBezTo>
                          <a:pt x="0" y="1594"/>
                          <a:pt x="458" y="2055"/>
                          <a:pt x="1024" y="2057"/>
                        </a:cubicBezTo>
                        <a:lnTo>
                          <a:pt x="1024" y="2065"/>
                        </a:lnTo>
                        <a:cubicBezTo>
                          <a:pt x="11233" y="2065"/>
                          <a:pt x="19538" y="10370"/>
                          <a:pt x="19538" y="2057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ïsḷïḍé">
                    <a:extLst>
                      <a:ext uri="{FF2B5EF4-FFF2-40B4-BE49-F238E27FC236}">
                        <a16:creationId xmlns:a16="http://schemas.microsoft.com/office/drawing/2014/main" xmlns="" id="{EFA21B93-42A7-4220-BF8A-E74B7C7873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9444" y="1652588"/>
                    <a:ext cx="464344" cy="464344"/>
                  </a:xfrm>
                  <a:custGeom>
                    <a:avLst/>
                    <a:gdLst>
                      <a:gd name="T0" fmla="+- 0 10819 195"/>
                      <a:gd name="T1" fmla="*/ T0 w 21248"/>
                      <a:gd name="T2" fmla="*/ 10800 h 21600"/>
                      <a:gd name="T3" fmla="+- 0 10819 195"/>
                      <a:gd name="T4" fmla="*/ T3 w 21248"/>
                      <a:gd name="T5" fmla="*/ 10800 h 21600"/>
                      <a:gd name="T6" fmla="+- 0 10819 195"/>
                      <a:gd name="T7" fmla="*/ T6 w 21248"/>
                      <a:gd name="T8" fmla="*/ 10800 h 21600"/>
                      <a:gd name="T9" fmla="+- 0 10819 195"/>
                      <a:gd name="T10" fmla="*/ T9 w 21248"/>
                      <a:gd name="T11" fmla="*/ 10800 h 21600"/>
                    </a:gdLst>
                    <a:ahLst/>
                    <a:cxnLst>
                      <a:cxn ang="0">
                        <a:pos x="T1" y="T2"/>
                      </a:cxn>
                      <a:cxn ang="0">
                        <a:pos x="T4" y="T5"/>
                      </a:cxn>
                      <a:cxn ang="0">
                        <a:pos x="T7" y="T8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248" h="21600">
                        <a:moveTo>
                          <a:pt x="19868" y="17133"/>
                        </a:moveTo>
                        <a:cubicBezTo>
                          <a:pt x="19766" y="17386"/>
                          <a:pt x="19525" y="17549"/>
                          <a:pt x="19255" y="17549"/>
                        </a:cubicBezTo>
                        <a:lnTo>
                          <a:pt x="19058" y="17549"/>
                        </a:lnTo>
                        <a:lnTo>
                          <a:pt x="3983" y="2226"/>
                        </a:lnTo>
                        <a:lnTo>
                          <a:pt x="3983" y="2025"/>
                        </a:lnTo>
                        <a:cubicBezTo>
                          <a:pt x="3983" y="1750"/>
                          <a:pt x="4144" y="1506"/>
                          <a:pt x="4393" y="1401"/>
                        </a:cubicBezTo>
                        <a:cubicBezTo>
                          <a:pt x="4475" y="1367"/>
                          <a:pt x="4560" y="1350"/>
                          <a:pt x="4647" y="1350"/>
                        </a:cubicBezTo>
                        <a:cubicBezTo>
                          <a:pt x="4824" y="1350"/>
                          <a:pt x="4991" y="1420"/>
                          <a:pt x="5116" y="1547"/>
                        </a:cubicBezTo>
                        <a:lnTo>
                          <a:pt x="19724" y="16397"/>
                        </a:lnTo>
                        <a:cubicBezTo>
                          <a:pt x="19915" y="16591"/>
                          <a:pt x="19972" y="16880"/>
                          <a:pt x="19868" y="17133"/>
                        </a:cubicBezTo>
                        <a:moveTo>
                          <a:pt x="10121" y="17549"/>
                        </a:moveTo>
                        <a:cubicBezTo>
                          <a:pt x="10017" y="17549"/>
                          <a:pt x="9922" y="17586"/>
                          <a:pt x="9824" y="17609"/>
                        </a:cubicBezTo>
                        <a:lnTo>
                          <a:pt x="3923" y="11612"/>
                        </a:lnTo>
                        <a:cubicBezTo>
                          <a:pt x="3946" y="11512"/>
                          <a:pt x="3982" y="11415"/>
                          <a:pt x="3982" y="11311"/>
                        </a:cubicBezTo>
                        <a:lnTo>
                          <a:pt x="3983" y="3180"/>
                        </a:lnTo>
                        <a:lnTo>
                          <a:pt x="18119" y="17549"/>
                        </a:lnTo>
                        <a:cubicBezTo>
                          <a:pt x="18119" y="17549"/>
                          <a:pt x="10121" y="17549"/>
                          <a:pt x="10121" y="17549"/>
                        </a:cubicBezTo>
                        <a:close/>
                        <a:moveTo>
                          <a:pt x="9182" y="17945"/>
                        </a:moveTo>
                        <a:lnTo>
                          <a:pt x="7109" y="20052"/>
                        </a:lnTo>
                        <a:cubicBezTo>
                          <a:pt x="6939" y="20224"/>
                          <a:pt x="6742" y="20249"/>
                          <a:pt x="6640" y="20249"/>
                        </a:cubicBezTo>
                        <a:cubicBezTo>
                          <a:pt x="6537" y="20249"/>
                          <a:pt x="6339" y="20224"/>
                          <a:pt x="6170" y="20052"/>
                        </a:cubicBezTo>
                        <a:lnTo>
                          <a:pt x="1522" y="15327"/>
                        </a:lnTo>
                        <a:cubicBezTo>
                          <a:pt x="1352" y="15154"/>
                          <a:pt x="1327" y="14953"/>
                          <a:pt x="1327" y="14850"/>
                        </a:cubicBezTo>
                        <a:cubicBezTo>
                          <a:pt x="1327" y="14745"/>
                          <a:pt x="1352" y="14544"/>
                          <a:pt x="1522" y="14373"/>
                        </a:cubicBezTo>
                        <a:lnTo>
                          <a:pt x="3593" y="12266"/>
                        </a:lnTo>
                        <a:cubicBezTo>
                          <a:pt x="3599" y="12260"/>
                          <a:pt x="3601" y="12251"/>
                          <a:pt x="3607" y="12245"/>
                        </a:cubicBezTo>
                        <a:lnTo>
                          <a:pt x="9202" y="17932"/>
                        </a:lnTo>
                        <a:cubicBezTo>
                          <a:pt x="9196" y="17937"/>
                          <a:pt x="9187" y="17939"/>
                          <a:pt x="9182" y="17945"/>
                        </a:cubicBezTo>
                        <a:moveTo>
                          <a:pt x="6056" y="593"/>
                        </a:moveTo>
                        <a:cubicBezTo>
                          <a:pt x="5675" y="205"/>
                          <a:pt x="5165" y="0"/>
                          <a:pt x="4647" y="0"/>
                        </a:cubicBezTo>
                        <a:cubicBezTo>
                          <a:pt x="4390" y="0"/>
                          <a:pt x="4132" y="49"/>
                          <a:pt x="3885" y="154"/>
                        </a:cubicBezTo>
                        <a:cubicBezTo>
                          <a:pt x="3141" y="467"/>
                          <a:pt x="2655" y="1205"/>
                          <a:pt x="2655" y="2025"/>
                        </a:cubicBezTo>
                        <a:lnTo>
                          <a:pt x="2654" y="11311"/>
                        </a:lnTo>
                        <a:lnTo>
                          <a:pt x="583" y="13418"/>
                        </a:lnTo>
                        <a:cubicBezTo>
                          <a:pt x="-195" y="14208"/>
                          <a:pt x="-195" y="15491"/>
                          <a:pt x="583" y="16281"/>
                        </a:cubicBezTo>
                        <a:lnTo>
                          <a:pt x="5231" y="21006"/>
                        </a:lnTo>
                        <a:cubicBezTo>
                          <a:pt x="5620" y="21402"/>
                          <a:pt x="6131" y="21599"/>
                          <a:pt x="6640" y="21599"/>
                        </a:cubicBezTo>
                        <a:cubicBezTo>
                          <a:pt x="7150" y="21599"/>
                          <a:pt x="7659" y="21402"/>
                          <a:pt x="8048" y="21006"/>
                        </a:cubicBezTo>
                        <a:lnTo>
                          <a:pt x="10121" y="18900"/>
                        </a:lnTo>
                        <a:lnTo>
                          <a:pt x="19255" y="18900"/>
                        </a:lnTo>
                        <a:cubicBezTo>
                          <a:pt x="20062" y="18900"/>
                          <a:pt x="20788" y="18407"/>
                          <a:pt x="21095" y="17650"/>
                        </a:cubicBezTo>
                        <a:cubicBezTo>
                          <a:pt x="21405" y="16893"/>
                          <a:pt x="21234" y="16022"/>
                          <a:pt x="20663" y="15443"/>
                        </a:cubicBezTo>
                        <a:cubicBezTo>
                          <a:pt x="20663" y="15443"/>
                          <a:pt x="6056" y="593"/>
                          <a:pt x="6056" y="59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ïş1íḓè">
                    <a:extLst>
                      <a:ext uri="{FF2B5EF4-FFF2-40B4-BE49-F238E27FC236}">
                        <a16:creationId xmlns:a16="http://schemas.microsoft.com/office/drawing/2014/main" xmlns="" id="{FC03A451-5D4B-421D-ABC3-00AD201272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6300" y="1652588"/>
                    <a:ext cx="217488" cy="217488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437" y="2880"/>
                        </a:moveTo>
                        <a:lnTo>
                          <a:pt x="1437" y="2885"/>
                        </a:lnTo>
                        <a:cubicBezTo>
                          <a:pt x="10965" y="2885"/>
                          <a:pt x="18717" y="10637"/>
                          <a:pt x="18717" y="20165"/>
                        </a:cubicBezTo>
                        <a:lnTo>
                          <a:pt x="18720" y="20165"/>
                        </a:lnTo>
                        <a:cubicBezTo>
                          <a:pt x="18722" y="20959"/>
                          <a:pt x="19366" y="21600"/>
                          <a:pt x="20160" y="21600"/>
                        </a:cubicBezTo>
                        <a:cubicBezTo>
                          <a:pt x="20955" y="21600"/>
                          <a:pt x="21599" y="20956"/>
                          <a:pt x="21599" y="20160"/>
                        </a:cubicBezTo>
                        <a:cubicBezTo>
                          <a:pt x="21599" y="20155"/>
                          <a:pt x="21597" y="20152"/>
                          <a:pt x="21597" y="20148"/>
                        </a:cubicBezTo>
                        <a:cubicBezTo>
                          <a:pt x="21588" y="9034"/>
                          <a:pt x="12588" y="28"/>
                          <a:pt x="1476" y="8"/>
                        </a:cubicBezTo>
                        <a:cubicBezTo>
                          <a:pt x="1465" y="7"/>
                          <a:pt x="1454" y="0"/>
                          <a:pt x="1440" y="0"/>
                        </a:cubicBezTo>
                        <a:cubicBezTo>
                          <a:pt x="644" y="0"/>
                          <a:pt x="0" y="644"/>
                          <a:pt x="0" y="1440"/>
                        </a:cubicBezTo>
                        <a:cubicBezTo>
                          <a:pt x="0" y="2234"/>
                          <a:pt x="644" y="2878"/>
                          <a:pt x="1437" y="288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475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7" name="í$1îḓe">
              <a:extLst>
                <a:ext uri="{FF2B5EF4-FFF2-40B4-BE49-F238E27FC236}">
                  <a16:creationId xmlns:a16="http://schemas.microsoft.com/office/drawing/2014/main" xmlns="" id="{A63324C7-D9E2-4969-AE0A-278020E82897}"/>
                </a:ext>
              </a:extLst>
            </p:cNvPr>
            <p:cNvSpPr txBox="1"/>
            <p:nvPr/>
          </p:nvSpPr>
          <p:spPr>
            <a:xfrm>
              <a:off x="673101" y="5552317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270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da19832c-061f-47c3-b88e-032bec2d52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8DF2590-2285-4AEE-957F-E4C24AE5E0DD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123950"/>
            <a:ext cx="10850563" cy="5022850"/>
            <a:chOff x="669925" y="1123950"/>
            <a:chExt cx="10850563" cy="5022850"/>
          </a:xfrm>
        </p:grpSpPr>
        <p:sp>
          <p:nvSpPr>
            <p:cNvPr id="6" name="ísḷiďé">
              <a:extLst>
                <a:ext uri="{FF2B5EF4-FFF2-40B4-BE49-F238E27FC236}">
                  <a16:creationId xmlns:a16="http://schemas.microsoft.com/office/drawing/2014/main" xmlns="" id="{5BACB943-B416-4F40-8551-539A97786EB0}"/>
                </a:ext>
              </a:extLst>
            </p:cNvPr>
            <p:cNvSpPr/>
            <p:nvPr/>
          </p:nvSpPr>
          <p:spPr>
            <a:xfrm>
              <a:off x="7648575" y="1123950"/>
              <a:ext cx="3871913" cy="5019675"/>
            </a:xfrm>
            <a:prstGeom prst="rect">
              <a:avLst/>
            </a:prstGeom>
            <a:blipFill>
              <a:blip r:embed="rId4"/>
              <a:stretch>
                <a:fillRect l="-47184" r="-46876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sļiďé">
              <a:extLst>
                <a:ext uri="{FF2B5EF4-FFF2-40B4-BE49-F238E27FC236}">
                  <a16:creationId xmlns:a16="http://schemas.microsoft.com/office/drawing/2014/main" xmlns="" id="{C3DA6C8C-2400-4E1E-B8F1-9BC07C2A972D}"/>
                </a:ext>
              </a:extLst>
            </p:cNvPr>
            <p:cNvSpPr/>
            <p:nvPr/>
          </p:nvSpPr>
          <p:spPr>
            <a:xfrm>
              <a:off x="6209537" y="2843228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ṡḷiḋè">
              <a:extLst>
                <a:ext uri="{FF2B5EF4-FFF2-40B4-BE49-F238E27FC236}">
                  <a16:creationId xmlns:a16="http://schemas.microsoft.com/office/drawing/2014/main" xmlns="" id="{3C0F3ADC-14F5-4E72-A207-784B3460C30F}"/>
                </a:ext>
              </a:extLst>
            </p:cNvPr>
            <p:cNvSpPr/>
            <p:nvPr/>
          </p:nvSpPr>
          <p:spPr>
            <a:xfrm>
              <a:off x="6819014" y="1130300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sļíďé">
              <a:extLst>
                <a:ext uri="{FF2B5EF4-FFF2-40B4-BE49-F238E27FC236}">
                  <a16:creationId xmlns:a16="http://schemas.microsoft.com/office/drawing/2014/main" xmlns="" id="{3E308039-BC60-4067-A794-4BB28C149BA8}"/>
                </a:ext>
              </a:extLst>
            </p:cNvPr>
            <p:cNvSpPr/>
            <p:nvPr/>
          </p:nvSpPr>
          <p:spPr>
            <a:xfrm>
              <a:off x="5600060" y="4556156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0" name="iš1îḍe">
              <a:extLst>
                <a:ext uri="{FF2B5EF4-FFF2-40B4-BE49-F238E27FC236}">
                  <a16:creationId xmlns:a16="http://schemas.microsoft.com/office/drawing/2014/main" xmlns="" id="{2F429719-730B-42FF-B0CA-123F72DD0992}"/>
                </a:ext>
              </a:extLst>
            </p:cNvPr>
            <p:cNvSpPr/>
            <p:nvPr/>
          </p:nvSpPr>
          <p:spPr bwMode="auto">
            <a:xfrm>
              <a:off x="8353398" y="1638392"/>
              <a:ext cx="597324" cy="57446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íşḷíḓè">
              <a:extLst>
                <a:ext uri="{FF2B5EF4-FFF2-40B4-BE49-F238E27FC236}">
                  <a16:creationId xmlns:a16="http://schemas.microsoft.com/office/drawing/2014/main" xmlns="" id="{ECC79F19-D847-46EF-B637-29152587C364}"/>
                </a:ext>
              </a:extLst>
            </p:cNvPr>
            <p:cNvSpPr/>
            <p:nvPr/>
          </p:nvSpPr>
          <p:spPr bwMode="auto">
            <a:xfrm>
              <a:off x="7134441" y="5064156"/>
              <a:ext cx="597330" cy="57464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îŝḻíḍè">
              <a:extLst>
                <a:ext uri="{FF2B5EF4-FFF2-40B4-BE49-F238E27FC236}">
                  <a16:creationId xmlns:a16="http://schemas.microsoft.com/office/drawing/2014/main" xmlns="" id="{D367995B-5B2B-4AFF-A733-44F86AB8A670}"/>
                </a:ext>
              </a:extLst>
            </p:cNvPr>
            <p:cNvSpPr/>
            <p:nvPr/>
          </p:nvSpPr>
          <p:spPr bwMode="auto">
            <a:xfrm>
              <a:off x="7708100" y="3367816"/>
              <a:ext cx="668966" cy="54146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3" name="ïṧļïḍe">
              <a:extLst>
                <a:ext uri="{FF2B5EF4-FFF2-40B4-BE49-F238E27FC236}">
                  <a16:creationId xmlns:a16="http://schemas.microsoft.com/office/drawing/2014/main" xmlns="" id="{F762A900-EEA8-40F0-ABEF-C5BB213EEB80}"/>
                </a:ext>
              </a:extLst>
            </p:cNvPr>
            <p:cNvGrpSpPr/>
            <p:nvPr/>
          </p:nvGrpSpPr>
          <p:grpSpPr>
            <a:xfrm>
              <a:off x="2783590" y="1397449"/>
              <a:ext cx="4035424" cy="1056347"/>
              <a:chOff x="1577477" y="1221513"/>
              <a:chExt cx="4035424" cy="1056347"/>
            </a:xfrm>
          </p:grpSpPr>
          <p:sp>
            <p:nvSpPr>
              <p:cNvPr id="22" name="iŝļíḋe">
                <a:extLst>
                  <a:ext uri="{FF2B5EF4-FFF2-40B4-BE49-F238E27FC236}">
                    <a16:creationId xmlns:a16="http://schemas.microsoft.com/office/drawing/2014/main" xmlns="" id="{5CC3CC4B-D9BB-44F8-8C54-E429904B70FC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íślidé">
                <a:extLst>
                  <a:ext uri="{FF2B5EF4-FFF2-40B4-BE49-F238E27FC236}">
                    <a16:creationId xmlns:a16="http://schemas.microsoft.com/office/drawing/2014/main" xmlns="" id="{327EA0C0-29F1-463C-B713-A286C6A9CDCA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4" name="ïsḻiḍê">
              <a:extLst>
                <a:ext uri="{FF2B5EF4-FFF2-40B4-BE49-F238E27FC236}">
                  <a16:creationId xmlns:a16="http://schemas.microsoft.com/office/drawing/2014/main" xmlns="" id="{2246C306-A936-4025-9E2F-7AB18C407F13}"/>
                </a:ext>
              </a:extLst>
            </p:cNvPr>
            <p:cNvGrpSpPr/>
            <p:nvPr/>
          </p:nvGrpSpPr>
          <p:grpSpPr>
            <a:xfrm>
              <a:off x="2174113" y="3161826"/>
              <a:ext cx="4035424" cy="1056347"/>
              <a:chOff x="1577477" y="2859469"/>
              <a:chExt cx="4035424" cy="1056347"/>
            </a:xfrm>
          </p:grpSpPr>
          <p:sp>
            <p:nvSpPr>
              <p:cNvPr id="20" name="işliďe">
                <a:extLst>
                  <a:ext uri="{FF2B5EF4-FFF2-40B4-BE49-F238E27FC236}">
                    <a16:creationId xmlns:a16="http://schemas.microsoft.com/office/drawing/2014/main" xmlns="" id="{BAD0F171-D919-4E21-ABF6-F8A7741A696B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íṣḷîďê">
                <a:extLst>
                  <a:ext uri="{FF2B5EF4-FFF2-40B4-BE49-F238E27FC236}">
                    <a16:creationId xmlns:a16="http://schemas.microsoft.com/office/drawing/2014/main" xmlns="" id="{CDB1650B-8EBD-4E4B-99AF-143CBA244EDB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íṥḷïďê">
              <a:extLst>
                <a:ext uri="{FF2B5EF4-FFF2-40B4-BE49-F238E27FC236}">
                  <a16:creationId xmlns:a16="http://schemas.microsoft.com/office/drawing/2014/main" xmlns="" id="{BCC173B7-A32A-4CC8-81FE-AA79279D0B20}"/>
                </a:ext>
              </a:extLst>
            </p:cNvPr>
            <p:cNvGrpSpPr/>
            <p:nvPr/>
          </p:nvGrpSpPr>
          <p:grpSpPr>
            <a:xfrm>
              <a:off x="1564636" y="4823305"/>
              <a:ext cx="4035424" cy="1056347"/>
              <a:chOff x="1577477" y="2859469"/>
              <a:chExt cx="4035424" cy="1056347"/>
            </a:xfrm>
          </p:grpSpPr>
          <p:sp>
            <p:nvSpPr>
              <p:cNvPr id="18" name="îšḷíḑé">
                <a:extLst>
                  <a:ext uri="{FF2B5EF4-FFF2-40B4-BE49-F238E27FC236}">
                    <a16:creationId xmlns:a16="http://schemas.microsoft.com/office/drawing/2014/main" xmlns="" id="{85A9B85D-E285-4C81-9909-3EAED7861112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í$ļidè">
                <a:extLst>
                  <a:ext uri="{FF2B5EF4-FFF2-40B4-BE49-F238E27FC236}">
                    <a16:creationId xmlns:a16="http://schemas.microsoft.com/office/drawing/2014/main" xmlns="" id="{E1735DFC-59DF-4583-9E39-7A13832A2696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61D3FFE-1998-40CD-9CC4-AF94448F2EA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931273"/>
              <a:ext cx="594515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2ED600E-CA18-4F6B-BD11-9617E4182C6B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448726"/>
              <a:ext cx="533567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707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e79f6948-e2ee-401a-921c-2f2ac747cda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5D1423-2DE2-45AC-AF8A-C405465541A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6751" y="1130300"/>
            <a:ext cx="10853737" cy="4851731"/>
            <a:chOff x="666751" y="1130300"/>
            <a:chExt cx="10853737" cy="4851731"/>
          </a:xfrm>
        </p:grpSpPr>
        <p:sp>
          <p:nvSpPr>
            <p:cNvPr id="6" name="iṥlïďè">
              <a:extLst>
                <a:ext uri="{FF2B5EF4-FFF2-40B4-BE49-F238E27FC236}">
                  <a16:creationId xmlns:a16="http://schemas.microsoft.com/office/drawing/2014/main" xmlns="" id="{4DB229C5-540B-4464-8BF2-326B70815F11}"/>
                </a:ext>
              </a:extLst>
            </p:cNvPr>
            <p:cNvSpPr/>
            <p:nvPr/>
          </p:nvSpPr>
          <p:spPr>
            <a:xfrm>
              <a:off x="666751" y="1778705"/>
              <a:ext cx="3114674" cy="3114674"/>
            </a:xfrm>
            <a:prstGeom prst="diamond">
              <a:avLst/>
            </a:prstGeom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7" name="íṧlíḓe">
              <a:extLst>
                <a:ext uri="{FF2B5EF4-FFF2-40B4-BE49-F238E27FC236}">
                  <a16:creationId xmlns:a16="http://schemas.microsoft.com/office/drawing/2014/main" xmlns="" id="{89FD9D69-092F-468E-81B5-27478CEA430A}"/>
                </a:ext>
              </a:extLst>
            </p:cNvPr>
            <p:cNvGrpSpPr/>
            <p:nvPr/>
          </p:nvGrpSpPr>
          <p:grpSpPr>
            <a:xfrm>
              <a:off x="5746916" y="1130300"/>
              <a:ext cx="5771983" cy="1358891"/>
              <a:chOff x="2856011" y="1611904"/>
              <a:chExt cx="6488014" cy="1358891"/>
            </a:xfrm>
          </p:grpSpPr>
          <p:sp>
            <p:nvSpPr>
              <p:cNvPr id="31" name="îṣḻíḋê">
                <a:extLst>
                  <a:ext uri="{FF2B5EF4-FFF2-40B4-BE49-F238E27FC236}">
                    <a16:creationId xmlns:a16="http://schemas.microsoft.com/office/drawing/2014/main" xmlns="" id="{85DC96AF-2291-4509-96AE-DCEAC1E43E1A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32" name="ïs1íḋe">
                <a:extLst>
                  <a:ext uri="{FF2B5EF4-FFF2-40B4-BE49-F238E27FC236}">
                    <a16:creationId xmlns:a16="http://schemas.microsoft.com/office/drawing/2014/main" xmlns="" id="{3E9FD7A6-A4AB-4C5A-AEEE-C36023127DF6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íŝliḋè">
              <a:extLst>
                <a:ext uri="{FF2B5EF4-FFF2-40B4-BE49-F238E27FC236}">
                  <a16:creationId xmlns:a16="http://schemas.microsoft.com/office/drawing/2014/main" xmlns="" id="{8E8E0178-E3EB-47B9-9E52-2488F3131822}"/>
                </a:ext>
              </a:extLst>
            </p:cNvPr>
            <p:cNvGrpSpPr/>
            <p:nvPr/>
          </p:nvGrpSpPr>
          <p:grpSpPr>
            <a:xfrm>
              <a:off x="5746917" y="2977351"/>
              <a:ext cx="717384" cy="717384"/>
              <a:chOff x="4350253" y="2977352"/>
              <a:chExt cx="717384" cy="717384"/>
            </a:xfrm>
          </p:grpSpPr>
          <p:sp>
            <p:nvSpPr>
              <p:cNvPr id="29" name="ïśļide">
                <a:extLst>
                  <a:ext uri="{FF2B5EF4-FFF2-40B4-BE49-F238E27FC236}">
                    <a16:creationId xmlns:a16="http://schemas.microsoft.com/office/drawing/2014/main" xmlns="" id="{BFF563A1-3884-4157-A9BE-B258B43F4174}"/>
                  </a:ext>
                </a:extLst>
              </p:cNvPr>
              <p:cNvSpPr/>
              <p:nvPr/>
            </p:nvSpPr>
            <p:spPr>
              <a:xfrm>
                <a:off x="4350253" y="2977352"/>
                <a:ext cx="717384" cy="717384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30" name="îslïḋé">
                <a:extLst>
                  <a:ext uri="{FF2B5EF4-FFF2-40B4-BE49-F238E27FC236}">
                    <a16:creationId xmlns:a16="http://schemas.microsoft.com/office/drawing/2014/main" xmlns="" id="{5B4E6757-45FC-4A2A-805E-A273FCA231D8}"/>
                  </a:ext>
                </a:extLst>
              </p:cNvPr>
              <p:cNvSpPr/>
              <p:nvPr/>
            </p:nvSpPr>
            <p:spPr bwMode="auto">
              <a:xfrm>
                <a:off x="4571878" y="3204224"/>
                <a:ext cx="274134" cy="26364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išļîḑè">
              <a:extLst>
                <a:ext uri="{FF2B5EF4-FFF2-40B4-BE49-F238E27FC236}">
                  <a16:creationId xmlns:a16="http://schemas.microsoft.com/office/drawing/2014/main" xmlns="" id="{2D4C49BA-5774-495F-8768-11594EE7CF47}"/>
                </a:ext>
              </a:extLst>
            </p:cNvPr>
            <p:cNvGrpSpPr/>
            <p:nvPr/>
          </p:nvGrpSpPr>
          <p:grpSpPr>
            <a:xfrm>
              <a:off x="6662299" y="2948445"/>
              <a:ext cx="4858189" cy="775197"/>
              <a:chOff x="5130801" y="2820874"/>
              <a:chExt cx="3632195" cy="775197"/>
            </a:xfrm>
          </p:grpSpPr>
          <p:sp>
            <p:nvSpPr>
              <p:cNvPr id="27" name="iSľíḋé">
                <a:extLst>
                  <a:ext uri="{FF2B5EF4-FFF2-40B4-BE49-F238E27FC236}">
                    <a16:creationId xmlns:a16="http://schemas.microsoft.com/office/drawing/2014/main" xmlns="" id="{F2482BE5-A76D-4D28-AFE0-0A4606BF98CB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ïṣliḓê">
                <a:extLst>
                  <a:ext uri="{FF2B5EF4-FFF2-40B4-BE49-F238E27FC236}">
                    <a16:creationId xmlns:a16="http://schemas.microsoft.com/office/drawing/2014/main" xmlns="" id="{AA63C18D-A307-4F45-A51D-D08CD9342CB1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sḷîḍè">
              <a:extLst>
                <a:ext uri="{FF2B5EF4-FFF2-40B4-BE49-F238E27FC236}">
                  <a16:creationId xmlns:a16="http://schemas.microsoft.com/office/drawing/2014/main" xmlns="" id="{8029A093-0713-495C-A379-9E0A02408E35}"/>
                </a:ext>
              </a:extLst>
            </p:cNvPr>
            <p:cNvGrpSpPr/>
            <p:nvPr/>
          </p:nvGrpSpPr>
          <p:grpSpPr>
            <a:xfrm>
              <a:off x="5746917" y="4106546"/>
              <a:ext cx="717384" cy="717384"/>
              <a:chOff x="4350253" y="4131179"/>
              <a:chExt cx="717384" cy="717384"/>
            </a:xfrm>
          </p:grpSpPr>
          <p:sp>
            <p:nvSpPr>
              <p:cNvPr id="25" name="ïṡľîḓe">
                <a:extLst>
                  <a:ext uri="{FF2B5EF4-FFF2-40B4-BE49-F238E27FC236}">
                    <a16:creationId xmlns:a16="http://schemas.microsoft.com/office/drawing/2014/main" xmlns="" id="{3F04B3F4-EAB1-4661-BE7B-3E756D79EC47}"/>
                  </a:ext>
                </a:extLst>
              </p:cNvPr>
              <p:cNvSpPr/>
              <p:nvPr/>
            </p:nvSpPr>
            <p:spPr>
              <a:xfrm>
                <a:off x="4350253" y="4131179"/>
                <a:ext cx="717384" cy="717384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6" name="islídé">
                <a:extLst>
                  <a:ext uri="{FF2B5EF4-FFF2-40B4-BE49-F238E27FC236}">
                    <a16:creationId xmlns:a16="http://schemas.microsoft.com/office/drawing/2014/main" xmlns="" id="{DD812E4B-8383-446C-9A7C-12C0B892F359}"/>
                  </a:ext>
                </a:extLst>
              </p:cNvPr>
              <p:cNvSpPr/>
              <p:nvPr/>
            </p:nvSpPr>
            <p:spPr bwMode="auto">
              <a:xfrm>
                <a:off x="4567299" y="4353604"/>
                <a:ext cx="283292" cy="27253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íS1íďè">
              <a:extLst>
                <a:ext uri="{FF2B5EF4-FFF2-40B4-BE49-F238E27FC236}">
                  <a16:creationId xmlns:a16="http://schemas.microsoft.com/office/drawing/2014/main" xmlns="" id="{A6D1212A-1109-4372-8A8E-14AD9330F60B}"/>
                </a:ext>
              </a:extLst>
            </p:cNvPr>
            <p:cNvGrpSpPr/>
            <p:nvPr/>
          </p:nvGrpSpPr>
          <p:grpSpPr>
            <a:xfrm>
              <a:off x="6662299" y="4077640"/>
              <a:ext cx="4858189" cy="775197"/>
              <a:chOff x="5130801" y="2820874"/>
              <a:chExt cx="3632195" cy="775197"/>
            </a:xfrm>
          </p:grpSpPr>
          <p:sp>
            <p:nvSpPr>
              <p:cNvPr id="23" name="ïSľiḋê">
                <a:extLst>
                  <a:ext uri="{FF2B5EF4-FFF2-40B4-BE49-F238E27FC236}">
                    <a16:creationId xmlns:a16="http://schemas.microsoft.com/office/drawing/2014/main" xmlns="" id="{221AF8F3-9F79-4901-BD0B-22A045EEDAF9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iŝľide">
                <a:extLst>
                  <a:ext uri="{FF2B5EF4-FFF2-40B4-BE49-F238E27FC236}">
                    <a16:creationId xmlns:a16="http://schemas.microsoft.com/office/drawing/2014/main" xmlns="" id="{4B9A70DC-73CC-40A0-9B59-8C7ABF71F0D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ŝḷîďé">
              <a:extLst>
                <a:ext uri="{FF2B5EF4-FFF2-40B4-BE49-F238E27FC236}">
                  <a16:creationId xmlns:a16="http://schemas.microsoft.com/office/drawing/2014/main" xmlns="" id="{7EFF96DB-8F79-4332-9FCE-9CF83E559AC3}"/>
                </a:ext>
              </a:extLst>
            </p:cNvPr>
            <p:cNvGrpSpPr/>
            <p:nvPr/>
          </p:nvGrpSpPr>
          <p:grpSpPr>
            <a:xfrm>
              <a:off x="5746917" y="5235740"/>
              <a:ext cx="717384" cy="717384"/>
              <a:chOff x="4338300" y="5235741"/>
              <a:chExt cx="717384" cy="717384"/>
            </a:xfrm>
          </p:grpSpPr>
          <p:sp>
            <p:nvSpPr>
              <p:cNvPr id="21" name="îṡḻíḍé">
                <a:extLst>
                  <a:ext uri="{FF2B5EF4-FFF2-40B4-BE49-F238E27FC236}">
                    <a16:creationId xmlns:a16="http://schemas.microsoft.com/office/drawing/2014/main" xmlns="" id="{D53124B3-2B23-4693-998E-0836DA790083}"/>
                  </a:ext>
                </a:extLst>
              </p:cNvPr>
              <p:cNvSpPr/>
              <p:nvPr/>
            </p:nvSpPr>
            <p:spPr>
              <a:xfrm>
                <a:off x="4338300" y="5235741"/>
                <a:ext cx="717384" cy="71738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2" name="ïṧľîḋé">
                <a:extLst>
                  <a:ext uri="{FF2B5EF4-FFF2-40B4-BE49-F238E27FC236}">
                    <a16:creationId xmlns:a16="http://schemas.microsoft.com/office/drawing/2014/main" xmlns="" id="{30FA90FF-CF0F-4141-BFB7-E6BF79959737}"/>
                  </a:ext>
                </a:extLst>
              </p:cNvPr>
              <p:cNvSpPr/>
              <p:nvPr/>
            </p:nvSpPr>
            <p:spPr bwMode="auto">
              <a:xfrm>
                <a:off x="4557113" y="5454816"/>
                <a:ext cx="279758" cy="27923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íṡḻíḋè">
              <a:extLst>
                <a:ext uri="{FF2B5EF4-FFF2-40B4-BE49-F238E27FC236}">
                  <a16:creationId xmlns:a16="http://schemas.microsoft.com/office/drawing/2014/main" xmlns="" id="{1921537D-001E-4378-A693-D431D1FCB00A}"/>
                </a:ext>
              </a:extLst>
            </p:cNvPr>
            <p:cNvGrpSpPr/>
            <p:nvPr/>
          </p:nvGrpSpPr>
          <p:grpSpPr>
            <a:xfrm>
              <a:off x="6662299" y="5206834"/>
              <a:ext cx="4858189" cy="775197"/>
              <a:chOff x="5130801" y="2820874"/>
              <a:chExt cx="3632195" cy="775197"/>
            </a:xfrm>
          </p:grpSpPr>
          <p:sp>
            <p:nvSpPr>
              <p:cNvPr id="19" name="îşľiḓe">
                <a:extLst>
                  <a:ext uri="{FF2B5EF4-FFF2-40B4-BE49-F238E27FC236}">
                    <a16:creationId xmlns:a16="http://schemas.microsoft.com/office/drawing/2014/main" xmlns="" id="{E2750F67-815C-4051-9375-CFEF7CB2B10E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íŝḻïḑe">
                <a:extLst>
                  <a:ext uri="{FF2B5EF4-FFF2-40B4-BE49-F238E27FC236}">
                    <a16:creationId xmlns:a16="http://schemas.microsoft.com/office/drawing/2014/main" xmlns="" id="{7FADAD1A-0D6E-4CB6-9C7C-177502FFE5E9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B962A01-B66B-4DEE-A278-9E54EAD502AF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3900641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423A2E9-21C6-4780-AC28-172B304532F1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5029836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A116D99E-23AC-4653-B020-A4774C458A9E}"/>
                </a:ext>
              </a:extLst>
            </p:cNvPr>
            <p:cNvCxnSpPr>
              <a:stCxn id="6" idx="3"/>
              <a:endCxn id="29" idx="1"/>
            </p:cNvCxnSpPr>
            <p:nvPr/>
          </p:nvCxnSpPr>
          <p:spPr>
            <a:xfrm>
              <a:off x="3781425" y="3336042"/>
              <a:ext cx="1965492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9">
              <a:extLst>
                <a:ext uri="{FF2B5EF4-FFF2-40B4-BE49-F238E27FC236}">
                  <a16:creationId xmlns:a16="http://schemas.microsoft.com/office/drawing/2014/main" xmlns="" id="{2A6977A0-0AF0-49F2-B0ED-BFA71FA584F1}"/>
                </a:ext>
              </a:extLst>
            </p:cNvPr>
            <p:cNvCxnSpPr>
              <a:stCxn id="6" idx="3"/>
              <a:endCxn id="25" idx="1"/>
            </p:cNvCxnSpPr>
            <p:nvPr/>
          </p:nvCxnSpPr>
          <p:spPr>
            <a:xfrm>
              <a:off x="3781425" y="3336042"/>
              <a:ext cx="1965492" cy="1129196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1">
              <a:extLst>
                <a:ext uri="{FF2B5EF4-FFF2-40B4-BE49-F238E27FC236}">
                  <a16:creationId xmlns:a16="http://schemas.microsoft.com/office/drawing/2014/main" xmlns="" id="{0284E1F4-6E4D-4E84-80C5-12A497026AFD}"/>
                </a:ext>
              </a:extLst>
            </p:cNvPr>
            <p:cNvCxnSpPr>
              <a:stCxn id="6" idx="3"/>
              <a:endCxn id="21" idx="1"/>
            </p:cNvCxnSpPr>
            <p:nvPr/>
          </p:nvCxnSpPr>
          <p:spPr>
            <a:xfrm>
              <a:off x="3781425" y="3336042"/>
              <a:ext cx="1965492" cy="2258390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824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5" name="RelativeShape">
            <a:extLst>
              <a:ext uri="{FF2B5EF4-FFF2-40B4-BE49-F238E27FC236}">
                <a16:creationId xmlns:a16="http://schemas.microsoft.com/office/drawing/2014/main" xmlns="" id="{1B4EBB4F-F42D-4141-9DDE-69EEDC28E210}"/>
              </a:ext>
            </a:extLst>
          </p:cNvPr>
          <p:cNvSpPr/>
          <p:nvPr/>
        </p:nvSpPr>
        <p:spPr>
          <a:xfrm>
            <a:off x="3712327" y="1544963"/>
            <a:ext cx="1934667" cy="2802265"/>
          </a:xfrm>
          <a:prstGeom prst="triangle">
            <a:avLst/>
          </a:prstGeom>
          <a:solidFill>
            <a:schemeClr val="tx2">
              <a:lumMod val="20000"/>
              <a:lumOff val="8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ValueShape">
            <a:extLst>
              <a:ext uri="{FF2B5EF4-FFF2-40B4-BE49-F238E27FC236}">
                <a16:creationId xmlns:a16="http://schemas.microsoft.com/office/drawing/2014/main" xmlns="" id="{F54707EC-10FE-4456-933B-0DE1E51A0889}"/>
              </a:ext>
            </a:extLst>
          </p:cNvPr>
          <p:cNvSpPr/>
          <p:nvPr/>
        </p:nvSpPr>
        <p:spPr>
          <a:xfrm>
            <a:off x="3712327" y="2834005"/>
            <a:ext cx="1934667" cy="1513223"/>
          </a:xfrm>
          <a:prstGeom prst="triangle">
            <a:avLst/>
          </a:prstGeom>
          <a:solidFill>
            <a:schemeClr val="accent2">
              <a:alpha val="90000"/>
            </a:schemeClr>
          </a:solidFill>
          <a:ln>
            <a:noFill/>
          </a:ln>
          <a:effectLst>
            <a:outerShdw dist="12700" dir="16200000" sx="99000" sy="99000" rotWithShape="0">
              <a:schemeClr val="bg1">
                <a:alpha val="7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7" name="ValueText">
            <a:extLst>
              <a:ext uri="{FF2B5EF4-FFF2-40B4-BE49-F238E27FC236}">
                <a16:creationId xmlns:a16="http://schemas.microsoft.com/office/drawing/2014/main" xmlns="" id="{AA8140A8-09A3-4817-92D6-2D18D3A2B691}"/>
              </a:ext>
            </a:extLst>
          </p:cNvPr>
          <p:cNvSpPr txBox="1"/>
          <p:nvPr/>
        </p:nvSpPr>
        <p:spPr>
          <a:xfrm>
            <a:off x="4453995" y="4476707"/>
            <a:ext cx="451330" cy="338498"/>
          </a:xfrm>
          <a:prstGeom prst="rect">
            <a:avLst/>
          </a:prstGeom>
          <a:noFill/>
        </p:spPr>
        <p:txBody>
          <a:bodyPr wrap="none" anchor="ctr" anchorCtr="1">
            <a:prstTxWarp prst="textPlain">
              <a:avLst/>
            </a:prstTxWarp>
            <a:normAutofit fontScale="32500" lnSpcReduction="20000"/>
          </a:bodyPr>
          <a:lstStyle/>
          <a:p>
            <a:pPr algn="ctr"/>
            <a:r>
              <a:rPr lang="en-US" altLang="zh-CN" sz="6000">
                <a:solidFill>
                  <a:schemeClr val="accent2"/>
                </a:solidFill>
                <a:latin typeface="Impact" panose="020B0806030902050204" pitchFamily="34" charset="0"/>
              </a:rPr>
              <a:t>54%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03E0376-1EE9-489C-B5F8-7C405A51192C}"/>
              </a:ext>
            </a:extLst>
          </p:cNvPr>
          <p:cNvGrpSpPr/>
          <p:nvPr/>
        </p:nvGrpSpPr>
        <p:grpSpPr>
          <a:xfrm>
            <a:off x="3568507" y="4331999"/>
            <a:ext cx="2232949" cy="904272"/>
            <a:chOff x="2039093" y="3531612"/>
            <a:chExt cx="6625335" cy="821346"/>
          </a:xfrm>
        </p:grpSpPr>
        <p:sp>
          <p:nvSpPr>
            <p:cNvPr id="9" name="CustomText1">
              <a:extLst>
                <a:ext uri="{FF2B5EF4-FFF2-40B4-BE49-F238E27FC236}">
                  <a16:creationId xmlns:a16="http://schemas.microsoft.com/office/drawing/2014/main" xmlns="" id="{9F540D12-BD49-41D2-9A3A-89C69F6332FF}"/>
                </a:ext>
              </a:extLst>
            </p:cNvPr>
            <p:cNvSpPr/>
            <p:nvPr/>
          </p:nvSpPr>
          <p:spPr>
            <a:xfrm>
              <a:off x="2465818" y="4149877"/>
              <a:ext cx="5740310" cy="20308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en-US" altLang="zh-CN"/>
                <a:t>TEXT HERE</a:t>
              </a:r>
            </a:p>
          </p:txBody>
        </p:sp>
        <p:cxnSp>
          <p:nvCxnSpPr>
            <p:cNvPr id="10" name="LineShape">
              <a:extLst>
                <a:ext uri="{FF2B5EF4-FFF2-40B4-BE49-F238E27FC236}">
                  <a16:creationId xmlns:a16="http://schemas.microsoft.com/office/drawing/2014/main" xmlns="" id="{2750339A-FA48-486B-A65B-4D634CB70E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9093" y="3531612"/>
              <a:ext cx="6625335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1" name="RelativeShape">
            <a:extLst>
              <a:ext uri="{FF2B5EF4-FFF2-40B4-BE49-F238E27FC236}">
                <a16:creationId xmlns:a16="http://schemas.microsoft.com/office/drawing/2014/main" xmlns="" id="{57DA8EBB-21DE-48A0-8745-5B4359725EB4}"/>
              </a:ext>
            </a:extLst>
          </p:cNvPr>
          <p:cNvSpPr/>
          <p:nvPr/>
        </p:nvSpPr>
        <p:spPr>
          <a:xfrm>
            <a:off x="6534364" y="1544963"/>
            <a:ext cx="1934667" cy="2802265"/>
          </a:xfrm>
          <a:prstGeom prst="triangle">
            <a:avLst/>
          </a:prstGeom>
          <a:solidFill>
            <a:schemeClr val="tx2">
              <a:lumMod val="20000"/>
              <a:lumOff val="8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ValueShape">
            <a:extLst>
              <a:ext uri="{FF2B5EF4-FFF2-40B4-BE49-F238E27FC236}">
                <a16:creationId xmlns:a16="http://schemas.microsoft.com/office/drawing/2014/main" xmlns="" id="{B20EB38A-2A9D-4163-858B-360A042EAD7E}"/>
              </a:ext>
            </a:extLst>
          </p:cNvPr>
          <p:cNvSpPr/>
          <p:nvPr/>
        </p:nvSpPr>
        <p:spPr>
          <a:xfrm>
            <a:off x="6534364" y="2834005"/>
            <a:ext cx="1934667" cy="1513223"/>
          </a:xfrm>
          <a:prstGeom prst="triangle">
            <a:avLst/>
          </a:prstGeom>
          <a:solidFill>
            <a:schemeClr val="accent1">
              <a:lumMod val="100000"/>
              <a:alpha val="90000"/>
            </a:schemeClr>
          </a:solidFill>
          <a:ln>
            <a:noFill/>
          </a:ln>
          <a:effectLst>
            <a:outerShdw dist="12700" dir="16200000" sx="99000" sy="99000" rotWithShape="0">
              <a:schemeClr val="bg1">
                <a:alpha val="7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ValueText">
            <a:extLst>
              <a:ext uri="{FF2B5EF4-FFF2-40B4-BE49-F238E27FC236}">
                <a16:creationId xmlns:a16="http://schemas.microsoft.com/office/drawing/2014/main" xmlns="" id="{9A90AC83-AD94-4608-957D-9C696B9E78C9}"/>
              </a:ext>
            </a:extLst>
          </p:cNvPr>
          <p:cNvSpPr txBox="1"/>
          <p:nvPr/>
        </p:nvSpPr>
        <p:spPr>
          <a:xfrm>
            <a:off x="7276032" y="4476707"/>
            <a:ext cx="451330" cy="338498"/>
          </a:xfrm>
          <a:prstGeom prst="rect">
            <a:avLst/>
          </a:prstGeom>
          <a:noFill/>
        </p:spPr>
        <p:txBody>
          <a:bodyPr wrap="none" anchor="ctr" anchorCtr="1">
            <a:prstTxWarp prst="textPlain">
              <a:avLst/>
            </a:prstTxWarp>
            <a:normAutofit fontScale="32500" lnSpcReduction="20000"/>
          </a:bodyPr>
          <a:lstStyle/>
          <a:p>
            <a:pPr algn="ctr"/>
            <a:r>
              <a:rPr lang="en-US" altLang="zh-CN" sz="60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54%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039F33F7-07EA-4E2C-940E-7734EB75D331}"/>
              </a:ext>
            </a:extLst>
          </p:cNvPr>
          <p:cNvGrpSpPr/>
          <p:nvPr/>
        </p:nvGrpSpPr>
        <p:grpSpPr>
          <a:xfrm>
            <a:off x="6390544" y="4331999"/>
            <a:ext cx="2232949" cy="904272"/>
            <a:chOff x="2039093" y="3531612"/>
            <a:chExt cx="6625335" cy="821346"/>
          </a:xfrm>
        </p:grpSpPr>
        <p:sp>
          <p:nvSpPr>
            <p:cNvPr id="15" name="CustomText1">
              <a:extLst>
                <a:ext uri="{FF2B5EF4-FFF2-40B4-BE49-F238E27FC236}">
                  <a16:creationId xmlns:a16="http://schemas.microsoft.com/office/drawing/2014/main" xmlns="" id="{139CD187-2DB5-4624-A246-0F87E5F2CE22}"/>
                </a:ext>
              </a:extLst>
            </p:cNvPr>
            <p:cNvSpPr/>
            <p:nvPr/>
          </p:nvSpPr>
          <p:spPr>
            <a:xfrm>
              <a:off x="2465818" y="4149877"/>
              <a:ext cx="5740310" cy="20308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en-US" altLang="zh-CN"/>
                <a:t>TEXT HERE</a:t>
              </a:r>
            </a:p>
          </p:txBody>
        </p:sp>
        <p:cxnSp>
          <p:nvCxnSpPr>
            <p:cNvPr id="16" name="LineShape">
              <a:extLst>
                <a:ext uri="{FF2B5EF4-FFF2-40B4-BE49-F238E27FC236}">
                  <a16:creationId xmlns:a16="http://schemas.microsoft.com/office/drawing/2014/main" xmlns="" id="{1A008789-8210-4484-87AD-7E3063ADD4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9093" y="3531612"/>
              <a:ext cx="6625335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7" name="RelativeShape">
            <a:extLst>
              <a:ext uri="{FF2B5EF4-FFF2-40B4-BE49-F238E27FC236}">
                <a16:creationId xmlns:a16="http://schemas.microsoft.com/office/drawing/2014/main" xmlns="" id="{280297C6-C7E2-4933-A69F-4E6ECCFA3D09}"/>
              </a:ext>
            </a:extLst>
          </p:cNvPr>
          <p:cNvSpPr/>
          <p:nvPr/>
        </p:nvSpPr>
        <p:spPr>
          <a:xfrm>
            <a:off x="9356401" y="1544963"/>
            <a:ext cx="1934667" cy="2802265"/>
          </a:xfrm>
          <a:prstGeom prst="triangle">
            <a:avLst/>
          </a:prstGeom>
          <a:solidFill>
            <a:schemeClr val="tx2">
              <a:lumMod val="20000"/>
              <a:lumOff val="8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ValueShape">
            <a:extLst>
              <a:ext uri="{FF2B5EF4-FFF2-40B4-BE49-F238E27FC236}">
                <a16:creationId xmlns:a16="http://schemas.microsoft.com/office/drawing/2014/main" xmlns="" id="{68C3D3CF-7476-4285-9981-60F9B307FED3}"/>
              </a:ext>
            </a:extLst>
          </p:cNvPr>
          <p:cNvSpPr/>
          <p:nvPr/>
        </p:nvSpPr>
        <p:spPr>
          <a:xfrm>
            <a:off x="9356401" y="2834005"/>
            <a:ext cx="1934667" cy="1513223"/>
          </a:xfrm>
          <a:prstGeom prst="triangle">
            <a:avLst/>
          </a:prstGeom>
          <a:solidFill>
            <a:schemeClr val="accent2">
              <a:alpha val="90000"/>
            </a:schemeClr>
          </a:solidFill>
          <a:ln>
            <a:noFill/>
          </a:ln>
          <a:effectLst>
            <a:outerShdw dist="12700" dir="16200000" sx="99000" sy="99000" rotWithShape="0">
              <a:schemeClr val="bg1">
                <a:alpha val="7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ValueText">
            <a:extLst>
              <a:ext uri="{FF2B5EF4-FFF2-40B4-BE49-F238E27FC236}">
                <a16:creationId xmlns:a16="http://schemas.microsoft.com/office/drawing/2014/main" xmlns="" id="{1B9E08E3-6FA6-42E5-8893-22CAB2A2D60D}"/>
              </a:ext>
            </a:extLst>
          </p:cNvPr>
          <p:cNvSpPr txBox="1"/>
          <p:nvPr/>
        </p:nvSpPr>
        <p:spPr>
          <a:xfrm>
            <a:off x="10098069" y="4476707"/>
            <a:ext cx="451330" cy="338498"/>
          </a:xfrm>
          <a:prstGeom prst="rect">
            <a:avLst/>
          </a:prstGeom>
          <a:noFill/>
        </p:spPr>
        <p:txBody>
          <a:bodyPr wrap="none" anchor="ctr" anchorCtr="1">
            <a:prstTxWarp prst="textPlain">
              <a:avLst/>
            </a:prstTxWarp>
            <a:normAutofit fontScale="32500" lnSpcReduction="20000"/>
          </a:bodyPr>
          <a:lstStyle/>
          <a:p>
            <a:pPr algn="ctr"/>
            <a:r>
              <a:rPr lang="en-US" altLang="zh-CN" sz="6000">
                <a:solidFill>
                  <a:schemeClr val="accent2"/>
                </a:solidFill>
                <a:latin typeface="Impact" panose="020B0806030902050204" pitchFamily="34" charset="0"/>
              </a:rPr>
              <a:t>54%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04E01DD-1B9F-4B71-A407-C690B3A543CC}"/>
              </a:ext>
            </a:extLst>
          </p:cNvPr>
          <p:cNvGrpSpPr/>
          <p:nvPr/>
        </p:nvGrpSpPr>
        <p:grpSpPr>
          <a:xfrm>
            <a:off x="9212581" y="4331999"/>
            <a:ext cx="2232949" cy="904272"/>
            <a:chOff x="2039093" y="3531612"/>
            <a:chExt cx="6625335" cy="821346"/>
          </a:xfrm>
        </p:grpSpPr>
        <p:sp>
          <p:nvSpPr>
            <p:cNvPr id="21" name="CustomText1">
              <a:extLst>
                <a:ext uri="{FF2B5EF4-FFF2-40B4-BE49-F238E27FC236}">
                  <a16:creationId xmlns:a16="http://schemas.microsoft.com/office/drawing/2014/main" xmlns="" id="{ABCCF776-AF4D-4389-942C-EEEAF9D0ADC5}"/>
                </a:ext>
              </a:extLst>
            </p:cNvPr>
            <p:cNvSpPr/>
            <p:nvPr/>
          </p:nvSpPr>
          <p:spPr>
            <a:xfrm>
              <a:off x="2465818" y="4149877"/>
              <a:ext cx="5740310" cy="20308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en-US" altLang="zh-CN"/>
                <a:t>TEXT HERE</a:t>
              </a:r>
            </a:p>
          </p:txBody>
        </p:sp>
        <p:cxnSp>
          <p:nvCxnSpPr>
            <p:cNvPr id="22" name="LineShape">
              <a:extLst>
                <a:ext uri="{FF2B5EF4-FFF2-40B4-BE49-F238E27FC236}">
                  <a16:creationId xmlns:a16="http://schemas.microsoft.com/office/drawing/2014/main" xmlns="" id="{114BCF5F-B046-4DD4-8808-42772F863E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9093" y="3531612"/>
              <a:ext cx="6625335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23" name="RelativeShape">
            <a:extLst>
              <a:ext uri="{FF2B5EF4-FFF2-40B4-BE49-F238E27FC236}">
                <a16:creationId xmlns:a16="http://schemas.microsoft.com/office/drawing/2014/main" xmlns="" id="{386C3C06-D1CE-4744-B4AD-650D59AB6AFB}"/>
              </a:ext>
            </a:extLst>
          </p:cNvPr>
          <p:cNvSpPr/>
          <p:nvPr/>
        </p:nvSpPr>
        <p:spPr>
          <a:xfrm>
            <a:off x="890290" y="1544963"/>
            <a:ext cx="1934667" cy="2802265"/>
          </a:xfrm>
          <a:prstGeom prst="triangle">
            <a:avLst/>
          </a:prstGeom>
          <a:solidFill>
            <a:schemeClr val="tx2">
              <a:lumMod val="20000"/>
              <a:lumOff val="8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ValueShape">
            <a:extLst>
              <a:ext uri="{FF2B5EF4-FFF2-40B4-BE49-F238E27FC236}">
                <a16:creationId xmlns:a16="http://schemas.microsoft.com/office/drawing/2014/main" xmlns="" id="{928C861E-3FFD-4776-A065-71D0E47E740A}"/>
              </a:ext>
            </a:extLst>
          </p:cNvPr>
          <p:cNvSpPr/>
          <p:nvPr/>
        </p:nvSpPr>
        <p:spPr>
          <a:xfrm>
            <a:off x="890290" y="2834005"/>
            <a:ext cx="1934667" cy="1513223"/>
          </a:xfrm>
          <a:prstGeom prst="triangle">
            <a:avLst/>
          </a:prstGeom>
          <a:solidFill>
            <a:schemeClr val="accent1">
              <a:lumMod val="100000"/>
              <a:alpha val="90000"/>
            </a:schemeClr>
          </a:solidFill>
          <a:ln>
            <a:noFill/>
          </a:ln>
          <a:effectLst>
            <a:outerShdw dist="12700" dir="16200000" sx="99000" sy="99000" rotWithShape="0">
              <a:schemeClr val="bg1">
                <a:alpha val="7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5" name="ValueText">
            <a:extLst>
              <a:ext uri="{FF2B5EF4-FFF2-40B4-BE49-F238E27FC236}">
                <a16:creationId xmlns:a16="http://schemas.microsoft.com/office/drawing/2014/main" xmlns="" id="{FD063CE0-4722-494E-AC7D-4F05599F6DED}"/>
              </a:ext>
            </a:extLst>
          </p:cNvPr>
          <p:cNvSpPr txBox="1"/>
          <p:nvPr/>
        </p:nvSpPr>
        <p:spPr>
          <a:xfrm>
            <a:off x="1631958" y="4476707"/>
            <a:ext cx="451330" cy="338498"/>
          </a:xfrm>
          <a:prstGeom prst="rect">
            <a:avLst/>
          </a:prstGeom>
          <a:noFill/>
        </p:spPr>
        <p:txBody>
          <a:bodyPr wrap="none" anchor="ctr" anchorCtr="1">
            <a:prstTxWarp prst="textPlain">
              <a:avLst/>
            </a:prstTxWarp>
            <a:normAutofit fontScale="32500" lnSpcReduction="20000"/>
          </a:bodyPr>
          <a:lstStyle/>
          <a:p>
            <a:pPr algn="ctr"/>
            <a:r>
              <a:rPr lang="en-US" altLang="zh-CN" sz="60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54%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655F286-A9BD-493B-A526-A39CE2D6188E}"/>
              </a:ext>
            </a:extLst>
          </p:cNvPr>
          <p:cNvGrpSpPr/>
          <p:nvPr/>
        </p:nvGrpSpPr>
        <p:grpSpPr>
          <a:xfrm>
            <a:off x="746470" y="4331999"/>
            <a:ext cx="2232949" cy="904272"/>
            <a:chOff x="2039093" y="3531612"/>
            <a:chExt cx="6625335" cy="821346"/>
          </a:xfrm>
        </p:grpSpPr>
        <p:sp>
          <p:nvSpPr>
            <p:cNvPr id="27" name="CustomText1">
              <a:extLst>
                <a:ext uri="{FF2B5EF4-FFF2-40B4-BE49-F238E27FC236}">
                  <a16:creationId xmlns:a16="http://schemas.microsoft.com/office/drawing/2014/main" xmlns="" id="{D514D821-2ADC-4D20-935F-A2C60C476B9A}"/>
                </a:ext>
              </a:extLst>
            </p:cNvPr>
            <p:cNvSpPr/>
            <p:nvPr/>
          </p:nvSpPr>
          <p:spPr>
            <a:xfrm>
              <a:off x="2465818" y="4149877"/>
              <a:ext cx="5740310" cy="20308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en-US" altLang="zh-CN"/>
                <a:t>TEXT HERE</a:t>
              </a:r>
            </a:p>
          </p:txBody>
        </p:sp>
        <p:cxnSp>
          <p:nvCxnSpPr>
            <p:cNvPr id="28" name="LineShape">
              <a:extLst>
                <a:ext uri="{FF2B5EF4-FFF2-40B4-BE49-F238E27FC236}">
                  <a16:creationId xmlns:a16="http://schemas.microsoft.com/office/drawing/2014/main" xmlns="" id="{663C7846-B297-487E-9A97-6AE0A471F4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9093" y="3531612"/>
              <a:ext cx="6625335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55272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52253" y="2192446"/>
            <a:ext cx="5426076" cy="804151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752253" y="3039597"/>
            <a:ext cx="5426076" cy="1082874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B04AC42-8B03-48E2-A2A5-4E320475C485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2589291" y="3042409"/>
            <a:ext cx="893119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DA8FC15-10EC-4575-AE73-F807F9717054}"/>
              </a:ext>
            </a:extLst>
          </p:cNvPr>
          <p:cNvSpPr txBox="1"/>
          <p:nvPr/>
        </p:nvSpPr>
        <p:spPr>
          <a:xfrm>
            <a:off x="1098487" y="2192446"/>
            <a:ext cx="1490804" cy="16999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/03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8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1f41b4a-117a-43cd-a554-f923c269f7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7FAB2BF-C253-4E4D-A5F5-3E1AA1D0CB71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iŝļiḍé">
              <a:extLst>
                <a:ext uri="{FF2B5EF4-FFF2-40B4-BE49-F238E27FC236}">
                  <a16:creationId xmlns:a16="http://schemas.microsoft.com/office/drawing/2014/main" xmlns="" id="{D2986B79-DFFE-4FDB-B6E1-B0E63183E4D5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îśḻiḑè">
                <a:extLst>
                  <a:ext uri="{FF2B5EF4-FFF2-40B4-BE49-F238E27FC236}">
                    <a16:creationId xmlns:a16="http://schemas.microsoft.com/office/drawing/2014/main" xmlns="" id="{4151440F-4A50-44F7-BDE6-36328FEF94DE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iṥļïḋe">
                <a:extLst>
                  <a:ext uri="{FF2B5EF4-FFF2-40B4-BE49-F238E27FC236}">
                    <a16:creationId xmlns:a16="http://schemas.microsoft.com/office/drawing/2014/main" xmlns="" id="{9FF9D1C5-A8B5-4843-9E82-36FE8C23D644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ïṩļiḍé">
                <a:extLst>
                  <a:ext uri="{FF2B5EF4-FFF2-40B4-BE49-F238E27FC236}">
                    <a16:creationId xmlns:a16="http://schemas.microsoft.com/office/drawing/2014/main" xmlns="" id="{E383FA40-7F78-4CDB-933C-B04A3F4DF714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íṩḻiďé">
                <a:extLst>
                  <a:ext uri="{FF2B5EF4-FFF2-40B4-BE49-F238E27FC236}">
                    <a16:creationId xmlns:a16="http://schemas.microsoft.com/office/drawing/2014/main" xmlns="" id="{147A3D52-04B3-4A3C-B0E3-E3F403BDCD7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îşlíďè">
                <a:extLst>
                  <a:ext uri="{FF2B5EF4-FFF2-40B4-BE49-F238E27FC236}">
                    <a16:creationId xmlns:a16="http://schemas.microsoft.com/office/drawing/2014/main" xmlns="" id="{0F01B7B8-643E-4486-B335-4C9876252EBA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iSľïḍé">
              <a:extLst>
                <a:ext uri="{FF2B5EF4-FFF2-40B4-BE49-F238E27FC236}">
                  <a16:creationId xmlns:a16="http://schemas.microsoft.com/office/drawing/2014/main" xmlns="" id="{9325D8EA-B6F3-4592-BE5C-CFC2DF5F9DD9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íṣ1ïdé">
                <a:extLst>
                  <a:ext uri="{FF2B5EF4-FFF2-40B4-BE49-F238E27FC236}">
                    <a16:creationId xmlns:a16="http://schemas.microsoft.com/office/drawing/2014/main" xmlns="" id="{BC079EAE-B82E-4576-9967-4D37839EF842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B53FAC1D-0A31-47ED-94A8-C886AEA545B0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ïŝľidê">
                <a:extLst>
                  <a:ext uri="{FF2B5EF4-FFF2-40B4-BE49-F238E27FC236}">
                    <a16:creationId xmlns:a16="http://schemas.microsoft.com/office/drawing/2014/main" xmlns="" id="{5EE60152-01E1-4622-B1A9-37539B423486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iSlïḍé">
              <a:extLst>
                <a:ext uri="{FF2B5EF4-FFF2-40B4-BE49-F238E27FC236}">
                  <a16:creationId xmlns:a16="http://schemas.microsoft.com/office/drawing/2014/main" xmlns="" id="{169387C0-D690-4870-8D48-0803369CA72E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îś1ïďê">
                <a:extLst>
                  <a:ext uri="{FF2B5EF4-FFF2-40B4-BE49-F238E27FC236}">
                    <a16:creationId xmlns:a16="http://schemas.microsoft.com/office/drawing/2014/main" xmlns="" id="{3C731FAE-76B1-4A37-9968-D3A0C0731BB4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ïsľíḑê">
                <a:extLst>
                  <a:ext uri="{FF2B5EF4-FFF2-40B4-BE49-F238E27FC236}">
                    <a16:creationId xmlns:a16="http://schemas.microsoft.com/office/drawing/2014/main" xmlns="" id="{31FC6B5F-D67A-4D67-A13C-BB9DE063952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ïṩľíḑé">
              <a:extLst>
                <a:ext uri="{FF2B5EF4-FFF2-40B4-BE49-F238E27FC236}">
                  <a16:creationId xmlns:a16="http://schemas.microsoft.com/office/drawing/2014/main" xmlns="" id="{A21CDE63-CA85-4567-99AA-9AD4D9A13458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90AD6AC-340C-4C3B-885A-B17D7F4DE314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607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86fbe3c-ea29-41d5-a210-be590bfb3ed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DF3757B-7170-4AB8-9CCA-3D2E85FEEF63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0400" y="1144883"/>
            <a:ext cx="10858500" cy="4989217"/>
            <a:chOff x="660400" y="1144883"/>
            <a:chExt cx="10858500" cy="4989217"/>
          </a:xfrm>
        </p:grpSpPr>
        <p:grpSp>
          <p:nvGrpSpPr>
            <p:cNvPr id="3" name="ïśḷíḋe">
              <a:extLst>
                <a:ext uri="{FF2B5EF4-FFF2-40B4-BE49-F238E27FC236}">
                  <a16:creationId xmlns:a16="http://schemas.microsoft.com/office/drawing/2014/main" xmlns="" id="{279B1B3B-0D51-49AF-8636-BD3413E408C5}"/>
                </a:ext>
              </a:extLst>
            </p:cNvPr>
            <p:cNvGrpSpPr/>
            <p:nvPr/>
          </p:nvGrpSpPr>
          <p:grpSpPr>
            <a:xfrm>
              <a:off x="660400" y="1144883"/>
              <a:ext cx="4670600" cy="756924"/>
              <a:chOff x="660400" y="1144883"/>
              <a:chExt cx="4445600" cy="756924"/>
            </a:xfrm>
          </p:grpSpPr>
          <p:sp>
            <p:nvSpPr>
              <p:cNvPr id="23" name="ïṣlîḋê">
                <a:extLst>
                  <a:ext uri="{FF2B5EF4-FFF2-40B4-BE49-F238E27FC236}">
                    <a16:creationId xmlns:a16="http://schemas.microsoft.com/office/drawing/2014/main" xmlns="" id="{4F8E5469-0C02-416C-843F-D5C38FBE49F3}"/>
                  </a:ext>
                </a:extLst>
              </p:cNvPr>
              <p:cNvSpPr txBox="1"/>
              <p:nvPr/>
            </p:nvSpPr>
            <p:spPr>
              <a:xfrm>
                <a:off x="660400" y="1144883"/>
                <a:ext cx="4445600" cy="756924"/>
              </a:xfrm>
              <a:prstGeom prst="rect">
                <a:avLst/>
              </a:prstGeom>
              <a:noFill/>
              <a:ln w="22225"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altLang="zh-CN" sz="2400" b="1" dirty="0">
                    <a:solidFill>
                      <a:schemeClr val="accent1"/>
                    </a:solidFill>
                  </a:rPr>
                  <a:t>CONTENTS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E1947B30-9E26-43DE-8134-2E3CC501CEA0}"/>
                  </a:ext>
                </a:extLst>
              </p:cNvPr>
              <p:cNvCxnSpPr/>
              <p:nvPr/>
            </p:nvCxnSpPr>
            <p:spPr>
              <a:xfrm>
                <a:off x="660400" y="1901807"/>
                <a:ext cx="4445600" cy="0"/>
              </a:xfrm>
              <a:prstGeom prst="line">
                <a:avLst/>
              </a:prstGeom>
              <a:ln w="3175" cap="rnd">
                <a:solidFill>
                  <a:schemeClr val="accent1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ïṡḷîďé">
              <a:extLst>
                <a:ext uri="{FF2B5EF4-FFF2-40B4-BE49-F238E27FC236}">
                  <a16:creationId xmlns:a16="http://schemas.microsoft.com/office/drawing/2014/main" xmlns="" id="{AD738E55-A32F-416D-95A1-147BC0FA4BBE}"/>
                </a:ext>
              </a:extLst>
            </p:cNvPr>
            <p:cNvSpPr/>
            <p:nvPr/>
          </p:nvSpPr>
          <p:spPr>
            <a:xfrm>
              <a:off x="6456000" y="2304133"/>
              <a:ext cx="643112" cy="643112"/>
            </a:xfrm>
            <a:prstGeom prst="diamond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5" name="îṣľíḑê">
              <a:extLst>
                <a:ext uri="{FF2B5EF4-FFF2-40B4-BE49-F238E27FC236}">
                  <a16:creationId xmlns:a16="http://schemas.microsoft.com/office/drawing/2014/main" xmlns="" id="{A2648199-2792-4C1D-9256-E4C6D598A3CE}"/>
                </a:ext>
              </a:extLst>
            </p:cNvPr>
            <p:cNvSpPr/>
            <p:nvPr/>
          </p:nvSpPr>
          <p:spPr>
            <a:xfrm>
              <a:off x="6456000" y="3345019"/>
              <a:ext cx="643112" cy="643112"/>
            </a:xfrm>
            <a:prstGeom prst="diamond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6" name="îşļîḋé">
              <a:extLst>
                <a:ext uri="{FF2B5EF4-FFF2-40B4-BE49-F238E27FC236}">
                  <a16:creationId xmlns:a16="http://schemas.microsoft.com/office/drawing/2014/main" xmlns="" id="{A83D3AA1-76B9-4EE1-8FB5-F3589F4119D6}"/>
                </a:ext>
              </a:extLst>
            </p:cNvPr>
            <p:cNvSpPr/>
            <p:nvPr/>
          </p:nvSpPr>
          <p:spPr>
            <a:xfrm>
              <a:off x="6456000" y="4385905"/>
              <a:ext cx="643112" cy="643112"/>
            </a:xfrm>
            <a:prstGeom prst="diamond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" name="ïṧľiḍê">
              <a:extLst>
                <a:ext uri="{FF2B5EF4-FFF2-40B4-BE49-F238E27FC236}">
                  <a16:creationId xmlns:a16="http://schemas.microsoft.com/office/drawing/2014/main" xmlns="" id="{BEB8C25A-DFFB-4E1B-BC3C-B9F8045DF9CA}"/>
                </a:ext>
              </a:extLst>
            </p:cNvPr>
            <p:cNvSpPr/>
            <p:nvPr/>
          </p:nvSpPr>
          <p:spPr>
            <a:xfrm>
              <a:off x="6456000" y="5426791"/>
              <a:ext cx="643112" cy="643112"/>
            </a:xfrm>
            <a:prstGeom prst="diamond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4</a:t>
              </a:r>
            </a:p>
          </p:txBody>
        </p:sp>
        <p:grpSp>
          <p:nvGrpSpPr>
            <p:cNvPr id="8" name="îṣļiďe">
              <a:extLst>
                <a:ext uri="{FF2B5EF4-FFF2-40B4-BE49-F238E27FC236}">
                  <a16:creationId xmlns:a16="http://schemas.microsoft.com/office/drawing/2014/main" xmlns="" id="{A2D7C9E5-22CB-47B4-BF5D-6426D2E92684}"/>
                </a:ext>
              </a:extLst>
            </p:cNvPr>
            <p:cNvGrpSpPr/>
            <p:nvPr/>
          </p:nvGrpSpPr>
          <p:grpSpPr>
            <a:xfrm>
              <a:off x="7176000" y="2239935"/>
              <a:ext cx="4342900" cy="771507"/>
              <a:chOff x="6037794" y="1130300"/>
              <a:chExt cx="3600002" cy="771507"/>
            </a:xfrm>
          </p:grpSpPr>
          <p:sp>
            <p:nvSpPr>
              <p:cNvPr id="21" name="íšļiḍe">
                <a:extLst>
                  <a:ext uri="{FF2B5EF4-FFF2-40B4-BE49-F238E27FC236}">
                    <a16:creationId xmlns:a16="http://schemas.microsoft.com/office/drawing/2014/main" xmlns="" id="{2774A1E1-E44B-49A8-AF1A-1C4964D696EC}"/>
                  </a:ext>
                </a:extLst>
              </p:cNvPr>
              <p:cNvSpPr/>
              <p:nvPr/>
            </p:nvSpPr>
            <p:spPr bwMode="auto">
              <a:xfrm>
                <a:off x="6037798" y="1542465"/>
                <a:ext cx="3599998" cy="359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2" name="îSḷîḋê">
                <a:extLst>
                  <a:ext uri="{FF2B5EF4-FFF2-40B4-BE49-F238E27FC236}">
                    <a16:creationId xmlns:a16="http://schemas.microsoft.com/office/drawing/2014/main" xmlns="" id="{677083BE-3432-4BFA-AB4F-0BF473582A88}"/>
                  </a:ext>
                </a:extLst>
              </p:cNvPr>
              <p:cNvSpPr txBox="1"/>
              <p:nvPr/>
            </p:nvSpPr>
            <p:spPr bwMode="auto">
              <a:xfrm>
                <a:off x="6037794" y="1130300"/>
                <a:ext cx="3600000" cy="412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šliḋé">
              <a:extLst>
                <a:ext uri="{FF2B5EF4-FFF2-40B4-BE49-F238E27FC236}">
                  <a16:creationId xmlns:a16="http://schemas.microsoft.com/office/drawing/2014/main" xmlns="" id="{3AE292E9-EB79-4436-8361-984664B9DBFF}"/>
                </a:ext>
              </a:extLst>
            </p:cNvPr>
            <p:cNvGrpSpPr/>
            <p:nvPr/>
          </p:nvGrpSpPr>
          <p:grpSpPr>
            <a:xfrm>
              <a:off x="7176000" y="3280820"/>
              <a:ext cx="4342900" cy="771507"/>
              <a:chOff x="6037794" y="1130300"/>
              <a:chExt cx="3600002" cy="771507"/>
            </a:xfrm>
          </p:grpSpPr>
          <p:sp>
            <p:nvSpPr>
              <p:cNvPr id="19" name="ïṩḷíde">
                <a:extLst>
                  <a:ext uri="{FF2B5EF4-FFF2-40B4-BE49-F238E27FC236}">
                    <a16:creationId xmlns:a16="http://schemas.microsoft.com/office/drawing/2014/main" xmlns="" id="{EEEF41F1-9390-4E73-9A32-8362A7672BBD}"/>
                  </a:ext>
                </a:extLst>
              </p:cNvPr>
              <p:cNvSpPr/>
              <p:nvPr/>
            </p:nvSpPr>
            <p:spPr bwMode="auto">
              <a:xfrm>
                <a:off x="6037798" y="1542465"/>
                <a:ext cx="3599998" cy="359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0" name="islïḍè">
                <a:extLst>
                  <a:ext uri="{FF2B5EF4-FFF2-40B4-BE49-F238E27FC236}">
                    <a16:creationId xmlns:a16="http://schemas.microsoft.com/office/drawing/2014/main" xmlns="" id="{DEBDAF42-2C26-4BCB-8E7E-1327C71B82F6}"/>
                  </a:ext>
                </a:extLst>
              </p:cNvPr>
              <p:cNvSpPr txBox="1"/>
              <p:nvPr/>
            </p:nvSpPr>
            <p:spPr bwMode="auto">
              <a:xfrm>
                <a:off x="6037794" y="1130300"/>
                <a:ext cx="3600000" cy="412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ïSľïḍé">
              <a:extLst>
                <a:ext uri="{FF2B5EF4-FFF2-40B4-BE49-F238E27FC236}">
                  <a16:creationId xmlns:a16="http://schemas.microsoft.com/office/drawing/2014/main" xmlns="" id="{6610398C-72F5-49E8-BB89-23D44C506E48}"/>
                </a:ext>
              </a:extLst>
            </p:cNvPr>
            <p:cNvGrpSpPr/>
            <p:nvPr/>
          </p:nvGrpSpPr>
          <p:grpSpPr>
            <a:xfrm>
              <a:off x="7176000" y="4321705"/>
              <a:ext cx="4342900" cy="771507"/>
              <a:chOff x="6037794" y="1130300"/>
              <a:chExt cx="3600002" cy="771507"/>
            </a:xfrm>
          </p:grpSpPr>
          <p:sp>
            <p:nvSpPr>
              <p:cNvPr id="17" name="i$lîḓè">
                <a:extLst>
                  <a:ext uri="{FF2B5EF4-FFF2-40B4-BE49-F238E27FC236}">
                    <a16:creationId xmlns:a16="http://schemas.microsoft.com/office/drawing/2014/main" xmlns="" id="{6623D8B6-5C14-4276-A834-304149C6E117}"/>
                  </a:ext>
                </a:extLst>
              </p:cNvPr>
              <p:cNvSpPr/>
              <p:nvPr/>
            </p:nvSpPr>
            <p:spPr bwMode="auto">
              <a:xfrm>
                <a:off x="6037798" y="1542465"/>
                <a:ext cx="3599998" cy="359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8" name="îṣ1ïdê">
                <a:extLst>
                  <a:ext uri="{FF2B5EF4-FFF2-40B4-BE49-F238E27FC236}">
                    <a16:creationId xmlns:a16="http://schemas.microsoft.com/office/drawing/2014/main" xmlns="" id="{6077A955-D8F5-48B9-A019-A1E22E02F802}"/>
                  </a:ext>
                </a:extLst>
              </p:cNvPr>
              <p:cNvSpPr txBox="1"/>
              <p:nvPr/>
            </p:nvSpPr>
            <p:spPr bwMode="auto">
              <a:xfrm>
                <a:off x="6037794" y="1130300"/>
                <a:ext cx="3600000" cy="412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šlîḑé">
              <a:extLst>
                <a:ext uri="{FF2B5EF4-FFF2-40B4-BE49-F238E27FC236}">
                  <a16:creationId xmlns:a16="http://schemas.microsoft.com/office/drawing/2014/main" xmlns="" id="{4306F651-7087-497F-A028-0E3C0FD42171}"/>
                </a:ext>
              </a:extLst>
            </p:cNvPr>
            <p:cNvGrpSpPr/>
            <p:nvPr/>
          </p:nvGrpSpPr>
          <p:grpSpPr>
            <a:xfrm>
              <a:off x="7176000" y="5362593"/>
              <a:ext cx="4342900" cy="771507"/>
              <a:chOff x="6037794" y="1130300"/>
              <a:chExt cx="3600002" cy="771507"/>
            </a:xfrm>
          </p:grpSpPr>
          <p:sp>
            <p:nvSpPr>
              <p:cNvPr id="15" name="iṡliḓé">
                <a:extLst>
                  <a:ext uri="{FF2B5EF4-FFF2-40B4-BE49-F238E27FC236}">
                    <a16:creationId xmlns:a16="http://schemas.microsoft.com/office/drawing/2014/main" xmlns="" id="{303A7F7C-B9BD-4EEC-B374-E7D2844B69D1}"/>
                  </a:ext>
                </a:extLst>
              </p:cNvPr>
              <p:cNvSpPr/>
              <p:nvPr/>
            </p:nvSpPr>
            <p:spPr bwMode="auto">
              <a:xfrm>
                <a:off x="6037798" y="1542465"/>
                <a:ext cx="3599998" cy="359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6" name="íṧļîḓê">
                <a:extLst>
                  <a:ext uri="{FF2B5EF4-FFF2-40B4-BE49-F238E27FC236}">
                    <a16:creationId xmlns:a16="http://schemas.microsoft.com/office/drawing/2014/main" xmlns="" id="{7251829E-9D97-4FA9-B40D-F6896FEA460E}"/>
                  </a:ext>
                </a:extLst>
              </p:cNvPr>
              <p:cNvSpPr txBox="1"/>
              <p:nvPr/>
            </p:nvSpPr>
            <p:spPr bwMode="auto">
              <a:xfrm>
                <a:off x="6037794" y="1130300"/>
                <a:ext cx="3600000" cy="412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3AB8603-7A7D-4A84-BA75-980B326F6793}"/>
                </a:ext>
              </a:extLst>
            </p:cNvPr>
            <p:cNvCxnSpPr>
              <a:cxnSpLocks/>
            </p:cNvCxnSpPr>
            <p:nvPr/>
          </p:nvCxnSpPr>
          <p:spPr>
            <a:xfrm>
              <a:off x="7176005" y="3146131"/>
              <a:ext cx="434289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19A5F19-6643-49F8-AA70-6FDE94B8DF81}"/>
                </a:ext>
              </a:extLst>
            </p:cNvPr>
            <p:cNvCxnSpPr>
              <a:cxnSpLocks/>
            </p:cNvCxnSpPr>
            <p:nvPr/>
          </p:nvCxnSpPr>
          <p:spPr>
            <a:xfrm>
              <a:off x="7176005" y="4187016"/>
              <a:ext cx="434289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C256A6A-F5F9-4545-A23C-324249A2ED45}"/>
                </a:ext>
              </a:extLst>
            </p:cNvPr>
            <p:cNvCxnSpPr>
              <a:cxnSpLocks/>
            </p:cNvCxnSpPr>
            <p:nvPr/>
          </p:nvCxnSpPr>
          <p:spPr>
            <a:xfrm>
              <a:off x="7176005" y="5227901"/>
              <a:ext cx="434289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206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4ce2bbc8-f473-4d45-83c3-5134e7b75b8b" descr="+gYAAB+LCAAAAAAABAC9VEtvozAQ/i9u90Yrwvaxy412m4pDH1Ki7mGVg4unwRWYyJgqVcR/79gxr0CacFlxgeGbme+b14acqs8VEJ/MUirVH06XkqahgpQ4JGTEF0WSOOSGC8bF8l5mxSon/r9N7db+85er+DZLMvlCkwJ0AMEVp8n20+85dbDPkiODT2Pbh0VYL9bT2xuPYB5DChVmzoUKBJvFlCHCPXdRgOTLWAnIc2t4en2HSLXc/EuNKvIYY55Mpxfe9VUQ6GAmjVuWDplBlAn2v0j+OkzybnIXTH92Se4rdlXnBy54WqQWZvI+0HXLNHG3Rs5YAm1YKBTIj7qdE20z7zMlMcE0kylVmHDjlj+aIlxcnRteoWCwxkgVWdLpviWpB29wvvSPerzMsDVOzxRHFpDbgOq+X4N2SCCWSaWuKmEdFjuzgkfEakJWqDZNyKKroaKDkUGovrrS2UsrYO9FrlJ0Gyen8WvLsSX2dpt89nugzd41Gg+r9VpqO2w7ag8KncN6pETt0RY3NGTf0jcpG/KWwTja1bKOnbQ2cdz9HFQQRZjXbvH2Ahl77zAdPYfe7hwOjiApFwP66nMd4kU7fKgNamiHrfux29uFH1NN7dHgxi2nzdapyVbJAp8vnTy2qvoGAAA=">
            <a:extLst>
              <a:ext uri="{FF2B5EF4-FFF2-40B4-BE49-F238E27FC236}">
                <a16:creationId xmlns:a16="http://schemas.microsoft.com/office/drawing/2014/main" xmlns="" id="{4C38C5C0-DB7C-4D4C-9E68-CD0482006F55}"/>
              </a:ext>
            </a:extLst>
          </p:cNvPr>
          <p:cNvGrpSpPr>
            <a:grpSpLocks noChangeAspect="1"/>
          </p:cNvGrpSpPr>
          <p:nvPr/>
        </p:nvGrpSpPr>
        <p:grpSpPr>
          <a:xfrm>
            <a:off x="1774487" y="1284513"/>
            <a:ext cx="8643027" cy="4288974"/>
            <a:chOff x="-5339368" y="-309856"/>
            <a:chExt cx="7633777" cy="3788147"/>
          </a:xfrm>
        </p:grpSpPr>
        <p:sp>
          <p:nvSpPr>
            <p:cNvPr id="6" name="CustomText1">
              <a:extLst>
                <a:ext uri="{FF2B5EF4-FFF2-40B4-BE49-F238E27FC236}">
                  <a16:creationId xmlns:a16="http://schemas.microsoft.com/office/drawing/2014/main" xmlns="" id="{1981F93B-BE63-431B-BB9A-B124B957B761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/>
            </a:bodyPr>
            <a:lstStyle/>
            <a:p>
              <a:r>
                <a:rPr lang="en-US" altLang="zh-CN"/>
                <a:t>Supporting text here</a:t>
              </a:r>
            </a:p>
          </p:txBody>
        </p:sp>
        <p:sp>
          <p:nvSpPr>
            <p:cNvPr id="7" name="BackShape">
              <a:extLst>
                <a:ext uri="{FF2B5EF4-FFF2-40B4-BE49-F238E27FC236}">
                  <a16:creationId xmlns:a16="http://schemas.microsoft.com/office/drawing/2014/main" xmlns="" id="{60CFE2D3-CEFC-4384-A49F-C42AB6A59C16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ValueShape2">
              <a:extLst>
                <a:ext uri="{FF2B5EF4-FFF2-40B4-BE49-F238E27FC236}">
                  <a16:creationId xmlns:a16="http://schemas.microsoft.com/office/drawing/2014/main" xmlns="" id="{4C421DFC-5471-47D1-AFF7-0D3B95E81129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ValueText">
              <a:extLst>
                <a:ext uri="{FF2B5EF4-FFF2-40B4-BE49-F238E27FC236}">
                  <a16:creationId xmlns:a16="http://schemas.microsoft.com/office/drawing/2014/main" xmlns="" id="{37769DC8-B553-4862-BD19-9848ACC5FB15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10" name="CustomText2">
              <a:extLst>
                <a:ext uri="{FF2B5EF4-FFF2-40B4-BE49-F238E27FC236}">
                  <a16:creationId xmlns:a16="http://schemas.microsoft.com/office/drawing/2014/main" xmlns="" id="{52C1FB97-E181-4A1C-A36B-FF4087DEC77B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/>
                <a:t>Supporting text here</a:t>
              </a:r>
            </a:p>
          </p:txBody>
        </p:sp>
        <p:cxnSp>
          <p:nvCxnSpPr>
            <p:cNvPr id="11" name="ExtraShape">
              <a:extLst>
                <a:ext uri="{FF2B5EF4-FFF2-40B4-BE49-F238E27FC236}">
                  <a16:creationId xmlns:a16="http://schemas.microsoft.com/office/drawing/2014/main" xmlns="" id="{4B630B82-0D14-482B-A980-72D554D445BE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CustomText3">
              <a:extLst>
                <a:ext uri="{FF2B5EF4-FFF2-40B4-BE49-F238E27FC236}">
                  <a16:creationId xmlns:a16="http://schemas.microsoft.com/office/drawing/2014/main" xmlns="" id="{7FA0DD50-8098-4E5A-8B87-D1A0A41F6275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en-US" altLang="zh-CN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13" name="ValueShape1">
              <a:extLst>
                <a:ext uri="{FF2B5EF4-FFF2-40B4-BE49-F238E27FC236}">
                  <a16:creationId xmlns:a16="http://schemas.microsoft.com/office/drawing/2014/main" xmlns="" id="{FB5B3562-9547-4748-A829-2FDB815948D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14" name="ValueShape1">
              <a:extLst>
                <a:ext uri="{FF2B5EF4-FFF2-40B4-BE49-F238E27FC236}">
                  <a16:creationId xmlns:a16="http://schemas.microsoft.com/office/drawing/2014/main" xmlns="" id="{C61F58D4-395E-4D4E-BB27-283B35B97B2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15" name="ValueShape1">
              <a:extLst>
                <a:ext uri="{FF2B5EF4-FFF2-40B4-BE49-F238E27FC236}">
                  <a16:creationId xmlns:a16="http://schemas.microsoft.com/office/drawing/2014/main" xmlns="" id="{B25AD710-89C9-49B0-9E88-4D5FFB2993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6" name="ValueShape1">
              <a:extLst>
                <a:ext uri="{FF2B5EF4-FFF2-40B4-BE49-F238E27FC236}">
                  <a16:creationId xmlns:a16="http://schemas.microsoft.com/office/drawing/2014/main" xmlns="" id="{78DBE4D2-D630-48ED-AFAE-AC01D3C4213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7" name="ValueShape1">
              <a:extLst>
                <a:ext uri="{FF2B5EF4-FFF2-40B4-BE49-F238E27FC236}">
                  <a16:creationId xmlns:a16="http://schemas.microsoft.com/office/drawing/2014/main" xmlns="" id="{9B80DAC4-9F2E-41C5-9984-69F8680EAE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8" name="ValueShape1">
              <a:extLst>
                <a:ext uri="{FF2B5EF4-FFF2-40B4-BE49-F238E27FC236}">
                  <a16:creationId xmlns:a16="http://schemas.microsoft.com/office/drawing/2014/main" xmlns="" id="{575C80D8-602E-4E0D-BF5D-9F71AA3F91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08763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ae1bf545-9dea-476c-8c0a-c3a1e93800a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BA8C00C-144E-4868-9733-07BD62AEEBB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526482"/>
            <a:ext cx="10850563" cy="4617143"/>
            <a:chOff x="669925" y="1526482"/>
            <a:chExt cx="10850563" cy="4617143"/>
          </a:xfrm>
        </p:grpSpPr>
        <p:sp>
          <p:nvSpPr>
            <p:cNvPr id="6" name="íŝ1íḑê">
              <a:extLst>
                <a:ext uri="{FF2B5EF4-FFF2-40B4-BE49-F238E27FC236}">
                  <a16:creationId xmlns:a16="http://schemas.microsoft.com/office/drawing/2014/main" xmlns="" id="{305F8F23-5F7C-43E9-8B80-1162CC914D83}"/>
                </a:ext>
              </a:extLst>
            </p:cNvPr>
            <p:cNvSpPr/>
            <p:nvPr/>
          </p:nvSpPr>
          <p:spPr>
            <a:xfrm>
              <a:off x="6398975" y="1989773"/>
              <a:ext cx="5121513" cy="4153852"/>
            </a:xfrm>
            <a:custGeom>
              <a:avLst/>
              <a:gdLst>
                <a:gd name="connsiteX0" fmla="*/ 10536452 w 18269244"/>
                <a:gd name="connsiteY0" fmla="*/ 0 h 14817440"/>
                <a:gd name="connsiteX1" fmla="*/ 12313612 w 18269244"/>
                <a:gd name="connsiteY1" fmla="*/ 888174 h 14817440"/>
                <a:gd name="connsiteX2" fmla="*/ 12563364 w 18269244"/>
                <a:gd name="connsiteY2" fmla="*/ 1253404 h 14817440"/>
                <a:gd name="connsiteX3" fmla="*/ 12632468 w 18269244"/>
                <a:gd name="connsiteY3" fmla="*/ 1363551 h 14817440"/>
                <a:gd name="connsiteX4" fmla="*/ 18269244 w 18269244"/>
                <a:gd name="connsiteY4" fmla="*/ 10348462 h 14817440"/>
                <a:gd name="connsiteX5" fmla="*/ 18269244 w 18269244"/>
                <a:gd name="connsiteY5" fmla="*/ 14817440 h 14817440"/>
                <a:gd name="connsiteX6" fmla="*/ 0 w 18269244"/>
                <a:gd name="connsiteY6" fmla="*/ 14817440 h 14817440"/>
                <a:gd name="connsiteX7" fmla="*/ 8440436 w 18269244"/>
                <a:gd name="connsiteY7" fmla="*/ 1363551 h 14817440"/>
                <a:gd name="connsiteX8" fmla="*/ 8509540 w 18269244"/>
                <a:gd name="connsiteY8" fmla="*/ 1253404 h 14817440"/>
                <a:gd name="connsiteX9" fmla="*/ 8759292 w 18269244"/>
                <a:gd name="connsiteY9" fmla="*/ 888174 h 14817440"/>
                <a:gd name="connsiteX10" fmla="*/ 10536452 w 18269244"/>
                <a:gd name="connsiteY10" fmla="*/ 0 h 1481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9244" h="14817440">
                  <a:moveTo>
                    <a:pt x="10536452" y="0"/>
                  </a:moveTo>
                  <a:cubicBezTo>
                    <a:pt x="11230480" y="0"/>
                    <a:pt x="11858800" y="339415"/>
                    <a:pt x="12313612" y="888174"/>
                  </a:cubicBezTo>
                  <a:lnTo>
                    <a:pt x="12563364" y="1253404"/>
                  </a:lnTo>
                  <a:lnTo>
                    <a:pt x="12632468" y="1363551"/>
                  </a:lnTo>
                  <a:lnTo>
                    <a:pt x="18269244" y="10348462"/>
                  </a:lnTo>
                  <a:lnTo>
                    <a:pt x="18269244" y="14817440"/>
                  </a:lnTo>
                  <a:lnTo>
                    <a:pt x="0" y="14817440"/>
                  </a:lnTo>
                  <a:lnTo>
                    <a:pt x="8440436" y="1363551"/>
                  </a:lnTo>
                  <a:lnTo>
                    <a:pt x="8509540" y="1253404"/>
                  </a:lnTo>
                  <a:lnTo>
                    <a:pt x="8759292" y="888174"/>
                  </a:lnTo>
                  <a:cubicBezTo>
                    <a:pt x="9214108" y="339415"/>
                    <a:pt x="9842428" y="0"/>
                    <a:pt x="105364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iSḻíḓé">
              <a:extLst>
                <a:ext uri="{FF2B5EF4-FFF2-40B4-BE49-F238E27FC236}">
                  <a16:creationId xmlns:a16="http://schemas.microsoft.com/office/drawing/2014/main" xmlns="" id="{A811418C-408D-4A6B-880E-FC2B108BD2A7}"/>
                </a:ext>
              </a:extLst>
            </p:cNvPr>
            <p:cNvSpPr/>
            <p:nvPr/>
          </p:nvSpPr>
          <p:spPr>
            <a:xfrm>
              <a:off x="4634106" y="2682114"/>
              <a:ext cx="4922363" cy="3461167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íṩ1ïdè">
              <a:extLst>
                <a:ext uri="{FF2B5EF4-FFF2-40B4-BE49-F238E27FC236}">
                  <a16:creationId xmlns:a16="http://schemas.microsoft.com/office/drawing/2014/main" xmlns="" id="{5F1C8CBF-A7A1-4CD9-B72B-36EC7ECEB687}"/>
                </a:ext>
              </a:extLst>
            </p:cNvPr>
            <p:cNvSpPr/>
            <p:nvPr/>
          </p:nvSpPr>
          <p:spPr>
            <a:xfrm>
              <a:off x="2975429" y="3255966"/>
              <a:ext cx="4106248" cy="2887315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îṣľïde">
              <a:extLst>
                <a:ext uri="{FF2B5EF4-FFF2-40B4-BE49-F238E27FC236}">
                  <a16:creationId xmlns:a16="http://schemas.microsoft.com/office/drawing/2014/main" xmlns="" id="{FDE668D8-D1FA-4B28-8D43-C0C23B697092}"/>
                </a:ext>
              </a:extLst>
            </p:cNvPr>
            <p:cNvGrpSpPr/>
            <p:nvPr/>
          </p:nvGrpSpPr>
          <p:grpSpPr>
            <a:xfrm>
              <a:off x="669925" y="1526482"/>
              <a:ext cx="3477025" cy="1773518"/>
              <a:chOff x="669925" y="2096444"/>
              <a:chExt cx="3864753" cy="1773518"/>
            </a:xfrm>
          </p:grpSpPr>
          <p:sp>
            <p:nvSpPr>
              <p:cNvPr id="25" name="íṡḻîḓê">
                <a:extLst>
                  <a:ext uri="{FF2B5EF4-FFF2-40B4-BE49-F238E27FC236}">
                    <a16:creationId xmlns:a16="http://schemas.microsoft.com/office/drawing/2014/main" xmlns="" id="{1363694C-9B8C-4A43-8E42-E00A2D36B0AF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íSḷîdé">
                <a:extLst>
                  <a:ext uri="{FF2B5EF4-FFF2-40B4-BE49-F238E27FC236}">
                    <a16:creationId xmlns:a16="http://schemas.microsoft.com/office/drawing/2014/main" xmlns="" id="{A548D014-7E76-4AFC-99EF-AA69DF9E6E81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$ḷîďé">
              <a:extLst>
                <a:ext uri="{FF2B5EF4-FFF2-40B4-BE49-F238E27FC236}">
                  <a16:creationId xmlns:a16="http://schemas.microsoft.com/office/drawing/2014/main" xmlns="" id="{0A181017-CFC8-4410-B269-4A6E0506E0FD}"/>
                </a:ext>
              </a:extLst>
            </p:cNvPr>
            <p:cNvGrpSpPr/>
            <p:nvPr/>
          </p:nvGrpSpPr>
          <p:grpSpPr>
            <a:xfrm>
              <a:off x="3977901" y="4768145"/>
              <a:ext cx="2101305" cy="1111889"/>
              <a:chOff x="673100" y="1237334"/>
              <a:chExt cx="3228944" cy="1111889"/>
            </a:xfrm>
          </p:grpSpPr>
          <p:sp>
            <p:nvSpPr>
              <p:cNvPr id="23" name="îS1ïďê">
                <a:extLst>
                  <a:ext uri="{FF2B5EF4-FFF2-40B4-BE49-F238E27FC236}">
                    <a16:creationId xmlns:a16="http://schemas.microsoft.com/office/drawing/2014/main" xmlns="" id="{BFFE9D98-2A91-4274-A448-FBB6DC53A6E5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ŝlïdè">
                <a:extLst>
                  <a:ext uri="{FF2B5EF4-FFF2-40B4-BE49-F238E27FC236}">
                    <a16:creationId xmlns:a16="http://schemas.microsoft.com/office/drawing/2014/main" xmlns="" id="{0B378961-57C2-47E9-9F93-9CD2EDDDCA0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$1íḋê">
              <a:extLst>
                <a:ext uri="{FF2B5EF4-FFF2-40B4-BE49-F238E27FC236}">
                  <a16:creationId xmlns:a16="http://schemas.microsoft.com/office/drawing/2014/main" xmlns="" id="{806382B2-11DD-481F-B9CE-062DF98DD930}"/>
                </a:ext>
              </a:extLst>
            </p:cNvPr>
            <p:cNvGrpSpPr/>
            <p:nvPr/>
          </p:nvGrpSpPr>
          <p:grpSpPr>
            <a:xfrm>
              <a:off x="6044635" y="4018402"/>
              <a:ext cx="2101305" cy="1111889"/>
              <a:chOff x="673100" y="1237334"/>
              <a:chExt cx="3228944" cy="1111889"/>
            </a:xfrm>
          </p:grpSpPr>
          <p:sp>
            <p:nvSpPr>
              <p:cNvPr id="21" name="îṧlïḑê">
                <a:extLst>
                  <a:ext uri="{FF2B5EF4-FFF2-40B4-BE49-F238E27FC236}">
                    <a16:creationId xmlns:a16="http://schemas.microsoft.com/office/drawing/2014/main" xmlns="" id="{80C7855C-47D5-4AD0-813D-270A00DC5722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2" name="îṡḻïḑe">
                <a:extLst>
                  <a:ext uri="{FF2B5EF4-FFF2-40B4-BE49-F238E27FC236}">
                    <a16:creationId xmlns:a16="http://schemas.microsoft.com/office/drawing/2014/main" xmlns="" id="{B26DA796-7FFB-418E-B99E-DDC08CB30964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íṡ1îḑe">
              <a:extLst>
                <a:ext uri="{FF2B5EF4-FFF2-40B4-BE49-F238E27FC236}">
                  <a16:creationId xmlns:a16="http://schemas.microsoft.com/office/drawing/2014/main" xmlns="" id="{AAE4B94F-9298-4154-B4C5-3BC0D2DEE730}"/>
                </a:ext>
              </a:extLst>
            </p:cNvPr>
            <p:cNvGrpSpPr/>
            <p:nvPr/>
          </p:nvGrpSpPr>
          <p:grpSpPr>
            <a:xfrm>
              <a:off x="8343097" y="3100311"/>
              <a:ext cx="2101305" cy="1111889"/>
              <a:chOff x="673100" y="1237334"/>
              <a:chExt cx="3228944" cy="1111889"/>
            </a:xfrm>
          </p:grpSpPr>
          <p:sp>
            <p:nvSpPr>
              <p:cNvPr id="19" name="îšḻíďé">
                <a:extLst>
                  <a:ext uri="{FF2B5EF4-FFF2-40B4-BE49-F238E27FC236}">
                    <a16:creationId xmlns:a16="http://schemas.microsoft.com/office/drawing/2014/main" xmlns="" id="{9AF0E6AA-8C1C-4D89-8F20-70605B44715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ṩḻíḓê">
                <a:extLst>
                  <a:ext uri="{FF2B5EF4-FFF2-40B4-BE49-F238E27FC236}">
                    <a16:creationId xmlns:a16="http://schemas.microsoft.com/office/drawing/2014/main" xmlns="" id="{AD7A6F4B-E18E-4A06-93C3-85B8E2F8073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îṥľiḋè">
              <a:extLst>
                <a:ext uri="{FF2B5EF4-FFF2-40B4-BE49-F238E27FC236}">
                  <a16:creationId xmlns:a16="http://schemas.microsoft.com/office/drawing/2014/main" xmlns="" id="{274B6768-7100-4672-AA47-C97DAEB31C0E}"/>
                </a:ext>
              </a:extLst>
            </p:cNvPr>
            <p:cNvSpPr/>
            <p:nvPr/>
          </p:nvSpPr>
          <p:spPr bwMode="auto">
            <a:xfrm flipH="1">
              <a:off x="4778538" y="3960860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iṩlíďe">
              <a:extLst>
                <a:ext uri="{FF2B5EF4-FFF2-40B4-BE49-F238E27FC236}">
                  <a16:creationId xmlns:a16="http://schemas.microsoft.com/office/drawing/2014/main" xmlns="" id="{A64E530E-F06B-404D-A369-92274F7E3521}"/>
                </a:ext>
              </a:extLst>
            </p:cNvPr>
            <p:cNvSpPr/>
            <p:nvPr/>
          </p:nvSpPr>
          <p:spPr bwMode="auto">
            <a:xfrm flipH="1">
              <a:off x="9160960" y="2342198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îṥļïdé">
              <a:extLst>
                <a:ext uri="{FF2B5EF4-FFF2-40B4-BE49-F238E27FC236}">
                  <a16:creationId xmlns:a16="http://schemas.microsoft.com/office/drawing/2014/main" xmlns="" id="{2A9C1361-855D-431A-9DE2-D89EAAF392B7}"/>
                </a:ext>
              </a:extLst>
            </p:cNvPr>
            <p:cNvSpPr/>
            <p:nvPr/>
          </p:nvSpPr>
          <p:spPr bwMode="auto">
            <a:xfrm flipH="1">
              <a:off x="6867178" y="3239668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DDA4A2D-4833-4195-BE30-E08ABAEBABE8}"/>
                </a:ext>
              </a:extLst>
            </p:cNvPr>
            <p:cNvCxnSpPr>
              <a:cxnSpLocks/>
            </p:cNvCxnSpPr>
            <p:nvPr/>
          </p:nvCxnSpPr>
          <p:spPr>
            <a:xfrm>
              <a:off x="4146553" y="4682420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35C87B7-2946-4F43-B3F6-506366EF88A3}"/>
                </a:ext>
              </a:extLst>
            </p:cNvPr>
            <p:cNvCxnSpPr>
              <a:cxnSpLocks/>
            </p:cNvCxnSpPr>
            <p:nvPr/>
          </p:nvCxnSpPr>
          <p:spPr>
            <a:xfrm>
              <a:off x="6213287" y="3932677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641F95C-6761-4FBD-99CF-F78C93956B3D}"/>
                </a:ext>
              </a:extLst>
            </p:cNvPr>
            <p:cNvCxnSpPr>
              <a:cxnSpLocks/>
            </p:cNvCxnSpPr>
            <p:nvPr/>
          </p:nvCxnSpPr>
          <p:spPr>
            <a:xfrm>
              <a:off x="8511749" y="3014586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205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ec3f4571-abf3-44b2-9814-eecd728218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18373A-47BB-4AFD-9CED-B0D0EE240D1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19139" y="2564904"/>
            <a:ext cx="10753724" cy="2536502"/>
            <a:chOff x="719139" y="2564903"/>
            <a:chExt cx="10753723" cy="2536502"/>
          </a:xfrm>
        </p:grpSpPr>
        <p:grpSp>
          <p:nvGrpSpPr>
            <p:cNvPr id="6" name="ïš1iḑê">
              <a:extLst>
                <a:ext uri="{FF2B5EF4-FFF2-40B4-BE49-F238E27FC236}">
                  <a16:creationId xmlns:a16="http://schemas.microsoft.com/office/drawing/2014/main" xmlns="" id="{B38A03DD-EDAE-44FF-BA40-0CB1BC99B6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9139" y="2564903"/>
              <a:ext cx="5147121" cy="2536502"/>
              <a:chOff x="719139" y="1556792"/>
              <a:chExt cx="10522426" cy="2536502"/>
            </a:xfrm>
          </p:grpSpPr>
          <p:sp>
            <p:nvSpPr>
              <p:cNvPr id="14" name="îsḷîďé">
                <a:extLst>
                  <a:ext uri="{FF2B5EF4-FFF2-40B4-BE49-F238E27FC236}">
                    <a16:creationId xmlns:a16="http://schemas.microsoft.com/office/drawing/2014/main" xmlns="" id="{33FE1901-9A37-4945-8AE8-8721CCFE454F}"/>
                  </a:ext>
                </a:extLst>
              </p:cNvPr>
              <p:cNvSpPr/>
              <p:nvPr/>
            </p:nvSpPr>
            <p:spPr>
              <a:xfrm>
                <a:off x="9473514" y="1556793"/>
                <a:ext cx="1768051" cy="9496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15" name="íṩļîḓè">
                <a:extLst>
                  <a:ext uri="{FF2B5EF4-FFF2-40B4-BE49-F238E27FC236}">
                    <a16:creationId xmlns:a16="http://schemas.microsoft.com/office/drawing/2014/main" xmlns="" id="{410207DF-12B3-4AB5-A749-841EBD4DFD9B}"/>
                  </a:ext>
                </a:extLst>
              </p:cNvPr>
              <p:cNvSpPr txBox="1"/>
              <p:nvPr/>
            </p:nvSpPr>
            <p:spPr>
              <a:xfrm>
                <a:off x="9726465" y="1677663"/>
                <a:ext cx="134097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4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</a:t>
                </a:r>
                <a:r>
                  <a:rPr lang="en-US" sz="4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1</a:t>
                </a:r>
                <a:endParaRPr lang="tr-TR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ï$ḷíde">
                <a:extLst>
                  <a:ext uri="{FF2B5EF4-FFF2-40B4-BE49-F238E27FC236}">
                    <a16:creationId xmlns:a16="http://schemas.microsoft.com/office/drawing/2014/main" xmlns="" id="{4AEC84ED-55C8-4DF2-A86F-93F208F5F857}"/>
                  </a:ext>
                </a:extLst>
              </p:cNvPr>
              <p:cNvSpPr txBox="1"/>
              <p:nvPr/>
            </p:nvSpPr>
            <p:spPr>
              <a:xfrm>
                <a:off x="719139" y="2893146"/>
                <a:ext cx="8847247" cy="4638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spAutoFit/>
              </a:bodyPr>
              <a:lstStyle/>
              <a:p>
                <a:pPr algn="r"/>
                <a:r>
                  <a:rPr lang="en-US" altLang="zh-CN" sz="2400" dirty="0"/>
                  <a:t>Text here</a:t>
                </a:r>
                <a:endParaRPr lang="en-US" sz="2400" dirty="0"/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2D913CFE-C959-496A-B19F-ED7878A36A9B}"/>
                  </a:ext>
                </a:extLst>
              </p:cNvPr>
              <p:cNvCxnSpPr/>
              <p:nvPr/>
            </p:nvCxnSpPr>
            <p:spPr>
              <a:xfrm>
                <a:off x="5481945" y="3397202"/>
                <a:ext cx="4084441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i$ļíďe">
                <a:extLst>
                  <a:ext uri="{FF2B5EF4-FFF2-40B4-BE49-F238E27FC236}">
                    <a16:creationId xmlns:a16="http://schemas.microsoft.com/office/drawing/2014/main" xmlns="" id="{984085A5-A25C-4E3A-80EC-ACEBDBC60337}"/>
                  </a:ext>
                </a:extLst>
              </p:cNvPr>
              <p:cNvSpPr/>
              <p:nvPr/>
            </p:nvSpPr>
            <p:spPr>
              <a:xfrm>
                <a:off x="719139" y="1556792"/>
                <a:ext cx="8847245" cy="949629"/>
              </a:xfrm>
              <a:prstGeom prst="rect">
                <a:avLst/>
              </a:prstGeom>
              <a:blipFill>
                <a:blip r:embed="rId4"/>
                <a:stretch>
                  <a:fillRect t="-103271" b="-10054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íšḻîḍè">
                <a:extLst>
                  <a:ext uri="{FF2B5EF4-FFF2-40B4-BE49-F238E27FC236}">
                    <a16:creationId xmlns:a16="http://schemas.microsoft.com/office/drawing/2014/main" xmlns="" id="{8FECE303-1B69-42DD-9A2B-B53CFC09F6A0}"/>
                  </a:ext>
                </a:extLst>
              </p:cNvPr>
              <p:cNvSpPr txBox="1"/>
              <p:nvPr/>
            </p:nvSpPr>
            <p:spPr>
              <a:xfrm>
                <a:off x="719139" y="3608993"/>
                <a:ext cx="8847247" cy="48430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sp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</p:grpSp>
        <p:grpSp>
          <p:nvGrpSpPr>
            <p:cNvPr id="7" name="išľïḓe">
              <a:extLst>
                <a:ext uri="{FF2B5EF4-FFF2-40B4-BE49-F238E27FC236}">
                  <a16:creationId xmlns:a16="http://schemas.microsoft.com/office/drawing/2014/main" xmlns="" id="{38EDAC72-03EF-47AF-B8E2-D5FB8EF0E36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12603" y="2564903"/>
              <a:ext cx="5260259" cy="2496292"/>
              <a:chOff x="719139" y="1556792"/>
              <a:chExt cx="10753724" cy="2496292"/>
            </a:xfrm>
          </p:grpSpPr>
          <p:sp>
            <p:nvSpPr>
              <p:cNvPr id="8" name="ïšlïḓê">
                <a:extLst>
                  <a:ext uri="{FF2B5EF4-FFF2-40B4-BE49-F238E27FC236}">
                    <a16:creationId xmlns:a16="http://schemas.microsoft.com/office/drawing/2014/main" xmlns="" id="{19E84204-A36D-4849-AA05-4AB7E441899D}"/>
                  </a:ext>
                </a:extLst>
              </p:cNvPr>
              <p:cNvSpPr/>
              <p:nvPr/>
            </p:nvSpPr>
            <p:spPr>
              <a:xfrm>
                <a:off x="9704811" y="1556794"/>
                <a:ext cx="1768052" cy="94962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9" name="íšľïḑè">
                <a:extLst>
                  <a:ext uri="{FF2B5EF4-FFF2-40B4-BE49-F238E27FC236}">
                    <a16:creationId xmlns:a16="http://schemas.microsoft.com/office/drawing/2014/main" xmlns="" id="{1535D155-8C8D-403E-B94A-193EBD00064C}"/>
                  </a:ext>
                </a:extLst>
              </p:cNvPr>
              <p:cNvSpPr txBox="1"/>
              <p:nvPr/>
            </p:nvSpPr>
            <p:spPr>
              <a:xfrm>
                <a:off x="9726465" y="1677663"/>
                <a:ext cx="71846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4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10" name="í$ḷîdé">
                <a:extLst>
                  <a:ext uri="{FF2B5EF4-FFF2-40B4-BE49-F238E27FC236}">
                    <a16:creationId xmlns:a16="http://schemas.microsoft.com/office/drawing/2014/main" xmlns="" id="{2EF0622F-5519-41C8-8CFD-EAC63B3672E2}"/>
                  </a:ext>
                </a:extLst>
              </p:cNvPr>
              <p:cNvSpPr txBox="1"/>
              <p:nvPr/>
            </p:nvSpPr>
            <p:spPr>
              <a:xfrm>
                <a:off x="719139" y="2852936"/>
                <a:ext cx="8847246" cy="4638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spAutoFit/>
              </a:bodyPr>
              <a:lstStyle/>
              <a:p>
                <a:pPr algn="r"/>
                <a:r>
                  <a:rPr lang="en-US" altLang="zh-CN" sz="2400" dirty="0"/>
                  <a:t>Text here</a:t>
                </a:r>
                <a:endParaRPr lang="en-US" sz="2400" dirty="0"/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0405F170-2E48-4D67-856F-46282905FDC5}"/>
                  </a:ext>
                </a:extLst>
              </p:cNvPr>
              <p:cNvCxnSpPr/>
              <p:nvPr/>
            </p:nvCxnSpPr>
            <p:spPr>
              <a:xfrm>
                <a:off x="5481945" y="3356992"/>
                <a:ext cx="4084441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îslîdè">
                <a:extLst>
                  <a:ext uri="{FF2B5EF4-FFF2-40B4-BE49-F238E27FC236}">
                    <a16:creationId xmlns:a16="http://schemas.microsoft.com/office/drawing/2014/main" xmlns="" id="{D33BC5C0-B9E3-4552-AC6A-5122B92A76CD}"/>
                  </a:ext>
                </a:extLst>
              </p:cNvPr>
              <p:cNvSpPr/>
              <p:nvPr/>
            </p:nvSpPr>
            <p:spPr>
              <a:xfrm>
                <a:off x="719139" y="1556792"/>
                <a:ext cx="8847244" cy="949629"/>
              </a:xfrm>
              <a:prstGeom prst="rect">
                <a:avLst/>
              </a:prstGeom>
              <a:blipFill>
                <a:blip r:embed="rId5"/>
                <a:stretch>
                  <a:fillRect t="-110608" b="-107687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i$lîḋe">
                <a:extLst>
                  <a:ext uri="{FF2B5EF4-FFF2-40B4-BE49-F238E27FC236}">
                    <a16:creationId xmlns:a16="http://schemas.microsoft.com/office/drawing/2014/main" xmlns="" id="{0ACA0DB3-56A8-4563-99CE-193077649D99}"/>
                  </a:ext>
                </a:extLst>
              </p:cNvPr>
              <p:cNvSpPr txBox="1"/>
              <p:nvPr/>
            </p:nvSpPr>
            <p:spPr>
              <a:xfrm>
                <a:off x="719139" y="3568783"/>
                <a:ext cx="8847246" cy="48430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sp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193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b5f80e73-f24b-4eef-ac1b-37260b2a53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B11459B-BFC4-4F9E-83BC-F8EC9D90311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545063"/>
            <a:ext cx="10850563" cy="4096155"/>
            <a:chOff x="669925" y="1545063"/>
            <a:chExt cx="10850563" cy="4096155"/>
          </a:xfrm>
        </p:grpSpPr>
        <p:sp>
          <p:nvSpPr>
            <p:cNvPr id="6" name="íṣḷiḍé">
              <a:extLst>
                <a:ext uri="{FF2B5EF4-FFF2-40B4-BE49-F238E27FC236}">
                  <a16:creationId xmlns:a16="http://schemas.microsoft.com/office/drawing/2014/main" xmlns="" id="{AF2E9501-2BCB-42DD-8916-43B32447615A}"/>
                </a:ext>
              </a:extLst>
            </p:cNvPr>
            <p:cNvSpPr/>
            <p:nvPr/>
          </p:nvSpPr>
          <p:spPr>
            <a:xfrm>
              <a:off x="4820928" y="2310107"/>
              <a:ext cx="2550146" cy="2550146"/>
            </a:xfrm>
            <a:prstGeom prst="rect">
              <a:avLst/>
            </a:prstGeom>
            <a:blipFill>
              <a:blip r:embed="rId4"/>
              <a:stretch>
                <a:fillRect l="-25125" r="-2487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îṣḻïḋê">
              <a:extLst>
                <a:ext uri="{FF2B5EF4-FFF2-40B4-BE49-F238E27FC236}">
                  <a16:creationId xmlns:a16="http://schemas.microsoft.com/office/drawing/2014/main" xmlns="" id="{77DFC7E5-87DF-4609-B6F3-0713740C27DB}"/>
                </a:ext>
              </a:extLst>
            </p:cNvPr>
            <p:cNvSpPr/>
            <p:nvPr/>
          </p:nvSpPr>
          <p:spPr>
            <a:xfrm>
              <a:off x="4055883" y="4095209"/>
              <a:ext cx="1530088" cy="15300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8" name="íş1íḍê">
              <a:extLst>
                <a:ext uri="{FF2B5EF4-FFF2-40B4-BE49-F238E27FC236}">
                  <a16:creationId xmlns:a16="http://schemas.microsoft.com/office/drawing/2014/main" xmlns="" id="{233E7F42-A1DE-4241-B0F6-91DC9D8BFC0B}"/>
                </a:ext>
              </a:extLst>
            </p:cNvPr>
            <p:cNvSpPr/>
            <p:nvPr/>
          </p:nvSpPr>
          <p:spPr>
            <a:xfrm>
              <a:off x="6606029" y="4095209"/>
              <a:ext cx="1530088" cy="15300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9" name="îṩḻiḑè">
              <a:extLst>
                <a:ext uri="{FF2B5EF4-FFF2-40B4-BE49-F238E27FC236}">
                  <a16:creationId xmlns:a16="http://schemas.microsoft.com/office/drawing/2014/main" xmlns="" id="{2AB84BA7-56BF-486B-9441-DEDB5D57A41A}"/>
                </a:ext>
              </a:extLst>
            </p:cNvPr>
            <p:cNvSpPr/>
            <p:nvPr/>
          </p:nvSpPr>
          <p:spPr>
            <a:xfrm>
              <a:off x="6606028" y="1545063"/>
              <a:ext cx="1530088" cy="15300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10" name="íš1íḑé">
              <a:extLst>
                <a:ext uri="{FF2B5EF4-FFF2-40B4-BE49-F238E27FC236}">
                  <a16:creationId xmlns:a16="http://schemas.microsoft.com/office/drawing/2014/main" xmlns="" id="{E157CDA8-2B82-4909-AA94-7100400A4E78}"/>
                </a:ext>
              </a:extLst>
            </p:cNvPr>
            <p:cNvSpPr/>
            <p:nvPr/>
          </p:nvSpPr>
          <p:spPr>
            <a:xfrm>
              <a:off x="4055884" y="1545063"/>
              <a:ext cx="1530088" cy="15300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11" name="î$liḋe">
              <a:extLst>
                <a:ext uri="{FF2B5EF4-FFF2-40B4-BE49-F238E27FC236}">
                  <a16:creationId xmlns:a16="http://schemas.microsoft.com/office/drawing/2014/main" xmlns="" id="{6C65E43C-F51E-49E9-9870-162568910178}"/>
                </a:ext>
              </a:extLst>
            </p:cNvPr>
            <p:cNvSpPr/>
            <p:nvPr/>
          </p:nvSpPr>
          <p:spPr>
            <a:xfrm>
              <a:off x="6606032" y="2310107"/>
              <a:ext cx="765043" cy="765044"/>
            </a:xfrm>
            <a:custGeom>
              <a:avLst/>
              <a:gdLst>
                <a:gd name="connsiteX0" fmla="*/ 0 w 1371599"/>
                <a:gd name="connsiteY0" fmla="*/ 0 h 1371600"/>
                <a:gd name="connsiteX1" fmla="*/ 1371599 w 1371599"/>
                <a:gd name="connsiteY1" fmla="*/ 0 h 1371600"/>
                <a:gd name="connsiteX2" fmla="*/ 1371599 w 1371599"/>
                <a:gd name="connsiteY2" fmla="*/ 1371600 h 1371600"/>
                <a:gd name="connsiteX3" fmla="*/ 1231362 w 1371599"/>
                <a:gd name="connsiteY3" fmla="*/ 1364519 h 1371600"/>
                <a:gd name="connsiteX4" fmla="*/ 0 w 1371599"/>
                <a:gd name="connsiteY4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599" h="1371600">
                  <a:moveTo>
                    <a:pt x="0" y="0"/>
                  </a:moveTo>
                  <a:lnTo>
                    <a:pt x="1371599" y="0"/>
                  </a:lnTo>
                  <a:lnTo>
                    <a:pt x="1371599" y="1371600"/>
                  </a:lnTo>
                  <a:lnTo>
                    <a:pt x="1231362" y="1364519"/>
                  </a:lnTo>
                  <a:cubicBezTo>
                    <a:pt x="539724" y="1294279"/>
                    <a:pt x="0" y="71017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2" name="ïs1iḋê">
              <a:extLst>
                <a:ext uri="{FF2B5EF4-FFF2-40B4-BE49-F238E27FC236}">
                  <a16:creationId xmlns:a16="http://schemas.microsoft.com/office/drawing/2014/main" xmlns="" id="{FD99239B-C81B-4DB9-BFEA-ED64F17C96DB}"/>
                </a:ext>
              </a:extLst>
            </p:cNvPr>
            <p:cNvSpPr/>
            <p:nvPr/>
          </p:nvSpPr>
          <p:spPr>
            <a:xfrm>
              <a:off x="6606030" y="4095209"/>
              <a:ext cx="765044" cy="765044"/>
            </a:xfrm>
            <a:custGeom>
              <a:avLst/>
              <a:gdLst>
                <a:gd name="connsiteX0" fmla="*/ 137160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  <a:gd name="connsiteX3" fmla="*/ 1371600 w 1371600"/>
                <a:gd name="connsiteY3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600" h="1371600">
                  <a:moveTo>
                    <a:pt x="1371600" y="0"/>
                  </a:moveTo>
                  <a:lnTo>
                    <a:pt x="1371600" y="1371600"/>
                  </a:lnTo>
                  <a:lnTo>
                    <a:pt x="0" y="1371600"/>
                  </a:ln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3" name="ïṣľíḍè">
              <a:extLst>
                <a:ext uri="{FF2B5EF4-FFF2-40B4-BE49-F238E27FC236}">
                  <a16:creationId xmlns:a16="http://schemas.microsoft.com/office/drawing/2014/main" xmlns="" id="{763464E6-E9B7-40D3-ADD8-9E084DE680BA}"/>
                </a:ext>
              </a:extLst>
            </p:cNvPr>
            <p:cNvSpPr/>
            <p:nvPr/>
          </p:nvSpPr>
          <p:spPr>
            <a:xfrm>
              <a:off x="4820929" y="4095209"/>
              <a:ext cx="765043" cy="765044"/>
            </a:xfrm>
            <a:custGeom>
              <a:avLst/>
              <a:gdLst>
                <a:gd name="connsiteX0" fmla="*/ 0 w 1371599"/>
                <a:gd name="connsiteY0" fmla="*/ 0 h 1371600"/>
                <a:gd name="connsiteX1" fmla="*/ 140237 w 1371599"/>
                <a:gd name="connsiteY1" fmla="*/ 7082 h 1371600"/>
                <a:gd name="connsiteX2" fmla="*/ 1371599 w 1371599"/>
                <a:gd name="connsiteY2" fmla="*/ 1371600 h 1371600"/>
                <a:gd name="connsiteX3" fmla="*/ 0 w 1371599"/>
                <a:gd name="connsiteY3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599" h="1371600">
                  <a:moveTo>
                    <a:pt x="0" y="0"/>
                  </a:moveTo>
                  <a:lnTo>
                    <a:pt x="140237" y="7082"/>
                  </a:lnTo>
                  <a:cubicBezTo>
                    <a:pt x="831875" y="77321"/>
                    <a:pt x="1371599" y="661431"/>
                    <a:pt x="1371599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4" name="iSlïḑê">
              <a:extLst>
                <a:ext uri="{FF2B5EF4-FFF2-40B4-BE49-F238E27FC236}">
                  <a16:creationId xmlns:a16="http://schemas.microsoft.com/office/drawing/2014/main" xmlns="" id="{7AE2A843-75C8-4E67-940D-943A331D3A1C}"/>
                </a:ext>
              </a:extLst>
            </p:cNvPr>
            <p:cNvSpPr/>
            <p:nvPr/>
          </p:nvSpPr>
          <p:spPr>
            <a:xfrm>
              <a:off x="4820929" y="2310106"/>
              <a:ext cx="765043" cy="765044"/>
            </a:xfrm>
            <a:custGeom>
              <a:avLst/>
              <a:gdLst>
                <a:gd name="connsiteX0" fmla="*/ 0 w 1371599"/>
                <a:gd name="connsiteY0" fmla="*/ 0 h 1371600"/>
                <a:gd name="connsiteX1" fmla="*/ 1371599 w 1371599"/>
                <a:gd name="connsiteY1" fmla="*/ 0 h 1371600"/>
                <a:gd name="connsiteX2" fmla="*/ 140237 w 1371599"/>
                <a:gd name="connsiteY2" fmla="*/ 1364519 h 1371600"/>
                <a:gd name="connsiteX3" fmla="*/ 0 w 1371599"/>
                <a:gd name="connsiteY3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599" h="1371600">
                  <a:moveTo>
                    <a:pt x="0" y="0"/>
                  </a:moveTo>
                  <a:lnTo>
                    <a:pt x="1371599" y="0"/>
                  </a:lnTo>
                  <a:cubicBezTo>
                    <a:pt x="1371599" y="710170"/>
                    <a:pt x="831875" y="1294279"/>
                    <a:pt x="140237" y="1364519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5" name="ïṡ1íḓé">
              <a:extLst>
                <a:ext uri="{FF2B5EF4-FFF2-40B4-BE49-F238E27FC236}">
                  <a16:creationId xmlns:a16="http://schemas.microsoft.com/office/drawing/2014/main" xmlns="" id="{31A72B08-21A5-47DA-9277-1472DD91AEED}"/>
                </a:ext>
              </a:extLst>
            </p:cNvPr>
            <p:cNvSpPr/>
            <p:nvPr/>
          </p:nvSpPr>
          <p:spPr bwMode="auto">
            <a:xfrm>
              <a:off x="6773510" y="2429240"/>
              <a:ext cx="398377" cy="383128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îsḻide">
              <a:extLst>
                <a:ext uri="{FF2B5EF4-FFF2-40B4-BE49-F238E27FC236}">
                  <a16:creationId xmlns:a16="http://schemas.microsoft.com/office/drawing/2014/main" xmlns="" id="{2EBDC7AE-8F56-4AC8-BC25-24D57E79E38B}"/>
                </a:ext>
              </a:extLst>
            </p:cNvPr>
            <p:cNvSpPr/>
            <p:nvPr/>
          </p:nvSpPr>
          <p:spPr bwMode="auto">
            <a:xfrm>
              <a:off x="6773510" y="4346864"/>
              <a:ext cx="398377" cy="38324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îśļïḑè">
              <a:extLst>
                <a:ext uri="{FF2B5EF4-FFF2-40B4-BE49-F238E27FC236}">
                  <a16:creationId xmlns:a16="http://schemas.microsoft.com/office/drawing/2014/main" xmlns="" id="{7CC35EE5-104A-42B2-816C-56E9E93FAB7B}"/>
                </a:ext>
              </a:extLst>
            </p:cNvPr>
            <p:cNvSpPr/>
            <p:nvPr/>
          </p:nvSpPr>
          <p:spPr bwMode="auto">
            <a:xfrm>
              <a:off x="4964519" y="2421988"/>
              <a:ext cx="398377" cy="397631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8" name="ïṥlïḋê">
              <a:extLst>
                <a:ext uri="{FF2B5EF4-FFF2-40B4-BE49-F238E27FC236}">
                  <a16:creationId xmlns:a16="http://schemas.microsoft.com/office/drawing/2014/main" xmlns="" id="{E86A6723-4BFE-4E9C-B962-2E3B94C30CF2}"/>
                </a:ext>
              </a:extLst>
            </p:cNvPr>
            <p:cNvSpPr/>
            <p:nvPr/>
          </p:nvSpPr>
          <p:spPr bwMode="auto">
            <a:xfrm>
              <a:off x="4940633" y="4357926"/>
              <a:ext cx="446155" cy="36112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9" name="íṥ1íḓé">
              <a:extLst>
                <a:ext uri="{FF2B5EF4-FFF2-40B4-BE49-F238E27FC236}">
                  <a16:creationId xmlns:a16="http://schemas.microsoft.com/office/drawing/2014/main" xmlns="" id="{39A02C1D-0DA9-41C8-B307-81E6D8EAED5E}"/>
                </a:ext>
              </a:extLst>
            </p:cNvPr>
            <p:cNvGrpSpPr/>
            <p:nvPr/>
          </p:nvGrpSpPr>
          <p:grpSpPr>
            <a:xfrm>
              <a:off x="673100" y="1626358"/>
              <a:ext cx="3228944" cy="1111889"/>
              <a:chOff x="673100" y="1237334"/>
              <a:chExt cx="3228944" cy="1111889"/>
            </a:xfrm>
          </p:grpSpPr>
          <p:sp>
            <p:nvSpPr>
              <p:cNvPr id="35" name="ïşľîḍé">
                <a:extLst>
                  <a:ext uri="{FF2B5EF4-FFF2-40B4-BE49-F238E27FC236}">
                    <a16:creationId xmlns:a16="http://schemas.microsoft.com/office/drawing/2014/main" xmlns="" id="{E82437EA-7F53-4C42-9933-DFCAD2A708D2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6" name="íšļíḋê">
                <a:extLst>
                  <a:ext uri="{FF2B5EF4-FFF2-40B4-BE49-F238E27FC236}">
                    <a16:creationId xmlns:a16="http://schemas.microsoft.com/office/drawing/2014/main" xmlns="" id="{9E52C09D-9695-47AA-B34A-C6CD3BB8D1E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is1íḓé">
              <a:extLst>
                <a:ext uri="{FF2B5EF4-FFF2-40B4-BE49-F238E27FC236}">
                  <a16:creationId xmlns:a16="http://schemas.microsoft.com/office/drawing/2014/main" xmlns="" id="{4C306B18-29D0-451E-8672-E5195EC2753E}"/>
                </a:ext>
              </a:extLst>
            </p:cNvPr>
            <p:cNvGrpSpPr/>
            <p:nvPr/>
          </p:nvGrpSpPr>
          <p:grpSpPr>
            <a:xfrm>
              <a:off x="673100" y="4529329"/>
              <a:ext cx="3228944" cy="1111889"/>
              <a:chOff x="673100" y="1237334"/>
              <a:chExt cx="3228944" cy="1111889"/>
            </a:xfrm>
          </p:grpSpPr>
          <p:sp>
            <p:nvSpPr>
              <p:cNvPr id="33" name="ïṩlíḍe">
                <a:extLst>
                  <a:ext uri="{FF2B5EF4-FFF2-40B4-BE49-F238E27FC236}">
                    <a16:creationId xmlns:a16="http://schemas.microsoft.com/office/drawing/2014/main" xmlns="" id="{A873EA82-AA67-485F-9D6C-CC4D913A6F0A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ïṧļíḓe">
                <a:extLst>
                  <a:ext uri="{FF2B5EF4-FFF2-40B4-BE49-F238E27FC236}">
                    <a16:creationId xmlns:a16="http://schemas.microsoft.com/office/drawing/2014/main" xmlns="" id="{14DFD06B-6ACB-4AA6-A9C7-DF52DE37C677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ïṥḷïďê">
              <a:extLst>
                <a:ext uri="{FF2B5EF4-FFF2-40B4-BE49-F238E27FC236}">
                  <a16:creationId xmlns:a16="http://schemas.microsoft.com/office/drawing/2014/main" xmlns="" id="{7FD3F367-B7B5-47FD-83AF-D3FB6B4DA490}"/>
                </a:ext>
              </a:extLst>
            </p:cNvPr>
            <p:cNvGrpSpPr/>
            <p:nvPr/>
          </p:nvGrpSpPr>
          <p:grpSpPr>
            <a:xfrm>
              <a:off x="8291544" y="1626358"/>
              <a:ext cx="3228944" cy="1111889"/>
              <a:chOff x="673100" y="1237334"/>
              <a:chExt cx="3228944" cy="1111889"/>
            </a:xfrm>
          </p:grpSpPr>
          <p:sp>
            <p:nvSpPr>
              <p:cNvPr id="31" name="ïSľïďe">
                <a:extLst>
                  <a:ext uri="{FF2B5EF4-FFF2-40B4-BE49-F238E27FC236}">
                    <a16:creationId xmlns:a16="http://schemas.microsoft.com/office/drawing/2014/main" xmlns="" id="{BC1330DB-D24D-4C67-BAB1-48AD250FB248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îşlíḍê">
                <a:extLst>
                  <a:ext uri="{FF2B5EF4-FFF2-40B4-BE49-F238E27FC236}">
                    <a16:creationId xmlns:a16="http://schemas.microsoft.com/office/drawing/2014/main" xmlns="" id="{B5D65279-6993-463F-91EA-79E06C3E3EDD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îšlíḋe">
              <a:extLst>
                <a:ext uri="{FF2B5EF4-FFF2-40B4-BE49-F238E27FC236}">
                  <a16:creationId xmlns:a16="http://schemas.microsoft.com/office/drawing/2014/main" xmlns="" id="{C2DD2831-407D-4B25-9D26-F5E2EB932971}"/>
                </a:ext>
              </a:extLst>
            </p:cNvPr>
            <p:cNvGrpSpPr/>
            <p:nvPr/>
          </p:nvGrpSpPr>
          <p:grpSpPr>
            <a:xfrm>
              <a:off x="8291544" y="4529329"/>
              <a:ext cx="3228944" cy="1111889"/>
              <a:chOff x="673100" y="1237334"/>
              <a:chExt cx="3228944" cy="1111889"/>
            </a:xfrm>
          </p:grpSpPr>
          <p:sp>
            <p:nvSpPr>
              <p:cNvPr id="29" name="iSḷíḓe">
                <a:extLst>
                  <a:ext uri="{FF2B5EF4-FFF2-40B4-BE49-F238E27FC236}">
                    <a16:creationId xmlns:a16="http://schemas.microsoft.com/office/drawing/2014/main" xmlns="" id="{A4FC1165-0A5D-499F-8370-39EC16ABF58A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î$1îde">
                <a:extLst>
                  <a:ext uri="{FF2B5EF4-FFF2-40B4-BE49-F238E27FC236}">
                    <a16:creationId xmlns:a16="http://schemas.microsoft.com/office/drawing/2014/main" xmlns="" id="{58CBCCB8-708A-42F9-9354-092E8F8E77D8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09FD75A-7B50-4C96-90B9-E7CFB77ED0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5" y="3616069"/>
              <a:ext cx="328839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B901E094-1A62-4CFB-832B-CDA45D8C6D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0506" y="3616069"/>
              <a:ext cx="328839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ṡlidè">
              <a:extLst>
                <a:ext uri="{FF2B5EF4-FFF2-40B4-BE49-F238E27FC236}">
                  <a16:creationId xmlns:a16="http://schemas.microsoft.com/office/drawing/2014/main" xmlns="" id="{8029316E-E7DE-459B-B851-CC6BBD9C4170}"/>
                </a:ext>
              </a:extLst>
            </p:cNvPr>
            <p:cNvSpPr/>
            <p:nvPr/>
          </p:nvSpPr>
          <p:spPr>
            <a:xfrm>
              <a:off x="4552710" y="1773344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6" name="íṥlíḓè">
              <a:extLst>
                <a:ext uri="{FF2B5EF4-FFF2-40B4-BE49-F238E27FC236}">
                  <a16:creationId xmlns:a16="http://schemas.microsoft.com/office/drawing/2014/main" xmlns="" id="{4210BB76-4D28-4D3E-9445-92294CB31727}"/>
                </a:ext>
              </a:extLst>
            </p:cNvPr>
            <p:cNvSpPr/>
            <p:nvPr/>
          </p:nvSpPr>
          <p:spPr>
            <a:xfrm>
              <a:off x="7102854" y="1773871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7" name="iṥḻíďè">
              <a:extLst>
                <a:ext uri="{FF2B5EF4-FFF2-40B4-BE49-F238E27FC236}">
                  <a16:creationId xmlns:a16="http://schemas.microsoft.com/office/drawing/2014/main" xmlns="" id="{CB8CF37D-67B9-4460-A56D-BD1ACC11EC14}"/>
                </a:ext>
              </a:extLst>
            </p:cNvPr>
            <p:cNvSpPr/>
            <p:nvPr/>
          </p:nvSpPr>
          <p:spPr>
            <a:xfrm>
              <a:off x="7102855" y="4859727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8" name="ïŝḻíḍè">
              <a:extLst>
                <a:ext uri="{FF2B5EF4-FFF2-40B4-BE49-F238E27FC236}">
                  <a16:creationId xmlns:a16="http://schemas.microsoft.com/office/drawing/2014/main" xmlns="" id="{8D86942A-4B04-4CDA-9886-266BFA3F5B8D}"/>
                </a:ext>
              </a:extLst>
            </p:cNvPr>
            <p:cNvSpPr/>
            <p:nvPr/>
          </p:nvSpPr>
          <p:spPr>
            <a:xfrm>
              <a:off x="4552709" y="4915404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769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4ed43b85-90a2-42ac-b17f-64aa792d40b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D3775DE-73EE-4E89-AD3F-6FFB461B868B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-1809" y="1584000"/>
            <a:ext cx="12196800" cy="4113296"/>
            <a:chOff x="-1809" y="1584000"/>
            <a:chExt cx="12196800" cy="4113296"/>
          </a:xfrm>
        </p:grpSpPr>
        <p:sp>
          <p:nvSpPr>
            <p:cNvPr id="6" name="íšḷiḍé">
              <a:extLst>
                <a:ext uri="{FF2B5EF4-FFF2-40B4-BE49-F238E27FC236}">
                  <a16:creationId xmlns:a16="http://schemas.microsoft.com/office/drawing/2014/main" xmlns="" id="{0B89B510-EFD1-4F71-AA6D-76365A00E840}"/>
                </a:ext>
              </a:extLst>
            </p:cNvPr>
            <p:cNvSpPr/>
            <p:nvPr/>
          </p:nvSpPr>
          <p:spPr>
            <a:xfrm>
              <a:off x="-1809" y="1589706"/>
              <a:ext cx="12196800" cy="3303487"/>
            </a:xfrm>
            <a:prstGeom prst="rect">
              <a:avLst/>
            </a:prstGeom>
            <a:blipFill>
              <a:blip r:embed="rId4"/>
              <a:stretch>
                <a:fillRect t="-73351" b="-7278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îṣ1iďé">
              <a:extLst>
                <a:ext uri="{FF2B5EF4-FFF2-40B4-BE49-F238E27FC236}">
                  <a16:creationId xmlns:a16="http://schemas.microsoft.com/office/drawing/2014/main" xmlns="" id="{9A93B253-3345-4861-A48D-A11000E7AF8D}"/>
                </a:ext>
              </a:extLst>
            </p:cNvPr>
            <p:cNvSpPr/>
            <p:nvPr/>
          </p:nvSpPr>
          <p:spPr>
            <a:xfrm>
              <a:off x="665974" y="1584000"/>
              <a:ext cx="10859684" cy="3309193"/>
            </a:xfrm>
            <a:prstGeom prst="rect">
              <a:avLst/>
            </a:prstGeom>
            <a:solidFill>
              <a:schemeClr val="tx2">
                <a:lumMod val="5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ïṡḷïḋe">
              <a:extLst>
                <a:ext uri="{FF2B5EF4-FFF2-40B4-BE49-F238E27FC236}">
                  <a16:creationId xmlns:a16="http://schemas.microsoft.com/office/drawing/2014/main" xmlns="" id="{16536F77-042F-4AC1-BE14-E6EB3B42C307}"/>
                </a:ext>
              </a:extLst>
            </p:cNvPr>
            <p:cNvGrpSpPr/>
            <p:nvPr/>
          </p:nvGrpSpPr>
          <p:grpSpPr>
            <a:xfrm>
              <a:off x="669926" y="4810416"/>
              <a:ext cx="10856100" cy="107950"/>
              <a:chOff x="591" y="4873873"/>
              <a:chExt cx="12194769" cy="107950"/>
            </a:xfrm>
          </p:grpSpPr>
          <p:sp>
            <p:nvSpPr>
              <p:cNvPr id="29" name="íSḷiḓé">
                <a:extLst>
                  <a:ext uri="{FF2B5EF4-FFF2-40B4-BE49-F238E27FC236}">
                    <a16:creationId xmlns:a16="http://schemas.microsoft.com/office/drawing/2014/main" xmlns="" id="{1CC9EE59-519E-4896-80E1-CB61146BA9CD}"/>
                  </a:ext>
                </a:extLst>
              </p:cNvPr>
              <p:cNvSpPr/>
              <p:nvPr/>
            </p:nvSpPr>
            <p:spPr bwMode="auto">
              <a:xfrm>
                <a:off x="591" y="4873873"/>
                <a:ext cx="2437200" cy="107950"/>
              </a:xfrm>
              <a:prstGeom prst="rect">
                <a:avLst/>
              </a:prstGeom>
              <a:solidFill>
                <a:schemeClr val="accent1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şlîḑe">
                <a:extLst>
                  <a:ext uri="{FF2B5EF4-FFF2-40B4-BE49-F238E27FC236}">
                    <a16:creationId xmlns:a16="http://schemas.microsoft.com/office/drawing/2014/main" xmlns="" id="{A3DB46D9-9B69-4D4A-9308-80217CF352BC}"/>
                  </a:ext>
                </a:extLst>
              </p:cNvPr>
              <p:cNvSpPr/>
              <p:nvPr/>
            </p:nvSpPr>
            <p:spPr bwMode="auto">
              <a:xfrm>
                <a:off x="2439983" y="4873873"/>
                <a:ext cx="2437200" cy="107950"/>
              </a:xfrm>
              <a:prstGeom prst="rect">
                <a:avLst/>
              </a:prstGeom>
              <a:solidFill>
                <a:schemeClr val="accent2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ŝḷíḑè">
                <a:extLst>
                  <a:ext uri="{FF2B5EF4-FFF2-40B4-BE49-F238E27FC236}">
                    <a16:creationId xmlns:a16="http://schemas.microsoft.com/office/drawing/2014/main" xmlns="" id="{AFA13854-1447-4084-B425-302AD2DEDC25}"/>
                  </a:ext>
                </a:extLst>
              </p:cNvPr>
              <p:cNvSpPr/>
              <p:nvPr/>
            </p:nvSpPr>
            <p:spPr bwMode="auto">
              <a:xfrm>
                <a:off x="4879375" y="4873873"/>
                <a:ext cx="2437200" cy="107950"/>
              </a:xfrm>
              <a:prstGeom prst="rect">
                <a:avLst/>
              </a:prstGeom>
              <a:solidFill>
                <a:schemeClr val="accent3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śļîdê">
                <a:extLst>
                  <a:ext uri="{FF2B5EF4-FFF2-40B4-BE49-F238E27FC236}">
                    <a16:creationId xmlns:a16="http://schemas.microsoft.com/office/drawing/2014/main" xmlns="" id="{81FDD2B6-D3C3-43E4-B346-D5E527A91AF0}"/>
                  </a:ext>
                </a:extLst>
              </p:cNvPr>
              <p:cNvSpPr/>
              <p:nvPr/>
            </p:nvSpPr>
            <p:spPr bwMode="auto">
              <a:xfrm>
                <a:off x="7318767" y="4873873"/>
                <a:ext cx="2437200" cy="107950"/>
              </a:xfrm>
              <a:prstGeom prst="rect">
                <a:avLst/>
              </a:prstGeom>
              <a:solidFill>
                <a:schemeClr val="accent4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ŝļíḑê">
                <a:extLst>
                  <a:ext uri="{FF2B5EF4-FFF2-40B4-BE49-F238E27FC236}">
                    <a16:creationId xmlns:a16="http://schemas.microsoft.com/office/drawing/2014/main" xmlns="" id="{60379754-ABDA-4AA3-990D-0F9A8CA5DF92}"/>
                  </a:ext>
                </a:extLst>
              </p:cNvPr>
              <p:cNvSpPr/>
              <p:nvPr/>
            </p:nvSpPr>
            <p:spPr bwMode="auto">
              <a:xfrm>
                <a:off x="9758160" y="4873873"/>
                <a:ext cx="2437200" cy="107950"/>
              </a:xfrm>
              <a:prstGeom prst="rect">
                <a:avLst/>
              </a:prstGeom>
              <a:solidFill>
                <a:schemeClr val="accent5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ṧļíḋê">
              <a:extLst>
                <a:ext uri="{FF2B5EF4-FFF2-40B4-BE49-F238E27FC236}">
                  <a16:creationId xmlns:a16="http://schemas.microsoft.com/office/drawing/2014/main" xmlns="" id="{BA070845-93A5-4EA4-9854-691F11AB40C2}"/>
                </a:ext>
              </a:extLst>
            </p:cNvPr>
            <p:cNvSpPr/>
            <p:nvPr/>
          </p:nvSpPr>
          <p:spPr bwMode="auto">
            <a:xfrm>
              <a:off x="647952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îşľîḋe">
              <a:extLst>
                <a:ext uri="{FF2B5EF4-FFF2-40B4-BE49-F238E27FC236}">
                  <a16:creationId xmlns:a16="http://schemas.microsoft.com/office/drawing/2014/main" xmlns="" id="{2FF7F089-09C4-43E0-876F-DAB58BBAC6B4}"/>
                </a:ext>
              </a:extLst>
            </p:cNvPr>
            <p:cNvSpPr/>
            <p:nvPr/>
          </p:nvSpPr>
          <p:spPr bwMode="auto">
            <a:xfrm>
              <a:off x="2857290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ŝlîḓé">
              <a:extLst>
                <a:ext uri="{FF2B5EF4-FFF2-40B4-BE49-F238E27FC236}">
                  <a16:creationId xmlns:a16="http://schemas.microsoft.com/office/drawing/2014/main" xmlns="" id="{F273C501-E78E-4B38-83A8-631B7AA2938B}"/>
                </a:ext>
              </a:extLst>
            </p:cNvPr>
            <p:cNvSpPr/>
            <p:nvPr/>
          </p:nvSpPr>
          <p:spPr bwMode="auto">
            <a:xfrm>
              <a:off x="5066628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s1ïḑé">
              <a:extLst>
                <a:ext uri="{FF2B5EF4-FFF2-40B4-BE49-F238E27FC236}">
                  <a16:creationId xmlns:a16="http://schemas.microsoft.com/office/drawing/2014/main" xmlns="" id="{E7680FF8-E2C6-4707-9115-3FC88F827FCB}"/>
                </a:ext>
              </a:extLst>
            </p:cNvPr>
            <p:cNvSpPr/>
            <p:nvPr/>
          </p:nvSpPr>
          <p:spPr bwMode="auto">
            <a:xfrm>
              <a:off x="7275966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iṣḻïde">
              <a:extLst>
                <a:ext uri="{FF2B5EF4-FFF2-40B4-BE49-F238E27FC236}">
                  <a16:creationId xmlns:a16="http://schemas.microsoft.com/office/drawing/2014/main" xmlns="" id="{6EBF6A98-3067-4384-B458-B3305A2EBD8B}"/>
                </a:ext>
              </a:extLst>
            </p:cNvPr>
            <p:cNvSpPr/>
            <p:nvPr/>
          </p:nvSpPr>
          <p:spPr bwMode="auto">
            <a:xfrm>
              <a:off x="9485304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9964431-63D2-4B38-A73B-F28D25DE4CE3}"/>
                </a:ext>
              </a:extLst>
            </p:cNvPr>
            <p:cNvCxnSpPr>
              <a:stCxn id="15" idx="2"/>
            </p:cNvCxnSpPr>
            <p:nvPr/>
          </p:nvCxnSpPr>
          <p:spPr>
            <a:xfrm>
              <a:off x="1019766" y="3099048"/>
              <a:ext cx="10194925" cy="0"/>
            </a:xfrm>
            <a:prstGeom prst="line">
              <a:avLst/>
            </a:prstGeom>
            <a:noFill/>
            <a:ln w="25400">
              <a:solidFill>
                <a:srgbClr val="FFFEFE"/>
              </a:solidFill>
              <a:prstDash val="sysDot"/>
              <a:miter lim="800000"/>
              <a:headEnd/>
              <a:tailEnd/>
            </a:ln>
          </p:spPr>
        </p:cxnSp>
        <p:sp>
          <p:nvSpPr>
            <p:cNvPr id="15" name="išlídê">
              <a:extLst>
                <a:ext uri="{FF2B5EF4-FFF2-40B4-BE49-F238E27FC236}">
                  <a16:creationId xmlns:a16="http://schemas.microsoft.com/office/drawing/2014/main" xmlns="" id="{15214361-098D-4362-A811-EF9E93903A4E}"/>
                </a:ext>
              </a:extLst>
            </p:cNvPr>
            <p:cNvSpPr/>
            <p:nvPr/>
          </p:nvSpPr>
          <p:spPr bwMode="auto">
            <a:xfrm>
              <a:off x="1019766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Sľïḓé">
              <a:extLst>
                <a:ext uri="{FF2B5EF4-FFF2-40B4-BE49-F238E27FC236}">
                  <a16:creationId xmlns:a16="http://schemas.microsoft.com/office/drawing/2014/main" xmlns="" id="{5D20DEE1-20FC-4152-8E6C-DA741FB20E63}"/>
                </a:ext>
              </a:extLst>
            </p:cNvPr>
            <p:cNvSpPr/>
            <p:nvPr/>
          </p:nvSpPr>
          <p:spPr bwMode="auto">
            <a:xfrm>
              <a:off x="1401458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ïṧ1íďè">
              <a:extLst>
                <a:ext uri="{FF2B5EF4-FFF2-40B4-BE49-F238E27FC236}">
                  <a16:creationId xmlns:a16="http://schemas.microsoft.com/office/drawing/2014/main" xmlns="" id="{DECC4AC4-2C27-472F-8CE2-905FFA98D948}"/>
                </a:ext>
              </a:extLst>
            </p:cNvPr>
            <p:cNvSpPr txBox="1"/>
            <p:nvPr/>
          </p:nvSpPr>
          <p:spPr bwMode="auto">
            <a:xfrm>
              <a:off x="1107013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8" name="î$ḻïḍè">
              <a:extLst>
                <a:ext uri="{FF2B5EF4-FFF2-40B4-BE49-F238E27FC236}">
                  <a16:creationId xmlns:a16="http://schemas.microsoft.com/office/drawing/2014/main" xmlns="" id="{7E2687E8-9E71-4822-8F67-5D5340D760B1}"/>
                </a:ext>
              </a:extLst>
            </p:cNvPr>
            <p:cNvSpPr/>
            <p:nvPr/>
          </p:nvSpPr>
          <p:spPr bwMode="auto">
            <a:xfrm>
              <a:off x="2987472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šlïdé">
              <a:extLst>
                <a:ext uri="{FF2B5EF4-FFF2-40B4-BE49-F238E27FC236}">
                  <a16:creationId xmlns:a16="http://schemas.microsoft.com/office/drawing/2014/main" xmlns="" id="{7CC7615B-4674-460A-B251-8C970E1C1207}"/>
                </a:ext>
              </a:extLst>
            </p:cNvPr>
            <p:cNvSpPr/>
            <p:nvPr/>
          </p:nvSpPr>
          <p:spPr bwMode="auto">
            <a:xfrm>
              <a:off x="3369164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ïşḷíḍè">
              <a:extLst>
                <a:ext uri="{FF2B5EF4-FFF2-40B4-BE49-F238E27FC236}">
                  <a16:creationId xmlns:a16="http://schemas.microsoft.com/office/drawing/2014/main" xmlns="" id="{ABBEDF03-A685-4F4A-9763-67BBD4D57044}"/>
                </a:ext>
              </a:extLst>
            </p:cNvPr>
            <p:cNvSpPr txBox="1"/>
            <p:nvPr/>
          </p:nvSpPr>
          <p:spPr bwMode="auto">
            <a:xfrm>
              <a:off x="3038604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1" name="ïṩļíḋé">
              <a:extLst>
                <a:ext uri="{FF2B5EF4-FFF2-40B4-BE49-F238E27FC236}">
                  <a16:creationId xmlns:a16="http://schemas.microsoft.com/office/drawing/2014/main" xmlns="" id="{0EADF874-BD49-4467-BE28-43E96221B8C6}"/>
                </a:ext>
              </a:extLst>
            </p:cNvPr>
            <p:cNvSpPr/>
            <p:nvPr/>
          </p:nvSpPr>
          <p:spPr bwMode="auto">
            <a:xfrm>
              <a:off x="4955178" y="1937792"/>
              <a:ext cx="2324100" cy="2324100"/>
            </a:xfrm>
            <a:custGeom>
              <a:avLst/>
              <a:gdLst>
                <a:gd name="T0" fmla="*/ 781458397 w 21600"/>
                <a:gd name="T1" fmla="*/ 696621000 h 21600"/>
                <a:gd name="T2" fmla="*/ 781458397 w 21600"/>
                <a:gd name="T3" fmla="*/ 687683544 h 21600"/>
                <a:gd name="T4" fmla="*/ 788126842 w 21600"/>
                <a:gd name="T5" fmla="*/ 687683544 h 21600"/>
                <a:gd name="T6" fmla="*/ 781458397 w 21600"/>
                <a:gd name="T7" fmla="*/ 696621000 h 21600"/>
                <a:gd name="T8" fmla="*/ 468875124 w 21600"/>
                <a:gd name="T9" fmla="*/ 750200113 h 21600"/>
                <a:gd name="T10" fmla="*/ 531391693 w 21600"/>
                <a:gd name="T11" fmla="*/ 750200113 h 21600"/>
                <a:gd name="T12" fmla="*/ 531391693 w 21600"/>
                <a:gd name="T13" fmla="*/ 687683544 h 21600"/>
                <a:gd name="T14" fmla="*/ 468875124 w 21600"/>
                <a:gd name="T15" fmla="*/ 687683544 h 21600"/>
                <a:gd name="T16" fmla="*/ 468875124 w 21600"/>
                <a:gd name="T17" fmla="*/ 750200113 h 21600"/>
                <a:gd name="T18" fmla="*/ 491473769 w 21600"/>
                <a:gd name="T19" fmla="*/ 626046691 h 21600"/>
                <a:gd name="T20" fmla="*/ 564919202 w 21600"/>
                <a:gd name="T21" fmla="*/ 336061847 h 21600"/>
                <a:gd name="T22" fmla="*/ 602290300 w 21600"/>
                <a:gd name="T23" fmla="*/ 313231653 h 21600"/>
                <a:gd name="T24" fmla="*/ 623823732 w 21600"/>
                <a:gd name="T25" fmla="*/ 352732961 h 21600"/>
                <a:gd name="T26" fmla="*/ 550980412 w 21600"/>
                <a:gd name="T27" fmla="*/ 640356045 h 21600"/>
                <a:gd name="T28" fmla="*/ 593908476 w 21600"/>
                <a:gd name="T29" fmla="*/ 718941828 h 21600"/>
                <a:gd name="T30" fmla="*/ 500133408 w 21600"/>
                <a:gd name="T31" fmla="*/ 812716896 h 21600"/>
                <a:gd name="T32" fmla="*/ 406358340 w 21600"/>
                <a:gd name="T33" fmla="*/ 718941828 h 21600"/>
                <a:gd name="T34" fmla="*/ 491473769 w 21600"/>
                <a:gd name="T35" fmla="*/ 626046691 h 21600"/>
                <a:gd name="T36" fmla="*/ 218808420 w 21600"/>
                <a:gd name="T37" fmla="*/ 696621000 h 21600"/>
                <a:gd name="T38" fmla="*/ 212139975 w 21600"/>
                <a:gd name="T39" fmla="*/ 687683544 h 21600"/>
                <a:gd name="T40" fmla="*/ 218808420 w 21600"/>
                <a:gd name="T41" fmla="*/ 687683544 h 21600"/>
                <a:gd name="T42" fmla="*/ 218808420 w 21600"/>
                <a:gd name="T43" fmla="*/ 696621000 h 21600"/>
                <a:gd name="T44" fmla="*/ 781458397 w 21600"/>
                <a:gd name="T45" fmla="*/ 500133408 h 21600"/>
                <a:gd name="T46" fmla="*/ 500133408 w 21600"/>
                <a:gd name="T47" fmla="*/ 218808420 h 21600"/>
                <a:gd name="T48" fmla="*/ 218808420 w 21600"/>
                <a:gd name="T49" fmla="*/ 500133408 h 21600"/>
                <a:gd name="T50" fmla="*/ 156291636 w 21600"/>
                <a:gd name="T51" fmla="*/ 500133408 h 21600"/>
                <a:gd name="T52" fmla="*/ 500133408 w 21600"/>
                <a:gd name="T53" fmla="*/ 156291636 h 21600"/>
                <a:gd name="T54" fmla="*/ 843975180 w 21600"/>
                <a:gd name="T55" fmla="*/ 500133408 h 21600"/>
                <a:gd name="T56" fmla="*/ 781458397 w 21600"/>
                <a:gd name="T57" fmla="*/ 500133408 h 21600"/>
                <a:gd name="T58" fmla="*/ 500133408 w 21600"/>
                <a:gd name="T59" fmla="*/ 62516784 h 21600"/>
                <a:gd name="T60" fmla="*/ 62516784 w 21600"/>
                <a:gd name="T61" fmla="*/ 500133408 h 21600"/>
                <a:gd name="T62" fmla="*/ 218808420 w 21600"/>
                <a:gd name="T63" fmla="*/ 835130258 h 21600"/>
                <a:gd name="T64" fmla="*/ 218808420 w 21600"/>
                <a:gd name="T65" fmla="*/ 843975180 h 21600"/>
                <a:gd name="T66" fmla="*/ 230015101 w 21600"/>
                <a:gd name="T67" fmla="*/ 843975180 h 21600"/>
                <a:gd name="T68" fmla="*/ 500133408 w 21600"/>
                <a:gd name="T69" fmla="*/ 937750248 h 21600"/>
                <a:gd name="T70" fmla="*/ 770251716 w 21600"/>
                <a:gd name="T71" fmla="*/ 843975180 h 21600"/>
                <a:gd name="T72" fmla="*/ 781458397 w 21600"/>
                <a:gd name="T73" fmla="*/ 843975180 h 21600"/>
                <a:gd name="T74" fmla="*/ 781458397 w 21600"/>
                <a:gd name="T75" fmla="*/ 835130258 h 21600"/>
                <a:gd name="T76" fmla="*/ 937750248 w 21600"/>
                <a:gd name="T77" fmla="*/ 500133408 h 21600"/>
                <a:gd name="T78" fmla="*/ 500133408 w 21600"/>
                <a:gd name="T79" fmla="*/ 62516784 h 21600"/>
                <a:gd name="T80" fmla="*/ 500133408 w 21600"/>
                <a:gd name="T81" fmla="*/ 1000266817 h 21600"/>
                <a:gd name="T82" fmla="*/ 0 w 21600"/>
                <a:gd name="T83" fmla="*/ 500133408 h 21600"/>
                <a:gd name="T84" fmla="*/ 500133408 w 21600"/>
                <a:gd name="T85" fmla="*/ 0 h 21600"/>
                <a:gd name="T86" fmla="*/ 1000266817 w 21600"/>
                <a:gd name="T87" fmla="*/ 500133408 h 21600"/>
                <a:gd name="T88" fmla="*/ 500133408 w 21600"/>
                <a:gd name="T89" fmla="*/ 1000266817 h 21600"/>
                <a:gd name="T90" fmla="*/ 500133408 w 21600"/>
                <a:gd name="T91" fmla="*/ 1000266817 h 2160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1600" h="21600">
                  <a:moveTo>
                    <a:pt x="16875" y="15043"/>
                  </a:moveTo>
                  <a:lnTo>
                    <a:pt x="16875" y="14850"/>
                  </a:lnTo>
                  <a:lnTo>
                    <a:pt x="17019" y="14850"/>
                  </a:lnTo>
                  <a:cubicBezTo>
                    <a:pt x="16975" y="14917"/>
                    <a:pt x="16921" y="14977"/>
                    <a:pt x="16875" y="15043"/>
                  </a:cubicBezTo>
                  <a:close/>
                  <a:moveTo>
                    <a:pt x="10125" y="16200"/>
                  </a:moveTo>
                  <a:lnTo>
                    <a:pt x="11475" y="16200"/>
                  </a:lnTo>
                  <a:lnTo>
                    <a:pt x="11475" y="14850"/>
                  </a:lnTo>
                  <a:lnTo>
                    <a:pt x="10125" y="14850"/>
                  </a:lnTo>
                  <a:cubicBezTo>
                    <a:pt x="10125" y="14850"/>
                    <a:pt x="10125" y="16200"/>
                    <a:pt x="10125" y="16200"/>
                  </a:cubicBezTo>
                  <a:close/>
                  <a:moveTo>
                    <a:pt x="10613" y="13519"/>
                  </a:moveTo>
                  <a:lnTo>
                    <a:pt x="12199" y="7257"/>
                  </a:lnTo>
                  <a:cubicBezTo>
                    <a:pt x="12293" y="6885"/>
                    <a:pt x="12654" y="6665"/>
                    <a:pt x="13006" y="6764"/>
                  </a:cubicBezTo>
                  <a:cubicBezTo>
                    <a:pt x="13357" y="6863"/>
                    <a:pt x="13565" y="7245"/>
                    <a:pt x="13471" y="7617"/>
                  </a:cubicBezTo>
                  <a:lnTo>
                    <a:pt x="11898" y="13828"/>
                  </a:lnTo>
                  <a:cubicBezTo>
                    <a:pt x="12455" y="14189"/>
                    <a:pt x="12825" y="14813"/>
                    <a:pt x="12825" y="15525"/>
                  </a:cubicBezTo>
                  <a:cubicBezTo>
                    <a:pt x="12825" y="16643"/>
                    <a:pt x="11918" y="17550"/>
                    <a:pt x="10800" y="17550"/>
                  </a:cubicBezTo>
                  <a:cubicBezTo>
                    <a:pt x="9682" y="17550"/>
                    <a:pt x="8775" y="16643"/>
                    <a:pt x="8775" y="15525"/>
                  </a:cubicBezTo>
                  <a:cubicBezTo>
                    <a:pt x="8775" y="14471"/>
                    <a:pt x="9584" y="13614"/>
                    <a:pt x="10613" y="13519"/>
                  </a:cubicBezTo>
                  <a:close/>
                  <a:moveTo>
                    <a:pt x="4725" y="15043"/>
                  </a:moveTo>
                  <a:cubicBezTo>
                    <a:pt x="4679" y="14977"/>
                    <a:pt x="4625" y="14917"/>
                    <a:pt x="4581" y="14850"/>
                  </a:cubicBezTo>
                  <a:lnTo>
                    <a:pt x="4725" y="14850"/>
                  </a:lnTo>
                  <a:cubicBezTo>
                    <a:pt x="4725" y="14850"/>
                    <a:pt x="4725" y="15043"/>
                    <a:pt x="4725" y="15043"/>
                  </a:cubicBezTo>
                  <a:close/>
                  <a:moveTo>
                    <a:pt x="16875" y="10800"/>
                  </a:moveTo>
                  <a:cubicBezTo>
                    <a:pt x="16875" y="7445"/>
                    <a:pt x="14155" y="4725"/>
                    <a:pt x="10800" y="4725"/>
                  </a:cubicBezTo>
                  <a:cubicBezTo>
                    <a:pt x="7445" y="4725"/>
                    <a:pt x="4725" y="7445"/>
                    <a:pt x="4725" y="10800"/>
                  </a:cubicBezTo>
                  <a:lnTo>
                    <a:pt x="3375" y="10800"/>
                  </a:lnTo>
                  <a:cubicBezTo>
                    <a:pt x="3375" y="6699"/>
                    <a:pt x="6699" y="3375"/>
                    <a:pt x="10800" y="3375"/>
                  </a:cubicBezTo>
                  <a:cubicBezTo>
                    <a:pt x="14901" y="3375"/>
                    <a:pt x="18225" y="6699"/>
                    <a:pt x="18225" y="10800"/>
                  </a:cubicBezTo>
                  <a:cubicBezTo>
                    <a:pt x="18225" y="10800"/>
                    <a:pt x="16875" y="10800"/>
                    <a:pt x="16875" y="10800"/>
                  </a:cubicBezTo>
                  <a:close/>
                  <a:moveTo>
                    <a:pt x="10800" y="1350"/>
                  </a:moveTo>
                  <a:cubicBezTo>
                    <a:pt x="5581" y="1350"/>
                    <a:pt x="1350" y="5581"/>
                    <a:pt x="1350" y="10800"/>
                  </a:cubicBezTo>
                  <a:cubicBezTo>
                    <a:pt x="1350" y="13705"/>
                    <a:pt x="2663" y="16300"/>
                    <a:pt x="4725" y="18034"/>
                  </a:cubicBezTo>
                  <a:lnTo>
                    <a:pt x="4725" y="18225"/>
                  </a:lnTo>
                  <a:lnTo>
                    <a:pt x="4967" y="18225"/>
                  </a:lnTo>
                  <a:cubicBezTo>
                    <a:pt x="6574" y="19489"/>
                    <a:pt x="8596" y="20250"/>
                    <a:pt x="10800" y="20250"/>
                  </a:cubicBezTo>
                  <a:cubicBezTo>
                    <a:pt x="13004" y="20250"/>
                    <a:pt x="15026" y="19489"/>
                    <a:pt x="16633" y="18225"/>
                  </a:cubicBezTo>
                  <a:lnTo>
                    <a:pt x="16875" y="18225"/>
                  </a:lnTo>
                  <a:lnTo>
                    <a:pt x="16875" y="18034"/>
                  </a:lnTo>
                  <a:cubicBezTo>
                    <a:pt x="18937" y="16300"/>
                    <a:pt x="20250" y="13705"/>
                    <a:pt x="20250" y="10800"/>
                  </a:cubicBezTo>
                  <a:cubicBezTo>
                    <a:pt x="20250" y="5581"/>
                    <a:pt x="16019" y="1350"/>
                    <a:pt x="10800" y="1350"/>
                  </a:cubicBezTo>
                  <a:close/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sľîďê">
              <a:extLst>
                <a:ext uri="{FF2B5EF4-FFF2-40B4-BE49-F238E27FC236}">
                  <a16:creationId xmlns:a16="http://schemas.microsoft.com/office/drawing/2014/main" xmlns="" id="{1302F6F8-2A6B-4333-8FEA-A3604338ED21}"/>
                </a:ext>
              </a:extLst>
            </p:cNvPr>
            <p:cNvSpPr txBox="1"/>
            <p:nvPr/>
          </p:nvSpPr>
          <p:spPr bwMode="auto">
            <a:xfrm>
              <a:off x="5527425" y="434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3" name="íṧḷîḋê">
              <a:extLst>
                <a:ext uri="{FF2B5EF4-FFF2-40B4-BE49-F238E27FC236}">
                  <a16:creationId xmlns:a16="http://schemas.microsoft.com/office/drawing/2014/main" xmlns="" id="{ED047F4B-5003-433D-8780-0168ADDB41DE}"/>
                </a:ext>
              </a:extLst>
            </p:cNvPr>
            <p:cNvSpPr/>
            <p:nvPr/>
          </p:nvSpPr>
          <p:spPr bwMode="auto">
            <a:xfrm>
              <a:off x="7894434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śľïḍe">
              <a:extLst>
                <a:ext uri="{FF2B5EF4-FFF2-40B4-BE49-F238E27FC236}">
                  <a16:creationId xmlns:a16="http://schemas.microsoft.com/office/drawing/2014/main" xmlns="" id="{2ED96CC9-B077-40DF-AEFF-FBB18C50349A}"/>
                </a:ext>
              </a:extLst>
            </p:cNvPr>
            <p:cNvSpPr/>
            <p:nvPr/>
          </p:nvSpPr>
          <p:spPr bwMode="auto">
            <a:xfrm>
              <a:off x="8276126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5" name="îṥḻïďê">
              <a:extLst>
                <a:ext uri="{FF2B5EF4-FFF2-40B4-BE49-F238E27FC236}">
                  <a16:creationId xmlns:a16="http://schemas.microsoft.com/office/drawing/2014/main" xmlns="" id="{9B642C68-A6FB-48DA-B0EF-83C1D055409B}"/>
                </a:ext>
              </a:extLst>
            </p:cNvPr>
            <p:cNvSpPr txBox="1"/>
            <p:nvPr/>
          </p:nvSpPr>
          <p:spPr bwMode="auto">
            <a:xfrm>
              <a:off x="7966996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6" name="ïṥľïḍè">
              <a:extLst>
                <a:ext uri="{FF2B5EF4-FFF2-40B4-BE49-F238E27FC236}">
                  <a16:creationId xmlns:a16="http://schemas.microsoft.com/office/drawing/2014/main" xmlns="" id="{DDB20AA7-B4B4-456A-BEC7-3A8D0755D77D}"/>
                </a:ext>
              </a:extLst>
            </p:cNvPr>
            <p:cNvSpPr/>
            <p:nvPr/>
          </p:nvSpPr>
          <p:spPr bwMode="auto">
            <a:xfrm>
              <a:off x="9862141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$ḻíḓè">
              <a:extLst>
                <a:ext uri="{FF2B5EF4-FFF2-40B4-BE49-F238E27FC236}">
                  <a16:creationId xmlns:a16="http://schemas.microsoft.com/office/drawing/2014/main" xmlns="" id="{CD679FA2-003A-4B10-9B64-411697B7D796}"/>
                </a:ext>
              </a:extLst>
            </p:cNvPr>
            <p:cNvSpPr/>
            <p:nvPr/>
          </p:nvSpPr>
          <p:spPr bwMode="auto">
            <a:xfrm>
              <a:off x="10243833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8" name="iśḻíḍè">
              <a:extLst>
                <a:ext uri="{FF2B5EF4-FFF2-40B4-BE49-F238E27FC236}">
                  <a16:creationId xmlns:a16="http://schemas.microsoft.com/office/drawing/2014/main" xmlns="" id="{644EEF0C-3035-4E93-8662-69D13DADC6BA}"/>
                </a:ext>
              </a:extLst>
            </p:cNvPr>
            <p:cNvSpPr txBox="1"/>
            <p:nvPr/>
          </p:nvSpPr>
          <p:spPr bwMode="auto">
            <a:xfrm>
              <a:off x="9943039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830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52253" y="2192446"/>
            <a:ext cx="5426076" cy="804151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752253" y="3039597"/>
            <a:ext cx="5426076" cy="1082874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B04AC42-8B03-48E2-A2A5-4E320475C485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2589291" y="3042409"/>
            <a:ext cx="893119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DA8FC15-10EC-4575-AE73-F807F9717054}"/>
              </a:ext>
            </a:extLst>
          </p:cNvPr>
          <p:cNvSpPr txBox="1"/>
          <p:nvPr/>
        </p:nvSpPr>
        <p:spPr>
          <a:xfrm>
            <a:off x="1098487" y="2192446"/>
            <a:ext cx="1490804" cy="16999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/04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468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d037b6ba-ed0c-4058-adf2-4dc9775e9ab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86F5ED7-8EC8-4747-816B-788ACF0104B3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479404"/>
            <a:ext cx="10852150" cy="4329773"/>
            <a:chOff x="669925" y="1479404"/>
            <a:chExt cx="10852150" cy="4329773"/>
          </a:xfrm>
        </p:grpSpPr>
        <p:grpSp>
          <p:nvGrpSpPr>
            <p:cNvPr id="6" name="îśļïḍe">
              <a:extLst>
                <a:ext uri="{FF2B5EF4-FFF2-40B4-BE49-F238E27FC236}">
                  <a16:creationId xmlns:a16="http://schemas.microsoft.com/office/drawing/2014/main" xmlns="" id="{76F5EE12-16E9-4451-862F-9DD518E856E5}"/>
                </a:ext>
              </a:extLst>
            </p:cNvPr>
            <p:cNvGrpSpPr/>
            <p:nvPr/>
          </p:nvGrpSpPr>
          <p:grpSpPr>
            <a:xfrm>
              <a:off x="4427847" y="1549553"/>
              <a:ext cx="3336306" cy="4177994"/>
              <a:chOff x="4094164" y="1776239"/>
              <a:chExt cx="3336306" cy="4177994"/>
            </a:xfrm>
          </p:grpSpPr>
          <p:sp>
            <p:nvSpPr>
              <p:cNvPr id="38" name="iṣ1îďé">
                <a:extLst>
                  <a:ext uri="{FF2B5EF4-FFF2-40B4-BE49-F238E27FC236}">
                    <a16:creationId xmlns:a16="http://schemas.microsoft.com/office/drawing/2014/main" xmlns="" id="{13266F8E-64AB-48DF-976A-3BE176BD79DA}"/>
                  </a:ext>
                </a:extLst>
              </p:cNvPr>
              <p:cNvSpPr/>
              <p:nvPr/>
            </p:nvSpPr>
            <p:spPr bwMode="auto">
              <a:xfrm>
                <a:off x="5426703" y="4757269"/>
                <a:ext cx="974046" cy="1196964"/>
              </a:xfrm>
              <a:custGeom>
                <a:avLst/>
                <a:gdLst>
                  <a:gd name="T0" fmla="*/ 586 w 586"/>
                  <a:gd name="T1" fmla="*/ 155 h 966"/>
                  <a:gd name="T2" fmla="*/ 0 w 586"/>
                  <a:gd name="T3" fmla="*/ 0 h 966"/>
                  <a:gd name="T4" fmla="*/ 586 w 586"/>
                  <a:gd name="T5" fmla="*/ 966 h 966"/>
                  <a:gd name="T6" fmla="*/ 586 w 586"/>
                  <a:gd name="T7" fmla="*/ 155 h 966"/>
                  <a:gd name="connsiteX0" fmla="*/ 19010 w 19010"/>
                  <a:gd name="connsiteY0" fmla="*/ 3054 h 11449"/>
                  <a:gd name="connsiteX1" fmla="*/ 0 w 19010"/>
                  <a:gd name="connsiteY1" fmla="*/ 0 h 11449"/>
                  <a:gd name="connsiteX2" fmla="*/ 19010 w 19010"/>
                  <a:gd name="connsiteY2" fmla="*/ 11449 h 11449"/>
                  <a:gd name="connsiteX3" fmla="*/ 19010 w 19010"/>
                  <a:gd name="connsiteY3" fmla="*/ 3054 h 11449"/>
                  <a:gd name="connsiteX0" fmla="*/ 11160 w 11160"/>
                  <a:gd name="connsiteY0" fmla="*/ 2433 h 10828"/>
                  <a:gd name="connsiteX1" fmla="*/ 0 w 11160"/>
                  <a:gd name="connsiteY1" fmla="*/ 0 h 10828"/>
                  <a:gd name="connsiteX2" fmla="*/ 11160 w 11160"/>
                  <a:gd name="connsiteY2" fmla="*/ 10828 h 10828"/>
                  <a:gd name="connsiteX3" fmla="*/ 11160 w 11160"/>
                  <a:gd name="connsiteY3" fmla="*/ 2433 h 10828"/>
                  <a:gd name="connsiteX0" fmla="*/ 11160 w 11160"/>
                  <a:gd name="connsiteY0" fmla="*/ 2433 h 7226"/>
                  <a:gd name="connsiteX1" fmla="*/ 0 w 11160"/>
                  <a:gd name="connsiteY1" fmla="*/ 0 h 7226"/>
                  <a:gd name="connsiteX2" fmla="*/ 11160 w 11160"/>
                  <a:gd name="connsiteY2" fmla="*/ 7226 h 7226"/>
                  <a:gd name="connsiteX3" fmla="*/ 11160 w 11160"/>
                  <a:gd name="connsiteY3" fmla="*/ 2433 h 7226"/>
                  <a:gd name="connsiteX0" fmla="*/ 10000 w 10000"/>
                  <a:gd name="connsiteY0" fmla="*/ 3367 h 11513"/>
                  <a:gd name="connsiteX1" fmla="*/ 0 w 10000"/>
                  <a:gd name="connsiteY1" fmla="*/ 0 h 11513"/>
                  <a:gd name="connsiteX2" fmla="*/ 9927 w 10000"/>
                  <a:gd name="connsiteY2" fmla="*/ 11513 h 11513"/>
                  <a:gd name="connsiteX3" fmla="*/ 10000 w 10000"/>
                  <a:gd name="connsiteY3" fmla="*/ 3367 h 1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1513">
                    <a:moveTo>
                      <a:pt x="10000" y="3367"/>
                    </a:moveTo>
                    <a:lnTo>
                      <a:pt x="0" y="0"/>
                    </a:lnTo>
                    <a:lnTo>
                      <a:pt x="9927" y="11513"/>
                    </a:lnTo>
                    <a:cubicBezTo>
                      <a:pt x="9951" y="8798"/>
                      <a:pt x="9976" y="6082"/>
                      <a:pt x="10000" y="33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39" name="íṣḷíḍê">
                <a:extLst>
                  <a:ext uri="{FF2B5EF4-FFF2-40B4-BE49-F238E27FC236}">
                    <a16:creationId xmlns:a16="http://schemas.microsoft.com/office/drawing/2014/main" xmlns="" id="{B0D0B74A-EAB5-4580-B58D-043EB666F376}"/>
                  </a:ext>
                </a:extLst>
              </p:cNvPr>
              <p:cNvSpPr/>
              <p:nvPr/>
            </p:nvSpPr>
            <p:spPr bwMode="auto">
              <a:xfrm>
                <a:off x="5829341" y="1776239"/>
                <a:ext cx="1301754" cy="1715814"/>
              </a:xfrm>
              <a:custGeom>
                <a:avLst/>
                <a:gdLst>
                  <a:gd name="T0" fmla="*/ 0 w 874"/>
                  <a:gd name="T1" fmla="*/ 0 h 1152"/>
                  <a:gd name="T2" fmla="*/ 874 w 874"/>
                  <a:gd name="T3" fmla="*/ 507 h 1152"/>
                  <a:gd name="T4" fmla="*/ 0 w 874"/>
                  <a:gd name="T5" fmla="*/ 1152 h 1152"/>
                  <a:gd name="T6" fmla="*/ 0 w 874"/>
                  <a:gd name="T7" fmla="*/ 0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4" h="1152">
                    <a:moveTo>
                      <a:pt x="0" y="0"/>
                    </a:moveTo>
                    <a:lnTo>
                      <a:pt x="874" y="507"/>
                    </a:lnTo>
                    <a:lnTo>
                      <a:pt x="0" y="11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0" name="iṩ1iḑè">
                <a:extLst>
                  <a:ext uri="{FF2B5EF4-FFF2-40B4-BE49-F238E27FC236}">
                    <a16:creationId xmlns:a16="http://schemas.microsoft.com/office/drawing/2014/main" xmlns="" id="{38918998-1383-4148-B49B-1A2A0F2DE6F4}"/>
                  </a:ext>
                </a:extLst>
              </p:cNvPr>
              <p:cNvSpPr/>
              <p:nvPr/>
            </p:nvSpPr>
            <p:spPr bwMode="auto">
              <a:xfrm>
                <a:off x="4459073" y="2531376"/>
                <a:ext cx="2672023" cy="1477506"/>
              </a:xfrm>
              <a:custGeom>
                <a:avLst/>
                <a:gdLst>
                  <a:gd name="T0" fmla="*/ 1500 w 1794"/>
                  <a:gd name="T1" fmla="*/ 992 h 992"/>
                  <a:gd name="T2" fmla="*/ 1794 w 1794"/>
                  <a:gd name="T3" fmla="*/ 0 h 992"/>
                  <a:gd name="T4" fmla="*/ 0 w 1794"/>
                  <a:gd name="T5" fmla="*/ 493 h 992"/>
                  <a:gd name="T6" fmla="*/ 1500 w 1794"/>
                  <a:gd name="T7" fmla="*/ 992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4" h="992">
                    <a:moveTo>
                      <a:pt x="1500" y="992"/>
                    </a:moveTo>
                    <a:lnTo>
                      <a:pt x="1794" y="0"/>
                    </a:lnTo>
                    <a:lnTo>
                      <a:pt x="0" y="493"/>
                    </a:lnTo>
                    <a:lnTo>
                      <a:pt x="1500" y="9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1" name="isļiďé">
                <a:extLst>
                  <a:ext uri="{FF2B5EF4-FFF2-40B4-BE49-F238E27FC236}">
                    <a16:creationId xmlns:a16="http://schemas.microsoft.com/office/drawing/2014/main" xmlns="" id="{FF4D78CD-02BF-44D8-BF62-CC7CC286CBCE}"/>
                  </a:ext>
                </a:extLst>
              </p:cNvPr>
              <p:cNvSpPr/>
              <p:nvPr/>
            </p:nvSpPr>
            <p:spPr bwMode="auto">
              <a:xfrm>
                <a:off x="4208850" y="3754191"/>
                <a:ext cx="3221620" cy="1365334"/>
              </a:xfrm>
              <a:custGeom>
                <a:avLst/>
                <a:gdLst>
                  <a:gd name="T0" fmla="*/ 1628 w 2163"/>
                  <a:gd name="T1" fmla="*/ 858 h 858"/>
                  <a:gd name="T2" fmla="*/ 2163 w 2163"/>
                  <a:gd name="T3" fmla="*/ 0 h 858"/>
                  <a:gd name="T4" fmla="*/ 0 w 2163"/>
                  <a:gd name="T5" fmla="*/ 426 h 858"/>
                  <a:gd name="T6" fmla="*/ 1628 w 2163"/>
                  <a:gd name="T7" fmla="*/ 858 h 858"/>
                  <a:gd name="connsiteX0" fmla="*/ 6787 w 10000"/>
                  <a:gd name="connsiteY0" fmla="*/ 10684 h 10684"/>
                  <a:gd name="connsiteX1" fmla="*/ 10000 w 10000"/>
                  <a:gd name="connsiteY1" fmla="*/ 0 h 10684"/>
                  <a:gd name="connsiteX2" fmla="*/ 0 w 10000"/>
                  <a:gd name="connsiteY2" fmla="*/ 4965 h 10684"/>
                  <a:gd name="connsiteX3" fmla="*/ 6787 w 10000"/>
                  <a:gd name="connsiteY3" fmla="*/ 10684 h 10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684">
                    <a:moveTo>
                      <a:pt x="6787" y="10684"/>
                    </a:moveTo>
                    <a:lnTo>
                      <a:pt x="10000" y="0"/>
                    </a:lnTo>
                    <a:lnTo>
                      <a:pt x="0" y="4965"/>
                    </a:lnTo>
                    <a:lnTo>
                      <a:pt x="6787" y="106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2" name="i$ḷïḍè">
                <a:extLst>
                  <a:ext uri="{FF2B5EF4-FFF2-40B4-BE49-F238E27FC236}">
                    <a16:creationId xmlns:a16="http://schemas.microsoft.com/office/drawing/2014/main" xmlns="" id="{ED1AA01C-9412-483E-83F7-680734AEEEBE}"/>
                  </a:ext>
                </a:extLst>
              </p:cNvPr>
              <p:cNvSpPr/>
              <p:nvPr/>
            </p:nvSpPr>
            <p:spPr bwMode="auto">
              <a:xfrm>
                <a:off x="4094164" y="3265661"/>
                <a:ext cx="3336305" cy="1638363"/>
              </a:xfrm>
              <a:custGeom>
                <a:avLst/>
                <a:gdLst>
                  <a:gd name="T0" fmla="*/ 2240 w 2240"/>
                  <a:gd name="T1" fmla="*/ 328 h 1100"/>
                  <a:gd name="T2" fmla="*/ 0 w 2240"/>
                  <a:gd name="T3" fmla="*/ 1100 h 1100"/>
                  <a:gd name="T4" fmla="*/ 245 w 2240"/>
                  <a:gd name="T5" fmla="*/ 0 h 1100"/>
                  <a:gd name="T6" fmla="*/ 2240 w 2240"/>
                  <a:gd name="T7" fmla="*/ 328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0" h="1100">
                    <a:moveTo>
                      <a:pt x="2240" y="328"/>
                    </a:moveTo>
                    <a:lnTo>
                      <a:pt x="0" y="1100"/>
                    </a:lnTo>
                    <a:lnTo>
                      <a:pt x="245" y="0"/>
                    </a:lnTo>
                    <a:lnTo>
                      <a:pt x="2240" y="32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7" name="îSļîdè">
              <a:extLst>
                <a:ext uri="{FF2B5EF4-FFF2-40B4-BE49-F238E27FC236}">
                  <a16:creationId xmlns:a16="http://schemas.microsoft.com/office/drawing/2014/main" xmlns="" id="{D7FFA3F3-1E7F-45B8-ACE4-7D9E2F4854DB}"/>
                </a:ext>
              </a:extLst>
            </p:cNvPr>
            <p:cNvSpPr/>
            <p:nvPr/>
          </p:nvSpPr>
          <p:spPr bwMode="auto">
            <a:xfrm>
              <a:off x="7800617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î$ḻïḓè">
              <a:extLst>
                <a:ext uri="{FF2B5EF4-FFF2-40B4-BE49-F238E27FC236}">
                  <a16:creationId xmlns:a16="http://schemas.microsoft.com/office/drawing/2014/main" xmlns="" id="{673C5BB0-17C2-40AC-9229-F59BADA59D64}"/>
                </a:ext>
              </a:extLst>
            </p:cNvPr>
            <p:cNvGrpSpPr/>
            <p:nvPr/>
          </p:nvGrpSpPr>
          <p:grpSpPr>
            <a:xfrm>
              <a:off x="8429020" y="1479404"/>
              <a:ext cx="3093055" cy="1111889"/>
              <a:chOff x="8429020" y="3161137"/>
              <a:chExt cx="3093055" cy="1111889"/>
            </a:xfrm>
          </p:grpSpPr>
          <p:sp>
            <p:nvSpPr>
              <p:cNvPr id="36" name="iSľiḋé">
                <a:extLst>
                  <a:ext uri="{FF2B5EF4-FFF2-40B4-BE49-F238E27FC236}">
                    <a16:creationId xmlns:a16="http://schemas.microsoft.com/office/drawing/2014/main" xmlns="" id="{7A8DC887-0E3D-4BB5-8CC7-F5AF2AAD3271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íṧḻîḍè">
                <a:extLst>
                  <a:ext uri="{FF2B5EF4-FFF2-40B4-BE49-F238E27FC236}">
                    <a16:creationId xmlns:a16="http://schemas.microsoft.com/office/drawing/2014/main" xmlns="" id="{BA4FFDB1-FEA3-4B1C-8314-62EC4831E021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íṥḻiḓê">
              <a:extLst>
                <a:ext uri="{FF2B5EF4-FFF2-40B4-BE49-F238E27FC236}">
                  <a16:creationId xmlns:a16="http://schemas.microsoft.com/office/drawing/2014/main" xmlns="" id="{DAD41C16-4597-4AFF-9BB5-C19A59F7C053}"/>
                </a:ext>
              </a:extLst>
            </p:cNvPr>
            <p:cNvSpPr/>
            <p:nvPr/>
          </p:nvSpPr>
          <p:spPr bwMode="auto">
            <a:xfrm>
              <a:off x="7800615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" name="îś1îdê">
              <a:extLst>
                <a:ext uri="{FF2B5EF4-FFF2-40B4-BE49-F238E27FC236}">
                  <a16:creationId xmlns:a16="http://schemas.microsoft.com/office/drawing/2014/main" xmlns="" id="{06DC5AB0-949E-4B3A-AF28-19220ECC35B3}"/>
                </a:ext>
              </a:extLst>
            </p:cNvPr>
            <p:cNvGrpSpPr/>
            <p:nvPr/>
          </p:nvGrpSpPr>
          <p:grpSpPr>
            <a:xfrm>
              <a:off x="8429020" y="4697288"/>
              <a:ext cx="3093055" cy="1111889"/>
              <a:chOff x="8429020" y="3161137"/>
              <a:chExt cx="3093055" cy="1111889"/>
            </a:xfrm>
          </p:grpSpPr>
          <p:sp>
            <p:nvSpPr>
              <p:cNvPr id="34" name="ï$ḷíḍé">
                <a:extLst>
                  <a:ext uri="{FF2B5EF4-FFF2-40B4-BE49-F238E27FC236}">
                    <a16:creationId xmlns:a16="http://schemas.microsoft.com/office/drawing/2014/main" xmlns="" id="{D322BF43-D264-412D-AE3C-486153C01B16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ïślíḑè">
                <a:extLst>
                  <a:ext uri="{FF2B5EF4-FFF2-40B4-BE49-F238E27FC236}">
                    <a16:creationId xmlns:a16="http://schemas.microsoft.com/office/drawing/2014/main" xmlns="" id="{3DB4DBCF-4B63-4B45-8C2B-1D827E1E9D0A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íṡľîḓé">
              <a:extLst>
                <a:ext uri="{FF2B5EF4-FFF2-40B4-BE49-F238E27FC236}">
                  <a16:creationId xmlns:a16="http://schemas.microsoft.com/office/drawing/2014/main" xmlns="" id="{B2B60556-BB41-43F7-9EB4-0369B7A4801E}"/>
                </a:ext>
              </a:extLst>
            </p:cNvPr>
            <p:cNvSpPr/>
            <p:nvPr/>
          </p:nvSpPr>
          <p:spPr bwMode="auto">
            <a:xfrm>
              <a:off x="7769822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2" name="ïṩḻíḋe">
              <a:extLst>
                <a:ext uri="{FF2B5EF4-FFF2-40B4-BE49-F238E27FC236}">
                  <a16:creationId xmlns:a16="http://schemas.microsoft.com/office/drawing/2014/main" xmlns="" id="{B99AD187-F035-43BA-B180-D261015C1D48}"/>
                </a:ext>
              </a:extLst>
            </p:cNvPr>
            <p:cNvGrpSpPr/>
            <p:nvPr/>
          </p:nvGrpSpPr>
          <p:grpSpPr>
            <a:xfrm>
              <a:off x="8429020" y="3088347"/>
              <a:ext cx="3093055" cy="1111889"/>
              <a:chOff x="8429020" y="3161137"/>
              <a:chExt cx="3093055" cy="1111889"/>
            </a:xfrm>
          </p:grpSpPr>
          <p:sp>
            <p:nvSpPr>
              <p:cNvPr id="32" name="ïsḻiḓe">
                <a:extLst>
                  <a:ext uri="{FF2B5EF4-FFF2-40B4-BE49-F238E27FC236}">
                    <a16:creationId xmlns:a16="http://schemas.microsoft.com/office/drawing/2014/main" xmlns="" id="{F51FD642-7427-45A7-8FBB-493CFB279C06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ïṥḷíḑê">
                <a:extLst>
                  <a:ext uri="{FF2B5EF4-FFF2-40B4-BE49-F238E27FC236}">
                    <a16:creationId xmlns:a16="http://schemas.microsoft.com/office/drawing/2014/main" xmlns="" id="{CE22B81B-FE51-43F8-8167-FAA7C40EE2C4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3ED873D-51AF-4DA0-8353-70B15167688B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2A4F370C-5751-4DC3-BFC1-AA7CD5560A60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ṩlîďê">
              <a:extLst>
                <a:ext uri="{FF2B5EF4-FFF2-40B4-BE49-F238E27FC236}">
                  <a16:creationId xmlns:a16="http://schemas.microsoft.com/office/drawing/2014/main" xmlns="" id="{DB062036-6F3F-435A-87C2-36655C3BB9E8}"/>
                </a:ext>
              </a:extLst>
            </p:cNvPr>
            <p:cNvSpPr/>
            <p:nvPr/>
          </p:nvSpPr>
          <p:spPr>
            <a:xfrm>
              <a:off x="6456242" y="2692797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" name="îšļîdê">
              <a:extLst>
                <a:ext uri="{FF2B5EF4-FFF2-40B4-BE49-F238E27FC236}">
                  <a16:creationId xmlns:a16="http://schemas.microsoft.com/office/drawing/2014/main" xmlns="" id="{9BCF4341-EF2A-4E24-BE04-7A18B70D3E4F}"/>
                </a:ext>
              </a:extLst>
            </p:cNvPr>
            <p:cNvSpPr/>
            <p:nvPr/>
          </p:nvSpPr>
          <p:spPr>
            <a:xfrm>
              <a:off x="5671058" y="412837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7" name="íşlîḋe">
              <a:extLst>
                <a:ext uri="{FF2B5EF4-FFF2-40B4-BE49-F238E27FC236}">
                  <a16:creationId xmlns:a16="http://schemas.microsoft.com/office/drawing/2014/main" xmlns="" id="{098B35D8-507B-4066-BB66-A821D2858CF3}"/>
                </a:ext>
              </a:extLst>
            </p:cNvPr>
            <p:cNvSpPr/>
            <p:nvPr/>
          </p:nvSpPr>
          <p:spPr>
            <a:xfrm>
              <a:off x="4935361" y="347594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/>
                <a:t>02</a:t>
              </a:r>
              <a:endParaRPr lang="zh-CN" altLang="en-US" sz="2800" dirty="0"/>
            </a:p>
          </p:txBody>
        </p:sp>
        <p:sp>
          <p:nvSpPr>
            <p:cNvPr id="18" name="ïṣḷíḍé">
              <a:extLst>
                <a:ext uri="{FF2B5EF4-FFF2-40B4-BE49-F238E27FC236}">
                  <a16:creationId xmlns:a16="http://schemas.microsoft.com/office/drawing/2014/main" xmlns="" id="{6A96276D-967D-4CD8-872B-68352202AA67}"/>
                </a:ext>
              </a:extLst>
            </p:cNvPr>
            <p:cNvSpPr/>
            <p:nvPr/>
          </p:nvSpPr>
          <p:spPr bwMode="auto">
            <a:xfrm>
              <a:off x="3874633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îśľíḑê">
              <a:extLst>
                <a:ext uri="{FF2B5EF4-FFF2-40B4-BE49-F238E27FC236}">
                  <a16:creationId xmlns:a16="http://schemas.microsoft.com/office/drawing/2014/main" xmlns="" id="{32002700-ABEB-4E92-9475-F005859B6B20}"/>
                </a:ext>
              </a:extLst>
            </p:cNvPr>
            <p:cNvGrpSpPr/>
            <p:nvPr/>
          </p:nvGrpSpPr>
          <p:grpSpPr>
            <a:xfrm>
              <a:off x="669925" y="1479404"/>
              <a:ext cx="3093055" cy="1111889"/>
              <a:chOff x="8429020" y="3161137"/>
              <a:chExt cx="3093055" cy="1111889"/>
            </a:xfrm>
          </p:grpSpPr>
          <p:sp>
            <p:nvSpPr>
              <p:cNvPr id="30" name="iŝļîḑê">
                <a:extLst>
                  <a:ext uri="{FF2B5EF4-FFF2-40B4-BE49-F238E27FC236}">
                    <a16:creationId xmlns:a16="http://schemas.microsoft.com/office/drawing/2014/main" xmlns="" id="{FFE57012-B91E-4371-AB11-78C17780E27C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ïṥḷíďe">
                <a:extLst>
                  <a:ext uri="{FF2B5EF4-FFF2-40B4-BE49-F238E27FC236}">
                    <a16:creationId xmlns:a16="http://schemas.microsoft.com/office/drawing/2014/main" xmlns="" id="{C283E48C-697B-47AB-9A52-53FA0D916E72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0" name="iṣļîdê">
              <a:extLst>
                <a:ext uri="{FF2B5EF4-FFF2-40B4-BE49-F238E27FC236}">
                  <a16:creationId xmlns:a16="http://schemas.microsoft.com/office/drawing/2014/main" xmlns="" id="{E8D65753-4E18-4EF5-936E-97761DBFB0EA}"/>
                </a:ext>
              </a:extLst>
            </p:cNvPr>
            <p:cNvSpPr/>
            <p:nvPr/>
          </p:nvSpPr>
          <p:spPr bwMode="auto">
            <a:xfrm>
              <a:off x="3874631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îŝḷîde">
              <a:extLst>
                <a:ext uri="{FF2B5EF4-FFF2-40B4-BE49-F238E27FC236}">
                  <a16:creationId xmlns:a16="http://schemas.microsoft.com/office/drawing/2014/main" xmlns="" id="{F4E2E100-5E39-4E27-B986-6C3E9D9B6B44}"/>
                </a:ext>
              </a:extLst>
            </p:cNvPr>
            <p:cNvGrpSpPr/>
            <p:nvPr/>
          </p:nvGrpSpPr>
          <p:grpSpPr>
            <a:xfrm>
              <a:off x="669925" y="4697288"/>
              <a:ext cx="3093055" cy="1111889"/>
              <a:chOff x="8429020" y="3161137"/>
              <a:chExt cx="3093055" cy="1111889"/>
            </a:xfrm>
          </p:grpSpPr>
          <p:sp>
            <p:nvSpPr>
              <p:cNvPr id="28" name="ïsḻïḓé">
                <a:extLst>
                  <a:ext uri="{FF2B5EF4-FFF2-40B4-BE49-F238E27FC236}">
                    <a16:creationId xmlns:a16="http://schemas.microsoft.com/office/drawing/2014/main" xmlns="" id="{D3AA334F-3D9E-42DC-BC5D-F065385D3AC1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$lîḍe">
                <a:extLst>
                  <a:ext uri="{FF2B5EF4-FFF2-40B4-BE49-F238E27FC236}">
                    <a16:creationId xmlns:a16="http://schemas.microsoft.com/office/drawing/2014/main" xmlns="" id="{B8DA5819-BE57-4539-BF81-4E0AE021AA40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2" name="iS1îḑe">
              <a:extLst>
                <a:ext uri="{FF2B5EF4-FFF2-40B4-BE49-F238E27FC236}">
                  <a16:creationId xmlns:a16="http://schemas.microsoft.com/office/drawing/2014/main" xmlns="" id="{4ADF954A-7984-49C8-83BA-C815C55BA04A}"/>
                </a:ext>
              </a:extLst>
            </p:cNvPr>
            <p:cNvSpPr/>
            <p:nvPr/>
          </p:nvSpPr>
          <p:spPr bwMode="auto">
            <a:xfrm>
              <a:off x="3843838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23" name="íṩļïďè">
              <a:extLst>
                <a:ext uri="{FF2B5EF4-FFF2-40B4-BE49-F238E27FC236}">
                  <a16:creationId xmlns:a16="http://schemas.microsoft.com/office/drawing/2014/main" xmlns="" id="{C7C81398-DD7D-41C6-AC8E-5372C32BAA12}"/>
                </a:ext>
              </a:extLst>
            </p:cNvPr>
            <p:cNvGrpSpPr/>
            <p:nvPr/>
          </p:nvGrpSpPr>
          <p:grpSpPr>
            <a:xfrm>
              <a:off x="669925" y="3088347"/>
              <a:ext cx="3093055" cy="1111889"/>
              <a:chOff x="8429020" y="3161137"/>
              <a:chExt cx="3093055" cy="1111889"/>
            </a:xfrm>
          </p:grpSpPr>
          <p:sp>
            <p:nvSpPr>
              <p:cNvPr id="26" name="íşľîḓé">
                <a:extLst>
                  <a:ext uri="{FF2B5EF4-FFF2-40B4-BE49-F238E27FC236}">
                    <a16:creationId xmlns:a16="http://schemas.microsoft.com/office/drawing/2014/main" xmlns="" id="{B80B81BC-8916-4B55-BDBF-8CF2C23F7639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íş1iḍé">
                <a:extLst>
                  <a:ext uri="{FF2B5EF4-FFF2-40B4-BE49-F238E27FC236}">
                    <a16:creationId xmlns:a16="http://schemas.microsoft.com/office/drawing/2014/main" xmlns="" id="{0D324702-DEEB-4BD2-A5C0-F8CA5EA64617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F5B48B5-2469-4E4C-A743-8100D38E027F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F4699B11-329B-4FA4-AC5F-DBEFAB5C0B76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642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5ef66c05-6aa7-4286-b191-2d73895acf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5DBF2C-5165-4904-8D7E-C6CA3F18AF8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571" y="1137014"/>
            <a:ext cx="10839683" cy="5007213"/>
            <a:chOff x="673571" y="1137014"/>
            <a:chExt cx="10839683" cy="5007213"/>
          </a:xfrm>
        </p:grpSpPr>
        <p:sp>
          <p:nvSpPr>
            <p:cNvPr id="6" name="ïŝḻïḑè">
              <a:extLst>
                <a:ext uri="{FF2B5EF4-FFF2-40B4-BE49-F238E27FC236}">
                  <a16:creationId xmlns:a16="http://schemas.microsoft.com/office/drawing/2014/main" xmlns="" id="{1D37E71F-FE16-4333-BF8E-98FE1AF88014}"/>
                </a:ext>
              </a:extLst>
            </p:cNvPr>
            <p:cNvSpPr/>
            <p:nvPr/>
          </p:nvSpPr>
          <p:spPr bwMode="auto">
            <a:xfrm rot="10800000">
              <a:off x="4229165" y="2363084"/>
              <a:ext cx="3885258" cy="2585628"/>
            </a:xfrm>
            <a:custGeom>
              <a:avLst/>
              <a:gdLst>
                <a:gd name="T0" fmla="*/ 357 w 357"/>
                <a:gd name="T1" fmla="*/ 13 h 236"/>
                <a:gd name="T2" fmla="*/ 314 w 357"/>
                <a:gd name="T3" fmla="*/ 0 h 236"/>
                <a:gd name="T4" fmla="*/ 317 w 357"/>
                <a:gd name="T5" fmla="*/ 12 h 236"/>
                <a:gd name="T6" fmla="*/ 178 w 357"/>
                <a:gd name="T7" fmla="*/ 113 h 236"/>
                <a:gd name="T8" fmla="*/ 0 w 357"/>
                <a:gd name="T9" fmla="*/ 220 h 236"/>
                <a:gd name="T10" fmla="*/ 1 w 357"/>
                <a:gd name="T11" fmla="*/ 236 h 236"/>
                <a:gd name="T12" fmla="*/ 191 w 357"/>
                <a:gd name="T13" fmla="*/ 124 h 236"/>
                <a:gd name="T14" fmla="*/ 321 w 357"/>
                <a:gd name="T15" fmla="*/ 29 h 236"/>
                <a:gd name="T16" fmla="*/ 324 w 357"/>
                <a:gd name="T17" fmla="*/ 44 h 236"/>
                <a:gd name="T18" fmla="*/ 357 w 357"/>
                <a:gd name="T19" fmla="*/ 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236">
                  <a:moveTo>
                    <a:pt x="357" y="13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277" y="25"/>
                    <a:pt x="224" y="54"/>
                    <a:pt x="178" y="113"/>
                  </a:cubicBezTo>
                  <a:cubicBezTo>
                    <a:pt x="131" y="174"/>
                    <a:pt x="66" y="213"/>
                    <a:pt x="0" y="220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72" y="229"/>
                    <a:pt x="142" y="188"/>
                    <a:pt x="191" y="124"/>
                  </a:cubicBezTo>
                  <a:cubicBezTo>
                    <a:pt x="235" y="68"/>
                    <a:pt x="283" y="41"/>
                    <a:pt x="321" y="29"/>
                  </a:cubicBezTo>
                  <a:cubicBezTo>
                    <a:pt x="324" y="44"/>
                    <a:pt x="324" y="44"/>
                    <a:pt x="324" y="44"/>
                  </a:cubicBezTo>
                  <a:lnTo>
                    <a:pt x="357" y="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7" name="íşḷîďê">
              <a:extLst>
                <a:ext uri="{FF2B5EF4-FFF2-40B4-BE49-F238E27FC236}">
                  <a16:creationId xmlns:a16="http://schemas.microsoft.com/office/drawing/2014/main" xmlns="" id="{F9BBDEE5-1C4B-40AE-A4A3-E0FF2C0DFC75}"/>
                </a:ext>
              </a:extLst>
            </p:cNvPr>
            <p:cNvSpPr/>
            <p:nvPr/>
          </p:nvSpPr>
          <p:spPr bwMode="auto">
            <a:xfrm rot="10800000">
              <a:off x="8778585" y="2396984"/>
              <a:ext cx="1066030" cy="996962"/>
            </a:xfrm>
            <a:custGeom>
              <a:avLst/>
              <a:gdLst>
                <a:gd name="T0" fmla="*/ 98 w 98"/>
                <a:gd name="T1" fmla="*/ 83 h 91"/>
                <a:gd name="T2" fmla="*/ 70 w 98"/>
                <a:gd name="T3" fmla="*/ 49 h 91"/>
                <a:gd name="T4" fmla="*/ 65 w 98"/>
                <a:gd name="T5" fmla="*/ 61 h 91"/>
                <a:gd name="T6" fmla="*/ 16 w 98"/>
                <a:gd name="T7" fmla="*/ 0 h 91"/>
                <a:gd name="T8" fmla="*/ 0 w 98"/>
                <a:gd name="T9" fmla="*/ 4 h 91"/>
                <a:gd name="T10" fmla="*/ 59 w 98"/>
                <a:gd name="T11" fmla="*/ 78 h 91"/>
                <a:gd name="T12" fmla="*/ 54 w 98"/>
                <a:gd name="T13" fmla="*/ 91 h 91"/>
                <a:gd name="T14" fmla="*/ 98 w 98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91">
                  <a:moveTo>
                    <a:pt x="98" y="83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40" y="48"/>
                    <a:pt x="23" y="26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36"/>
                    <a:pt x="28" y="61"/>
                    <a:pt x="59" y="78"/>
                  </a:cubicBezTo>
                  <a:cubicBezTo>
                    <a:pt x="54" y="91"/>
                    <a:pt x="54" y="91"/>
                    <a:pt x="54" y="91"/>
                  </a:cubicBezTo>
                  <a:lnTo>
                    <a:pt x="98" y="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8" name="išḷïḋe">
              <a:extLst>
                <a:ext uri="{FF2B5EF4-FFF2-40B4-BE49-F238E27FC236}">
                  <a16:creationId xmlns:a16="http://schemas.microsoft.com/office/drawing/2014/main" xmlns="" id="{7FC9B4A7-BE05-466E-8EDD-1BEE2CC524E8}"/>
                </a:ext>
              </a:extLst>
            </p:cNvPr>
            <p:cNvSpPr/>
            <p:nvPr/>
          </p:nvSpPr>
          <p:spPr bwMode="auto">
            <a:xfrm rot="10800000">
              <a:off x="8648207" y="4050369"/>
              <a:ext cx="1087505" cy="876771"/>
            </a:xfrm>
            <a:custGeom>
              <a:avLst/>
              <a:gdLst>
                <a:gd name="T0" fmla="*/ 100 w 100"/>
                <a:gd name="T1" fmla="*/ 17 h 80"/>
                <a:gd name="T2" fmla="*/ 97 w 100"/>
                <a:gd name="T3" fmla="*/ 0 h 80"/>
                <a:gd name="T4" fmla="*/ 14 w 100"/>
                <a:gd name="T5" fmla="*/ 43 h 80"/>
                <a:gd name="T6" fmla="*/ 3 w 100"/>
                <a:gd name="T7" fmla="*/ 36 h 80"/>
                <a:gd name="T8" fmla="*/ 0 w 100"/>
                <a:gd name="T9" fmla="*/ 80 h 80"/>
                <a:gd name="T10" fmla="*/ 40 w 100"/>
                <a:gd name="T11" fmla="*/ 60 h 80"/>
                <a:gd name="T12" fmla="*/ 28 w 100"/>
                <a:gd name="T13" fmla="*/ 52 h 80"/>
                <a:gd name="T14" fmla="*/ 100 w 100"/>
                <a:gd name="T15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0">
                  <a:moveTo>
                    <a:pt x="100" y="17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62" y="6"/>
                    <a:pt x="33" y="21"/>
                    <a:pt x="14" y="4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45" y="34"/>
                    <a:pt x="70" y="22"/>
                    <a:pt x="10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grpSp>
          <p:nvGrpSpPr>
            <p:cNvPr id="9" name="íšļïḍé">
              <a:extLst>
                <a:ext uri="{FF2B5EF4-FFF2-40B4-BE49-F238E27FC236}">
                  <a16:creationId xmlns:a16="http://schemas.microsoft.com/office/drawing/2014/main" xmlns="" id="{32D76892-569E-420C-8BC5-FCE09E3036A5}"/>
                </a:ext>
              </a:extLst>
            </p:cNvPr>
            <p:cNvGrpSpPr/>
            <p:nvPr/>
          </p:nvGrpSpPr>
          <p:grpSpPr>
            <a:xfrm>
              <a:off x="673571" y="1137014"/>
              <a:ext cx="2593447" cy="1097821"/>
              <a:chOff x="673572" y="1137014"/>
              <a:chExt cx="2194754" cy="1097821"/>
            </a:xfrm>
          </p:grpSpPr>
          <p:sp>
            <p:nvSpPr>
              <p:cNvPr id="34" name="îṩlîḑê">
                <a:extLst>
                  <a:ext uri="{FF2B5EF4-FFF2-40B4-BE49-F238E27FC236}">
                    <a16:creationId xmlns:a16="http://schemas.microsoft.com/office/drawing/2014/main" xmlns="" id="{7DB4EF1E-DA15-457B-A20D-61C1A3A1797E}"/>
                  </a:ext>
                </a:extLst>
              </p:cNvPr>
              <p:cNvSpPr/>
              <p:nvPr/>
            </p:nvSpPr>
            <p:spPr bwMode="auto">
              <a:xfrm>
                <a:off x="673573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iṣľïdê">
                <a:extLst>
                  <a:ext uri="{FF2B5EF4-FFF2-40B4-BE49-F238E27FC236}">
                    <a16:creationId xmlns:a16="http://schemas.microsoft.com/office/drawing/2014/main" xmlns="" id="{2995E004-A9C5-4E21-B5E5-5267AD540847}"/>
                  </a:ext>
                </a:extLst>
              </p:cNvPr>
              <p:cNvSpPr txBox="1"/>
              <p:nvPr/>
            </p:nvSpPr>
            <p:spPr bwMode="auto">
              <a:xfrm>
                <a:off x="673572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ŝļíďê">
              <a:extLst>
                <a:ext uri="{FF2B5EF4-FFF2-40B4-BE49-F238E27FC236}">
                  <a16:creationId xmlns:a16="http://schemas.microsoft.com/office/drawing/2014/main" xmlns="" id="{CEE1EF36-3FD0-42B0-825F-F5D49D75C5FD}"/>
                </a:ext>
              </a:extLst>
            </p:cNvPr>
            <p:cNvGrpSpPr/>
            <p:nvPr/>
          </p:nvGrpSpPr>
          <p:grpSpPr>
            <a:xfrm>
              <a:off x="8711102" y="1137014"/>
              <a:ext cx="2746736" cy="1097821"/>
              <a:chOff x="9263084" y="1137014"/>
              <a:chExt cx="2194754" cy="1097821"/>
            </a:xfrm>
          </p:grpSpPr>
          <p:sp>
            <p:nvSpPr>
              <p:cNvPr id="32" name="ïṩlïḍè">
                <a:extLst>
                  <a:ext uri="{FF2B5EF4-FFF2-40B4-BE49-F238E27FC236}">
                    <a16:creationId xmlns:a16="http://schemas.microsoft.com/office/drawing/2014/main" xmlns="" id="{EE0CF9E7-531E-4A84-9484-45443A634350}"/>
                  </a:ext>
                </a:extLst>
              </p:cNvPr>
              <p:cNvSpPr/>
              <p:nvPr/>
            </p:nvSpPr>
            <p:spPr bwMode="auto">
              <a:xfrm>
                <a:off x="9263085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sliḑè">
                <a:extLst>
                  <a:ext uri="{FF2B5EF4-FFF2-40B4-BE49-F238E27FC236}">
                    <a16:creationId xmlns:a16="http://schemas.microsoft.com/office/drawing/2014/main" xmlns="" id="{987D89D3-2DE6-4B8D-866B-E7960066CEB4}"/>
                  </a:ext>
                </a:extLst>
              </p:cNvPr>
              <p:cNvSpPr txBox="1"/>
              <p:nvPr/>
            </p:nvSpPr>
            <p:spPr bwMode="auto">
              <a:xfrm>
                <a:off x="9263084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ṡliḍé">
              <a:extLst>
                <a:ext uri="{FF2B5EF4-FFF2-40B4-BE49-F238E27FC236}">
                  <a16:creationId xmlns:a16="http://schemas.microsoft.com/office/drawing/2014/main" xmlns="" id="{D77CB15A-42B5-452A-8086-EC509169DC02}"/>
                </a:ext>
              </a:extLst>
            </p:cNvPr>
            <p:cNvGrpSpPr/>
            <p:nvPr/>
          </p:nvGrpSpPr>
          <p:grpSpPr>
            <a:xfrm>
              <a:off x="673571" y="5046406"/>
              <a:ext cx="2593447" cy="1097821"/>
              <a:chOff x="673572" y="5046406"/>
              <a:chExt cx="2194754" cy="1097821"/>
            </a:xfrm>
          </p:grpSpPr>
          <p:sp>
            <p:nvSpPr>
              <p:cNvPr id="30" name="íślïďé">
                <a:extLst>
                  <a:ext uri="{FF2B5EF4-FFF2-40B4-BE49-F238E27FC236}">
                    <a16:creationId xmlns:a16="http://schemas.microsoft.com/office/drawing/2014/main" xmlns="" id="{4667DD81-B599-4D6E-B74E-A87918B2679E}"/>
                  </a:ext>
                </a:extLst>
              </p:cNvPr>
              <p:cNvSpPr/>
              <p:nvPr/>
            </p:nvSpPr>
            <p:spPr bwMode="auto">
              <a:xfrm>
                <a:off x="673573" y="5488210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ïṡľíḍè">
                <a:extLst>
                  <a:ext uri="{FF2B5EF4-FFF2-40B4-BE49-F238E27FC236}">
                    <a16:creationId xmlns:a16="http://schemas.microsoft.com/office/drawing/2014/main" xmlns="" id="{BDA85717-BD49-413C-85D2-C2376409882F}"/>
                  </a:ext>
                </a:extLst>
              </p:cNvPr>
              <p:cNvSpPr txBox="1"/>
              <p:nvPr/>
            </p:nvSpPr>
            <p:spPr bwMode="auto">
              <a:xfrm>
                <a:off x="673572" y="5046406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Sļîďè">
              <a:extLst>
                <a:ext uri="{FF2B5EF4-FFF2-40B4-BE49-F238E27FC236}">
                  <a16:creationId xmlns:a16="http://schemas.microsoft.com/office/drawing/2014/main" xmlns="" id="{C1B78830-D259-4B86-AB29-917FF68BB208}"/>
                </a:ext>
              </a:extLst>
            </p:cNvPr>
            <p:cNvGrpSpPr/>
            <p:nvPr/>
          </p:nvGrpSpPr>
          <p:grpSpPr>
            <a:xfrm>
              <a:off x="8766518" y="5046406"/>
              <a:ext cx="2746736" cy="1097821"/>
              <a:chOff x="9318500" y="4972518"/>
              <a:chExt cx="2194754" cy="1097821"/>
            </a:xfrm>
          </p:grpSpPr>
          <p:sp>
            <p:nvSpPr>
              <p:cNvPr id="28" name="î$1iḓê">
                <a:extLst>
                  <a:ext uri="{FF2B5EF4-FFF2-40B4-BE49-F238E27FC236}">
                    <a16:creationId xmlns:a16="http://schemas.microsoft.com/office/drawing/2014/main" xmlns="" id="{88BE25F0-AD29-456E-A34A-326418DF6C64}"/>
                  </a:ext>
                </a:extLst>
              </p:cNvPr>
              <p:cNvSpPr/>
              <p:nvPr/>
            </p:nvSpPr>
            <p:spPr bwMode="auto">
              <a:xfrm>
                <a:off x="9318501" y="5414322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ṩḻïḓè">
                <a:extLst>
                  <a:ext uri="{FF2B5EF4-FFF2-40B4-BE49-F238E27FC236}">
                    <a16:creationId xmlns:a16="http://schemas.microsoft.com/office/drawing/2014/main" xmlns="" id="{DEA02345-F0AA-4BBB-A35A-0F534D0E2555}"/>
                  </a:ext>
                </a:extLst>
              </p:cNvPr>
              <p:cNvSpPr txBox="1"/>
              <p:nvPr/>
            </p:nvSpPr>
            <p:spPr bwMode="auto">
              <a:xfrm>
                <a:off x="9318500" y="4972518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îṡľíḍe">
              <a:extLst>
                <a:ext uri="{FF2B5EF4-FFF2-40B4-BE49-F238E27FC236}">
                  <a16:creationId xmlns:a16="http://schemas.microsoft.com/office/drawing/2014/main" xmlns="" id="{07766400-4AF7-4955-8099-4A07D1C59C7A}"/>
                </a:ext>
              </a:extLst>
            </p:cNvPr>
            <p:cNvSpPr/>
            <p:nvPr/>
          </p:nvSpPr>
          <p:spPr bwMode="auto">
            <a:xfrm>
              <a:off x="7960495" y="4323883"/>
              <a:ext cx="1031244" cy="1052425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14" name="iṩḻïḋè">
              <a:extLst>
                <a:ext uri="{FF2B5EF4-FFF2-40B4-BE49-F238E27FC236}">
                  <a16:creationId xmlns:a16="http://schemas.microsoft.com/office/drawing/2014/main" xmlns="" id="{20D11C80-DD94-45D9-A2F5-AA88167D4C7B}"/>
                </a:ext>
              </a:extLst>
            </p:cNvPr>
            <p:cNvSpPr/>
            <p:nvPr/>
          </p:nvSpPr>
          <p:spPr bwMode="auto">
            <a:xfrm>
              <a:off x="8241132" y="4624104"/>
              <a:ext cx="469970" cy="4519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îSļïďé">
              <a:extLst>
                <a:ext uri="{FF2B5EF4-FFF2-40B4-BE49-F238E27FC236}">
                  <a16:creationId xmlns:a16="http://schemas.microsoft.com/office/drawing/2014/main" xmlns="" id="{CEDBE251-CAAE-4819-9CE2-C4C548AE9D80}"/>
                </a:ext>
              </a:extLst>
            </p:cNvPr>
            <p:cNvSpPr/>
            <p:nvPr/>
          </p:nvSpPr>
          <p:spPr bwMode="auto">
            <a:xfrm rot="10800000">
              <a:off x="4097256" y="2363084"/>
              <a:ext cx="3876055" cy="2596414"/>
            </a:xfrm>
            <a:custGeom>
              <a:avLst/>
              <a:gdLst>
                <a:gd name="T0" fmla="*/ 178 w 356"/>
                <a:gd name="T1" fmla="*/ 114 h 237"/>
                <a:gd name="T2" fmla="*/ 40 w 356"/>
                <a:gd name="T3" fmla="*/ 13 h 237"/>
                <a:gd name="T4" fmla="*/ 43 w 356"/>
                <a:gd name="T5" fmla="*/ 0 h 237"/>
                <a:gd name="T6" fmla="*/ 0 w 356"/>
                <a:gd name="T7" fmla="*/ 11 h 237"/>
                <a:gd name="T8" fmla="*/ 32 w 356"/>
                <a:gd name="T9" fmla="*/ 43 h 237"/>
                <a:gd name="T10" fmla="*/ 35 w 356"/>
                <a:gd name="T11" fmla="*/ 29 h 237"/>
                <a:gd name="T12" fmla="*/ 165 w 356"/>
                <a:gd name="T13" fmla="*/ 125 h 237"/>
                <a:gd name="T14" fmla="*/ 354 w 356"/>
                <a:gd name="T15" fmla="*/ 237 h 237"/>
                <a:gd name="T16" fmla="*/ 356 w 356"/>
                <a:gd name="T17" fmla="*/ 220 h 237"/>
                <a:gd name="T18" fmla="*/ 178 w 356"/>
                <a:gd name="T19" fmla="*/ 1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6" h="237">
                  <a:moveTo>
                    <a:pt x="178" y="114"/>
                  </a:moveTo>
                  <a:cubicBezTo>
                    <a:pt x="132" y="54"/>
                    <a:pt x="79" y="26"/>
                    <a:pt x="40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72" y="42"/>
                    <a:pt x="121" y="68"/>
                    <a:pt x="165" y="125"/>
                  </a:cubicBezTo>
                  <a:cubicBezTo>
                    <a:pt x="214" y="189"/>
                    <a:pt x="283" y="230"/>
                    <a:pt x="354" y="237"/>
                  </a:cubicBezTo>
                  <a:cubicBezTo>
                    <a:pt x="356" y="220"/>
                    <a:pt x="356" y="220"/>
                    <a:pt x="356" y="220"/>
                  </a:cubicBezTo>
                  <a:cubicBezTo>
                    <a:pt x="290" y="213"/>
                    <a:pt x="225" y="175"/>
                    <a:pt x="178" y="1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6" name="îṩ1ïḋe">
              <a:extLst>
                <a:ext uri="{FF2B5EF4-FFF2-40B4-BE49-F238E27FC236}">
                  <a16:creationId xmlns:a16="http://schemas.microsoft.com/office/drawing/2014/main" xmlns="" id="{4EB03AE1-9ABD-4870-BB88-32C47EAD9889}"/>
                </a:ext>
              </a:extLst>
            </p:cNvPr>
            <p:cNvSpPr/>
            <p:nvPr/>
          </p:nvSpPr>
          <p:spPr bwMode="auto">
            <a:xfrm rot="10800000">
              <a:off x="2324118" y="2396984"/>
              <a:ext cx="1098242" cy="1248128"/>
            </a:xfrm>
            <a:custGeom>
              <a:avLst/>
              <a:gdLst>
                <a:gd name="T0" fmla="*/ 101 w 101"/>
                <a:gd name="T1" fmla="*/ 0 h 114"/>
                <a:gd name="T2" fmla="*/ 84 w 101"/>
                <a:gd name="T3" fmla="*/ 0 h 114"/>
                <a:gd name="T4" fmla="*/ 31 w 101"/>
                <a:gd name="T5" fmla="*/ 85 h 114"/>
                <a:gd name="T6" fmla="*/ 26 w 101"/>
                <a:gd name="T7" fmla="*/ 73 h 114"/>
                <a:gd name="T8" fmla="*/ 0 w 101"/>
                <a:gd name="T9" fmla="*/ 109 h 114"/>
                <a:gd name="T10" fmla="*/ 44 w 101"/>
                <a:gd name="T11" fmla="*/ 114 h 114"/>
                <a:gd name="T12" fmla="*/ 38 w 101"/>
                <a:gd name="T13" fmla="*/ 100 h 114"/>
                <a:gd name="T14" fmla="*/ 101 w 101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37"/>
                    <a:pt x="65" y="67"/>
                    <a:pt x="31" y="85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78" y="80"/>
                    <a:pt x="101" y="4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7" name="íṡlide">
              <a:extLst>
                <a:ext uri="{FF2B5EF4-FFF2-40B4-BE49-F238E27FC236}">
                  <a16:creationId xmlns:a16="http://schemas.microsoft.com/office/drawing/2014/main" xmlns="" id="{3A62EF56-23BA-472B-A54E-BECCF18706DE}"/>
                </a:ext>
              </a:extLst>
            </p:cNvPr>
            <p:cNvSpPr/>
            <p:nvPr/>
          </p:nvSpPr>
          <p:spPr bwMode="auto">
            <a:xfrm rot="10800000">
              <a:off x="2486706" y="4050370"/>
              <a:ext cx="1033819" cy="876771"/>
            </a:xfrm>
            <a:custGeom>
              <a:avLst/>
              <a:gdLst>
                <a:gd name="T0" fmla="*/ 83 w 95"/>
                <a:gd name="T1" fmla="*/ 42 h 80"/>
                <a:gd name="T2" fmla="*/ 3 w 95"/>
                <a:gd name="T3" fmla="*/ 0 h 80"/>
                <a:gd name="T4" fmla="*/ 0 w 95"/>
                <a:gd name="T5" fmla="*/ 17 h 80"/>
                <a:gd name="T6" fmla="*/ 67 w 95"/>
                <a:gd name="T7" fmla="*/ 51 h 80"/>
                <a:gd name="T8" fmla="*/ 56 w 95"/>
                <a:gd name="T9" fmla="*/ 57 h 80"/>
                <a:gd name="T10" fmla="*/ 94 w 95"/>
                <a:gd name="T11" fmla="*/ 80 h 80"/>
                <a:gd name="T12" fmla="*/ 95 w 95"/>
                <a:gd name="T13" fmla="*/ 35 h 80"/>
                <a:gd name="T14" fmla="*/ 83 w 95"/>
                <a:gd name="T1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0">
                  <a:moveTo>
                    <a:pt x="83" y="42"/>
                  </a:moveTo>
                  <a:cubicBezTo>
                    <a:pt x="64" y="21"/>
                    <a:pt x="36" y="6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8" y="22"/>
                    <a:pt x="51" y="34"/>
                    <a:pt x="67" y="51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5" y="35"/>
                    <a:pt x="95" y="35"/>
                    <a:pt x="95" y="35"/>
                  </a:cubicBezTo>
                  <a:lnTo>
                    <a:pt x="83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sp>
          <p:nvSpPr>
            <p:cNvPr id="18" name="îṥļïḋé">
              <a:extLst>
                <a:ext uri="{FF2B5EF4-FFF2-40B4-BE49-F238E27FC236}">
                  <a16:creationId xmlns:a16="http://schemas.microsoft.com/office/drawing/2014/main" xmlns="" id="{FF35C6A7-B328-42BF-94C9-9711FA980ACE}"/>
                </a:ext>
              </a:extLst>
            </p:cNvPr>
            <p:cNvSpPr/>
            <p:nvPr/>
          </p:nvSpPr>
          <p:spPr bwMode="auto">
            <a:xfrm>
              <a:off x="1900526" y="3001621"/>
              <a:ext cx="1031244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9" name="iṣḻiḍê">
              <a:extLst>
                <a:ext uri="{FF2B5EF4-FFF2-40B4-BE49-F238E27FC236}">
                  <a16:creationId xmlns:a16="http://schemas.microsoft.com/office/drawing/2014/main" xmlns="" id="{6B6E9EE7-F75F-4307-B8F4-8217BFA998FC}"/>
                </a:ext>
              </a:extLst>
            </p:cNvPr>
            <p:cNvSpPr/>
            <p:nvPr/>
          </p:nvSpPr>
          <p:spPr bwMode="auto">
            <a:xfrm>
              <a:off x="9245905" y="3001621"/>
              <a:ext cx="1045569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0" name="îṧḻïḑé">
              <a:extLst>
                <a:ext uri="{FF2B5EF4-FFF2-40B4-BE49-F238E27FC236}">
                  <a16:creationId xmlns:a16="http://schemas.microsoft.com/office/drawing/2014/main" xmlns="" id="{ECA2CE4D-F8D6-4499-95C9-6926351C3FD3}"/>
                </a:ext>
              </a:extLst>
            </p:cNvPr>
            <p:cNvSpPr/>
            <p:nvPr/>
          </p:nvSpPr>
          <p:spPr bwMode="auto">
            <a:xfrm>
              <a:off x="7736420" y="1904932"/>
              <a:ext cx="1031244" cy="1038037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1" name="ísľidè">
              <a:extLst>
                <a:ext uri="{FF2B5EF4-FFF2-40B4-BE49-F238E27FC236}">
                  <a16:creationId xmlns:a16="http://schemas.microsoft.com/office/drawing/2014/main" xmlns="" id="{DF86480C-A448-4F1F-B2E9-AC7B42C55E5E}"/>
                </a:ext>
              </a:extLst>
            </p:cNvPr>
            <p:cNvSpPr/>
            <p:nvPr/>
          </p:nvSpPr>
          <p:spPr bwMode="auto">
            <a:xfrm>
              <a:off x="8020576" y="2221895"/>
              <a:ext cx="462932" cy="40411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íš1iďe">
              <a:extLst>
                <a:ext uri="{FF2B5EF4-FFF2-40B4-BE49-F238E27FC236}">
                  <a16:creationId xmlns:a16="http://schemas.microsoft.com/office/drawing/2014/main" xmlns="" id="{8CD04A3F-F863-4296-A576-CD8332272FBB}"/>
                </a:ext>
              </a:extLst>
            </p:cNvPr>
            <p:cNvSpPr/>
            <p:nvPr/>
          </p:nvSpPr>
          <p:spPr bwMode="auto">
            <a:xfrm>
              <a:off x="3426518" y="1904932"/>
              <a:ext cx="1045569" cy="1038037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3" name="ïšľïḋé">
              <a:extLst>
                <a:ext uri="{FF2B5EF4-FFF2-40B4-BE49-F238E27FC236}">
                  <a16:creationId xmlns:a16="http://schemas.microsoft.com/office/drawing/2014/main" xmlns="" id="{475908BF-C727-4D43-82B6-DCF67B5105B5}"/>
                </a:ext>
              </a:extLst>
            </p:cNvPr>
            <p:cNvSpPr/>
            <p:nvPr/>
          </p:nvSpPr>
          <p:spPr bwMode="auto">
            <a:xfrm>
              <a:off x="3689644" y="2164779"/>
              <a:ext cx="519316" cy="51834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4" name="ïŝḷiḓè">
              <a:extLst>
                <a:ext uri="{FF2B5EF4-FFF2-40B4-BE49-F238E27FC236}">
                  <a16:creationId xmlns:a16="http://schemas.microsoft.com/office/drawing/2014/main" xmlns="" id="{4949D657-4854-4976-9230-68E57C4FD129}"/>
                </a:ext>
              </a:extLst>
            </p:cNvPr>
            <p:cNvSpPr/>
            <p:nvPr/>
          </p:nvSpPr>
          <p:spPr bwMode="auto">
            <a:xfrm>
              <a:off x="3159353" y="4323883"/>
              <a:ext cx="1045569" cy="1052425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5" name="ïṡ1iḋè">
              <a:extLst>
                <a:ext uri="{FF2B5EF4-FFF2-40B4-BE49-F238E27FC236}">
                  <a16:creationId xmlns:a16="http://schemas.microsoft.com/office/drawing/2014/main" xmlns="" id="{EE40A8DD-B17E-498A-BB1B-B1CAFD27B36C}"/>
                </a:ext>
              </a:extLst>
            </p:cNvPr>
            <p:cNvSpPr/>
            <p:nvPr/>
          </p:nvSpPr>
          <p:spPr bwMode="auto">
            <a:xfrm>
              <a:off x="3411998" y="4650245"/>
              <a:ext cx="540278" cy="39970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6" name="íṥḻîďê">
              <a:extLst>
                <a:ext uri="{FF2B5EF4-FFF2-40B4-BE49-F238E27FC236}">
                  <a16:creationId xmlns:a16="http://schemas.microsoft.com/office/drawing/2014/main" xmlns="" id="{1A622A88-CE43-4EC1-B30B-2BDED3DEE214}"/>
                </a:ext>
              </a:extLst>
            </p:cNvPr>
            <p:cNvSpPr/>
            <p:nvPr/>
          </p:nvSpPr>
          <p:spPr bwMode="auto">
            <a:xfrm>
              <a:off x="3024131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îṡľiḑè">
              <a:extLst>
                <a:ext uri="{FF2B5EF4-FFF2-40B4-BE49-F238E27FC236}">
                  <a16:creationId xmlns:a16="http://schemas.microsoft.com/office/drawing/2014/main" xmlns="" id="{BD8CFCCD-3336-40F6-81B4-5037E5C3BA55}"/>
                </a:ext>
              </a:extLst>
            </p:cNvPr>
            <p:cNvSpPr/>
            <p:nvPr/>
          </p:nvSpPr>
          <p:spPr bwMode="auto">
            <a:xfrm>
              <a:off x="6958792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92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731edfa5-9c97-4e89-9904-5c11a6a0f7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CE71A6F-8EFC-4E24-83C0-F9E37BD8D22A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0400" y="1879685"/>
            <a:ext cx="10858500" cy="3505030"/>
            <a:chOff x="660400" y="1879685"/>
            <a:chExt cx="10858500" cy="3505030"/>
          </a:xfrm>
        </p:grpSpPr>
        <p:sp>
          <p:nvSpPr>
            <p:cNvPr id="6" name="iŝ1íďe">
              <a:extLst>
                <a:ext uri="{FF2B5EF4-FFF2-40B4-BE49-F238E27FC236}">
                  <a16:creationId xmlns:a16="http://schemas.microsoft.com/office/drawing/2014/main" xmlns="" id="{EDBE058E-180D-4AB1-ADB9-2F4CC7C85600}"/>
                </a:ext>
              </a:extLst>
            </p:cNvPr>
            <p:cNvSpPr/>
            <p:nvPr/>
          </p:nvSpPr>
          <p:spPr>
            <a:xfrm>
              <a:off x="660400" y="2612039"/>
              <a:ext cx="1782000" cy="1268280"/>
            </a:xfrm>
            <a:prstGeom prst="rect">
              <a:avLst/>
            </a:prstGeom>
            <a:blipFill>
              <a:blip r:embed="rId4"/>
              <a:stretch>
                <a:fillRect l="-3403" r="-335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î$líḓè">
              <a:extLst>
                <a:ext uri="{FF2B5EF4-FFF2-40B4-BE49-F238E27FC236}">
                  <a16:creationId xmlns:a16="http://schemas.microsoft.com/office/drawing/2014/main" xmlns="" id="{2231B09C-B174-4E46-A0DA-7A90717E3EF5}"/>
                </a:ext>
              </a:extLst>
            </p:cNvPr>
            <p:cNvSpPr/>
            <p:nvPr/>
          </p:nvSpPr>
          <p:spPr>
            <a:xfrm>
              <a:off x="660400" y="3526833"/>
              <a:ext cx="1782000" cy="353487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200" dirty="0"/>
            </a:p>
          </p:txBody>
        </p:sp>
        <p:sp>
          <p:nvSpPr>
            <p:cNvPr id="8" name="íŝḻiḑê">
              <a:extLst>
                <a:ext uri="{FF2B5EF4-FFF2-40B4-BE49-F238E27FC236}">
                  <a16:creationId xmlns:a16="http://schemas.microsoft.com/office/drawing/2014/main" xmlns="" id="{31218AEA-13A0-4D15-AF8E-1A1121230299}"/>
                </a:ext>
              </a:extLst>
            </p:cNvPr>
            <p:cNvSpPr/>
            <p:nvPr/>
          </p:nvSpPr>
          <p:spPr>
            <a:xfrm>
              <a:off x="2478699" y="2612039"/>
              <a:ext cx="1776002" cy="1268280"/>
            </a:xfrm>
            <a:prstGeom prst="rect">
              <a:avLst/>
            </a:prstGeom>
            <a:blipFill>
              <a:blip r:embed="rId5"/>
              <a:stretch>
                <a:fillRect l="-1130" r="-111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ïşḷiḋè">
              <a:extLst>
                <a:ext uri="{FF2B5EF4-FFF2-40B4-BE49-F238E27FC236}">
                  <a16:creationId xmlns:a16="http://schemas.microsoft.com/office/drawing/2014/main" xmlns="" id="{474EE3A9-D238-4394-9D27-0818B8621244}"/>
                </a:ext>
              </a:extLst>
            </p:cNvPr>
            <p:cNvSpPr/>
            <p:nvPr/>
          </p:nvSpPr>
          <p:spPr>
            <a:xfrm>
              <a:off x="2478699" y="3526833"/>
              <a:ext cx="1776002" cy="353487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200" dirty="0"/>
            </a:p>
          </p:txBody>
        </p:sp>
        <p:sp>
          <p:nvSpPr>
            <p:cNvPr id="10" name="iS1ïďê">
              <a:extLst>
                <a:ext uri="{FF2B5EF4-FFF2-40B4-BE49-F238E27FC236}">
                  <a16:creationId xmlns:a16="http://schemas.microsoft.com/office/drawing/2014/main" xmlns="" id="{31375BCA-C41A-4D26-8A05-39C5BB581472}"/>
                </a:ext>
              </a:extLst>
            </p:cNvPr>
            <p:cNvSpPr/>
            <p:nvPr/>
          </p:nvSpPr>
          <p:spPr>
            <a:xfrm>
              <a:off x="4291000" y="2612039"/>
              <a:ext cx="1782000" cy="1268280"/>
            </a:xfrm>
            <a:prstGeom prst="rect">
              <a:avLst/>
            </a:prstGeom>
            <a:blipFill>
              <a:blip r:embed="rId6"/>
              <a:stretch>
                <a:fillRect l="-3403" r="-335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iSlîḋè">
              <a:extLst>
                <a:ext uri="{FF2B5EF4-FFF2-40B4-BE49-F238E27FC236}">
                  <a16:creationId xmlns:a16="http://schemas.microsoft.com/office/drawing/2014/main" xmlns="" id="{223DE29A-0F2A-47AA-B3DE-4FCCC8C795BF}"/>
                </a:ext>
              </a:extLst>
            </p:cNvPr>
            <p:cNvSpPr/>
            <p:nvPr/>
          </p:nvSpPr>
          <p:spPr>
            <a:xfrm>
              <a:off x="4291000" y="3526833"/>
              <a:ext cx="1782000" cy="353487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200" dirty="0"/>
            </a:p>
          </p:txBody>
        </p:sp>
        <p:sp>
          <p:nvSpPr>
            <p:cNvPr id="12" name="îṣļîḍe">
              <a:extLst>
                <a:ext uri="{FF2B5EF4-FFF2-40B4-BE49-F238E27FC236}">
                  <a16:creationId xmlns:a16="http://schemas.microsoft.com/office/drawing/2014/main" xmlns="" id="{ABB20CF2-A394-4B1B-8B48-206D3F908C7E}"/>
                </a:ext>
              </a:extLst>
            </p:cNvPr>
            <p:cNvSpPr/>
            <p:nvPr/>
          </p:nvSpPr>
          <p:spPr>
            <a:xfrm>
              <a:off x="6106300" y="2612039"/>
              <a:ext cx="1782000" cy="1268280"/>
            </a:xfrm>
            <a:prstGeom prst="rect">
              <a:avLst/>
            </a:prstGeom>
            <a:blipFill>
              <a:blip r:embed="rId7"/>
              <a:stretch>
                <a:fillRect l="-3403" r="-335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îś1îḑè">
              <a:extLst>
                <a:ext uri="{FF2B5EF4-FFF2-40B4-BE49-F238E27FC236}">
                  <a16:creationId xmlns:a16="http://schemas.microsoft.com/office/drawing/2014/main" xmlns="" id="{6868F0FD-49FD-4E03-A6BF-C0A907196710}"/>
                </a:ext>
              </a:extLst>
            </p:cNvPr>
            <p:cNvSpPr/>
            <p:nvPr/>
          </p:nvSpPr>
          <p:spPr>
            <a:xfrm>
              <a:off x="6106300" y="3526833"/>
              <a:ext cx="1782000" cy="353487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200" dirty="0"/>
            </a:p>
          </p:txBody>
        </p:sp>
        <p:sp>
          <p:nvSpPr>
            <p:cNvPr id="14" name="ísḻiḋê">
              <a:extLst>
                <a:ext uri="{FF2B5EF4-FFF2-40B4-BE49-F238E27FC236}">
                  <a16:creationId xmlns:a16="http://schemas.microsoft.com/office/drawing/2014/main" xmlns="" id="{DD5AD5EB-5E80-4499-BECF-C47C64B1BC66}"/>
                </a:ext>
              </a:extLst>
            </p:cNvPr>
            <p:cNvSpPr/>
            <p:nvPr/>
          </p:nvSpPr>
          <p:spPr>
            <a:xfrm>
              <a:off x="9736900" y="2612039"/>
              <a:ext cx="1782000" cy="1268280"/>
            </a:xfrm>
            <a:prstGeom prst="rect">
              <a:avLst/>
            </a:prstGeom>
            <a:blipFill>
              <a:blip r:embed="rId8"/>
              <a:stretch>
                <a:fillRect l="-3403" r="-335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îsľîdê">
              <a:extLst>
                <a:ext uri="{FF2B5EF4-FFF2-40B4-BE49-F238E27FC236}">
                  <a16:creationId xmlns:a16="http://schemas.microsoft.com/office/drawing/2014/main" xmlns="" id="{F9CB6727-2D62-4B31-BA3C-1DABC1C1AC07}"/>
                </a:ext>
              </a:extLst>
            </p:cNvPr>
            <p:cNvSpPr/>
            <p:nvPr/>
          </p:nvSpPr>
          <p:spPr>
            <a:xfrm>
              <a:off x="9736900" y="3526833"/>
              <a:ext cx="1782000" cy="353487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200" dirty="0"/>
            </a:p>
          </p:txBody>
        </p:sp>
        <p:sp>
          <p:nvSpPr>
            <p:cNvPr id="16" name="ïŝlíḍé">
              <a:extLst>
                <a:ext uri="{FF2B5EF4-FFF2-40B4-BE49-F238E27FC236}">
                  <a16:creationId xmlns:a16="http://schemas.microsoft.com/office/drawing/2014/main" xmlns="" id="{AF16B5AF-5E7B-4E6F-BC6C-7F3D2AF9CD0C}"/>
                </a:ext>
              </a:extLst>
            </p:cNvPr>
            <p:cNvSpPr/>
            <p:nvPr/>
          </p:nvSpPr>
          <p:spPr>
            <a:xfrm>
              <a:off x="7921600" y="2612039"/>
              <a:ext cx="1782000" cy="1268280"/>
            </a:xfrm>
            <a:prstGeom prst="rect">
              <a:avLst/>
            </a:prstGeom>
            <a:blipFill>
              <a:blip r:embed="rId9"/>
              <a:stretch>
                <a:fillRect l="-3550" r="-35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iṧľíḍê">
              <a:extLst>
                <a:ext uri="{FF2B5EF4-FFF2-40B4-BE49-F238E27FC236}">
                  <a16:creationId xmlns:a16="http://schemas.microsoft.com/office/drawing/2014/main" xmlns="" id="{9E581A2D-7DCC-46E4-B5E7-8032BBCFFF76}"/>
                </a:ext>
              </a:extLst>
            </p:cNvPr>
            <p:cNvSpPr/>
            <p:nvPr/>
          </p:nvSpPr>
          <p:spPr>
            <a:xfrm>
              <a:off x="7921600" y="3526833"/>
              <a:ext cx="1782000" cy="353487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200" dirty="0"/>
            </a:p>
          </p:txBody>
        </p:sp>
        <p:grpSp>
          <p:nvGrpSpPr>
            <p:cNvPr id="18" name="ïS1ïḍè">
              <a:extLst>
                <a:ext uri="{FF2B5EF4-FFF2-40B4-BE49-F238E27FC236}">
                  <a16:creationId xmlns:a16="http://schemas.microsoft.com/office/drawing/2014/main" xmlns="" id="{A1EECE75-28EB-4B5D-A03E-859CFA7F8A48}"/>
                </a:ext>
              </a:extLst>
            </p:cNvPr>
            <p:cNvGrpSpPr/>
            <p:nvPr/>
          </p:nvGrpSpPr>
          <p:grpSpPr>
            <a:xfrm>
              <a:off x="660400" y="4205510"/>
              <a:ext cx="1754999" cy="1179205"/>
              <a:chOff x="660400" y="3366287"/>
              <a:chExt cx="1754999" cy="1179205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C88C2954-3788-466D-8E93-F8A582FB50AE}"/>
                  </a:ext>
                </a:extLst>
              </p:cNvPr>
              <p:cNvCxnSpPr/>
              <p:nvPr/>
            </p:nvCxnSpPr>
            <p:spPr>
              <a:xfrm>
                <a:off x="660400" y="3753884"/>
                <a:ext cx="1754999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í$ļîḑê">
                <a:extLst>
                  <a:ext uri="{FF2B5EF4-FFF2-40B4-BE49-F238E27FC236}">
                    <a16:creationId xmlns:a16="http://schemas.microsoft.com/office/drawing/2014/main" xmlns="" id="{B76FE63A-64E1-49DB-8EA1-785FCEDD5606}"/>
                  </a:ext>
                </a:extLst>
              </p:cNvPr>
              <p:cNvSpPr txBox="1"/>
              <p:nvPr/>
            </p:nvSpPr>
            <p:spPr bwMode="auto">
              <a:xfrm>
                <a:off x="660400" y="3366287"/>
                <a:ext cx="175499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47" name="íŝľïḍê">
                <a:extLst>
                  <a:ext uri="{FF2B5EF4-FFF2-40B4-BE49-F238E27FC236}">
                    <a16:creationId xmlns:a16="http://schemas.microsoft.com/office/drawing/2014/main" xmlns="" id="{AB6C1626-5F3C-4C3A-A058-F1F087764F97}"/>
                  </a:ext>
                </a:extLst>
              </p:cNvPr>
              <p:cNvSpPr/>
              <p:nvPr/>
            </p:nvSpPr>
            <p:spPr bwMode="auto">
              <a:xfrm>
                <a:off x="660400" y="3753885"/>
                <a:ext cx="1754999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9" name="ïṡlíḓê">
              <a:extLst>
                <a:ext uri="{FF2B5EF4-FFF2-40B4-BE49-F238E27FC236}">
                  <a16:creationId xmlns:a16="http://schemas.microsoft.com/office/drawing/2014/main" xmlns="" id="{DF204A8F-0AF7-46EF-905C-76964BB046F4}"/>
                </a:ext>
              </a:extLst>
            </p:cNvPr>
            <p:cNvGrpSpPr/>
            <p:nvPr/>
          </p:nvGrpSpPr>
          <p:grpSpPr>
            <a:xfrm>
              <a:off x="2481100" y="4205510"/>
              <a:ext cx="1754999" cy="1179205"/>
              <a:chOff x="2481100" y="3366287"/>
              <a:chExt cx="1754999" cy="1179205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AD34778F-037F-4E84-AAB9-027813F2D817}"/>
                  </a:ext>
                </a:extLst>
              </p:cNvPr>
              <p:cNvCxnSpPr/>
              <p:nvPr/>
            </p:nvCxnSpPr>
            <p:spPr>
              <a:xfrm>
                <a:off x="2481100" y="3753884"/>
                <a:ext cx="1754999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ïSḻíďe">
                <a:extLst>
                  <a:ext uri="{FF2B5EF4-FFF2-40B4-BE49-F238E27FC236}">
                    <a16:creationId xmlns:a16="http://schemas.microsoft.com/office/drawing/2014/main" xmlns="" id="{24521DDC-5C22-421C-83F5-359A679F7F04}"/>
                  </a:ext>
                </a:extLst>
              </p:cNvPr>
              <p:cNvSpPr txBox="1"/>
              <p:nvPr/>
            </p:nvSpPr>
            <p:spPr bwMode="auto">
              <a:xfrm>
                <a:off x="2481100" y="3366287"/>
                <a:ext cx="175499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44" name="ïSļîḓé">
                <a:extLst>
                  <a:ext uri="{FF2B5EF4-FFF2-40B4-BE49-F238E27FC236}">
                    <a16:creationId xmlns:a16="http://schemas.microsoft.com/office/drawing/2014/main" xmlns="" id="{6E7F9E82-5EB1-4555-9A8E-1A2374CF4713}"/>
                  </a:ext>
                </a:extLst>
              </p:cNvPr>
              <p:cNvSpPr/>
              <p:nvPr/>
            </p:nvSpPr>
            <p:spPr bwMode="auto">
              <a:xfrm>
                <a:off x="2481100" y="3753885"/>
                <a:ext cx="1754999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20" name="işḷiḋè">
              <a:extLst>
                <a:ext uri="{FF2B5EF4-FFF2-40B4-BE49-F238E27FC236}">
                  <a16:creationId xmlns:a16="http://schemas.microsoft.com/office/drawing/2014/main" xmlns="" id="{738B08E4-202B-48E0-9636-59C2AFC3BF4E}"/>
                </a:ext>
              </a:extLst>
            </p:cNvPr>
            <p:cNvGrpSpPr/>
            <p:nvPr/>
          </p:nvGrpSpPr>
          <p:grpSpPr>
            <a:xfrm>
              <a:off x="4301800" y="4205510"/>
              <a:ext cx="1754999" cy="1179205"/>
              <a:chOff x="4301800" y="3366287"/>
              <a:chExt cx="1754999" cy="1179205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BBE0EC31-46CA-4540-9D70-FF68D85A4161}"/>
                  </a:ext>
                </a:extLst>
              </p:cNvPr>
              <p:cNvCxnSpPr/>
              <p:nvPr/>
            </p:nvCxnSpPr>
            <p:spPr>
              <a:xfrm>
                <a:off x="4301800" y="3753884"/>
                <a:ext cx="1754999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ïsḻíḍê">
                <a:extLst>
                  <a:ext uri="{FF2B5EF4-FFF2-40B4-BE49-F238E27FC236}">
                    <a16:creationId xmlns:a16="http://schemas.microsoft.com/office/drawing/2014/main" xmlns="" id="{8149A717-E7D2-4FA5-8238-4E975558D31D}"/>
                  </a:ext>
                </a:extLst>
              </p:cNvPr>
              <p:cNvSpPr txBox="1"/>
              <p:nvPr/>
            </p:nvSpPr>
            <p:spPr bwMode="auto">
              <a:xfrm>
                <a:off x="4301800" y="3366287"/>
                <a:ext cx="175499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  <p:sp>
            <p:nvSpPr>
              <p:cNvPr id="41" name="ïşļiḓe">
                <a:extLst>
                  <a:ext uri="{FF2B5EF4-FFF2-40B4-BE49-F238E27FC236}">
                    <a16:creationId xmlns:a16="http://schemas.microsoft.com/office/drawing/2014/main" xmlns="" id="{F49E21EF-F684-4A58-AF09-903CA8E36ED8}"/>
                  </a:ext>
                </a:extLst>
              </p:cNvPr>
              <p:cNvSpPr/>
              <p:nvPr/>
            </p:nvSpPr>
            <p:spPr bwMode="auto">
              <a:xfrm>
                <a:off x="4301800" y="3753885"/>
                <a:ext cx="1754999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21" name="îś1idé">
              <a:extLst>
                <a:ext uri="{FF2B5EF4-FFF2-40B4-BE49-F238E27FC236}">
                  <a16:creationId xmlns:a16="http://schemas.microsoft.com/office/drawing/2014/main" xmlns="" id="{B760FAE9-7DFE-49A0-A03D-33FAEDE0B5F0}"/>
                </a:ext>
              </a:extLst>
            </p:cNvPr>
            <p:cNvGrpSpPr/>
            <p:nvPr/>
          </p:nvGrpSpPr>
          <p:grpSpPr>
            <a:xfrm>
              <a:off x="6122500" y="4205510"/>
              <a:ext cx="1754999" cy="1179205"/>
              <a:chOff x="6122500" y="3366287"/>
              <a:chExt cx="1754999" cy="1179205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6F93B9DB-A11A-42E3-9728-581309D76E8F}"/>
                  </a:ext>
                </a:extLst>
              </p:cNvPr>
              <p:cNvCxnSpPr/>
              <p:nvPr/>
            </p:nvCxnSpPr>
            <p:spPr>
              <a:xfrm>
                <a:off x="6122500" y="3753884"/>
                <a:ext cx="1754999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íşļíḍè">
                <a:extLst>
                  <a:ext uri="{FF2B5EF4-FFF2-40B4-BE49-F238E27FC236}">
                    <a16:creationId xmlns:a16="http://schemas.microsoft.com/office/drawing/2014/main" xmlns="" id="{967CE060-5AD6-4D11-B226-8D8F07D0463B}"/>
                  </a:ext>
                </a:extLst>
              </p:cNvPr>
              <p:cNvSpPr txBox="1"/>
              <p:nvPr/>
            </p:nvSpPr>
            <p:spPr bwMode="auto">
              <a:xfrm>
                <a:off x="6122500" y="3366287"/>
                <a:ext cx="175499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04.Text here</a:t>
                </a:r>
              </a:p>
            </p:txBody>
          </p:sp>
          <p:sp>
            <p:nvSpPr>
              <p:cNvPr id="38" name="íSlíḑè">
                <a:extLst>
                  <a:ext uri="{FF2B5EF4-FFF2-40B4-BE49-F238E27FC236}">
                    <a16:creationId xmlns:a16="http://schemas.microsoft.com/office/drawing/2014/main" xmlns="" id="{F2D89AB9-8C28-458F-A1E2-B3ECAF0B9A4C}"/>
                  </a:ext>
                </a:extLst>
              </p:cNvPr>
              <p:cNvSpPr/>
              <p:nvPr/>
            </p:nvSpPr>
            <p:spPr bwMode="auto">
              <a:xfrm>
                <a:off x="6122500" y="3753885"/>
                <a:ext cx="1754999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22" name="îŝlîḑé">
              <a:extLst>
                <a:ext uri="{FF2B5EF4-FFF2-40B4-BE49-F238E27FC236}">
                  <a16:creationId xmlns:a16="http://schemas.microsoft.com/office/drawing/2014/main" xmlns="" id="{EE1FD04C-73AA-437E-A854-BC2A3359E686}"/>
                </a:ext>
              </a:extLst>
            </p:cNvPr>
            <p:cNvGrpSpPr/>
            <p:nvPr/>
          </p:nvGrpSpPr>
          <p:grpSpPr>
            <a:xfrm>
              <a:off x="7943200" y="4205510"/>
              <a:ext cx="1754999" cy="1179205"/>
              <a:chOff x="7943200" y="3366287"/>
              <a:chExt cx="1754999" cy="1179205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459104B4-90E9-4C60-9717-64571E9219AE}"/>
                  </a:ext>
                </a:extLst>
              </p:cNvPr>
              <p:cNvCxnSpPr/>
              <p:nvPr/>
            </p:nvCxnSpPr>
            <p:spPr>
              <a:xfrm>
                <a:off x="7943200" y="3753884"/>
                <a:ext cx="1754999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ïŝḻíḍè">
                <a:extLst>
                  <a:ext uri="{FF2B5EF4-FFF2-40B4-BE49-F238E27FC236}">
                    <a16:creationId xmlns:a16="http://schemas.microsoft.com/office/drawing/2014/main" xmlns="" id="{AF4080C4-D3A6-4A87-BEF4-2705E9DF6FBB}"/>
                  </a:ext>
                </a:extLst>
              </p:cNvPr>
              <p:cNvSpPr txBox="1"/>
              <p:nvPr/>
            </p:nvSpPr>
            <p:spPr bwMode="auto">
              <a:xfrm>
                <a:off x="7943200" y="3366287"/>
                <a:ext cx="175499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05.Text here</a:t>
                </a:r>
              </a:p>
            </p:txBody>
          </p:sp>
          <p:sp>
            <p:nvSpPr>
              <p:cNvPr id="35" name="íṥľïḓè">
                <a:extLst>
                  <a:ext uri="{FF2B5EF4-FFF2-40B4-BE49-F238E27FC236}">
                    <a16:creationId xmlns:a16="http://schemas.microsoft.com/office/drawing/2014/main" xmlns="" id="{23635C75-D195-4654-86AC-C71CE6572E21}"/>
                  </a:ext>
                </a:extLst>
              </p:cNvPr>
              <p:cNvSpPr/>
              <p:nvPr/>
            </p:nvSpPr>
            <p:spPr bwMode="auto">
              <a:xfrm>
                <a:off x="7943200" y="3753885"/>
                <a:ext cx="1754999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23" name="išlîḍê">
              <a:extLst>
                <a:ext uri="{FF2B5EF4-FFF2-40B4-BE49-F238E27FC236}">
                  <a16:creationId xmlns:a16="http://schemas.microsoft.com/office/drawing/2014/main" xmlns="" id="{D0CDBACE-4090-43E7-9CD5-8EA52F911AC1}"/>
                </a:ext>
              </a:extLst>
            </p:cNvPr>
            <p:cNvGrpSpPr/>
            <p:nvPr/>
          </p:nvGrpSpPr>
          <p:grpSpPr>
            <a:xfrm>
              <a:off x="9763901" y="4205510"/>
              <a:ext cx="1754999" cy="1179205"/>
              <a:chOff x="9763901" y="3366287"/>
              <a:chExt cx="1754999" cy="1179205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4110B5E3-BEF0-49B8-AF81-46DF130FD19A}"/>
                  </a:ext>
                </a:extLst>
              </p:cNvPr>
              <p:cNvCxnSpPr/>
              <p:nvPr/>
            </p:nvCxnSpPr>
            <p:spPr>
              <a:xfrm>
                <a:off x="9763901" y="3753884"/>
                <a:ext cx="1754999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išlîdé">
                <a:extLst>
                  <a:ext uri="{FF2B5EF4-FFF2-40B4-BE49-F238E27FC236}">
                    <a16:creationId xmlns:a16="http://schemas.microsoft.com/office/drawing/2014/main" xmlns="" id="{2CA0017D-2141-4B25-AA11-92A8B4045CB8}"/>
                  </a:ext>
                </a:extLst>
              </p:cNvPr>
              <p:cNvSpPr/>
              <p:nvPr/>
            </p:nvSpPr>
            <p:spPr bwMode="auto">
              <a:xfrm>
                <a:off x="9763901" y="3753885"/>
                <a:ext cx="1754999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2" name="iŝlïďê">
                <a:extLst>
                  <a:ext uri="{FF2B5EF4-FFF2-40B4-BE49-F238E27FC236}">
                    <a16:creationId xmlns:a16="http://schemas.microsoft.com/office/drawing/2014/main" xmlns="" id="{D685F96A-9EAD-4270-9D12-148CC1D76EA9}"/>
                  </a:ext>
                </a:extLst>
              </p:cNvPr>
              <p:cNvSpPr txBox="1"/>
              <p:nvPr/>
            </p:nvSpPr>
            <p:spPr bwMode="auto">
              <a:xfrm>
                <a:off x="9763901" y="3366287"/>
                <a:ext cx="175499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06.Text here</a:t>
                </a:r>
              </a:p>
            </p:txBody>
          </p:sp>
        </p:grpSp>
        <p:sp>
          <p:nvSpPr>
            <p:cNvPr id="24" name="íṥļíḍé">
              <a:extLst>
                <a:ext uri="{FF2B5EF4-FFF2-40B4-BE49-F238E27FC236}">
                  <a16:creationId xmlns:a16="http://schemas.microsoft.com/office/drawing/2014/main" xmlns="" id="{1FA58865-946D-4A19-9622-B80A02890D38}"/>
                </a:ext>
              </a:extLst>
            </p:cNvPr>
            <p:cNvSpPr/>
            <p:nvPr/>
          </p:nvSpPr>
          <p:spPr bwMode="auto">
            <a:xfrm>
              <a:off x="1246558" y="1919610"/>
              <a:ext cx="609685" cy="529834"/>
            </a:xfrm>
            <a:custGeom>
              <a:avLst/>
              <a:gdLst>
                <a:gd name="connsiteX0" fmla="*/ 468425 w 609570"/>
                <a:gd name="connsiteY0" fmla="*/ 313388 h 529735"/>
                <a:gd name="connsiteX1" fmla="*/ 397381 w 609570"/>
                <a:gd name="connsiteY1" fmla="*/ 384321 h 529735"/>
                <a:gd name="connsiteX2" fmla="*/ 468425 w 609570"/>
                <a:gd name="connsiteY2" fmla="*/ 455255 h 529735"/>
                <a:gd name="connsiteX3" fmla="*/ 539470 w 609570"/>
                <a:gd name="connsiteY3" fmla="*/ 384321 h 529735"/>
                <a:gd name="connsiteX4" fmla="*/ 468425 w 609570"/>
                <a:gd name="connsiteY4" fmla="*/ 313388 h 529735"/>
                <a:gd name="connsiteX5" fmla="*/ 468425 w 609570"/>
                <a:gd name="connsiteY5" fmla="*/ 285014 h 529735"/>
                <a:gd name="connsiteX6" fmla="*/ 567887 w 609570"/>
                <a:gd name="connsiteY6" fmla="*/ 384321 h 529735"/>
                <a:gd name="connsiteX7" fmla="*/ 556639 w 609570"/>
                <a:gd name="connsiteY7" fmla="*/ 430310 h 529735"/>
                <a:gd name="connsiteX8" fmla="*/ 553915 w 609570"/>
                <a:gd name="connsiteY8" fmla="*/ 435394 h 529735"/>
                <a:gd name="connsiteX9" fmla="*/ 601515 w 609570"/>
                <a:gd name="connsiteY9" fmla="*/ 482683 h 529735"/>
                <a:gd name="connsiteX10" fmla="*/ 609567 w 609570"/>
                <a:gd name="connsiteY10" fmla="*/ 502071 h 529735"/>
                <a:gd name="connsiteX11" fmla="*/ 601633 w 609570"/>
                <a:gd name="connsiteY11" fmla="*/ 521578 h 529735"/>
                <a:gd name="connsiteX12" fmla="*/ 582096 w 609570"/>
                <a:gd name="connsiteY12" fmla="*/ 529735 h 529735"/>
                <a:gd name="connsiteX13" fmla="*/ 562677 w 609570"/>
                <a:gd name="connsiteY13" fmla="*/ 521696 h 529735"/>
                <a:gd name="connsiteX14" fmla="*/ 513657 w 609570"/>
                <a:gd name="connsiteY14" fmla="*/ 472988 h 529735"/>
                <a:gd name="connsiteX15" fmla="*/ 508684 w 609570"/>
                <a:gd name="connsiteY15" fmla="*/ 475116 h 529735"/>
                <a:gd name="connsiteX16" fmla="*/ 468425 w 609570"/>
                <a:gd name="connsiteY16" fmla="*/ 483747 h 529735"/>
                <a:gd name="connsiteX17" fmla="*/ 368845 w 609570"/>
                <a:gd name="connsiteY17" fmla="*/ 384321 h 529735"/>
                <a:gd name="connsiteX18" fmla="*/ 468425 w 609570"/>
                <a:gd name="connsiteY18" fmla="*/ 285014 h 529735"/>
                <a:gd name="connsiteX19" fmla="*/ 214632 w 609570"/>
                <a:gd name="connsiteY19" fmla="*/ 275770 h 529735"/>
                <a:gd name="connsiteX20" fmla="*/ 408821 w 609570"/>
                <a:gd name="connsiteY20" fmla="*/ 275770 h 529735"/>
                <a:gd name="connsiteX21" fmla="*/ 410479 w 609570"/>
                <a:gd name="connsiteY21" fmla="*/ 275888 h 529735"/>
                <a:gd name="connsiteX22" fmla="*/ 361576 w 609570"/>
                <a:gd name="connsiteY22" fmla="*/ 323119 h 529735"/>
                <a:gd name="connsiteX23" fmla="*/ 214632 w 609570"/>
                <a:gd name="connsiteY23" fmla="*/ 323119 h 529735"/>
                <a:gd name="connsiteX24" fmla="*/ 190950 w 609570"/>
                <a:gd name="connsiteY24" fmla="*/ 299445 h 529735"/>
                <a:gd name="connsiteX25" fmla="*/ 214632 w 609570"/>
                <a:gd name="connsiteY25" fmla="*/ 275770 h 529735"/>
                <a:gd name="connsiteX26" fmla="*/ 136157 w 609570"/>
                <a:gd name="connsiteY26" fmla="*/ 270689 h 529735"/>
                <a:gd name="connsiteX27" fmla="*/ 164913 w 609570"/>
                <a:gd name="connsiteY27" fmla="*/ 299445 h 529735"/>
                <a:gd name="connsiteX28" fmla="*/ 136157 w 609570"/>
                <a:gd name="connsiteY28" fmla="*/ 328201 h 529735"/>
                <a:gd name="connsiteX29" fmla="*/ 107401 w 609570"/>
                <a:gd name="connsiteY29" fmla="*/ 299445 h 529735"/>
                <a:gd name="connsiteX30" fmla="*/ 136157 w 609570"/>
                <a:gd name="connsiteY30" fmla="*/ 270689 h 529735"/>
                <a:gd name="connsiteX31" fmla="*/ 214631 w 609570"/>
                <a:gd name="connsiteY31" fmla="*/ 181212 h 529735"/>
                <a:gd name="connsiteX32" fmla="*/ 408814 w 609570"/>
                <a:gd name="connsiteY32" fmla="*/ 181212 h 529735"/>
                <a:gd name="connsiteX33" fmla="*/ 432495 w 609570"/>
                <a:gd name="connsiteY33" fmla="*/ 204851 h 529735"/>
                <a:gd name="connsiteX34" fmla="*/ 408814 w 609570"/>
                <a:gd name="connsiteY34" fmla="*/ 228491 h 529735"/>
                <a:gd name="connsiteX35" fmla="*/ 214631 w 609570"/>
                <a:gd name="connsiteY35" fmla="*/ 228491 h 529735"/>
                <a:gd name="connsiteX36" fmla="*/ 190950 w 609570"/>
                <a:gd name="connsiteY36" fmla="*/ 204851 h 529735"/>
                <a:gd name="connsiteX37" fmla="*/ 214631 w 609570"/>
                <a:gd name="connsiteY37" fmla="*/ 181212 h 529735"/>
                <a:gd name="connsiteX38" fmla="*/ 136157 w 609570"/>
                <a:gd name="connsiteY38" fmla="*/ 176131 h 529735"/>
                <a:gd name="connsiteX39" fmla="*/ 164913 w 609570"/>
                <a:gd name="connsiteY39" fmla="*/ 204851 h 529735"/>
                <a:gd name="connsiteX40" fmla="*/ 136157 w 609570"/>
                <a:gd name="connsiteY40" fmla="*/ 233571 h 529735"/>
                <a:gd name="connsiteX41" fmla="*/ 107401 w 609570"/>
                <a:gd name="connsiteY41" fmla="*/ 204851 h 529735"/>
                <a:gd name="connsiteX42" fmla="*/ 136157 w 609570"/>
                <a:gd name="connsiteY42" fmla="*/ 176131 h 529735"/>
                <a:gd name="connsiteX43" fmla="*/ 15748 w 609570"/>
                <a:gd name="connsiteY43" fmla="*/ 0 h 529735"/>
                <a:gd name="connsiteX44" fmla="*/ 500389 w 609570"/>
                <a:gd name="connsiteY44" fmla="*/ 0 h 529735"/>
                <a:gd name="connsiteX45" fmla="*/ 516256 w 609570"/>
                <a:gd name="connsiteY45" fmla="*/ 15724 h 529735"/>
                <a:gd name="connsiteX46" fmla="*/ 516256 w 609570"/>
                <a:gd name="connsiteY46" fmla="*/ 271089 h 529735"/>
                <a:gd name="connsiteX47" fmla="*/ 484641 w 609570"/>
                <a:gd name="connsiteY47" fmla="*/ 262459 h 529735"/>
                <a:gd name="connsiteX48" fmla="*/ 484641 w 609570"/>
                <a:gd name="connsiteY48" fmla="*/ 121416 h 529735"/>
                <a:gd name="connsiteX49" fmla="*/ 31615 w 609570"/>
                <a:gd name="connsiteY49" fmla="*/ 121416 h 529735"/>
                <a:gd name="connsiteX50" fmla="*/ 31615 w 609570"/>
                <a:gd name="connsiteY50" fmla="*/ 393215 h 529735"/>
                <a:gd name="connsiteX51" fmla="*/ 345513 w 609570"/>
                <a:gd name="connsiteY51" fmla="*/ 393215 h 529735"/>
                <a:gd name="connsiteX52" fmla="*/ 352025 w 609570"/>
                <a:gd name="connsiteY52" fmla="*/ 424663 h 529735"/>
                <a:gd name="connsiteX53" fmla="*/ 15748 w 609570"/>
                <a:gd name="connsiteY53" fmla="*/ 424663 h 529735"/>
                <a:gd name="connsiteX54" fmla="*/ 0 w 609570"/>
                <a:gd name="connsiteY54" fmla="*/ 408939 h 529735"/>
                <a:gd name="connsiteX55" fmla="*/ 0 w 609570"/>
                <a:gd name="connsiteY55" fmla="*/ 15724 h 529735"/>
                <a:gd name="connsiteX56" fmla="*/ 15748 w 609570"/>
                <a:gd name="connsiteY56" fmla="*/ 0 h 52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609570" h="529735">
                  <a:moveTo>
                    <a:pt x="468425" y="313388"/>
                  </a:moveTo>
                  <a:cubicBezTo>
                    <a:pt x="429233" y="313388"/>
                    <a:pt x="397381" y="345190"/>
                    <a:pt x="397381" y="384321"/>
                  </a:cubicBezTo>
                  <a:cubicBezTo>
                    <a:pt x="397381" y="423453"/>
                    <a:pt x="429233" y="455255"/>
                    <a:pt x="468425" y="455255"/>
                  </a:cubicBezTo>
                  <a:cubicBezTo>
                    <a:pt x="507618" y="455255"/>
                    <a:pt x="539470" y="423453"/>
                    <a:pt x="539470" y="384321"/>
                  </a:cubicBezTo>
                  <a:cubicBezTo>
                    <a:pt x="539470" y="345308"/>
                    <a:pt x="507618" y="313388"/>
                    <a:pt x="468425" y="313388"/>
                  </a:cubicBezTo>
                  <a:close/>
                  <a:moveTo>
                    <a:pt x="468425" y="285014"/>
                  </a:moveTo>
                  <a:cubicBezTo>
                    <a:pt x="523248" y="285014"/>
                    <a:pt x="567887" y="329584"/>
                    <a:pt x="567887" y="384321"/>
                  </a:cubicBezTo>
                  <a:cubicBezTo>
                    <a:pt x="567887" y="400518"/>
                    <a:pt x="564098" y="416005"/>
                    <a:pt x="556639" y="430310"/>
                  </a:cubicBezTo>
                  <a:lnTo>
                    <a:pt x="553915" y="435394"/>
                  </a:lnTo>
                  <a:lnTo>
                    <a:pt x="601515" y="482683"/>
                  </a:lnTo>
                  <a:cubicBezTo>
                    <a:pt x="606725" y="487884"/>
                    <a:pt x="609567" y="494741"/>
                    <a:pt x="609567" y="502071"/>
                  </a:cubicBezTo>
                  <a:cubicBezTo>
                    <a:pt x="609685" y="509519"/>
                    <a:pt x="606843" y="516376"/>
                    <a:pt x="601633" y="521578"/>
                  </a:cubicBezTo>
                  <a:cubicBezTo>
                    <a:pt x="596423" y="526780"/>
                    <a:pt x="589437" y="529735"/>
                    <a:pt x="582096" y="529735"/>
                  </a:cubicBezTo>
                  <a:cubicBezTo>
                    <a:pt x="574755" y="529735"/>
                    <a:pt x="567887" y="526898"/>
                    <a:pt x="562677" y="521696"/>
                  </a:cubicBezTo>
                  <a:lnTo>
                    <a:pt x="513657" y="472988"/>
                  </a:lnTo>
                  <a:lnTo>
                    <a:pt x="508684" y="475116"/>
                  </a:lnTo>
                  <a:cubicBezTo>
                    <a:pt x="495896" y="480791"/>
                    <a:pt x="482397" y="483747"/>
                    <a:pt x="468425" y="483747"/>
                  </a:cubicBezTo>
                  <a:cubicBezTo>
                    <a:pt x="413484" y="483747"/>
                    <a:pt x="368845" y="439177"/>
                    <a:pt x="368845" y="384321"/>
                  </a:cubicBezTo>
                  <a:cubicBezTo>
                    <a:pt x="368845" y="329584"/>
                    <a:pt x="413484" y="285014"/>
                    <a:pt x="468425" y="285014"/>
                  </a:cubicBezTo>
                  <a:close/>
                  <a:moveTo>
                    <a:pt x="214632" y="275770"/>
                  </a:moveTo>
                  <a:lnTo>
                    <a:pt x="408821" y="275770"/>
                  </a:lnTo>
                  <a:cubicBezTo>
                    <a:pt x="409413" y="275770"/>
                    <a:pt x="409887" y="275770"/>
                    <a:pt x="410479" y="275888"/>
                  </a:cubicBezTo>
                  <a:cubicBezTo>
                    <a:pt x="390113" y="286661"/>
                    <a:pt x="373180" y="303114"/>
                    <a:pt x="361576" y="323119"/>
                  </a:cubicBezTo>
                  <a:lnTo>
                    <a:pt x="214632" y="323119"/>
                  </a:lnTo>
                  <a:cubicBezTo>
                    <a:pt x="201607" y="323119"/>
                    <a:pt x="190950" y="312466"/>
                    <a:pt x="190950" y="299445"/>
                  </a:cubicBezTo>
                  <a:cubicBezTo>
                    <a:pt x="190950" y="286305"/>
                    <a:pt x="201607" y="275770"/>
                    <a:pt x="214632" y="275770"/>
                  </a:cubicBezTo>
                  <a:close/>
                  <a:moveTo>
                    <a:pt x="136157" y="270689"/>
                  </a:moveTo>
                  <a:cubicBezTo>
                    <a:pt x="152039" y="270689"/>
                    <a:pt x="164913" y="283563"/>
                    <a:pt x="164913" y="299445"/>
                  </a:cubicBezTo>
                  <a:cubicBezTo>
                    <a:pt x="164913" y="315327"/>
                    <a:pt x="152039" y="328201"/>
                    <a:pt x="136157" y="328201"/>
                  </a:cubicBezTo>
                  <a:cubicBezTo>
                    <a:pt x="120275" y="328201"/>
                    <a:pt x="107401" y="315327"/>
                    <a:pt x="107401" y="299445"/>
                  </a:cubicBezTo>
                  <a:cubicBezTo>
                    <a:pt x="107401" y="283563"/>
                    <a:pt x="120275" y="270689"/>
                    <a:pt x="136157" y="270689"/>
                  </a:cubicBezTo>
                  <a:close/>
                  <a:moveTo>
                    <a:pt x="214631" y="181212"/>
                  </a:moveTo>
                  <a:lnTo>
                    <a:pt x="408814" y="181212"/>
                  </a:lnTo>
                  <a:cubicBezTo>
                    <a:pt x="421957" y="181212"/>
                    <a:pt x="432495" y="191731"/>
                    <a:pt x="432495" y="204851"/>
                  </a:cubicBezTo>
                  <a:cubicBezTo>
                    <a:pt x="432495" y="217853"/>
                    <a:pt x="421957" y="228491"/>
                    <a:pt x="408814" y="228491"/>
                  </a:cubicBezTo>
                  <a:lnTo>
                    <a:pt x="214631" y="228491"/>
                  </a:lnTo>
                  <a:cubicBezTo>
                    <a:pt x="201606" y="228491"/>
                    <a:pt x="190950" y="217853"/>
                    <a:pt x="190950" y="204851"/>
                  </a:cubicBezTo>
                  <a:cubicBezTo>
                    <a:pt x="190950" y="191731"/>
                    <a:pt x="201606" y="181212"/>
                    <a:pt x="214631" y="181212"/>
                  </a:cubicBezTo>
                  <a:close/>
                  <a:moveTo>
                    <a:pt x="136157" y="176131"/>
                  </a:moveTo>
                  <a:cubicBezTo>
                    <a:pt x="152039" y="176131"/>
                    <a:pt x="164913" y="188989"/>
                    <a:pt x="164913" y="204851"/>
                  </a:cubicBezTo>
                  <a:cubicBezTo>
                    <a:pt x="164913" y="220713"/>
                    <a:pt x="152039" y="233571"/>
                    <a:pt x="136157" y="233571"/>
                  </a:cubicBezTo>
                  <a:cubicBezTo>
                    <a:pt x="120275" y="233571"/>
                    <a:pt x="107401" y="220713"/>
                    <a:pt x="107401" y="204851"/>
                  </a:cubicBezTo>
                  <a:cubicBezTo>
                    <a:pt x="107401" y="188989"/>
                    <a:pt x="120275" y="176131"/>
                    <a:pt x="136157" y="176131"/>
                  </a:cubicBezTo>
                  <a:close/>
                  <a:moveTo>
                    <a:pt x="15748" y="0"/>
                  </a:moveTo>
                  <a:lnTo>
                    <a:pt x="500389" y="0"/>
                  </a:lnTo>
                  <a:cubicBezTo>
                    <a:pt x="509152" y="0"/>
                    <a:pt x="516256" y="7093"/>
                    <a:pt x="516256" y="15724"/>
                  </a:cubicBezTo>
                  <a:lnTo>
                    <a:pt x="516256" y="271089"/>
                  </a:lnTo>
                  <a:cubicBezTo>
                    <a:pt x="506310" y="266833"/>
                    <a:pt x="495653" y="263995"/>
                    <a:pt x="484641" y="262459"/>
                  </a:cubicBezTo>
                  <a:lnTo>
                    <a:pt x="484641" y="121416"/>
                  </a:lnTo>
                  <a:lnTo>
                    <a:pt x="31615" y="121416"/>
                  </a:lnTo>
                  <a:lnTo>
                    <a:pt x="31615" y="393215"/>
                  </a:lnTo>
                  <a:lnTo>
                    <a:pt x="345513" y="393215"/>
                  </a:lnTo>
                  <a:cubicBezTo>
                    <a:pt x="346341" y="404210"/>
                    <a:pt x="348591" y="414732"/>
                    <a:pt x="352025" y="424663"/>
                  </a:cubicBezTo>
                  <a:lnTo>
                    <a:pt x="15748" y="424663"/>
                  </a:lnTo>
                  <a:cubicBezTo>
                    <a:pt x="7104" y="424663"/>
                    <a:pt x="0" y="417688"/>
                    <a:pt x="0" y="408939"/>
                  </a:cubicBezTo>
                  <a:lnTo>
                    <a:pt x="0" y="15724"/>
                  </a:lnTo>
                  <a:cubicBezTo>
                    <a:pt x="0" y="7093"/>
                    <a:pt x="7104" y="0"/>
                    <a:pt x="1574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íṩľîḑê">
              <a:extLst>
                <a:ext uri="{FF2B5EF4-FFF2-40B4-BE49-F238E27FC236}">
                  <a16:creationId xmlns:a16="http://schemas.microsoft.com/office/drawing/2014/main" xmlns="" id="{980919EC-F15A-4DAF-9CC1-089F5D4F679C}"/>
                </a:ext>
              </a:extLst>
            </p:cNvPr>
            <p:cNvSpPr/>
            <p:nvPr/>
          </p:nvSpPr>
          <p:spPr bwMode="auto">
            <a:xfrm>
              <a:off x="3082629" y="1879685"/>
              <a:ext cx="551939" cy="609685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ïśľiďe">
              <a:extLst>
                <a:ext uri="{FF2B5EF4-FFF2-40B4-BE49-F238E27FC236}">
                  <a16:creationId xmlns:a16="http://schemas.microsoft.com/office/drawing/2014/main" xmlns="" id="{1052F4A5-B79C-498E-B4F1-5E469220A1FE}"/>
                </a:ext>
              </a:extLst>
            </p:cNvPr>
            <p:cNvSpPr/>
            <p:nvPr/>
          </p:nvSpPr>
          <p:spPr bwMode="auto">
            <a:xfrm>
              <a:off x="4860954" y="1938371"/>
              <a:ext cx="609685" cy="492312"/>
            </a:xfrm>
            <a:custGeom>
              <a:avLst/>
              <a:gdLst>
                <a:gd name="connsiteX0" fmla="*/ 499361 w 608838"/>
                <a:gd name="connsiteY0" fmla="*/ 285654 h 491629"/>
                <a:gd name="connsiteX1" fmla="*/ 499361 w 608838"/>
                <a:gd name="connsiteY1" fmla="*/ 344437 h 491629"/>
                <a:gd name="connsiteX2" fmla="*/ 558245 w 608838"/>
                <a:gd name="connsiteY2" fmla="*/ 344437 h 491629"/>
                <a:gd name="connsiteX3" fmla="*/ 558245 w 608838"/>
                <a:gd name="connsiteY3" fmla="*/ 285654 h 491629"/>
                <a:gd name="connsiteX4" fmla="*/ 50593 w 608838"/>
                <a:gd name="connsiteY4" fmla="*/ 285654 h 491629"/>
                <a:gd name="connsiteX5" fmla="*/ 50593 w 608838"/>
                <a:gd name="connsiteY5" fmla="*/ 344437 h 491629"/>
                <a:gd name="connsiteX6" fmla="*/ 109477 w 608838"/>
                <a:gd name="connsiteY6" fmla="*/ 344437 h 491629"/>
                <a:gd name="connsiteX7" fmla="*/ 109477 w 608838"/>
                <a:gd name="connsiteY7" fmla="*/ 285654 h 491629"/>
                <a:gd name="connsiteX8" fmla="*/ 324062 w 608838"/>
                <a:gd name="connsiteY8" fmla="*/ 265425 h 491629"/>
                <a:gd name="connsiteX9" fmla="*/ 324062 w 608838"/>
                <a:gd name="connsiteY9" fmla="*/ 329947 h 491629"/>
                <a:gd name="connsiteX10" fmla="*/ 388693 w 608838"/>
                <a:gd name="connsiteY10" fmla="*/ 329947 h 491629"/>
                <a:gd name="connsiteX11" fmla="*/ 388693 w 608838"/>
                <a:gd name="connsiteY11" fmla="*/ 265425 h 491629"/>
                <a:gd name="connsiteX12" fmla="*/ 220144 w 608838"/>
                <a:gd name="connsiteY12" fmla="*/ 265425 h 491629"/>
                <a:gd name="connsiteX13" fmla="*/ 220144 w 608838"/>
                <a:gd name="connsiteY13" fmla="*/ 329947 h 491629"/>
                <a:gd name="connsiteX14" fmla="*/ 284775 w 608838"/>
                <a:gd name="connsiteY14" fmla="*/ 329947 h 491629"/>
                <a:gd name="connsiteX15" fmla="*/ 284775 w 608838"/>
                <a:gd name="connsiteY15" fmla="*/ 265425 h 491629"/>
                <a:gd name="connsiteX16" fmla="*/ 499361 w 608838"/>
                <a:gd name="connsiteY16" fmla="*/ 191225 h 491629"/>
                <a:gd name="connsiteX17" fmla="*/ 499361 w 608838"/>
                <a:gd name="connsiteY17" fmla="*/ 250008 h 491629"/>
                <a:gd name="connsiteX18" fmla="*/ 558245 w 608838"/>
                <a:gd name="connsiteY18" fmla="*/ 250008 h 491629"/>
                <a:gd name="connsiteX19" fmla="*/ 558245 w 608838"/>
                <a:gd name="connsiteY19" fmla="*/ 191225 h 491629"/>
                <a:gd name="connsiteX20" fmla="*/ 50593 w 608838"/>
                <a:gd name="connsiteY20" fmla="*/ 191225 h 491629"/>
                <a:gd name="connsiteX21" fmla="*/ 50593 w 608838"/>
                <a:gd name="connsiteY21" fmla="*/ 250008 h 491629"/>
                <a:gd name="connsiteX22" fmla="*/ 109477 w 608838"/>
                <a:gd name="connsiteY22" fmla="*/ 250008 h 491629"/>
                <a:gd name="connsiteX23" fmla="*/ 109477 w 608838"/>
                <a:gd name="connsiteY23" fmla="*/ 191225 h 491629"/>
                <a:gd name="connsiteX24" fmla="*/ 324062 w 608838"/>
                <a:gd name="connsiteY24" fmla="*/ 161682 h 491629"/>
                <a:gd name="connsiteX25" fmla="*/ 324062 w 608838"/>
                <a:gd name="connsiteY25" fmla="*/ 226204 h 491629"/>
                <a:gd name="connsiteX26" fmla="*/ 388693 w 608838"/>
                <a:gd name="connsiteY26" fmla="*/ 226204 h 491629"/>
                <a:gd name="connsiteX27" fmla="*/ 388693 w 608838"/>
                <a:gd name="connsiteY27" fmla="*/ 161682 h 491629"/>
                <a:gd name="connsiteX28" fmla="*/ 220144 w 608838"/>
                <a:gd name="connsiteY28" fmla="*/ 161682 h 491629"/>
                <a:gd name="connsiteX29" fmla="*/ 220144 w 608838"/>
                <a:gd name="connsiteY29" fmla="*/ 226204 h 491629"/>
                <a:gd name="connsiteX30" fmla="*/ 284775 w 608838"/>
                <a:gd name="connsiteY30" fmla="*/ 226204 h 491629"/>
                <a:gd name="connsiteX31" fmla="*/ 284775 w 608838"/>
                <a:gd name="connsiteY31" fmla="*/ 161682 h 491629"/>
                <a:gd name="connsiteX32" fmla="*/ 499361 w 608838"/>
                <a:gd name="connsiteY32" fmla="*/ 96797 h 491629"/>
                <a:gd name="connsiteX33" fmla="*/ 499361 w 608838"/>
                <a:gd name="connsiteY33" fmla="*/ 155579 h 491629"/>
                <a:gd name="connsiteX34" fmla="*/ 558245 w 608838"/>
                <a:gd name="connsiteY34" fmla="*/ 155579 h 491629"/>
                <a:gd name="connsiteX35" fmla="*/ 558245 w 608838"/>
                <a:gd name="connsiteY35" fmla="*/ 96797 h 491629"/>
                <a:gd name="connsiteX36" fmla="*/ 50593 w 608838"/>
                <a:gd name="connsiteY36" fmla="*/ 96797 h 491629"/>
                <a:gd name="connsiteX37" fmla="*/ 50593 w 608838"/>
                <a:gd name="connsiteY37" fmla="*/ 155579 h 491629"/>
                <a:gd name="connsiteX38" fmla="*/ 109477 w 608838"/>
                <a:gd name="connsiteY38" fmla="*/ 155579 h 491629"/>
                <a:gd name="connsiteX39" fmla="*/ 109477 w 608838"/>
                <a:gd name="connsiteY39" fmla="*/ 96797 h 491629"/>
                <a:gd name="connsiteX40" fmla="*/ 324062 w 608838"/>
                <a:gd name="connsiteY40" fmla="*/ 57938 h 491629"/>
                <a:gd name="connsiteX41" fmla="*/ 324062 w 608838"/>
                <a:gd name="connsiteY41" fmla="*/ 122461 h 491629"/>
                <a:gd name="connsiteX42" fmla="*/ 388693 w 608838"/>
                <a:gd name="connsiteY42" fmla="*/ 122461 h 491629"/>
                <a:gd name="connsiteX43" fmla="*/ 388693 w 608838"/>
                <a:gd name="connsiteY43" fmla="*/ 57938 h 491629"/>
                <a:gd name="connsiteX44" fmla="*/ 220144 w 608838"/>
                <a:gd name="connsiteY44" fmla="*/ 57938 h 491629"/>
                <a:gd name="connsiteX45" fmla="*/ 220144 w 608838"/>
                <a:gd name="connsiteY45" fmla="*/ 122461 h 491629"/>
                <a:gd name="connsiteX46" fmla="*/ 284775 w 608838"/>
                <a:gd name="connsiteY46" fmla="*/ 122461 h 491629"/>
                <a:gd name="connsiteX47" fmla="*/ 284775 w 608838"/>
                <a:gd name="connsiteY47" fmla="*/ 57938 h 491629"/>
                <a:gd name="connsiteX48" fmla="*/ 469401 w 608838"/>
                <a:gd name="connsiteY48" fmla="*/ 44033 h 491629"/>
                <a:gd name="connsiteX49" fmla="*/ 608838 w 608838"/>
                <a:gd name="connsiteY49" fmla="*/ 44033 h 491629"/>
                <a:gd name="connsiteX50" fmla="*/ 608838 w 608838"/>
                <a:gd name="connsiteY50" fmla="*/ 491629 h 491629"/>
                <a:gd name="connsiteX51" fmla="*/ 510950 w 608838"/>
                <a:gd name="connsiteY51" fmla="*/ 491629 h 491629"/>
                <a:gd name="connsiteX52" fmla="*/ 510950 w 608838"/>
                <a:gd name="connsiteY52" fmla="*/ 391651 h 491629"/>
                <a:gd name="connsiteX53" fmla="*/ 469401 w 608838"/>
                <a:gd name="connsiteY53" fmla="*/ 391651 h 491629"/>
                <a:gd name="connsiteX54" fmla="*/ 0 w 608838"/>
                <a:gd name="connsiteY54" fmla="*/ 44033 h 491629"/>
                <a:gd name="connsiteX55" fmla="*/ 139437 w 608838"/>
                <a:gd name="connsiteY55" fmla="*/ 44033 h 491629"/>
                <a:gd name="connsiteX56" fmla="*/ 139437 w 608838"/>
                <a:gd name="connsiteY56" fmla="*/ 391651 h 491629"/>
                <a:gd name="connsiteX57" fmla="*/ 97889 w 608838"/>
                <a:gd name="connsiteY57" fmla="*/ 391651 h 491629"/>
                <a:gd name="connsiteX58" fmla="*/ 97889 w 608838"/>
                <a:gd name="connsiteY58" fmla="*/ 491629 h 491629"/>
                <a:gd name="connsiteX59" fmla="*/ 0 w 608838"/>
                <a:gd name="connsiteY59" fmla="*/ 491629 h 491629"/>
                <a:gd name="connsiteX60" fmla="*/ 164558 w 608838"/>
                <a:gd name="connsiteY60" fmla="*/ 0 h 491629"/>
                <a:gd name="connsiteX61" fmla="*/ 444279 w 608838"/>
                <a:gd name="connsiteY61" fmla="*/ 0 h 491629"/>
                <a:gd name="connsiteX62" fmla="*/ 444279 w 608838"/>
                <a:gd name="connsiteY62" fmla="*/ 491629 h 491629"/>
                <a:gd name="connsiteX63" fmla="*/ 336781 w 608838"/>
                <a:gd name="connsiteY63" fmla="*/ 491629 h 491629"/>
                <a:gd name="connsiteX64" fmla="*/ 336781 w 608838"/>
                <a:gd name="connsiteY64" fmla="*/ 381866 h 491629"/>
                <a:gd name="connsiteX65" fmla="*/ 272056 w 608838"/>
                <a:gd name="connsiteY65" fmla="*/ 381866 h 491629"/>
                <a:gd name="connsiteX66" fmla="*/ 272056 w 608838"/>
                <a:gd name="connsiteY66" fmla="*/ 491629 h 491629"/>
                <a:gd name="connsiteX67" fmla="*/ 164558 w 608838"/>
                <a:gd name="connsiteY67" fmla="*/ 491629 h 491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608838" h="491629">
                  <a:moveTo>
                    <a:pt x="499361" y="285654"/>
                  </a:moveTo>
                  <a:lnTo>
                    <a:pt x="499361" y="344437"/>
                  </a:lnTo>
                  <a:lnTo>
                    <a:pt x="558245" y="344437"/>
                  </a:lnTo>
                  <a:lnTo>
                    <a:pt x="558245" y="285654"/>
                  </a:lnTo>
                  <a:close/>
                  <a:moveTo>
                    <a:pt x="50593" y="285654"/>
                  </a:moveTo>
                  <a:lnTo>
                    <a:pt x="50593" y="344437"/>
                  </a:lnTo>
                  <a:lnTo>
                    <a:pt x="109477" y="344437"/>
                  </a:lnTo>
                  <a:lnTo>
                    <a:pt x="109477" y="285654"/>
                  </a:lnTo>
                  <a:close/>
                  <a:moveTo>
                    <a:pt x="324062" y="265425"/>
                  </a:moveTo>
                  <a:lnTo>
                    <a:pt x="324062" y="329947"/>
                  </a:lnTo>
                  <a:lnTo>
                    <a:pt x="388693" y="329947"/>
                  </a:lnTo>
                  <a:lnTo>
                    <a:pt x="388693" y="265425"/>
                  </a:lnTo>
                  <a:close/>
                  <a:moveTo>
                    <a:pt x="220144" y="265425"/>
                  </a:moveTo>
                  <a:lnTo>
                    <a:pt x="220144" y="329947"/>
                  </a:lnTo>
                  <a:lnTo>
                    <a:pt x="284775" y="329947"/>
                  </a:lnTo>
                  <a:lnTo>
                    <a:pt x="284775" y="265425"/>
                  </a:lnTo>
                  <a:close/>
                  <a:moveTo>
                    <a:pt x="499361" y="191225"/>
                  </a:moveTo>
                  <a:lnTo>
                    <a:pt x="499361" y="250008"/>
                  </a:lnTo>
                  <a:lnTo>
                    <a:pt x="558245" y="250008"/>
                  </a:lnTo>
                  <a:lnTo>
                    <a:pt x="558245" y="191225"/>
                  </a:lnTo>
                  <a:close/>
                  <a:moveTo>
                    <a:pt x="50593" y="191225"/>
                  </a:moveTo>
                  <a:lnTo>
                    <a:pt x="50593" y="250008"/>
                  </a:lnTo>
                  <a:lnTo>
                    <a:pt x="109477" y="250008"/>
                  </a:lnTo>
                  <a:lnTo>
                    <a:pt x="109477" y="191225"/>
                  </a:lnTo>
                  <a:close/>
                  <a:moveTo>
                    <a:pt x="324062" y="161682"/>
                  </a:moveTo>
                  <a:lnTo>
                    <a:pt x="324062" y="226204"/>
                  </a:lnTo>
                  <a:lnTo>
                    <a:pt x="388693" y="226204"/>
                  </a:lnTo>
                  <a:lnTo>
                    <a:pt x="388693" y="161682"/>
                  </a:lnTo>
                  <a:close/>
                  <a:moveTo>
                    <a:pt x="220144" y="161682"/>
                  </a:moveTo>
                  <a:lnTo>
                    <a:pt x="220144" y="226204"/>
                  </a:lnTo>
                  <a:lnTo>
                    <a:pt x="284775" y="226204"/>
                  </a:lnTo>
                  <a:lnTo>
                    <a:pt x="284775" y="161682"/>
                  </a:lnTo>
                  <a:close/>
                  <a:moveTo>
                    <a:pt x="499361" y="96797"/>
                  </a:moveTo>
                  <a:lnTo>
                    <a:pt x="499361" y="155579"/>
                  </a:lnTo>
                  <a:lnTo>
                    <a:pt x="558245" y="155579"/>
                  </a:lnTo>
                  <a:lnTo>
                    <a:pt x="558245" y="96797"/>
                  </a:lnTo>
                  <a:close/>
                  <a:moveTo>
                    <a:pt x="50593" y="96797"/>
                  </a:moveTo>
                  <a:lnTo>
                    <a:pt x="50593" y="155579"/>
                  </a:lnTo>
                  <a:lnTo>
                    <a:pt x="109477" y="155579"/>
                  </a:lnTo>
                  <a:lnTo>
                    <a:pt x="109477" y="96797"/>
                  </a:lnTo>
                  <a:close/>
                  <a:moveTo>
                    <a:pt x="324062" y="57938"/>
                  </a:moveTo>
                  <a:lnTo>
                    <a:pt x="324062" y="122461"/>
                  </a:lnTo>
                  <a:lnTo>
                    <a:pt x="388693" y="122461"/>
                  </a:lnTo>
                  <a:lnTo>
                    <a:pt x="388693" y="57938"/>
                  </a:lnTo>
                  <a:close/>
                  <a:moveTo>
                    <a:pt x="220144" y="57938"/>
                  </a:moveTo>
                  <a:lnTo>
                    <a:pt x="220144" y="122461"/>
                  </a:lnTo>
                  <a:lnTo>
                    <a:pt x="284775" y="122461"/>
                  </a:lnTo>
                  <a:lnTo>
                    <a:pt x="284775" y="57938"/>
                  </a:lnTo>
                  <a:close/>
                  <a:moveTo>
                    <a:pt x="469401" y="44033"/>
                  </a:moveTo>
                  <a:lnTo>
                    <a:pt x="608838" y="44033"/>
                  </a:lnTo>
                  <a:lnTo>
                    <a:pt x="608838" y="491629"/>
                  </a:lnTo>
                  <a:lnTo>
                    <a:pt x="510950" y="491629"/>
                  </a:lnTo>
                  <a:lnTo>
                    <a:pt x="510950" y="391651"/>
                  </a:lnTo>
                  <a:lnTo>
                    <a:pt x="469401" y="391651"/>
                  </a:lnTo>
                  <a:close/>
                  <a:moveTo>
                    <a:pt x="0" y="44033"/>
                  </a:moveTo>
                  <a:lnTo>
                    <a:pt x="139437" y="44033"/>
                  </a:lnTo>
                  <a:lnTo>
                    <a:pt x="139437" y="391651"/>
                  </a:lnTo>
                  <a:lnTo>
                    <a:pt x="97889" y="391651"/>
                  </a:lnTo>
                  <a:lnTo>
                    <a:pt x="97889" y="491629"/>
                  </a:lnTo>
                  <a:lnTo>
                    <a:pt x="0" y="491629"/>
                  </a:lnTo>
                  <a:close/>
                  <a:moveTo>
                    <a:pt x="164558" y="0"/>
                  </a:moveTo>
                  <a:lnTo>
                    <a:pt x="444279" y="0"/>
                  </a:lnTo>
                  <a:lnTo>
                    <a:pt x="444279" y="491629"/>
                  </a:lnTo>
                  <a:lnTo>
                    <a:pt x="336781" y="491629"/>
                  </a:lnTo>
                  <a:lnTo>
                    <a:pt x="336781" y="381866"/>
                  </a:lnTo>
                  <a:lnTo>
                    <a:pt x="272056" y="381866"/>
                  </a:lnTo>
                  <a:lnTo>
                    <a:pt x="272056" y="491629"/>
                  </a:lnTo>
                  <a:lnTo>
                    <a:pt x="164558" y="4916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îṥliḍé">
              <a:extLst>
                <a:ext uri="{FF2B5EF4-FFF2-40B4-BE49-F238E27FC236}">
                  <a16:creationId xmlns:a16="http://schemas.microsoft.com/office/drawing/2014/main" xmlns="" id="{02E651FF-374A-480D-A07B-F03C3ACA4A6A}"/>
                </a:ext>
              </a:extLst>
            </p:cNvPr>
            <p:cNvSpPr/>
            <p:nvPr/>
          </p:nvSpPr>
          <p:spPr bwMode="auto">
            <a:xfrm>
              <a:off x="6668152" y="1880201"/>
              <a:ext cx="609685" cy="608652"/>
            </a:xfrm>
            <a:custGeom>
              <a:avLst/>
              <a:gdLst>
                <a:gd name="connsiteX0" fmla="*/ 265855 w 607639"/>
                <a:gd name="connsiteY0" fmla="*/ 454896 h 606610"/>
                <a:gd name="connsiteX1" fmla="*/ 253126 w 607639"/>
                <a:gd name="connsiteY1" fmla="*/ 467517 h 606610"/>
                <a:gd name="connsiteX2" fmla="*/ 253126 w 607639"/>
                <a:gd name="connsiteY2" fmla="*/ 581280 h 606610"/>
                <a:gd name="connsiteX3" fmla="*/ 354423 w 607639"/>
                <a:gd name="connsiteY3" fmla="*/ 581280 h 606610"/>
                <a:gd name="connsiteX4" fmla="*/ 354423 w 607639"/>
                <a:gd name="connsiteY4" fmla="*/ 467517 h 606610"/>
                <a:gd name="connsiteX5" fmla="*/ 341783 w 607639"/>
                <a:gd name="connsiteY5" fmla="*/ 454896 h 606610"/>
                <a:gd name="connsiteX6" fmla="*/ 493716 w 607639"/>
                <a:gd name="connsiteY6" fmla="*/ 379072 h 606610"/>
                <a:gd name="connsiteX7" fmla="*/ 480989 w 607639"/>
                <a:gd name="connsiteY7" fmla="*/ 391692 h 606610"/>
                <a:gd name="connsiteX8" fmla="*/ 480989 w 607639"/>
                <a:gd name="connsiteY8" fmla="*/ 467499 h 606610"/>
                <a:gd name="connsiteX9" fmla="*/ 493716 w 607639"/>
                <a:gd name="connsiteY9" fmla="*/ 480119 h 606610"/>
                <a:gd name="connsiteX10" fmla="*/ 569635 w 607639"/>
                <a:gd name="connsiteY10" fmla="*/ 480119 h 606610"/>
                <a:gd name="connsiteX11" fmla="*/ 582273 w 607639"/>
                <a:gd name="connsiteY11" fmla="*/ 467499 h 606610"/>
                <a:gd name="connsiteX12" fmla="*/ 582273 w 607639"/>
                <a:gd name="connsiteY12" fmla="*/ 391692 h 606610"/>
                <a:gd name="connsiteX13" fmla="*/ 569635 w 607639"/>
                <a:gd name="connsiteY13" fmla="*/ 379072 h 606610"/>
                <a:gd name="connsiteX14" fmla="*/ 38004 w 607639"/>
                <a:gd name="connsiteY14" fmla="*/ 379072 h 606610"/>
                <a:gd name="connsiteX15" fmla="*/ 25277 w 607639"/>
                <a:gd name="connsiteY15" fmla="*/ 391692 h 606610"/>
                <a:gd name="connsiteX16" fmla="*/ 25277 w 607639"/>
                <a:gd name="connsiteY16" fmla="*/ 467499 h 606610"/>
                <a:gd name="connsiteX17" fmla="*/ 38004 w 607639"/>
                <a:gd name="connsiteY17" fmla="*/ 480119 h 606610"/>
                <a:gd name="connsiteX18" fmla="*/ 113923 w 607639"/>
                <a:gd name="connsiteY18" fmla="*/ 480119 h 606610"/>
                <a:gd name="connsiteX19" fmla="*/ 126561 w 607639"/>
                <a:gd name="connsiteY19" fmla="*/ 467499 h 606610"/>
                <a:gd name="connsiteX20" fmla="*/ 126561 w 607639"/>
                <a:gd name="connsiteY20" fmla="*/ 391692 h 606610"/>
                <a:gd name="connsiteX21" fmla="*/ 113923 w 607639"/>
                <a:gd name="connsiteY21" fmla="*/ 379072 h 606610"/>
                <a:gd name="connsiteX22" fmla="*/ 303786 w 607639"/>
                <a:gd name="connsiteY22" fmla="*/ 240023 h 606610"/>
                <a:gd name="connsiteX23" fmla="*/ 316508 w 607639"/>
                <a:gd name="connsiteY23" fmla="*/ 252636 h 606610"/>
                <a:gd name="connsiteX24" fmla="*/ 316508 w 607639"/>
                <a:gd name="connsiteY24" fmla="*/ 272711 h 606610"/>
                <a:gd name="connsiteX25" fmla="*/ 325405 w 607639"/>
                <a:gd name="connsiteY25" fmla="*/ 281683 h 606610"/>
                <a:gd name="connsiteX26" fmla="*/ 325405 w 607639"/>
                <a:gd name="connsiteY26" fmla="*/ 299537 h 606610"/>
                <a:gd name="connsiteX27" fmla="*/ 316508 w 607639"/>
                <a:gd name="connsiteY27" fmla="*/ 303179 h 606610"/>
                <a:gd name="connsiteX28" fmla="*/ 307523 w 607639"/>
                <a:gd name="connsiteY28" fmla="*/ 299537 h 606610"/>
                <a:gd name="connsiteX29" fmla="*/ 294889 w 607639"/>
                <a:gd name="connsiteY29" fmla="*/ 286924 h 606610"/>
                <a:gd name="connsiteX30" fmla="*/ 291153 w 607639"/>
                <a:gd name="connsiteY30" fmla="*/ 277952 h 606610"/>
                <a:gd name="connsiteX31" fmla="*/ 291153 w 607639"/>
                <a:gd name="connsiteY31" fmla="*/ 252636 h 606610"/>
                <a:gd name="connsiteX32" fmla="*/ 303786 w 607639"/>
                <a:gd name="connsiteY32" fmla="*/ 240023 h 606610"/>
                <a:gd name="connsiteX33" fmla="*/ 468350 w 607639"/>
                <a:gd name="connsiteY33" fmla="*/ 202129 h 606610"/>
                <a:gd name="connsiteX34" fmla="*/ 544358 w 607639"/>
                <a:gd name="connsiteY34" fmla="*/ 202129 h 606610"/>
                <a:gd name="connsiteX35" fmla="*/ 555662 w 607639"/>
                <a:gd name="connsiteY35" fmla="*/ 209061 h 606610"/>
                <a:gd name="connsiteX36" fmla="*/ 606304 w 607639"/>
                <a:gd name="connsiteY36" fmla="*/ 310197 h 606610"/>
                <a:gd name="connsiteX37" fmla="*/ 606304 w 607639"/>
                <a:gd name="connsiteY37" fmla="*/ 310552 h 606610"/>
                <a:gd name="connsiteX38" fmla="*/ 607639 w 607639"/>
                <a:gd name="connsiteY38" fmla="*/ 315884 h 606610"/>
                <a:gd name="connsiteX39" fmla="*/ 607639 w 607639"/>
                <a:gd name="connsiteY39" fmla="*/ 543395 h 606610"/>
                <a:gd name="connsiteX40" fmla="*/ 594912 w 607639"/>
                <a:gd name="connsiteY40" fmla="*/ 556015 h 606610"/>
                <a:gd name="connsiteX41" fmla="*/ 468350 w 607639"/>
                <a:gd name="connsiteY41" fmla="*/ 556015 h 606610"/>
                <a:gd name="connsiteX42" fmla="*/ 455712 w 607639"/>
                <a:gd name="connsiteY42" fmla="*/ 543395 h 606610"/>
                <a:gd name="connsiteX43" fmla="*/ 455712 w 607639"/>
                <a:gd name="connsiteY43" fmla="*/ 214749 h 606610"/>
                <a:gd name="connsiteX44" fmla="*/ 468350 w 607639"/>
                <a:gd name="connsiteY44" fmla="*/ 202129 h 606610"/>
                <a:gd name="connsiteX45" fmla="*/ 303774 w 607639"/>
                <a:gd name="connsiteY45" fmla="*/ 202129 h 606610"/>
                <a:gd name="connsiteX46" fmla="*/ 227846 w 607639"/>
                <a:gd name="connsiteY46" fmla="*/ 277942 h 606610"/>
                <a:gd name="connsiteX47" fmla="*/ 303774 w 607639"/>
                <a:gd name="connsiteY47" fmla="*/ 353754 h 606610"/>
                <a:gd name="connsiteX48" fmla="*/ 379792 w 607639"/>
                <a:gd name="connsiteY48" fmla="*/ 277942 h 606610"/>
                <a:gd name="connsiteX49" fmla="*/ 303774 w 607639"/>
                <a:gd name="connsiteY49" fmla="*/ 202129 h 606610"/>
                <a:gd name="connsiteX50" fmla="*/ 63281 w 607639"/>
                <a:gd name="connsiteY50" fmla="*/ 202129 h 606610"/>
                <a:gd name="connsiteX51" fmla="*/ 139200 w 607639"/>
                <a:gd name="connsiteY51" fmla="*/ 202129 h 606610"/>
                <a:gd name="connsiteX52" fmla="*/ 151927 w 607639"/>
                <a:gd name="connsiteY52" fmla="*/ 214749 h 606610"/>
                <a:gd name="connsiteX53" fmla="*/ 151927 w 607639"/>
                <a:gd name="connsiteY53" fmla="*/ 543395 h 606610"/>
                <a:gd name="connsiteX54" fmla="*/ 139200 w 607639"/>
                <a:gd name="connsiteY54" fmla="*/ 556015 h 606610"/>
                <a:gd name="connsiteX55" fmla="*/ 12638 w 607639"/>
                <a:gd name="connsiteY55" fmla="*/ 556015 h 606610"/>
                <a:gd name="connsiteX56" fmla="*/ 0 w 607639"/>
                <a:gd name="connsiteY56" fmla="*/ 543395 h 606610"/>
                <a:gd name="connsiteX57" fmla="*/ 0 w 607639"/>
                <a:gd name="connsiteY57" fmla="*/ 315884 h 606610"/>
                <a:gd name="connsiteX58" fmla="*/ 1246 w 607639"/>
                <a:gd name="connsiteY58" fmla="*/ 310552 h 606610"/>
                <a:gd name="connsiteX59" fmla="*/ 1335 w 607639"/>
                <a:gd name="connsiteY59" fmla="*/ 310197 h 606610"/>
                <a:gd name="connsiteX60" fmla="*/ 51977 w 607639"/>
                <a:gd name="connsiteY60" fmla="*/ 209061 h 606610"/>
                <a:gd name="connsiteX61" fmla="*/ 63281 w 607639"/>
                <a:gd name="connsiteY61" fmla="*/ 202129 h 606610"/>
                <a:gd name="connsiteX62" fmla="*/ 303819 w 607639"/>
                <a:gd name="connsiteY62" fmla="*/ 0 h 606610"/>
                <a:gd name="connsiteX63" fmla="*/ 313121 w 607639"/>
                <a:gd name="connsiteY63" fmla="*/ 3933 h 606610"/>
                <a:gd name="connsiteX64" fmla="*/ 452426 w 607639"/>
                <a:gd name="connsiteY64" fmla="*/ 155646 h 606610"/>
                <a:gd name="connsiteX65" fmla="*/ 454652 w 607639"/>
                <a:gd name="connsiteY65" fmla="*/ 169245 h 606610"/>
                <a:gd name="connsiteX66" fmla="*/ 443080 w 607639"/>
                <a:gd name="connsiteY66" fmla="*/ 176799 h 606610"/>
                <a:gd name="connsiteX67" fmla="*/ 430440 w 607639"/>
                <a:gd name="connsiteY67" fmla="*/ 176799 h 606610"/>
                <a:gd name="connsiteX68" fmla="*/ 430440 w 607639"/>
                <a:gd name="connsiteY68" fmla="*/ 581280 h 606610"/>
                <a:gd name="connsiteX69" fmla="*/ 443080 w 607639"/>
                <a:gd name="connsiteY69" fmla="*/ 581280 h 606610"/>
                <a:gd name="connsiteX70" fmla="*/ 455720 w 607639"/>
                <a:gd name="connsiteY70" fmla="*/ 593901 h 606610"/>
                <a:gd name="connsiteX71" fmla="*/ 443080 w 607639"/>
                <a:gd name="connsiteY71" fmla="*/ 606610 h 606610"/>
                <a:gd name="connsiteX72" fmla="*/ 164558 w 607639"/>
                <a:gd name="connsiteY72" fmla="*/ 606610 h 606610"/>
                <a:gd name="connsiteX73" fmla="*/ 151918 w 607639"/>
                <a:gd name="connsiteY73" fmla="*/ 593901 h 606610"/>
                <a:gd name="connsiteX74" fmla="*/ 164558 w 607639"/>
                <a:gd name="connsiteY74" fmla="*/ 581280 h 606610"/>
                <a:gd name="connsiteX75" fmla="*/ 177198 w 607639"/>
                <a:gd name="connsiteY75" fmla="*/ 581280 h 606610"/>
                <a:gd name="connsiteX76" fmla="*/ 177198 w 607639"/>
                <a:gd name="connsiteY76" fmla="*/ 176799 h 606610"/>
                <a:gd name="connsiteX77" fmla="*/ 164558 w 607639"/>
                <a:gd name="connsiteY77" fmla="*/ 176799 h 606610"/>
                <a:gd name="connsiteX78" fmla="*/ 152986 w 607639"/>
                <a:gd name="connsiteY78" fmla="*/ 169245 h 606610"/>
                <a:gd name="connsiteX79" fmla="*/ 155212 w 607639"/>
                <a:gd name="connsiteY79" fmla="*/ 155646 h 606610"/>
                <a:gd name="connsiteX80" fmla="*/ 294517 w 607639"/>
                <a:gd name="connsiteY80" fmla="*/ 3933 h 606610"/>
                <a:gd name="connsiteX81" fmla="*/ 303819 w 607639"/>
                <a:gd name="connsiteY81" fmla="*/ 0 h 60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7639" h="606610">
                  <a:moveTo>
                    <a:pt x="265855" y="454896"/>
                  </a:moveTo>
                  <a:cubicBezTo>
                    <a:pt x="258823" y="454896"/>
                    <a:pt x="253126" y="460585"/>
                    <a:pt x="253126" y="467517"/>
                  </a:cubicBezTo>
                  <a:lnTo>
                    <a:pt x="253126" y="581280"/>
                  </a:lnTo>
                  <a:lnTo>
                    <a:pt x="354423" y="581280"/>
                  </a:lnTo>
                  <a:lnTo>
                    <a:pt x="354423" y="467517"/>
                  </a:lnTo>
                  <a:cubicBezTo>
                    <a:pt x="354423" y="460585"/>
                    <a:pt x="348815" y="454896"/>
                    <a:pt x="341783" y="454896"/>
                  </a:cubicBezTo>
                  <a:close/>
                  <a:moveTo>
                    <a:pt x="493716" y="379072"/>
                  </a:moveTo>
                  <a:cubicBezTo>
                    <a:pt x="486685" y="379072"/>
                    <a:pt x="480989" y="384671"/>
                    <a:pt x="480989" y="391692"/>
                  </a:cubicBezTo>
                  <a:lnTo>
                    <a:pt x="480989" y="467499"/>
                  </a:lnTo>
                  <a:cubicBezTo>
                    <a:pt x="480989" y="474520"/>
                    <a:pt x="486685" y="480119"/>
                    <a:pt x="493716" y="480119"/>
                  </a:cubicBezTo>
                  <a:lnTo>
                    <a:pt x="569635" y="480119"/>
                  </a:lnTo>
                  <a:cubicBezTo>
                    <a:pt x="576666" y="480119"/>
                    <a:pt x="582273" y="474520"/>
                    <a:pt x="582273" y="467499"/>
                  </a:cubicBezTo>
                  <a:lnTo>
                    <a:pt x="582273" y="391692"/>
                  </a:lnTo>
                  <a:cubicBezTo>
                    <a:pt x="582273" y="384671"/>
                    <a:pt x="576666" y="379072"/>
                    <a:pt x="569635" y="379072"/>
                  </a:cubicBezTo>
                  <a:close/>
                  <a:moveTo>
                    <a:pt x="38004" y="379072"/>
                  </a:moveTo>
                  <a:cubicBezTo>
                    <a:pt x="30973" y="379072"/>
                    <a:pt x="25277" y="384671"/>
                    <a:pt x="25277" y="391692"/>
                  </a:cubicBezTo>
                  <a:lnTo>
                    <a:pt x="25277" y="467499"/>
                  </a:lnTo>
                  <a:cubicBezTo>
                    <a:pt x="25277" y="474520"/>
                    <a:pt x="30973" y="480119"/>
                    <a:pt x="38004" y="480119"/>
                  </a:cubicBezTo>
                  <a:lnTo>
                    <a:pt x="113923" y="480119"/>
                  </a:lnTo>
                  <a:cubicBezTo>
                    <a:pt x="120954" y="480119"/>
                    <a:pt x="126561" y="474520"/>
                    <a:pt x="126561" y="467499"/>
                  </a:cubicBezTo>
                  <a:lnTo>
                    <a:pt x="126561" y="391692"/>
                  </a:lnTo>
                  <a:cubicBezTo>
                    <a:pt x="126561" y="384671"/>
                    <a:pt x="120954" y="379072"/>
                    <a:pt x="113923" y="379072"/>
                  </a:cubicBezTo>
                  <a:close/>
                  <a:moveTo>
                    <a:pt x="303786" y="240023"/>
                  </a:moveTo>
                  <a:cubicBezTo>
                    <a:pt x="310814" y="240023"/>
                    <a:pt x="316508" y="245708"/>
                    <a:pt x="316508" y="252636"/>
                  </a:cubicBezTo>
                  <a:lnTo>
                    <a:pt x="316508" y="272711"/>
                  </a:lnTo>
                  <a:lnTo>
                    <a:pt x="325405" y="281683"/>
                  </a:lnTo>
                  <a:cubicBezTo>
                    <a:pt x="330387" y="286568"/>
                    <a:pt x="330387" y="294563"/>
                    <a:pt x="325405" y="299537"/>
                  </a:cubicBezTo>
                  <a:cubicBezTo>
                    <a:pt x="322914" y="301935"/>
                    <a:pt x="319711" y="303179"/>
                    <a:pt x="316508" y="303179"/>
                  </a:cubicBezTo>
                  <a:cubicBezTo>
                    <a:pt x="313216" y="303179"/>
                    <a:pt x="310014" y="302024"/>
                    <a:pt x="307523" y="299537"/>
                  </a:cubicBezTo>
                  <a:lnTo>
                    <a:pt x="294889" y="286924"/>
                  </a:lnTo>
                  <a:cubicBezTo>
                    <a:pt x="292487" y="284525"/>
                    <a:pt x="291153" y="281328"/>
                    <a:pt x="291153" y="277952"/>
                  </a:cubicBezTo>
                  <a:lnTo>
                    <a:pt x="291153" y="252636"/>
                  </a:lnTo>
                  <a:cubicBezTo>
                    <a:pt x="291153" y="245708"/>
                    <a:pt x="296847" y="240023"/>
                    <a:pt x="303786" y="240023"/>
                  </a:cubicBezTo>
                  <a:close/>
                  <a:moveTo>
                    <a:pt x="468350" y="202129"/>
                  </a:moveTo>
                  <a:lnTo>
                    <a:pt x="544358" y="202129"/>
                  </a:lnTo>
                  <a:cubicBezTo>
                    <a:pt x="549076" y="202129"/>
                    <a:pt x="553526" y="204795"/>
                    <a:pt x="555662" y="209061"/>
                  </a:cubicBezTo>
                  <a:lnTo>
                    <a:pt x="606304" y="310197"/>
                  </a:lnTo>
                  <a:cubicBezTo>
                    <a:pt x="606304" y="310286"/>
                    <a:pt x="606304" y="310374"/>
                    <a:pt x="606304" y="310552"/>
                  </a:cubicBezTo>
                  <a:cubicBezTo>
                    <a:pt x="607105" y="312152"/>
                    <a:pt x="607639" y="313929"/>
                    <a:pt x="607639" y="315884"/>
                  </a:cubicBezTo>
                  <a:lnTo>
                    <a:pt x="607639" y="543395"/>
                  </a:lnTo>
                  <a:cubicBezTo>
                    <a:pt x="607639" y="550327"/>
                    <a:pt x="601943" y="556015"/>
                    <a:pt x="594912" y="556015"/>
                  </a:cubicBezTo>
                  <a:lnTo>
                    <a:pt x="468350" y="556015"/>
                  </a:lnTo>
                  <a:cubicBezTo>
                    <a:pt x="461408" y="556015"/>
                    <a:pt x="455712" y="550327"/>
                    <a:pt x="455712" y="543395"/>
                  </a:cubicBezTo>
                  <a:lnTo>
                    <a:pt x="455712" y="214749"/>
                  </a:lnTo>
                  <a:cubicBezTo>
                    <a:pt x="455712" y="207728"/>
                    <a:pt x="461408" y="202129"/>
                    <a:pt x="468350" y="202129"/>
                  </a:cubicBezTo>
                  <a:close/>
                  <a:moveTo>
                    <a:pt x="303774" y="202129"/>
                  </a:moveTo>
                  <a:cubicBezTo>
                    <a:pt x="261938" y="202129"/>
                    <a:pt x="227846" y="236080"/>
                    <a:pt x="227846" y="277942"/>
                  </a:cubicBezTo>
                  <a:cubicBezTo>
                    <a:pt x="227846" y="319714"/>
                    <a:pt x="261938" y="353754"/>
                    <a:pt x="303774" y="353754"/>
                  </a:cubicBezTo>
                  <a:cubicBezTo>
                    <a:pt x="345700" y="353754"/>
                    <a:pt x="379792" y="319714"/>
                    <a:pt x="379792" y="277942"/>
                  </a:cubicBezTo>
                  <a:cubicBezTo>
                    <a:pt x="379792" y="236080"/>
                    <a:pt x="345700" y="202129"/>
                    <a:pt x="303774" y="202129"/>
                  </a:cubicBezTo>
                  <a:close/>
                  <a:moveTo>
                    <a:pt x="63281" y="202129"/>
                  </a:moveTo>
                  <a:lnTo>
                    <a:pt x="139200" y="202129"/>
                  </a:lnTo>
                  <a:cubicBezTo>
                    <a:pt x="146231" y="202129"/>
                    <a:pt x="151927" y="207728"/>
                    <a:pt x="151927" y="214749"/>
                  </a:cubicBezTo>
                  <a:lnTo>
                    <a:pt x="151927" y="543395"/>
                  </a:lnTo>
                  <a:cubicBezTo>
                    <a:pt x="151927" y="550327"/>
                    <a:pt x="146231" y="556015"/>
                    <a:pt x="139200" y="556015"/>
                  </a:cubicBezTo>
                  <a:lnTo>
                    <a:pt x="12638" y="556015"/>
                  </a:lnTo>
                  <a:cubicBezTo>
                    <a:pt x="5696" y="556015"/>
                    <a:pt x="0" y="550327"/>
                    <a:pt x="0" y="543395"/>
                  </a:cubicBezTo>
                  <a:lnTo>
                    <a:pt x="0" y="315884"/>
                  </a:lnTo>
                  <a:cubicBezTo>
                    <a:pt x="0" y="313929"/>
                    <a:pt x="534" y="312152"/>
                    <a:pt x="1246" y="310552"/>
                  </a:cubicBezTo>
                  <a:cubicBezTo>
                    <a:pt x="1335" y="310374"/>
                    <a:pt x="1335" y="310286"/>
                    <a:pt x="1335" y="310197"/>
                  </a:cubicBezTo>
                  <a:lnTo>
                    <a:pt x="51977" y="209061"/>
                  </a:lnTo>
                  <a:cubicBezTo>
                    <a:pt x="54113" y="204795"/>
                    <a:pt x="58474" y="202129"/>
                    <a:pt x="63281" y="202129"/>
                  </a:cubicBezTo>
                  <a:close/>
                  <a:moveTo>
                    <a:pt x="303819" y="0"/>
                  </a:moveTo>
                  <a:cubicBezTo>
                    <a:pt x="307290" y="0"/>
                    <a:pt x="310762" y="1311"/>
                    <a:pt x="313121" y="3933"/>
                  </a:cubicBezTo>
                  <a:lnTo>
                    <a:pt x="452426" y="155646"/>
                  </a:lnTo>
                  <a:cubicBezTo>
                    <a:pt x="455809" y="159290"/>
                    <a:pt x="456699" y="164712"/>
                    <a:pt x="454652" y="169245"/>
                  </a:cubicBezTo>
                  <a:cubicBezTo>
                    <a:pt x="452604" y="173866"/>
                    <a:pt x="448065" y="176799"/>
                    <a:pt x="443080" y="176799"/>
                  </a:cubicBezTo>
                  <a:lnTo>
                    <a:pt x="430440" y="176799"/>
                  </a:lnTo>
                  <a:lnTo>
                    <a:pt x="430440" y="581280"/>
                  </a:lnTo>
                  <a:lnTo>
                    <a:pt x="443080" y="581280"/>
                  </a:lnTo>
                  <a:cubicBezTo>
                    <a:pt x="450023" y="581280"/>
                    <a:pt x="455720" y="586968"/>
                    <a:pt x="455720" y="593901"/>
                  </a:cubicBezTo>
                  <a:cubicBezTo>
                    <a:pt x="455720" y="600922"/>
                    <a:pt x="450112" y="606610"/>
                    <a:pt x="443080" y="606610"/>
                  </a:cubicBezTo>
                  <a:lnTo>
                    <a:pt x="164558" y="606610"/>
                  </a:lnTo>
                  <a:cubicBezTo>
                    <a:pt x="157615" y="606610"/>
                    <a:pt x="151918" y="600922"/>
                    <a:pt x="151918" y="593901"/>
                  </a:cubicBezTo>
                  <a:cubicBezTo>
                    <a:pt x="151918" y="586968"/>
                    <a:pt x="157615" y="581280"/>
                    <a:pt x="164558" y="581280"/>
                  </a:cubicBezTo>
                  <a:lnTo>
                    <a:pt x="177198" y="581280"/>
                  </a:lnTo>
                  <a:lnTo>
                    <a:pt x="177198" y="176799"/>
                  </a:lnTo>
                  <a:lnTo>
                    <a:pt x="164558" y="176799"/>
                  </a:lnTo>
                  <a:cubicBezTo>
                    <a:pt x="159573" y="176799"/>
                    <a:pt x="155033" y="173866"/>
                    <a:pt x="152986" y="169245"/>
                  </a:cubicBezTo>
                  <a:cubicBezTo>
                    <a:pt x="150939" y="164712"/>
                    <a:pt x="151829" y="159290"/>
                    <a:pt x="155212" y="155646"/>
                  </a:cubicBezTo>
                  <a:lnTo>
                    <a:pt x="294517" y="3933"/>
                  </a:lnTo>
                  <a:cubicBezTo>
                    <a:pt x="296876" y="1311"/>
                    <a:pt x="300347" y="0"/>
                    <a:pt x="303819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8" name="iṣḻîḋê">
              <a:extLst>
                <a:ext uri="{FF2B5EF4-FFF2-40B4-BE49-F238E27FC236}">
                  <a16:creationId xmlns:a16="http://schemas.microsoft.com/office/drawing/2014/main" xmlns="" id="{CD2F28F1-24D4-406D-B240-70DD6A0D2DC9}"/>
                </a:ext>
              </a:extLst>
            </p:cNvPr>
            <p:cNvSpPr/>
            <p:nvPr/>
          </p:nvSpPr>
          <p:spPr bwMode="auto">
            <a:xfrm>
              <a:off x="8475351" y="1885933"/>
              <a:ext cx="609684" cy="597188"/>
            </a:xfrm>
            <a:custGeom>
              <a:avLst/>
              <a:gdLst>
                <a:gd name="connsiteX0" fmla="*/ 365903 w 605945"/>
                <a:gd name="connsiteY0" fmla="*/ 356355 h 593525"/>
                <a:gd name="connsiteX1" fmla="*/ 419279 w 605945"/>
                <a:gd name="connsiteY1" fmla="*/ 356355 h 593525"/>
                <a:gd name="connsiteX2" fmla="*/ 438866 w 605945"/>
                <a:gd name="connsiteY2" fmla="*/ 375911 h 593525"/>
                <a:gd name="connsiteX3" fmla="*/ 438866 w 605945"/>
                <a:gd name="connsiteY3" fmla="*/ 482216 h 593525"/>
                <a:gd name="connsiteX4" fmla="*/ 474698 w 605945"/>
                <a:gd name="connsiteY4" fmla="*/ 482216 h 593525"/>
                <a:gd name="connsiteX5" fmla="*/ 488343 w 605945"/>
                <a:gd name="connsiteY5" fmla="*/ 491298 h 593525"/>
                <a:gd name="connsiteX6" fmla="*/ 485094 w 605945"/>
                <a:gd name="connsiteY6" fmla="*/ 507239 h 593525"/>
                <a:gd name="connsiteX7" fmla="*/ 402942 w 605945"/>
                <a:gd name="connsiteY7" fmla="*/ 589262 h 593525"/>
                <a:gd name="connsiteX8" fmla="*/ 392545 w 605945"/>
                <a:gd name="connsiteY8" fmla="*/ 593525 h 593525"/>
                <a:gd name="connsiteX9" fmla="*/ 382241 w 605945"/>
                <a:gd name="connsiteY9" fmla="*/ 589262 h 593525"/>
                <a:gd name="connsiteX10" fmla="*/ 300088 w 605945"/>
                <a:gd name="connsiteY10" fmla="*/ 507239 h 593525"/>
                <a:gd name="connsiteX11" fmla="*/ 296932 w 605945"/>
                <a:gd name="connsiteY11" fmla="*/ 491298 h 593525"/>
                <a:gd name="connsiteX12" fmla="*/ 310485 w 605945"/>
                <a:gd name="connsiteY12" fmla="*/ 482216 h 593525"/>
                <a:gd name="connsiteX13" fmla="*/ 346316 w 605945"/>
                <a:gd name="connsiteY13" fmla="*/ 482216 h 593525"/>
                <a:gd name="connsiteX14" fmla="*/ 346316 w 605945"/>
                <a:gd name="connsiteY14" fmla="*/ 375911 h 593525"/>
                <a:gd name="connsiteX15" fmla="*/ 365903 w 605945"/>
                <a:gd name="connsiteY15" fmla="*/ 356355 h 593525"/>
                <a:gd name="connsiteX16" fmla="*/ 204710 w 605945"/>
                <a:gd name="connsiteY16" fmla="*/ 315992 h 593525"/>
                <a:gd name="connsiteX17" fmla="*/ 215108 w 605945"/>
                <a:gd name="connsiteY17" fmla="*/ 320257 h 593525"/>
                <a:gd name="connsiteX18" fmla="*/ 297271 w 605945"/>
                <a:gd name="connsiteY18" fmla="*/ 402304 h 593525"/>
                <a:gd name="connsiteX19" fmla="*/ 300427 w 605945"/>
                <a:gd name="connsiteY19" fmla="*/ 418342 h 593525"/>
                <a:gd name="connsiteX20" fmla="*/ 286873 w 605945"/>
                <a:gd name="connsiteY20" fmla="*/ 427335 h 593525"/>
                <a:gd name="connsiteX21" fmla="*/ 250944 w 605945"/>
                <a:gd name="connsiteY21" fmla="*/ 427335 h 593525"/>
                <a:gd name="connsiteX22" fmla="*/ 250944 w 605945"/>
                <a:gd name="connsiteY22" fmla="*/ 533764 h 593525"/>
                <a:gd name="connsiteX23" fmla="*/ 231448 w 605945"/>
                <a:gd name="connsiteY23" fmla="*/ 553233 h 593525"/>
                <a:gd name="connsiteX24" fmla="*/ 178065 w 605945"/>
                <a:gd name="connsiteY24" fmla="*/ 553233 h 593525"/>
                <a:gd name="connsiteX25" fmla="*/ 158476 w 605945"/>
                <a:gd name="connsiteY25" fmla="*/ 533764 h 593525"/>
                <a:gd name="connsiteX26" fmla="*/ 158476 w 605945"/>
                <a:gd name="connsiteY26" fmla="*/ 427335 h 593525"/>
                <a:gd name="connsiteX27" fmla="*/ 122548 w 605945"/>
                <a:gd name="connsiteY27" fmla="*/ 427335 h 593525"/>
                <a:gd name="connsiteX28" fmla="*/ 108993 w 605945"/>
                <a:gd name="connsiteY28" fmla="*/ 418342 h 593525"/>
                <a:gd name="connsiteX29" fmla="*/ 112150 w 605945"/>
                <a:gd name="connsiteY29" fmla="*/ 402304 h 593525"/>
                <a:gd name="connsiteX30" fmla="*/ 194312 w 605945"/>
                <a:gd name="connsiteY30" fmla="*/ 320257 h 593525"/>
                <a:gd name="connsiteX31" fmla="*/ 204710 w 605945"/>
                <a:gd name="connsiteY31" fmla="*/ 315992 h 593525"/>
                <a:gd name="connsiteX32" fmla="*/ 219221 w 605945"/>
                <a:gd name="connsiteY32" fmla="*/ 0 h 593525"/>
                <a:gd name="connsiteX33" fmla="*/ 356083 w 605945"/>
                <a:gd name="connsiteY33" fmla="*/ 86213 h 593525"/>
                <a:gd name="connsiteX34" fmla="*/ 417551 w 605945"/>
                <a:gd name="connsiteY34" fmla="*/ 67209 h 593525"/>
                <a:gd name="connsiteX35" fmla="*/ 526836 w 605945"/>
                <a:gd name="connsiteY35" fmla="*/ 176319 h 593525"/>
                <a:gd name="connsiteX36" fmla="*/ 523958 w 605945"/>
                <a:gd name="connsiteY36" fmla="*/ 200236 h 593525"/>
                <a:gd name="connsiteX37" fmla="*/ 605945 w 605945"/>
                <a:gd name="connsiteY37" fmla="*/ 299056 h 593525"/>
                <a:gd name="connsiteX38" fmla="*/ 505016 w 605945"/>
                <a:gd name="connsiteY38" fmla="*/ 399823 h 593525"/>
                <a:gd name="connsiteX39" fmla="*/ 469176 w 605945"/>
                <a:gd name="connsiteY39" fmla="*/ 399823 h 593525"/>
                <a:gd name="connsiteX40" fmla="*/ 469176 w 605945"/>
                <a:gd name="connsiteY40" fmla="*/ 375906 h 593525"/>
                <a:gd name="connsiteX41" fmla="*/ 419315 w 605945"/>
                <a:gd name="connsiteY41" fmla="*/ 326125 h 593525"/>
                <a:gd name="connsiteX42" fmla="*/ 365926 w 605945"/>
                <a:gd name="connsiteY42" fmla="*/ 326125 h 593525"/>
                <a:gd name="connsiteX43" fmla="*/ 316065 w 605945"/>
                <a:gd name="connsiteY43" fmla="*/ 375906 h 593525"/>
                <a:gd name="connsiteX44" fmla="*/ 316065 w 605945"/>
                <a:gd name="connsiteY44" fmla="*/ 378316 h 593525"/>
                <a:gd name="connsiteX45" fmla="*/ 239463 w 605945"/>
                <a:gd name="connsiteY45" fmla="*/ 301837 h 593525"/>
                <a:gd name="connsiteX46" fmla="*/ 236584 w 605945"/>
                <a:gd name="connsiteY46" fmla="*/ 298963 h 593525"/>
                <a:gd name="connsiteX47" fmla="*/ 204736 w 605945"/>
                <a:gd name="connsiteY47" fmla="*/ 285800 h 593525"/>
                <a:gd name="connsiteX48" fmla="*/ 175488 w 605945"/>
                <a:gd name="connsiteY48" fmla="*/ 296831 h 593525"/>
                <a:gd name="connsiteX49" fmla="*/ 90808 w 605945"/>
                <a:gd name="connsiteY49" fmla="*/ 381005 h 593525"/>
                <a:gd name="connsiteX50" fmla="*/ 80687 w 605945"/>
                <a:gd name="connsiteY50" fmla="*/ 397784 h 593525"/>
                <a:gd name="connsiteX51" fmla="*/ 0 w 605945"/>
                <a:gd name="connsiteY51" fmla="*/ 299056 h 593525"/>
                <a:gd name="connsiteX52" fmla="*/ 75952 w 605945"/>
                <a:gd name="connsiteY52" fmla="*/ 201812 h 593525"/>
                <a:gd name="connsiteX53" fmla="*/ 67317 w 605945"/>
                <a:gd name="connsiteY53" fmla="*/ 151660 h 593525"/>
                <a:gd name="connsiteX54" fmla="*/ 219221 w 605945"/>
                <a:gd name="connsiteY54" fmla="*/ 0 h 59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5945" h="593525">
                  <a:moveTo>
                    <a:pt x="365903" y="356355"/>
                  </a:moveTo>
                  <a:lnTo>
                    <a:pt x="419279" y="356355"/>
                  </a:lnTo>
                  <a:cubicBezTo>
                    <a:pt x="430047" y="356355"/>
                    <a:pt x="438866" y="365160"/>
                    <a:pt x="438866" y="375911"/>
                  </a:cubicBezTo>
                  <a:lnTo>
                    <a:pt x="438866" y="482216"/>
                  </a:lnTo>
                  <a:lnTo>
                    <a:pt x="474698" y="482216"/>
                  </a:lnTo>
                  <a:cubicBezTo>
                    <a:pt x="480639" y="482216"/>
                    <a:pt x="486023" y="485830"/>
                    <a:pt x="488343" y="491298"/>
                  </a:cubicBezTo>
                  <a:cubicBezTo>
                    <a:pt x="490571" y="496766"/>
                    <a:pt x="489272" y="503069"/>
                    <a:pt x="485094" y="507239"/>
                  </a:cubicBezTo>
                  <a:lnTo>
                    <a:pt x="402942" y="589262"/>
                  </a:lnTo>
                  <a:cubicBezTo>
                    <a:pt x="400157" y="592135"/>
                    <a:pt x="396351" y="593525"/>
                    <a:pt x="392545" y="593525"/>
                  </a:cubicBezTo>
                  <a:cubicBezTo>
                    <a:pt x="388832" y="593525"/>
                    <a:pt x="385026" y="592135"/>
                    <a:pt x="382241" y="589262"/>
                  </a:cubicBezTo>
                  <a:lnTo>
                    <a:pt x="300088" y="507239"/>
                  </a:lnTo>
                  <a:cubicBezTo>
                    <a:pt x="295911" y="503069"/>
                    <a:pt x="294611" y="496766"/>
                    <a:pt x="296932" y="491298"/>
                  </a:cubicBezTo>
                  <a:cubicBezTo>
                    <a:pt x="299160" y="485830"/>
                    <a:pt x="304544" y="482216"/>
                    <a:pt x="310485" y="482216"/>
                  </a:cubicBezTo>
                  <a:lnTo>
                    <a:pt x="346316" y="482216"/>
                  </a:lnTo>
                  <a:lnTo>
                    <a:pt x="346316" y="375911"/>
                  </a:lnTo>
                  <a:cubicBezTo>
                    <a:pt x="346316" y="365160"/>
                    <a:pt x="355135" y="356355"/>
                    <a:pt x="365903" y="356355"/>
                  </a:cubicBezTo>
                  <a:close/>
                  <a:moveTo>
                    <a:pt x="204710" y="315992"/>
                  </a:moveTo>
                  <a:cubicBezTo>
                    <a:pt x="208517" y="315992"/>
                    <a:pt x="212230" y="317475"/>
                    <a:pt x="215108" y="320257"/>
                  </a:cubicBezTo>
                  <a:lnTo>
                    <a:pt x="297271" y="402304"/>
                  </a:lnTo>
                  <a:cubicBezTo>
                    <a:pt x="301448" y="406568"/>
                    <a:pt x="302655" y="412872"/>
                    <a:pt x="300427" y="418342"/>
                  </a:cubicBezTo>
                  <a:cubicBezTo>
                    <a:pt x="298106" y="423812"/>
                    <a:pt x="292814" y="427335"/>
                    <a:pt x="286873" y="427335"/>
                  </a:cubicBezTo>
                  <a:lnTo>
                    <a:pt x="250944" y="427335"/>
                  </a:lnTo>
                  <a:lnTo>
                    <a:pt x="250944" y="533764"/>
                  </a:lnTo>
                  <a:cubicBezTo>
                    <a:pt x="250944" y="544519"/>
                    <a:pt x="242217" y="553233"/>
                    <a:pt x="231448" y="553233"/>
                  </a:cubicBezTo>
                  <a:lnTo>
                    <a:pt x="178065" y="553233"/>
                  </a:lnTo>
                  <a:cubicBezTo>
                    <a:pt x="167203" y="553233"/>
                    <a:pt x="158476" y="544519"/>
                    <a:pt x="158476" y="533764"/>
                  </a:cubicBezTo>
                  <a:lnTo>
                    <a:pt x="158476" y="427335"/>
                  </a:lnTo>
                  <a:lnTo>
                    <a:pt x="122548" y="427335"/>
                  </a:lnTo>
                  <a:cubicBezTo>
                    <a:pt x="116606" y="427335"/>
                    <a:pt x="111314" y="423812"/>
                    <a:pt x="108993" y="418342"/>
                  </a:cubicBezTo>
                  <a:cubicBezTo>
                    <a:pt x="106765" y="412872"/>
                    <a:pt x="107972" y="406568"/>
                    <a:pt x="112150" y="402304"/>
                  </a:cubicBezTo>
                  <a:lnTo>
                    <a:pt x="194312" y="320257"/>
                  </a:lnTo>
                  <a:cubicBezTo>
                    <a:pt x="197190" y="317475"/>
                    <a:pt x="200904" y="315992"/>
                    <a:pt x="204710" y="315992"/>
                  </a:cubicBezTo>
                  <a:close/>
                  <a:moveTo>
                    <a:pt x="219221" y="0"/>
                  </a:moveTo>
                  <a:cubicBezTo>
                    <a:pt x="279574" y="0"/>
                    <a:pt x="331571" y="35319"/>
                    <a:pt x="356083" y="86213"/>
                  </a:cubicBezTo>
                  <a:cubicBezTo>
                    <a:pt x="373632" y="74254"/>
                    <a:pt x="394709" y="67209"/>
                    <a:pt x="417551" y="67209"/>
                  </a:cubicBezTo>
                  <a:cubicBezTo>
                    <a:pt x="477904" y="67209"/>
                    <a:pt x="526836" y="116063"/>
                    <a:pt x="526836" y="176319"/>
                  </a:cubicBezTo>
                  <a:cubicBezTo>
                    <a:pt x="526836" y="184569"/>
                    <a:pt x="525722" y="192542"/>
                    <a:pt x="523958" y="200236"/>
                  </a:cubicBezTo>
                  <a:cubicBezTo>
                    <a:pt x="570569" y="209135"/>
                    <a:pt x="605945" y="249924"/>
                    <a:pt x="605945" y="299056"/>
                  </a:cubicBezTo>
                  <a:cubicBezTo>
                    <a:pt x="605945" y="354677"/>
                    <a:pt x="560727" y="399823"/>
                    <a:pt x="505016" y="399823"/>
                  </a:cubicBezTo>
                  <a:lnTo>
                    <a:pt x="469176" y="399823"/>
                  </a:lnTo>
                  <a:lnTo>
                    <a:pt x="469176" y="375906"/>
                  </a:lnTo>
                  <a:cubicBezTo>
                    <a:pt x="469176" y="348466"/>
                    <a:pt x="446799" y="326125"/>
                    <a:pt x="419315" y="326125"/>
                  </a:cubicBezTo>
                  <a:lnTo>
                    <a:pt x="365926" y="326125"/>
                  </a:lnTo>
                  <a:cubicBezTo>
                    <a:pt x="338442" y="326125"/>
                    <a:pt x="316065" y="348466"/>
                    <a:pt x="316065" y="375906"/>
                  </a:cubicBezTo>
                  <a:lnTo>
                    <a:pt x="316065" y="378316"/>
                  </a:lnTo>
                  <a:lnTo>
                    <a:pt x="239463" y="301837"/>
                  </a:lnTo>
                  <a:lnTo>
                    <a:pt x="236584" y="298963"/>
                  </a:lnTo>
                  <a:cubicBezTo>
                    <a:pt x="228042" y="290435"/>
                    <a:pt x="216714" y="285800"/>
                    <a:pt x="204736" y="285800"/>
                  </a:cubicBezTo>
                  <a:cubicBezTo>
                    <a:pt x="193780" y="285800"/>
                    <a:pt x="183566" y="289786"/>
                    <a:pt x="175488" y="296831"/>
                  </a:cubicBezTo>
                  <a:cubicBezTo>
                    <a:pt x="174653" y="297573"/>
                    <a:pt x="90808" y="381005"/>
                    <a:pt x="90808" y="381005"/>
                  </a:cubicBezTo>
                  <a:cubicBezTo>
                    <a:pt x="85980" y="385825"/>
                    <a:pt x="82823" y="391665"/>
                    <a:pt x="80687" y="397784"/>
                  </a:cubicBezTo>
                  <a:cubicBezTo>
                    <a:pt x="34633" y="388421"/>
                    <a:pt x="0" y="347817"/>
                    <a:pt x="0" y="299056"/>
                  </a:cubicBezTo>
                  <a:cubicBezTo>
                    <a:pt x="0" y="252056"/>
                    <a:pt x="32405" y="212936"/>
                    <a:pt x="75952" y="201812"/>
                  </a:cubicBezTo>
                  <a:cubicBezTo>
                    <a:pt x="70474" y="186052"/>
                    <a:pt x="67317" y="169273"/>
                    <a:pt x="67317" y="151660"/>
                  </a:cubicBezTo>
                  <a:cubicBezTo>
                    <a:pt x="67317" y="67950"/>
                    <a:pt x="135284" y="0"/>
                    <a:pt x="21922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9" name="işḷidê">
              <a:extLst>
                <a:ext uri="{FF2B5EF4-FFF2-40B4-BE49-F238E27FC236}">
                  <a16:creationId xmlns:a16="http://schemas.microsoft.com/office/drawing/2014/main" xmlns="" id="{2F48E834-BE0C-409B-BE87-149DE9C49DC2}"/>
                </a:ext>
              </a:extLst>
            </p:cNvPr>
            <p:cNvSpPr/>
            <p:nvPr/>
          </p:nvSpPr>
          <p:spPr bwMode="auto">
            <a:xfrm>
              <a:off x="10282548" y="1900272"/>
              <a:ext cx="609685" cy="568510"/>
            </a:xfrm>
            <a:custGeom>
              <a:avLst/>
              <a:gdLst>
                <a:gd name="T0" fmla="*/ 3958 w 4630"/>
                <a:gd name="T1" fmla="*/ 1193 h 4324"/>
                <a:gd name="T2" fmla="*/ 3772 w 4630"/>
                <a:gd name="T3" fmla="*/ 1223 h 4324"/>
                <a:gd name="T4" fmla="*/ 3358 w 4630"/>
                <a:gd name="T5" fmla="*/ 1778 h 4324"/>
                <a:gd name="T6" fmla="*/ 3055 w 4630"/>
                <a:gd name="T7" fmla="*/ 1876 h 4324"/>
                <a:gd name="T8" fmla="*/ 2515 w 4630"/>
                <a:gd name="T9" fmla="*/ 1484 h 4324"/>
                <a:gd name="T10" fmla="*/ 2515 w 4630"/>
                <a:gd name="T11" fmla="*/ 1166 h 4324"/>
                <a:gd name="T12" fmla="*/ 2915 w 4630"/>
                <a:gd name="T13" fmla="*/ 600 h 4324"/>
                <a:gd name="T14" fmla="*/ 2315 w 4630"/>
                <a:gd name="T15" fmla="*/ 0 h 4324"/>
                <a:gd name="T16" fmla="*/ 1715 w 4630"/>
                <a:gd name="T17" fmla="*/ 600 h 4324"/>
                <a:gd name="T18" fmla="*/ 2115 w 4630"/>
                <a:gd name="T19" fmla="*/ 1166 h 4324"/>
                <a:gd name="T20" fmla="*/ 2115 w 4630"/>
                <a:gd name="T21" fmla="*/ 1484 h 4324"/>
                <a:gd name="T22" fmla="*/ 1575 w 4630"/>
                <a:gd name="T23" fmla="*/ 1877 h 4324"/>
                <a:gd name="T24" fmla="*/ 1273 w 4630"/>
                <a:gd name="T25" fmla="*/ 1778 h 4324"/>
                <a:gd name="T26" fmla="*/ 858 w 4630"/>
                <a:gd name="T27" fmla="*/ 1223 h 4324"/>
                <a:gd name="T28" fmla="*/ 673 w 4630"/>
                <a:gd name="T29" fmla="*/ 1193 h 4324"/>
                <a:gd name="T30" fmla="*/ 102 w 4630"/>
                <a:gd name="T31" fmla="*/ 1608 h 4324"/>
                <a:gd name="T32" fmla="*/ 488 w 4630"/>
                <a:gd name="T33" fmla="*/ 2364 h 4324"/>
                <a:gd name="T34" fmla="*/ 673 w 4630"/>
                <a:gd name="T35" fmla="*/ 2394 h 4324"/>
                <a:gd name="T36" fmla="*/ 1149 w 4630"/>
                <a:gd name="T37" fmla="*/ 2159 h 4324"/>
                <a:gd name="T38" fmla="*/ 1452 w 4630"/>
                <a:gd name="T39" fmla="*/ 2258 h 4324"/>
                <a:gd name="T40" fmla="*/ 1449 w 4630"/>
                <a:gd name="T41" fmla="*/ 2327 h 4324"/>
                <a:gd name="T42" fmla="*/ 1658 w 4630"/>
                <a:gd name="T43" fmla="*/ 2891 h 4324"/>
                <a:gd name="T44" fmla="*/ 1471 w 4630"/>
                <a:gd name="T45" fmla="*/ 3149 h 4324"/>
                <a:gd name="T46" fmla="*/ 1301 w 4630"/>
                <a:gd name="T47" fmla="*/ 3124 h 4324"/>
                <a:gd name="T48" fmla="*/ 815 w 4630"/>
                <a:gd name="T49" fmla="*/ 3371 h 4324"/>
                <a:gd name="T50" fmla="*/ 948 w 4630"/>
                <a:gd name="T51" fmla="*/ 4209 h 4324"/>
                <a:gd name="T52" fmla="*/ 1300 w 4630"/>
                <a:gd name="T53" fmla="*/ 4324 h 4324"/>
                <a:gd name="T54" fmla="*/ 1786 w 4630"/>
                <a:gd name="T55" fmla="*/ 4077 h 4324"/>
                <a:gd name="T56" fmla="*/ 1795 w 4630"/>
                <a:gd name="T57" fmla="*/ 3384 h 4324"/>
                <a:gd name="T58" fmla="*/ 1981 w 4630"/>
                <a:gd name="T59" fmla="*/ 3127 h 4324"/>
                <a:gd name="T60" fmla="*/ 2315 w 4630"/>
                <a:gd name="T61" fmla="*/ 3194 h 4324"/>
                <a:gd name="T62" fmla="*/ 2647 w 4630"/>
                <a:gd name="T63" fmla="*/ 3127 h 4324"/>
                <a:gd name="T64" fmla="*/ 2836 w 4630"/>
                <a:gd name="T65" fmla="*/ 3385 h 4324"/>
                <a:gd name="T66" fmla="*/ 2845 w 4630"/>
                <a:gd name="T67" fmla="*/ 4077 h 4324"/>
                <a:gd name="T68" fmla="*/ 3331 w 4630"/>
                <a:gd name="T69" fmla="*/ 4324 h 4324"/>
                <a:gd name="T70" fmla="*/ 3331 w 4630"/>
                <a:gd name="T71" fmla="*/ 4324 h 4324"/>
                <a:gd name="T72" fmla="*/ 3683 w 4630"/>
                <a:gd name="T73" fmla="*/ 4209 h 4324"/>
                <a:gd name="T74" fmla="*/ 3816 w 4630"/>
                <a:gd name="T75" fmla="*/ 3371 h 4324"/>
                <a:gd name="T76" fmla="*/ 3330 w 4630"/>
                <a:gd name="T77" fmla="*/ 3124 h 4324"/>
                <a:gd name="T78" fmla="*/ 3159 w 4630"/>
                <a:gd name="T79" fmla="*/ 3149 h 4324"/>
                <a:gd name="T80" fmla="*/ 2971 w 4630"/>
                <a:gd name="T81" fmla="*/ 2893 h 4324"/>
                <a:gd name="T82" fmla="*/ 3182 w 4630"/>
                <a:gd name="T83" fmla="*/ 2327 h 4324"/>
                <a:gd name="T84" fmla="*/ 3179 w 4630"/>
                <a:gd name="T85" fmla="*/ 2257 h 4324"/>
                <a:gd name="T86" fmla="*/ 3481 w 4630"/>
                <a:gd name="T87" fmla="*/ 2159 h 4324"/>
                <a:gd name="T88" fmla="*/ 3957 w 4630"/>
                <a:gd name="T89" fmla="*/ 2394 h 4324"/>
                <a:gd name="T90" fmla="*/ 3957 w 4630"/>
                <a:gd name="T91" fmla="*/ 2394 h 4324"/>
                <a:gd name="T92" fmla="*/ 4143 w 4630"/>
                <a:gd name="T93" fmla="*/ 2364 h 4324"/>
                <a:gd name="T94" fmla="*/ 4528 w 4630"/>
                <a:gd name="T95" fmla="*/ 1608 h 4324"/>
                <a:gd name="T96" fmla="*/ 3958 w 4630"/>
                <a:gd name="T97" fmla="*/ 1193 h 4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0" h="4324">
                  <a:moveTo>
                    <a:pt x="3958" y="1193"/>
                  </a:moveTo>
                  <a:cubicBezTo>
                    <a:pt x="3895" y="1193"/>
                    <a:pt x="3832" y="1203"/>
                    <a:pt x="3772" y="1223"/>
                  </a:cubicBezTo>
                  <a:cubicBezTo>
                    <a:pt x="3524" y="1304"/>
                    <a:pt x="3364" y="1531"/>
                    <a:pt x="3358" y="1778"/>
                  </a:cubicBezTo>
                  <a:lnTo>
                    <a:pt x="3055" y="1876"/>
                  </a:lnTo>
                  <a:cubicBezTo>
                    <a:pt x="2936" y="1682"/>
                    <a:pt x="2743" y="1538"/>
                    <a:pt x="2515" y="1484"/>
                  </a:cubicBezTo>
                  <a:lnTo>
                    <a:pt x="2515" y="1166"/>
                  </a:lnTo>
                  <a:cubicBezTo>
                    <a:pt x="2748" y="1083"/>
                    <a:pt x="2915" y="861"/>
                    <a:pt x="2915" y="600"/>
                  </a:cubicBezTo>
                  <a:cubicBezTo>
                    <a:pt x="2915" y="270"/>
                    <a:pt x="2646" y="0"/>
                    <a:pt x="2315" y="0"/>
                  </a:cubicBezTo>
                  <a:cubicBezTo>
                    <a:pt x="1984" y="0"/>
                    <a:pt x="1715" y="270"/>
                    <a:pt x="1715" y="600"/>
                  </a:cubicBezTo>
                  <a:cubicBezTo>
                    <a:pt x="1715" y="861"/>
                    <a:pt x="1882" y="1083"/>
                    <a:pt x="2115" y="1166"/>
                  </a:cubicBezTo>
                  <a:lnTo>
                    <a:pt x="2115" y="1484"/>
                  </a:lnTo>
                  <a:cubicBezTo>
                    <a:pt x="1887" y="1538"/>
                    <a:pt x="1694" y="1682"/>
                    <a:pt x="1575" y="1877"/>
                  </a:cubicBezTo>
                  <a:lnTo>
                    <a:pt x="1273" y="1778"/>
                  </a:lnTo>
                  <a:cubicBezTo>
                    <a:pt x="1266" y="1531"/>
                    <a:pt x="1107" y="1304"/>
                    <a:pt x="858" y="1223"/>
                  </a:cubicBezTo>
                  <a:cubicBezTo>
                    <a:pt x="798" y="1203"/>
                    <a:pt x="736" y="1193"/>
                    <a:pt x="673" y="1193"/>
                  </a:cubicBezTo>
                  <a:cubicBezTo>
                    <a:pt x="412" y="1193"/>
                    <a:pt x="183" y="1360"/>
                    <a:pt x="102" y="1608"/>
                  </a:cubicBezTo>
                  <a:cubicBezTo>
                    <a:pt x="0" y="1923"/>
                    <a:pt x="173" y="2262"/>
                    <a:pt x="488" y="2364"/>
                  </a:cubicBezTo>
                  <a:cubicBezTo>
                    <a:pt x="548" y="2384"/>
                    <a:pt x="610" y="2394"/>
                    <a:pt x="673" y="2394"/>
                  </a:cubicBezTo>
                  <a:cubicBezTo>
                    <a:pt x="864" y="2394"/>
                    <a:pt x="1038" y="2304"/>
                    <a:pt x="1149" y="2159"/>
                  </a:cubicBezTo>
                  <a:lnTo>
                    <a:pt x="1452" y="2258"/>
                  </a:lnTo>
                  <a:cubicBezTo>
                    <a:pt x="1450" y="2281"/>
                    <a:pt x="1449" y="2304"/>
                    <a:pt x="1449" y="2327"/>
                  </a:cubicBezTo>
                  <a:cubicBezTo>
                    <a:pt x="1449" y="2542"/>
                    <a:pt x="1528" y="2740"/>
                    <a:pt x="1658" y="2891"/>
                  </a:cubicBezTo>
                  <a:lnTo>
                    <a:pt x="1471" y="3149"/>
                  </a:lnTo>
                  <a:cubicBezTo>
                    <a:pt x="1416" y="3132"/>
                    <a:pt x="1359" y="3124"/>
                    <a:pt x="1301" y="3124"/>
                  </a:cubicBezTo>
                  <a:cubicBezTo>
                    <a:pt x="1109" y="3124"/>
                    <a:pt x="927" y="3216"/>
                    <a:pt x="815" y="3371"/>
                  </a:cubicBezTo>
                  <a:cubicBezTo>
                    <a:pt x="620" y="3639"/>
                    <a:pt x="680" y="4015"/>
                    <a:pt x="948" y="4209"/>
                  </a:cubicBezTo>
                  <a:cubicBezTo>
                    <a:pt x="1051" y="4284"/>
                    <a:pt x="1173" y="4324"/>
                    <a:pt x="1300" y="4324"/>
                  </a:cubicBezTo>
                  <a:cubicBezTo>
                    <a:pt x="1492" y="4324"/>
                    <a:pt x="1673" y="4232"/>
                    <a:pt x="1786" y="4077"/>
                  </a:cubicBezTo>
                  <a:cubicBezTo>
                    <a:pt x="1939" y="3866"/>
                    <a:pt x="1934" y="3588"/>
                    <a:pt x="1795" y="3384"/>
                  </a:cubicBezTo>
                  <a:lnTo>
                    <a:pt x="1981" y="3127"/>
                  </a:lnTo>
                  <a:cubicBezTo>
                    <a:pt x="2084" y="3170"/>
                    <a:pt x="2197" y="3194"/>
                    <a:pt x="2315" y="3194"/>
                  </a:cubicBezTo>
                  <a:cubicBezTo>
                    <a:pt x="2433" y="3194"/>
                    <a:pt x="2545" y="3170"/>
                    <a:pt x="2647" y="3127"/>
                  </a:cubicBezTo>
                  <a:lnTo>
                    <a:pt x="2836" y="3385"/>
                  </a:lnTo>
                  <a:cubicBezTo>
                    <a:pt x="2696" y="3588"/>
                    <a:pt x="2692" y="3866"/>
                    <a:pt x="2845" y="4077"/>
                  </a:cubicBezTo>
                  <a:cubicBezTo>
                    <a:pt x="2957" y="4232"/>
                    <a:pt x="3139" y="4324"/>
                    <a:pt x="3331" y="4324"/>
                  </a:cubicBezTo>
                  <a:lnTo>
                    <a:pt x="3331" y="4324"/>
                  </a:lnTo>
                  <a:cubicBezTo>
                    <a:pt x="3458" y="4324"/>
                    <a:pt x="3580" y="4284"/>
                    <a:pt x="3683" y="4209"/>
                  </a:cubicBezTo>
                  <a:cubicBezTo>
                    <a:pt x="3951" y="4015"/>
                    <a:pt x="4010" y="3639"/>
                    <a:pt x="3816" y="3371"/>
                  </a:cubicBezTo>
                  <a:cubicBezTo>
                    <a:pt x="3703" y="3216"/>
                    <a:pt x="3522" y="3124"/>
                    <a:pt x="3330" y="3124"/>
                  </a:cubicBezTo>
                  <a:cubicBezTo>
                    <a:pt x="3271" y="3124"/>
                    <a:pt x="3214" y="3133"/>
                    <a:pt x="3159" y="3149"/>
                  </a:cubicBezTo>
                  <a:lnTo>
                    <a:pt x="2971" y="2893"/>
                  </a:lnTo>
                  <a:cubicBezTo>
                    <a:pt x="3102" y="2741"/>
                    <a:pt x="3182" y="2543"/>
                    <a:pt x="3182" y="2327"/>
                  </a:cubicBezTo>
                  <a:cubicBezTo>
                    <a:pt x="3182" y="2303"/>
                    <a:pt x="3181" y="2280"/>
                    <a:pt x="3179" y="2257"/>
                  </a:cubicBezTo>
                  <a:lnTo>
                    <a:pt x="3481" y="2159"/>
                  </a:lnTo>
                  <a:cubicBezTo>
                    <a:pt x="3592" y="2304"/>
                    <a:pt x="3766" y="2394"/>
                    <a:pt x="3957" y="2394"/>
                  </a:cubicBezTo>
                  <a:lnTo>
                    <a:pt x="3957" y="2394"/>
                  </a:lnTo>
                  <a:cubicBezTo>
                    <a:pt x="4020" y="2394"/>
                    <a:pt x="4083" y="2384"/>
                    <a:pt x="4143" y="2364"/>
                  </a:cubicBezTo>
                  <a:cubicBezTo>
                    <a:pt x="4458" y="2262"/>
                    <a:pt x="4630" y="1923"/>
                    <a:pt x="4528" y="1608"/>
                  </a:cubicBezTo>
                  <a:cubicBezTo>
                    <a:pt x="4447" y="1360"/>
                    <a:pt x="4218" y="1193"/>
                    <a:pt x="3958" y="119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969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7892e650-cb69-47d5-9918-7dade06c9f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8EAA894-B9DC-4379-ADFB-737121692623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0400" y="1138296"/>
            <a:ext cx="10858500" cy="4995804"/>
            <a:chOff x="660400" y="1138296"/>
            <a:chExt cx="10858500" cy="4995804"/>
          </a:xfrm>
        </p:grpSpPr>
        <p:grpSp>
          <p:nvGrpSpPr>
            <p:cNvPr id="6" name="îṩļíḑé">
              <a:extLst>
                <a:ext uri="{FF2B5EF4-FFF2-40B4-BE49-F238E27FC236}">
                  <a16:creationId xmlns:a16="http://schemas.microsoft.com/office/drawing/2014/main" xmlns="" id="{B8C5667F-7C65-416A-BE72-6DB1DE282EEB}"/>
                </a:ext>
              </a:extLst>
            </p:cNvPr>
            <p:cNvGrpSpPr/>
            <p:nvPr/>
          </p:nvGrpSpPr>
          <p:grpSpPr>
            <a:xfrm>
              <a:off x="685976" y="1138296"/>
              <a:ext cx="3492283" cy="4995804"/>
              <a:chOff x="673100" y="1138296"/>
              <a:chExt cx="1733968" cy="4995804"/>
            </a:xfrm>
          </p:grpSpPr>
          <p:sp>
            <p:nvSpPr>
              <p:cNvPr id="22" name="ïṡļíḑê">
                <a:extLst>
                  <a:ext uri="{FF2B5EF4-FFF2-40B4-BE49-F238E27FC236}">
                    <a16:creationId xmlns:a16="http://schemas.microsoft.com/office/drawing/2014/main" xmlns="" id="{5110723D-75FC-4885-8DCE-6A2112D7611C}"/>
                  </a:ext>
                </a:extLst>
              </p:cNvPr>
              <p:cNvSpPr/>
              <p:nvPr/>
            </p:nvSpPr>
            <p:spPr>
              <a:xfrm>
                <a:off x="673100" y="1138296"/>
                <a:ext cx="1733963" cy="3010704"/>
              </a:xfrm>
              <a:prstGeom prst="rect">
                <a:avLst/>
              </a:prstGeom>
              <a:blipFill>
                <a:blip r:embed="rId4"/>
                <a:stretch>
                  <a:fillRect l="-14711" r="-1460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śḷïďè">
                <a:extLst>
                  <a:ext uri="{FF2B5EF4-FFF2-40B4-BE49-F238E27FC236}">
                    <a16:creationId xmlns:a16="http://schemas.microsoft.com/office/drawing/2014/main" xmlns="" id="{F4FCD82E-F75E-4450-B9BA-A56E82315692}"/>
                  </a:ext>
                </a:extLst>
              </p:cNvPr>
              <p:cNvSpPr/>
              <p:nvPr/>
            </p:nvSpPr>
            <p:spPr>
              <a:xfrm>
                <a:off x="673106" y="4284000"/>
                <a:ext cx="1733962" cy="18501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ṣľíḑé">
              <a:extLst>
                <a:ext uri="{FF2B5EF4-FFF2-40B4-BE49-F238E27FC236}">
                  <a16:creationId xmlns:a16="http://schemas.microsoft.com/office/drawing/2014/main" xmlns="" id="{689CCB2A-A9D0-445B-AF5A-0EE1625E172C}"/>
                </a:ext>
              </a:extLst>
            </p:cNvPr>
            <p:cNvGrpSpPr/>
            <p:nvPr/>
          </p:nvGrpSpPr>
          <p:grpSpPr>
            <a:xfrm>
              <a:off x="4356298" y="1138296"/>
              <a:ext cx="3492283" cy="4995804"/>
              <a:chOff x="673100" y="1138296"/>
              <a:chExt cx="1733968" cy="4995804"/>
            </a:xfrm>
          </p:grpSpPr>
          <p:sp>
            <p:nvSpPr>
              <p:cNvPr id="20" name="ïśḷïďê">
                <a:extLst>
                  <a:ext uri="{FF2B5EF4-FFF2-40B4-BE49-F238E27FC236}">
                    <a16:creationId xmlns:a16="http://schemas.microsoft.com/office/drawing/2014/main" xmlns="" id="{8747D74D-3340-40C8-9412-412C47C2F7F0}"/>
                  </a:ext>
                </a:extLst>
              </p:cNvPr>
              <p:cNvSpPr/>
              <p:nvPr/>
            </p:nvSpPr>
            <p:spPr>
              <a:xfrm>
                <a:off x="673100" y="1138296"/>
                <a:ext cx="1733963" cy="3010704"/>
              </a:xfrm>
              <a:prstGeom prst="rect">
                <a:avLst/>
              </a:prstGeom>
              <a:blipFill>
                <a:blip r:embed="rId5"/>
                <a:stretch>
                  <a:fillRect l="-14661" r="-1455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Sľíḓê">
                <a:extLst>
                  <a:ext uri="{FF2B5EF4-FFF2-40B4-BE49-F238E27FC236}">
                    <a16:creationId xmlns:a16="http://schemas.microsoft.com/office/drawing/2014/main" xmlns="" id="{BEA23C23-707D-42C4-AB28-4D4FE2B5F0C4}"/>
                  </a:ext>
                </a:extLst>
              </p:cNvPr>
              <p:cNvSpPr/>
              <p:nvPr/>
            </p:nvSpPr>
            <p:spPr>
              <a:xfrm>
                <a:off x="673106" y="4284000"/>
                <a:ext cx="1733962" cy="1850100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ísḷîde">
              <a:extLst>
                <a:ext uri="{FF2B5EF4-FFF2-40B4-BE49-F238E27FC236}">
                  <a16:creationId xmlns:a16="http://schemas.microsoft.com/office/drawing/2014/main" xmlns="" id="{9B541441-824B-4935-A0BC-E5FFCE25C93F}"/>
                </a:ext>
              </a:extLst>
            </p:cNvPr>
            <p:cNvGrpSpPr/>
            <p:nvPr/>
          </p:nvGrpSpPr>
          <p:grpSpPr>
            <a:xfrm>
              <a:off x="8026617" y="1138296"/>
              <a:ext cx="3492283" cy="4995804"/>
              <a:chOff x="673100" y="1138296"/>
              <a:chExt cx="1733968" cy="4995804"/>
            </a:xfrm>
          </p:grpSpPr>
          <p:sp>
            <p:nvSpPr>
              <p:cNvPr id="18" name="íṩľíďé">
                <a:extLst>
                  <a:ext uri="{FF2B5EF4-FFF2-40B4-BE49-F238E27FC236}">
                    <a16:creationId xmlns:a16="http://schemas.microsoft.com/office/drawing/2014/main" xmlns="" id="{EA596025-F0E7-4CD0-A50D-4BFD8B709674}"/>
                  </a:ext>
                </a:extLst>
              </p:cNvPr>
              <p:cNvSpPr/>
              <p:nvPr/>
            </p:nvSpPr>
            <p:spPr>
              <a:xfrm>
                <a:off x="673100" y="1138296"/>
                <a:ext cx="1733963" cy="3010704"/>
              </a:xfrm>
              <a:prstGeom prst="rect">
                <a:avLst/>
              </a:prstGeom>
              <a:blipFill>
                <a:blip r:embed="rId6"/>
                <a:stretch>
                  <a:fillRect l="-14711" r="-1460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îṡ1ïḓe">
                <a:extLst>
                  <a:ext uri="{FF2B5EF4-FFF2-40B4-BE49-F238E27FC236}">
                    <a16:creationId xmlns:a16="http://schemas.microsoft.com/office/drawing/2014/main" xmlns="" id="{FBF27BD0-E7F8-4451-9B56-1558B4DD5577}"/>
                  </a:ext>
                </a:extLst>
              </p:cNvPr>
              <p:cNvSpPr/>
              <p:nvPr/>
            </p:nvSpPr>
            <p:spPr>
              <a:xfrm>
                <a:off x="673106" y="4284000"/>
                <a:ext cx="1733962" cy="18501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îSľíďé">
              <a:extLst>
                <a:ext uri="{FF2B5EF4-FFF2-40B4-BE49-F238E27FC236}">
                  <a16:creationId xmlns:a16="http://schemas.microsoft.com/office/drawing/2014/main" xmlns="" id="{881D2267-341C-414C-8EA5-9B6C0938D6E7}"/>
                </a:ext>
              </a:extLst>
            </p:cNvPr>
            <p:cNvGrpSpPr/>
            <p:nvPr/>
          </p:nvGrpSpPr>
          <p:grpSpPr>
            <a:xfrm>
              <a:off x="660400" y="4701390"/>
              <a:ext cx="3517860" cy="1015321"/>
              <a:chOff x="902408" y="3986692"/>
              <a:chExt cx="1102550" cy="1015321"/>
            </a:xfrm>
          </p:grpSpPr>
          <p:sp>
            <p:nvSpPr>
              <p:cNvPr id="16" name="ïslíḑê">
                <a:extLst>
                  <a:ext uri="{FF2B5EF4-FFF2-40B4-BE49-F238E27FC236}">
                    <a16:creationId xmlns:a16="http://schemas.microsoft.com/office/drawing/2014/main" xmlns="" id="{18541337-4573-4039-A4A5-3042C3515065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îSļïdê">
                <a:extLst>
                  <a:ext uri="{FF2B5EF4-FFF2-40B4-BE49-F238E27FC236}">
                    <a16:creationId xmlns:a16="http://schemas.microsoft.com/office/drawing/2014/main" xmlns="" id="{72D0FF64-FA51-45C4-8BDB-716CBCE0E4F8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" name="îṩḻïḑê">
              <a:extLst>
                <a:ext uri="{FF2B5EF4-FFF2-40B4-BE49-F238E27FC236}">
                  <a16:creationId xmlns:a16="http://schemas.microsoft.com/office/drawing/2014/main" xmlns="" id="{55BF2AE4-985A-4E22-A670-E36BBC54D5AD}"/>
                </a:ext>
              </a:extLst>
            </p:cNvPr>
            <p:cNvGrpSpPr/>
            <p:nvPr/>
          </p:nvGrpSpPr>
          <p:grpSpPr>
            <a:xfrm>
              <a:off x="4330720" y="4701390"/>
              <a:ext cx="3517860" cy="1015321"/>
              <a:chOff x="902408" y="3986692"/>
              <a:chExt cx="1102550" cy="1015321"/>
            </a:xfrm>
          </p:grpSpPr>
          <p:sp>
            <p:nvSpPr>
              <p:cNvPr id="14" name="ïślíḑè">
                <a:extLst>
                  <a:ext uri="{FF2B5EF4-FFF2-40B4-BE49-F238E27FC236}">
                    <a16:creationId xmlns:a16="http://schemas.microsoft.com/office/drawing/2014/main" xmlns="" id="{ADDD4CF3-D80E-473D-8C4E-EDA5F1F9397C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15" name="îṥļïḓe">
                <a:extLst>
                  <a:ext uri="{FF2B5EF4-FFF2-40B4-BE49-F238E27FC236}">
                    <a16:creationId xmlns:a16="http://schemas.microsoft.com/office/drawing/2014/main" xmlns="" id="{583291CA-6D1E-44F8-B0F4-8D0182AB1C43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1" name="íślíďe">
              <a:extLst>
                <a:ext uri="{FF2B5EF4-FFF2-40B4-BE49-F238E27FC236}">
                  <a16:creationId xmlns:a16="http://schemas.microsoft.com/office/drawing/2014/main" xmlns="" id="{8279D4C4-8B79-4CEB-A4C1-984DB4E7543E}"/>
                </a:ext>
              </a:extLst>
            </p:cNvPr>
            <p:cNvGrpSpPr/>
            <p:nvPr/>
          </p:nvGrpSpPr>
          <p:grpSpPr>
            <a:xfrm>
              <a:off x="8001040" y="4701390"/>
              <a:ext cx="3517860" cy="1015321"/>
              <a:chOff x="902408" y="3986692"/>
              <a:chExt cx="1102550" cy="1015321"/>
            </a:xfrm>
          </p:grpSpPr>
          <p:sp>
            <p:nvSpPr>
              <p:cNvPr id="12" name="íṧliḋé">
                <a:extLst>
                  <a:ext uri="{FF2B5EF4-FFF2-40B4-BE49-F238E27FC236}">
                    <a16:creationId xmlns:a16="http://schemas.microsoft.com/office/drawing/2014/main" xmlns="" id="{7B823372-C5FB-433F-8167-09B3FAD9D11D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3" name="iSļîďê">
                <a:extLst>
                  <a:ext uri="{FF2B5EF4-FFF2-40B4-BE49-F238E27FC236}">
                    <a16:creationId xmlns:a16="http://schemas.microsoft.com/office/drawing/2014/main" xmlns="" id="{65B6F58B-7332-40BF-978F-702059A707C1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613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52253" y="2192446"/>
            <a:ext cx="5426076" cy="804151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752253" y="3039597"/>
            <a:ext cx="5426076" cy="1082874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B04AC42-8B03-48E2-A2A5-4E320475C485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2589291" y="3042409"/>
            <a:ext cx="893119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DA8FC15-10EC-4575-AE73-F807F9717054}"/>
              </a:ext>
            </a:extLst>
          </p:cNvPr>
          <p:cNvSpPr txBox="1"/>
          <p:nvPr/>
        </p:nvSpPr>
        <p:spPr>
          <a:xfrm>
            <a:off x="1098487" y="2192446"/>
            <a:ext cx="1490804" cy="16999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/01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969b021d-ccad-4ed8-ba92-4746318a98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34F51F-2745-48EC-B4D1-75E2017E155C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130300"/>
            <a:ext cx="12192000" cy="4986345"/>
            <a:chOff x="0" y="1130300"/>
            <a:chExt cx="12192000" cy="4986345"/>
          </a:xfrm>
        </p:grpSpPr>
        <p:sp>
          <p:nvSpPr>
            <p:cNvPr id="6" name="íŝļïḓé">
              <a:extLst>
                <a:ext uri="{FF2B5EF4-FFF2-40B4-BE49-F238E27FC236}">
                  <a16:creationId xmlns:a16="http://schemas.microsoft.com/office/drawing/2014/main" xmlns="" id="{40056D4B-37F4-4854-B6F6-CAF516E2C898}"/>
                </a:ext>
              </a:extLst>
            </p:cNvPr>
            <p:cNvSpPr/>
            <p:nvPr/>
          </p:nvSpPr>
          <p:spPr>
            <a:xfrm>
              <a:off x="0" y="1130300"/>
              <a:ext cx="6016969" cy="2657596"/>
            </a:xfrm>
            <a:prstGeom prst="rect">
              <a:avLst/>
            </a:prstGeom>
            <a:blipFill>
              <a:blip r:embed="rId4"/>
              <a:stretch>
                <a:fillRect t="-25561" b="-2531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í$ľîḍé">
              <a:extLst>
                <a:ext uri="{FF2B5EF4-FFF2-40B4-BE49-F238E27FC236}">
                  <a16:creationId xmlns:a16="http://schemas.microsoft.com/office/drawing/2014/main" xmlns="" id="{1447F7B7-D843-435E-BFB2-AA912D987D37}"/>
                </a:ext>
              </a:extLst>
            </p:cNvPr>
            <p:cNvSpPr/>
            <p:nvPr/>
          </p:nvSpPr>
          <p:spPr>
            <a:xfrm>
              <a:off x="6175031" y="1130300"/>
              <a:ext cx="6016969" cy="2657596"/>
            </a:xfrm>
            <a:prstGeom prst="rect">
              <a:avLst/>
            </a:prstGeom>
            <a:blipFill>
              <a:blip r:embed="rId5"/>
              <a:stretch>
                <a:fillRect t="-19370" b="-1918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8" name="ïṥ1íďe">
              <a:extLst>
                <a:ext uri="{FF2B5EF4-FFF2-40B4-BE49-F238E27FC236}">
                  <a16:creationId xmlns:a16="http://schemas.microsoft.com/office/drawing/2014/main" xmlns="" id="{772C49EE-D608-4454-B49D-BD162791EECF}"/>
                </a:ext>
              </a:extLst>
            </p:cNvPr>
            <p:cNvGrpSpPr/>
            <p:nvPr/>
          </p:nvGrpSpPr>
          <p:grpSpPr>
            <a:xfrm>
              <a:off x="660400" y="3463857"/>
              <a:ext cx="5356569" cy="2652788"/>
              <a:chOff x="660400" y="3463857"/>
              <a:chExt cx="5356569" cy="2652788"/>
            </a:xfrm>
          </p:grpSpPr>
          <p:sp>
            <p:nvSpPr>
              <p:cNvPr id="24" name="íSḷíďê">
                <a:extLst>
                  <a:ext uri="{FF2B5EF4-FFF2-40B4-BE49-F238E27FC236}">
                    <a16:creationId xmlns:a16="http://schemas.microsoft.com/office/drawing/2014/main" xmlns="" id="{EB9CF49C-0BD5-4F36-BD3D-546284720B4C}"/>
                  </a:ext>
                </a:extLst>
              </p:cNvPr>
              <p:cNvSpPr/>
              <p:nvPr/>
            </p:nvSpPr>
            <p:spPr>
              <a:xfrm>
                <a:off x="660400" y="3897058"/>
                <a:ext cx="1723042" cy="22195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5" name="ïŝļïḑe">
                <a:extLst>
                  <a:ext uri="{FF2B5EF4-FFF2-40B4-BE49-F238E27FC236}">
                    <a16:creationId xmlns:a16="http://schemas.microsoft.com/office/drawing/2014/main" xmlns="" id="{1B1100C1-C5E6-4A50-A178-2D8AC8E63426}"/>
                  </a:ext>
                </a:extLst>
              </p:cNvPr>
              <p:cNvGrpSpPr/>
              <p:nvPr/>
            </p:nvGrpSpPr>
            <p:grpSpPr>
              <a:xfrm>
                <a:off x="719925" y="4545759"/>
                <a:ext cx="1603993" cy="1179205"/>
                <a:chOff x="660400" y="4319795"/>
                <a:chExt cx="1786811" cy="1179205"/>
              </a:xfrm>
            </p:grpSpPr>
            <p:sp>
              <p:nvSpPr>
                <p:cNvPr id="37" name="îśļîḋe">
                  <a:extLst>
                    <a:ext uri="{FF2B5EF4-FFF2-40B4-BE49-F238E27FC236}">
                      <a16:creationId xmlns:a16="http://schemas.microsoft.com/office/drawing/2014/main" xmlns="" id="{B15597D5-2616-40FB-A5F6-28892FB4CABB}"/>
                    </a:ext>
                  </a:extLst>
                </p:cNvPr>
                <p:cNvSpPr/>
                <p:nvPr/>
              </p:nvSpPr>
              <p:spPr bwMode="auto">
                <a:xfrm>
                  <a:off x="660400" y="4707393"/>
                  <a:ext cx="1786811" cy="791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8" name="ïS1íḑe">
                  <a:extLst>
                    <a:ext uri="{FF2B5EF4-FFF2-40B4-BE49-F238E27FC236}">
                      <a16:creationId xmlns:a16="http://schemas.microsoft.com/office/drawing/2014/main" xmlns="" id="{EA8DD8D7-B19B-4ACF-85A3-F6449B1FC85A}"/>
                    </a:ext>
                  </a:extLst>
                </p:cNvPr>
                <p:cNvSpPr txBox="1"/>
                <p:nvPr/>
              </p:nvSpPr>
              <p:spPr bwMode="auto">
                <a:xfrm>
                  <a:off x="660400" y="4319795"/>
                  <a:ext cx="1786811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6" name="íṡḻîḋè">
                <a:extLst>
                  <a:ext uri="{FF2B5EF4-FFF2-40B4-BE49-F238E27FC236}">
                    <a16:creationId xmlns:a16="http://schemas.microsoft.com/office/drawing/2014/main" xmlns="" id="{6A277912-C239-44B0-AA7F-76C809DB09B3}"/>
                  </a:ext>
                </a:extLst>
              </p:cNvPr>
              <p:cNvSpPr/>
              <p:nvPr/>
            </p:nvSpPr>
            <p:spPr>
              <a:xfrm>
                <a:off x="4293927" y="3897058"/>
                <a:ext cx="1723042" cy="22195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7" name="íṥļíḓê">
                <a:extLst>
                  <a:ext uri="{FF2B5EF4-FFF2-40B4-BE49-F238E27FC236}">
                    <a16:creationId xmlns:a16="http://schemas.microsoft.com/office/drawing/2014/main" xmlns="" id="{5013F8D5-CC64-44BB-A996-E1D4600330E4}"/>
                  </a:ext>
                </a:extLst>
              </p:cNvPr>
              <p:cNvGrpSpPr/>
              <p:nvPr/>
            </p:nvGrpSpPr>
            <p:grpSpPr>
              <a:xfrm>
                <a:off x="4353452" y="4545759"/>
                <a:ext cx="1603993" cy="1179205"/>
                <a:chOff x="4289076" y="4319795"/>
                <a:chExt cx="1786811" cy="1179205"/>
              </a:xfrm>
            </p:grpSpPr>
            <p:sp>
              <p:nvSpPr>
                <p:cNvPr id="35" name="íṥľíḓe">
                  <a:extLst>
                    <a:ext uri="{FF2B5EF4-FFF2-40B4-BE49-F238E27FC236}">
                      <a16:creationId xmlns:a16="http://schemas.microsoft.com/office/drawing/2014/main" xmlns="" id="{D58006E3-9274-485D-A1C7-ACF987C06058}"/>
                    </a:ext>
                  </a:extLst>
                </p:cNvPr>
                <p:cNvSpPr/>
                <p:nvPr/>
              </p:nvSpPr>
              <p:spPr bwMode="auto">
                <a:xfrm>
                  <a:off x="4289076" y="4707393"/>
                  <a:ext cx="1786811" cy="791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6" name="îŝ1iḑê">
                  <a:extLst>
                    <a:ext uri="{FF2B5EF4-FFF2-40B4-BE49-F238E27FC236}">
                      <a16:creationId xmlns:a16="http://schemas.microsoft.com/office/drawing/2014/main" xmlns="" id="{40C9970D-57F2-45BD-9D22-FAEC5F44411A}"/>
                    </a:ext>
                  </a:extLst>
                </p:cNvPr>
                <p:cNvSpPr txBox="1"/>
                <p:nvPr/>
              </p:nvSpPr>
              <p:spPr bwMode="auto">
                <a:xfrm>
                  <a:off x="4289076" y="4319795"/>
                  <a:ext cx="1786811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8" name="îṡlïďê">
                <a:extLst>
                  <a:ext uri="{FF2B5EF4-FFF2-40B4-BE49-F238E27FC236}">
                    <a16:creationId xmlns:a16="http://schemas.microsoft.com/office/drawing/2014/main" xmlns="" id="{6B463CC0-F13E-4F92-A590-CEDC55725BA3}"/>
                  </a:ext>
                </a:extLst>
              </p:cNvPr>
              <p:cNvSpPr/>
              <p:nvPr/>
            </p:nvSpPr>
            <p:spPr>
              <a:xfrm>
                <a:off x="2477164" y="3897058"/>
                <a:ext cx="1723042" cy="22195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9" name="íṥḻíde">
                <a:extLst>
                  <a:ext uri="{FF2B5EF4-FFF2-40B4-BE49-F238E27FC236}">
                    <a16:creationId xmlns:a16="http://schemas.microsoft.com/office/drawing/2014/main" xmlns="" id="{8E3C89E1-D28F-4ABD-82F2-D8489BF25982}"/>
                  </a:ext>
                </a:extLst>
              </p:cNvPr>
              <p:cNvGrpSpPr/>
              <p:nvPr/>
            </p:nvGrpSpPr>
            <p:grpSpPr>
              <a:xfrm>
                <a:off x="2536689" y="4545759"/>
                <a:ext cx="1603993" cy="1179205"/>
                <a:chOff x="2474738" y="4319795"/>
                <a:chExt cx="1786811" cy="1179205"/>
              </a:xfrm>
            </p:grpSpPr>
            <p:sp>
              <p:nvSpPr>
                <p:cNvPr id="33" name="îšľídé">
                  <a:extLst>
                    <a:ext uri="{FF2B5EF4-FFF2-40B4-BE49-F238E27FC236}">
                      <a16:creationId xmlns:a16="http://schemas.microsoft.com/office/drawing/2014/main" xmlns="" id="{B7453F88-25A2-4A7E-9824-4EFDE6DD77DD}"/>
                    </a:ext>
                  </a:extLst>
                </p:cNvPr>
                <p:cNvSpPr/>
                <p:nvPr/>
              </p:nvSpPr>
              <p:spPr bwMode="auto">
                <a:xfrm>
                  <a:off x="2474738" y="4707393"/>
                  <a:ext cx="1786811" cy="791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4" name="îSḷíḋê">
                  <a:extLst>
                    <a:ext uri="{FF2B5EF4-FFF2-40B4-BE49-F238E27FC236}">
                      <a16:creationId xmlns:a16="http://schemas.microsoft.com/office/drawing/2014/main" xmlns="" id="{E74AAD82-EDEE-4C06-8C7C-3A2092A66B69}"/>
                    </a:ext>
                  </a:extLst>
                </p:cNvPr>
                <p:cNvSpPr txBox="1"/>
                <p:nvPr/>
              </p:nvSpPr>
              <p:spPr bwMode="auto">
                <a:xfrm>
                  <a:off x="2474738" y="4319795"/>
                  <a:ext cx="1786811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30" name="îṧḷídè">
                <a:extLst>
                  <a:ext uri="{FF2B5EF4-FFF2-40B4-BE49-F238E27FC236}">
                    <a16:creationId xmlns:a16="http://schemas.microsoft.com/office/drawing/2014/main" xmlns="" id="{112E1D1E-FBB8-4160-BD04-123CF0DBC66F}"/>
                  </a:ext>
                </a:extLst>
              </p:cNvPr>
              <p:cNvSpPr/>
              <p:nvPr/>
            </p:nvSpPr>
            <p:spPr>
              <a:xfrm>
                <a:off x="1242062" y="3463857"/>
                <a:ext cx="628457" cy="648072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b="1" dirty="0"/>
                  <a:t>A</a:t>
                </a:r>
              </a:p>
            </p:txBody>
          </p:sp>
          <p:sp>
            <p:nvSpPr>
              <p:cNvPr id="31" name="îśľídé">
                <a:extLst>
                  <a:ext uri="{FF2B5EF4-FFF2-40B4-BE49-F238E27FC236}">
                    <a16:creationId xmlns:a16="http://schemas.microsoft.com/office/drawing/2014/main" xmlns="" id="{ABE6AE30-77C7-4163-9B41-7C55F5061C74}"/>
                  </a:ext>
                </a:extLst>
              </p:cNvPr>
              <p:cNvSpPr/>
              <p:nvPr/>
            </p:nvSpPr>
            <p:spPr>
              <a:xfrm>
                <a:off x="3055406" y="3463857"/>
                <a:ext cx="628457" cy="648072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b="1"/>
                  <a:t>B</a:t>
                </a:r>
              </a:p>
            </p:txBody>
          </p:sp>
          <p:sp>
            <p:nvSpPr>
              <p:cNvPr id="32" name="iṣľiḑe">
                <a:extLst>
                  <a:ext uri="{FF2B5EF4-FFF2-40B4-BE49-F238E27FC236}">
                    <a16:creationId xmlns:a16="http://schemas.microsoft.com/office/drawing/2014/main" xmlns="" id="{BC8896AD-5082-444B-97D0-59682B9E3FBB}"/>
                  </a:ext>
                </a:extLst>
              </p:cNvPr>
              <p:cNvSpPr/>
              <p:nvPr/>
            </p:nvSpPr>
            <p:spPr>
              <a:xfrm>
                <a:off x="4868750" y="3463857"/>
                <a:ext cx="628457" cy="648072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b="1"/>
                  <a:t>C</a:t>
                </a:r>
              </a:p>
            </p:txBody>
          </p:sp>
        </p:grpSp>
        <p:sp>
          <p:nvSpPr>
            <p:cNvPr id="9" name="îṥľiďè">
              <a:extLst>
                <a:ext uri="{FF2B5EF4-FFF2-40B4-BE49-F238E27FC236}">
                  <a16:creationId xmlns:a16="http://schemas.microsoft.com/office/drawing/2014/main" xmlns="" id="{FCD6CB9D-9D8E-4A9C-83C0-83F6420A18F0}"/>
                </a:ext>
              </a:extLst>
            </p:cNvPr>
            <p:cNvSpPr/>
            <p:nvPr/>
          </p:nvSpPr>
          <p:spPr>
            <a:xfrm>
              <a:off x="6155906" y="3897058"/>
              <a:ext cx="1723042" cy="22195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0" name="ïSļîḍê">
              <a:extLst>
                <a:ext uri="{FF2B5EF4-FFF2-40B4-BE49-F238E27FC236}">
                  <a16:creationId xmlns:a16="http://schemas.microsoft.com/office/drawing/2014/main" xmlns="" id="{9F504BE8-783D-4EC6-8423-31B3C0BDEFD0}"/>
                </a:ext>
              </a:extLst>
            </p:cNvPr>
            <p:cNvGrpSpPr/>
            <p:nvPr/>
          </p:nvGrpSpPr>
          <p:grpSpPr>
            <a:xfrm>
              <a:off x="6215431" y="4545759"/>
              <a:ext cx="1603993" cy="1179205"/>
              <a:chOff x="660400" y="4319795"/>
              <a:chExt cx="1786811" cy="1179205"/>
            </a:xfrm>
          </p:grpSpPr>
          <p:sp>
            <p:nvSpPr>
              <p:cNvPr id="22" name="isľîḑê">
                <a:extLst>
                  <a:ext uri="{FF2B5EF4-FFF2-40B4-BE49-F238E27FC236}">
                    <a16:creationId xmlns:a16="http://schemas.microsoft.com/office/drawing/2014/main" xmlns="" id="{20575883-F659-4197-AE2F-01A60A957B9A}"/>
                  </a:ext>
                </a:extLst>
              </p:cNvPr>
              <p:cNvSpPr/>
              <p:nvPr/>
            </p:nvSpPr>
            <p:spPr bwMode="auto">
              <a:xfrm>
                <a:off x="660400" y="4707393"/>
                <a:ext cx="1786811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23" name="ísľiḑê">
                <a:extLst>
                  <a:ext uri="{FF2B5EF4-FFF2-40B4-BE49-F238E27FC236}">
                    <a16:creationId xmlns:a16="http://schemas.microsoft.com/office/drawing/2014/main" xmlns="" id="{15BC6B55-2F01-42AC-96C3-E285B019EBC1}"/>
                  </a:ext>
                </a:extLst>
              </p:cNvPr>
              <p:cNvSpPr txBox="1"/>
              <p:nvPr/>
            </p:nvSpPr>
            <p:spPr bwMode="auto">
              <a:xfrm>
                <a:off x="660400" y="4319795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iṡľïḋé">
              <a:extLst>
                <a:ext uri="{FF2B5EF4-FFF2-40B4-BE49-F238E27FC236}">
                  <a16:creationId xmlns:a16="http://schemas.microsoft.com/office/drawing/2014/main" xmlns="" id="{2FBA2271-8E8A-45D9-A747-D064E657B2A3}"/>
                </a:ext>
              </a:extLst>
            </p:cNvPr>
            <p:cNvSpPr/>
            <p:nvPr/>
          </p:nvSpPr>
          <p:spPr>
            <a:xfrm>
              <a:off x="9789433" y="3897058"/>
              <a:ext cx="1723042" cy="22195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2" name="îṥļiḓè">
              <a:extLst>
                <a:ext uri="{FF2B5EF4-FFF2-40B4-BE49-F238E27FC236}">
                  <a16:creationId xmlns:a16="http://schemas.microsoft.com/office/drawing/2014/main" xmlns="" id="{74E4593B-84F9-4FD4-BDB3-EF7661350E63}"/>
                </a:ext>
              </a:extLst>
            </p:cNvPr>
            <p:cNvGrpSpPr/>
            <p:nvPr/>
          </p:nvGrpSpPr>
          <p:grpSpPr>
            <a:xfrm>
              <a:off x="9848958" y="4545759"/>
              <a:ext cx="1603993" cy="1179205"/>
              <a:chOff x="4289076" y="4319795"/>
              <a:chExt cx="1786811" cy="1179205"/>
            </a:xfrm>
          </p:grpSpPr>
          <p:sp>
            <p:nvSpPr>
              <p:cNvPr id="20" name="íṡḻïdè">
                <a:extLst>
                  <a:ext uri="{FF2B5EF4-FFF2-40B4-BE49-F238E27FC236}">
                    <a16:creationId xmlns:a16="http://schemas.microsoft.com/office/drawing/2014/main" xmlns="" id="{65AAE2BB-20D0-47E6-97EA-B2EA478FBEC7}"/>
                  </a:ext>
                </a:extLst>
              </p:cNvPr>
              <p:cNvSpPr/>
              <p:nvPr/>
            </p:nvSpPr>
            <p:spPr bwMode="auto">
              <a:xfrm>
                <a:off x="4289076" y="4707393"/>
                <a:ext cx="1786811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21" name="iṥľîḓé">
                <a:extLst>
                  <a:ext uri="{FF2B5EF4-FFF2-40B4-BE49-F238E27FC236}">
                    <a16:creationId xmlns:a16="http://schemas.microsoft.com/office/drawing/2014/main" xmlns="" id="{0493066A-F4AD-4D5C-BA35-96555049E533}"/>
                  </a:ext>
                </a:extLst>
              </p:cNvPr>
              <p:cNvSpPr txBox="1"/>
              <p:nvPr/>
            </p:nvSpPr>
            <p:spPr bwMode="auto">
              <a:xfrm>
                <a:off x="4289076" y="4319795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íṥḻîḋê">
              <a:extLst>
                <a:ext uri="{FF2B5EF4-FFF2-40B4-BE49-F238E27FC236}">
                  <a16:creationId xmlns:a16="http://schemas.microsoft.com/office/drawing/2014/main" xmlns="" id="{B7A24441-D5E9-44FC-B273-26F99445ADDA}"/>
                </a:ext>
              </a:extLst>
            </p:cNvPr>
            <p:cNvSpPr/>
            <p:nvPr/>
          </p:nvSpPr>
          <p:spPr>
            <a:xfrm>
              <a:off x="7972670" y="3897058"/>
              <a:ext cx="1723042" cy="22195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4" name="iśḻidê">
              <a:extLst>
                <a:ext uri="{FF2B5EF4-FFF2-40B4-BE49-F238E27FC236}">
                  <a16:creationId xmlns:a16="http://schemas.microsoft.com/office/drawing/2014/main" xmlns="" id="{85F49B02-693D-4F5D-9111-FC4997556FD0}"/>
                </a:ext>
              </a:extLst>
            </p:cNvPr>
            <p:cNvGrpSpPr/>
            <p:nvPr/>
          </p:nvGrpSpPr>
          <p:grpSpPr>
            <a:xfrm>
              <a:off x="8032195" y="4545759"/>
              <a:ext cx="1603993" cy="1179205"/>
              <a:chOff x="2474738" y="4319795"/>
              <a:chExt cx="1786811" cy="1179205"/>
            </a:xfrm>
          </p:grpSpPr>
          <p:sp>
            <p:nvSpPr>
              <p:cNvPr id="18" name="işļîḓê">
                <a:extLst>
                  <a:ext uri="{FF2B5EF4-FFF2-40B4-BE49-F238E27FC236}">
                    <a16:creationId xmlns:a16="http://schemas.microsoft.com/office/drawing/2014/main" xmlns="" id="{49E003CD-1D2D-446B-96AA-E1EB54E15890}"/>
                  </a:ext>
                </a:extLst>
              </p:cNvPr>
              <p:cNvSpPr/>
              <p:nvPr/>
            </p:nvSpPr>
            <p:spPr bwMode="auto">
              <a:xfrm>
                <a:off x="2474738" y="4707393"/>
                <a:ext cx="1786811" cy="79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9" name="is1îde">
                <a:extLst>
                  <a:ext uri="{FF2B5EF4-FFF2-40B4-BE49-F238E27FC236}">
                    <a16:creationId xmlns:a16="http://schemas.microsoft.com/office/drawing/2014/main" xmlns="" id="{C5DB5AF9-44DD-452F-B54B-886300BA3617}"/>
                  </a:ext>
                </a:extLst>
              </p:cNvPr>
              <p:cNvSpPr txBox="1"/>
              <p:nvPr/>
            </p:nvSpPr>
            <p:spPr bwMode="auto">
              <a:xfrm>
                <a:off x="2474738" y="4319795"/>
                <a:ext cx="178681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5" name="ïṧľïḑé">
              <a:extLst>
                <a:ext uri="{FF2B5EF4-FFF2-40B4-BE49-F238E27FC236}">
                  <a16:creationId xmlns:a16="http://schemas.microsoft.com/office/drawing/2014/main" xmlns="" id="{97CDAB8C-93F4-42D7-BCC5-CE610BC40793}"/>
                </a:ext>
              </a:extLst>
            </p:cNvPr>
            <p:cNvSpPr/>
            <p:nvPr/>
          </p:nvSpPr>
          <p:spPr>
            <a:xfrm>
              <a:off x="6737568" y="3463857"/>
              <a:ext cx="628457" cy="64807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b="1" dirty="0"/>
                <a:t>A</a:t>
              </a:r>
            </a:p>
          </p:txBody>
        </p:sp>
        <p:sp>
          <p:nvSpPr>
            <p:cNvPr id="16" name="íśḻïḍe">
              <a:extLst>
                <a:ext uri="{FF2B5EF4-FFF2-40B4-BE49-F238E27FC236}">
                  <a16:creationId xmlns:a16="http://schemas.microsoft.com/office/drawing/2014/main" xmlns="" id="{760AADF0-0FBC-4906-AF41-DB14B69A510E}"/>
                </a:ext>
              </a:extLst>
            </p:cNvPr>
            <p:cNvSpPr/>
            <p:nvPr/>
          </p:nvSpPr>
          <p:spPr>
            <a:xfrm>
              <a:off x="8550912" y="3463857"/>
              <a:ext cx="628457" cy="64807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b="1"/>
                <a:t>B</a:t>
              </a:r>
            </a:p>
          </p:txBody>
        </p:sp>
        <p:sp>
          <p:nvSpPr>
            <p:cNvPr id="17" name="íşľîḑe">
              <a:extLst>
                <a:ext uri="{FF2B5EF4-FFF2-40B4-BE49-F238E27FC236}">
                  <a16:creationId xmlns:a16="http://schemas.microsoft.com/office/drawing/2014/main" xmlns="" id="{3A9C1BF3-24C5-480C-8E51-BD5E2D4CAEDB}"/>
                </a:ext>
              </a:extLst>
            </p:cNvPr>
            <p:cNvSpPr/>
            <p:nvPr/>
          </p:nvSpPr>
          <p:spPr>
            <a:xfrm>
              <a:off x="10364256" y="3463857"/>
              <a:ext cx="628457" cy="64807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b="1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969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acf7138c-90fb-45cc-968c-18e899bf2b2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1F035C9-61F5-47A7-A413-404EA294960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0" y="1903698"/>
            <a:ext cx="10845800" cy="3457005"/>
            <a:chOff x="673100" y="1903699"/>
            <a:chExt cx="10845800" cy="3457005"/>
          </a:xfrm>
        </p:grpSpPr>
        <p:sp>
          <p:nvSpPr>
            <p:cNvPr id="6" name="ïṥļïḑê">
              <a:extLst>
                <a:ext uri="{FF2B5EF4-FFF2-40B4-BE49-F238E27FC236}">
                  <a16:creationId xmlns:a16="http://schemas.microsoft.com/office/drawing/2014/main" xmlns="" id="{11F6DBEA-A7F2-460D-ABB9-97C39B48EC1A}"/>
                </a:ext>
              </a:extLst>
            </p:cNvPr>
            <p:cNvSpPr/>
            <p:nvPr/>
          </p:nvSpPr>
          <p:spPr>
            <a:xfrm>
              <a:off x="3112019" y="3355918"/>
              <a:ext cx="8406881" cy="20047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îS1íḋê">
              <a:extLst>
                <a:ext uri="{FF2B5EF4-FFF2-40B4-BE49-F238E27FC236}">
                  <a16:creationId xmlns:a16="http://schemas.microsoft.com/office/drawing/2014/main" xmlns="" id="{D6824517-C879-403C-87FD-ECCE62AFDAB1}"/>
                </a:ext>
              </a:extLst>
            </p:cNvPr>
            <p:cNvSpPr/>
            <p:nvPr/>
          </p:nvSpPr>
          <p:spPr>
            <a:xfrm>
              <a:off x="673100" y="3355918"/>
              <a:ext cx="2438919" cy="2004786"/>
            </a:xfrm>
            <a:prstGeom prst="rect">
              <a:avLst/>
            </a:prstGeom>
            <a:blipFill>
              <a:blip r:embed="rId4"/>
              <a:stretch>
                <a:fillRect l="-8892" r="-8799"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8" name="iṥľiḑê">
              <a:extLst>
                <a:ext uri="{FF2B5EF4-FFF2-40B4-BE49-F238E27FC236}">
                  <a16:creationId xmlns:a16="http://schemas.microsoft.com/office/drawing/2014/main" xmlns="" id="{68CB7339-ACD6-4A35-978A-4634B703D313}"/>
                </a:ext>
              </a:extLst>
            </p:cNvPr>
            <p:cNvSpPr/>
            <p:nvPr/>
          </p:nvSpPr>
          <p:spPr>
            <a:xfrm>
              <a:off x="1865014" y="3355918"/>
              <a:ext cx="1247006" cy="2004786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b="1"/>
            </a:p>
          </p:txBody>
        </p:sp>
        <p:grpSp>
          <p:nvGrpSpPr>
            <p:cNvPr id="9" name="îṡľíďé">
              <a:extLst>
                <a:ext uri="{FF2B5EF4-FFF2-40B4-BE49-F238E27FC236}">
                  <a16:creationId xmlns:a16="http://schemas.microsoft.com/office/drawing/2014/main" xmlns="" id="{055F1E04-F72D-4983-9804-51F72A8517E3}"/>
                </a:ext>
              </a:extLst>
            </p:cNvPr>
            <p:cNvGrpSpPr/>
            <p:nvPr/>
          </p:nvGrpSpPr>
          <p:grpSpPr>
            <a:xfrm>
              <a:off x="3229272" y="3909268"/>
              <a:ext cx="8172375" cy="1451436"/>
              <a:chOff x="3346525" y="3409490"/>
              <a:chExt cx="8172375" cy="1451436"/>
            </a:xfrm>
          </p:grpSpPr>
          <p:grpSp>
            <p:nvGrpSpPr>
              <p:cNvPr id="23" name="íṥḷiḓê">
                <a:extLst>
                  <a:ext uri="{FF2B5EF4-FFF2-40B4-BE49-F238E27FC236}">
                    <a16:creationId xmlns:a16="http://schemas.microsoft.com/office/drawing/2014/main" xmlns="" id="{29351EF6-57F1-485B-9D62-38ECBFA0716D}"/>
                  </a:ext>
                </a:extLst>
              </p:cNvPr>
              <p:cNvGrpSpPr/>
              <p:nvPr/>
            </p:nvGrpSpPr>
            <p:grpSpPr>
              <a:xfrm>
                <a:off x="3346525" y="3409490"/>
                <a:ext cx="1767167" cy="1451436"/>
                <a:chOff x="4325611" y="2758614"/>
                <a:chExt cx="1675278" cy="1451436"/>
              </a:xfrm>
            </p:grpSpPr>
            <p:sp>
              <p:nvSpPr>
                <p:cNvPr id="36" name="îṡľîḋe">
                  <a:extLst>
                    <a:ext uri="{FF2B5EF4-FFF2-40B4-BE49-F238E27FC236}">
                      <a16:creationId xmlns:a16="http://schemas.microsoft.com/office/drawing/2014/main" xmlns="" id="{371CE0B9-80D0-4E4B-804D-51D7BA5F82C5}"/>
                    </a:ext>
                  </a:extLst>
                </p:cNvPr>
                <p:cNvSpPr/>
                <p:nvPr/>
              </p:nvSpPr>
              <p:spPr bwMode="auto">
                <a:xfrm>
                  <a:off x="4325611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7" name="íṡḷiḋé">
                  <a:extLst>
                    <a:ext uri="{FF2B5EF4-FFF2-40B4-BE49-F238E27FC236}">
                      <a16:creationId xmlns:a16="http://schemas.microsoft.com/office/drawing/2014/main" xmlns="" id="{54CB80C1-2D42-433D-9E5D-F95C623E851C}"/>
                    </a:ext>
                  </a:extLst>
                </p:cNvPr>
                <p:cNvSpPr txBox="1"/>
                <p:nvPr/>
              </p:nvSpPr>
              <p:spPr bwMode="auto">
                <a:xfrm>
                  <a:off x="4325611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01.Text here</a:t>
                  </a:r>
                </a:p>
              </p:txBody>
            </p:sp>
          </p:grpSp>
          <p:grpSp>
            <p:nvGrpSpPr>
              <p:cNvPr id="24" name="islîḍé">
                <a:extLst>
                  <a:ext uri="{FF2B5EF4-FFF2-40B4-BE49-F238E27FC236}">
                    <a16:creationId xmlns:a16="http://schemas.microsoft.com/office/drawing/2014/main" xmlns="" id="{3FE3F0F9-45C9-4154-95EB-A7D249197DB7}"/>
                  </a:ext>
                </a:extLst>
              </p:cNvPr>
              <p:cNvGrpSpPr/>
              <p:nvPr/>
            </p:nvGrpSpPr>
            <p:grpSpPr>
              <a:xfrm>
                <a:off x="5481595" y="3409490"/>
                <a:ext cx="1767167" cy="1451436"/>
                <a:chOff x="6287715" y="2758614"/>
                <a:chExt cx="1675278" cy="1451436"/>
              </a:xfrm>
            </p:grpSpPr>
            <p:sp>
              <p:nvSpPr>
                <p:cNvPr id="34" name="ï$ļïḍé">
                  <a:extLst>
                    <a:ext uri="{FF2B5EF4-FFF2-40B4-BE49-F238E27FC236}">
                      <a16:creationId xmlns:a16="http://schemas.microsoft.com/office/drawing/2014/main" xmlns="" id="{4F1882B2-C1CB-4DF1-8C98-25C261203217}"/>
                    </a:ext>
                  </a:extLst>
                </p:cNvPr>
                <p:cNvSpPr/>
                <p:nvPr/>
              </p:nvSpPr>
              <p:spPr bwMode="auto">
                <a:xfrm>
                  <a:off x="6287715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5" name="íşľîdè">
                  <a:extLst>
                    <a:ext uri="{FF2B5EF4-FFF2-40B4-BE49-F238E27FC236}">
                      <a16:creationId xmlns:a16="http://schemas.microsoft.com/office/drawing/2014/main" xmlns="" id="{BCF2E65E-5CCA-4C1E-AA95-786CCB7BCF1C}"/>
                    </a:ext>
                  </a:extLst>
                </p:cNvPr>
                <p:cNvSpPr txBox="1"/>
                <p:nvPr/>
              </p:nvSpPr>
              <p:spPr bwMode="auto">
                <a:xfrm>
                  <a:off x="6287715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02.Text here</a:t>
                  </a:r>
                </a:p>
              </p:txBody>
            </p:sp>
          </p:grpSp>
          <p:grpSp>
            <p:nvGrpSpPr>
              <p:cNvPr id="25" name="íšļîḑê">
                <a:extLst>
                  <a:ext uri="{FF2B5EF4-FFF2-40B4-BE49-F238E27FC236}">
                    <a16:creationId xmlns:a16="http://schemas.microsoft.com/office/drawing/2014/main" xmlns="" id="{2A4D1ABB-E035-4283-A9C6-4830BC523062}"/>
                  </a:ext>
                </a:extLst>
              </p:cNvPr>
              <p:cNvGrpSpPr/>
              <p:nvPr/>
            </p:nvGrpSpPr>
            <p:grpSpPr>
              <a:xfrm>
                <a:off x="7616665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2" name="ïslîďe">
                  <a:extLst>
                    <a:ext uri="{FF2B5EF4-FFF2-40B4-BE49-F238E27FC236}">
                      <a16:creationId xmlns:a16="http://schemas.microsoft.com/office/drawing/2014/main" xmlns="" id="{11DC6B46-A0D4-43E8-83AF-9FB48B8F0761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3" name="işḷiḍé">
                  <a:extLst>
                    <a:ext uri="{FF2B5EF4-FFF2-40B4-BE49-F238E27FC236}">
                      <a16:creationId xmlns:a16="http://schemas.microsoft.com/office/drawing/2014/main" xmlns="" id="{42013DBE-0F64-4A22-9D88-C99B2B747538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81BC6F26-B5F0-4C75-AB88-5D632F6559DF}"/>
                  </a:ext>
                </a:extLst>
              </p:cNvPr>
              <p:cNvCxnSpPr/>
              <p:nvPr/>
            </p:nvCxnSpPr>
            <p:spPr>
              <a:xfrm flipH="1">
                <a:off x="529764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F41F33B4-832B-4250-912F-0069FDDCE7E0}"/>
                  </a:ext>
                </a:extLst>
              </p:cNvPr>
              <p:cNvCxnSpPr/>
              <p:nvPr/>
            </p:nvCxnSpPr>
            <p:spPr>
              <a:xfrm flipH="1">
                <a:off x="743271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iṥlíḑê">
                <a:extLst>
                  <a:ext uri="{FF2B5EF4-FFF2-40B4-BE49-F238E27FC236}">
                    <a16:creationId xmlns:a16="http://schemas.microsoft.com/office/drawing/2014/main" xmlns="" id="{E62D4472-4574-41E7-921D-AFD2F85C77C5}"/>
                  </a:ext>
                </a:extLst>
              </p:cNvPr>
              <p:cNvGrpSpPr/>
              <p:nvPr/>
            </p:nvGrpSpPr>
            <p:grpSpPr>
              <a:xfrm>
                <a:off x="9751733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0" name="îślîḑe">
                  <a:extLst>
                    <a:ext uri="{FF2B5EF4-FFF2-40B4-BE49-F238E27FC236}">
                      <a16:creationId xmlns:a16="http://schemas.microsoft.com/office/drawing/2014/main" xmlns="" id="{F14251CE-8C0E-4192-817F-20735306B87A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1" name="iṩḷîḍe">
                  <a:extLst>
                    <a:ext uri="{FF2B5EF4-FFF2-40B4-BE49-F238E27FC236}">
                      <a16:creationId xmlns:a16="http://schemas.microsoft.com/office/drawing/2014/main" xmlns="" id="{F745A051-4BE2-4270-9273-22012708896C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04.Text here</a:t>
                  </a:r>
                </a:p>
              </p:txBody>
            </p:sp>
          </p:grp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8C0B5D26-E903-408C-B3EE-F9B4E717A8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56778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îSlîḑè">
              <a:extLst>
                <a:ext uri="{FF2B5EF4-FFF2-40B4-BE49-F238E27FC236}">
                  <a16:creationId xmlns:a16="http://schemas.microsoft.com/office/drawing/2014/main" xmlns="" id="{BB0EFF44-89B0-4D77-9A8B-5725C11DA146}"/>
                </a:ext>
              </a:extLst>
            </p:cNvPr>
            <p:cNvGrpSpPr/>
            <p:nvPr/>
          </p:nvGrpSpPr>
          <p:grpSpPr>
            <a:xfrm>
              <a:off x="4668924" y="1903699"/>
              <a:ext cx="5293063" cy="1776679"/>
              <a:chOff x="6469482" y="2403474"/>
              <a:chExt cx="2408093" cy="808304"/>
            </a:xfrm>
          </p:grpSpPr>
          <p:grpSp>
            <p:nvGrpSpPr>
              <p:cNvPr id="11" name="isľiḓé">
                <a:extLst>
                  <a:ext uri="{FF2B5EF4-FFF2-40B4-BE49-F238E27FC236}">
                    <a16:creationId xmlns:a16="http://schemas.microsoft.com/office/drawing/2014/main" xmlns="" id="{222B88CC-D8F9-4875-8275-64D144D70BE3}"/>
                  </a:ext>
                </a:extLst>
              </p:cNvPr>
              <p:cNvGrpSpPr/>
              <p:nvPr/>
            </p:nvGrpSpPr>
            <p:grpSpPr>
              <a:xfrm>
                <a:off x="8219037" y="2478357"/>
                <a:ext cx="658538" cy="658538"/>
                <a:chOff x="7502898" y="2478357"/>
                <a:chExt cx="658538" cy="658538"/>
              </a:xfrm>
            </p:grpSpPr>
            <p:sp>
              <p:nvSpPr>
                <p:cNvPr id="21" name="ís1ïḓé">
                  <a:extLst>
                    <a:ext uri="{FF2B5EF4-FFF2-40B4-BE49-F238E27FC236}">
                      <a16:creationId xmlns:a16="http://schemas.microsoft.com/office/drawing/2014/main" xmlns="" id="{93091FD1-4029-4067-8AE3-F2D194441577}"/>
                    </a:ext>
                  </a:extLst>
                </p:cNvPr>
                <p:cNvSpPr/>
                <p:nvPr/>
              </p:nvSpPr>
              <p:spPr>
                <a:xfrm>
                  <a:off x="7502898" y="2478357"/>
                  <a:ext cx="658538" cy="65853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endParaRPr sz="2000"/>
                </a:p>
              </p:txBody>
            </p:sp>
            <p:sp>
              <p:nvSpPr>
                <p:cNvPr id="22" name="íşliďe">
                  <a:extLst>
                    <a:ext uri="{FF2B5EF4-FFF2-40B4-BE49-F238E27FC236}">
                      <a16:creationId xmlns:a16="http://schemas.microsoft.com/office/drawing/2014/main" xmlns="" id="{70B499A4-881A-40FC-8987-AC013034E89C}"/>
                    </a:ext>
                  </a:extLst>
                </p:cNvPr>
                <p:cNvSpPr/>
                <p:nvPr/>
              </p:nvSpPr>
              <p:spPr bwMode="auto">
                <a:xfrm>
                  <a:off x="7790788" y="2686780"/>
                  <a:ext cx="242144" cy="24169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2" name="iSľidé">
                <a:extLst>
                  <a:ext uri="{FF2B5EF4-FFF2-40B4-BE49-F238E27FC236}">
                    <a16:creationId xmlns:a16="http://schemas.microsoft.com/office/drawing/2014/main" xmlns="" id="{29D46D59-545D-48B1-A8FD-E60F80C9301B}"/>
                  </a:ext>
                </a:extLst>
              </p:cNvPr>
              <p:cNvGrpSpPr/>
              <p:nvPr/>
            </p:nvGrpSpPr>
            <p:grpSpPr>
              <a:xfrm>
                <a:off x="6469482" y="2476906"/>
                <a:ext cx="661440" cy="661440"/>
                <a:chOff x="6469482" y="2476906"/>
                <a:chExt cx="661440" cy="661440"/>
              </a:xfrm>
            </p:grpSpPr>
            <p:sp>
              <p:nvSpPr>
                <p:cNvPr id="19" name="ïṧľîdè">
                  <a:extLst>
                    <a:ext uri="{FF2B5EF4-FFF2-40B4-BE49-F238E27FC236}">
                      <a16:creationId xmlns:a16="http://schemas.microsoft.com/office/drawing/2014/main" xmlns="" id="{BACCAFD7-18A4-4A53-B5DF-A029164AFDD3}"/>
                    </a:ext>
                  </a:extLst>
                </p:cNvPr>
                <p:cNvSpPr/>
                <p:nvPr/>
              </p:nvSpPr>
              <p:spPr>
                <a:xfrm>
                  <a:off x="6469482" y="2476906"/>
                  <a:ext cx="661440" cy="66144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endParaRPr sz="2000"/>
                </a:p>
              </p:txBody>
            </p:sp>
            <p:sp>
              <p:nvSpPr>
                <p:cNvPr id="20" name="ïšḷïḍe">
                  <a:extLst>
                    <a:ext uri="{FF2B5EF4-FFF2-40B4-BE49-F238E27FC236}">
                      <a16:creationId xmlns:a16="http://schemas.microsoft.com/office/drawing/2014/main" xmlns="" id="{023051B6-2012-4BFA-9337-31F7F4D7A8F9}"/>
                    </a:ext>
                  </a:extLst>
                </p:cNvPr>
                <p:cNvSpPr/>
                <p:nvPr/>
              </p:nvSpPr>
              <p:spPr bwMode="auto">
                <a:xfrm>
                  <a:off x="6601698" y="2692312"/>
                  <a:ext cx="239731" cy="230627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</p:sp>
          </p:grpSp>
          <p:grpSp>
            <p:nvGrpSpPr>
              <p:cNvPr id="13" name="iṣ1ïḓê">
                <a:extLst>
                  <a:ext uri="{FF2B5EF4-FFF2-40B4-BE49-F238E27FC236}">
                    <a16:creationId xmlns:a16="http://schemas.microsoft.com/office/drawing/2014/main" xmlns="" id="{623BF3E4-7863-4877-8397-E6F8B16F988C}"/>
                  </a:ext>
                </a:extLst>
              </p:cNvPr>
              <p:cNvGrpSpPr/>
              <p:nvPr/>
            </p:nvGrpSpPr>
            <p:grpSpPr>
              <a:xfrm>
                <a:off x="6954758" y="2403474"/>
                <a:ext cx="720222" cy="808304"/>
                <a:chOff x="6954758" y="2403474"/>
                <a:chExt cx="720222" cy="808304"/>
              </a:xfrm>
            </p:grpSpPr>
            <p:sp>
              <p:nvSpPr>
                <p:cNvPr id="17" name="iṧľíḓé">
                  <a:extLst>
                    <a:ext uri="{FF2B5EF4-FFF2-40B4-BE49-F238E27FC236}">
                      <a16:creationId xmlns:a16="http://schemas.microsoft.com/office/drawing/2014/main" xmlns="" id="{38D68516-DED5-48B7-B189-B3630C39099C}"/>
                    </a:ext>
                  </a:extLst>
                </p:cNvPr>
                <p:cNvSpPr/>
                <p:nvPr/>
              </p:nvSpPr>
              <p:spPr>
                <a:xfrm>
                  <a:off x="6954758" y="2403474"/>
                  <a:ext cx="720222" cy="808304"/>
                </a:xfrm>
                <a:custGeom>
                  <a:avLst/>
                  <a:gdLst>
                    <a:gd name="connsiteX0" fmla="*/ 404152 w 720222"/>
                    <a:gd name="connsiteY0" fmla="*/ 0 h 808304"/>
                    <a:gd name="connsiteX1" fmla="*/ 689931 w 720222"/>
                    <a:gd name="connsiteY1" fmla="*/ 118373 h 808304"/>
                    <a:gd name="connsiteX2" fmla="*/ 720222 w 720222"/>
                    <a:gd name="connsiteY2" fmla="*/ 155087 h 808304"/>
                    <a:gd name="connsiteX3" fmla="*/ 701163 w 720222"/>
                    <a:gd name="connsiteY3" fmla="*/ 178187 h 808304"/>
                    <a:gd name="connsiteX4" fmla="*/ 632140 w 720222"/>
                    <a:gd name="connsiteY4" fmla="*/ 404152 h 808304"/>
                    <a:gd name="connsiteX5" fmla="*/ 701163 w 720222"/>
                    <a:gd name="connsiteY5" fmla="*/ 630117 h 808304"/>
                    <a:gd name="connsiteX6" fmla="*/ 720222 w 720222"/>
                    <a:gd name="connsiteY6" fmla="*/ 653217 h 808304"/>
                    <a:gd name="connsiteX7" fmla="*/ 689931 w 720222"/>
                    <a:gd name="connsiteY7" fmla="*/ 689931 h 808304"/>
                    <a:gd name="connsiteX8" fmla="*/ 404152 w 720222"/>
                    <a:gd name="connsiteY8" fmla="*/ 808304 h 808304"/>
                    <a:gd name="connsiteX9" fmla="*/ 0 w 720222"/>
                    <a:gd name="connsiteY9" fmla="*/ 404152 h 808304"/>
                    <a:gd name="connsiteX10" fmla="*/ 404152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404152" y="0"/>
                      </a:moveTo>
                      <a:cubicBezTo>
                        <a:pt x="515756" y="0"/>
                        <a:pt x="616794" y="45236"/>
                        <a:pt x="689931" y="118373"/>
                      </a:cubicBezTo>
                      <a:lnTo>
                        <a:pt x="720222" y="155087"/>
                      </a:lnTo>
                      <a:lnTo>
                        <a:pt x="701163" y="178187"/>
                      </a:lnTo>
                      <a:cubicBezTo>
                        <a:pt x="657586" y="242690"/>
                        <a:pt x="632140" y="320450"/>
                        <a:pt x="632140" y="404152"/>
                      </a:cubicBezTo>
                      <a:cubicBezTo>
                        <a:pt x="632140" y="487855"/>
                        <a:pt x="657586" y="565614"/>
                        <a:pt x="701163" y="630117"/>
                      </a:cubicBezTo>
                      <a:lnTo>
                        <a:pt x="720222" y="653217"/>
                      </a:lnTo>
                      <a:lnTo>
                        <a:pt x="689931" y="689931"/>
                      </a:lnTo>
                      <a:cubicBezTo>
                        <a:pt x="616794" y="763068"/>
                        <a:pt x="515756" y="808304"/>
                        <a:pt x="404152" y="808304"/>
                      </a:cubicBezTo>
                      <a:cubicBezTo>
                        <a:pt x="180945" y="808304"/>
                        <a:pt x="0" y="627359"/>
                        <a:pt x="0" y="404152"/>
                      </a:cubicBezTo>
                      <a:cubicBezTo>
                        <a:pt x="0" y="180945"/>
                        <a:pt x="180945" y="0"/>
                        <a:pt x="40415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endParaRPr sz="2000"/>
                </a:p>
              </p:txBody>
            </p:sp>
            <p:sp>
              <p:nvSpPr>
                <p:cNvPr id="18" name="î$ļiḋê">
                  <a:extLst>
                    <a:ext uri="{FF2B5EF4-FFF2-40B4-BE49-F238E27FC236}">
                      <a16:creationId xmlns:a16="http://schemas.microsoft.com/office/drawing/2014/main" xmlns="" id="{0EDABA6A-3BF6-4E56-9831-D53B0C1708DF}"/>
                    </a:ext>
                  </a:extLst>
                </p:cNvPr>
                <p:cNvSpPr/>
                <p:nvPr/>
              </p:nvSpPr>
              <p:spPr bwMode="auto">
                <a:xfrm>
                  <a:off x="7204302" y="2658937"/>
                  <a:ext cx="309216" cy="297378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iSḷíḋè">
                <a:extLst>
                  <a:ext uri="{FF2B5EF4-FFF2-40B4-BE49-F238E27FC236}">
                    <a16:creationId xmlns:a16="http://schemas.microsoft.com/office/drawing/2014/main" xmlns="" id="{B6E50012-E438-40E0-A0DF-6FB0F7D12E4B}"/>
                  </a:ext>
                </a:extLst>
              </p:cNvPr>
              <p:cNvGrpSpPr/>
              <p:nvPr/>
            </p:nvGrpSpPr>
            <p:grpSpPr>
              <a:xfrm>
                <a:off x="7674980" y="2403474"/>
                <a:ext cx="720222" cy="808304"/>
                <a:chOff x="7674980" y="2403474"/>
                <a:chExt cx="720222" cy="808304"/>
              </a:xfrm>
            </p:grpSpPr>
            <p:sp>
              <p:nvSpPr>
                <p:cNvPr id="15" name="isliḓè">
                  <a:extLst>
                    <a:ext uri="{FF2B5EF4-FFF2-40B4-BE49-F238E27FC236}">
                      <a16:creationId xmlns:a16="http://schemas.microsoft.com/office/drawing/2014/main" xmlns="" id="{C4201500-1183-47A5-BD07-7901C4765E3F}"/>
                    </a:ext>
                  </a:extLst>
                </p:cNvPr>
                <p:cNvSpPr/>
                <p:nvPr/>
              </p:nvSpPr>
              <p:spPr>
                <a:xfrm>
                  <a:off x="7674980" y="2403474"/>
                  <a:ext cx="720222" cy="808304"/>
                </a:xfrm>
                <a:custGeom>
                  <a:avLst/>
                  <a:gdLst>
                    <a:gd name="connsiteX0" fmla="*/ 316070 w 720222"/>
                    <a:gd name="connsiteY0" fmla="*/ 0 h 808304"/>
                    <a:gd name="connsiteX1" fmla="*/ 720222 w 720222"/>
                    <a:gd name="connsiteY1" fmla="*/ 404152 h 808304"/>
                    <a:gd name="connsiteX2" fmla="*/ 316070 w 720222"/>
                    <a:gd name="connsiteY2" fmla="*/ 808304 h 808304"/>
                    <a:gd name="connsiteX3" fmla="*/ 30291 w 720222"/>
                    <a:gd name="connsiteY3" fmla="*/ 689931 h 808304"/>
                    <a:gd name="connsiteX4" fmla="*/ 0 w 720222"/>
                    <a:gd name="connsiteY4" fmla="*/ 653217 h 808304"/>
                    <a:gd name="connsiteX5" fmla="*/ 19059 w 720222"/>
                    <a:gd name="connsiteY5" fmla="*/ 630117 h 808304"/>
                    <a:gd name="connsiteX6" fmla="*/ 88082 w 720222"/>
                    <a:gd name="connsiteY6" fmla="*/ 404152 h 808304"/>
                    <a:gd name="connsiteX7" fmla="*/ 19059 w 720222"/>
                    <a:gd name="connsiteY7" fmla="*/ 178187 h 808304"/>
                    <a:gd name="connsiteX8" fmla="*/ 0 w 720222"/>
                    <a:gd name="connsiteY8" fmla="*/ 155087 h 808304"/>
                    <a:gd name="connsiteX9" fmla="*/ 30291 w 720222"/>
                    <a:gd name="connsiteY9" fmla="*/ 118373 h 808304"/>
                    <a:gd name="connsiteX10" fmla="*/ 316070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316070" y="0"/>
                      </a:moveTo>
                      <a:cubicBezTo>
                        <a:pt x="539277" y="0"/>
                        <a:pt x="720222" y="180945"/>
                        <a:pt x="720222" y="404152"/>
                      </a:cubicBezTo>
                      <a:cubicBezTo>
                        <a:pt x="720222" y="627359"/>
                        <a:pt x="539277" y="808304"/>
                        <a:pt x="316070" y="808304"/>
                      </a:cubicBezTo>
                      <a:cubicBezTo>
                        <a:pt x="204467" y="808304"/>
                        <a:pt x="103429" y="763068"/>
                        <a:pt x="30291" y="689931"/>
                      </a:cubicBezTo>
                      <a:lnTo>
                        <a:pt x="0" y="653217"/>
                      </a:lnTo>
                      <a:lnTo>
                        <a:pt x="19059" y="630117"/>
                      </a:lnTo>
                      <a:cubicBezTo>
                        <a:pt x="62637" y="565614"/>
                        <a:pt x="88082" y="487855"/>
                        <a:pt x="88082" y="404152"/>
                      </a:cubicBezTo>
                      <a:cubicBezTo>
                        <a:pt x="88082" y="320450"/>
                        <a:pt x="62637" y="242690"/>
                        <a:pt x="19059" y="178187"/>
                      </a:cubicBezTo>
                      <a:lnTo>
                        <a:pt x="0" y="155087"/>
                      </a:lnTo>
                      <a:lnTo>
                        <a:pt x="30291" y="118373"/>
                      </a:lnTo>
                      <a:cubicBezTo>
                        <a:pt x="103429" y="45236"/>
                        <a:pt x="204467" y="0"/>
                        <a:pt x="3160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endParaRPr sz="2000"/>
                </a:p>
              </p:txBody>
            </p:sp>
            <p:sp>
              <p:nvSpPr>
                <p:cNvPr id="16" name="íṥľiḑé">
                  <a:extLst>
                    <a:ext uri="{FF2B5EF4-FFF2-40B4-BE49-F238E27FC236}">
                      <a16:creationId xmlns:a16="http://schemas.microsoft.com/office/drawing/2014/main" xmlns="" id="{2E4D4733-BB28-424B-BF63-A82FE3F65728}"/>
                    </a:ext>
                  </a:extLst>
                </p:cNvPr>
                <p:cNvSpPr/>
                <p:nvPr/>
              </p:nvSpPr>
              <p:spPr bwMode="auto">
                <a:xfrm>
                  <a:off x="7807983" y="2659449"/>
                  <a:ext cx="366134" cy="29635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8136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3468915" y="4072671"/>
            <a:ext cx="5254172" cy="3108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8"/>
          </p:nvPr>
        </p:nvSpPr>
        <p:spPr>
          <a:xfrm>
            <a:off x="3468915" y="4388305"/>
            <a:ext cx="5254172" cy="3108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680A22D4-E2CA-4251-877F-DB7B3C953D13}"/>
              </a:ext>
            </a:extLst>
          </p:cNvPr>
          <p:cNvCxnSpPr>
            <a:cxnSpLocks/>
          </p:cNvCxnSpPr>
          <p:nvPr/>
        </p:nvCxnSpPr>
        <p:spPr>
          <a:xfrm>
            <a:off x="7875481" y="2351375"/>
            <a:ext cx="23988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E6668B40-7096-4DA4-8E0B-8CDAC36E44ED}"/>
              </a:ext>
            </a:extLst>
          </p:cNvPr>
          <p:cNvCxnSpPr>
            <a:cxnSpLocks/>
          </p:cNvCxnSpPr>
          <p:nvPr/>
        </p:nvCxnSpPr>
        <p:spPr>
          <a:xfrm>
            <a:off x="7875481" y="3265774"/>
            <a:ext cx="23988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34">
            <a:extLst>
              <a:ext uri="{FF2B5EF4-FFF2-40B4-BE49-F238E27FC236}">
                <a16:creationId xmlns:a16="http://schemas.microsoft.com/office/drawing/2014/main" xmlns="" id="{53B8B203-3EE2-41C0-B8AA-CA0A10F4C282}"/>
              </a:ext>
            </a:extLst>
          </p:cNvPr>
          <p:cNvSpPr txBox="1"/>
          <p:nvPr/>
        </p:nvSpPr>
        <p:spPr>
          <a:xfrm>
            <a:off x="3775920" y="1958390"/>
            <a:ext cx="4640160" cy="57785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</a:rPr>
              <a:t>And Your Slogan Here.</a:t>
            </a:r>
            <a:endParaRPr lang="en-US" sz="2400" spc="600" dirty="0">
              <a:solidFill>
                <a:schemeClr val="bg1"/>
              </a:solidFill>
              <a:ea typeface="Montserrat Semi" charset="0"/>
              <a:cs typeface="Montserrat Semi" charset="0"/>
            </a:endParaRP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7AE46F3B-45E9-486C-A81E-246EA5865D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9512cfc8-fc4d-4282-a9d6-a00a7847a2a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5515D79-C5F5-4818-94C2-5AB1E9A7D0D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1" y="0"/>
            <a:ext cx="11518899" cy="5859000"/>
            <a:chOff x="673101" y="0"/>
            <a:chExt cx="11518899" cy="5859000"/>
          </a:xfrm>
        </p:grpSpPr>
        <p:sp>
          <p:nvSpPr>
            <p:cNvPr id="6" name="ï$ļïḍe">
              <a:extLst>
                <a:ext uri="{FF2B5EF4-FFF2-40B4-BE49-F238E27FC236}">
                  <a16:creationId xmlns:a16="http://schemas.microsoft.com/office/drawing/2014/main" xmlns="" id="{C6EA1AB5-854A-444B-B1FC-7AC605F0D41C}"/>
                </a:ext>
              </a:extLst>
            </p:cNvPr>
            <p:cNvSpPr/>
            <p:nvPr/>
          </p:nvSpPr>
          <p:spPr>
            <a:xfrm>
              <a:off x="4583832" y="0"/>
              <a:ext cx="7608168" cy="2708920"/>
            </a:xfrm>
            <a:prstGeom prst="rect">
              <a:avLst/>
            </a:prstGeom>
            <a:blipFill>
              <a:blip r:embed="rId4"/>
              <a:stretch>
                <a:fillRect t="-44117" b="-43706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$liḍé">
              <a:extLst>
                <a:ext uri="{FF2B5EF4-FFF2-40B4-BE49-F238E27FC236}">
                  <a16:creationId xmlns:a16="http://schemas.microsoft.com/office/drawing/2014/main" xmlns="" id="{BA80E852-38EF-494B-84AE-97BB936B538C}"/>
                </a:ext>
              </a:extLst>
            </p:cNvPr>
            <p:cNvSpPr/>
            <p:nvPr/>
          </p:nvSpPr>
          <p:spPr>
            <a:xfrm>
              <a:off x="4583832" y="2284500"/>
              <a:ext cx="2312219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îşḻiḋê">
              <a:extLst>
                <a:ext uri="{FF2B5EF4-FFF2-40B4-BE49-F238E27FC236}">
                  <a16:creationId xmlns:a16="http://schemas.microsoft.com/office/drawing/2014/main" xmlns="" id="{3DA74839-CC47-49DB-87BD-673C6721BE02}"/>
                </a:ext>
              </a:extLst>
            </p:cNvPr>
            <p:cNvSpPr/>
            <p:nvPr/>
          </p:nvSpPr>
          <p:spPr>
            <a:xfrm>
              <a:off x="6896051" y="2284500"/>
              <a:ext cx="2312219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9" name="íṩľîḓê">
              <a:extLst>
                <a:ext uri="{FF2B5EF4-FFF2-40B4-BE49-F238E27FC236}">
                  <a16:creationId xmlns:a16="http://schemas.microsoft.com/office/drawing/2014/main" xmlns="" id="{A1105E27-22CB-4178-A33A-4F7B8BB427FF}"/>
                </a:ext>
              </a:extLst>
            </p:cNvPr>
            <p:cNvSpPr/>
            <p:nvPr/>
          </p:nvSpPr>
          <p:spPr>
            <a:xfrm>
              <a:off x="9208270" y="2284500"/>
              <a:ext cx="2310630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F0883BF-0571-459A-8013-1A884CC04015}"/>
                </a:ext>
              </a:extLst>
            </p:cNvPr>
            <p:cNvCxnSpPr>
              <a:cxnSpLocks/>
            </p:cNvCxnSpPr>
            <p:nvPr/>
          </p:nvCxnSpPr>
          <p:spPr>
            <a:xfrm>
              <a:off x="6896051" y="2284500"/>
              <a:ext cx="0" cy="35745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ṩļîďè">
              <a:extLst>
                <a:ext uri="{FF2B5EF4-FFF2-40B4-BE49-F238E27FC236}">
                  <a16:creationId xmlns:a16="http://schemas.microsoft.com/office/drawing/2014/main" xmlns="" id="{551B8851-9267-48F2-B0A4-3BECF0C77302}"/>
                </a:ext>
              </a:extLst>
            </p:cNvPr>
            <p:cNvSpPr/>
            <p:nvPr/>
          </p:nvSpPr>
          <p:spPr>
            <a:xfrm>
              <a:off x="4583832" y="4149080"/>
              <a:ext cx="2312219" cy="432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ïs1iḍè">
              <a:extLst>
                <a:ext uri="{FF2B5EF4-FFF2-40B4-BE49-F238E27FC236}">
                  <a16:creationId xmlns:a16="http://schemas.microsoft.com/office/drawing/2014/main" xmlns="" id="{80200013-6FE6-4706-A731-8519B88EC3A3}"/>
                </a:ext>
              </a:extLst>
            </p:cNvPr>
            <p:cNvSpPr/>
            <p:nvPr/>
          </p:nvSpPr>
          <p:spPr>
            <a:xfrm>
              <a:off x="6896051" y="4149080"/>
              <a:ext cx="2312219" cy="432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3" name="ïṣľïde">
              <a:extLst>
                <a:ext uri="{FF2B5EF4-FFF2-40B4-BE49-F238E27FC236}">
                  <a16:creationId xmlns:a16="http://schemas.microsoft.com/office/drawing/2014/main" xmlns="" id="{58EB177D-C216-44C1-8C50-88554B50FF87}"/>
                </a:ext>
              </a:extLst>
            </p:cNvPr>
            <p:cNvSpPr/>
            <p:nvPr/>
          </p:nvSpPr>
          <p:spPr>
            <a:xfrm>
              <a:off x="9208270" y="4149080"/>
              <a:ext cx="2310630" cy="432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ŝḷîḑè">
              <a:extLst>
                <a:ext uri="{FF2B5EF4-FFF2-40B4-BE49-F238E27FC236}">
                  <a16:creationId xmlns:a16="http://schemas.microsoft.com/office/drawing/2014/main" xmlns="" id="{5D75F7F7-C43C-4DD1-B9CE-592A9D8A59E2}"/>
                </a:ext>
              </a:extLst>
            </p:cNvPr>
            <p:cNvSpPr txBox="1"/>
            <p:nvPr/>
          </p:nvSpPr>
          <p:spPr>
            <a:xfrm>
              <a:off x="673103" y="1153026"/>
              <a:ext cx="391072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5" name="iSḷíḓè">
              <a:extLst>
                <a:ext uri="{FF2B5EF4-FFF2-40B4-BE49-F238E27FC236}">
                  <a16:creationId xmlns:a16="http://schemas.microsoft.com/office/drawing/2014/main" xmlns="" id="{457E70CE-200B-44D7-B49E-038812DCA7CD}"/>
                </a:ext>
              </a:extLst>
            </p:cNvPr>
            <p:cNvSpPr txBox="1"/>
            <p:nvPr/>
          </p:nvSpPr>
          <p:spPr>
            <a:xfrm>
              <a:off x="673101" y="2005187"/>
              <a:ext cx="391072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7C0B07A-6D6E-4952-BD4E-E3D1FCEC996F}"/>
                </a:ext>
              </a:extLst>
            </p:cNvPr>
            <p:cNvCxnSpPr>
              <a:cxnSpLocks/>
            </p:cNvCxnSpPr>
            <p:nvPr/>
          </p:nvCxnSpPr>
          <p:spPr>
            <a:xfrm>
              <a:off x="9208270" y="2284500"/>
              <a:ext cx="0" cy="35745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ïśļîḑê">
              <a:extLst>
                <a:ext uri="{FF2B5EF4-FFF2-40B4-BE49-F238E27FC236}">
                  <a16:creationId xmlns:a16="http://schemas.microsoft.com/office/drawing/2014/main" xmlns="" id="{3BECB300-186A-4906-9AC8-374F6DFD80F2}"/>
                </a:ext>
              </a:extLst>
            </p:cNvPr>
            <p:cNvSpPr/>
            <p:nvPr/>
          </p:nvSpPr>
          <p:spPr bwMode="auto">
            <a:xfrm>
              <a:off x="4583825" y="2786684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íṣlïḋe">
              <a:extLst>
                <a:ext uri="{FF2B5EF4-FFF2-40B4-BE49-F238E27FC236}">
                  <a16:creationId xmlns:a16="http://schemas.microsoft.com/office/drawing/2014/main" xmlns="" id="{B0387570-2EC6-443E-B7AE-A89E36221A6A}"/>
                </a:ext>
              </a:extLst>
            </p:cNvPr>
            <p:cNvSpPr/>
            <p:nvPr/>
          </p:nvSpPr>
          <p:spPr bwMode="auto">
            <a:xfrm>
              <a:off x="4583825" y="4793983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íṥľíḋé">
              <a:extLst>
                <a:ext uri="{FF2B5EF4-FFF2-40B4-BE49-F238E27FC236}">
                  <a16:creationId xmlns:a16="http://schemas.microsoft.com/office/drawing/2014/main" xmlns="" id="{3BD33221-E0CB-40C7-95BB-4B2455E58663}"/>
                </a:ext>
              </a:extLst>
            </p:cNvPr>
            <p:cNvSpPr/>
            <p:nvPr/>
          </p:nvSpPr>
          <p:spPr bwMode="auto">
            <a:xfrm>
              <a:off x="6896043" y="2786684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íṩľíḑe">
              <a:extLst>
                <a:ext uri="{FF2B5EF4-FFF2-40B4-BE49-F238E27FC236}">
                  <a16:creationId xmlns:a16="http://schemas.microsoft.com/office/drawing/2014/main" xmlns="" id="{2C9F2BEE-2E2A-4AC1-88D2-605D3B72BE2C}"/>
                </a:ext>
              </a:extLst>
            </p:cNvPr>
            <p:cNvSpPr/>
            <p:nvPr/>
          </p:nvSpPr>
          <p:spPr bwMode="auto">
            <a:xfrm>
              <a:off x="6896043" y="4793983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íŝḻiḋê">
              <a:extLst>
                <a:ext uri="{FF2B5EF4-FFF2-40B4-BE49-F238E27FC236}">
                  <a16:creationId xmlns:a16="http://schemas.microsoft.com/office/drawing/2014/main" xmlns="" id="{3FDA354D-7A08-4564-8C1D-838A9520BFCB}"/>
                </a:ext>
              </a:extLst>
            </p:cNvPr>
            <p:cNvSpPr/>
            <p:nvPr/>
          </p:nvSpPr>
          <p:spPr bwMode="auto">
            <a:xfrm>
              <a:off x="9208261" y="2786684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îṣľîḍe">
              <a:extLst>
                <a:ext uri="{FF2B5EF4-FFF2-40B4-BE49-F238E27FC236}">
                  <a16:creationId xmlns:a16="http://schemas.microsoft.com/office/drawing/2014/main" xmlns="" id="{4E5CC3DA-B072-4893-B11B-D044BF6F4472}"/>
                </a:ext>
              </a:extLst>
            </p:cNvPr>
            <p:cNvSpPr/>
            <p:nvPr/>
          </p:nvSpPr>
          <p:spPr bwMode="auto">
            <a:xfrm>
              <a:off x="9208261" y="4793983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821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5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7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0446" y="4802588"/>
            <a:ext cx="56931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1259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02710cab-faef-49d7-a642-92275cd866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7925A1-EC43-4788-AC99-68CF871E9D0D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752176"/>
            <a:ext cx="12192000" cy="5105824"/>
            <a:chOff x="0" y="1752176"/>
            <a:chExt cx="12192000" cy="5105824"/>
          </a:xfrm>
        </p:grpSpPr>
        <p:sp>
          <p:nvSpPr>
            <p:cNvPr id="6" name="íṡlídê">
              <a:extLst>
                <a:ext uri="{FF2B5EF4-FFF2-40B4-BE49-F238E27FC236}">
                  <a16:creationId xmlns:a16="http://schemas.microsoft.com/office/drawing/2014/main" xmlns="" id="{35084F88-3FFD-4A1A-92DA-74FFB113E62B}"/>
                </a:ext>
              </a:extLst>
            </p:cNvPr>
            <p:cNvSpPr/>
            <p:nvPr/>
          </p:nvSpPr>
          <p:spPr>
            <a:xfrm>
              <a:off x="0" y="4176713"/>
              <a:ext cx="12192000" cy="2681287"/>
            </a:xfrm>
            <a:custGeom>
              <a:avLst/>
              <a:gdLst>
                <a:gd name="connsiteX0" fmla="*/ 0 w 12192000"/>
                <a:gd name="connsiteY0" fmla="*/ 0 h 2681287"/>
                <a:gd name="connsiteX1" fmla="*/ 12192000 w 12192000"/>
                <a:gd name="connsiteY1" fmla="*/ 0 h 2681287"/>
                <a:gd name="connsiteX2" fmla="*/ 12192000 w 12192000"/>
                <a:gd name="connsiteY2" fmla="*/ 2681287 h 2681287"/>
                <a:gd name="connsiteX3" fmla="*/ 0 w 12192000"/>
                <a:gd name="connsiteY3" fmla="*/ 2681287 h 2681287"/>
                <a:gd name="connsiteX4" fmla="*/ 0 w 12192000"/>
                <a:gd name="connsiteY4" fmla="*/ 0 h 2681287"/>
                <a:gd name="connsiteX0-1" fmla="*/ 0 w 12192000"/>
                <a:gd name="connsiteY0-2" fmla="*/ 0 h 2681287"/>
                <a:gd name="connsiteX1-3" fmla="*/ 12192000 w 12192000"/>
                <a:gd name="connsiteY1-4" fmla="*/ 0 h 2681287"/>
                <a:gd name="connsiteX2-5" fmla="*/ 12192000 w 12192000"/>
                <a:gd name="connsiteY2-6" fmla="*/ 2681287 h 2681287"/>
                <a:gd name="connsiteX3-7" fmla="*/ 0 w 12192000"/>
                <a:gd name="connsiteY3-8" fmla="*/ 2681287 h 2681287"/>
                <a:gd name="connsiteX4-9" fmla="*/ 0 w 12192000"/>
                <a:gd name="connsiteY4-10" fmla="*/ 0 h 2681287"/>
                <a:gd name="connsiteX0-11" fmla="*/ 0 w 12192000"/>
                <a:gd name="connsiteY0-12" fmla="*/ 0 h 2681287"/>
                <a:gd name="connsiteX1-13" fmla="*/ 12192000 w 12192000"/>
                <a:gd name="connsiteY1-14" fmla="*/ 0 h 2681287"/>
                <a:gd name="connsiteX2-15" fmla="*/ 12192000 w 12192000"/>
                <a:gd name="connsiteY2-16" fmla="*/ 2681287 h 2681287"/>
                <a:gd name="connsiteX3-17" fmla="*/ 0 w 12192000"/>
                <a:gd name="connsiteY3-18" fmla="*/ 2681287 h 2681287"/>
                <a:gd name="connsiteX4-19" fmla="*/ 0 w 12192000"/>
                <a:gd name="connsiteY4-20" fmla="*/ 0 h 26812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2681287">
                  <a:moveTo>
                    <a:pt x="0" y="0"/>
                  </a:moveTo>
                  <a:cubicBezTo>
                    <a:pt x="5119802" y="810705"/>
                    <a:pt x="7807489" y="471340"/>
                    <a:pt x="12192000" y="0"/>
                  </a:cubicBezTo>
                  <a:lnTo>
                    <a:pt x="12192000" y="2681287"/>
                  </a:lnTo>
                  <a:lnTo>
                    <a:pt x="0" y="26812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102169" b="-1012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şḻïdé">
              <a:extLst>
                <a:ext uri="{FF2B5EF4-FFF2-40B4-BE49-F238E27FC236}">
                  <a16:creationId xmlns:a16="http://schemas.microsoft.com/office/drawing/2014/main" xmlns="" id="{D7297E9C-326B-432B-AAFE-16A8E1041A08}"/>
                </a:ext>
              </a:extLst>
            </p:cNvPr>
            <p:cNvSpPr/>
            <p:nvPr/>
          </p:nvSpPr>
          <p:spPr>
            <a:xfrm>
              <a:off x="0" y="4148417"/>
              <a:ext cx="12192000" cy="783203"/>
            </a:xfrm>
            <a:custGeom>
              <a:avLst/>
              <a:gdLst>
                <a:gd name="connsiteX0" fmla="*/ 0 w 12192000"/>
                <a:gd name="connsiteY0" fmla="*/ 0 h 2681287"/>
                <a:gd name="connsiteX1" fmla="*/ 12192000 w 12192000"/>
                <a:gd name="connsiteY1" fmla="*/ 0 h 2681287"/>
                <a:gd name="connsiteX2" fmla="*/ 12192000 w 12192000"/>
                <a:gd name="connsiteY2" fmla="*/ 2681287 h 2681287"/>
                <a:gd name="connsiteX3" fmla="*/ 0 w 12192000"/>
                <a:gd name="connsiteY3" fmla="*/ 2681287 h 2681287"/>
                <a:gd name="connsiteX4" fmla="*/ 0 w 12192000"/>
                <a:gd name="connsiteY4" fmla="*/ 0 h 2681287"/>
                <a:gd name="connsiteX0-1" fmla="*/ 0 w 12192000"/>
                <a:gd name="connsiteY0-2" fmla="*/ 0 h 2681287"/>
                <a:gd name="connsiteX1-3" fmla="*/ 12192000 w 12192000"/>
                <a:gd name="connsiteY1-4" fmla="*/ 0 h 2681287"/>
                <a:gd name="connsiteX2-5" fmla="*/ 12192000 w 12192000"/>
                <a:gd name="connsiteY2-6" fmla="*/ 2681287 h 2681287"/>
                <a:gd name="connsiteX3-7" fmla="*/ 0 w 12192000"/>
                <a:gd name="connsiteY3-8" fmla="*/ 2681287 h 2681287"/>
                <a:gd name="connsiteX4-9" fmla="*/ 0 w 12192000"/>
                <a:gd name="connsiteY4-10" fmla="*/ 0 h 2681287"/>
                <a:gd name="connsiteX0-11" fmla="*/ 0 w 12192000"/>
                <a:gd name="connsiteY0-12" fmla="*/ 0 h 2681287"/>
                <a:gd name="connsiteX1-13" fmla="*/ 12192000 w 12192000"/>
                <a:gd name="connsiteY1-14" fmla="*/ 0 h 2681287"/>
                <a:gd name="connsiteX2-15" fmla="*/ 12192000 w 12192000"/>
                <a:gd name="connsiteY2-16" fmla="*/ 2681287 h 2681287"/>
                <a:gd name="connsiteX3-17" fmla="*/ 0 w 12192000"/>
                <a:gd name="connsiteY3-18" fmla="*/ 2681287 h 2681287"/>
                <a:gd name="connsiteX4-19" fmla="*/ 0 w 12192000"/>
                <a:gd name="connsiteY4-20" fmla="*/ 0 h 26812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2681287">
                  <a:moveTo>
                    <a:pt x="0" y="0"/>
                  </a:moveTo>
                  <a:cubicBezTo>
                    <a:pt x="5119802" y="810705"/>
                    <a:pt x="7807489" y="471340"/>
                    <a:pt x="12192000" y="0"/>
                  </a:cubicBezTo>
                  <a:lnTo>
                    <a:pt x="12192000" y="2681287"/>
                  </a:lnTo>
                  <a:lnTo>
                    <a:pt x="0" y="2681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şļïḑé">
              <a:extLst>
                <a:ext uri="{FF2B5EF4-FFF2-40B4-BE49-F238E27FC236}">
                  <a16:creationId xmlns:a16="http://schemas.microsoft.com/office/drawing/2014/main" xmlns="" id="{47B3ED57-CC69-407A-BBC0-9DF28B87596A}"/>
                </a:ext>
              </a:extLst>
            </p:cNvPr>
            <p:cNvSpPr/>
            <p:nvPr/>
          </p:nvSpPr>
          <p:spPr>
            <a:xfrm>
              <a:off x="1335443" y="3552669"/>
              <a:ext cx="1200896" cy="1200892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bg1">
                  <a:lumMod val="95000"/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rm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i="1" kern="0" dirty="0">
                  <a:solidFill>
                    <a:schemeClr val="accent1"/>
                  </a:solidFill>
                </a:rPr>
                <a:t>Text</a:t>
              </a:r>
              <a:endParaRPr lang="zh-CN" altLang="en-US" sz="1200" b="1" i="1" kern="0" dirty="0">
                <a:solidFill>
                  <a:schemeClr val="accent1"/>
                </a:solidFill>
              </a:endParaRPr>
            </a:p>
          </p:txBody>
        </p:sp>
        <p:sp>
          <p:nvSpPr>
            <p:cNvPr id="9" name="ïṡ1iďê">
              <a:extLst>
                <a:ext uri="{FF2B5EF4-FFF2-40B4-BE49-F238E27FC236}">
                  <a16:creationId xmlns:a16="http://schemas.microsoft.com/office/drawing/2014/main" xmlns="" id="{D6126967-F273-404A-B872-51E5A583752B}"/>
                </a:ext>
              </a:extLst>
            </p:cNvPr>
            <p:cNvSpPr/>
            <p:nvPr/>
          </p:nvSpPr>
          <p:spPr>
            <a:xfrm>
              <a:off x="6873789" y="4014000"/>
              <a:ext cx="1200896" cy="1200892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bg1">
                  <a:lumMod val="95000"/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rm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i="1" kern="0" dirty="0">
                  <a:solidFill>
                    <a:schemeClr val="accent1"/>
                  </a:solidFill>
                </a:rPr>
                <a:t>Text</a:t>
              </a:r>
              <a:endParaRPr lang="zh-CN" altLang="en-US" sz="1200" b="1" i="1" kern="0" dirty="0">
                <a:solidFill>
                  <a:schemeClr val="accent1"/>
                </a:solidFill>
              </a:endParaRPr>
            </a:p>
          </p:txBody>
        </p:sp>
        <p:sp>
          <p:nvSpPr>
            <p:cNvPr id="10" name="iSḷïde">
              <a:extLst>
                <a:ext uri="{FF2B5EF4-FFF2-40B4-BE49-F238E27FC236}">
                  <a16:creationId xmlns:a16="http://schemas.microsoft.com/office/drawing/2014/main" xmlns="" id="{DEA7B723-E838-4B1F-AAB8-65982306E527}"/>
                </a:ext>
              </a:extLst>
            </p:cNvPr>
            <p:cNvSpPr/>
            <p:nvPr/>
          </p:nvSpPr>
          <p:spPr>
            <a:xfrm>
              <a:off x="9642961" y="3552669"/>
              <a:ext cx="1200896" cy="1200892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bg1">
                  <a:lumMod val="95000"/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rm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i="1" kern="0" dirty="0">
                  <a:solidFill>
                    <a:schemeClr val="accent1"/>
                  </a:solidFill>
                </a:rPr>
                <a:t>Text</a:t>
              </a:r>
              <a:endParaRPr lang="zh-CN" altLang="en-US" sz="1200" b="1" i="1" kern="0" dirty="0">
                <a:solidFill>
                  <a:schemeClr val="accent1"/>
                </a:solidFill>
              </a:endParaRPr>
            </a:p>
          </p:txBody>
        </p:sp>
        <p:sp>
          <p:nvSpPr>
            <p:cNvPr id="11" name="ïṣ1íḍé">
              <a:extLst>
                <a:ext uri="{FF2B5EF4-FFF2-40B4-BE49-F238E27FC236}">
                  <a16:creationId xmlns:a16="http://schemas.microsoft.com/office/drawing/2014/main" xmlns="" id="{CEEDBE5D-5EAD-4CD3-9311-39C3FBE0EF2B}"/>
                </a:ext>
              </a:extLst>
            </p:cNvPr>
            <p:cNvSpPr/>
            <p:nvPr/>
          </p:nvSpPr>
          <p:spPr>
            <a:xfrm>
              <a:off x="4104616" y="3879000"/>
              <a:ext cx="1200896" cy="1200892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bg1">
                  <a:lumMod val="95000"/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rm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i="1" kern="0" dirty="0">
                  <a:solidFill>
                    <a:schemeClr val="accent1"/>
                  </a:solidFill>
                </a:rPr>
                <a:t>Text</a:t>
              </a:r>
              <a:endParaRPr lang="zh-CN" altLang="en-US" sz="1200" b="1" i="1" kern="0" dirty="0">
                <a:solidFill>
                  <a:schemeClr val="accent1"/>
                </a:solidFill>
              </a:endParaRPr>
            </a:p>
          </p:txBody>
        </p:sp>
        <p:grpSp>
          <p:nvGrpSpPr>
            <p:cNvPr id="12" name="isľíḓé">
              <a:extLst>
                <a:ext uri="{FF2B5EF4-FFF2-40B4-BE49-F238E27FC236}">
                  <a16:creationId xmlns:a16="http://schemas.microsoft.com/office/drawing/2014/main" xmlns="" id="{088F72A8-FB0C-4A80-97C0-A9C1B6F738E6}"/>
                </a:ext>
              </a:extLst>
            </p:cNvPr>
            <p:cNvGrpSpPr/>
            <p:nvPr/>
          </p:nvGrpSpPr>
          <p:grpSpPr>
            <a:xfrm>
              <a:off x="660400" y="2268251"/>
              <a:ext cx="2550983" cy="1284418"/>
              <a:chOff x="9829560" y="2090192"/>
              <a:chExt cx="1689340" cy="1284418"/>
            </a:xfrm>
          </p:grpSpPr>
          <p:sp>
            <p:nvSpPr>
              <p:cNvPr id="29" name="iŝḻïḋé">
                <a:extLst>
                  <a:ext uri="{FF2B5EF4-FFF2-40B4-BE49-F238E27FC236}">
                    <a16:creationId xmlns:a16="http://schemas.microsoft.com/office/drawing/2014/main" xmlns="" id="{871B3D06-3054-4156-9DEE-3B02B5020A07}"/>
                  </a:ext>
                </a:extLst>
              </p:cNvPr>
              <p:cNvSpPr/>
              <p:nvPr/>
            </p:nvSpPr>
            <p:spPr bwMode="auto">
              <a:xfrm>
                <a:off x="9829560" y="2477790"/>
                <a:ext cx="1689340" cy="8968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íSḻîḑè">
                <a:extLst>
                  <a:ext uri="{FF2B5EF4-FFF2-40B4-BE49-F238E27FC236}">
                    <a16:creationId xmlns:a16="http://schemas.microsoft.com/office/drawing/2014/main" xmlns="" id="{5DCD315B-D39A-46E6-9344-A7C9D154F5B0}"/>
                  </a:ext>
                </a:extLst>
              </p:cNvPr>
              <p:cNvSpPr txBox="1"/>
              <p:nvPr/>
            </p:nvSpPr>
            <p:spPr bwMode="auto">
              <a:xfrm>
                <a:off x="9829560" y="2090192"/>
                <a:ext cx="168934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šḻiḋè">
              <a:extLst>
                <a:ext uri="{FF2B5EF4-FFF2-40B4-BE49-F238E27FC236}">
                  <a16:creationId xmlns:a16="http://schemas.microsoft.com/office/drawing/2014/main" xmlns="" id="{2BB2ADB6-D273-4A56-A15A-70C2465B9420}"/>
                </a:ext>
              </a:extLst>
            </p:cNvPr>
            <p:cNvGrpSpPr/>
            <p:nvPr/>
          </p:nvGrpSpPr>
          <p:grpSpPr>
            <a:xfrm>
              <a:off x="3429573" y="2729582"/>
              <a:ext cx="2550983" cy="1284418"/>
              <a:chOff x="9829560" y="2090192"/>
              <a:chExt cx="1689340" cy="1284418"/>
            </a:xfrm>
          </p:grpSpPr>
          <p:sp>
            <p:nvSpPr>
              <p:cNvPr id="27" name="ïśḻiḋè">
                <a:extLst>
                  <a:ext uri="{FF2B5EF4-FFF2-40B4-BE49-F238E27FC236}">
                    <a16:creationId xmlns:a16="http://schemas.microsoft.com/office/drawing/2014/main" xmlns="" id="{A2FC581D-E5D7-4DFA-ADA6-BB90C05B8EC1}"/>
                  </a:ext>
                </a:extLst>
              </p:cNvPr>
              <p:cNvSpPr/>
              <p:nvPr/>
            </p:nvSpPr>
            <p:spPr bwMode="auto">
              <a:xfrm>
                <a:off x="9829560" y="2477790"/>
                <a:ext cx="1689340" cy="8968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îśľíde">
                <a:extLst>
                  <a:ext uri="{FF2B5EF4-FFF2-40B4-BE49-F238E27FC236}">
                    <a16:creationId xmlns:a16="http://schemas.microsoft.com/office/drawing/2014/main" xmlns="" id="{F0C3622D-64C3-4703-9B36-18E333CBA9F2}"/>
                  </a:ext>
                </a:extLst>
              </p:cNvPr>
              <p:cNvSpPr txBox="1"/>
              <p:nvPr/>
            </p:nvSpPr>
            <p:spPr bwMode="auto">
              <a:xfrm>
                <a:off x="9829560" y="2090192"/>
                <a:ext cx="168934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Slíḍe">
              <a:extLst>
                <a:ext uri="{FF2B5EF4-FFF2-40B4-BE49-F238E27FC236}">
                  <a16:creationId xmlns:a16="http://schemas.microsoft.com/office/drawing/2014/main" xmlns="" id="{6D5D2388-7C89-4B6C-B7D3-1934153C1EDA}"/>
                </a:ext>
              </a:extLst>
            </p:cNvPr>
            <p:cNvGrpSpPr/>
            <p:nvPr/>
          </p:nvGrpSpPr>
          <p:grpSpPr>
            <a:xfrm>
              <a:off x="6198746" y="2729582"/>
              <a:ext cx="2550983" cy="1284418"/>
              <a:chOff x="9829560" y="2090192"/>
              <a:chExt cx="1689340" cy="1284418"/>
            </a:xfrm>
          </p:grpSpPr>
          <p:sp>
            <p:nvSpPr>
              <p:cNvPr id="25" name="iSḻîdè">
                <a:extLst>
                  <a:ext uri="{FF2B5EF4-FFF2-40B4-BE49-F238E27FC236}">
                    <a16:creationId xmlns:a16="http://schemas.microsoft.com/office/drawing/2014/main" xmlns="" id="{FC48A155-4F0D-42FE-8C78-6C151E7D7DD3}"/>
                  </a:ext>
                </a:extLst>
              </p:cNvPr>
              <p:cNvSpPr/>
              <p:nvPr/>
            </p:nvSpPr>
            <p:spPr bwMode="auto">
              <a:xfrm>
                <a:off x="9829560" y="2477790"/>
                <a:ext cx="1689340" cy="8968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îşľïḓê">
                <a:extLst>
                  <a:ext uri="{FF2B5EF4-FFF2-40B4-BE49-F238E27FC236}">
                    <a16:creationId xmlns:a16="http://schemas.microsoft.com/office/drawing/2014/main" xmlns="" id="{81C20304-AAF1-42E7-8F5F-3963B7E78B4F}"/>
                  </a:ext>
                </a:extLst>
              </p:cNvPr>
              <p:cNvSpPr txBox="1"/>
              <p:nvPr/>
            </p:nvSpPr>
            <p:spPr bwMode="auto">
              <a:xfrm>
                <a:off x="9829560" y="2090192"/>
                <a:ext cx="168934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işliďe">
              <a:extLst>
                <a:ext uri="{FF2B5EF4-FFF2-40B4-BE49-F238E27FC236}">
                  <a16:creationId xmlns:a16="http://schemas.microsoft.com/office/drawing/2014/main" xmlns="" id="{7286E7ED-479A-4DEC-A955-0EDFF03048EF}"/>
                </a:ext>
              </a:extLst>
            </p:cNvPr>
            <p:cNvGrpSpPr/>
            <p:nvPr/>
          </p:nvGrpSpPr>
          <p:grpSpPr>
            <a:xfrm>
              <a:off x="8967918" y="2268251"/>
              <a:ext cx="2550983" cy="1284418"/>
              <a:chOff x="9829560" y="2090192"/>
              <a:chExt cx="1689340" cy="1284418"/>
            </a:xfrm>
          </p:grpSpPr>
          <p:sp>
            <p:nvSpPr>
              <p:cNvPr id="23" name="ïşlîďê">
                <a:extLst>
                  <a:ext uri="{FF2B5EF4-FFF2-40B4-BE49-F238E27FC236}">
                    <a16:creationId xmlns:a16="http://schemas.microsoft.com/office/drawing/2014/main" xmlns="" id="{D8318121-7828-4030-AA3F-10B5B06C71BD}"/>
                  </a:ext>
                </a:extLst>
              </p:cNvPr>
              <p:cNvSpPr/>
              <p:nvPr/>
            </p:nvSpPr>
            <p:spPr bwMode="auto">
              <a:xfrm>
                <a:off x="9829560" y="2477790"/>
                <a:ext cx="1689340" cy="8968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ïṣľídé">
                <a:extLst>
                  <a:ext uri="{FF2B5EF4-FFF2-40B4-BE49-F238E27FC236}">
                    <a16:creationId xmlns:a16="http://schemas.microsoft.com/office/drawing/2014/main" xmlns="" id="{538DB73D-9427-436A-BBBA-1A54BDC9FED9}"/>
                  </a:ext>
                </a:extLst>
              </p:cNvPr>
              <p:cNvSpPr txBox="1"/>
              <p:nvPr/>
            </p:nvSpPr>
            <p:spPr bwMode="auto">
              <a:xfrm>
                <a:off x="9829560" y="2090192"/>
                <a:ext cx="168934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6B5DAB11-EB70-4A04-AED7-C45917C10C57}"/>
                </a:ext>
              </a:extLst>
            </p:cNvPr>
            <p:cNvCxnSpPr/>
            <p:nvPr/>
          </p:nvCxnSpPr>
          <p:spPr>
            <a:xfrm>
              <a:off x="3320478" y="2462050"/>
              <a:ext cx="0" cy="17769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FC5A8DD-86F4-4DEF-97F9-9CEAFDA1DB0C}"/>
                </a:ext>
              </a:extLst>
            </p:cNvPr>
            <p:cNvCxnSpPr/>
            <p:nvPr/>
          </p:nvCxnSpPr>
          <p:spPr>
            <a:xfrm>
              <a:off x="6089651" y="2782575"/>
              <a:ext cx="0" cy="149561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6FBCDABC-961E-4A85-9EF0-673AA9ADD956}"/>
                </a:ext>
              </a:extLst>
            </p:cNvPr>
            <p:cNvCxnSpPr>
              <a:cxnSpLocks/>
            </p:cNvCxnSpPr>
            <p:nvPr/>
          </p:nvCxnSpPr>
          <p:spPr>
            <a:xfrm>
              <a:off x="8858824" y="2462050"/>
              <a:ext cx="0" cy="17769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ŝľîḓe">
              <a:extLst>
                <a:ext uri="{FF2B5EF4-FFF2-40B4-BE49-F238E27FC236}">
                  <a16:creationId xmlns:a16="http://schemas.microsoft.com/office/drawing/2014/main" xmlns="" id="{A8D81EC2-17D1-44F3-8B5B-747541B5D591}"/>
                </a:ext>
              </a:extLst>
            </p:cNvPr>
            <p:cNvSpPr/>
            <p:nvPr/>
          </p:nvSpPr>
          <p:spPr bwMode="auto">
            <a:xfrm>
              <a:off x="1783611" y="1752176"/>
              <a:ext cx="304560" cy="277632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íṥļïḓe">
              <a:extLst>
                <a:ext uri="{FF2B5EF4-FFF2-40B4-BE49-F238E27FC236}">
                  <a16:creationId xmlns:a16="http://schemas.microsoft.com/office/drawing/2014/main" xmlns="" id="{43A9CA88-9055-4047-AFBD-D2F4B8A18510}"/>
                </a:ext>
              </a:extLst>
            </p:cNvPr>
            <p:cNvSpPr/>
            <p:nvPr/>
          </p:nvSpPr>
          <p:spPr bwMode="auto">
            <a:xfrm>
              <a:off x="4552784" y="2262617"/>
              <a:ext cx="304560" cy="277632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îŝ1îďé">
              <a:extLst>
                <a:ext uri="{FF2B5EF4-FFF2-40B4-BE49-F238E27FC236}">
                  <a16:creationId xmlns:a16="http://schemas.microsoft.com/office/drawing/2014/main" xmlns="" id="{55A16F25-644C-438D-B567-B5C7970A056B}"/>
                </a:ext>
              </a:extLst>
            </p:cNvPr>
            <p:cNvSpPr/>
            <p:nvPr/>
          </p:nvSpPr>
          <p:spPr bwMode="auto">
            <a:xfrm>
              <a:off x="7321956" y="2262617"/>
              <a:ext cx="304560" cy="277632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ïSļiḍe">
              <a:extLst>
                <a:ext uri="{FF2B5EF4-FFF2-40B4-BE49-F238E27FC236}">
                  <a16:creationId xmlns:a16="http://schemas.microsoft.com/office/drawing/2014/main" xmlns="" id="{8C3E50BB-BBBA-4224-9CBD-072CC982133C}"/>
                </a:ext>
              </a:extLst>
            </p:cNvPr>
            <p:cNvSpPr/>
            <p:nvPr/>
          </p:nvSpPr>
          <p:spPr bwMode="auto">
            <a:xfrm>
              <a:off x="10091129" y="1752176"/>
              <a:ext cx="304560" cy="277632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407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55967864-c8b5-4706-a8e0-173644fba19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6B54F87-A30F-4C82-8F71-C55F5362B86D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1" y="2089644"/>
            <a:ext cx="11518898" cy="3085112"/>
            <a:chOff x="673101" y="2089644"/>
            <a:chExt cx="11518898" cy="3085112"/>
          </a:xfrm>
        </p:grpSpPr>
        <p:sp>
          <p:nvSpPr>
            <p:cNvPr id="6" name="íS1ïḍé">
              <a:extLst>
                <a:ext uri="{FF2B5EF4-FFF2-40B4-BE49-F238E27FC236}">
                  <a16:creationId xmlns:a16="http://schemas.microsoft.com/office/drawing/2014/main" xmlns="" id="{21B5D5EF-4E8A-4CF4-9CF2-872FCBCE1DB6}"/>
                </a:ext>
              </a:extLst>
            </p:cNvPr>
            <p:cNvSpPr/>
            <p:nvPr/>
          </p:nvSpPr>
          <p:spPr>
            <a:xfrm>
              <a:off x="8221994" y="2802048"/>
              <a:ext cx="3970005" cy="1660304"/>
            </a:xfrm>
            <a:prstGeom prst="rect">
              <a:avLst/>
            </a:prstGeom>
            <a:blipFill>
              <a:blip r:embed="rId4"/>
              <a:stretch>
                <a:fillRect t="-29932" b="-2947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ïšlíḓé">
              <a:extLst>
                <a:ext uri="{FF2B5EF4-FFF2-40B4-BE49-F238E27FC236}">
                  <a16:creationId xmlns:a16="http://schemas.microsoft.com/office/drawing/2014/main" xmlns="" id="{F3E4002A-9209-4DA3-B247-311DBA1BE84F}"/>
                </a:ext>
              </a:extLst>
            </p:cNvPr>
            <p:cNvGrpSpPr/>
            <p:nvPr/>
          </p:nvGrpSpPr>
          <p:grpSpPr>
            <a:xfrm>
              <a:off x="6336623" y="2140265"/>
              <a:ext cx="2983871" cy="2983870"/>
              <a:chOff x="6336623" y="1844824"/>
              <a:chExt cx="2983871" cy="2983870"/>
            </a:xfrm>
          </p:grpSpPr>
          <p:sp>
            <p:nvSpPr>
              <p:cNvPr id="26" name="ïṡļiḍè">
                <a:extLst>
                  <a:ext uri="{FF2B5EF4-FFF2-40B4-BE49-F238E27FC236}">
                    <a16:creationId xmlns:a16="http://schemas.microsoft.com/office/drawing/2014/main" xmlns="" id="{D96D808D-21CA-45BD-8D83-28360BD93683}"/>
                  </a:ext>
                </a:extLst>
              </p:cNvPr>
              <p:cNvSpPr/>
              <p:nvPr/>
            </p:nvSpPr>
            <p:spPr>
              <a:xfrm>
                <a:off x="6336623" y="1844824"/>
                <a:ext cx="2983871" cy="2983870"/>
              </a:xfrm>
              <a:prstGeom prst="ellipse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" name="íṧļîďè">
                <a:extLst>
                  <a:ext uri="{FF2B5EF4-FFF2-40B4-BE49-F238E27FC236}">
                    <a16:creationId xmlns:a16="http://schemas.microsoft.com/office/drawing/2014/main" xmlns="" id="{62757372-6720-41C4-8D8E-9F915781A32B}"/>
                  </a:ext>
                </a:extLst>
              </p:cNvPr>
              <p:cNvGrpSpPr/>
              <p:nvPr/>
            </p:nvGrpSpPr>
            <p:grpSpPr>
              <a:xfrm>
                <a:off x="6370228" y="1881486"/>
                <a:ext cx="2916660" cy="2910546"/>
                <a:chOff x="6289544" y="1754760"/>
                <a:chExt cx="3122364" cy="3115820"/>
              </a:xfrm>
            </p:grpSpPr>
            <p:sp>
              <p:nvSpPr>
                <p:cNvPr id="29" name="íṡ1ïḑé">
                  <a:extLst>
                    <a:ext uri="{FF2B5EF4-FFF2-40B4-BE49-F238E27FC236}">
                      <a16:creationId xmlns:a16="http://schemas.microsoft.com/office/drawing/2014/main" xmlns="" id="{0EDDC05C-08E6-4EEB-8410-59D6BF639BBC}"/>
                    </a:ext>
                  </a:extLst>
                </p:cNvPr>
                <p:cNvSpPr/>
                <p:nvPr/>
              </p:nvSpPr>
              <p:spPr bwMode="auto">
                <a:xfrm>
                  <a:off x="6289544" y="1754760"/>
                  <a:ext cx="3122364" cy="3115820"/>
                </a:xfrm>
                <a:custGeom>
                  <a:avLst/>
                  <a:gdLst>
                    <a:gd name="T0" fmla="*/ 1837 w 2205"/>
                    <a:gd name="T1" fmla="*/ 1768 h 2205"/>
                    <a:gd name="T2" fmla="*/ 437 w 2205"/>
                    <a:gd name="T3" fmla="*/ 1837 h 2205"/>
                    <a:gd name="T4" fmla="*/ 367 w 2205"/>
                    <a:gd name="T5" fmla="*/ 437 h 2205"/>
                    <a:gd name="T6" fmla="*/ 1768 w 2205"/>
                    <a:gd name="T7" fmla="*/ 367 h 2205"/>
                    <a:gd name="T8" fmla="*/ 1837 w 2205"/>
                    <a:gd name="T9" fmla="*/ 1768 h 2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05" h="2205">
                      <a:moveTo>
                        <a:pt x="1837" y="1768"/>
                      </a:moveTo>
                      <a:cubicBezTo>
                        <a:pt x="1470" y="2174"/>
                        <a:pt x="843" y="2205"/>
                        <a:pt x="437" y="1837"/>
                      </a:cubicBezTo>
                      <a:cubicBezTo>
                        <a:pt x="31" y="1470"/>
                        <a:pt x="0" y="843"/>
                        <a:pt x="367" y="437"/>
                      </a:cubicBezTo>
                      <a:cubicBezTo>
                        <a:pt x="735" y="31"/>
                        <a:pt x="1362" y="0"/>
                        <a:pt x="1768" y="367"/>
                      </a:cubicBezTo>
                      <a:cubicBezTo>
                        <a:pt x="2174" y="735"/>
                        <a:pt x="2205" y="1362"/>
                        <a:pt x="1837" y="1768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0" name="ï$1ïḓè">
                  <a:extLst>
                    <a:ext uri="{FF2B5EF4-FFF2-40B4-BE49-F238E27FC236}">
                      <a16:creationId xmlns:a16="http://schemas.microsoft.com/office/drawing/2014/main" xmlns="" id="{55847FCE-A0FD-4F97-A353-E3AB0526CD47}"/>
                    </a:ext>
                  </a:extLst>
                </p:cNvPr>
                <p:cNvGrpSpPr/>
                <p:nvPr/>
              </p:nvGrpSpPr>
              <p:grpSpPr>
                <a:xfrm>
                  <a:off x="6512103" y="1908588"/>
                  <a:ext cx="2677247" cy="2808165"/>
                  <a:chOff x="6592906" y="1908587"/>
                  <a:chExt cx="2677247" cy="2808165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31" name="îšľîdê">
                    <a:extLst>
                      <a:ext uri="{FF2B5EF4-FFF2-40B4-BE49-F238E27FC236}">
                        <a16:creationId xmlns:a16="http://schemas.microsoft.com/office/drawing/2014/main" xmlns="" id="{B0B77339-CC57-4AFB-BA7B-E18014EFF4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92906" y="2137692"/>
                    <a:ext cx="1544818" cy="1721556"/>
                  </a:xfrm>
                  <a:custGeom>
                    <a:avLst/>
                    <a:gdLst>
                      <a:gd name="T0" fmla="*/ 494 w 1093"/>
                      <a:gd name="T1" fmla="*/ 1104 h 1217"/>
                      <a:gd name="T2" fmla="*/ 443 w 1093"/>
                      <a:gd name="T3" fmla="*/ 1055 h 1217"/>
                      <a:gd name="T4" fmla="*/ 357 w 1093"/>
                      <a:gd name="T5" fmla="*/ 1006 h 1217"/>
                      <a:gd name="T6" fmla="*/ 443 w 1093"/>
                      <a:gd name="T7" fmla="*/ 845 h 1217"/>
                      <a:gd name="T8" fmla="*/ 481 w 1093"/>
                      <a:gd name="T9" fmla="*/ 833 h 1217"/>
                      <a:gd name="T10" fmla="*/ 563 w 1093"/>
                      <a:gd name="T11" fmla="*/ 842 h 1217"/>
                      <a:gd name="T12" fmla="*/ 620 w 1093"/>
                      <a:gd name="T13" fmla="*/ 818 h 1217"/>
                      <a:gd name="T14" fmla="*/ 709 w 1093"/>
                      <a:gd name="T15" fmla="*/ 729 h 1217"/>
                      <a:gd name="T16" fmla="*/ 733 w 1093"/>
                      <a:gd name="T17" fmla="*/ 666 h 1217"/>
                      <a:gd name="T18" fmla="*/ 813 w 1093"/>
                      <a:gd name="T19" fmla="*/ 591 h 1217"/>
                      <a:gd name="T20" fmla="*/ 851 w 1093"/>
                      <a:gd name="T21" fmla="*/ 531 h 1217"/>
                      <a:gd name="T22" fmla="*/ 898 w 1093"/>
                      <a:gd name="T23" fmla="*/ 533 h 1217"/>
                      <a:gd name="T24" fmla="*/ 1017 w 1093"/>
                      <a:gd name="T25" fmla="*/ 492 h 1217"/>
                      <a:gd name="T26" fmla="*/ 967 w 1093"/>
                      <a:gd name="T27" fmla="*/ 494 h 1217"/>
                      <a:gd name="T28" fmla="*/ 930 w 1093"/>
                      <a:gd name="T29" fmla="*/ 451 h 1217"/>
                      <a:gd name="T30" fmla="*/ 855 w 1093"/>
                      <a:gd name="T31" fmla="*/ 450 h 1217"/>
                      <a:gd name="T32" fmla="*/ 905 w 1093"/>
                      <a:gd name="T33" fmla="*/ 398 h 1217"/>
                      <a:gd name="T34" fmla="*/ 1069 w 1093"/>
                      <a:gd name="T35" fmla="*/ 373 h 1217"/>
                      <a:gd name="T36" fmla="*/ 1059 w 1093"/>
                      <a:gd name="T37" fmla="*/ 304 h 1217"/>
                      <a:gd name="T38" fmla="*/ 975 w 1093"/>
                      <a:gd name="T39" fmla="*/ 240 h 1217"/>
                      <a:gd name="T40" fmla="*/ 869 w 1093"/>
                      <a:gd name="T41" fmla="*/ 221 h 1217"/>
                      <a:gd name="T42" fmla="*/ 849 w 1093"/>
                      <a:gd name="T43" fmla="*/ 170 h 1217"/>
                      <a:gd name="T44" fmla="*/ 705 w 1093"/>
                      <a:gd name="T45" fmla="*/ 142 h 1217"/>
                      <a:gd name="T46" fmla="*/ 711 w 1093"/>
                      <a:gd name="T47" fmla="*/ 193 h 1217"/>
                      <a:gd name="T48" fmla="*/ 665 w 1093"/>
                      <a:gd name="T49" fmla="*/ 306 h 1217"/>
                      <a:gd name="T50" fmla="*/ 636 w 1093"/>
                      <a:gd name="T51" fmla="*/ 365 h 1217"/>
                      <a:gd name="T52" fmla="*/ 503 w 1093"/>
                      <a:gd name="T53" fmla="*/ 264 h 1217"/>
                      <a:gd name="T54" fmla="*/ 431 w 1093"/>
                      <a:gd name="T55" fmla="*/ 215 h 1217"/>
                      <a:gd name="T56" fmla="*/ 501 w 1093"/>
                      <a:gd name="T57" fmla="*/ 137 h 1217"/>
                      <a:gd name="T58" fmla="*/ 573 w 1093"/>
                      <a:gd name="T59" fmla="*/ 95 h 1217"/>
                      <a:gd name="T60" fmla="*/ 629 w 1093"/>
                      <a:gd name="T61" fmla="*/ 68 h 1217"/>
                      <a:gd name="T62" fmla="*/ 666 w 1093"/>
                      <a:gd name="T63" fmla="*/ 23 h 1217"/>
                      <a:gd name="T64" fmla="*/ 589 w 1093"/>
                      <a:gd name="T65" fmla="*/ 53 h 1217"/>
                      <a:gd name="T66" fmla="*/ 537 w 1093"/>
                      <a:gd name="T67" fmla="*/ 34 h 1217"/>
                      <a:gd name="T68" fmla="*/ 513 w 1093"/>
                      <a:gd name="T69" fmla="*/ 11 h 1217"/>
                      <a:gd name="T70" fmla="*/ 468 w 1093"/>
                      <a:gd name="T71" fmla="*/ 47 h 1217"/>
                      <a:gd name="T72" fmla="*/ 486 w 1093"/>
                      <a:gd name="T73" fmla="*/ 57 h 1217"/>
                      <a:gd name="T74" fmla="*/ 455 w 1093"/>
                      <a:gd name="T75" fmla="*/ 75 h 1217"/>
                      <a:gd name="T76" fmla="*/ 313 w 1093"/>
                      <a:gd name="T77" fmla="*/ 134 h 1217"/>
                      <a:gd name="T78" fmla="*/ 164 w 1093"/>
                      <a:gd name="T79" fmla="*/ 174 h 1217"/>
                      <a:gd name="T80" fmla="*/ 109 w 1093"/>
                      <a:gd name="T81" fmla="*/ 217 h 1217"/>
                      <a:gd name="T82" fmla="*/ 63 w 1093"/>
                      <a:gd name="T83" fmla="*/ 410 h 1217"/>
                      <a:gd name="T84" fmla="*/ 63 w 1093"/>
                      <a:gd name="T85" fmla="*/ 457 h 1217"/>
                      <a:gd name="T86" fmla="*/ 60 w 1093"/>
                      <a:gd name="T87" fmla="*/ 612 h 1217"/>
                      <a:gd name="T88" fmla="*/ 118 w 1093"/>
                      <a:gd name="T89" fmla="*/ 837 h 1217"/>
                      <a:gd name="T90" fmla="*/ 183 w 1093"/>
                      <a:gd name="T91" fmla="*/ 938 h 1217"/>
                      <a:gd name="T92" fmla="*/ 161 w 1093"/>
                      <a:gd name="T93" fmla="*/ 857 h 1217"/>
                      <a:gd name="T94" fmla="*/ 243 w 1093"/>
                      <a:gd name="T95" fmla="*/ 1021 h 1217"/>
                      <a:gd name="T96" fmla="*/ 399 w 1093"/>
                      <a:gd name="T97" fmla="*/ 1095 h 1217"/>
                      <a:gd name="T98" fmla="*/ 552 w 1093"/>
                      <a:gd name="T99" fmla="*/ 1214 h 1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1093" h="1217">
                        <a:moveTo>
                          <a:pt x="582" y="1176"/>
                        </a:moveTo>
                        <a:cubicBezTo>
                          <a:pt x="584" y="1167"/>
                          <a:pt x="594" y="1130"/>
                          <a:pt x="586" y="1124"/>
                        </a:cubicBezTo>
                        <a:cubicBezTo>
                          <a:pt x="573" y="1114"/>
                          <a:pt x="567" y="1103"/>
                          <a:pt x="543" y="1103"/>
                        </a:cubicBezTo>
                        <a:cubicBezTo>
                          <a:pt x="526" y="1104"/>
                          <a:pt x="512" y="1106"/>
                          <a:pt x="494" y="1104"/>
                        </a:cubicBezTo>
                        <a:cubicBezTo>
                          <a:pt x="510" y="1072"/>
                          <a:pt x="504" y="1046"/>
                          <a:pt x="523" y="1016"/>
                        </a:cubicBezTo>
                        <a:cubicBezTo>
                          <a:pt x="537" y="992"/>
                          <a:pt x="476" y="1003"/>
                          <a:pt x="469" y="1005"/>
                        </a:cubicBezTo>
                        <a:cubicBezTo>
                          <a:pt x="455" y="1009"/>
                          <a:pt x="458" y="1016"/>
                          <a:pt x="456" y="1029"/>
                        </a:cubicBezTo>
                        <a:cubicBezTo>
                          <a:pt x="454" y="1038"/>
                          <a:pt x="442" y="1047"/>
                          <a:pt x="443" y="1055"/>
                        </a:cubicBezTo>
                        <a:cubicBezTo>
                          <a:pt x="437" y="1053"/>
                          <a:pt x="430" y="1054"/>
                          <a:pt x="423" y="1055"/>
                        </a:cubicBezTo>
                        <a:cubicBezTo>
                          <a:pt x="413" y="1056"/>
                          <a:pt x="403" y="1057"/>
                          <a:pt x="396" y="1051"/>
                        </a:cubicBezTo>
                        <a:cubicBezTo>
                          <a:pt x="384" y="1042"/>
                          <a:pt x="376" y="1056"/>
                          <a:pt x="367" y="1041"/>
                        </a:cubicBezTo>
                        <a:cubicBezTo>
                          <a:pt x="362" y="1031"/>
                          <a:pt x="363" y="1016"/>
                          <a:pt x="357" y="1006"/>
                        </a:cubicBezTo>
                        <a:cubicBezTo>
                          <a:pt x="344" y="986"/>
                          <a:pt x="339" y="945"/>
                          <a:pt x="353" y="925"/>
                        </a:cubicBezTo>
                        <a:cubicBezTo>
                          <a:pt x="365" y="907"/>
                          <a:pt x="345" y="889"/>
                          <a:pt x="364" y="874"/>
                        </a:cubicBezTo>
                        <a:cubicBezTo>
                          <a:pt x="373" y="867"/>
                          <a:pt x="382" y="842"/>
                          <a:pt x="382" y="828"/>
                        </a:cubicBezTo>
                        <a:cubicBezTo>
                          <a:pt x="398" y="827"/>
                          <a:pt x="429" y="844"/>
                          <a:pt x="443" y="845"/>
                        </a:cubicBezTo>
                        <a:cubicBezTo>
                          <a:pt x="447" y="855"/>
                          <a:pt x="468" y="864"/>
                          <a:pt x="470" y="850"/>
                        </a:cubicBezTo>
                        <a:cubicBezTo>
                          <a:pt x="475" y="854"/>
                          <a:pt x="480" y="862"/>
                          <a:pt x="487" y="856"/>
                        </a:cubicBezTo>
                        <a:cubicBezTo>
                          <a:pt x="487" y="851"/>
                          <a:pt x="484" y="848"/>
                          <a:pt x="479" y="847"/>
                        </a:cubicBezTo>
                        <a:cubicBezTo>
                          <a:pt x="482" y="842"/>
                          <a:pt x="482" y="838"/>
                          <a:pt x="481" y="833"/>
                        </a:cubicBezTo>
                        <a:cubicBezTo>
                          <a:pt x="491" y="827"/>
                          <a:pt x="501" y="835"/>
                          <a:pt x="508" y="836"/>
                        </a:cubicBezTo>
                        <a:cubicBezTo>
                          <a:pt x="515" y="832"/>
                          <a:pt x="522" y="834"/>
                          <a:pt x="529" y="835"/>
                        </a:cubicBezTo>
                        <a:cubicBezTo>
                          <a:pt x="534" y="836"/>
                          <a:pt x="547" y="828"/>
                          <a:pt x="552" y="826"/>
                        </a:cubicBezTo>
                        <a:cubicBezTo>
                          <a:pt x="550" y="839"/>
                          <a:pt x="556" y="847"/>
                          <a:pt x="563" y="842"/>
                        </a:cubicBezTo>
                        <a:cubicBezTo>
                          <a:pt x="576" y="833"/>
                          <a:pt x="578" y="847"/>
                          <a:pt x="587" y="855"/>
                        </a:cubicBezTo>
                        <a:cubicBezTo>
                          <a:pt x="600" y="867"/>
                          <a:pt x="583" y="894"/>
                          <a:pt x="608" y="908"/>
                        </a:cubicBezTo>
                        <a:cubicBezTo>
                          <a:pt x="606" y="919"/>
                          <a:pt x="622" y="947"/>
                          <a:pt x="627" y="947"/>
                        </a:cubicBezTo>
                        <a:cubicBezTo>
                          <a:pt x="671" y="941"/>
                          <a:pt x="613" y="844"/>
                          <a:pt x="620" y="818"/>
                        </a:cubicBezTo>
                        <a:cubicBezTo>
                          <a:pt x="625" y="801"/>
                          <a:pt x="632" y="793"/>
                          <a:pt x="647" y="784"/>
                        </a:cubicBezTo>
                        <a:cubicBezTo>
                          <a:pt x="660" y="777"/>
                          <a:pt x="646" y="748"/>
                          <a:pt x="659" y="744"/>
                        </a:cubicBezTo>
                        <a:cubicBezTo>
                          <a:pt x="672" y="739"/>
                          <a:pt x="693" y="746"/>
                          <a:pt x="706" y="741"/>
                        </a:cubicBezTo>
                        <a:cubicBezTo>
                          <a:pt x="713" y="738"/>
                          <a:pt x="718" y="734"/>
                          <a:pt x="709" y="729"/>
                        </a:cubicBezTo>
                        <a:cubicBezTo>
                          <a:pt x="711" y="726"/>
                          <a:pt x="727" y="716"/>
                          <a:pt x="728" y="716"/>
                        </a:cubicBezTo>
                        <a:cubicBezTo>
                          <a:pt x="727" y="706"/>
                          <a:pt x="712" y="690"/>
                          <a:pt x="713" y="683"/>
                        </a:cubicBezTo>
                        <a:cubicBezTo>
                          <a:pt x="715" y="684"/>
                          <a:pt x="720" y="680"/>
                          <a:pt x="720" y="682"/>
                        </a:cubicBezTo>
                        <a:cubicBezTo>
                          <a:pt x="722" y="688"/>
                          <a:pt x="733" y="667"/>
                          <a:pt x="733" y="666"/>
                        </a:cubicBezTo>
                        <a:cubicBezTo>
                          <a:pt x="741" y="653"/>
                          <a:pt x="721" y="645"/>
                          <a:pt x="725" y="634"/>
                        </a:cubicBezTo>
                        <a:cubicBezTo>
                          <a:pt x="731" y="636"/>
                          <a:pt x="749" y="641"/>
                          <a:pt x="753" y="632"/>
                        </a:cubicBezTo>
                        <a:cubicBezTo>
                          <a:pt x="757" y="622"/>
                          <a:pt x="745" y="573"/>
                          <a:pt x="740" y="574"/>
                        </a:cubicBezTo>
                        <a:cubicBezTo>
                          <a:pt x="756" y="555"/>
                          <a:pt x="798" y="606"/>
                          <a:pt x="813" y="591"/>
                        </a:cubicBezTo>
                        <a:cubicBezTo>
                          <a:pt x="826" y="592"/>
                          <a:pt x="832" y="593"/>
                          <a:pt x="832" y="580"/>
                        </a:cubicBezTo>
                        <a:cubicBezTo>
                          <a:pt x="827" y="574"/>
                          <a:pt x="818" y="580"/>
                          <a:pt x="814" y="572"/>
                        </a:cubicBezTo>
                        <a:cubicBezTo>
                          <a:pt x="817" y="558"/>
                          <a:pt x="827" y="552"/>
                          <a:pt x="842" y="547"/>
                        </a:cubicBezTo>
                        <a:cubicBezTo>
                          <a:pt x="847" y="545"/>
                          <a:pt x="848" y="536"/>
                          <a:pt x="851" y="531"/>
                        </a:cubicBezTo>
                        <a:cubicBezTo>
                          <a:pt x="859" y="530"/>
                          <a:pt x="865" y="524"/>
                          <a:pt x="873" y="521"/>
                        </a:cubicBezTo>
                        <a:cubicBezTo>
                          <a:pt x="895" y="513"/>
                          <a:pt x="880" y="515"/>
                          <a:pt x="887" y="512"/>
                        </a:cubicBezTo>
                        <a:cubicBezTo>
                          <a:pt x="888" y="511"/>
                          <a:pt x="924" y="508"/>
                          <a:pt x="922" y="505"/>
                        </a:cubicBezTo>
                        <a:cubicBezTo>
                          <a:pt x="925" y="511"/>
                          <a:pt x="897" y="520"/>
                          <a:pt x="898" y="533"/>
                        </a:cubicBezTo>
                        <a:cubicBezTo>
                          <a:pt x="901" y="553"/>
                          <a:pt x="924" y="528"/>
                          <a:pt x="937" y="525"/>
                        </a:cubicBezTo>
                        <a:cubicBezTo>
                          <a:pt x="947" y="503"/>
                          <a:pt x="975" y="515"/>
                          <a:pt x="998" y="510"/>
                        </a:cubicBezTo>
                        <a:cubicBezTo>
                          <a:pt x="1000" y="503"/>
                          <a:pt x="992" y="506"/>
                          <a:pt x="993" y="500"/>
                        </a:cubicBezTo>
                        <a:cubicBezTo>
                          <a:pt x="1004" y="502"/>
                          <a:pt x="1013" y="497"/>
                          <a:pt x="1017" y="492"/>
                        </a:cubicBezTo>
                        <a:cubicBezTo>
                          <a:pt x="1020" y="488"/>
                          <a:pt x="1018" y="483"/>
                          <a:pt x="1008" y="484"/>
                        </a:cubicBezTo>
                        <a:cubicBezTo>
                          <a:pt x="1008" y="479"/>
                          <a:pt x="997" y="435"/>
                          <a:pt x="981" y="455"/>
                        </a:cubicBezTo>
                        <a:cubicBezTo>
                          <a:pt x="973" y="465"/>
                          <a:pt x="987" y="484"/>
                          <a:pt x="987" y="495"/>
                        </a:cubicBezTo>
                        <a:cubicBezTo>
                          <a:pt x="980" y="493"/>
                          <a:pt x="974" y="494"/>
                          <a:pt x="967" y="494"/>
                        </a:cubicBezTo>
                        <a:cubicBezTo>
                          <a:pt x="962" y="494"/>
                          <a:pt x="957" y="495"/>
                          <a:pt x="952" y="494"/>
                        </a:cubicBezTo>
                        <a:cubicBezTo>
                          <a:pt x="948" y="487"/>
                          <a:pt x="945" y="487"/>
                          <a:pt x="937" y="484"/>
                        </a:cubicBezTo>
                        <a:cubicBezTo>
                          <a:pt x="931" y="482"/>
                          <a:pt x="925" y="465"/>
                          <a:pt x="922" y="466"/>
                        </a:cubicBezTo>
                        <a:cubicBezTo>
                          <a:pt x="925" y="461"/>
                          <a:pt x="928" y="456"/>
                          <a:pt x="930" y="451"/>
                        </a:cubicBezTo>
                        <a:cubicBezTo>
                          <a:pt x="929" y="450"/>
                          <a:pt x="911" y="447"/>
                          <a:pt x="906" y="447"/>
                        </a:cubicBezTo>
                        <a:cubicBezTo>
                          <a:pt x="917" y="447"/>
                          <a:pt x="950" y="440"/>
                          <a:pt x="934" y="425"/>
                        </a:cubicBezTo>
                        <a:cubicBezTo>
                          <a:pt x="922" y="414"/>
                          <a:pt x="904" y="426"/>
                          <a:pt x="891" y="431"/>
                        </a:cubicBezTo>
                        <a:cubicBezTo>
                          <a:pt x="878" y="435"/>
                          <a:pt x="866" y="442"/>
                          <a:pt x="855" y="450"/>
                        </a:cubicBezTo>
                        <a:cubicBezTo>
                          <a:pt x="851" y="452"/>
                          <a:pt x="837" y="451"/>
                          <a:pt x="830" y="453"/>
                        </a:cubicBezTo>
                        <a:cubicBezTo>
                          <a:pt x="830" y="445"/>
                          <a:pt x="854" y="429"/>
                          <a:pt x="860" y="425"/>
                        </a:cubicBezTo>
                        <a:cubicBezTo>
                          <a:pt x="872" y="419"/>
                          <a:pt x="880" y="423"/>
                          <a:pt x="887" y="410"/>
                        </a:cubicBezTo>
                        <a:cubicBezTo>
                          <a:pt x="889" y="400"/>
                          <a:pt x="895" y="396"/>
                          <a:pt x="905" y="398"/>
                        </a:cubicBezTo>
                        <a:cubicBezTo>
                          <a:pt x="918" y="397"/>
                          <a:pt x="937" y="389"/>
                          <a:pt x="952" y="390"/>
                        </a:cubicBezTo>
                        <a:cubicBezTo>
                          <a:pt x="976" y="392"/>
                          <a:pt x="996" y="402"/>
                          <a:pt x="1017" y="396"/>
                        </a:cubicBezTo>
                        <a:cubicBezTo>
                          <a:pt x="1027" y="392"/>
                          <a:pt x="1034" y="383"/>
                          <a:pt x="1041" y="375"/>
                        </a:cubicBezTo>
                        <a:cubicBezTo>
                          <a:pt x="1050" y="375"/>
                          <a:pt x="1060" y="374"/>
                          <a:pt x="1069" y="373"/>
                        </a:cubicBezTo>
                        <a:cubicBezTo>
                          <a:pt x="1082" y="372"/>
                          <a:pt x="1093" y="361"/>
                          <a:pt x="1089" y="351"/>
                        </a:cubicBezTo>
                        <a:cubicBezTo>
                          <a:pt x="1085" y="342"/>
                          <a:pt x="1090" y="311"/>
                          <a:pt x="1066" y="324"/>
                        </a:cubicBezTo>
                        <a:cubicBezTo>
                          <a:pt x="1062" y="323"/>
                          <a:pt x="1063" y="309"/>
                          <a:pt x="1047" y="311"/>
                        </a:cubicBezTo>
                        <a:cubicBezTo>
                          <a:pt x="1051" y="309"/>
                          <a:pt x="1056" y="307"/>
                          <a:pt x="1059" y="304"/>
                        </a:cubicBezTo>
                        <a:cubicBezTo>
                          <a:pt x="1055" y="294"/>
                          <a:pt x="1012" y="291"/>
                          <a:pt x="1002" y="295"/>
                        </a:cubicBezTo>
                        <a:cubicBezTo>
                          <a:pt x="1000" y="290"/>
                          <a:pt x="1008" y="279"/>
                          <a:pt x="996" y="270"/>
                        </a:cubicBezTo>
                        <a:cubicBezTo>
                          <a:pt x="990" y="266"/>
                          <a:pt x="972" y="266"/>
                          <a:pt x="974" y="255"/>
                        </a:cubicBezTo>
                        <a:cubicBezTo>
                          <a:pt x="984" y="265"/>
                          <a:pt x="998" y="248"/>
                          <a:pt x="975" y="240"/>
                        </a:cubicBezTo>
                        <a:cubicBezTo>
                          <a:pt x="975" y="236"/>
                          <a:pt x="992" y="239"/>
                          <a:pt x="975" y="228"/>
                        </a:cubicBezTo>
                        <a:cubicBezTo>
                          <a:pt x="971" y="226"/>
                          <a:pt x="958" y="218"/>
                          <a:pt x="960" y="213"/>
                        </a:cubicBezTo>
                        <a:cubicBezTo>
                          <a:pt x="965" y="204"/>
                          <a:pt x="927" y="169"/>
                          <a:pt x="917" y="208"/>
                        </a:cubicBezTo>
                        <a:cubicBezTo>
                          <a:pt x="915" y="213"/>
                          <a:pt x="873" y="228"/>
                          <a:pt x="869" y="221"/>
                        </a:cubicBezTo>
                        <a:cubicBezTo>
                          <a:pt x="864" y="209"/>
                          <a:pt x="861" y="216"/>
                          <a:pt x="855" y="217"/>
                        </a:cubicBezTo>
                        <a:cubicBezTo>
                          <a:pt x="852" y="219"/>
                          <a:pt x="845" y="216"/>
                          <a:pt x="839" y="212"/>
                        </a:cubicBezTo>
                        <a:cubicBezTo>
                          <a:pt x="837" y="206"/>
                          <a:pt x="850" y="208"/>
                          <a:pt x="846" y="191"/>
                        </a:cubicBezTo>
                        <a:cubicBezTo>
                          <a:pt x="843" y="176"/>
                          <a:pt x="841" y="182"/>
                          <a:pt x="849" y="170"/>
                        </a:cubicBezTo>
                        <a:cubicBezTo>
                          <a:pt x="855" y="160"/>
                          <a:pt x="806" y="168"/>
                          <a:pt x="810" y="152"/>
                        </a:cubicBezTo>
                        <a:cubicBezTo>
                          <a:pt x="798" y="145"/>
                          <a:pt x="785" y="132"/>
                          <a:pt x="770" y="137"/>
                        </a:cubicBezTo>
                        <a:cubicBezTo>
                          <a:pt x="758" y="142"/>
                          <a:pt x="748" y="151"/>
                          <a:pt x="735" y="147"/>
                        </a:cubicBezTo>
                        <a:cubicBezTo>
                          <a:pt x="726" y="145"/>
                          <a:pt x="713" y="133"/>
                          <a:pt x="705" y="142"/>
                        </a:cubicBezTo>
                        <a:cubicBezTo>
                          <a:pt x="699" y="148"/>
                          <a:pt x="699" y="157"/>
                          <a:pt x="709" y="160"/>
                        </a:cubicBezTo>
                        <a:cubicBezTo>
                          <a:pt x="704" y="166"/>
                          <a:pt x="700" y="171"/>
                          <a:pt x="696" y="178"/>
                        </a:cubicBezTo>
                        <a:cubicBezTo>
                          <a:pt x="700" y="180"/>
                          <a:pt x="703" y="180"/>
                          <a:pt x="707" y="179"/>
                        </a:cubicBezTo>
                        <a:cubicBezTo>
                          <a:pt x="706" y="184"/>
                          <a:pt x="707" y="189"/>
                          <a:pt x="711" y="193"/>
                        </a:cubicBezTo>
                        <a:cubicBezTo>
                          <a:pt x="708" y="197"/>
                          <a:pt x="708" y="204"/>
                          <a:pt x="704" y="206"/>
                        </a:cubicBezTo>
                        <a:cubicBezTo>
                          <a:pt x="700" y="221"/>
                          <a:pt x="679" y="220"/>
                          <a:pt x="700" y="231"/>
                        </a:cubicBezTo>
                        <a:cubicBezTo>
                          <a:pt x="716" y="240"/>
                          <a:pt x="743" y="258"/>
                          <a:pt x="733" y="278"/>
                        </a:cubicBezTo>
                        <a:cubicBezTo>
                          <a:pt x="726" y="293"/>
                          <a:pt x="682" y="303"/>
                          <a:pt x="665" y="306"/>
                        </a:cubicBezTo>
                        <a:cubicBezTo>
                          <a:pt x="663" y="321"/>
                          <a:pt x="673" y="321"/>
                          <a:pt x="673" y="335"/>
                        </a:cubicBezTo>
                        <a:cubicBezTo>
                          <a:pt x="673" y="343"/>
                          <a:pt x="678" y="352"/>
                          <a:pt x="678" y="360"/>
                        </a:cubicBezTo>
                        <a:cubicBezTo>
                          <a:pt x="676" y="378"/>
                          <a:pt x="669" y="370"/>
                          <a:pt x="661" y="378"/>
                        </a:cubicBezTo>
                        <a:cubicBezTo>
                          <a:pt x="651" y="388"/>
                          <a:pt x="644" y="369"/>
                          <a:pt x="636" y="365"/>
                        </a:cubicBezTo>
                        <a:cubicBezTo>
                          <a:pt x="623" y="359"/>
                          <a:pt x="620" y="350"/>
                          <a:pt x="621" y="337"/>
                        </a:cubicBezTo>
                        <a:cubicBezTo>
                          <a:pt x="622" y="325"/>
                          <a:pt x="626" y="303"/>
                          <a:pt x="612" y="301"/>
                        </a:cubicBezTo>
                        <a:cubicBezTo>
                          <a:pt x="588" y="296"/>
                          <a:pt x="558" y="304"/>
                          <a:pt x="536" y="288"/>
                        </a:cubicBezTo>
                        <a:cubicBezTo>
                          <a:pt x="526" y="281"/>
                          <a:pt x="518" y="266"/>
                          <a:pt x="503" y="264"/>
                        </a:cubicBezTo>
                        <a:cubicBezTo>
                          <a:pt x="496" y="262"/>
                          <a:pt x="486" y="271"/>
                          <a:pt x="480" y="273"/>
                        </a:cubicBezTo>
                        <a:cubicBezTo>
                          <a:pt x="475" y="275"/>
                          <a:pt x="467" y="271"/>
                          <a:pt x="464" y="276"/>
                        </a:cubicBezTo>
                        <a:cubicBezTo>
                          <a:pt x="468" y="269"/>
                          <a:pt x="462" y="241"/>
                          <a:pt x="446" y="241"/>
                        </a:cubicBezTo>
                        <a:cubicBezTo>
                          <a:pt x="430" y="242"/>
                          <a:pt x="427" y="222"/>
                          <a:pt x="431" y="215"/>
                        </a:cubicBezTo>
                        <a:cubicBezTo>
                          <a:pt x="435" y="206"/>
                          <a:pt x="464" y="196"/>
                          <a:pt x="465" y="188"/>
                        </a:cubicBezTo>
                        <a:cubicBezTo>
                          <a:pt x="465" y="185"/>
                          <a:pt x="495" y="162"/>
                          <a:pt x="485" y="162"/>
                        </a:cubicBezTo>
                        <a:cubicBezTo>
                          <a:pt x="515" y="152"/>
                          <a:pt x="509" y="152"/>
                          <a:pt x="482" y="145"/>
                        </a:cubicBezTo>
                        <a:cubicBezTo>
                          <a:pt x="485" y="142"/>
                          <a:pt x="493" y="136"/>
                          <a:pt x="501" y="137"/>
                        </a:cubicBezTo>
                        <a:cubicBezTo>
                          <a:pt x="515" y="138"/>
                          <a:pt x="528" y="145"/>
                          <a:pt x="522" y="131"/>
                        </a:cubicBezTo>
                        <a:cubicBezTo>
                          <a:pt x="541" y="137"/>
                          <a:pt x="562" y="123"/>
                          <a:pt x="568" y="105"/>
                        </a:cubicBezTo>
                        <a:cubicBezTo>
                          <a:pt x="563" y="103"/>
                          <a:pt x="524" y="103"/>
                          <a:pt x="527" y="96"/>
                        </a:cubicBezTo>
                        <a:cubicBezTo>
                          <a:pt x="542" y="101"/>
                          <a:pt x="559" y="106"/>
                          <a:pt x="573" y="95"/>
                        </a:cubicBezTo>
                        <a:cubicBezTo>
                          <a:pt x="585" y="86"/>
                          <a:pt x="593" y="83"/>
                          <a:pt x="579" y="78"/>
                        </a:cubicBezTo>
                        <a:cubicBezTo>
                          <a:pt x="593" y="74"/>
                          <a:pt x="608" y="73"/>
                          <a:pt x="623" y="75"/>
                        </a:cubicBezTo>
                        <a:cubicBezTo>
                          <a:pt x="621" y="68"/>
                          <a:pt x="616" y="65"/>
                          <a:pt x="609" y="65"/>
                        </a:cubicBezTo>
                        <a:cubicBezTo>
                          <a:pt x="616" y="59"/>
                          <a:pt x="623" y="67"/>
                          <a:pt x="629" y="68"/>
                        </a:cubicBezTo>
                        <a:cubicBezTo>
                          <a:pt x="641" y="70"/>
                          <a:pt x="650" y="65"/>
                          <a:pt x="658" y="57"/>
                        </a:cubicBezTo>
                        <a:cubicBezTo>
                          <a:pt x="676" y="36"/>
                          <a:pt x="636" y="45"/>
                          <a:pt x="643" y="28"/>
                        </a:cubicBezTo>
                        <a:cubicBezTo>
                          <a:pt x="645" y="26"/>
                          <a:pt x="653" y="26"/>
                          <a:pt x="656" y="27"/>
                        </a:cubicBezTo>
                        <a:cubicBezTo>
                          <a:pt x="661" y="29"/>
                          <a:pt x="665" y="30"/>
                          <a:pt x="666" y="23"/>
                        </a:cubicBezTo>
                        <a:cubicBezTo>
                          <a:pt x="668" y="12"/>
                          <a:pt x="657" y="15"/>
                          <a:pt x="648" y="12"/>
                        </a:cubicBezTo>
                        <a:cubicBezTo>
                          <a:pt x="634" y="9"/>
                          <a:pt x="587" y="22"/>
                          <a:pt x="617" y="27"/>
                        </a:cubicBezTo>
                        <a:cubicBezTo>
                          <a:pt x="612" y="30"/>
                          <a:pt x="608" y="33"/>
                          <a:pt x="602" y="34"/>
                        </a:cubicBezTo>
                        <a:cubicBezTo>
                          <a:pt x="599" y="41"/>
                          <a:pt x="595" y="47"/>
                          <a:pt x="589" y="53"/>
                        </a:cubicBezTo>
                        <a:cubicBezTo>
                          <a:pt x="579" y="64"/>
                          <a:pt x="569" y="67"/>
                          <a:pt x="560" y="53"/>
                        </a:cubicBezTo>
                        <a:cubicBezTo>
                          <a:pt x="561" y="50"/>
                          <a:pt x="581" y="25"/>
                          <a:pt x="557" y="33"/>
                        </a:cubicBezTo>
                        <a:cubicBezTo>
                          <a:pt x="548" y="36"/>
                          <a:pt x="542" y="46"/>
                          <a:pt x="534" y="51"/>
                        </a:cubicBezTo>
                        <a:cubicBezTo>
                          <a:pt x="539" y="45"/>
                          <a:pt x="529" y="37"/>
                          <a:pt x="537" y="34"/>
                        </a:cubicBezTo>
                        <a:cubicBezTo>
                          <a:pt x="534" y="30"/>
                          <a:pt x="528" y="32"/>
                          <a:pt x="523" y="33"/>
                        </a:cubicBezTo>
                        <a:cubicBezTo>
                          <a:pt x="519" y="35"/>
                          <a:pt x="516" y="36"/>
                          <a:pt x="514" y="35"/>
                        </a:cubicBezTo>
                        <a:cubicBezTo>
                          <a:pt x="513" y="26"/>
                          <a:pt x="524" y="31"/>
                          <a:pt x="526" y="24"/>
                        </a:cubicBezTo>
                        <a:cubicBezTo>
                          <a:pt x="521" y="16"/>
                          <a:pt x="511" y="22"/>
                          <a:pt x="513" y="11"/>
                        </a:cubicBezTo>
                        <a:cubicBezTo>
                          <a:pt x="516" y="0"/>
                          <a:pt x="492" y="9"/>
                          <a:pt x="489" y="10"/>
                        </a:cubicBezTo>
                        <a:cubicBezTo>
                          <a:pt x="478" y="15"/>
                          <a:pt x="472" y="25"/>
                          <a:pt x="461" y="32"/>
                        </a:cubicBezTo>
                        <a:cubicBezTo>
                          <a:pt x="463" y="34"/>
                          <a:pt x="465" y="35"/>
                          <a:pt x="468" y="34"/>
                        </a:cubicBezTo>
                        <a:cubicBezTo>
                          <a:pt x="467" y="38"/>
                          <a:pt x="453" y="46"/>
                          <a:pt x="468" y="47"/>
                        </a:cubicBezTo>
                        <a:cubicBezTo>
                          <a:pt x="474" y="48"/>
                          <a:pt x="480" y="47"/>
                          <a:pt x="486" y="45"/>
                        </a:cubicBezTo>
                        <a:cubicBezTo>
                          <a:pt x="491" y="44"/>
                          <a:pt x="496" y="43"/>
                          <a:pt x="501" y="43"/>
                        </a:cubicBezTo>
                        <a:cubicBezTo>
                          <a:pt x="501" y="46"/>
                          <a:pt x="480" y="54"/>
                          <a:pt x="479" y="55"/>
                        </a:cubicBezTo>
                        <a:cubicBezTo>
                          <a:pt x="479" y="59"/>
                          <a:pt x="483" y="58"/>
                          <a:pt x="486" y="57"/>
                        </a:cubicBezTo>
                        <a:cubicBezTo>
                          <a:pt x="488" y="56"/>
                          <a:pt x="490" y="56"/>
                          <a:pt x="492" y="56"/>
                        </a:cubicBezTo>
                        <a:cubicBezTo>
                          <a:pt x="487" y="65"/>
                          <a:pt x="472" y="68"/>
                          <a:pt x="465" y="73"/>
                        </a:cubicBezTo>
                        <a:cubicBezTo>
                          <a:pt x="453" y="81"/>
                          <a:pt x="464" y="81"/>
                          <a:pt x="458" y="89"/>
                        </a:cubicBezTo>
                        <a:cubicBezTo>
                          <a:pt x="445" y="91"/>
                          <a:pt x="453" y="80"/>
                          <a:pt x="455" y="75"/>
                        </a:cubicBezTo>
                        <a:cubicBezTo>
                          <a:pt x="447" y="73"/>
                          <a:pt x="423" y="73"/>
                          <a:pt x="425" y="86"/>
                        </a:cubicBezTo>
                        <a:cubicBezTo>
                          <a:pt x="416" y="91"/>
                          <a:pt x="379" y="109"/>
                          <a:pt x="370" y="104"/>
                        </a:cubicBezTo>
                        <a:cubicBezTo>
                          <a:pt x="350" y="93"/>
                          <a:pt x="324" y="121"/>
                          <a:pt x="312" y="135"/>
                        </a:cubicBezTo>
                        <a:cubicBezTo>
                          <a:pt x="313" y="135"/>
                          <a:pt x="313" y="134"/>
                          <a:pt x="313" y="134"/>
                        </a:cubicBezTo>
                        <a:cubicBezTo>
                          <a:pt x="287" y="133"/>
                          <a:pt x="273" y="156"/>
                          <a:pt x="249" y="160"/>
                        </a:cubicBezTo>
                        <a:cubicBezTo>
                          <a:pt x="254" y="155"/>
                          <a:pt x="259" y="151"/>
                          <a:pt x="264" y="147"/>
                        </a:cubicBezTo>
                        <a:cubicBezTo>
                          <a:pt x="254" y="140"/>
                          <a:pt x="212" y="176"/>
                          <a:pt x="205" y="184"/>
                        </a:cubicBezTo>
                        <a:cubicBezTo>
                          <a:pt x="175" y="217"/>
                          <a:pt x="196" y="178"/>
                          <a:pt x="164" y="174"/>
                        </a:cubicBezTo>
                        <a:cubicBezTo>
                          <a:pt x="160" y="178"/>
                          <a:pt x="170" y="181"/>
                          <a:pt x="169" y="187"/>
                        </a:cubicBezTo>
                        <a:cubicBezTo>
                          <a:pt x="163" y="187"/>
                          <a:pt x="148" y="194"/>
                          <a:pt x="143" y="196"/>
                        </a:cubicBezTo>
                        <a:cubicBezTo>
                          <a:pt x="137" y="199"/>
                          <a:pt x="124" y="202"/>
                          <a:pt x="115" y="208"/>
                        </a:cubicBezTo>
                        <a:cubicBezTo>
                          <a:pt x="113" y="211"/>
                          <a:pt x="111" y="214"/>
                          <a:pt x="109" y="217"/>
                        </a:cubicBezTo>
                        <a:cubicBezTo>
                          <a:pt x="108" y="217"/>
                          <a:pt x="108" y="218"/>
                          <a:pt x="108" y="218"/>
                        </a:cubicBezTo>
                        <a:cubicBezTo>
                          <a:pt x="65" y="272"/>
                          <a:pt x="29" y="328"/>
                          <a:pt x="0" y="387"/>
                        </a:cubicBezTo>
                        <a:cubicBezTo>
                          <a:pt x="13" y="387"/>
                          <a:pt x="27" y="387"/>
                          <a:pt x="30" y="390"/>
                        </a:cubicBezTo>
                        <a:cubicBezTo>
                          <a:pt x="24" y="405"/>
                          <a:pt x="64" y="401"/>
                          <a:pt x="63" y="410"/>
                        </a:cubicBezTo>
                        <a:cubicBezTo>
                          <a:pt x="67" y="408"/>
                          <a:pt x="60" y="428"/>
                          <a:pt x="61" y="428"/>
                        </a:cubicBezTo>
                        <a:cubicBezTo>
                          <a:pt x="58" y="435"/>
                          <a:pt x="56" y="443"/>
                          <a:pt x="55" y="449"/>
                        </a:cubicBezTo>
                        <a:cubicBezTo>
                          <a:pt x="63" y="446"/>
                          <a:pt x="57" y="433"/>
                          <a:pt x="65" y="430"/>
                        </a:cubicBezTo>
                        <a:cubicBezTo>
                          <a:pt x="65" y="433"/>
                          <a:pt x="64" y="456"/>
                          <a:pt x="63" y="457"/>
                        </a:cubicBezTo>
                        <a:cubicBezTo>
                          <a:pt x="65" y="469"/>
                          <a:pt x="54" y="503"/>
                          <a:pt x="58" y="508"/>
                        </a:cubicBezTo>
                        <a:cubicBezTo>
                          <a:pt x="60" y="512"/>
                          <a:pt x="73" y="527"/>
                          <a:pt x="70" y="531"/>
                        </a:cubicBezTo>
                        <a:cubicBezTo>
                          <a:pt x="65" y="538"/>
                          <a:pt x="69" y="562"/>
                          <a:pt x="67" y="572"/>
                        </a:cubicBezTo>
                        <a:cubicBezTo>
                          <a:pt x="65" y="585"/>
                          <a:pt x="61" y="598"/>
                          <a:pt x="60" y="612"/>
                        </a:cubicBezTo>
                        <a:cubicBezTo>
                          <a:pt x="57" y="632"/>
                          <a:pt x="52" y="656"/>
                          <a:pt x="55" y="677"/>
                        </a:cubicBezTo>
                        <a:cubicBezTo>
                          <a:pt x="59" y="703"/>
                          <a:pt x="67" y="727"/>
                          <a:pt x="75" y="752"/>
                        </a:cubicBezTo>
                        <a:cubicBezTo>
                          <a:pt x="80" y="770"/>
                          <a:pt x="89" y="759"/>
                          <a:pt x="96" y="774"/>
                        </a:cubicBezTo>
                        <a:cubicBezTo>
                          <a:pt x="104" y="792"/>
                          <a:pt x="109" y="817"/>
                          <a:pt x="118" y="837"/>
                        </a:cubicBezTo>
                        <a:cubicBezTo>
                          <a:pt x="121" y="844"/>
                          <a:pt x="146" y="878"/>
                          <a:pt x="126" y="875"/>
                        </a:cubicBezTo>
                        <a:cubicBezTo>
                          <a:pt x="124" y="896"/>
                          <a:pt x="156" y="897"/>
                          <a:pt x="158" y="916"/>
                        </a:cubicBezTo>
                        <a:cubicBezTo>
                          <a:pt x="160" y="938"/>
                          <a:pt x="178" y="945"/>
                          <a:pt x="185" y="966"/>
                        </a:cubicBezTo>
                        <a:cubicBezTo>
                          <a:pt x="202" y="967"/>
                          <a:pt x="183" y="942"/>
                          <a:pt x="183" y="938"/>
                        </a:cubicBezTo>
                        <a:cubicBezTo>
                          <a:pt x="173" y="937"/>
                          <a:pt x="167" y="909"/>
                          <a:pt x="166" y="897"/>
                        </a:cubicBezTo>
                        <a:cubicBezTo>
                          <a:pt x="155" y="892"/>
                          <a:pt x="150" y="870"/>
                          <a:pt x="145" y="861"/>
                        </a:cubicBezTo>
                        <a:cubicBezTo>
                          <a:pt x="136" y="845"/>
                          <a:pt x="127" y="831"/>
                          <a:pt x="129" y="811"/>
                        </a:cubicBezTo>
                        <a:cubicBezTo>
                          <a:pt x="150" y="817"/>
                          <a:pt x="154" y="836"/>
                          <a:pt x="161" y="857"/>
                        </a:cubicBezTo>
                        <a:cubicBezTo>
                          <a:pt x="165" y="866"/>
                          <a:pt x="170" y="882"/>
                          <a:pt x="175" y="887"/>
                        </a:cubicBezTo>
                        <a:cubicBezTo>
                          <a:pt x="187" y="897"/>
                          <a:pt x="188" y="903"/>
                          <a:pt x="189" y="916"/>
                        </a:cubicBezTo>
                        <a:cubicBezTo>
                          <a:pt x="213" y="929"/>
                          <a:pt x="227" y="965"/>
                          <a:pt x="238" y="987"/>
                        </a:cubicBezTo>
                        <a:cubicBezTo>
                          <a:pt x="245" y="1000"/>
                          <a:pt x="235" y="1008"/>
                          <a:pt x="243" y="1021"/>
                        </a:cubicBezTo>
                        <a:cubicBezTo>
                          <a:pt x="250" y="1032"/>
                          <a:pt x="264" y="1037"/>
                          <a:pt x="269" y="1050"/>
                        </a:cubicBezTo>
                        <a:cubicBezTo>
                          <a:pt x="292" y="1057"/>
                          <a:pt x="314" y="1073"/>
                          <a:pt x="334" y="1085"/>
                        </a:cubicBezTo>
                        <a:cubicBezTo>
                          <a:pt x="346" y="1091"/>
                          <a:pt x="357" y="1099"/>
                          <a:pt x="370" y="1102"/>
                        </a:cubicBezTo>
                        <a:cubicBezTo>
                          <a:pt x="381" y="1105"/>
                          <a:pt x="389" y="1095"/>
                          <a:pt x="399" y="1095"/>
                        </a:cubicBezTo>
                        <a:cubicBezTo>
                          <a:pt x="419" y="1095"/>
                          <a:pt x="438" y="1128"/>
                          <a:pt x="453" y="1139"/>
                        </a:cubicBezTo>
                        <a:cubicBezTo>
                          <a:pt x="460" y="1139"/>
                          <a:pt x="513" y="1161"/>
                          <a:pt x="513" y="1153"/>
                        </a:cubicBezTo>
                        <a:cubicBezTo>
                          <a:pt x="516" y="1153"/>
                          <a:pt x="540" y="1191"/>
                          <a:pt x="548" y="1195"/>
                        </a:cubicBezTo>
                        <a:cubicBezTo>
                          <a:pt x="550" y="1204"/>
                          <a:pt x="542" y="1206"/>
                          <a:pt x="552" y="1214"/>
                        </a:cubicBezTo>
                        <a:cubicBezTo>
                          <a:pt x="551" y="1213"/>
                          <a:pt x="554" y="1215"/>
                          <a:pt x="558" y="1217"/>
                        </a:cubicBezTo>
                        <a:cubicBezTo>
                          <a:pt x="568" y="1212"/>
                          <a:pt x="579" y="1208"/>
                          <a:pt x="590" y="1204"/>
                        </a:cubicBezTo>
                        <a:cubicBezTo>
                          <a:pt x="584" y="1195"/>
                          <a:pt x="580" y="1186"/>
                          <a:pt x="582" y="117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ïṧľíḑé">
                    <a:extLst>
                      <a:ext uri="{FF2B5EF4-FFF2-40B4-BE49-F238E27FC236}">
                        <a16:creationId xmlns:a16="http://schemas.microsoft.com/office/drawing/2014/main" xmlns="" id="{3102A69B-1946-4606-A778-4C7E1F86A6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8407" y="3839610"/>
                    <a:ext cx="1125884" cy="877142"/>
                  </a:xfrm>
                  <a:custGeom>
                    <a:avLst/>
                    <a:gdLst>
                      <a:gd name="T0" fmla="*/ 741 w 797"/>
                      <a:gd name="T1" fmla="*/ 294 h 623"/>
                      <a:gd name="T2" fmla="*/ 658 w 797"/>
                      <a:gd name="T3" fmla="*/ 269 h 623"/>
                      <a:gd name="T4" fmla="*/ 596 w 797"/>
                      <a:gd name="T5" fmla="*/ 262 h 623"/>
                      <a:gd name="T6" fmla="*/ 569 w 797"/>
                      <a:gd name="T7" fmla="*/ 251 h 623"/>
                      <a:gd name="T8" fmla="*/ 509 w 797"/>
                      <a:gd name="T9" fmla="*/ 269 h 623"/>
                      <a:gd name="T10" fmla="*/ 529 w 797"/>
                      <a:gd name="T11" fmla="*/ 205 h 623"/>
                      <a:gd name="T12" fmla="*/ 454 w 797"/>
                      <a:gd name="T13" fmla="*/ 155 h 623"/>
                      <a:gd name="T14" fmla="*/ 385 w 797"/>
                      <a:gd name="T15" fmla="*/ 147 h 623"/>
                      <a:gd name="T16" fmla="*/ 353 w 797"/>
                      <a:gd name="T17" fmla="*/ 103 h 623"/>
                      <a:gd name="T18" fmla="*/ 347 w 797"/>
                      <a:gd name="T19" fmla="*/ 76 h 623"/>
                      <a:gd name="T20" fmla="*/ 328 w 797"/>
                      <a:gd name="T21" fmla="*/ 79 h 623"/>
                      <a:gd name="T22" fmla="*/ 240 w 797"/>
                      <a:gd name="T23" fmla="*/ 77 h 623"/>
                      <a:gd name="T24" fmla="*/ 193 w 797"/>
                      <a:gd name="T25" fmla="*/ 62 h 623"/>
                      <a:gd name="T26" fmla="*/ 182 w 797"/>
                      <a:gd name="T27" fmla="*/ 61 h 623"/>
                      <a:gd name="T28" fmla="*/ 155 w 797"/>
                      <a:gd name="T29" fmla="*/ 58 h 623"/>
                      <a:gd name="T30" fmla="*/ 127 w 797"/>
                      <a:gd name="T31" fmla="*/ 23 h 623"/>
                      <a:gd name="T32" fmla="*/ 36 w 797"/>
                      <a:gd name="T33" fmla="*/ 0 h 623"/>
                      <a:gd name="T34" fmla="*/ 11 w 797"/>
                      <a:gd name="T35" fmla="*/ 12 h 623"/>
                      <a:gd name="T36" fmla="*/ 50 w 797"/>
                      <a:gd name="T37" fmla="*/ 42 h 623"/>
                      <a:gd name="T38" fmla="*/ 77 w 797"/>
                      <a:gd name="T39" fmla="*/ 53 h 623"/>
                      <a:gd name="T40" fmla="*/ 92 w 797"/>
                      <a:gd name="T41" fmla="*/ 42 h 623"/>
                      <a:gd name="T42" fmla="*/ 126 w 797"/>
                      <a:gd name="T43" fmla="*/ 61 h 623"/>
                      <a:gd name="T44" fmla="*/ 80 w 797"/>
                      <a:gd name="T45" fmla="*/ 93 h 623"/>
                      <a:gd name="T46" fmla="*/ 55 w 797"/>
                      <a:gd name="T47" fmla="*/ 104 h 623"/>
                      <a:gd name="T48" fmla="*/ 49 w 797"/>
                      <a:gd name="T49" fmla="*/ 124 h 623"/>
                      <a:gd name="T50" fmla="*/ 61 w 797"/>
                      <a:gd name="T51" fmla="*/ 190 h 623"/>
                      <a:gd name="T52" fmla="*/ 30 w 797"/>
                      <a:gd name="T53" fmla="*/ 219 h 623"/>
                      <a:gd name="T54" fmla="*/ 16 w 797"/>
                      <a:gd name="T55" fmla="*/ 270 h 623"/>
                      <a:gd name="T56" fmla="*/ 10 w 797"/>
                      <a:gd name="T57" fmla="*/ 292 h 623"/>
                      <a:gd name="T58" fmla="*/ 35 w 797"/>
                      <a:gd name="T59" fmla="*/ 326 h 623"/>
                      <a:gd name="T60" fmla="*/ 80 w 797"/>
                      <a:gd name="T61" fmla="*/ 387 h 623"/>
                      <a:gd name="T62" fmla="*/ 158 w 797"/>
                      <a:gd name="T63" fmla="*/ 454 h 623"/>
                      <a:gd name="T64" fmla="*/ 210 w 797"/>
                      <a:gd name="T65" fmla="*/ 519 h 623"/>
                      <a:gd name="T66" fmla="*/ 206 w 797"/>
                      <a:gd name="T67" fmla="*/ 584 h 623"/>
                      <a:gd name="T68" fmla="*/ 191 w 797"/>
                      <a:gd name="T69" fmla="*/ 604 h 623"/>
                      <a:gd name="T70" fmla="*/ 412 w 797"/>
                      <a:gd name="T71" fmla="*/ 617 h 623"/>
                      <a:gd name="T72" fmla="*/ 469 w 797"/>
                      <a:gd name="T73" fmla="*/ 606 h 623"/>
                      <a:gd name="T74" fmla="*/ 489 w 797"/>
                      <a:gd name="T75" fmla="*/ 589 h 623"/>
                      <a:gd name="T76" fmla="*/ 596 w 797"/>
                      <a:gd name="T77" fmla="*/ 499 h 623"/>
                      <a:gd name="T78" fmla="*/ 696 w 797"/>
                      <a:gd name="T79" fmla="*/ 441 h 623"/>
                      <a:gd name="T80" fmla="*/ 734 w 797"/>
                      <a:gd name="T81" fmla="*/ 375 h 6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797" h="623">
                        <a:moveTo>
                          <a:pt x="788" y="304"/>
                        </a:moveTo>
                        <a:cubicBezTo>
                          <a:pt x="783" y="286"/>
                          <a:pt x="753" y="303"/>
                          <a:pt x="741" y="294"/>
                        </a:cubicBezTo>
                        <a:cubicBezTo>
                          <a:pt x="730" y="287"/>
                          <a:pt x="719" y="274"/>
                          <a:pt x="705" y="275"/>
                        </a:cubicBezTo>
                        <a:cubicBezTo>
                          <a:pt x="688" y="276"/>
                          <a:pt x="675" y="272"/>
                          <a:pt x="658" y="269"/>
                        </a:cubicBezTo>
                        <a:cubicBezTo>
                          <a:pt x="646" y="267"/>
                          <a:pt x="641" y="282"/>
                          <a:pt x="631" y="281"/>
                        </a:cubicBezTo>
                        <a:cubicBezTo>
                          <a:pt x="633" y="265"/>
                          <a:pt x="615" y="259"/>
                          <a:pt x="596" y="262"/>
                        </a:cubicBezTo>
                        <a:cubicBezTo>
                          <a:pt x="590" y="253"/>
                          <a:pt x="577" y="255"/>
                          <a:pt x="566" y="261"/>
                        </a:cubicBezTo>
                        <a:cubicBezTo>
                          <a:pt x="568" y="258"/>
                          <a:pt x="569" y="255"/>
                          <a:pt x="569" y="251"/>
                        </a:cubicBezTo>
                        <a:cubicBezTo>
                          <a:pt x="560" y="244"/>
                          <a:pt x="552" y="252"/>
                          <a:pt x="542" y="251"/>
                        </a:cubicBezTo>
                        <a:cubicBezTo>
                          <a:pt x="533" y="259"/>
                          <a:pt x="525" y="268"/>
                          <a:pt x="509" y="269"/>
                        </a:cubicBezTo>
                        <a:cubicBezTo>
                          <a:pt x="515" y="250"/>
                          <a:pt x="535" y="246"/>
                          <a:pt x="545" y="230"/>
                        </a:cubicBezTo>
                        <a:cubicBezTo>
                          <a:pt x="550" y="222"/>
                          <a:pt x="532" y="213"/>
                          <a:pt x="529" y="205"/>
                        </a:cubicBezTo>
                        <a:cubicBezTo>
                          <a:pt x="520" y="181"/>
                          <a:pt x="522" y="185"/>
                          <a:pt x="502" y="171"/>
                        </a:cubicBezTo>
                        <a:cubicBezTo>
                          <a:pt x="489" y="162"/>
                          <a:pt x="471" y="156"/>
                          <a:pt x="454" y="155"/>
                        </a:cubicBezTo>
                        <a:cubicBezTo>
                          <a:pt x="439" y="154"/>
                          <a:pt x="438" y="160"/>
                          <a:pt x="425" y="155"/>
                        </a:cubicBezTo>
                        <a:cubicBezTo>
                          <a:pt x="416" y="152"/>
                          <a:pt x="397" y="146"/>
                          <a:pt x="385" y="147"/>
                        </a:cubicBezTo>
                        <a:cubicBezTo>
                          <a:pt x="390" y="119"/>
                          <a:pt x="357" y="114"/>
                          <a:pt x="341" y="116"/>
                        </a:cubicBezTo>
                        <a:cubicBezTo>
                          <a:pt x="344" y="111"/>
                          <a:pt x="348" y="107"/>
                          <a:pt x="353" y="103"/>
                        </a:cubicBezTo>
                        <a:cubicBezTo>
                          <a:pt x="350" y="99"/>
                          <a:pt x="346" y="96"/>
                          <a:pt x="340" y="95"/>
                        </a:cubicBezTo>
                        <a:cubicBezTo>
                          <a:pt x="348" y="94"/>
                          <a:pt x="344" y="81"/>
                          <a:pt x="347" y="76"/>
                        </a:cubicBezTo>
                        <a:cubicBezTo>
                          <a:pt x="333" y="74"/>
                          <a:pt x="326" y="95"/>
                          <a:pt x="318" y="86"/>
                        </a:cubicBezTo>
                        <a:cubicBezTo>
                          <a:pt x="321" y="83"/>
                          <a:pt x="328" y="85"/>
                          <a:pt x="328" y="79"/>
                        </a:cubicBezTo>
                        <a:cubicBezTo>
                          <a:pt x="316" y="72"/>
                          <a:pt x="294" y="76"/>
                          <a:pt x="283" y="83"/>
                        </a:cubicBezTo>
                        <a:cubicBezTo>
                          <a:pt x="268" y="94"/>
                          <a:pt x="255" y="75"/>
                          <a:pt x="240" y="77"/>
                        </a:cubicBezTo>
                        <a:cubicBezTo>
                          <a:pt x="227" y="78"/>
                          <a:pt x="222" y="82"/>
                          <a:pt x="215" y="71"/>
                        </a:cubicBezTo>
                        <a:cubicBezTo>
                          <a:pt x="211" y="63"/>
                          <a:pt x="202" y="61"/>
                          <a:pt x="193" y="62"/>
                        </a:cubicBezTo>
                        <a:cubicBezTo>
                          <a:pt x="189" y="59"/>
                          <a:pt x="188" y="44"/>
                          <a:pt x="179" y="49"/>
                        </a:cubicBezTo>
                        <a:cubicBezTo>
                          <a:pt x="174" y="52"/>
                          <a:pt x="174" y="60"/>
                          <a:pt x="182" y="61"/>
                        </a:cubicBezTo>
                        <a:cubicBezTo>
                          <a:pt x="175" y="67"/>
                          <a:pt x="163" y="64"/>
                          <a:pt x="157" y="70"/>
                        </a:cubicBezTo>
                        <a:cubicBezTo>
                          <a:pt x="154" y="70"/>
                          <a:pt x="149" y="60"/>
                          <a:pt x="155" y="58"/>
                        </a:cubicBezTo>
                        <a:cubicBezTo>
                          <a:pt x="181" y="52"/>
                          <a:pt x="146" y="44"/>
                          <a:pt x="141" y="36"/>
                        </a:cubicBezTo>
                        <a:cubicBezTo>
                          <a:pt x="138" y="29"/>
                          <a:pt x="133" y="25"/>
                          <a:pt x="127" y="23"/>
                        </a:cubicBezTo>
                        <a:cubicBezTo>
                          <a:pt x="107" y="14"/>
                          <a:pt x="77" y="24"/>
                          <a:pt x="58" y="26"/>
                        </a:cubicBezTo>
                        <a:cubicBezTo>
                          <a:pt x="52" y="18"/>
                          <a:pt x="43" y="9"/>
                          <a:pt x="36" y="0"/>
                        </a:cubicBezTo>
                        <a:cubicBezTo>
                          <a:pt x="24" y="4"/>
                          <a:pt x="13" y="8"/>
                          <a:pt x="3" y="13"/>
                        </a:cubicBezTo>
                        <a:cubicBezTo>
                          <a:pt x="7" y="16"/>
                          <a:pt x="13" y="18"/>
                          <a:pt x="11" y="12"/>
                        </a:cubicBezTo>
                        <a:cubicBezTo>
                          <a:pt x="17" y="26"/>
                          <a:pt x="30" y="16"/>
                          <a:pt x="30" y="34"/>
                        </a:cubicBezTo>
                        <a:cubicBezTo>
                          <a:pt x="32" y="40"/>
                          <a:pt x="47" y="42"/>
                          <a:pt x="50" y="42"/>
                        </a:cubicBezTo>
                        <a:cubicBezTo>
                          <a:pt x="54" y="42"/>
                          <a:pt x="58" y="42"/>
                          <a:pt x="61" y="44"/>
                        </a:cubicBezTo>
                        <a:cubicBezTo>
                          <a:pt x="67" y="46"/>
                          <a:pt x="72" y="50"/>
                          <a:pt x="77" y="53"/>
                        </a:cubicBezTo>
                        <a:cubicBezTo>
                          <a:pt x="85" y="60"/>
                          <a:pt x="85" y="58"/>
                          <a:pt x="98" y="58"/>
                        </a:cubicBezTo>
                        <a:cubicBezTo>
                          <a:pt x="96" y="52"/>
                          <a:pt x="94" y="47"/>
                          <a:pt x="92" y="42"/>
                        </a:cubicBezTo>
                        <a:cubicBezTo>
                          <a:pt x="105" y="42"/>
                          <a:pt x="105" y="34"/>
                          <a:pt x="120" y="37"/>
                        </a:cubicBezTo>
                        <a:cubicBezTo>
                          <a:pt x="119" y="43"/>
                          <a:pt x="130" y="57"/>
                          <a:pt x="126" y="61"/>
                        </a:cubicBezTo>
                        <a:cubicBezTo>
                          <a:pt x="114" y="64"/>
                          <a:pt x="99" y="60"/>
                          <a:pt x="90" y="71"/>
                        </a:cubicBezTo>
                        <a:cubicBezTo>
                          <a:pt x="86" y="75"/>
                          <a:pt x="86" y="92"/>
                          <a:pt x="80" y="93"/>
                        </a:cubicBezTo>
                        <a:cubicBezTo>
                          <a:pt x="72" y="94"/>
                          <a:pt x="66" y="102"/>
                          <a:pt x="65" y="110"/>
                        </a:cubicBezTo>
                        <a:cubicBezTo>
                          <a:pt x="62" y="107"/>
                          <a:pt x="59" y="105"/>
                          <a:pt x="55" y="104"/>
                        </a:cubicBezTo>
                        <a:cubicBezTo>
                          <a:pt x="50" y="108"/>
                          <a:pt x="63" y="112"/>
                          <a:pt x="58" y="116"/>
                        </a:cubicBezTo>
                        <a:cubicBezTo>
                          <a:pt x="54" y="117"/>
                          <a:pt x="51" y="120"/>
                          <a:pt x="49" y="124"/>
                        </a:cubicBezTo>
                        <a:cubicBezTo>
                          <a:pt x="48" y="133"/>
                          <a:pt x="59" y="141"/>
                          <a:pt x="60" y="150"/>
                        </a:cubicBezTo>
                        <a:cubicBezTo>
                          <a:pt x="61" y="159"/>
                          <a:pt x="66" y="182"/>
                          <a:pt x="61" y="190"/>
                        </a:cubicBezTo>
                        <a:cubicBezTo>
                          <a:pt x="59" y="193"/>
                          <a:pt x="37" y="206"/>
                          <a:pt x="44" y="207"/>
                        </a:cubicBezTo>
                        <a:cubicBezTo>
                          <a:pt x="34" y="208"/>
                          <a:pt x="42" y="218"/>
                          <a:pt x="30" y="219"/>
                        </a:cubicBezTo>
                        <a:cubicBezTo>
                          <a:pt x="21" y="217"/>
                          <a:pt x="19" y="221"/>
                          <a:pt x="22" y="230"/>
                        </a:cubicBezTo>
                        <a:cubicBezTo>
                          <a:pt x="20" y="237"/>
                          <a:pt x="0" y="264"/>
                          <a:pt x="16" y="270"/>
                        </a:cubicBezTo>
                        <a:cubicBezTo>
                          <a:pt x="17" y="271"/>
                          <a:pt x="31" y="272"/>
                          <a:pt x="32" y="271"/>
                        </a:cubicBezTo>
                        <a:cubicBezTo>
                          <a:pt x="32" y="285"/>
                          <a:pt x="16" y="283"/>
                          <a:pt x="10" y="292"/>
                        </a:cubicBezTo>
                        <a:cubicBezTo>
                          <a:pt x="9" y="302"/>
                          <a:pt x="29" y="313"/>
                          <a:pt x="15" y="313"/>
                        </a:cubicBezTo>
                        <a:cubicBezTo>
                          <a:pt x="19" y="321"/>
                          <a:pt x="28" y="322"/>
                          <a:pt x="35" y="326"/>
                        </a:cubicBezTo>
                        <a:cubicBezTo>
                          <a:pt x="39" y="333"/>
                          <a:pt x="44" y="340"/>
                          <a:pt x="50" y="346"/>
                        </a:cubicBezTo>
                        <a:cubicBezTo>
                          <a:pt x="62" y="359"/>
                          <a:pt x="74" y="371"/>
                          <a:pt x="80" y="387"/>
                        </a:cubicBezTo>
                        <a:cubicBezTo>
                          <a:pt x="96" y="399"/>
                          <a:pt x="101" y="419"/>
                          <a:pt x="115" y="430"/>
                        </a:cubicBezTo>
                        <a:cubicBezTo>
                          <a:pt x="128" y="441"/>
                          <a:pt x="143" y="448"/>
                          <a:pt x="158" y="454"/>
                        </a:cubicBezTo>
                        <a:cubicBezTo>
                          <a:pt x="175" y="461"/>
                          <a:pt x="189" y="468"/>
                          <a:pt x="205" y="477"/>
                        </a:cubicBezTo>
                        <a:cubicBezTo>
                          <a:pt x="208" y="485"/>
                          <a:pt x="216" y="512"/>
                          <a:pt x="210" y="519"/>
                        </a:cubicBezTo>
                        <a:cubicBezTo>
                          <a:pt x="208" y="521"/>
                          <a:pt x="206" y="571"/>
                          <a:pt x="209" y="571"/>
                        </a:cubicBezTo>
                        <a:cubicBezTo>
                          <a:pt x="207" y="583"/>
                          <a:pt x="196" y="565"/>
                          <a:pt x="206" y="584"/>
                        </a:cubicBezTo>
                        <a:cubicBezTo>
                          <a:pt x="209" y="586"/>
                          <a:pt x="209" y="589"/>
                          <a:pt x="208" y="592"/>
                        </a:cubicBezTo>
                        <a:cubicBezTo>
                          <a:pt x="208" y="593"/>
                          <a:pt x="199" y="609"/>
                          <a:pt x="191" y="604"/>
                        </a:cubicBezTo>
                        <a:cubicBezTo>
                          <a:pt x="192" y="607"/>
                          <a:pt x="194" y="610"/>
                          <a:pt x="197" y="611"/>
                        </a:cubicBezTo>
                        <a:cubicBezTo>
                          <a:pt x="268" y="621"/>
                          <a:pt x="340" y="623"/>
                          <a:pt x="412" y="617"/>
                        </a:cubicBezTo>
                        <a:cubicBezTo>
                          <a:pt x="406" y="614"/>
                          <a:pt x="406" y="609"/>
                          <a:pt x="396" y="610"/>
                        </a:cubicBezTo>
                        <a:cubicBezTo>
                          <a:pt x="422" y="606"/>
                          <a:pt x="444" y="619"/>
                          <a:pt x="469" y="606"/>
                        </a:cubicBezTo>
                        <a:cubicBezTo>
                          <a:pt x="474" y="603"/>
                          <a:pt x="483" y="593"/>
                          <a:pt x="490" y="588"/>
                        </a:cubicBezTo>
                        <a:cubicBezTo>
                          <a:pt x="490" y="589"/>
                          <a:pt x="489" y="589"/>
                          <a:pt x="489" y="589"/>
                        </a:cubicBezTo>
                        <a:cubicBezTo>
                          <a:pt x="503" y="590"/>
                          <a:pt x="536" y="564"/>
                          <a:pt x="538" y="552"/>
                        </a:cubicBezTo>
                        <a:cubicBezTo>
                          <a:pt x="540" y="523"/>
                          <a:pt x="584" y="519"/>
                          <a:pt x="596" y="499"/>
                        </a:cubicBezTo>
                        <a:cubicBezTo>
                          <a:pt x="627" y="496"/>
                          <a:pt x="642" y="506"/>
                          <a:pt x="663" y="488"/>
                        </a:cubicBezTo>
                        <a:cubicBezTo>
                          <a:pt x="680" y="473"/>
                          <a:pt x="685" y="457"/>
                          <a:pt x="696" y="441"/>
                        </a:cubicBezTo>
                        <a:cubicBezTo>
                          <a:pt x="703" y="430"/>
                          <a:pt x="684" y="406"/>
                          <a:pt x="691" y="393"/>
                        </a:cubicBezTo>
                        <a:cubicBezTo>
                          <a:pt x="705" y="390"/>
                          <a:pt x="728" y="387"/>
                          <a:pt x="734" y="375"/>
                        </a:cubicBezTo>
                        <a:cubicBezTo>
                          <a:pt x="761" y="362"/>
                          <a:pt x="797" y="335"/>
                          <a:pt x="788" y="30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šḷiḑé">
                    <a:extLst>
                      <a:ext uri="{FF2B5EF4-FFF2-40B4-BE49-F238E27FC236}">
                        <a16:creationId xmlns:a16="http://schemas.microsoft.com/office/drawing/2014/main" xmlns="" id="{0BDAAEDD-47EA-4C85-847E-F2B0D991AC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54739" y="2190059"/>
                    <a:ext cx="320746" cy="183284"/>
                  </a:xfrm>
                  <a:custGeom>
                    <a:avLst/>
                    <a:gdLst>
                      <a:gd name="T0" fmla="*/ 16 w 228"/>
                      <a:gd name="T1" fmla="*/ 108 h 126"/>
                      <a:gd name="T2" fmla="*/ 39 w 228"/>
                      <a:gd name="T3" fmla="*/ 126 h 126"/>
                      <a:gd name="T4" fmla="*/ 79 w 228"/>
                      <a:gd name="T5" fmla="*/ 87 h 126"/>
                      <a:gd name="T6" fmla="*/ 71 w 228"/>
                      <a:gd name="T7" fmla="*/ 95 h 126"/>
                      <a:gd name="T8" fmla="*/ 76 w 228"/>
                      <a:gd name="T9" fmla="*/ 95 h 126"/>
                      <a:gd name="T10" fmla="*/ 65 w 228"/>
                      <a:gd name="T11" fmla="*/ 108 h 126"/>
                      <a:gd name="T12" fmla="*/ 97 w 228"/>
                      <a:gd name="T13" fmla="*/ 98 h 126"/>
                      <a:gd name="T14" fmla="*/ 138 w 228"/>
                      <a:gd name="T15" fmla="*/ 71 h 126"/>
                      <a:gd name="T16" fmla="*/ 171 w 228"/>
                      <a:gd name="T17" fmla="*/ 58 h 126"/>
                      <a:gd name="T18" fmla="*/ 210 w 228"/>
                      <a:gd name="T19" fmla="*/ 38 h 126"/>
                      <a:gd name="T20" fmla="*/ 195 w 228"/>
                      <a:gd name="T21" fmla="*/ 41 h 126"/>
                      <a:gd name="T22" fmla="*/ 225 w 228"/>
                      <a:gd name="T23" fmla="*/ 22 h 126"/>
                      <a:gd name="T24" fmla="*/ 193 w 228"/>
                      <a:gd name="T25" fmla="*/ 22 h 126"/>
                      <a:gd name="T26" fmla="*/ 196 w 228"/>
                      <a:gd name="T27" fmla="*/ 2 h 126"/>
                      <a:gd name="T28" fmla="*/ 164 w 228"/>
                      <a:gd name="T29" fmla="*/ 29 h 126"/>
                      <a:gd name="T30" fmla="*/ 161 w 228"/>
                      <a:gd name="T31" fmla="*/ 21 h 126"/>
                      <a:gd name="T32" fmla="*/ 137 w 228"/>
                      <a:gd name="T33" fmla="*/ 38 h 126"/>
                      <a:gd name="T34" fmla="*/ 88 w 228"/>
                      <a:gd name="T35" fmla="*/ 55 h 126"/>
                      <a:gd name="T36" fmla="*/ 57 w 228"/>
                      <a:gd name="T37" fmla="*/ 47 h 126"/>
                      <a:gd name="T38" fmla="*/ 49 w 228"/>
                      <a:gd name="T39" fmla="*/ 48 h 126"/>
                      <a:gd name="T40" fmla="*/ 30 w 228"/>
                      <a:gd name="T41" fmla="*/ 66 h 126"/>
                      <a:gd name="T42" fmla="*/ 27 w 228"/>
                      <a:gd name="T43" fmla="*/ 73 h 126"/>
                      <a:gd name="T44" fmla="*/ 17 w 228"/>
                      <a:gd name="T45" fmla="*/ 95 h 126"/>
                      <a:gd name="T46" fmla="*/ 16 w 228"/>
                      <a:gd name="T47" fmla="*/ 108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28" h="126">
                        <a:moveTo>
                          <a:pt x="16" y="108"/>
                        </a:moveTo>
                        <a:cubicBezTo>
                          <a:pt x="31" y="110"/>
                          <a:pt x="29" y="116"/>
                          <a:pt x="39" y="126"/>
                        </a:cubicBezTo>
                        <a:cubicBezTo>
                          <a:pt x="41" y="122"/>
                          <a:pt x="75" y="83"/>
                          <a:pt x="79" y="87"/>
                        </a:cubicBezTo>
                        <a:cubicBezTo>
                          <a:pt x="76" y="89"/>
                          <a:pt x="73" y="92"/>
                          <a:pt x="71" y="95"/>
                        </a:cubicBezTo>
                        <a:cubicBezTo>
                          <a:pt x="73" y="94"/>
                          <a:pt x="74" y="94"/>
                          <a:pt x="76" y="95"/>
                        </a:cubicBezTo>
                        <a:cubicBezTo>
                          <a:pt x="71" y="99"/>
                          <a:pt x="67" y="103"/>
                          <a:pt x="65" y="108"/>
                        </a:cubicBezTo>
                        <a:cubicBezTo>
                          <a:pt x="75" y="108"/>
                          <a:pt x="91" y="101"/>
                          <a:pt x="97" y="98"/>
                        </a:cubicBezTo>
                        <a:cubicBezTo>
                          <a:pt x="112" y="91"/>
                          <a:pt x="125" y="82"/>
                          <a:pt x="138" y="71"/>
                        </a:cubicBezTo>
                        <a:cubicBezTo>
                          <a:pt x="148" y="73"/>
                          <a:pt x="158" y="58"/>
                          <a:pt x="171" y="58"/>
                        </a:cubicBezTo>
                        <a:cubicBezTo>
                          <a:pt x="185" y="57"/>
                          <a:pt x="202" y="50"/>
                          <a:pt x="210" y="38"/>
                        </a:cubicBezTo>
                        <a:cubicBezTo>
                          <a:pt x="205" y="32"/>
                          <a:pt x="198" y="45"/>
                          <a:pt x="195" y="41"/>
                        </a:cubicBezTo>
                        <a:cubicBezTo>
                          <a:pt x="202" y="34"/>
                          <a:pt x="228" y="33"/>
                          <a:pt x="225" y="22"/>
                        </a:cubicBezTo>
                        <a:cubicBezTo>
                          <a:pt x="214" y="19"/>
                          <a:pt x="203" y="28"/>
                          <a:pt x="193" y="22"/>
                        </a:cubicBezTo>
                        <a:cubicBezTo>
                          <a:pt x="200" y="16"/>
                          <a:pt x="196" y="9"/>
                          <a:pt x="196" y="2"/>
                        </a:cubicBezTo>
                        <a:cubicBezTo>
                          <a:pt x="176" y="0"/>
                          <a:pt x="172" y="15"/>
                          <a:pt x="164" y="29"/>
                        </a:cubicBezTo>
                        <a:cubicBezTo>
                          <a:pt x="159" y="29"/>
                          <a:pt x="164" y="21"/>
                          <a:pt x="161" y="21"/>
                        </a:cubicBezTo>
                        <a:cubicBezTo>
                          <a:pt x="151" y="22"/>
                          <a:pt x="146" y="32"/>
                          <a:pt x="137" y="38"/>
                        </a:cubicBezTo>
                        <a:cubicBezTo>
                          <a:pt x="138" y="40"/>
                          <a:pt x="100" y="56"/>
                          <a:pt x="88" y="55"/>
                        </a:cubicBezTo>
                        <a:cubicBezTo>
                          <a:pt x="73" y="53"/>
                          <a:pt x="73" y="45"/>
                          <a:pt x="57" y="47"/>
                        </a:cubicBezTo>
                        <a:cubicBezTo>
                          <a:pt x="54" y="47"/>
                          <a:pt x="52" y="48"/>
                          <a:pt x="49" y="48"/>
                        </a:cubicBezTo>
                        <a:cubicBezTo>
                          <a:pt x="43" y="54"/>
                          <a:pt x="36" y="60"/>
                          <a:pt x="30" y="66"/>
                        </a:cubicBezTo>
                        <a:cubicBezTo>
                          <a:pt x="30" y="67"/>
                          <a:pt x="29" y="70"/>
                          <a:pt x="27" y="73"/>
                        </a:cubicBezTo>
                        <a:cubicBezTo>
                          <a:pt x="19" y="86"/>
                          <a:pt x="18" y="80"/>
                          <a:pt x="17" y="95"/>
                        </a:cubicBezTo>
                        <a:cubicBezTo>
                          <a:pt x="15" y="101"/>
                          <a:pt x="0" y="106"/>
                          <a:pt x="16" y="10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îṡļïḍê">
                    <a:extLst>
                      <a:ext uri="{FF2B5EF4-FFF2-40B4-BE49-F238E27FC236}">
                        <a16:creationId xmlns:a16="http://schemas.microsoft.com/office/drawing/2014/main" xmlns="" id="{E261D57A-BA93-48E0-AD39-E4D2DBE4B2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95827" y="2373342"/>
                    <a:ext cx="26183" cy="13091"/>
                  </a:xfrm>
                  <a:custGeom>
                    <a:avLst/>
                    <a:gdLst>
                      <a:gd name="T0" fmla="*/ 11 w 20"/>
                      <a:gd name="T1" fmla="*/ 1 h 13"/>
                      <a:gd name="T2" fmla="*/ 0 w 20"/>
                      <a:gd name="T3" fmla="*/ 13 h 13"/>
                      <a:gd name="T4" fmla="*/ 20 w 20"/>
                      <a:gd name="T5" fmla="*/ 3 h 13"/>
                      <a:gd name="T6" fmla="*/ 11 w 20"/>
                      <a:gd name="T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3">
                        <a:moveTo>
                          <a:pt x="11" y="1"/>
                        </a:moveTo>
                        <a:cubicBezTo>
                          <a:pt x="8" y="4"/>
                          <a:pt x="4" y="9"/>
                          <a:pt x="0" y="13"/>
                        </a:cubicBezTo>
                        <a:cubicBezTo>
                          <a:pt x="9" y="9"/>
                          <a:pt x="17" y="6"/>
                          <a:pt x="20" y="3"/>
                        </a:cubicBezTo>
                        <a:cubicBezTo>
                          <a:pt x="19" y="1"/>
                          <a:pt x="15" y="0"/>
                          <a:pt x="1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ïs1îḑè">
                    <a:extLst>
                      <a:ext uri="{FF2B5EF4-FFF2-40B4-BE49-F238E27FC236}">
                        <a16:creationId xmlns:a16="http://schemas.microsoft.com/office/drawing/2014/main" xmlns="" id="{34DE1C84-FBB6-4288-8D25-704E71FA6B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65420" y="2883917"/>
                    <a:ext cx="13091" cy="39275"/>
                  </a:xfrm>
                  <a:custGeom>
                    <a:avLst/>
                    <a:gdLst>
                      <a:gd name="T0" fmla="*/ 10 w 11"/>
                      <a:gd name="T1" fmla="*/ 27 h 27"/>
                      <a:gd name="T2" fmla="*/ 5 w 11"/>
                      <a:gd name="T3" fmla="*/ 0 h 27"/>
                      <a:gd name="T4" fmla="*/ 10 w 11"/>
                      <a:gd name="T5" fmla="*/ 27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1" h="27">
                        <a:moveTo>
                          <a:pt x="10" y="27"/>
                        </a:moveTo>
                        <a:cubicBezTo>
                          <a:pt x="11" y="16"/>
                          <a:pt x="9" y="7"/>
                          <a:pt x="5" y="0"/>
                        </a:cubicBezTo>
                        <a:cubicBezTo>
                          <a:pt x="0" y="8"/>
                          <a:pt x="3" y="22"/>
                          <a:pt x="10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îśľiḓè">
                    <a:extLst>
                      <a:ext uri="{FF2B5EF4-FFF2-40B4-BE49-F238E27FC236}">
                        <a16:creationId xmlns:a16="http://schemas.microsoft.com/office/drawing/2014/main" xmlns="" id="{D5F9692A-A39A-4B97-81BF-91CB54F2C9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23224" y="2458438"/>
                    <a:ext cx="130917" cy="216012"/>
                  </a:xfrm>
                  <a:custGeom>
                    <a:avLst/>
                    <a:gdLst>
                      <a:gd name="T0" fmla="*/ 16 w 93"/>
                      <a:gd name="T1" fmla="*/ 52 h 151"/>
                      <a:gd name="T2" fmla="*/ 19 w 93"/>
                      <a:gd name="T3" fmla="*/ 45 h 151"/>
                      <a:gd name="T4" fmla="*/ 46 w 93"/>
                      <a:gd name="T5" fmla="*/ 92 h 151"/>
                      <a:gd name="T6" fmla="*/ 35 w 93"/>
                      <a:gd name="T7" fmla="*/ 92 h 151"/>
                      <a:gd name="T8" fmla="*/ 42 w 93"/>
                      <a:gd name="T9" fmla="*/ 105 h 151"/>
                      <a:gd name="T10" fmla="*/ 34 w 93"/>
                      <a:gd name="T11" fmla="*/ 106 h 151"/>
                      <a:gd name="T12" fmla="*/ 56 w 93"/>
                      <a:gd name="T13" fmla="*/ 127 h 151"/>
                      <a:gd name="T14" fmla="*/ 45 w 93"/>
                      <a:gd name="T15" fmla="*/ 122 h 151"/>
                      <a:gd name="T16" fmla="*/ 58 w 93"/>
                      <a:gd name="T17" fmla="*/ 144 h 151"/>
                      <a:gd name="T18" fmla="*/ 59 w 93"/>
                      <a:gd name="T19" fmla="*/ 138 h 151"/>
                      <a:gd name="T20" fmla="*/ 93 w 93"/>
                      <a:gd name="T21" fmla="*/ 151 h 151"/>
                      <a:gd name="T22" fmla="*/ 91 w 93"/>
                      <a:gd name="T23" fmla="*/ 128 h 151"/>
                      <a:gd name="T24" fmla="*/ 63 w 93"/>
                      <a:gd name="T25" fmla="*/ 89 h 151"/>
                      <a:gd name="T26" fmla="*/ 35 w 93"/>
                      <a:gd name="T27" fmla="*/ 51 h 151"/>
                      <a:gd name="T28" fmla="*/ 15 w 93"/>
                      <a:gd name="T29" fmla="*/ 18 h 151"/>
                      <a:gd name="T30" fmla="*/ 21 w 93"/>
                      <a:gd name="T31" fmla="*/ 13 h 151"/>
                      <a:gd name="T32" fmla="*/ 0 w 93"/>
                      <a:gd name="T33" fmla="*/ 0 h 151"/>
                      <a:gd name="T34" fmla="*/ 3 w 93"/>
                      <a:gd name="T35" fmla="*/ 11 h 151"/>
                      <a:gd name="T36" fmla="*/ 0 w 93"/>
                      <a:gd name="T37" fmla="*/ 10 h 151"/>
                      <a:gd name="T38" fmla="*/ 16 w 93"/>
                      <a:gd name="T39" fmla="*/ 52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93" h="151">
                        <a:moveTo>
                          <a:pt x="16" y="52"/>
                        </a:moveTo>
                        <a:cubicBezTo>
                          <a:pt x="14" y="50"/>
                          <a:pt x="16" y="40"/>
                          <a:pt x="19" y="45"/>
                        </a:cubicBezTo>
                        <a:cubicBezTo>
                          <a:pt x="7" y="57"/>
                          <a:pt x="48" y="76"/>
                          <a:pt x="46" y="92"/>
                        </a:cubicBezTo>
                        <a:cubicBezTo>
                          <a:pt x="43" y="90"/>
                          <a:pt x="39" y="90"/>
                          <a:pt x="35" y="92"/>
                        </a:cubicBezTo>
                        <a:cubicBezTo>
                          <a:pt x="37" y="96"/>
                          <a:pt x="39" y="101"/>
                          <a:pt x="42" y="105"/>
                        </a:cubicBezTo>
                        <a:cubicBezTo>
                          <a:pt x="39" y="106"/>
                          <a:pt x="36" y="106"/>
                          <a:pt x="34" y="106"/>
                        </a:cubicBezTo>
                        <a:cubicBezTo>
                          <a:pt x="35" y="119"/>
                          <a:pt x="51" y="117"/>
                          <a:pt x="56" y="127"/>
                        </a:cubicBezTo>
                        <a:cubicBezTo>
                          <a:pt x="52" y="126"/>
                          <a:pt x="48" y="124"/>
                          <a:pt x="45" y="122"/>
                        </a:cubicBezTo>
                        <a:cubicBezTo>
                          <a:pt x="37" y="151"/>
                          <a:pt x="36" y="129"/>
                          <a:pt x="58" y="144"/>
                        </a:cubicBezTo>
                        <a:cubicBezTo>
                          <a:pt x="57" y="142"/>
                          <a:pt x="58" y="140"/>
                          <a:pt x="59" y="138"/>
                        </a:cubicBezTo>
                        <a:cubicBezTo>
                          <a:pt x="71" y="142"/>
                          <a:pt x="78" y="148"/>
                          <a:pt x="93" y="151"/>
                        </a:cubicBezTo>
                        <a:cubicBezTo>
                          <a:pt x="93" y="149"/>
                          <a:pt x="92" y="131"/>
                          <a:pt x="91" y="128"/>
                        </a:cubicBezTo>
                        <a:cubicBezTo>
                          <a:pt x="86" y="116"/>
                          <a:pt x="71" y="101"/>
                          <a:pt x="63" y="89"/>
                        </a:cubicBezTo>
                        <a:cubicBezTo>
                          <a:pt x="55" y="76"/>
                          <a:pt x="44" y="63"/>
                          <a:pt x="35" y="51"/>
                        </a:cubicBezTo>
                        <a:cubicBezTo>
                          <a:pt x="33" y="27"/>
                          <a:pt x="25" y="35"/>
                          <a:pt x="15" y="18"/>
                        </a:cubicBezTo>
                        <a:cubicBezTo>
                          <a:pt x="18" y="17"/>
                          <a:pt x="20" y="16"/>
                          <a:pt x="21" y="13"/>
                        </a:cubicBezTo>
                        <a:cubicBezTo>
                          <a:pt x="14" y="8"/>
                          <a:pt x="7" y="4"/>
                          <a:pt x="0" y="0"/>
                        </a:cubicBezTo>
                        <a:cubicBezTo>
                          <a:pt x="0" y="4"/>
                          <a:pt x="1" y="8"/>
                          <a:pt x="3" y="11"/>
                        </a:cubicBezTo>
                        <a:cubicBezTo>
                          <a:pt x="2" y="11"/>
                          <a:pt x="1" y="10"/>
                          <a:pt x="0" y="10"/>
                        </a:cubicBezTo>
                        <a:cubicBezTo>
                          <a:pt x="1" y="18"/>
                          <a:pt x="8" y="51"/>
                          <a:pt x="16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ïṧḻiďé">
                    <a:extLst>
                      <a:ext uri="{FF2B5EF4-FFF2-40B4-BE49-F238E27FC236}">
                        <a16:creationId xmlns:a16="http://schemas.microsoft.com/office/drawing/2014/main" xmlns="" id="{C18B5713-3C8A-44FC-9C7E-1BD4B5214A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1582" y="2648267"/>
                    <a:ext cx="438571" cy="1165160"/>
                  </a:xfrm>
                  <a:custGeom>
                    <a:avLst/>
                    <a:gdLst>
                      <a:gd name="T0" fmla="*/ 285 w 307"/>
                      <a:gd name="T1" fmla="*/ 336 h 822"/>
                      <a:gd name="T2" fmla="*/ 268 w 307"/>
                      <a:gd name="T3" fmla="*/ 314 h 822"/>
                      <a:gd name="T4" fmla="*/ 253 w 307"/>
                      <a:gd name="T5" fmla="*/ 255 h 822"/>
                      <a:gd name="T6" fmla="*/ 223 w 307"/>
                      <a:gd name="T7" fmla="*/ 252 h 822"/>
                      <a:gd name="T8" fmla="*/ 191 w 307"/>
                      <a:gd name="T9" fmla="*/ 262 h 822"/>
                      <a:gd name="T10" fmla="*/ 143 w 307"/>
                      <a:gd name="T11" fmla="*/ 255 h 822"/>
                      <a:gd name="T12" fmla="*/ 164 w 307"/>
                      <a:gd name="T13" fmla="*/ 245 h 822"/>
                      <a:gd name="T14" fmla="*/ 187 w 307"/>
                      <a:gd name="T15" fmla="*/ 219 h 822"/>
                      <a:gd name="T16" fmla="*/ 183 w 307"/>
                      <a:gd name="T17" fmla="*/ 201 h 822"/>
                      <a:gd name="T18" fmla="*/ 191 w 307"/>
                      <a:gd name="T19" fmla="*/ 179 h 822"/>
                      <a:gd name="T20" fmla="*/ 205 w 307"/>
                      <a:gd name="T21" fmla="*/ 147 h 822"/>
                      <a:gd name="T22" fmla="*/ 222 w 307"/>
                      <a:gd name="T23" fmla="*/ 160 h 822"/>
                      <a:gd name="T24" fmla="*/ 232 w 307"/>
                      <a:gd name="T25" fmla="*/ 147 h 822"/>
                      <a:gd name="T26" fmla="*/ 257 w 307"/>
                      <a:gd name="T27" fmla="*/ 203 h 822"/>
                      <a:gd name="T28" fmla="*/ 258 w 307"/>
                      <a:gd name="T29" fmla="*/ 204 h 822"/>
                      <a:gd name="T30" fmla="*/ 176 w 307"/>
                      <a:gd name="T31" fmla="*/ 0 h 822"/>
                      <a:gd name="T32" fmla="*/ 170 w 307"/>
                      <a:gd name="T33" fmla="*/ 18 h 822"/>
                      <a:gd name="T34" fmla="*/ 154 w 307"/>
                      <a:gd name="T35" fmla="*/ 31 h 822"/>
                      <a:gd name="T36" fmla="*/ 144 w 307"/>
                      <a:gd name="T37" fmla="*/ 28 h 822"/>
                      <a:gd name="T38" fmla="*/ 136 w 307"/>
                      <a:gd name="T39" fmla="*/ 24 h 822"/>
                      <a:gd name="T40" fmla="*/ 141 w 307"/>
                      <a:gd name="T41" fmla="*/ 41 h 822"/>
                      <a:gd name="T42" fmla="*/ 114 w 307"/>
                      <a:gd name="T43" fmla="*/ 32 h 822"/>
                      <a:gd name="T44" fmla="*/ 151 w 307"/>
                      <a:gd name="T45" fmla="*/ 81 h 822"/>
                      <a:gd name="T46" fmla="*/ 159 w 307"/>
                      <a:gd name="T47" fmla="*/ 130 h 822"/>
                      <a:gd name="T48" fmla="*/ 86 w 307"/>
                      <a:gd name="T49" fmla="*/ 114 h 822"/>
                      <a:gd name="T50" fmla="*/ 97 w 307"/>
                      <a:gd name="T51" fmla="*/ 160 h 822"/>
                      <a:gd name="T52" fmla="*/ 93 w 307"/>
                      <a:gd name="T53" fmla="*/ 198 h 822"/>
                      <a:gd name="T54" fmla="*/ 124 w 307"/>
                      <a:gd name="T55" fmla="*/ 230 h 822"/>
                      <a:gd name="T56" fmla="*/ 120 w 307"/>
                      <a:gd name="T57" fmla="*/ 288 h 822"/>
                      <a:gd name="T58" fmla="*/ 101 w 307"/>
                      <a:gd name="T59" fmla="*/ 322 h 822"/>
                      <a:gd name="T60" fmla="*/ 94 w 307"/>
                      <a:gd name="T61" fmla="*/ 368 h 822"/>
                      <a:gd name="T62" fmla="*/ 65 w 307"/>
                      <a:gd name="T63" fmla="*/ 397 h 822"/>
                      <a:gd name="T64" fmla="*/ 41 w 307"/>
                      <a:gd name="T65" fmla="*/ 446 h 822"/>
                      <a:gd name="T66" fmla="*/ 16 w 307"/>
                      <a:gd name="T67" fmla="*/ 481 h 822"/>
                      <a:gd name="T68" fmla="*/ 12 w 307"/>
                      <a:gd name="T69" fmla="*/ 515 h 822"/>
                      <a:gd name="T70" fmla="*/ 19 w 307"/>
                      <a:gd name="T71" fmla="*/ 517 h 822"/>
                      <a:gd name="T72" fmla="*/ 24 w 307"/>
                      <a:gd name="T73" fmla="*/ 560 h 822"/>
                      <a:gd name="T74" fmla="*/ 13 w 307"/>
                      <a:gd name="T75" fmla="*/ 608 h 822"/>
                      <a:gd name="T76" fmla="*/ 12 w 307"/>
                      <a:gd name="T77" fmla="*/ 645 h 822"/>
                      <a:gd name="T78" fmla="*/ 30 w 307"/>
                      <a:gd name="T79" fmla="*/ 671 h 822"/>
                      <a:gd name="T80" fmla="*/ 53 w 307"/>
                      <a:gd name="T81" fmla="*/ 726 h 822"/>
                      <a:gd name="T82" fmla="*/ 97 w 307"/>
                      <a:gd name="T83" fmla="*/ 769 h 822"/>
                      <a:gd name="T84" fmla="*/ 131 w 307"/>
                      <a:gd name="T85" fmla="*/ 765 h 822"/>
                      <a:gd name="T86" fmla="*/ 165 w 307"/>
                      <a:gd name="T87" fmla="*/ 758 h 822"/>
                      <a:gd name="T88" fmla="*/ 221 w 307"/>
                      <a:gd name="T89" fmla="*/ 721 h 822"/>
                      <a:gd name="T90" fmla="*/ 227 w 307"/>
                      <a:gd name="T91" fmla="*/ 746 h 822"/>
                      <a:gd name="T92" fmla="*/ 244 w 307"/>
                      <a:gd name="T93" fmla="*/ 735 h 822"/>
                      <a:gd name="T94" fmla="*/ 230 w 307"/>
                      <a:gd name="T95" fmla="*/ 819 h 822"/>
                      <a:gd name="T96" fmla="*/ 230 w 307"/>
                      <a:gd name="T97" fmla="*/ 822 h 822"/>
                      <a:gd name="T98" fmla="*/ 285 w 307"/>
                      <a:gd name="T99" fmla="*/ 336 h 8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307" h="822">
                        <a:moveTo>
                          <a:pt x="285" y="336"/>
                        </a:moveTo>
                        <a:cubicBezTo>
                          <a:pt x="280" y="325"/>
                          <a:pt x="273" y="315"/>
                          <a:pt x="268" y="314"/>
                        </a:cubicBezTo>
                        <a:cubicBezTo>
                          <a:pt x="256" y="312"/>
                          <a:pt x="277" y="257"/>
                          <a:pt x="253" y="255"/>
                        </a:cubicBezTo>
                        <a:cubicBezTo>
                          <a:pt x="246" y="261"/>
                          <a:pt x="231" y="254"/>
                          <a:pt x="223" y="252"/>
                        </a:cubicBezTo>
                        <a:cubicBezTo>
                          <a:pt x="209" y="249"/>
                          <a:pt x="200" y="253"/>
                          <a:pt x="191" y="262"/>
                        </a:cubicBezTo>
                        <a:cubicBezTo>
                          <a:pt x="192" y="265"/>
                          <a:pt x="152" y="273"/>
                          <a:pt x="143" y="255"/>
                        </a:cubicBezTo>
                        <a:cubicBezTo>
                          <a:pt x="138" y="244"/>
                          <a:pt x="159" y="245"/>
                          <a:pt x="164" y="245"/>
                        </a:cubicBezTo>
                        <a:cubicBezTo>
                          <a:pt x="182" y="246"/>
                          <a:pt x="179" y="230"/>
                          <a:pt x="187" y="219"/>
                        </a:cubicBezTo>
                        <a:cubicBezTo>
                          <a:pt x="192" y="212"/>
                          <a:pt x="187" y="209"/>
                          <a:pt x="183" y="201"/>
                        </a:cubicBezTo>
                        <a:cubicBezTo>
                          <a:pt x="186" y="194"/>
                          <a:pt x="189" y="187"/>
                          <a:pt x="191" y="179"/>
                        </a:cubicBezTo>
                        <a:cubicBezTo>
                          <a:pt x="216" y="182"/>
                          <a:pt x="194" y="154"/>
                          <a:pt x="205" y="147"/>
                        </a:cubicBezTo>
                        <a:cubicBezTo>
                          <a:pt x="210" y="153"/>
                          <a:pt x="216" y="157"/>
                          <a:pt x="222" y="160"/>
                        </a:cubicBezTo>
                        <a:cubicBezTo>
                          <a:pt x="224" y="155"/>
                          <a:pt x="228" y="151"/>
                          <a:pt x="232" y="147"/>
                        </a:cubicBezTo>
                        <a:cubicBezTo>
                          <a:pt x="244" y="164"/>
                          <a:pt x="248" y="185"/>
                          <a:pt x="257" y="203"/>
                        </a:cubicBezTo>
                        <a:cubicBezTo>
                          <a:pt x="258" y="203"/>
                          <a:pt x="258" y="203"/>
                          <a:pt x="258" y="204"/>
                        </a:cubicBezTo>
                        <a:cubicBezTo>
                          <a:pt x="238" y="133"/>
                          <a:pt x="211" y="65"/>
                          <a:pt x="176" y="0"/>
                        </a:cubicBezTo>
                        <a:cubicBezTo>
                          <a:pt x="172" y="3"/>
                          <a:pt x="169" y="10"/>
                          <a:pt x="170" y="18"/>
                        </a:cubicBezTo>
                        <a:cubicBezTo>
                          <a:pt x="158" y="12"/>
                          <a:pt x="160" y="27"/>
                          <a:pt x="154" y="31"/>
                        </a:cubicBezTo>
                        <a:cubicBezTo>
                          <a:pt x="148" y="35"/>
                          <a:pt x="146" y="32"/>
                          <a:pt x="144" y="28"/>
                        </a:cubicBezTo>
                        <a:cubicBezTo>
                          <a:pt x="142" y="26"/>
                          <a:pt x="140" y="24"/>
                          <a:pt x="136" y="24"/>
                        </a:cubicBezTo>
                        <a:cubicBezTo>
                          <a:pt x="139" y="29"/>
                          <a:pt x="141" y="35"/>
                          <a:pt x="141" y="41"/>
                        </a:cubicBezTo>
                        <a:cubicBezTo>
                          <a:pt x="130" y="33"/>
                          <a:pt x="128" y="34"/>
                          <a:pt x="114" y="32"/>
                        </a:cubicBezTo>
                        <a:cubicBezTo>
                          <a:pt x="113" y="46"/>
                          <a:pt x="143" y="69"/>
                          <a:pt x="151" y="81"/>
                        </a:cubicBezTo>
                        <a:cubicBezTo>
                          <a:pt x="157" y="90"/>
                          <a:pt x="165" y="120"/>
                          <a:pt x="159" y="130"/>
                        </a:cubicBezTo>
                        <a:cubicBezTo>
                          <a:pt x="144" y="119"/>
                          <a:pt x="98" y="102"/>
                          <a:pt x="86" y="114"/>
                        </a:cubicBezTo>
                        <a:cubicBezTo>
                          <a:pt x="84" y="122"/>
                          <a:pt x="95" y="151"/>
                          <a:pt x="97" y="160"/>
                        </a:cubicBezTo>
                        <a:cubicBezTo>
                          <a:pt x="98" y="168"/>
                          <a:pt x="96" y="191"/>
                          <a:pt x="93" y="198"/>
                        </a:cubicBezTo>
                        <a:cubicBezTo>
                          <a:pt x="115" y="211"/>
                          <a:pt x="87" y="237"/>
                          <a:pt x="124" y="230"/>
                        </a:cubicBezTo>
                        <a:cubicBezTo>
                          <a:pt x="140" y="249"/>
                          <a:pt x="140" y="274"/>
                          <a:pt x="120" y="288"/>
                        </a:cubicBezTo>
                        <a:cubicBezTo>
                          <a:pt x="103" y="301"/>
                          <a:pt x="111" y="309"/>
                          <a:pt x="101" y="322"/>
                        </a:cubicBezTo>
                        <a:cubicBezTo>
                          <a:pt x="90" y="336"/>
                          <a:pt x="108" y="351"/>
                          <a:pt x="94" y="368"/>
                        </a:cubicBezTo>
                        <a:cubicBezTo>
                          <a:pt x="84" y="379"/>
                          <a:pt x="69" y="384"/>
                          <a:pt x="65" y="397"/>
                        </a:cubicBezTo>
                        <a:cubicBezTo>
                          <a:pt x="59" y="416"/>
                          <a:pt x="41" y="423"/>
                          <a:pt x="41" y="446"/>
                        </a:cubicBezTo>
                        <a:cubicBezTo>
                          <a:pt x="23" y="454"/>
                          <a:pt x="28" y="469"/>
                          <a:pt x="16" y="481"/>
                        </a:cubicBezTo>
                        <a:cubicBezTo>
                          <a:pt x="6" y="490"/>
                          <a:pt x="14" y="504"/>
                          <a:pt x="12" y="515"/>
                        </a:cubicBezTo>
                        <a:cubicBezTo>
                          <a:pt x="15" y="515"/>
                          <a:pt x="17" y="515"/>
                          <a:pt x="19" y="517"/>
                        </a:cubicBezTo>
                        <a:cubicBezTo>
                          <a:pt x="23" y="523"/>
                          <a:pt x="25" y="553"/>
                          <a:pt x="24" y="560"/>
                        </a:cubicBezTo>
                        <a:cubicBezTo>
                          <a:pt x="23" y="571"/>
                          <a:pt x="20" y="599"/>
                          <a:pt x="13" y="608"/>
                        </a:cubicBezTo>
                        <a:cubicBezTo>
                          <a:pt x="0" y="624"/>
                          <a:pt x="16" y="629"/>
                          <a:pt x="12" y="645"/>
                        </a:cubicBezTo>
                        <a:cubicBezTo>
                          <a:pt x="8" y="657"/>
                          <a:pt x="15" y="674"/>
                          <a:pt x="30" y="671"/>
                        </a:cubicBezTo>
                        <a:cubicBezTo>
                          <a:pt x="21" y="689"/>
                          <a:pt x="58" y="701"/>
                          <a:pt x="53" y="726"/>
                        </a:cubicBezTo>
                        <a:cubicBezTo>
                          <a:pt x="58" y="741"/>
                          <a:pt x="84" y="757"/>
                          <a:pt x="97" y="769"/>
                        </a:cubicBezTo>
                        <a:cubicBezTo>
                          <a:pt x="111" y="781"/>
                          <a:pt x="121" y="773"/>
                          <a:pt x="131" y="765"/>
                        </a:cubicBezTo>
                        <a:cubicBezTo>
                          <a:pt x="141" y="757"/>
                          <a:pt x="151" y="750"/>
                          <a:pt x="165" y="758"/>
                        </a:cubicBezTo>
                        <a:cubicBezTo>
                          <a:pt x="170" y="762"/>
                          <a:pt x="213" y="726"/>
                          <a:pt x="221" y="721"/>
                        </a:cubicBezTo>
                        <a:cubicBezTo>
                          <a:pt x="227" y="727"/>
                          <a:pt x="225" y="739"/>
                          <a:pt x="227" y="746"/>
                        </a:cubicBezTo>
                        <a:cubicBezTo>
                          <a:pt x="234" y="745"/>
                          <a:pt x="240" y="741"/>
                          <a:pt x="244" y="735"/>
                        </a:cubicBezTo>
                        <a:cubicBezTo>
                          <a:pt x="250" y="766"/>
                          <a:pt x="228" y="790"/>
                          <a:pt x="230" y="819"/>
                        </a:cubicBezTo>
                        <a:cubicBezTo>
                          <a:pt x="230" y="820"/>
                          <a:pt x="230" y="821"/>
                          <a:pt x="230" y="822"/>
                        </a:cubicBezTo>
                        <a:cubicBezTo>
                          <a:pt x="289" y="666"/>
                          <a:pt x="307" y="499"/>
                          <a:pt x="285" y="33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iṡḻiḑé">
                    <a:extLst>
                      <a:ext uri="{FF2B5EF4-FFF2-40B4-BE49-F238E27FC236}">
                        <a16:creationId xmlns:a16="http://schemas.microsoft.com/office/drawing/2014/main" xmlns="" id="{810E7C52-87BD-462B-8122-02030D0C22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3949" y="2517350"/>
                    <a:ext cx="98188" cy="104734"/>
                  </a:xfrm>
                  <a:custGeom>
                    <a:avLst/>
                    <a:gdLst>
                      <a:gd name="T0" fmla="*/ 7 w 70"/>
                      <a:gd name="T1" fmla="*/ 46 h 72"/>
                      <a:gd name="T2" fmla="*/ 45 w 70"/>
                      <a:gd name="T3" fmla="*/ 33 h 72"/>
                      <a:gd name="T4" fmla="*/ 21 w 70"/>
                      <a:gd name="T5" fmla="*/ 1 h 72"/>
                      <a:gd name="T6" fmla="*/ 13 w 70"/>
                      <a:gd name="T7" fmla="*/ 9 h 72"/>
                      <a:gd name="T8" fmla="*/ 20 w 70"/>
                      <a:gd name="T9" fmla="*/ 14 h 72"/>
                      <a:gd name="T10" fmla="*/ 4 w 70"/>
                      <a:gd name="T11" fmla="*/ 9 h 72"/>
                      <a:gd name="T12" fmla="*/ 7 w 70"/>
                      <a:gd name="T13" fmla="*/ 46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0" h="72">
                        <a:moveTo>
                          <a:pt x="7" y="46"/>
                        </a:moveTo>
                        <a:cubicBezTo>
                          <a:pt x="23" y="72"/>
                          <a:pt x="70" y="68"/>
                          <a:pt x="45" y="33"/>
                        </a:cubicBezTo>
                        <a:cubicBezTo>
                          <a:pt x="58" y="32"/>
                          <a:pt x="29" y="0"/>
                          <a:pt x="21" y="1"/>
                        </a:cubicBezTo>
                        <a:cubicBezTo>
                          <a:pt x="18" y="3"/>
                          <a:pt x="16" y="6"/>
                          <a:pt x="13" y="9"/>
                        </a:cubicBezTo>
                        <a:cubicBezTo>
                          <a:pt x="17" y="10"/>
                          <a:pt x="19" y="11"/>
                          <a:pt x="20" y="14"/>
                        </a:cubicBezTo>
                        <a:cubicBezTo>
                          <a:pt x="14" y="14"/>
                          <a:pt x="10" y="10"/>
                          <a:pt x="4" y="9"/>
                        </a:cubicBezTo>
                        <a:cubicBezTo>
                          <a:pt x="0" y="17"/>
                          <a:pt x="26" y="49"/>
                          <a:pt x="7" y="4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íśḷíḋe">
                    <a:extLst>
                      <a:ext uri="{FF2B5EF4-FFF2-40B4-BE49-F238E27FC236}">
                        <a16:creationId xmlns:a16="http://schemas.microsoft.com/office/drawing/2014/main" xmlns="" id="{19258EF7-E6A4-43A7-9DC3-CB38C95D4B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43161" y="1915134"/>
                    <a:ext cx="752771" cy="438571"/>
                  </a:xfrm>
                  <a:custGeom>
                    <a:avLst/>
                    <a:gdLst>
                      <a:gd name="T0" fmla="*/ 50 w 533"/>
                      <a:gd name="T1" fmla="*/ 1 h 311"/>
                      <a:gd name="T2" fmla="*/ 24 w 533"/>
                      <a:gd name="T3" fmla="*/ 12 h 311"/>
                      <a:gd name="T4" fmla="*/ 0 w 533"/>
                      <a:gd name="T5" fmla="*/ 16 h 311"/>
                      <a:gd name="T6" fmla="*/ 21 w 533"/>
                      <a:gd name="T7" fmla="*/ 30 h 311"/>
                      <a:gd name="T8" fmla="*/ 112 w 533"/>
                      <a:gd name="T9" fmla="*/ 56 h 311"/>
                      <a:gd name="T10" fmla="*/ 131 w 533"/>
                      <a:gd name="T11" fmla="*/ 57 h 311"/>
                      <a:gd name="T12" fmla="*/ 132 w 533"/>
                      <a:gd name="T13" fmla="*/ 64 h 311"/>
                      <a:gd name="T14" fmla="*/ 132 w 533"/>
                      <a:gd name="T15" fmla="*/ 71 h 311"/>
                      <a:gd name="T16" fmla="*/ 130 w 533"/>
                      <a:gd name="T17" fmla="*/ 73 h 311"/>
                      <a:gd name="T18" fmla="*/ 165 w 533"/>
                      <a:gd name="T19" fmla="*/ 75 h 311"/>
                      <a:gd name="T20" fmla="*/ 161 w 533"/>
                      <a:gd name="T21" fmla="*/ 79 h 311"/>
                      <a:gd name="T22" fmla="*/ 194 w 533"/>
                      <a:gd name="T23" fmla="*/ 92 h 311"/>
                      <a:gd name="T24" fmla="*/ 145 w 533"/>
                      <a:gd name="T25" fmla="*/ 90 h 311"/>
                      <a:gd name="T26" fmla="*/ 135 w 533"/>
                      <a:gd name="T27" fmla="*/ 117 h 311"/>
                      <a:gd name="T28" fmla="*/ 175 w 533"/>
                      <a:gd name="T29" fmla="*/ 99 h 311"/>
                      <a:gd name="T30" fmla="*/ 192 w 533"/>
                      <a:gd name="T31" fmla="*/ 106 h 311"/>
                      <a:gd name="T32" fmla="*/ 202 w 533"/>
                      <a:gd name="T33" fmla="*/ 109 h 311"/>
                      <a:gd name="T34" fmla="*/ 159 w 533"/>
                      <a:gd name="T35" fmla="*/ 141 h 311"/>
                      <a:gd name="T36" fmla="*/ 158 w 533"/>
                      <a:gd name="T37" fmla="*/ 150 h 311"/>
                      <a:gd name="T38" fmla="*/ 194 w 533"/>
                      <a:gd name="T39" fmla="*/ 176 h 311"/>
                      <a:gd name="T40" fmla="*/ 196 w 533"/>
                      <a:gd name="T41" fmla="*/ 205 h 311"/>
                      <a:gd name="T42" fmla="*/ 214 w 533"/>
                      <a:gd name="T43" fmla="*/ 226 h 311"/>
                      <a:gd name="T44" fmla="*/ 230 w 533"/>
                      <a:gd name="T45" fmla="*/ 261 h 311"/>
                      <a:gd name="T46" fmla="*/ 265 w 533"/>
                      <a:gd name="T47" fmla="*/ 266 h 311"/>
                      <a:gd name="T48" fmla="*/ 265 w 533"/>
                      <a:gd name="T49" fmla="*/ 266 h 311"/>
                      <a:gd name="T50" fmla="*/ 296 w 533"/>
                      <a:gd name="T51" fmla="*/ 283 h 311"/>
                      <a:gd name="T52" fmla="*/ 329 w 533"/>
                      <a:gd name="T53" fmla="*/ 286 h 311"/>
                      <a:gd name="T54" fmla="*/ 337 w 533"/>
                      <a:gd name="T55" fmla="*/ 284 h 311"/>
                      <a:gd name="T56" fmla="*/ 345 w 533"/>
                      <a:gd name="T57" fmla="*/ 295 h 311"/>
                      <a:gd name="T58" fmla="*/ 383 w 533"/>
                      <a:gd name="T59" fmla="*/ 311 h 311"/>
                      <a:gd name="T60" fmla="*/ 413 w 533"/>
                      <a:gd name="T61" fmla="*/ 308 h 311"/>
                      <a:gd name="T62" fmla="*/ 411 w 533"/>
                      <a:gd name="T63" fmla="*/ 301 h 311"/>
                      <a:gd name="T64" fmla="*/ 413 w 533"/>
                      <a:gd name="T65" fmla="*/ 274 h 311"/>
                      <a:gd name="T66" fmla="*/ 410 w 533"/>
                      <a:gd name="T67" fmla="*/ 244 h 311"/>
                      <a:gd name="T68" fmla="*/ 426 w 533"/>
                      <a:gd name="T69" fmla="*/ 224 h 311"/>
                      <a:gd name="T70" fmla="*/ 421 w 533"/>
                      <a:gd name="T71" fmla="*/ 211 h 311"/>
                      <a:gd name="T72" fmla="*/ 421 w 533"/>
                      <a:gd name="T73" fmla="*/ 198 h 311"/>
                      <a:gd name="T74" fmla="*/ 469 w 533"/>
                      <a:gd name="T75" fmla="*/ 207 h 311"/>
                      <a:gd name="T76" fmla="*/ 481 w 533"/>
                      <a:gd name="T77" fmla="*/ 181 h 311"/>
                      <a:gd name="T78" fmla="*/ 510 w 533"/>
                      <a:gd name="T79" fmla="*/ 156 h 311"/>
                      <a:gd name="T80" fmla="*/ 76 w 533"/>
                      <a:gd name="T81" fmla="*/ 0 h 3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33" h="311">
                        <a:moveTo>
                          <a:pt x="76" y="0"/>
                        </a:moveTo>
                        <a:cubicBezTo>
                          <a:pt x="68" y="1"/>
                          <a:pt x="59" y="1"/>
                          <a:pt x="50" y="1"/>
                        </a:cubicBezTo>
                        <a:cubicBezTo>
                          <a:pt x="34" y="1"/>
                          <a:pt x="17" y="0"/>
                          <a:pt x="4" y="8"/>
                        </a:cubicBezTo>
                        <a:cubicBezTo>
                          <a:pt x="11" y="7"/>
                          <a:pt x="18" y="9"/>
                          <a:pt x="24" y="12"/>
                        </a:cubicBezTo>
                        <a:cubicBezTo>
                          <a:pt x="23" y="13"/>
                          <a:pt x="20" y="12"/>
                          <a:pt x="17" y="12"/>
                        </a:cubicBezTo>
                        <a:cubicBezTo>
                          <a:pt x="11" y="12"/>
                          <a:pt x="3" y="11"/>
                          <a:pt x="0" y="16"/>
                        </a:cubicBezTo>
                        <a:cubicBezTo>
                          <a:pt x="5" y="17"/>
                          <a:pt x="7" y="17"/>
                          <a:pt x="8" y="16"/>
                        </a:cubicBezTo>
                        <a:cubicBezTo>
                          <a:pt x="10" y="16"/>
                          <a:pt x="23" y="25"/>
                          <a:pt x="21" y="30"/>
                        </a:cubicBezTo>
                        <a:cubicBezTo>
                          <a:pt x="62" y="35"/>
                          <a:pt x="90" y="14"/>
                          <a:pt x="126" y="41"/>
                        </a:cubicBezTo>
                        <a:cubicBezTo>
                          <a:pt x="126" y="43"/>
                          <a:pt x="109" y="54"/>
                          <a:pt x="112" y="56"/>
                        </a:cubicBezTo>
                        <a:cubicBezTo>
                          <a:pt x="124" y="53"/>
                          <a:pt x="127" y="51"/>
                          <a:pt x="137" y="53"/>
                        </a:cubicBezTo>
                        <a:cubicBezTo>
                          <a:pt x="135" y="54"/>
                          <a:pt x="132" y="55"/>
                          <a:pt x="131" y="57"/>
                        </a:cubicBezTo>
                        <a:cubicBezTo>
                          <a:pt x="136" y="57"/>
                          <a:pt x="142" y="59"/>
                          <a:pt x="146" y="63"/>
                        </a:cubicBezTo>
                        <a:cubicBezTo>
                          <a:pt x="146" y="63"/>
                          <a:pt x="130" y="63"/>
                          <a:pt x="132" y="64"/>
                        </a:cubicBezTo>
                        <a:cubicBezTo>
                          <a:pt x="135" y="63"/>
                          <a:pt x="138" y="64"/>
                          <a:pt x="140" y="66"/>
                        </a:cubicBezTo>
                        <a:cubicBezTo>
                          <a:pt x="137" y="67"/>
                          <a:pt x="134" y="68"/>
                          <a:pt x="132" y="71"/>
                        </a:cubicBezTo>
                        <a:cubicBezTo>
                          <a:pt x="134" y="70"/>
                          <a:pt x="136" y="71"/>
                          <a:pt x="137" y="72"/>
                        </a:cubicBezTo>
                        <a:cubicBezTo>
                          <a:pt x="134" y="72"/>
                          <a:pt x="132" y="72"/>
                          <a:pt x="130" y="73"/>
                        </a:cubicBezTo>
                        <a:cubicBezTo>
                          <a:pt x="122" y="76"/>
                          <a:pt x="150" y="78"/>
                          <a:pt x="161" y="77"/>
                        </a:cubicBezTo>
                        <a:cubicBezTo>
                          <a:pt x="162" y="75"/>
                          <a:pt x="163" y="75"/>
                          <a:pt x="165" y="75"/>
                        </a:cubicBezTo>
                        <a:cubicBezTo>
                          <a:pt x="166" y="76"/>
                          <a:pt x="164" y="77"/>
                          <a:pt x="161" y="77"/>
                        </a:cubicBezTo>
                        <a:cubicBezTo>
                          <a:pt x="161" y="78"/>
                          <a:pt x="161" y="78"/>
                          <a:pt x="161" y="79"/>
                        </a:cubicBezTo>
                        <a:cubicBezTo>
                          <a:pt x="172" y="82"/>
                          <a:pt x="190" y="81"/>
                          <a:pt x="196" y="90"/>
                        </a:cubicBezTo>
                        <a:cubicBezTo>
                          <a:pt x="192" y="89"/>
                          <a:pt x="193" y="90"/>
                          <a:pt x="194" y="92"/>
                        </a:cubicBezTo>
                        <a:cubicBezTo>
                          <a:pt x="195" y="94"/>
                          <a:pt x="196" y="96"/>
                          <a:pt x="184" y="91"/>
                        </a:cubicBezTo>
                        <a:cubicBezTo>
                          <a:pt x="173" y="88"/>
                          <a:pt x="155" y="82"/>
                          <a:pt x="145" y="90"/>
                        </a:cubicBezTo>
                        <a:cubicBezTo>
                          <a:pt x="148" y="90"/>
                          <a:pt x="150" y="92"/>
                          <a:pt x="151" y="95"/>
                        </a:cubicBezTo>
                        <a:cubicBezTo>
                          <a:pt x="141" y="93"/>
                          <a:pt x="135" y="116"/>
                          <a:pt x="135" y="117"/>
                        </a:cubicBezTo>
                        <a:cubicBezTo>
                          <a:pt x="143" y="124"/>
                          <a:pt x="183" y="120"/>
                          <a:pt x="189" y="106"/>
                        </a:cubicBezTo>
                        <a:cubicBezTo>
                          <a:pt x="185" y="103"/>
                          <a:pt x="180" y="101"/>
                          <a:pt x="175" y="99"/>
                        </a:cubicBezTo>
                        <a:cubicBezTo>
                          <a:pt x="182" y="100"/>
                          <a:pt x="190" y="102"/>
                          <a:pt x="197" y="104"/>
                        </a:cubicBezTo>
                        <a:cubicBezTo>
                          <a:pt x="195" y="103"/>
                          <a:pt x="194" y="104"/>
                          <a:pt x="192" y="106"/>
                        </a:cubicBezTo>
                        <a:cubicBezTo>
                          <a:pt x="193" y="109"/>
                          <a:pt x="196" y="108"/>
                          <a:pt x="198" y="108"/>
                        </a:cubicBezTo>
                        <a:cubicBezTo>
                          <a:pt x="200" y="108"/>
                          <a:pt x="202" y="108"/>
                          <a:pt x="202" y="109"/>
                        </a:cubicBezTo>
                        <a:cubicBezTo>
                          <a:pt x="207" y="128"/>
                          <a:pt x="176" y="123"/>
                          <a:pt x="166" y="129"/>
                        </a:cubicBezTo>
                        <a:cubicBezTo>
                          <a:pt x="174" y="131"/>
                          <a:pt x="160" y="136"/>
                          <a:pt x="159" y="141"/>
                        </a:cubicBezTo>
                        <a:cubicBezTo>
                          <a:pt x="156" y="146"/>
                          <a:pt x="157" y="148"/>
                          <a:pt x="163" y="147"/>
                        </a:cubicBezTo>
                        <a:cubicBezTo>
                          <a:pt x="161" y="148"/>
                          <a:pt x="159" y="149"/>
                          <a:pt x="158" y="150"/>
                        </a:cubicBezTo>
                        <a:cubicBezTo>
                          <a:pt x="164" y="156"/>
                          <a:pt x="176" y="151"/>
                          <a:pt x="182" y="156"/>
                        </a:cubicBezTo>
                        <a:cubicBezTo>
                          <a:pt x="153" y="156"/>
                          <a:pt x="171" y="173"/>
                          <a:pt x="194" y="176"/>
                        </a:cubicBezTo>
                        <a:cubicBezTo>
                          <a:pt x="194" y="188"/>
                          <a:pt x="187" y="192"/>
                          <a:pt x="199" y="194"/>
                        </a:cubicBezTo>
                        <a:cubicBezTo>
                          <a:pt x="189" y="194"/>
                          <a:pt x="191" y="200"/>
                          <a:pt x="196" y="205"/>
                        </a:cubicBezTo>
                        <a:cubicBezTo>
                          <a:pt x="200" y="211"/>
                          <a:pt x="207" y="216"/>
                          <a:pt x="207" y="216"/>
                        </a:cubicBezTo>
                        <a:cubicBezTo>
                          <a:pt x="209" y="224"/>
                          <a:pt x="206" y="220"/>
                          <a:pt x="214" y="226"/>
                        </a:cubicBezTo>
                        <a:cubicBezTo>
                          <a:pt x="217" y="228"/>
                          <a:pt x="229" y="228"/>
                          <a:pt x="231" y="231"/>
                        </a:cubicBezTo>
                        <a:cubicBezTo>
                          <a:pt x="228" y="240"/>
                          <a:pt x="229" y="249"/>
                          <a:pt x="230" y="261"/>
                        </a:cubicBezTo>
                        <a:cubicBezTo>
                          <a:pt x="243" y="265"/>
                          <a:pt x="251" y="252"/>
                          <a:pt x="257" y="261"/>
                        </a:cubicBezTo>
                        <a:cubicBezTo>
                          <a:pt x="258" y="262"/>
                          <a:pt x="263" y="266"/>
                          <a:pt x="265" y="266"/>
                        </a:cubicBezTo>
                        <a:cubicBezTo>
                          <a:pt x="266" y="265"/>
                          <a:pt x="266" y="265"/>
                          <a:pt x="266" y="265"/>
                        </a:cubicBezTo>
                        <a:cubicBezTo>
                          <a:pt x="266" y="266"/>
                          <a:pt x="266" y="266"/>
                          <a:pt x="265" y="266"/>
                        </a:cubicBezTo>
                        <a:cubicBezTo>
                          <a:pt x="255" y="276"/>
                          <a:pt x="285" y="276"/>
                          <a:pt x="290" y="276"/>
                        </a:cubicBezTo>
                        <a:cubicBezTo>
                          <a:pt x="290" y="281"/>
                          <a:pt x="292" y="283"/>
                          <a:pt x="296" y="283"/>
                        </a:cubicBezTo>
                        <a:cubicBezTo>
                          <a:pt x="302" y="283"/>
                          <a:pt x="302" y="285"/>
                          <a:pt x="296" y="289"/>
                        </a:cubicBezTo>
                        <a:cubicBezTo>
                          <a:pt x="308" y="290"/>
                          <a:pt x="318" y="289"/>
                          <a:pt x="329" y="286"/>
                        </a:cubicBezTo>
                        <a:cubicBezTo>
                          <a:pt x="327" y="288"/>
                          <a:pt x="326" y="290"/>
                          <a:pt x="328" y="292"/>
                        </a:cubicBezTo>
                        <a:cubicBezTo>
                          <a:pt x="338" y="295"/>
                          <a:pt x="335" y="284"/>
                          <a:pt x="337" y="284"/>
                        </a:cubicBezTo>
                        <a:cubicBezTo>
                          <a:pt x="338" y="284"/>
                          <a:pt x="354" y="286"/>
                          <a:pt x="355" y="287"/>
                        </a:cubicBezTo>
                        <a:cubicBezTo>
                          <a:pt x="350" y="289"/>
                          <a:pt x="347" y="291"/>
                          <a:pt x="345" y="295"/>
                        </a:cubicBezTo>
                        <a:cubicBezTo>
                          <a:pt x="353" y="297"/>
                          <a:pt x="361" y="298"/>
                          <a:pt x="369" y="300"/>
                        </a:cubicBezTo>
                        <a:cubicBezTo>
                          <a:pt x="359" y="311"/>
                          <a:pt x="373" y="306"/>
                          <a:pt x="383" y="311"/>
                        </a:cubicBezTo>
                        <a:cubicBezTo>
                          <a:pt x="388" y="309"/>
                          <a:pt x="394" y="309"/>
                          <a:pt x="399" y="309"/>
                        </a:cubicBezTo>
                        <a:cubicBezTo>
                          <a:pt x="404" y="309"/>
                          <a:pt x="408" y="310"/>
                          <a:pt x="413" y="308"/>
                        </a:cubicBezTo>
                        <a:cubicBezTo>
                          <a:pt x="416" y="298"/>
                          <a:pt x="413" y="300"/>
                          <a:pt x="411" y="301"/>
                        </a:cubicBezTo>
                        <a:cubicBezTo>
                          <a:pt x="409" y="303"/>
                          <a:pt x="410" y="302"/>
                          <a:pt x="411" y="301"/>
                        </a:cubicBezTo>
                        <a:cubicBezTo>
                          <a:pt x="412" y="300"/>
                          <a:pt x="414" y="298"/>
                          <a:pt x="418" y="294"/>
                        </a:cubicBezTo>
                        <a:cubicBezTo>
                          <a:pt x="415" y="286"/>
                          <a:pt x="408" y="290"/>
                          <a:pt x="413" y="274"/>
                        </a:cubicBezTo>
                        <a:cubicBezTo>
                          <a:pt x="419" y="256"/>
                          <a:pt x="407" y="260"/>
                          <a:pt x="400" y="246"/>
                        </a:cubicBezTo>
                        <a:cubicBezTo>
                          <a:pt x="404" y="246"/>
                          <a:pt x="407" y="246"/>
                          <a:pt x="410" y="244"/>
                        </a:cubicBezTo>
                        <a:cubicBezTo>
                          <a:pt x="410" y="241"/>
                          <a:pt x="409" y="238"/>
                          <a:pt x="405" y="237"/>
                        </a:cubicBezTo>
                        <a:cubicBezTo>
                          <a:pt x="413" y="235"/>
                          <a:pt x="421" y="237"/>
                          <a:pt x="426" y="224"/>
                        </a:cubicBezTo>
                        <a:cubicBezTo>
                          <a:pt x="420" y="221"/>
                          <a:pt x="415" y="217"/>
                          <a:pt x="410" y="213"/>
                        </a:cubicBezTo>
                        <a:cubicBezTo>
                          <a:pt x="414" y="214"/>
                          <a:pt x="417" y="213"/>
                          <a:pt x="421" y="211"/>
                        </a:cubicBezTo>
                        <a:cubicBezTo>
                          <a:pt x="418" y="207"/>
                          <a:pt x="414" y="203"/>
                          <a:pt x="410" y="200"/>
                        </a:cubicBezTo>
                        <a:cubicBezTo>
                          <a:pt x="414" y="201"/>
                          <a:pt x="417" y="200"/>
                          <a:pt x="421" y="198"/>
                        </a:cubicBezTo>
                        <a:cubicBezTo>
                          <a:pt x="420" y="194"/>
                          <a:pt x="418" y="191"/>
                          <a:pt x="415" y="189"/>
                        </a:cubicBezTo>
                        <a:cubicBezTo>
                          <a:pt x="435" y="196"/>
                          <a:pt x="449" y="207"/>
                          <a:pt x="469" y="207"/>
                        </a:cubicBezTo>
                        <a:cubicBezTo>
                          <a:pt x="468" y="204"/>
                          <a:pt x="467" y="179"/>
                          <a:pt x="467" y="176"/>
                        </a:cubicBezTo>
                        <a:cubicBezTo>
                          <a:pt x="471" y="179"/>
                          <a:pt x="476" y="181"/>
                          <a:pt x="481" y="181"/>
                        </a:cubicBezTo>
                        <a:cubicBezTo>
                          <a:pt x="484" y="171"/>
                          <a:pt x="476" y="160"/>
                          <a:pt x="486" y="152"/>
                        </a:cubicBezTo>
                        <a:cubicBezTo>
                          <a:pt x="493" y="155"/>
                          <a:pt x="503" y="160"/>
                          <a:pt x="510" y="156"/>
                        </a:cubicBezTo>
                        <a:cubicBezTo>
                          <a:pt x="510" y="156"/>
                          <a:pt x="526" y="154"/>
                          <a:pt x="533" y="150"/>
                        </a:cubicBezTo>
                        <a:cubicBezTo>
                          <a:pt x="393" y="61"/>
                          <a:pt x="235" y="12"/>
                          <a:pt x="7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ïŝľîḑê">
                    <a:extLst>
                      <a:ext uri="{FF2B5EF4-FFF2-40B4-BE49-F238E27FC236}">
                        <a16:creationId xmlns:a16="http://schemas.microsoft.com/office/drawing/2014/main" xmlns="" id="{28CE2DD0-0F44-4FD6-B0C7-C16BE5BDC0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11240" y="3001743"/>
                    <a:ext cx="6546" cy="26183"/>
                  </a:xfrm>
                  <a:custGeom>
                    <a:avLst/>
                    <a:gdLst>
                      <a:gd name="T0" fmla="*/ 3 w 7"/>
                      <a:gd name="T1" fmla="*/ 1 h 20"/>
                      <a:gd name="T2" fmla="*/ 0 w 7"/>
                      <a:gd name="T3" fmla="*/ 2 h 20"/>
                      <a:gd name="T4" fmla="*/ 7 w 7"/>
                      <a:gd name="T5" fmla="*/ 20 h 20"/>
                      <a:gd name="T6" fmla="*/ 3 w 7"/>
                      <a:gd name="T7" fmla="*/ 1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20">
                        <a:moveTo>
                          <a:pt x="3" y="1"/>
                        </a:moveTo>
                        <a:cubicBezTo>
                          <a:pt x="2" y="1"/>
                          <a:pt x="1" y="0"/>
                          <a:pt x="0" y="2"/>
                        </a:cubicBezTo>
                        <a:cubicBezTo>
                          <a:pt x="0" y="9"/>
                          <a:pt x="3" y="15"/>
                          <a:pt x="7" y="20"/>
                        </a:cubicBezTo>
                        <a:cubicBezTo>
                          <a:pt x="6" y="14"/>
                          <a:pt x="4" y="8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îsliḓè">
                    <a:extLst>
                      <a:ext uri="{FF2B5EF4-FFF2-40B4-BE49-F238E27FC236}">
                        <a16:creationId xmlns:a16="http://schemas.microsoft.com/office/drawing/2014/main" xmlns="" id="{65C5F913-3225-425C-9BF0-C67FBE8F5B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71966" y="2923193"/>
                    <a:ext cx="13091" cy="52367"/>
                  </a:xfrm>
                  <a:custGeom>
                    <a:avLst/>
                    <a:gdLst>
                      <a:gd name="T0" fmla="*/ 13 w 13"/>
                      <a:gd name="T1" fmla="*/ 34 h 35"/>
                      <a:gd name="T2" fmla="*/ 0 w 13"/>
                      <a:gd name="T3" fmla="*/ 0 h 35"/>
                      <a:gd name="T4" fmla="*/ 10 w 13"/>
                      <a:gd name="T5" fmla="*/ 35 h 35"/>
                      <a:gd name="T6" fmla="*/ 13 w 13"/>
                      <a:gd name="T7" fmla="*/ 34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35">
                        <a:moveTo>
                          <a:pt x="13" y="34"/>
                        </a:moveTo>
                        <a:cubicBezTo>
                          <a:pt x="12" y="16"/>
                          <a:pt x="10" y="8"/>
                          <a:pt x="0" y="0"/>
                        </a:cubicBezTo>
                        <a:cubicBezTo>
                          <a:pt x="3" y="12"/>
                          <a:pt x="3" y="25"/>
                          <a:pt x="10" y="35"/>
                        </a:cubicBezTo>
                        <a:cubicBezTo>
                          <a:pt x="10" y="32"/>
                          <a:pt x="11" y="32"/>
                          <a:pt x="13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iś1ídê">
                    <a:extLst>
                      <a:ext uri="{FF2B5EF4-FFF2-40B4-BE49-F238E27FC236}">
                        <a16:creationId xmlns:a16="http://schemas.microsoft.com/office/drawing/2014/main" xmlns="" id="{10B6F642-7B3A-47F7-95CC-99AF6DBB69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4227" y="1908587"/>
                    <a:ext cx="445117" cy="130917"/>
                  </a:xfrm>
                  <a:custGeom>
                    <a:avLst/>
                    <a:gdLst>
                      <a:gd name="T0" fmla="*/ 94 w 317"/>
                      <a:gd name="T1" fmla="*/ 35 h 89"/>
                      <a:gd name="T2" fmla="*/ 123 w 317"/>
                      <a:gd name="T3" fmla="*/ 30 h 89"/>
                      <a:gd name="T4" fmla="*/ 94 w 317"/>
                      <a:gd name="T5" fmla="*/ 35 h 89"/>
                      <a:gd name="T6" fmla="*/ 76 w 317"/>
                      <a:gd name="T7" fmla="*/ 39 h 89"/>
                      <a:gd name="T8" fmla="*/ 63 w 317"/>
                      <a:gd name="T9" fmla="*/ 46 h 89"/>
                      <a:gd name="T10" fmla="*/ 63 w 317"/>
                      <a:gd name="T11" fmla="*/ 51 h 89"/>
                      <a:gd name="T12" fmla="*/ 67 w 317"/>
                      <a:gd name="T13" fmla="*/ 46 h 89"/>
                      <a:gd name="T14" fmla="*/ 102 w 317"/>
                      <a:gd name="T15" fmla="*/ 46 h 89"/>
                      <a:gd name="T16" fmla="*/ 45 w 317"/>
                      <a:gd name="T17" fmla="*/ 62 h 89"/>
                      <a:gd name="T18" fmla="*/ 85 w 317"/>
                      <a:gd name="T19" fmla="*/ 60 h 89"/>
                      <a:gd name="T20" fmla="*/ 4 w 317"/>
                      <a:gd name="T21" fmla="*/ 89 h 89"/>
                      <a:gd name="T22" fmla="*/ 48 w 317"/>
                      <a:gd name="T23" fmla="*/ 79 h 89"/>
                      <a:gd name="T24" fmla="*/ 94 w 317"/>
                      <a:gd name="T25" fmla="*/ 68 h 89"/>
                      <a:gd name="T26" fmla="*/ 158 w 317"/>
                      <a:gd name="T27" fmla="*/ 52 h 89"/>
                      <a:gd name="T28" fmla="*/ 105 w 317"/>
                      <a:gd name="T29" fmla="*/ 56 h 89"/>
                      <a:gd name="T30" fmla="*/ 146 w 317"/>
                      <a:gd name="T31" fmla="*/ 50 h 89"/>
                      <a:gd name="T32" fmla="*/ 166 w 317"/>
                      <a:gd name="T33" fmla="*/ 41 h 89"/>
                      <a:gd name="T34" fmla="*/ 204 w 317"/>
                      <a:gd name="T35" fmla="*/ 25 h 89"/>
                      <a:gd name="T36" fmla="*/ 175 w 317"/>
                      <a:gd name="T37" fmla="*/ 27 h 89"/>
                      <a:gd name="T38" fmla="*/ 226 w 317"/>
                      <a:gd name="T39" fmla="*/ 19 h 89"/>
                      <a:gd name="T40" fmla="*/ 216 w 317"/>
                      <a:gd name="T41" fmla="*/ 17 h 89"/>
                      <a:gd name="T42" fmla="*/ 317 w 317"/>
                      <a:gd name="T43" fmla="*/ 1 h 89"/>
                      <a:gd name="T44" fmla="*/ 312 w 317"/>
                      <a:gd name="T45" fmla="*/ 1 h 89"/>
                      <a:gd name="T46" fmla="*/ 227 w 317"/>
                      <a:gd name="T47" fmla="*/ 3 h 89"/>
                      <a:gd name="T48" fmla="*/ 150 w 317"/>
                      <a:gd name="T49" fmla="*/ 18 h 89"/>
                      <a:gd name="T50" fmla="*/ 69 w 317"/>
                      <a:gd name="T51" fmla="*/ 40 h 89"/>
                      <a:gd name="T52" fmla="*/ 76 w 317"/>
                      <a:gd name="T53" fmla="*/ 39 h 89"/>
                      <a:gd name="T54" fmla="*/ 94 w 317"/>
                      <a:gd name="T55" fmla="*/ 35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317" h="89">
                        <a:moveTo>
                          <a:pt x="94" y="35"/>
                        </a:moveTo>
                        <a:cubicBezTo>
                          <a:pt x="104" y="32"/>
                          <a:pt x="113" y="30"/>
                          <a:pt x="123" y="30"/>
                        </a:cubicBezTo>
                        <a:cubicBezTo>
                          <a:pt x="116" y="32"/>
                          <a:pt x="105" y="33"/>
                          <a:pt x="94" y="35"/>
                        </a:cubicBezTo>
                        <a:cubicBezTo>
                          <a:pt x="88" y="36"/>
                          <a:pt x="82" y="38"/>
                          <a:pt x="76" y="39"/>
                        </a:cubicBezTo>
                        <a:cubicBezTo>
                          <a:pt x="71" y="41"/>
                          <a:pt x="66" y="43"/>
                          <a:pt x="63" y="46"/>
                        </a:cubicBezTo>
                        <a:cubicBezTo>
                          <a:pt x="65" y="44"/>
                          <a:pt x="64" y="49"/>
                          <a:pt x="63" y="51"/>
                        </a:cubicBezTo>
                        <a:cubicBezTo>
                          <a:pt x="66" y="50"/>
                          <a:pt x="73" y="49"/>
                          <a:pt x="67" y="46"/>
                        </a:cubicBezTo>
                        <a:cubicBezTo>
                          <a:pt x="73" y="45"/>
                          <a:pt x="98" y="42"/>
                          <a:pt x="102" y="46"/>
                        </a:cubicBezTo>
                        <a:cubicBezTo>
                          <a:pt x="94" y="46"/>
                          <a:pt x="46" y="50"/>
                          <a:pt x="45" y="62"/>
                        </a:cubicBezTo>
                        <a:cubicBezTo>
                          <a:pt x="54" y="61"/>
                          <a:pt x="78" y="55"/>
                          <a:pt x="85" y="60"/>
                        </a:cubicBezTo>
                        <a:cubicBezTo>
                          <a:pt x="76" y="63"/>
                          <a:pt x="0" y="68"/>
                          <a:pt x="4" y="89"/>
                        </a:cubicBezTo>
                        <a:cubicBezTo>
                          <a:pt x="17" y="89"/>
                          <a:pt x="34" y="81"/>
                          <a:pt x="48" y="79"/>
                        </a:cubicBezTo>
                        <a:cubicBezTo>
                          <a:pt x="63" y="77"/>
                          <a:pt x="79" y="72"/>
                          <a:pt x="94" y="68"/>
                        </a:cubicBezTo>
                        <a:cubicBezTo>
                          <a:pt x="110" y="63"/>
                          <a:pt x="146" y="71"/>
                          <a:pt x="158" y="52"/>
                        </a:cubicBezTo>
                        <a:cubicBezTo>
                          <a:pt x="141" y="52"/>
                          <a:pt x="122" y="60"/>
                          <a:pt x="105" y="56"/>
                        </a:cubicBezTo>
                        <a:cubicBezTo>
                          <a:pt x="119" y="52"/>
                          <a:pt x="132" y="54"/>
                          <a:pt x="146" y="50"/>
                        </a:cubicBezTo>
                        <a:cubicBezTo>
                          <a:pt x="155" y="48"/>
                          <a:pt x="156" y="42"/>
                          <a:pt x="166" y="41"/>
                        </a:cubicBezTo>
                        <a:cubicBezTo>
                          <a:pt x="174" y="41"/>
                          <a:pt x="200" y="34"/>
                          <a:pt x="204" y="25"/>
                        </a:cubicBezTo>
                        <a:cubicBezTo>
                          <a:pt x="195" y="24"/>
                          <a:pt x="184" y="30"/>
                          <a:pt x="175" y="27"/>
                        </a:cubicBezTo>
                        <a:cubicBezTo>
                          <a:pt x="191" y="21"/>
                          <a:pt x="210" y="26"/>
                          <a:pt x="226" y="19"/>
                        </a:cubicBezTo>
                        <a:cubicBezTo>
                          <a:pt x="222" y="20"/>
                          <a:pt x="219" y="19"/>
                          <a:pt x="216" y="17"/>
                        </a:cubicBezTo>
                        <a:cubicBezTo>
                          <a:pt x="227" y="18"/>
                          <a:pt x="287" y="4"/>
                          <a:pt x="317" y="1"/>
                        </a:cubicBezTo>
                        <a:cubicBezTo>
                          <a:pt x="315" y="1"/>
                          <a:pt x="314" y="1"/>
                          <a:pt x="312" y="1"/>
                        </a:cubicBezTo>
                        <a:cubicBezTo>
                          <a:pt x="284" y="0"/>
                          <a:pt x="255" y="1"/>
                          <a:pt x="227" y="3"/>
                        </a:cubicBezTo>
                        <a:cubicBezTo>
                          <a:pt x="201" y="7"/>
                          <a:pt x="175" y="12"/>
                          <a:pt x="150" y="18"/>
                        </a:cubicBezTo>
                        <a:cubicBezTo>
                          <a:pt x="125" y="23"/>
                          <a:pt x="90" y="25"/>
                          <a:pt x="69" y="40"/>
                        </a:cubicBezTo>
                        <a:cubicBezTo>
                          <a:pt x="71" y="40"/>
                          <a:pt x="74" y="39"/>
                          <a:pt x="76" y="39"/>
                        </a:cubicBezTo>
                        <a:cubicBezTo>
                          <a:pt x="82" y="37"/>
                          <a:pt x="88" y="36"/>
                          <a:pt x="94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îṥľiḑe">
                    <a:extLst>
                      <a:ext uri="{FF2B5EF4-FFF2-40B4-BE49-F238E27FC236}">
                        <a16:creationId xmlns:a16="http://schemas.microsoft.com/office/drawing/2014/main" xmlns="" id="{12A4F847-7FCE-4C50-B8B8-104A0CDDB3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02778" y="1967500"/>
                    <a:ext cx="13091" cy="6546"/>
                  </a:xfrm>
                  <a:custGeom>
                    <a:avLst/>
                    <a:gdLst>
                      <a:gd name="T0" fmla="*/ 4 w 9"/>
                      <a:gd name="T1" fmla="*/ 3 h 3"/>
                      <a:gd name="T2" fmla="*/ 9 w 9"/>
                      <a:gd name="T3" fmla="*/ 0 h 3"/>
                      <a:gd name="T4" fmla="*/ 4 w 9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3">
                        <a:moveTo>
                          <a:pt x="4" y="3"/>
                        </a:moveTo>
                        <a:cubicBezTo>
                          <a:pt x="6" y="2"/>
                          <a:pt x="8" y="1"/>
                          <a:pt x="9" y="0"/>
                        </a:cubicBezTo>
                        <a:cubicBezTo>
                          <a:pt x="7" y="0"/>
                          <a:pt x="0" y="2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ïşļîḋe">
                    <a:extLst>
                      <a:ext uri="{FF2B5EF4-FFF2-40B4-BE49-F238E27FC236}">
                        <a16:creationId xmlns:a16="http://schemas.microsoft.com/office/drawing/2014/main" xmlns="" id="{2060292B-823D-4D55-A252-0EEBB491D5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6935" y="2111509"/>
                    <a:ext cx="111279" cy="58913"/>
                  </a:xfrm>
                  <a:custGeom>
                    <a:avLst/>
                    <a:gdLst>
                      <a:gd name="T0" fmla="*/ 0 w 77"/>
                      <a:gd name="T1" fmla="*/ 41 h 41"/>
                      <a:gd name="T2" fmla="*/ 57 w 77"/>
                      <a:gd name="T3" fmla="*/ 2 h 41"/>
                      <a:gd name="T4" fmla="*/ 0 w 77"/>
                      <a:gd name="T5" fmla="*/ 41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7" h="41">
                        <a:moveTo>
                          <a:pt x="0" y="41"/>
                        </a:moveTo>
                        <a:cubicBezTo>
                          <a:pt x="56" y="20"/>
                          <a:pt x="77" y="0"/>
                          <a:pt x="57" y="2"/>
                        </a:cubicBezTo>
                        <a:cubicBezTo>
                          <a:pt x="43" y="3"/>
                          <a:pt x="8" y="28"/>
                          <a:pt x="0" y="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í$1iḋe">
                    <a:extLst>
                      <a:ext uri="{FF2B5EF4-FFF2-40B4-BE49-F238E27FC236}">
                        <a16:creationId xmlns:a16="http://schemas.microsoft.com/office/drawing/2014/main" xmlns="" id="{DA951AA3-4329-4A51-8947-D5B1486A2B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8769" y="1974045"/>
                    <a:ext cx="144008" cy="58913"/>
                  </a:xfrm>
                  <a:custGeom>
                    <a:avLst/>
                    <a:gdLst>
                      <a:gd name="T0" fmla="*/ 13 w 104"/>
                      <a:gd name="T1" fmla="*/ 35 h 40"/>
                      <a:gd name="T2" fmla="*/ 17 w 104"/>
                      <a:gd name="T3" fmla="*/ 34 h 40"/>
                      <a:gd name="T4" fmla="*/ 17 w 104"/>
                      <a:gd name="T5" fmla="*/ 34 h 40"/>
                      <a:gd name="T6" fmla="*/ 19 w 104"/>
                      <a:gd name="T7" fmla="*/ 33 h 40"/>
                      <a:gd name="T8" fmla="*/ 65 w 104"/>
                      <a:gd name="T9" fmla="*/ 24 h 40"/>
                      <a:gd name="T10" fmla="*/ 104 w 104"/>
                      <a:gd name="T11" fmla="*/ 5 h 40"/>
                      <a:gd name="T12" fmla="*/ 95 w 104"/>
                      <a:gd name="T13" fmla="*/ 2 h 40"/>
                      <a:gd name="T14" fmla="*/ 97 w 104"/>
                      <a:gd name="T15" fmla="*/ 0 h 40"/>
                      <a:gd name="T16" fmla="*/ 91 w 104"/>
                      <a:gd name="T17" fmla="*/ 2 h 40"/>
                      <a:gd name="T18" fmla="*/ 74 w 104"/>
                      <a:gd name="T19" fmla="*/ 7 h 40"/>
                      <a:gd name="T20" fmla="*/ 75 w 104"/>
                      <a:gd name="T21" fmla="*/ 7 h 40"/>
                      <a:gd name="T22" fmla="*/ 73 w 104"/>
                      <a:gd name="T23" fmla="*/ 8 h 40"/>
                      <a:gd name="T24" fmla="*/ 76 w 104"/>
                      <a:gd name="T25" fmla="*/ 7 h 40"/>
                      <a:gd name="T26" fmla="*/ 72 w 104"/>
                      <a:gd name="T27" fmla="*/ 9 h 40"/>
                      <a:gd name="T28" fmla="*/ 76 w 104"/>
                      <a:gd name="T29" fmla="*/ 7 h 40"/>
                      <a:gd name="T30" fmla="*/ 2 w 104"/>
                      <a:gd name="T31" fmla="*/ 40 h 40"/>
                      <a:gd name="T32" fmla="*/ 13 w 104"/>
                      <a:gd name="T33" fmla="*/ 3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04" h="40">
                        <a:moveTo>
                          <a:pt x="13" y="35"/>
                        </a:moveTo>
                        <a:cubicBezTo>
                          <a:pt x="15" y="35"/>
                          <a:pt x="16" y="34"/>
                          <a:pt x="17" y="34"/>
                        </a:cubicBezTo>
                        <a:cubicBezTo>
                          <a:pt x="17" y="34"/>
                          <a:pt x="17" y="34"/>
                          <a:pt x="17" y="34"/>
                        </a:cubicBezTo>
                        <a:cubicBezTo>
                          <a:pt x="18" y="34"/>
                          <a:pt x="18" y="34"/>
                          <a:pt x="19" y="33"/>
                        </a:cubicBezTo>
                        <a:cubicBezTo>
                          <a:pt x="35" y="28"/>
                          <a:pt x="56" y="24"/>
                          <a:pt x="65" y="24"/>
                        </a:cubicBezTo>
                        <a:cubicBezTo>
                          <a:pt x="76" y="15"/>
                          <a:pt x="93" y="10"/>
                          <a:pt x="104" y="5"/>
                        </a:cubicBezTo>
                        <a:cubicBezTo>
                          <a:pt x="102" y="6"/>
                          <a:pt x="95" y="2"/>
                          <a:pt x="95" y="2"/>
                        </a:cubicBezTo>
                        <a:cubicBezTo>
                          <a:pt x="96" y="1"/>
                          <a:pt x="97" y="0"/>
                          <a:pt x="97" y="0"/>
                        </a:cubicBezTo>
                        <a:cubicBezTo>
                          <a:pt x="96" y="0"/>
                          <a:pt x="94" y="1"/>
                          <a:pt x="91" y="2"/>
                        </a:cubicBezTo>
                        <a:cubicBezTo>
                          <a:pt x="87" y="2"/>
                          <a:pt x="79" y="6"/>
                          <a:pt x="74" y="7"/>
                        </a:cubicBezTo>
                        <a:cubicBezTo>
                          <a:pt x="74" y="7"/>
                          <a:pt x="74" y="7"/>
                          <a:pt x="75" y="7"/>
                        </a:cubicBezTo>
                        <a:cubicBezTo>
                          <a:pt x="75" y="7"/>
                          <a:pt x="73" y="8"/>
                          <a:pt x="73" y="8"/>
                        </a:cubicBezTo>
                        <a:cubicBezTo>
                          <a:pt x="76" y="7"/>
                          <a:pt x="76" y="7"/>
                          <a:pt x="76" y="7"/>
                        </a:cubicBezTo>
                        <a:cubicBezTo>
                          <a:pt x="78" y="7"/>
                          <a:pt x="70" y="9"/>
                          <a:pt x="72" y="9"/>
                        </a:cubicBezTo>
                        <a:cubicBezTo>
                          <a:pt x="70" y="9"/>
                          <a:pt x="78" y="7"/>
                          <a:pt x="76" y="7"/>
                        </a:cubicBezTo>
                        <a:cubicBezTo>
                          <a:pt x="46" y="16"/>
                          <a:pt x="0" y="29"/>
                          <a:pt x="2" y="40"/>
                        </a:cubicBezTo>
                        <a:cubicBezTo>
                          <a:pt x="5" y="38"/>
                          <a:pt x="9" y="36"/>
                          <a:pt x="13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ïś1ïḍê">
                    <a:extLst>
                      <a:ext uri="{FF2B5EF4-FFF2-40B4-BE49-F238E27FC236}">
                        <a16:creationId xmlns:a16="http://schemas.microsoft.com/office/drawing/2014/main" xmlns="" id="{26733C74-4845-4BF9-87F1-6B892A22730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69749" y="2190059"/>
                    <a:ext cx="183283" cy="111279"/>
                  </a:xfrm>
                  <a:custGeom>
                    <a:avLst/>
                    <a:gdLst>
                      <a:gd name="T0" fmla="*/ 113 w 130"/>
                      <a:gd name="T1" fmla="*/ 48 h 79"/>
                      <a:gd name="T2" fmla="*/ 91 w 130"/>
                      <a:gd name="T3" fmla="*/ 27 h 79"/>
                      <a:gd name="T4" fmla="*/ 87 w 130"/>
                      <a:gd name="T5" fmla="*/ 27 h 79"/>
                      <a:gd name="T6" fmla="*/ 76 w 130"/>
                      <a:gd name="T7" fmla="*/ 26 h 79"/>
                      <a:gd name="T8" fmla="*/ 44 w 130"/>
                      <a:gd name="T9" fmla="*/ 16 h 79"/>
                      <a:gd name="T10" fmla="*/ 46 w 130"/>
                      <a:gd name="T11" fmla="*/ 23 h 79"/>
                      <a:gd name="T12" fmla="*/ 13 w 130"/>
                      <a:gd name="T13" fmla="*/ 0 h 79"/>
                      <a:gd name="T14" fmla="*/ 16 w 130"/>
                      <a:gd name="T15" fmla="*/ 7 h 79"/>
                      <a:gd name="T16" fmla="*/ 0 w 130"/>
                      <a:gd name="T17" fmla="*/ 8 h 79"/>
                      <a:gd name="T18" fmla="*/ 30 w 130"/>
                      <a:gd name="T19" fmla="*/ 23 h 79"/>
                      <a:gd name="T20" fmla="*/ 23 w 130"/>
                      <a:gd name="T21" fmla="*/ 22 h 79"/>
                      <a:gd name="T22" fmla="*/ 11 w 130"/>
                      <a:gd name="T23" fmla="*/ 24 h 79"/>
                      <a:gd name="T24" fmla="*/ 38 w 130"/>
                      <a:gd name="T25" fmla="*/ 37 h 79"/>
                      <a:gd name="T26" fmla="*/ 30 w 130"/>
                      <a:gd name="T27" fmla="*/ 42 h 79"/>
                      <a:gd name="T28" fmla="*/ 128 w 130"/>
                      <a:gd name="T29" fmla="*/ 62 h 79"/>
                      <a:gd name="T30" fmla="*/ 124 w 130"/>
                      <a:gd name="T31" fmla="*/ 55 h 79"/>
                      <a:gd name="T32" fmla="*/ 113 w 130"/>
                      <a:gd name="T33" fmla="*/ 48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30" h="79">
                        <a:moveTo>
                          <a:pt x="113" y="48"/>
                        </a:moveTo>
                        <a:cubicBezTo>
                          <a:pt x="112" y="42"/>
                          <a:pt x="97" y="30"/>
                          <a:pt x="91" y="27"/>
                        </a:cubicBezTo>
                        <a:cubicBezTo>
                          <a:pt x="88" y="25"/>
                          <a:pt x="88" y="26"/>
                          <a:pt x="87" y="27"/>
                        </a:cubicBezTo>
                        <a:cubicBezTo>
                          <a:pt x="86" y="29"/>
                          <a:pt x="85" y="30"/>
                          <a:pt x="76" y="26"/>
                        </a:cubicBezTo>
                        <a:cubicBezTo>
                          <a:pt x="72" y="24"/>
                          <a:pt x="45" y="14"/>
                          <a:pt x="44" y="16"/>
                        </a:cubicBezTo>
                        <a:cubicBezTo>
                          <a:pt x="47" y="18"/>
                          <a:pt x="47" y="20"/>
                          <a:pt x="46" y="23"/>
                        </a:cubicBezTo>
                        <a:cubicBezTo>
                          <a:pt x="46" y="20"/>
                          <a:pt x="21" y="2"/>
                          <a:pt x="13" y="0"/>
                        </a:cubicBezTo>
                        <a:cubicBezTo>
                          <a:pt x="11" y="4"/>
                          <a:pt x="19" y="6"/>
                          <a:pt x="16" y="7"/>
                        </a:cubicBezTo>
                        <a:cubicBezTo>
                          <a:pt x="10" y="5"/>
                          <a:pt x="1" y="0"/>
                          <a:pt x="0" y="8"/>
                        </a:cubicBezTo>
                        <a:cubicBezTo>
                          <a:pt x="5" y="20"/>
                          <a:pt x="26" y="10"/>
                          <a:pt x="30" y="23"/>
                        </a:cubicBezTo>
                        <a:cubicBezTo>
                          <a:pt x="28" y="23"/>
                          <a:pt x="26" y="22"/>
                          <a:pt x="23" y="22"/>
                        </a:cubicBezTo>
                        <a:cubicBezTo>
                          <a:pt x="18" y="20"/>
                          <a:pt x="12" y="19"/>
                          <a:pt x="11" y="24"/>
                        </a:cubicBezTo>
                        <a:cubicBezTo>
                          <a:pt x="19" y="29"/>
                          <a:pt x="32" y="28"/>
                          <a:pt x="38" y="37"/>
                        </a:cubicBezTo>
                        <a:cubicBezTo>
                          <a:pt x="33" y="35"/>
                          <a:pt x="31" y="37"/>
                          <a:pt x="30" y="42"/>
                        </a:cubicBezTo>
                        <a:cubicBezTo>
                          <a:pt x="39" y="44"/>
                          <a:pt x="130" y="79"/>
                          <a:pt x="128" y="62"/>
                        </a:cubicBezTo>
                        <a:cubicBezTo>
                          <a:pt x="128" y="62"/>
                          <a:pt x="127" y="58"/>
                          <a:pt x="124" y="55"/>
                        </a:cubicBezTo>
                        <a:cubicBezTo>
                          <a:pt x="121" y="51"/>
                          <a:pt x="117" y="47"/>
                          <a:pt x="113" y="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isļîďè">
                    <a:extLst>
                      <a:ext uri="{FF2B5EF4-FFF2-40B4-BE49-F238E27FC236}">
                        <a16:creationId xmlns:a16="http://schemas.microsoft.com/office/drawing/2014/main" xmlns="" id="{70031D12-C4ED-403C-8585-BCE3DE2B06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1861" y="3505772"/>
                    <a:ext cx="281471" cy="98188"/>
                  </a:xfrm>
                  <a:custGeom>
                    <a:avLst/>
                    <a:gdLst>
                      <a:gd name="T0" fmla="*/ 198 w 198"/>
                      <a:gd name="T1" fmla="*/ 68 h 72"/>
                      <a:gd name="T2" fmla="*/ 171 w 198"/>
                      <a:gd name="T3" fmla="*/ 54 h 72"/>
                      <a:gd name="T4" fmla="*/ 173 w 198"/>
                      <a:gd name="T5" fmla="*/ 46 h 72"/>
                      <a:gd name="T6" fmla="*/ 139 w 198"/>
                      <a:gd name="T7" fmla="*/ 37 h 72"/>
                      <a:gd name="T8" fmla="*/ 121 w 198"/>
                      <a:gd name="T9" fmla="*/ 23 h 72"/>
                      <a:gd name="T10" fmla="*/ 82 w 198"/>
                      <a:gd name="T11" fmla="*/ 8 h 72"/>
                      <a:gd name="T12" fmla="*/ 33 w 198"/>
                      <a:gd name="T13" fmla="*/ 5 h 72"/>
                      <a:gd name="T14" fmla="*/ 8 w 198"/>
                      <a:gd name="T15" fmla="*/ 34 h 72"/>
                      <a:gd name="T16" fmla="*/ 52 w 198"/>
                      <a:gd name="T17" fmla="*/ 15 h 72"/>
                      <a:gd name="T18" fmla="*/ 89 w 198"/>
                      <a:gd name="T19" fmla="*/ 34 h 72"/>
                      <a:gd name="T20" fmla="*/ 117 w 198"/>
                      <a:gd name="T21" fmla="*/ 46 h 72"/>
                      <a:gd name="T22" fmla="*/ 141 w 198"/>
                      <a:gd name="T23" fmla="*/ 59 h 72"/>
                      <a:gd name="T24" fmla="*/ 132 w 198"/>
                      <a:gd name="T25" fmla="*/ 72 h 72"/>
                      <a:gd name="T26" fmla="*/ 198 w 198"/>
                      <a:gd name="T27" fmla="*/ 6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98" h="72">
                        <a:moveTo>
                          <a:pt x="198" y="68"/>
                        </a:moveTo>
                        <a:cubicBezTo>
                          <a:pt x="198" y="54"/>
                          <a:pt x="182" y="54"/>
                          <a:pt x="171" y="54"/>
                        </a:cubicBezTo>
                        <a:cubicBezTo>
                          <a:pt x="170" y="50"/>
                          <a:pt x="176" y="50"/>
                          <a:pt x="173" y="46"/>
                        </a:cubicBezTo>
                        <a:cubicBezTo>
                          <a:pt x="162" y="41"/>
                          <a:pt x="151" y="39"/>
                          <a:pt x="139" y="37"/>
                        </a:cubicBezTo>
                        <a:cubicBezTo>
                          <a:pt x="136" y="29"/>
                          <a:pt x="128" y="26"/>
                          <a:pt x="121" y="23"/>
                        </a:cubicBezTo>
                        <a:cubicBezTo>
                          <a:pt x="107" y="19"/>
                          <a:pt x="95" y="8"/>
                          <a:pt x="82" y="8"/>
                        </a:cubicBezTo>
                        <a:cubicBezTo>
                          <a:pt x="65" y="8"/>
                          <a:pt x="52" y="0"/>
                          <a:pt x="33" y="5"/>
                        </a:cubicBezTo>
                        <a:cubicBezTo>
                          <a:pt x="25" y="8"/>
                          <a:pt x="0" y="21"/>
                          <a:pt x="8" y="34"/>
                        </a:cubicBezTo>
                        <a:cubicBezTo>
                          <a:pt x="17" y="36"/>
                          <a:pt x="43" y="20"/>
                          <a:pt x="52" y="15"/>
                        </a:cubicBezTo>
                        <a:cubicBezTo>
                          <a:pt x="55" y="30"/>
                          <a:pt x="74" y="27"/>
                          <a:pt x="89" y="34"/>
                        </a:cubicBezTo>
                        <a:cubicBezTo>
                          <a:pt x="101" y="40"/>
                          <a:pt x="111" y="34"/>
                          <a:pt x="117" y="46"/>
                        </a:cubicBezTo>
                        <a:cubicBezTo>
                          <a:pt x="122" y="57"/>
                          <a:pt x="131" y="53"/>
                          <a:pt x="141" y="59"/>
                        </a:cubicBezTo>
                        <a:cubicBezTo>
                          <a:pt x="138" y="65"/>
                          <a:pt x="130" y="63"/>
                          <a:pt x="132" y="72"/>
                        </a:cubicBezTo>
                        <a:cubicBezTo>
                          <a:pt x="154" y="68"/>
                          <a:pt x="176" y="71"/>
                          <a:pt x="198" y="6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îSliḓé">
                    <a:extLst>
                      <a:ext uri="{FF2B5EF4-FFF2-40B4-BE49-F238E27FC236}">
                        <a16:creationId xmlns:a16="http://schemas.microsoft.com/office/drawing/2014/main" xmlns="" id="{778D97E2-6CBA-4371-9FB0-10E387D4F3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15869" y="3630143"/>
                    <a:ext cx="85096" cy="32730"/>
                  </a:xfrm>
                  <a:custGeom>
                    <a:avLst/>
                    <a:gdLst>
                      <a:gd name="T0" fmla="*/ 28 w 60"/>
                      <a:gd name="T1" fmla="*/ 16 h 23"/>
                      <a:gd name="T2" fmla="*/ 58 w 60"/>
                      <a:gd name="T3" fmla="*/ 15 h 23"/>
                      <a:gd name="T4" fmla="*/ 28 w 60"/>
                      <a:gd name="T5" fmla="*/ 16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0" h="23">
                        <a:moveTo>
                          <a:pt x="28" y="16"/>
                        </a:moveTo>
                        <a:cubicBezTo>
                          <a:pt x="30" y="17"/>
                          <a:pt x="60" y="23"/>
                          <a:pt x="58" y="15"/>
                        </a:cubicBezTo>
                        <a:cubicBezTo>
                          <a:pt x="50" y="0"/>
                          <a:pt x="0" y="1"/>
                          <a:pt x="28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9" name="ïš1íḓé">
                    <a:extLst>
                      <a:ext uri="{FF2B5EF4-FFF2-40B4-BE49-F238E27FC236}">
                        <a16:creationId xmlns:a16="http://schemas.microsoft.com/office/drawing/2014/main" xmlns="" id="{2499AA82-201F-410C-B769-6E8059E921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40240" y="3590868"/>
                    <a:ext cx="163646" cy="78550"/>
                  </a:xfrm>
                  <a:custGeom>
                    <a:avLst/>
                    <a:gdLst>
                      <a:gd name="T0" fmla="*/ 29 w 118"/>
                      <a:gd name="T1" fmla="*/ 42 h 56"/>
                      <a:gd name="T2" fmla="*/ 49 w 118"/>
                      <a:gd name="T3" fmla="*/ 43 h 56"/>
                      <a:gd name="T4" fmla="*/ 63 w 118"/>
                      <a:gd name="T5" fmla="*/ 52 h 56"/>
                      <a:gd name="T6" fmla="*/ 118 w 118"/>
                      <a:gd name="T7" fmla="*/ 33 h 56"/>
                      <a:gd name="T8" fmla="*/ 62 w 118"/>
                      <a:gd name="T9" fmla="*/ 8 h 56"/>
                      <a:gd name="T10" fmla="*/ 19 w 118"/>
                      <a:gd name="T11" fmla="*/ 11 h 56"/>
                      <a:gd name="T12" fmla="*/ 38 w 118"/>
                      <a:gd name="T13" fmla="*/ 32 h 56"/>
                      <a:gd name="T14" fmla="*/ 3 w 118"/>
                      <a:gd name="T15" fmla="*/ 30 h 56"/>
                      <a:gd name="T16" fmla="*/ 29 w 118"/>
                      <a:gd name="T17" fmla="*/ 42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8" h="56">
                        <a:moveTo>
                          <a:pt x="29" y="42"/>
                        </a:moveTo>
                        <a:cubicBezTo>
                          <a:pt x="35" y="43"/>
                          <a:pt x="42" y="44"/>
                          <a:pt x="49" y="43"/>
                        </a:cubicBezTo>
                        <a:cubicBezTo>
                          <a:pt x="52" y="48"/>
                          <a:pt x="57" y="51"/>
                          <a:pt x="63" y="52"/>
                        </a:cubicBezTo>
                        <a:cubicBezTo>
                          <a:pt x="67" y="22"/>
                          <a:pt x="118" y="56"/>
                          <a:pt x="118" y="33"/>
                        </a:cubicBezTo>
                        <a:cubicBezTo>
                          <a:pt x="106" y="18"/>
                          <a:pt x="79" y="6"/>
                          <a:pt x="62" y="8"/>
                        </a:cubicBezTo>
                        <a:cubicBezTo>
                          <a:pt x="53" y="9"/>
                          <a:pt x="21" y="0"/>
                          <a:pt x="19" y="11"/>
                        </a:cubicBezTo>
                        <a:cubicBezTo>
                          <a:pt x="19" y="11"/>
                          <a:pt x="39" y="32"/>
                          <a:pt x="38" y="32"/>
                        </a:cubicBezTo>
                        <a:cubicBezTo>
                          <a:pt x="26" y="37"/>
                          <a:pt x="15" y="25"/>
                          <a:pt x="3" y="30"/>
                        </a:cubicBezTo>
                        <a:cubicBezTo>
                          <a:pt x="0" y="49"/>
                          <a:pt x="21" y="40"/>
                          <a:pt x="29" y="4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0" name="ísḻiḑé">
                    <a:extLst>
                      <a:ext uri="{FF2B5EF4-FFF2-40B4-BE49-F238E27FC236}">
                        <a16:creationId xmlns:a16="http://schemas.microsoft.com/office/drawing/2014/main" xmlns="" id="{037C80A4-A194-4D61-9DF4-FB4B8928E52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0069" y="3630143"/>
                    <a:ext cx="52367" cy="39275"/>
                  </a:xfrm>
                  <a:custGeom>
                    <a:avLst/>
                    <a:gdLst>
                      <a:gd name="T0" fmla="*/ 1 w 35"/>
                      <a:gd name="T1" fmla="*/ 16 h 31"/>
                      <a:gd name="T2" fmla="*/ 33 w 35"/>
                      <a:gd name="T3" fmla="*/ 14 h 31"/>
                      <a:gd name="T4" fmla="*/ 1 w 35"/>
                      <a:gd name="T5" fmla="*/ 16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31">
                        <a:moveTo>
                          <a:pt x="1" y="16"/>
                        </a:moveTo>
                        <a:cubicBezTo>
                          <a:pt x="2" y="31"/>
                          <a:pt x="35" y="23"/>
                          <a:pt x="33" y="14"/>
                        </a:cubicBezTo>
                        <a:cubicBezTo>
                          <a:pt x="29" y="13"/>
                          <a:pt x="0" y="0"/>
                          <a:pt x="1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iş1ïḑê">
                    <a:extLst>
                      <a:ext uri="{FF2B5EF4-FFF2-40B4-BE49-F238E27FC236}">
                        <a16:creationId xmlns:a16="http://schemas.microsoft.com/office/drawing/2014/main" xmlns="" id="{A2B3381F-E1A2-4E9E-A3C2-706B6725CF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01669" y="2104963"/>
                    <a:ext cx="72004" cy="39275"/>
                  </a:xfrm>
                  <a:custGeom>
                    <a:avLst/>
                    <a:gdLst>
                      <a:gd name="T0" fmla="*/ 15 w 53"/>
                      <a:gd name="T1" fmla="*/ 13 h 28"/>
                      <a:gd name="T2" fmla="*/ 53 w 53"/>
                      <a:gd name="T3" fmla="*/ 3 h 28"/>
                      <a:gd name="T4" fmla="*/ 15 w 53"/>
                      <a:gd name="T5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3" h="28">
                        <a:moveTo>
                          <a:pt x="15" y="13"/>
                        </a:moveTo>
                        <a:cubicBezTo>
                          <a:pt x="34" y="28"/>
                          <a:pt x="47" y="3"/>
                          <a:pt x="53" y="3"/>
                        </a:cubicBezTo>
                        <a:cubicBezTo>
                          <a:pt x="48" y="2"/>
                          <a:pt x="0" y="0"/>
                          <a:pt x="15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îṧ1îḓè">
                    <a:extLst>
                      <a:ext uri="{FF2B5EF4-FFF2-40B4-BE49-F238E27FC236}">
                        <a16:creationId xmlns:a16="http://schemas.microsoft.com/office/drawing/2014/main" xmlns="" id="{B8640F05-05F3-47DA-97B6-54D1D602A2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92202" y="2190059"/>
                    <a:ext cx="72004" cy="52367"/>
                  </a:xfrm>
                  <a:custGeom>
                    <a:avLst/>
                    <a:gdLst>
                      <a:gd name="T0" fmla="*/ 23 w 52"/>
                      <a:gd name="T1" fmla="*/ 19 h 37"/>
                      <a:gd name="T2" fmla="*/ 0 w 52"/>
                      <a:gd name="T3" fmla="*/ 27 h 37"/>
                      <a:gd name="T4" fmla="*/ 49 w 52"/>
                      <a:gd name="T5" fmla="*/ 6 h 37"/>
                      <a:gd name="T6" fmla="*/ 36 w 52"/>
                      <a:gd name="T7" fmla="*/ 0 h 37"/>
                      <a:gd name="T8" fmla="*/ 12 w 52"/>
                      <a:gd name="T9" fmla="*/ 6 h 37"/>
                      <a:gd name="T10" fmla="*/ 23 w 52"/>
                      <a:gd name="T11" fmla="*/ 19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2" h="37">
                        <a:moveTo>
                          <a:pt x="23" y="19"/>
                        </a:moveTo>
                        <a:cubicBezTo>
                          <a:pt x="17" y="19"/>
                          <a:pt x="0" y="16"/>
                          <a:pt x="0" y="27"/>
                        </a:cubicBezTo>
                        <a:cubicBezTo>
                          <a:pt x="11" y="37"/>
                          <a:pt x="52" y="23"/>
                          <a:pt x="49" y="6"/>
                        </a:cubicBezTo>
                        <a:cubicBezTo>
                          <a:pt x="44" y="6"/>
                          <a:pt x="40" y="3"/>
                          <a:pt x="36" y="0"/>
                        </a:cubicBezTo>
                        <a:cubicBezTo>
                          <a:pt x="27" y="0"/>
                          <a:pt x="20" y="2"/>
                          <a:pt x="12" y="6"/>
                        </a:cubicBezTo>
                        <a:cubicBezTo>
                          <a:pt x="8" y="7"/>
                          <a:pt x="22" y="18"/>
                          <a:pt x="23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îś1íde">
                    <a:extLst>
                      <a:ext uri="{FF2B5EF4-FFF2-40B4-BE49-F238E27FC236}">
                        <a16:creationId xmlns:a16="http://schemas.microsoft.com/office/drawing/2014/main" xmlns="" id="{7ECC0590-A938-4C1B-ADCB-43276519E45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8769" y="2006775"/>
                    <a:ext cx="248742" cy="72004"/>
                  </a:xfrm>
                  <a:custGeom>
                    <a:avLst/>
                    <a:gdLst>
                      <a:gd name="T0" fmla="*/ 2 w 173"/>
                      <a:gd name="T1" fmla="*/ 51 h 51"/>
                      <a:gd name="T2" fmla="*/ 90 w 173"/>
                      <a:gd name="T3" fmla="*/ 32 h 51"/>
                      <a:gd name="T4" fmla="*/ 118 w 173"/>
                      <a:gd name="T5" fmla="*/ 21 h 51"/>
                      <a:gd name="T6" fmla="*/ 147 w 173"/>
                      <a:gd name="T7" fmla="*/ 22 h 51"/>
                      <a:gd name="T8" fmla="*/ 173 w 173"/>
                      <a:gd name="T9" fmla="*/ 8 h 51"/>
                      <a:gd name="T10" fmla="*/ 88 w 173"/>
                      <a:gd name="T11" fmla="*/ 19 h 51"/>
                      <a:gd name="T12" fmla="*/ 58 w 173"/>
                      <a:gd name="T13" fmla="*/ 27 h 51"/>
                      <a:gd name="T14" fmla="*/ 24 w 173"/>
                      <a:gd name="T15" fmla="*/ 32 h 51"/>
                      <a:gd name="T16" fmla="*/ 42 w 173"/>
                      <a:gd name="T17" fmla="*/ 23 h 51"/>
                      <a:gd name="T18" fmla="*/ 1 w 173"/>
                      <a:gd name="T19" fmla="*/ 34 h 51"/>
                      <a:gd name="T20" fmla="*/ 7 w 173"/>
                      <a:gd name="T21" fmla="*/ 39 h 51"/>
                      <a:gd name="T22" fmla="*/ 2 w 173"/>
                      <a:gd name="T23" fmla="*/ 51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3" h="51">
                        <a:moveTo>
                          <a:pt x="2" y="51"/>
                        </a:moveTo>
                        <a:cubicBezTo>
                          <a:pt x="33" y="48"/>
                          <a:pt x="60" y="32"/>
                          <a:pt x="90" y="32"/>
                        </a:cubicBezTo>
                        <a:cubicBezTo>
                          <a:pt x="99" y="31"/>
                          <a:pt x="113" y="29"/>
                          <a:pt x="118" y="21"/>
                        </a:cubicBezTo>
                        <a:cubicBezTo>
                          <a:pt x="125" y="30"/>
                          <a:pt x="139" y="24"/>
                          <a:pt x="147" y="22"/>
                        </a:cubicBezTo>
                        <a:cubicBezTo>
                          <a:pt x="158" y="19"/>
                          <a:pt x="162" y="15"/>
                          <a:pt x="173" y="8"/>
                        </a:cubicBezTo>
                        <a:cubicBezTo>
                          <a:pt x="146" y="0"/>
                          <a:pt x="114" y="9"/>
                          <a:pt x="88" y="19"/>
                        </a:cubicBezTo>
                        <a:cubicBezTo>
                          <a:pt x="77" y="23"/>
                          <a:pt x="69" y="22"/>
                          <a:pt x="58" y="27"/>
                        </a:cubicBezTo>
                        <a:cubicBezTo>
                          <a:pt x="50" y="30"/>
                          <a:pt x="30" y="27"/>
                          <a:pt x="24" y="32"/>
                        </a:cubicBezTo>
                        <a:cubicBezTo>
                          <a:pt x="28" y="26"/>
                          <a:pt x="37" y="28"/>
                          <a:pt x="42" y="23"/>
                        </a:cubicBezTo>
                        <a:cubicBezTo>
                          <a:pt x="27" y="23"/>
                          <a:pt x="14" y="28"/>
                          <a:pt x="1" y="34"/>
                        </a:cubicBezTo>
                        <a:cubicBezTo>
                          <a:pt x="0" y="41"/>
                          <a:pt x="7" y="35"/>
                          <a:pt x="7" y="39"/>
                        </a:cubicBezTo>
                        <a:cubicBezTo>
                          <a:pt x="3" y="44"/>
                          <a:pt x="0" y="43"/>
                          <a:pt x="2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iṩľíḍè">
                    <a:extLst>
                      <a:ext uri="{FF2B5EF4-FFF2-40B4-BE49-F238E27FC236}">
                        <a16:creationId xmlns:a16="http://schemas.microsoft.com/office/drawing/2014/main" xmlns="" id="{A76E68DF-2F1A-491E-96A7-735BADFB3B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0603" y="2163876"/>
                    <a:ext cx="52367" cy="39275"/>
                  </a:xfrm>
                  <a:custGeom>
                    <a:avLst/>
                    <a:gdLst>
                      <a:gd name="T0" fmla="*/ 38 w 40"/>
                      <a:gd name="T1" fmla="*/ 6 h 31"/>
                      <a:gd name="T2" fmla="*/ 0 w 40"/>
                      <a:gd name="T3" fmla="*/ 25 h 31"/>
                      <a:gd name="T4" fmla="*/ 38 w 40"/>
                      <a:gd name="T5" fmla="*/ 6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0" h="31">
                        <a:moveTo>
                          <a:pt x="38" y="6"/>
                        </a:moveTo>
                        <a:cubicBezTo>
                          <a:pt x="22" y="0"/>
                          <a:pt x="0" y="5"/>
                          <a:pt x="0" y="25"/>
                        </a:cubicBezTo>
                        <a:cubicBezTo>
                          <a:pt x="15" y="31"/>
                          <a:pt x="40" y="26"/>
                          <a:pt x="38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iṣļíḑè">
                    <a:extLst>
                      <a:ext uri="{FF2B5EF4-FFF2-40B4-BE49-F238E27FC236}">
                        <a16:creationId xmlns:a16="http://schemas.microsoft.com/office/drawing/2014/main" xmlns="" id="{FE7F79E9-5A17-4C75-BAE5-0052634544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1861" y="2039505"/>
                    <a:ext cx="628400" cy="307655"/>
                  </a:xfrm>
                  <a:custGeom>
                    <a:avLst/>
                    <a:gdLst>
                      <a:gd name="T0" fmla="*/ 299 w 441"/>
                      <a:gd name="T1" fmla="*/ 51 h 214"/>
                      <a:gd name="T2" fmla="*/ 292 w 441"/>
                      <a:gd name="T3" fmla="*/ 39 h 214"/>
                      <a:gd name="T4" fmla="*/ 242 w 441"/>
                      <a:gd name="T5" fmla="*/ 35 h 214"/>
                      <a:gd name="T6" fmla="*/ 217 w 441"/>
                      <a:gd name="T7" fmla="*/ 31 h 214"/>
                      <a:gd name="T8" fmla="*/ 161 w 441"/>
                      <a:gd name="T9" fmla="*/ 31 h 214"/>
                      <a:gd name="T10" fmla="*/ 131 w 441"/>
                      <a:gd name="T11" fmla="*/ 31 h 214"/>
                      <a:gd name="T12" fmla="*/ 79 w 441"/>
                      <a:gd name="T13" fmla="*/ 25 h 214"/>
                      <a:gd name="T14" fmla="*/ 66 w 441"/>
                      <a:gd name="T15" fmla="*/ 36 h 214"/>
                      <a:gd name="T16" fmla="*/ 63 w 441"/>
                      <a:gd name="T17" fmla="*/ 47 h 214"/>
                      <a:gd name="T18" fmla="*/ 58 w 441"/>
                      <a:gd name="T19" fmla="*/ 58 h 214"/>
                      <a:gd name="T20" fmla="*/ 52 w 441"/>
                      <a:gd name="T21" fmla="*/ 36 h 214"/>
                      <a:gd name="T22" fmla="*/ 11 w 441"/>
                      <a:gd name="T23" fmla="*/ 56 h 214"/>
                      <a:gd name="T24" fmla="*/ 12 w 441"/>
                      <a:gd name="T25" fmla="*/ 65 h 214"/>
                      <a:gd name="T26" fmla="*/ 8 w 441"/>
                      <a:gd name="T27" fmla="*/ 75 h 214"/>
                      <a:gd name="T28" fmla="*/ 44 w 441"/>
                      <a:gd name="T29" fmla="*/ 77 h 214"/>
                      <a:gd name="T30" fmla="*/ 125 w 441"/>
                      <a:gd name="T31" fmla="*/ 74 h 214"/>
                      <a:gd name="T32" fmla="*/ 153 w 441"/>
                      <a:gd name="T33" fmla="*/ 67 h 214"/>
                      <a:gd name="T34" fmla="*/ 201 w 441"/>
                      <a:gd name="T35" fmla="*/ 73 h 214"/>
                      <a:gd name="T36" fmla="*/ 205 w 441"/>
                      <a:gd name="T37" fmla="*/ 80 h 214"/>
                      <a:gd name="T38" fmla="*/ 215 w 441"/>
                      <a:gd name="T39" fmla="*/ 127 h 214"/>
                      <a:gd name="T40" fmla="*/ 177 w 441"/>
                      <a:gd name="T41" fmla="*/ 147 h 214"/>
                      <a:gd name="T42" fmla="*/ 208 w 441"/>
                      <a:gd name="T43" fmla="*/ 153 h 214"/>
                      <a:gd name="T44" fmla="*/ 255 w 441"/>
                      <a:gd name="T45" fmla="*/ 186 h 214"/>
                      <a:gd name="T46" fmla="*/ 355 w 441"/>
                      <a:gd name="T47" fmla="*/ 214 h 214"/>
                      <a:gd name="T48" fmla="*/ 356 w 441"/>
                      <a:gd name="T49" fmla="*/ 183 h 214"/>
                      <a:gd name="T50" fmla="*/ 375 w 441"/>
                      <a:gd name="T51" fmla="*/ 182 h 214"/>
                      <a:gd name="T52" fmla="*/ 366 w 441"/>
                      <a:gd name="T53" fmla="*/ 160 h 214"/>
                      <a:gd name="T54" fmla="*/ 321 w 441"/>
                      <a:gd name="T55" fmla="*/ 127 h 214"/>
                      <a:gd name="T56" fmla="*/ 328 w 441"/>
                      <a:gd name="T57" fmla="*/ 119 h 214"/>
                      <a:gd name="T58" fmla="*/ 399 w 441"/>
                      <a:gd name="T59" fmla="*/ 147 h 214"/>
                      <a:gd name="T60" fmla="*/ 420 w 441"/>
                      <a:gd name="T61" fmla="*/ 130 h 214"/>
                      <a:gd name="T62" fmla="*/ 425 w 441"/>
                      <a:gd name="T63" fmla="*/ 109 h 214"/>
                      <a:gd name="T64" fmla="*/ 378 w 441"/>
                      <a:gd name="T65" fmla="*/ 101 h 214"/>
                      <a:gd name="T66" fmla="*/ 317 w 441"/>
                      <a:gd name="T67" fmla="*/ 75 h 214"/>
                      <a:gd name="T68" fmla="*/ 320 w 441"/>
                      <a:gd name="T69" fmla="*/ 65 h 214"/>
                      <a:gd name="T70" fmla="*/ 334 w 441"/>
                      <a:gd name="T71" fmla="*/ 61 h 214"/>
                      <a:gd name="T72" fmla="*/ 322 w 441"/>
                      <a:gd name="T73" fmla="*/ 48 h 2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441" h="214">
                        <a:moveTo>
                          <a:pt x="322" y="48"/>
                        </a:moveTo>
                        <a:cubicBezTo>
                          <a:pt x="315" y="49"/>
                          <a:pt x="306" y="53"/>
                          <a:pt x="299" y="51"/>
                        </a:cubicBezTo>
                        <a:cubicBezTo>
                          <a:pt x="305" y="50"/>
                          <a:pt x="311" y="47"/>
                          <a:pt x="317" y="45"/>
                        </a:cubicBezTo>
                        <a:cubicBezTo>
                          <a:pt x="315" y="37"/>
                          <a:pt x="303" y="38"/>
                          <a:pt x="292" y="39"/>
                        </a:cubicBezTo>
                        <a:cubicBezTo>
                          <a:pt x="282" y="40"/>
                          <a:pt x="265" y="48"/>
                          <a:pt x="264" y="43"/>
                        </a:cubicBezTo>
                        <a:cubicBezTo>
                          <a:pt x="273" y="43"/>
                          <a:pt x="250" y="17"/>
                          <a:pt x="242" y="35"/>
                        </a:cubicBezTo>
                        <a:cubicBezTo>
                          <a:pt x="241" y="25"/>
                          <a:pt x="234" y="27"/>
                          <a:pt x="227" y="29"/>
                        </a:cubicBezTo>
                        <a:cubicBezTo>
                          <a:pt x="223" y="30"/>
                          <a:pt x="219" y="31"/>
                          <a:pt x="217" y="31"/>
                        </a:cubicBezTo>
                        <a:cubicBezTo>
                          <a:pt x="222" y="29"/>
                          <a:pt x="227" y="26"/>
                          <a:pt x="231" y="23"/>
                        </a:cubicBezTo>
                        <a:cubicBezTo>
                          <a:pt x="220" y="15"/>
                          <a:pt x="162" y="8"/>
                          <a:pt x="161" y="31"/>
                        </a:cubicBezTo>
                        <a:cubicBezTo>
                          <a:pt x="154" y="26"/>
                          <a:pt x="150" y="28"/>
                          <a:pt x="145" y="30"/>
                        </a:cubicBezTo>
                        <a:cubicBezTo>
                          <a:pt x="141" y="32"/>
                          <a:pt x="136" y="34"/>
                          <a:pt x="131" y="31"/>
                        </a:cubicBezTo>
                        <a:cubicBezTo>
                          <a:pt x="135" y="27"/>
                          <a:pt x="139" y="22"/>
                          <a:pt x="142" y="16"/>
                        </a:cubicBezTo>
                        <a:cubicBezTo>
                          <a:pt x="125" y="0"/>
                          <a:pt x="95" y="14"/>
                          <a:pt x="79" y="25"/>
                        </a:cubicBezTo>
                        <a:cubicBezTo>
                          <a:pt x="82" y="24"/>
                          <a:pt x="84" y="24"/>
                          <a:pt x="87" y="26"/>
                        </a:cubicBezTo>
                        <a:cubicBezTo>
                          <a:pt x="80" y="26"/>
                          <a:pt x="68" y="26"/>
                          <a:pt x="66" y="36"/>
                        </a:cubicBezTo>
                        <a:cubicBezTo>
                          <a:pt x="69" y="37"/>
                          <a:pt x="71" y="38"/>
                          <a:pt x="72" y="40"/>
                        </a:cubicBezTo>
                        <a:cubicBezTo>
                          <a:pt x="68" y="40"/>
                          <a:pt x="64" y="42"/>
                          <a:pt x="63" y="47"/>
                        </a:cubicBezTo>
                        <a:cubicBezTo>
                          <a:pt x="65" y="52"/>
                          <a:pt x="74" y="47"/>
                          <a:pt x="76" y="53"/>
                        </a:cubicBezTo>
                        <a:cubicBezTo>
                          <a:pt x="71" y="58"/>
                          <a:pt x="65" y="60"/>
                          <a:pt x="58" y="58"/>
                        </a:cubicBezTo>
                        <a:cubicBezTo>
                          <a:pt x="62" y="58"/>
                          <a:pt x="65" y="56"/>
                          <a:pt x="68" y="53"/>
                        </a:cubicBezTo>
                        <a:cubicBezTo>
                          <a:pt x="63" y="45"/>
                          <a:pt x="53" y="44"/>
                          <a:pt x="52" y="36"/>
                        </a:cubicBezTo>
                        <a:cubicBezTo>
                          <a:pt x="59" y="27"/>
                          <a:pt x="72" y="25"/>
                          <a:pt x="79" y="17"/>
                        </a:cubicBezTo>
                        <a:cubicBezTo>
                          <a:pt x="59" y="19"/>
                          <a:pt x="3" y="34"/>
                          <a:pt x="11" y="56"/>
                        </a:cubicBezTo>
                        <a:cubicBezTo>
                          <a:pt x="5" y="57"/>
                          <a:pt x="1" y="60"/>
                          <a:pt x="0" y="66"/>
                        </a:cubicBezTo>
                        <a:cubicBezTo>
                          <a:pt x="4" y="66"/>
                          <a:pt x="8" y="66"/>
                          <a:pt x="12" y="65"/>
                        </a:cubicBezTo>
                        <a:cubicBezTo>
                          <a:pt x="19" y="64"/>
                          <a:pt x="25" y="64"/>
                          <a:pt x="31" y="66"/>
                        </a:cubicBezTo>
                        <a:cubicBezTo>
                          <a:pt x="25" y="71"/>
                          <a:pt x="10" y="66"/>
                          <a:pt x="8" y="75"/>
                        </a:cubicBezTo>
                        <a:cubicBezTo>
                          <a:pt x="14" y="83"/>
                          <a:pt x="27" y="79"/>
                          <a:pt x="34" y="77"/>
                        </a:cubicBezTo>
                        <a:cubicBezTo>
                          <a:pt x="43" y="74"/>
                          <a:pt x="43" y="75"/>
                          <a:pt x="44" y="77"/>
                        </a:cubicBezTo>
                        <a:cubicBezTo>
                          <a:pt x="46" y="78"/>
                          <a:pt x="49" y="79"/>
                          <a:pt x="59" y="77"/>
                        </a:cubicBezTo>
                        <a:cubicBezTo>
                          <a:pt x="82" y="75"/>
                          <a:pt x="103" y="73"/>
                          <a:pt x="125" y="74"/>
                        </a:cubicBezTo>
                        <a:cubicBezTo>
                          <a:pt x="126" y="64"/>
                          <a:pt x="131" y="66"/>
                          <a:pt x="138" y="68"/>
                        </a:cubicBezTo>
                        <a:cubicBezTo>
                          <a:pt x="142" y="69"/>
                          <a:pt x="147" y="70"/>
                          <a:pt x="153" y="67"/>
                        </a:cubicBezTo>
                        <a:cubicBezTo>
                          <a:pt x="169" y="61"/>
                          <a:pt x="150" y="59"/>
                          <a:pt x="149" y="56"/>
                        </a:cubicBezTo>
                        <a:cubicBezTo>
                          <a:pt x="155" y="52"/>
                          <a:pt x="195" y="70"/>
                          <a:pt x="201" y="73"/>
                        </a:cubicBezTo>
                        <a:cubicBezTo>
                          <a:pt x="195" y="76"/>
                          <a:pt x="190" y="77"/>
                          <a:pt x="183" y="77"/>
                        </a:cubicBezTo>
                        <a:cubicBezTo>
                          <a:pt x="181" y="91"/>
                          <a:pt x="198" y="82"/>
                          <a:pt x="205" y="80"/>
                        </a:cubicBezTo>
                        <a:cubicBezTo>
                          <a:pt x="219" y="76"/>
                          <a:pt x="217" y="84"/>
                          <a:pt x="230" y="87"/>
                        </a:cubicBezTo>
                        <a:cubicBezTo>
                          <a:pt x="265" y="95"/>
                          <a:pt x="236" y="122"/>
                          <a:pt x="215" y="127"/>
                        </a:cubicBezTo>
                        <a:cubicBezTo>
                          <a:pt x="215" y="133"/>
                          <a:pt x="229" y="137"/>
                          <a:pt x="226" y="141"/>
                        </a:cubicBezTo>
                        <a:cubicBezTo>
                          <a:pt x="208" y="143"/>
                          <a:pt x="195" y="146"/>
                          <a:pt x="177" y="147"/>
                        </a:cubicBezTo>
                        <a:cubicBezTo>
                          <a:pt x="168" y="147"/>
                          <a:pt x="149" y="155"/>
                          <a:pt x="152" y="169"/>
                        </a:cubicBezTo>
                        <a:cubicBezTo>
                          <a:pt x="163" y="169"/>
                          <a:pt x="207" y="162"/>
                          <a:pt x="208" y="153"/>
                        </a:cubicBezTo>
                        <a:cubicBezTo>
                          <a:pt x="208" y="148"/>
                          <a:pt x="255" y="174"/>
                          <a:pt x="261" y="179"/>
                        </a:cubicBezTo>
                        <a:cubicBezTo>
                          <a:pt x="258" y="180"/>
                          <a:pt x="256" y="182"/>
                          <a:pt x="255" y="186"/>
                        </a:cubicBezTo>
                        <a:cubicBezTo>
                          <a:pt x="268" y="196"/>
                          <a:pt x="289" y="194"/>
                          <a:pt x="300" y="210"/>
                        </a:cubicBezTo>
                        <a:cubicBezTo>
                          <a:pt x="318" y="207"/>
                          <a:pt x="337" y="213"/>
                          <a:pt x="355" y="214"/>
                        </a:cubicBezTo>
                        <a:cubicBezTo>
                          <a:pt x="355" y="189"/>
                          <a:pt x="337" y="189"/>
                          <a:pt x="304" y="181"/>
                        </a:cubicBezTo>
                        <a:cubicBezTo>
                          <a:pt x="325" y="186"/>
                          <a:pt x="353" y="180"/>
                          <a:pt x="356" y="183"/>
                        </a:cubicBezTo>
                        <a:cubicBezTo>
                          <a:pt x="366" y="188"/>
                          <a:pt x="365" y="200"/>
                          <a:pt x="376" y="200"/>
                        </a:cubicBezTo>
                        <a:cubicBezTo>
                          <a:pt x="376" y="197"/>
                          <a:pt x="377" y="183"/>
                          <a:pt x="375" y="182"/>
                        </a:cubicBezTo>
                        <a:cubicBezTo>
                          <a:pt x="377" y="183"/>
                          <a:pt x="380" y="184"/>
                          <a:pt x="382" y="184"/>
                        </a:cubicBezTo>
                        <a:cubicBezTo>
                          <a:pt x="385" y="169"/>
                          <a:pt x="373" y="169"/>
                          <a:pt x="366" y="160"/>
                        </a:cubicBezTo>
                        <a:cubicBezTo>
                          <a:pt x="369" y="161"/>
                          <a:pt x="370" y="160"/>
                          <a:pt x="371" y="157"/>
                        </a:cubicBezTo>
                        <a:cubicBezTo>
                          <a:pt x="363" y="157"/>
                          <a:pt x="319" y="130"/>
                          <a:pt x="321" y="127"/>
                        </a:cubicBezTo>
                        <a:cubicBezTo>
                          <a:pt x="326" y="131"/>
                          <a:pt x="330" y="132"/>
                          <a:pt x="336" y="130"/>
                        </a:cubicBezTo>
                        <a:cubicBezTo>
                          <a:pt x="337" y="122"/>
                          <a:pt x="329" y="125"/>
                          <a:pt x="328" y="119"/>
                        </a:cubicBezTo>
                        <a:cubicBezTo>
                          <a:pt x="343" y="113"/>
                          <a:pt x="361" y="112"/>
                          <a:pt x="374" y="121"/>
                        </a:cubicBezTo>
                        <a:cubicBezTo>
                          <a:pt x="384" y="129"/>
                          <a:pt x="387" y="148"/>
                          <a:pt x="399" y="147"/>
                        </a:cubicBezTo>
                        <a:cubicBezTo>
                          <a:pt x="401" y="143"/>
                          <a:pt x="393" y="137"/>
                          <a:pt x="398" y="133"/>
                        </a:cubicBezTo>
                        <a:cubicBezTo>
                          <a:pt x="404" y="132"/>
                          <a:pt x="413" y="130"/>
                          <a:pt x="420" y="130"/>
                        </a:cubicBezTo>
                        <a:cubicBezTo>
                          <a:pt x="425" y="127"/>
                          <a:pt x="414" y="124"/>
                          <a:pt x="420" y="122"/>
                        </a:cubicBezTo>
                        <a:cubicBezTo>
                          <a:pt x="431" y="123"/>
                          <a:pt x="441" y="114"/>
                          <a:pt x="425" y="109"/>
                        </a:cubicBezTo>
                        <a:cubicBezTo>
                          <a:pt x="412" y="104"/>
                          <a:pt x="410" y="110"/>
                          <a:pt x="404" y="101"/>
                        </a:cubicBezTo>
                        <a:cubicBezTo>
                          <a:pt x="396" y="102"/>
                          <a:pt x="386" y="106"/>
                          <a:pt x="378" y="101"/>
                        </a:cubicBezTo>
                        <a:cubicBezTo>
                          <a:pt x="383" y="103"/>
                          <a:pt x="387" y="102"/>
                          <a:pt x="390" y="98"/>
                        </a:cubicBezTo>
                        <a:cubicBezTo>
                          <a:pt x="378" y="80"/>
                          <a:pt x="335" y="86"/>
                          <a:pt x="317" y="75"/>
                        </a:cubicBezTo>
                        <a:cubicBezTo>
                          <a:pt x="319" y="73"/>
                          <a:pt x="321" y="72"/>
                          <a:pt x="325" y="73"/>
                        </a:cubicBezTo>
                        <a:cubicBezTo>
                          <a:pt x="326" y="69"/>
                          <a:pt x="316" y="67"/>
                          <a:pt x="320" y="65"/>
                        </a:cubicBezTo>
                        <a:cubicBezTo>
                          <a:pt x="328" y="68"/>
                          <a:pt x="336" y="69"/>
                          <a:pt x="345" y="68"/>
                        </a:cubicBezTo>
                        <a:cubicBezTo>
                          <a:pt x="346" y="61"/>
                          <a:pt x="340" y="61"/>
                          <a:pt x="334" y="61"/>
                        </a:cubicBezTo>
                        <a:cubicBezTo>
                          <a:pt x="329" y="61"/>
                          <a:pt x="325" y="61"/>
                          <a:pt x="323" y="57"/>
                        </a:cubicBezTo>
                        <a:cubicBezTo>
                          <a:pt x="354" y="57"/>
                          <a:pt x="333" y="46"/>
                          <a:pt x="322" y="4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ïsļiḍê">
                    <a:extLst>
                      <a:ext uri="{FF2B5EF4-FFF2-40B4-BE49-F238E27FC236}">
                        <a16:creationId xmlns:a16="http://schemas.microsoft.com/office/drawing/2014/main" xmlns="" id="{2BD1A94A-2527-4D30-9CE1-85F2DA0200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1861" y="2268608"/>
                    <a:ext cx="163646" cy="78550"/>
                  </a:xfrm>
                  <a:custGeom>
                    <a:avLst/>
                    <a:gdLst>
                      <a:gd name="T0" fmla="*/ 63 w 113"/>
                      <a:gd name="T1" fmla="*/ 32 h 56"/>
                      <a:gd name="T2" fmla="*/ 112 w 113"/>
                      <a:gd name="T3" fmla="*/ 32 h 56"/>
                      <a:gd name="T4" fmla="*/ 87 w 113"/>
                      <a:gd name="T5" fmla="*/ 28 h 56"/>
                      <a:gd name="T6" fmla="*/ 59 w 113"/>
                      <a:gd name="T7" fmla="*/ 19 h 56"/>
                      <a:gd name="T8" fmla="*/ 41 w 113"/>
                      <a:gd name="T9" fmla="*/ 11 h 56"/>
                      <a:gd name="T10" fmla="*/ 33 w 113"/>
                      <a:gd name="T11" fmla="*/ 0 h 56"/>
                      <a:gd name="T12" fmla="*/ 18 w 113"/>
                      <a:gd name="T13" fmla="*/ 25 h 56"/>
                      <a:gd name="T14" fmla="*/ 0 w 113"/>
                      <a:gd name="T15" fmla="*/ 51 h 56"/>
                      <a:gd name="T16" fmla="*/ 25 w 113"/>
                      <a:gd name="T17" fmla="*/ 46 h 56"/>
                      <a:gd name="T18" fmla="*/ 25 w 113"/>
                      <a:gd name="T19" fmla="*/ 56 h 56"/>
                      <a:gd name="T20" fmla="*/ 60 w 113"/>
                      <a:gd name="T21" fmla="*/ 41 h 56"/>
                      <a:gd name="T22" fmla="*/ 63 w 113"/>
                      <a:gd name="T23" fmla="*/ 32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3" h="56">
                        <a:moveTo>
                          <a:pt x="63" y="32"/>
                        </a:moveTo>
                        <a:cubicBezTo>
                          <a:pt x="70" y="32"/>
                          <a:pt x="113" y="56"/>
                          <a:pt x="112" y="32"/>
                        </a:cubicBezTo>
                        <a:cubicBezTo>
                          <a:pt x="104" y="28"/>
                          <a:pt x="96" y="27"/>
                          <a:pt x="87" y="28"/>
                        </a:cubicBezTo>
                        <a:cubicBezTo>
                          <a:pt x="91" y="14"/>
                          <a:pt x="69" y="24"/>
                          <a:pt x="59" y="19"/>
                        </a:cubicBezTo>
                        <a:cubicBezTo>
                          <a:pt x="36" y="10"/>
                          <a:pt x="57" y="13"/>
                          <a:pt x="41" y="11"/>
                        </a:cubicBezTo>
                        <a:cubicBezTo>
                          <a:pt x="41" y="5"/>
                          <a:pt x="39" y="1"/>
                          <a:pt x="33" y="0"/>
                        </a:cubicBezTo>
                        <a:cubicBezTo>
                          <a:pt x="29" y="9"/>
                          <a:pt x="21" y="15"/>
                          <a:pt x="18" y="25"/>
                        </a:cubicBezTo>
                        <a:cubicBezTo>
                          <a:pt x="14" y="41"/>
                          <a:pt x="7" y="36"/>
                          <a:pt x="0" y="51"/>
                        </a:cubicBezTo>
                        <a:cubicBezTo>
                          <a:pt x="8" y="52"/>
                          <a:pt x="17" y="44"/>
                          <a:pt x="25" y="46"/>
                        </a:cubicBezTo>
                        <a:cubicBezTo>
                          <a:pt x="24" y="49"/>
                          <a:pt x="24" y="52"/>
                          <a:pt x="25" y="56"/>
                        </a:cubicBezTo>
                        <a:cubicBezTo>
                          <a:pt x="39" y="55"/>
                          <a:pt x="46" y="42"/>
                          <a:pt x="60" y="41"/>
                        </a:cubicBezTo>
                        <a:cubicBezTo>
                          <a:pt x="64" y="38"/>
                          <a:pt x="57" y="32"/>
                          <a:pt x="63" y="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íṥļíḍê">
                    <a:extLst>
                      <a:ext uri="{FF2B5EF4-FFF2-40B4-BE49-F238E27FC236}">
                        <a16:creationId xmlns:a16="http://schemas.microsoft.com/office/drawing/2014/main" xmlns="" id="{C760F028-3D79-4F70-AA5B-1A2CD596899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76594" y="2222787"/>
                    <a:ext cx="104734" cy="72004"/>
                  </a:xfrm>
                  <a:custGeom>
                    <a:avLst/>
                    <a:gdLst>
                      <a:gd name="T0" fmla="*/ 73 w 74"/>
                      <a:gd name="T1" fmla="*/ 12 h 48"/>
                      <a:gd name="T2" fmla="*/ 52 w 74"/>
                      <a:gd name="T3" fmla="*/ 14 h 48"/>
                      <a:gd name="T4" fmla="*/ 73 w 74"/>
                      <a:gd name="T5" fmla="*/ 0 h 48"/>
                      <a:gd name="T6" fmla="*/ 26 w 74"/>
                      <a:gd name="T7" fmla="*/ 20 h 48"/>
                      <a:gd name="T8" fmla="*/ 32 w 74"/>
                      <a:gd name="T9" fmla="*/ 22 h 48"/>
                      <a:gd name="T10" fmla="*/ 0 w 74"/>
                      <a:gd name="T11" fmla="*/ 40 h 48"/>
                      <a:gd name="T12" fmla="*/ 73 w 74"/>
                      <a:gd name="T13" fmla="*/ 12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4" h="48">
                        <a:moveTo>
                          <a:pt x="73" y="12"/>
                        </a:moveTo>
                        <a:cubicBezTo>
                          <a:pt x="67" y="11"/>
                          <a:pt x="57" y="17"/>
                          <a:pt x="52" y="14"/>
                        </a:cubicBezTo>
                        <a:cubicBezTo>
                          <a:pt x="61" y="11"/>
                          <a:pt x="67" y="6"/>
                          <a:pt x="73" y="0"/>
                        </a:cubicBezTo>
                        <a:cubicBezTo>
                          <a:pt x="60" y="0"/>
                          <a:pt x="34" y="11"/>
                          <a:pt x="26" y="20"/>
                        </a:cubicBezTo>
                        <a:cubicBezTo>
                          <a:pt x="28" y="20"/>
                          <a:pt x="30" y="20"/>
                          <a:pt x="32" y="22"/>
                        </a:cubicBezTo>
                        <a:cubicBezTo>
                          <a:pt x="24" y="24"/>
                          <a:pt x="5" y="34"/>
                          <a:pt x="0" y="40"/>
                        </a:cubicBezTo>
                        <a:cubicBezTo>
                          <a:pt x="14" y="48"/>
                          <a:pt x="74" y="39"/>
                          <a:pt x="7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î$1îḓè">
                    <a:extLst>
                      <a:ext uri="{FF2B5EF4-FFF2-40B4-BE49-F238E27FC236}">
                        <a16:creationId xmlns:a16="http://schemas.microsoft.com/office/drawing/2014/main" xmlns="" id="{7C27013D-5080-4E79-85D0-CFF3FA3DF0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06402" y="2039505"/>
                    <a:ext cx="52367" cy="19637"/>
                  </a:xfrm>
                  <a:custGeom>
                    <a:avLst/>
                    <a:gdLst>
                      <a:gd name="T0" fmla="*/ 0 w 35"/>
                      <a:gd name="T1" fmla="*/ 14 h 14"/>
                      <a:gd name="T2" fmla="*/ 35 w 35"/>
                      <a:gd name="T3" fmla="*/ 0 h 14"/>
                      <a:gd name="T4" fmla="*/ 0 w 35"/>
                      <a:gd name="T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4">
                        <a:moveTo>
                          <a:pt x="0" y="14"/>
                        </a:moveTo>
                        <a:cubicBezTo>
                          <a:pt x="14" y="12"/>
                          <a:pt x="25" y="6"/>
                          <a:pt x="35" y="0"/>
                        </a:cubicBezTo>
                        <a:cubicBezTo>
                          <a:pt x="22" y="3"/>
                          <a:pt x="9" y="7"/>
                          <a:pt x="0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îş1îde">
                    <a:extLst>
                      <a:ext uri="{FF2B5EF4-FFF2-40B4-BE49-F238E27FC236}">
                        <a16:creationId xmlns:a16="http://schemas.microsoft.com/office/drawing/2014/main" xmlns="" id="{ED7F408B-F800-4A51-8D82-D2F42CBEDB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88577" y="2209696"/>
                    <a:ext cx="65458" cy="32730"/>
                  </a:xfrm>
                  <a:custGeom>
                    <a:avLst/>
                    <a:gdLst>
                      <a:gd name="T0" fmla="*/ 49 w 49"/>
                      <a:gd name="T1" fmla="*/ 8 h 26"/>
                      <a:gd name="T2" fmla="*/ 22 w 49"/>
                      <a:gd name="T3" fmla="*/ 0 h 26"/>
                      <a:gd name="T4" fmla="*/ 0 w 49"/>
                      <a:gd name="T5" fmla="*/ 23 h 26"/>
                      <a:gd name="T6" fmla="*/ 49 w 49"/>
                      <a:gd name="T7" fmla="*/ 8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9" h="26">
                        <a:moveTo>
                          <a:pt x="49" y="8"/>
                        </a:moveTo>
                        <a:cubicBezTo>
                          <a:pt x="43" y="9"/>
                          <a:pt x="29" y="1"/>
                          <a:pt x="22" y="0"/>
                        </a:cubicBezTo>
                        <a:cubicBezTo>
                          <a:pt x="17" y="5"/>
                          <a:pt x="2" y="17"/>
                          <a:pt x="0" y="23"/>
                        </a:cubicBezTo>
                        <a:cubicBezTo>
                          <a:pt x="17" y="21"/>
                          <a:pt x="37" y="26"/>
                          <a:pt x="4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iṧļîďê">
                    <a:extLst>
                      <a:ext uri="{FF2B5EF4-FFF2-40B4-BE49-F238E27FC236}">
                        <a16:creationId xmlns:a16="http://schemas.microsoft.com/office/drawing/2014/main" xmlns="" id="{37B8D8D0-DE76-48DA-BAFB-7DFC66FFC2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96232" y="1974045"/>
                    <a:ext cx="6546" cy="0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4 w 4"/>
                      <a:gd name="T3" fmla="*/ 0 h 2"/>
                      <a:gd name="T4" fmla="*/ 0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2" y="1"/>
                          <a:pt x="3" y="1"/>
                          <a:pt x="4" y="0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ís1ïḑé">
                    <a:extLst>
                      <a:ext uri="{FF2B5EF4-FFF2-40B4-BE49-F238E27FC236}">
                        <a16:creationId xmlns:a16="http://schemas.microsoft.com/office/drawing/2014/main" xmlns="" id="{4B16010D-A09A-4B20-B047-FFDD12F8CC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06402" y="2072233"/>
                    <a:ext cx="52367" cy="19637"/>
                  </a:xfrm>
                  <a:custGeom>
                    <a:avLst/>
                    <a:gdLst>
                      <a:gd name="T0" fmla="*/ 0 w 37"/>
                      <a:gd name="T1" fmla="*/ 13 h 18"/>
                      <a:gd name="T2" fmla="*/ 34 w 37"/>
                      <a:gd name="T3" fmla="*/ 0 h 18"/>
                      <a:gd name="T4" fmla="*/ 0 w 37"/>
                      <a:gd name="T5" fmla="*/ 13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7" h="18">
                        <a:moveTo>
                          <a:pt x="0" y="13"/>
                        </a:moveTo>
                        <a:cubicBezTo>
                          <a:pt x="9" y="18"/>
                          <a:pt x="37" y="2"/>
                          <a:pt x="34" y="0"/>
                        </a:cubicBezTo>
                        <a:cubicBezTo>
                          <a:pt x="23" y="5"/>
                          <a:pt x="10" y="5"/>
                          <a:pt x="0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ïṩḻidè">
                    <a:extLst>
                      <a:ext uri="{FF2B5EF4-FFF2-40B4-BE49-F238E27FC236}">
                        <a16:creationId xmlns:a16="http://schemas.microsoft.com/office/drawing/2014/main" xmlns="" id="{CD6D1029-B78A-4A24-84F2-1D57AD5BE2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3310" y="2072233"/>
                    <a:ext cx="91641" cy="65458"/>
                  </a:xfrm>
                  <a:custGeom>
                    <a:avLst/>
                    <a:gdLst>
                      <a:gd name="T0" fmla="*/ 0 w 66"/>
                      <a:gd name="T1" fmla="*/ 40 h 46"/>
                      <a:gd name="T2" fmla="*/ 53 w 66"/>
                      <a:gd name="T3" fmla="*/ 11 h 46"/>
                      <a:gd name="T4" fmla="*/ 0 w 66"/>
                      <a:gd name="T5" fmla="*/ 4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6" h="46">
                        <a:moveTo>
                          <a:pt x="0" y="40"/>
                        </a:moveTo>
                        <a:cubicBezTo>
                          <a:pt x="11" y="46"/>
                          <a:pt x="22" y="38"/>
                          <a:pt x="53" y="11"/>
                        </a:cubicBezTo>
                        <a:cubicBezTo>
                          <a:pt x="66" y="0"/>
                          <a:pt x="17" y="24"/>
                          <a:pt x="0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îŝ1îḓe">
                    <a:extLst>
                      <a:ext uri="{FF2B5EF4-FFF2-40B4-BE49-F238E27FC236}">
                        <a16:creationId xmlns:a16="http://schemas.microsoft.com/office/drawing/2014/main" xmlns="" id="{2E52A275-8A65-47A4-B023-56963D888B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34398" y="2065688"/>
                    <a:ext cx="52367" cy="26183"/>
                  </a:xfrm>
                  <a:custGeom>
                    <a:avLst/>
                    <a:gdLst>
                      <a:gd name="T0" fmla="*/ 38 w 38"/>
                      <a:gd name="T1" fmla="*/ 2 h 17"/>
                      <a:gd name="T2" fmla="*/ 0 w 38"/>
                      <a:gd name="T3" fmla="*/ 9 h 17"/>
                      <a:gd name="T4" fmla="*/ 38 w 38"/>
                      <a:gd name="T5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8" h="17">
                        <a:moveTo>
                          <a:pt x="38" y="2"/>
                        </a:moveTo>
                        <a:cubicBezTo>
                          <a:pt x="34" y="0"/>
                          <a:pt x="0" y="6"/>
                          <a:pt x="0" y="9"/>
                        </a:cubicBezTo>
                        <a:cubicBezTo>
                          <a:pt x="9" y="8"/>
                          <a:pt x="36" y="17"/>
                          <a:pt x="38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íṩḷiďé">
                    <a:extLst>
                      <a:ext uri="{FF2B5EF4-FFF2-40B4-BE49-F238E27FC236}">
                        <a16:creationId xmlns:a16="http://schemas.microsoft.com/office/drawing/2014/main" xmlns="" id="{FA13A9D6-79AE-4C23-A55E-60B24048CE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62394" y="2150783"/>
                    <a:ext cx="58913" cy="45821"/>
                  </a:xfrm>
                  <a:custGeom>
                    <a:avLst/>
                    <a:gdLst>
                      <a:gd name="T0" fmla="*/ 8 w 42"/>
                      <a:gd name="T1" fmla="*/ 24 h 30"/>
                      <a:gd name="T2" fmla="*/ 2 w 42"/>
                      <a:gd name="T3" fmla="*/ 30 h 30"/>
                      <a:gd name="T4" fmla="*/ 42 w 42"/>
                      <a:gd name="T5" fmla="*/ 3 h 30"/>
                      <a:gd name="T6" fmla="*/ 8 w 42"/>
                      <a:gd name="T7" fmla="*/ 24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30">
                        <a:moveTo>
                          <a:pt x="8" y="24"/>
                        </a:moveTo>
                        <a:cubicBezTo>
                          <a:pt x="6" y="25"/>
                          <a:pt x="4" y="28"/>
                          <a:pt x="2" y="30"/>
                        </a:cubicBezTo>
                        <a:cubicBezTo>
                          <a:pt x="16" y="29"/>
                          <a:pt x="39" y="18"/>
                          <a:pt x="42" y="3"/>
                        </a:cubicBezTo>
                        <a:cubicBezTo>
                          <a:pt x="21" y="0"/>
                          <a:pt x="0" y="23"/>
                          <a:pt x="8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iṡ1íďé">
                    <a:extLst>
                      <a:ext uri="{FF2B5EF4-FFF2-40B4-BE49-F238E27FC236}">
                        <a16:creationId xmlns:a16="http://schemas.microsoft.com/office/drawing/2014/main" xmlns="" id="{EA3C64E4-184E-4988-9492-914A11047C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46081" y="2674451"/>
                    <a:ext cx="183283" cy="157101"/>
                  </a:xfrm>
                  <a:custGeom>
                    <a:avLst/>
                    <a:gdLst>
                      <a:gd name="T0" fmla="*/ 62 w 128"/>
                      <a:gd name="T1" fmla="*/ 0 h 110"/>
                      <a:gd name="T2" fmla="*/ 56 w 128"/>
                      <a:gd name="T3" fmla="*/ 1 h 110"/>
                      <a:gd name="T4" fmla="*/ 32 w 128"/>
                      <a:gd name="T5" fmla="*/ 25 h 110"/>
                      <a:gd name="T6" fmla="*/ 17 w 128"/>
                      <a:gd name="T7" fmla="*/ 54 h 110"/>
                      <a:gd name="T8" fmla="*/ 16 w 128"/>
                      <a:gd name="T9" fmla="*/ 56 h 110"/>
                      <a:gd name="T10" fmla="*/ 14 w 128"/>
                      <a:gd name="T11" fmla="*/ 69 h 110"/>
                      <a:gd name="T12" fmla="*/ 1 w 128"/>
                      <a:gd name="T13" fmla="*/ 78 h 110"/>
                      <a:gd name="T14" fmla="*/ 0 w 128"/>
                      <a:gd name="T15" fmla="*/ 82 h 110"/>
                      <a:gd name="T16" fmla="*/ 11 w 128"/>
                      <a:gd name="T17" fmla="*/ 88 h 110"/>
                      <a:gd name="T18" fmla="*/ 16 w 128"/>
                      <a:gd name="T19" fmla="*/ 88 h 110"/>
                      <a:gd name="T20" fmla="*/ 21 w 128"/>
                      <a:gd name="T21" fmla="*/ 88 h 110"/>
                      <a:gd name="T22" fmla="*/ 26 w 128"/>
                      <a:gd name="T23" fmla="*/ 88 h 110"/>
                      <a:gd name="T24" fmla="*/ 27 w 128"/>
                      <a:gd name="T25" fmla="*/ 88 h 110"/>
                      <a:gd name="T26" fmla="*/ 32 w 128"/>
                      <a:gd name="T27" fmla="*/ 88 h 110"/>
                      <a:gd name="T28" fmla="*/ 46 w 128"/>
                      <a:gd name="T29" fmla="*/ 88 h 110"/>
                      <a:gd name="T30" fmla="*/ 62 w 128"/>
                      <a:gd name="T31" fmla="*/ 88 h 110"/>
                      <a:gd name="T32" fmla="*/ 72 w 128"/>
                      <a:gd name="T33" fmla="*/ 88 h 110"/>
                      <a:gd name="T34" fmla="*/ 78 w 128"/>
                      <a:gd name="T35" fmla="*/ 89 h 110"/>
                      <a:gd name="T36" fmla="*/ 75 w 128"/>
                      <a:gd name="T37" fmla="*/ 90 h 110"/>
                      <a:gd name="T38" fmla="*/ 62 w 128"/>
                      <a:gd name="T39" fmla="*/ 102 h 110"/>
                      <a:gd name="T40" fmla="*/ 69 w 128"/>
                      <a:gd name="T41" fmla="*/ 104 h 110"/>
                      <a:gd name="T42" fmla="*/ 82 w 128"/>
                      <a:gd name="T43" fmla="*/ 97 h 110"/>
                      <a:gd name="T44" fmla="*/ 84 w 128"/>
                      <a:gd name="T45" fmla="*/ 96 h 110"/>
                      <a:gd name="T46" fmla="*/ 96 w 128"/>
                      <a:gd name="T47" fmla="*/ 90 h 110"/>
                      <a:gd name="T48" fmla="*/ 98 w 128"/>
                      <a:gd name="T49" fmla="*/ 91 h 110"/>
                      <a:gd name="T50" fmla="*/ 110 w 128"/>
                      <a:gd name="T51" fmla="*/ 109 h 110"/>
                      <a:gd name="T52" fmla="*/ 115 w 128"/>
                      <a:gd name="T53" fmla="*/ 110 h 110"/>
                      <a:gd name="T54" fmla="*/ 123 w 128"/>
                      <a:gd name="T55" fmla="*/ 97 h 110"/>
                      <a:gd name="T56" fmla="*/ 105 w 128"/>
                      <a:gd name="T57" fmla="*/ 81 h 110"/>
                      <a:gd name="T58" fmla="*/ 110 w 128"/>
                      <a:gd name="T59" fmla="*/ 74 h 110"/>
                      <a:gd name="T60" fmla="*/ 116 w 128"/>
                      <a:gd name="T61" fmla="*/ 65 h 110"/>
                      <a:gd name="T62" fmla="*/ 112 w 128"/>
                      <a:gd name="T63" fmla="*/ 64 h 110"/>
                      <a:gd name="T64" fmla="*/ 108 w 128"/>
                      <a:gd name="T65" fmla="*/ 66 h 110"/>
                      <a:gd name="T66" fmla="*/ 103 w 128"/>
                      <a:gd name="T67" fmla="*/ 67 h 110"/>
                      <a:gd name="T68" fmla="*/ 101 w 128"/>
                      <a:gd name="T69" fmla="*/ 67 h 110"/>
                      <a:gd name="T70" fmla="*/ 99 w 128"/>
                      <a:gd name="T71" fmla="*/ 47 h 110"/>
                      <a:gd name="T72" fmla="*/ 93 w 128"/>
                      <a:gd name="T73" fmla="*/ 46 h 110"/>
                      <a:gd name="T74" fmla="*/ 85 w 128"/>
                      <a:gd name="T75" fmla="*/ 47 h 110"/>
                      <a:gd name="T76" fmla="*/ 78 w 128"/>
                      <a:gd name="T77" fmla="*/ 48 h 110"/>
                      <a:gd name="T78" fmla="*/ 65 w 128"/>
                      <a:gd name="T79" fmla="*/ 42 h 110"/>
                      <a:gd name="T80" fmla="*/ 53 w 128"/>
                      <a:gd name="T81" fmla="*/ 35 h 110"/>
                      <a:gd name="T82" fmla="*/ 51 w 128"/>
                      <a:gd name="T83" fmla="*/ 35 h 110"/>
                      <a:gd name="T84" fmla="*/ 70 w 128"/>
                      <a:gd name="T85" fmla="*/ 9 h 110"/>
                      <a:gd name="T86" fmla="*/ 73 w 128"/>
                      <a:gd name="T87" fmla="*/ 2 h 110"/>
                      <a:gd name="T88" fmla="*/ 62 w 128"/>
                      <a:gd name="T89" fmla="*/ 0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28" h="110">
                        <a:moveTo>
                          <a:pt x="62" y="0"/>
                        </a:moveTo>
                        <a:cubicBezTo>
                          <a:pt x="60" y="0"/>
                          <a:pt x="58" y="1"/>
                          <a:pt x="56" y="1"/>
                        </a:cubicBezTo>
                        <a:cubicBezTo>
                          <a:pt x="44" y="3"/>
                          <a:pt x="38" y="14"/>
                          <a:pt x="32" y="25"/>
                        </a:cubicBezTo>
                        <a:cubicBezTo>
                          <a:pt x="27" y="36"/>
                          <a:pt x="23" y="48"/>
                          <a:pt x="17" y="54"/>
                        </a:cubicBezTo>
                        <a:cubicBezTo>
                          <a:pt x="17" y="55"/>
                          <a:pt x="16" y="55"/>
                          <a:pt x="16" y="56"/>
                        </a:cubicBezTo>
                        <a:cubicBezTo>
                          <a:pt x="11" y="59"/>
                          <a:pt x="11" y="64"/>
                          <a:pt x="14" y="69"/>
                        </a:cubicBezTo>
                        <a:cubicBezTo>
                          <a:pt x="8" y="69"/>
                          <a:pt x="4" y="72"/>
                          <a:pt x="1" y="78"/>
                        </a:cubicBezTo>
                        <a:cubicBezTo>
                          <a:pt x="0" y="79"/>
                          <a:pt x="0" y="81"/>
                          <a:pt x="0" y="82"/>
                        </a:cubicBezTo>
                        <a:cubicBezTo>
                          <a:pt x="1" y="86"/>
                          <a:pt x="5" y="88"/>
                          <a:pt x="11" y="88"/>
                        </a:cubicBezTo>
                        <a:cubicBezTo>
                          <a:pt x="12" y="88"/>
                          <a:pt x="14" y="88"/>
                          <a:pt x="16" y="88"/>
                        </a:cubicBezTo>
                        <a:cubicBezTo>
                          <a:pt x="18" y="88"/>
                          <a:pt x="20" y="88"/>
                          <a:pt x="21" y="88"/>
                        </a:cubicBezTo>
                        <a:cubicBezTo>
                          <a:pt x="23" y="88"/>
                          <a:pt x="25" y="88"/>
                          <a:pt x="26" y="88"/>
                        </a:cubicBezTo>
                        <a:cubicBezTo>
                          <a:pt x="26" y="88"/>
                          <a:pt x="27" y="88"/>
                          <a:pt x="27" y="88"/>
                        </a:cubicBezTo>
                        <a:cubicBezTo>
                          <a:pt x="28" y="88"/>
                          <a:pt x="30" y="88"/>
                          <a:pt x="32" y="88"/>
                        </a:cubicBezTo>
                        <a:cubicBezTo>
                          <a:pt x="35" y="88"/>
                          <a:pt x="40" y="88"/>
                          <a:pt x="46" y="88"/>
                        </a:cubicBezTo>
                        <a:cubicBezTo>
                          <a:pt x="51" y="88"/>
                          <a:pt x="57" y="88"/>
                          <a:pt x="62" y="88"/>
                        </a:cubicBezTo>
                        <a:cubicBezTo>
                          <a:pt x="66" y="88"/>
                          <a:pt x="69" y="88"/>
                          <a:pt x="72" y="88"/>
                        </a:cubicBezTo>
                        <a:cubicBezTo>
                          <a:pt x="75" y="88"/>
                          <a:pt x="78" y="89"/>
                          <a:pt x="78" y="89"/>
                        </a:cubicBezTo>
                        <a:cubicBezTo>
                          <a:pt x="77" y="89"/>
                          <a:pt x="76" y="90"/>
                          <a:pt x="75" y="90"/>
                        </a:cubicBezTo>
                        <a:cubicBezTo>
                          <a:pt x="70" y="93"/>
                          <a:pt x="65" y="97"/>
                          <a:pt x="62" y="102"/>
                        </a:cubicBezTo>
                        <a:cubicBezTo>
                          <a:pt x="65" y="103"/>
                          <a:pt x="67" y="104"/>
                          <a:pt x="69" y="104"/>
                        </a:cubicBezTo>
                        <a:cubicBezTo>
                          <a:pt x="74" y="104"/>
                          <a:pt x="79" y="100"/>
                          <a:pt x="82" y="97"/>
                        </a:cubicBezTo>
                        <a:cubicBezTo>
                          <a:pt x="83" y="97"/>
                          <a:pt x="83" y="96"/>
                          <a:pt x="84" y="96"/>
                        </a:cubicBezTo>
                        <a:cubicBezTo>
                          <a:pt x="87" y="93"/>
                          <a:pt x="91" y="90"/>
                          <a:pt x="96" y="90"/>
                        </a:cubicBezTo>
                        <a:cubicBezTo>
                          <a:pt x="96" y="90"/>
                          <a:pt x="97" y="90"/>
                          <a:pt x="98" y="91"/>
                        </a:cubicBezTo>
                        <a:cubicBezTo>
                          <a:pt x="97" y="104"/>
                          <a:pt x="94" y="104"/>
                          <a:pt x="110" y="109"/>
                        </a:cubicBezTo>
                        <a:cubicBezTo>
                          <a:pt x="112" y="110"/>
                          <a:pt x="114" y="110"/>
                          <a:pt x="115" y="110"/>
                        </a:cubicBezTo>
                        <a:cubicBezTo>
                          <a:pt x="121" y="110"/>
                          <a:pt x="121" y="104"/>
                          <a:pt x="123" y="97"/>
                        </a:cubicBezTo>
                        <a:cubicBezTo>
                          <a:pt x="128" y="82"/>
                          <a:pt x="108" y="85"/>
                          <a:pt x="105" y="81"/>
                        </a:cubicBezTo>
                        <a:cubicBezTo>
                          <a:pt x="104" y="77"/>
                          <a:pt x="107" y="75"/>
                          <a:pt x="110" y="74"/>
                        </a:cubicBezTo>
                        <a:cubicBezTo>
                          <a:pt x="113" y="73"/>
                          <a:pt x="117" y="71"/>
                          <a:pt x="116" y="65"/>
                        </a:cubicBezTo>
                        <a:cubicBezTo>
                          <a:pt x="114" y="64"/>
                          <a:pt x="113" y="64"/>
                          <a:pt x="112" y="64"/>
                        </a:cubicBezTo>
                        <a:cubicBezTo>
                          <a:pt x="111" y="64"/>
                          <a:pt x="109" y="65"/>
                          <a:pt x="108" y="66"/>
                        </a:cubicBezTo>
                        <a:cubicBezTo>
                          <a:pt x="106" y="66"/>
                          <a:pt x="104" y="67"/>
                          <a:pt x="103" y="67"/>
                        </a:cubicBezTo>
                        <a:cubicBezTo>
                          <a:pt x="102" y="67"/>
                          <a:pt x="102" y="67"/>
                          <a:pt x="101" y="67"/>
                        </a:cubicBezTo>
                        <a:cubicBezTo>
                          <a:pt x="102" y="59"/>
                          <a:pt x="114" y="50"/>
                          <a:pt x="99" y="47"/>
                        </a:cubicBezTo>
                        <a:cubicBezTo>
                          <a:pt x="97" y="46"/>
                          <a:pt x="95" y="46"/>
                          <a:pt x="93" y="46"/>
                        </a:cubicBezTo>
                        <a:cubicBezTo>
                          <a:pt x="90" y="46"/>
                          <a:pt x="87" y="46"/>
                          <a:pt x="85" y="47"/>
                        </a:cubicBezTo>
                        <a:cubicBezTo>
                          <a:pt x="83" y="47"/>
                          <a:pt x="80" y="48"/>
                          <a:pt x="78" y="48"/>
                        </a:cubicBezTo>
                        <a:cubicBezTo>
                          <a:pt x="74" y="48"/>
                          <a:pt x="70" y="46"/>
                          <a:pt x="65" y="42"/>
                        </a:cubicBezTo>
                        <a:cubicBezTo>
                          <a:pt x="83" y="36"/>
                          <a:pt x="60" y="35"/>
                          <a:pt x="53" y="35"/>
                        </a:cubicBezTo>
                        <a:cubicBezTo>
                          <a:pt x="52" y="35"/>
                          <a:pt x="51" y="35"/>
                          <a:pt x="51" y="35"/>
                        </a:cubicBezTo>
                        <a:cubicBezTo>
                          <a:pt x="55" y="29"/>
                          <a:pt x="65" y="17"/>
                          <a:pt x="70" y="9"/>
                        </a:cubicBezTo>
                        <a:cubicBezTo>
                          <a:pt x="72" y="6"/>
                          <a:pt x="73" y="4"/>
                          <a:pt x="73" y="2"/>
                        </a:cubicBezTo>
                        <a:cubicBezTo>
                          <a:pt x="69" y="1"/>
                          <a:pt x="65" y="0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8" name="íṣļîde">
                <a:extLst>
                  <a:ext uri="{FF2B5EF4-FFF2-40B4-BE49-F238E27FC236}">
                    <a16:creationId xmlns:a16="http://schemas.microsoft.com/office/drawing/2014/main" xmlns="" id="{7F083C19-1D35-4645-8299-D625D4FB5AB7}"/>
                  </a:ext>
                </a:extLst>
              </p:cNvPr>
              <p:cNvSpPr/>
              <p:nvPr/>
            </p:nvSpPr>
            <p:spPr>
              <a:xfrm>
                <a:off x="6336623" y="1844824"/>
                <a:ext cx="2983871" cy="2983870"/>
              </a:xfrm>
              <a:prstGeom prst="arc">
                <a:avLst>
                  <a:gd name="adj1" fmla="val 16124419"/>
                  <a:gd name="adj2" fmla="val 9280618"/>
                </a:avLst>
              </a:prstGeom>
              <a:ln w="111125" cap="rnd">
                <a:solidFill>
                  <a:schemeClr val="accent1"/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" name="ïṧļíḑè">
              <a:extLst>
                <a:ext uri="{FF2B5EF4-FFF2-40B4-BE49-F238E27FC236}">
                  <a16:creationId xmlns:a16="http://schemas.microsoft.com/office/drawing/2014/main" xmlns="" id="{2A4F711E-F8C3-41E8-A352-C90723AC7283}"/>
                </a:ext>
              </a:extLst>
            </p:cNvPr>
            <p:cNvSpPr txBox="1"/>
            <p:nvPr/>
          </p:nvSpPr>
          <p:spPr>
            <a:xfrm>
              <a:off x="5821773" y="4500475"/>
              <a:ext cx="904415" cy="523220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  <a:endParaRPr lang="id-ID" sz="2000" b="1" dirty="0"/>
            </a:p>
          </p:txBody>
        </p:sp>
        <p:sp>
          <p:nvSpPr>
            <p:cNvPr id="9" name="îṩḻîďè">
              <a:extLst>
                <a:ext uri="{FF2B5EF4-FFF2-40B4-BE49-F238E27FC236}">
                  <a16:creationId xmlns:a16="http://schemas.microsoft.com/office/drawing/2014/main" xmlns="" id="{EDFF5A1B-A066-45B7-99A1-CB91D43ADC06}"/>
                </a:ext>
              </a:extLst>
            </p:cNvPr>
            <p:cNvSpPr/>
            <p:nvPr/>
          </p:nvSpPr>
          <p:spPr>
            <a:xfrm>
              <a:off x="673101" y="2118550"/>
              <a:ext cx="717384" cy="7173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0" name="iṣ1íḍé">
              <a:extLst>
                <a:ext uri="{FF2B5EF4-FFF2-40B4-BE49-F238E27FC236}">
                  <a16:creationId xmlns:a16="http://schemas.microsoft.com/office/drawing/2014/main" xmlns="" id="{101DF56D-76D5-4A0C-84CB-167553A57C72}"/>
                </a:ext>
              </a:extLst>
            </p:cNvPr>
            <p:cNvSpPr/>
            <p:nvPr/>
          </p:nvSpPr>
          <p:spPr bwMode="auto">
            <a:xfrm>
              <a:off x="835567" y="2288527"/>
              <a:ext cx="392452" cy="37743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11" name="îṡḻíďè">
              <a:extLst>
                <a:ext uri="{FF2B5EF4-FFF2-40B4-BE49-F238E27FC236}">
                  <a16:creationId xmlns:a16="http://schemas.microsoft.com/office/drawing/2014/main" xmlns="" id="{BE54C509-3167-40DB-97B9-289A46AC938B}"/>
                </a:ext>
              </a:extLst>
            </p:cNvPr>
            <p:cNvGrpSpPr/>
            <p:nvPr/>
          </p:nvGrpSpPr>
          <p:grpSpPr>
            <a:xfrm>
              <a:off x="1588484" y="2089644"/>
              <a:ext cx="3858444" cy="775197"/>
              <a:chOff x="5130801" y="2820874"/>
              <a:chExt cx="3632195" cy="775197"/>
            </a:xfrm>
          </p:grpSpPr>
          <p:sp>
            <p:nvSpPr>
              <p:cNvPr id="24" name="i$lîḑe">
                <a:extLst>
                  <a:ext uri="{FF2B5EF4-FFF2-40B4-BE49-F238E27FC236}">
                    <a16:creationId xmlns:a16="http://schemas.microsoft.com/office/drawing/2014/main" xmlns="" id="{E2C1209A-E9A0-4413-87A8-DF26E3761369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îṥļíḑé">
                <a:extLst>
                  <a:ext uri="{FF2B5EF4-FFF2-40B4-BE49-F238E27FC236}">
                    <a16:creationId xmlns:a16="http://schemas.microsoft.com/office/drawing/2014/main" xmlns="" id="{4E9B9986-54EF-4740-8887-295F7704597E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sp>
          <p:nvSpPr>
            <p:cNvPr id="12" name="ïSļïḓê">
              <a:extLst>
                <a:ext uri="{FF2B5EF4-FFF2-40B4-BE49-F238E27FC236}">
                  <a16:creationId xmlns:a16="http://schemas.microsoft.com/office/drawing/2014/main" xmlns="" id="{97F070E9-84D0-4ECE-99CA-60239B3F3112}"/>
                </a:ext>
              </a:extLst>
            </p:cNvPr>
            <p:cNvSpPr/>
            <p:nvPr/>
          </p:nvSpPr>
          <p:spPr>
            <a:xfrm>
              <a:off x="673101" y="3273507"/>
              <a:ext cx="717384" cy="7173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3" name="îšḻíḑè">
              <a:extLst>
                <a:ext uri="{FF2B5EF4-FFF2-40B4-BE49-F238E27FC236}">
                  <a16:creationId xmlns:a16="http://schemas.microsoft.com/office/drawing/2014/main" xmlns="" id="{BD9695A9-5983-457E-AFAB-F2929BB2B56A}"/>
                </a:ext>
              </a:extLst>
            </p:cNvPr>
            <p:cNvSpPr/>
            <p:nvPr/>
          </p:nvSpPr>
          <p:spPr bwMode="auto">
            <a:xfrm>
              <a:off x="829010" y="3437117"/>
              <a:ext cx="405566" cy="3901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14" name="íṥľîḍê">
              <a:extLst>
                <a:ext uri="{FF2B5EF4-FFF2-40B4-BE49-F238E27FC236}">
                  <a16:creationId xmlns:a16="http://schemas.microsoft.com/office/drawing/2014/main" xmlns="" id="{924DE8F1-C663-4482-90BB-C8F0E2F98589}"/>
                </a:ext>
              </a:extLst>
            </p:cNvPr>
            <p:cNvGrpSpPr>
              <a:grpSpLocks/>
            </p:cNvGrpSpPr>
            <p:nvPr/>
          </p:nvGrpSpPr>
          <p:grpSpPr>
            <a:xfrm>
              <a:off x="1588484" y="3244601"/>
              <a:ext cx="3858444" cy="775197"/>
              <a:chOff x="5130801" y="2820874"/>
              <a:chExt cx="3632195" cy="775197"/>
            </a:xfrm>
          </p:grpSpPr>
          <p:sp>
            <p:nvSpPr>
              <p:cNvPr id="22" name="ïṣľîḍè">
                <a:extLst>
                  <a:ext uri="{FF2B5EF4-FFF2-40B4-BE49-F238E27FC236}">
                    <a16:creationId xmlns:a16="http://schemas.microsoft.com/office/drawing/2014/main" xmlns="" id="{2310E02F-9F86-4DD7-86FC-A12FA219A2E9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îsliḑê">
                <a:extLst>
                  <a:ext uri="{FF2B5EF4-FFF2-40B4-BE49-F238E27FC236}">
                    <a16:creationId xmlns:a16="http://schemas.microsoft.com/office/drawing/2014/main" xmlns="" id="{4AD5E6EC-E30B-44B9-B27F-EEED70967E73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F7156876-21F7-4468-8E47-BE78D400A38F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3054721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ślíḓe">
              <a:extLst>
                <a:ext uri="{FF2B5EF4-FFF2-40B4-BE49-F238E27FC236}">
                  <a16:creationId xmlns:a16="http://schemas.microsoft.com/office/drawing/2014/main" xmlns="" id="{B12C0845-1B2A-4669-9F4F-EFEC8B4A5AF6}"/>
                </a:ext>
              </a:extLst>
            </p:cNvPr>
            <p:cNvSpPr/>
            <p:nvPr/>
          </p:nvSpPr>
          <p:spPr>
            <a:xfrm>
              <a:off x="673101" y="4428465"/>
              <a:ext cx="717384" cy="7173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7" name="îśḷíḓê">
              <a:extLst>
                <a:ext uri="{FF2B5EF4-FFF2-40B4-BE49-F238E27FC236}">
                  <a16:creationId xmlns:a16="http://schemas.microsoft.com/office/drawing/2014/main" xmlns="" id="{CF97F8A4-57AA-4FA7-972A-A917846F1B03}"/>
                </a:ext>
              </a:extLst>
            </p:cNvPr>
            <p:cNvSpPr/>
            <p:nvPr/>
          </p:nvSpPr>
          <p:spPr bwMode="auto">
            <a:xfrm>
              <a:off x="831540" y="4587279"/>
              <a:ext cx="400506" cy="3997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8" name="íSľiḍê">
              <a:extLst>
                <a:ext uri="{FF2B5EF4-FFF2-40B4-BE49-F238E27FC236}">
                  <a16:creationId xmlns:a16="http://schemas.microsoft.com/office/drawing/2014/main" xmlns="" id="{86C9A2F5-45C2-43F3-A334-0F09F919D081}"/>
                </a:ext>
              </a:extLst>
            </p:cNvPr>
            <p:cNvGrpSpPr>
              <a:grpSpLocks/>
            </p:cNvGrpSpPr>
            <p:nvPr/>
          </p:nvGrpSpPr>
          <p:grpSpPr>
            <a:xfrm>
              <a:off x="1588483" y="4399559"/>
              <a:ext cx="3858444" cy="775197"/>
              <a:chOff x="5130801" y="2820874"/>
              <a:chExt cx="3632195" cy="775197"/>
            </a:xfrm>
          </p:grpSpPr>
          <p:sp>
            <p:nvSpPr>
              <p:cNvPr id="20" name="ïsḻiḓé">
                <a:extLst>
                  <a:ext uri="{FF2B5EF4-FFF2-40B4-BE49-F238E27FC236}">
                    <a16:creationId xmlns:a16="http://schemas.microsoft.com/office/drawing/2014/main" xmlns="" id="{2ABE0BA3-F854-4D3E-B342-6441036C9B0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îŝļïḓe">
                <a:extLst>
                  <a:ext uri="{FF2B5EF4-FFF2-40B4-BE49-F238E27FC236}">
                    <a16:creationId xmlns:a16="http://schemas.microsoft.com/office/drawing/2014/main" xmlns="" id="{FC34EF41-14B7-4AE8-A061-B5784B0DE845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7DBEDCD4-FF90-4BF8-8499-7B01A81852E6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4209678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293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9888ac0e-fd95-45ab-ac1d-ff8201c6f4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62756CE-840D-4DE8-909D-890EF04A5A9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0400" y="1651503"/>
            <a:ext cx="10862200" cy="3961394"/>
            <a:chOff x="660400" y="1651503"/>
            <a:chExt cx="10862200" cy="3961394"/>
          </a:xfrm>
        </p:grpSpPr>
        <p:sp>
          <p:nvSpPr>
            <p:cNvPr id="6" name="ï$ḻïḓè">
              <a:extLst>
                <a:ext uri="{FF2B5EF4-FFF2-40B4-BE49-F238E27FC236}">
                  <a16:creationId xmlns:a16="http://schemas.microsoft.com/office/drawing/2014/main" xmlns="" id="{E83F528C-D243-45FC-87BD-CD180BB5F96E}"/>
                </a:ext>
              </a:extLst>
            </p:cNvPr>
            <p:cNvSpPr/>
            <p:nvPr/>
          </p:nvSpPr>
          <p:spPr>
            <a:xfrm>
              <a:off x="4276661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ï$ľiḓe">
              <a:extLst>
                <a:ext uri="{FF2B5EF4-FFF2-40B4-BE49-F238E27FC236}">
                  <a16:creationId xmlns:a16="http://schemas.microsoft.com/office/drawing/2014/main" xmlns="" id="{8B04B0FD-3AC0-457C-8D10-278E1AB5BC72}"/>
                </a:ext>
              </a:extLst>
            </p:cNvPr>
            <p:cNvSpPr/>
            <p:nvPr/>
          </p:nvSpPr>
          <p:spPr>
            <a:xfrm flipV="1">
              <a:off x="6088482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ṣľíde">
              <a:extLst>
                <a:ext uri="{FF2B5EF4-FFF2-40B4-BE49-F238E27FC236}">
                  <a16:creationId xmlns:a16="http://schemas.microsoft.com/office/drawing/2014/main" xmlns="" id="{29A8EB56-F62E-481A-A1A3-4F80052313F4}"/>
                </a:ext>
              </a:extLst>
            </p:cNvPr>
            <p:cNvSpPr/>
            <p:nvPr/>
          </p:nvSpPr>
          <p:spPr>
            <a:xfrm>
              <a:off x="7900855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ṣļîďê">
              <a:extLst>
                <a:ext uri="{FF2B5EF4-FFF2-40B4-BE49-F238E27FC236}">
                  <a16:creationId xmlns:a16="http://schemas.microsoft.com/office/drawing/2014/main" xmlns="" id="{79ADFFF1-6BCD-4386-A841-751ACCEAD6FC}"/>
                </a:ext>
              </a:extLst>
            </p:cNvPr>
            <p:cNvSpPr/>
            <p:nvPr/>
          </p:nvSpPr>
          <p:spPr>
            <a:xfrm flipV="1">
              <a:off x="9710779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Slîḍé">
              <a:extLst>
                <a:ext uri="{FF2B5EF4-FFF2-40B4-BE49-F238E27FC236}">
                  <a16:creationId xmlns:a16="http://schemas.microsoft.com/office/drawing/2014/main" xmlns="" id="{C32E5041-F386-4CA4-9FF2-F485B42F622F}"/>
                </a:ext>
              </a:extLst>
            </p:cNvPr>
            <p:cNvSpPr/>
            <p:nvPr/>
          </p:nvSpPr>
          <p:spPr>
            <a:xfrm>
              <a:off x="447021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îSḻidê">
              <a:extLst>
                <a:ext uri="{FF2B5EF4-FFF2-40B4-BE49-F238E27FC236}">
                  <a16:creationId xmlns:a16="http://schemas.microsoft.com/office/drawing/2014/main" xmlns="" id="{3A73E231-CEFB-42BC-AA67-15051223A715}"/>
                </a:ext>
              </a:extLst>
            </p:cNvPr>
            <p:cNvSpPr/>
            <p:nvPr/>
          </p:nvSpPr>
          <p:spPr>
            <a:xfrm>
              <a:off x="629887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i$ľíḑé">
              <a:extLst>
                <a:ext uri="{FF2B5EF4-FFF2-40B4-BE49-F238E27FC236}">
                  <a16:creationId xmlns:a16="http://schemas.microsoft.com/office/drawing/2014/main" xmlns="" id="{BF94C992-8977-4C1C-AB93-8C01CFD99860}"/>
                </a:ext>
              </a:extLst>
            </p:cNvPr>
            <p:cNvSpPr/>
            <p:nvPr/>
          </p:nvSpPr>
          <p:spPr>
            <a:xfrm>
              <a:off x="8114998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íṡľïdé">
              <a:extLst>
                <a:ext uri="{FF2B5EF4-FFF2-40B4-BE49-F238E27FC236}">
                  <a16:creationId xmlns:a16="http://schemas.microsoft.com/office/drawing/2014/main" xmlns="" id="{4BA6921F-29B3-49FB-A6B0-0963D12B2FD4}"/>
                </a:ext>
              </a:extLst>
            </p:cNvPr>
            <p:cNvSpPr/>
            <p:nvPr/>
          </p:nvSpPr>
          <p:spPr>
            <a:xfrm>
              <a:off x="993112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îSlide">
              <a:extLst>
                <a:ext uri="{FF2B5EF4-FFF2-40B4-BE49-F238E27FC236}">
                  <a16:creationId xmlns:a16="http://schemas.microsoft.com/office/drawing/2014/main" xmlns="" id="{DD83F9CC-E665-4DAF-95CF-BE46B2CC99D7}"/>
                </a:ext>
              </a:extLst>
            </p:cNvPr>
            <p:cNvSpPr/>
            <p:nvPr/>
          </p:nvSpPr>
          <p:spPr>
            <a:xfrm>
              <a:off x="660400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śliḓé">
              <a:extLst>
                <a:ext uri="{FF2B5EF4-FFF2-40B4-BE49-F238E27FC236}">
                  <a16:creationId xmlns:a16="http://schemas.microsoft.com/office/drawing/2014/main" xmlns="" id="{5FBE741D-E749-4B2E-9B6F-380339B5A643}"/>
                </a:ext>
              </a:extLst>
            </p:cNvPr>
            <p:cNvSpPr/>
            <p:nvPr/>
          </p:nvSpPr>
          <p:spPr>
            <a:xfrm flipV="1">
              <a:off x="2472221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iṩḷîḑé">
              <a:extLst>
                <a:ext uri="{FF2B5EF4-FFF2-40B4-BE49-F238E27FC236}">
                  <a16:creationId xmlns:a16="http://schemas.microsoft.com/office/drawing/2014/main" xmlns="" id="{569F8892-1789-4FA2-9A54-817440468845}"/>
                </a:ext>
              </a:extLst>
            </p:cNvPr>
            <p:cNvSpPr/>
            <p:nvPr/>
          </p:nvSpPr>
          <p:spPr>
            <a:xfrm>
              <a:off x="85395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iśļîḍê">
              <a:extLst>
                <a:ext uri="{FF2B5EF4-FFF2-40B4-BE49-F238E27FC236}">
                  <a16:creationId xmlns:a16="http://schemas.microsoft.com/office/drawing/2014/main" xmlns="" id="{A655AA41-96D5-4D32-BBD0-CA2FEA9FEA43}"/>
                </a:ext>
              </a:extLst>
            </p:cNvPr>
            <p:cNvSpPr/>
            <p:nvPr/>
          </p:nvSpPr>
          <p:spPr>
            <a:xfrm>
              <a:off x="2682611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îśḻïḋé">
              <a:extLst>
                <a:ext uri="{FF2B5EF4-FFF2-40B4-BE49-F238E27FC236}">
                  <a16:creationId xmlns:a16="http://schemas.microsoft.com/office/drawing/2014/main" xmlns="" id="{D2035E7C-300D-4D4D-8AF6-AF2E48CA4844}"/>
                </a:ext>
              </a:extLst>
            </p:cNvPr>
            <p:cNvSpPr/>
            <p:nvPr/>
          </p:nvSpPr>
          <p:spPr bwMode="auto">
            <a:xfrm>
              <a:off x="1367320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í$1îďè">
              <a:extLst>
                <a:ext uri="{FF2B5EF4-FFF2-40B4-BE49-F238E27FC236}">
                  <a16:creationId xmlns:a16="http://schemas.microsoft.com/office/drawing/2014/main" xmlns="" id="{DC1DA943-9983-433B-BCF0-55CCECF7C7D2}"/>
                </a:ext>
              </a:extLst>
            </p:cNvPr>
            <p:cNvSpPr/>
            <p:nvPr/>
          </p:nvSpPr>
          <p:spPr bwMode="auto">
            <a:xfrm>
              <a:off x="3195980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0" name="íṣḻïḑê">
              <a:extLst>
                <a:ext uri="{FF2B5EF4-FFF2-40B4-BE49-F238E27FC236}">
                  <a16:creationId xmlns:a16="http://schemas.microsoft.com/office/drawing/2014/main" xmlns="" id="{B04509ED-ACC4-4B81-9128-21F78BE0E497}"/>
                </a:ext>
              </a:extLst>
            </p:cNvPr>
            <p:cNvSpPr/>
            <p:nvPr/>
          </p:nvSpPr>
          <p:spPr bwMode="auto">
            <a:xfrm>
              <a:off x="4983582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1" name="îşľîde">
              <a:extLst>
                <a:ext uri="{FF2B5EF4-FFF2-40B4-BE49-F238E27FC236}">
                  <a16:creationId xmlns:a16="http://schemas.microsoft.com/office/drawing/2014/main" xmlns="" id="{4EBE198C-86F1-4F57-B625-019AC216023D}"/>
                </a:ext>
              </a:extLst>
            </p:cNvPr>
            <p:cNvSpPr/>
            <p:nvPr/>
          </p:nvSpPr>
          <p:spPr bwMode="auto">
            <a:xfrm>
              <a:off x="6812241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2" name="ïṣḻîḑé">
              <a:extLst>
                <a:ext uri="{FF2B5EF4-FFF2-40B4-BE49-F238E27FC236}">
                  <a16:creationId xmlns:a16="http://schemas.microsoft.com/office/drawing/2014/main" xmlns="" id="{64BE5A5E-D633-40F6-9ADE-A44F9A78D629}"/>
                </a:ext>
              </a:extLst>
            </p:cNvPr>
            <p:cNvSpPr/>
            <p:nvPr/>
          </p:nvSpPr>
          <p:spPr bwMode="auto">
            <a:xfrm>
              <a:off x="8628367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iSļíḋê">
              <a:extLst>
                <a:ext uri="{FF2B5EF4-FFF2-40B4-BE49-F238E27FC236}">
                  <a16:creationId xmlns:a16="http://schemas.microsoft.com/office/drawing/2014/main" xmlns="" id="{0A4C8F42-5EA9-4C00-A15B-3D417A7339DD}"/>
                </a:ext>
              </a:extLst>
            </p:cNvPr>
            <p:cNvSpPr/>
            <p:nvPr/>
          </p:nvSpPr>
          <p:spPr bwMode="auto">
            <a:xfrm>
              <a:off x="10444492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4" name="iŝ1ïḓé">
              <a:extLst>
                <a:ext uri="{FF2B5EF4-FFF2-40B4-BE49-F238E27FC236}">
                  <a16:creationId xmlns:a16="http://schemas.microsoft.com/office/drawing/2014/main" xmlns="" id="{325E39C6-5FB7-4BE2-B402-4338FECE4A8D}"/>
                </a:ext>
              </a:extLst>
            </p:cNvPr>
            <p:cNvSpPr/>
            <p:nvPr/>
          </p:nvSpPr>
          <p:spPr bwMode="auto">
            <a:xfrm>
              <a:off x="700808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îṣľíḍê">
              <a:extLst>
                <a:ext uri="{FF2B5EF4-FFF2-40B4-BE49-F238E27FC236}">
                  <a16:creationId xmlns:a16="http://schemas.microsoft.com/office/drawing/2014/main" xmlns="" id="{9E91CEA4-D650-4264-9417-94B4B21D5665}"/>
                </a:ext>
              </a:extLst>
            </p:cNvPr>
            <p:cNvSpPr txBox="1"/>
            <p:nvPr/>
          </p:nvSpPr>
          <p:spPr bwMode="auto">
            <a:xfrm>
              <a:off x="700806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îśḷîdè">
              <a:extLst>
                <a:ext uri="{FF2B5EF4-FFF2-40B4-BE49-F238E27FC236}">
                  <a16:creationId xmlns:a16="http://schemas.microsoft.com/office/drawing/2014/main" xmlns="" id="{FE9410F3-1459-4423-86B7-07F22F639B52}"/>
                </a:ext>
              </a:extLst>
            </p:cNvPr>
            <p:cNvSpPr/>
            <p:nvPr/>
          </p:nvSpPr>
          <p:spPr bwMode="auto">
            <a:xfrm>
              <a:off x="4321774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7" name="íS1îdé">
              <a:extLst>
                <a:ext uri="{FF2B5EF4-FFF2-40B4-BE49-F238E27FC236}">
                  <a16:creationId xmlns:a16="http://schemas.microsoft.com/office/drawing/2014/main" xmlns="" id="{DC0EA78A-50F9-4D33-BEF2-78FA9AB61FFC}"/>
                </a:ext>
              </a:extLst>
            </p:cNvPr>
            <p:cNvSpPr txBox="1"/>
            <p:nvPr/>
          </p:nvSpPr>
          <p:spPr bwMode="auto">
            <a:xfrm>
              <a:off x="4321772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8" name="îŝļíḋê">
              <a:extLst>
                <a:ext uri="{FF2B5EF4-FFF2-40B4-BE49-F238E27FC236}">
                  <a16:creationId xmlns:a16="http://schemas.microsoft.com/office/drawing/2014/main" xmlns="" id="{2D63787F-584B-4F76-8A86-D47F3EA754BF}"/>
                </a:ext>
              </a:extLst>
            </p:cNvPr>
            <p:cNvSpPr/>
            <p:nvPr/>
          </p:nvSpPr>
          <p:spPr bwMode="auto">
            <a:xfrm>
              <a:off x="7942740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9" name="îşliḓê">
              <a:extLst>
                <a:ext uri="{FF2B5EF4-FFF2-40B4-BE49-F238E27FC236}">
                  <a16:creationId xmlns:a16="http://schemas.microsoft.com/office/drawing/2014/main" xmlns="" id="{181C9942-5FBD-4563-857B-6E37B264150E}"/>
                </a:ext>
              </a:extLst>
            </p:cNvPr>
            <p:cNvSpPr txBox="1"/>
            <p:nvPr/>
          </p:nvSpPr>
          <p:spPr bwMode="auto">
            <a:xfrm>
              <a:off x="7942738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0" name="îŝ1ïdè">
              <a:extLst>
                <a:ext uri="{FF2B5EF4-FFF2-40B4-BE49-F238E27FC236}">
                  <a16:creationId xmlns:a16="http://schemas.microsoft.com/office/drawing/2014/main" xmlns="" id="{8C0CFD5E-5D22-4515-AEE3-17FE9F5FBA65}"/>
                </a:ext>
              </a:extLst>
            </p:cNvPr>
            <p:cNvSpPr/>
            <p:nvPr/>
          </p:nvSpPr>
          <p:spPr bwMode="auto">
            <a:xfrm>
              <a:off x="2545576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1" name="îṩlïďè">
              <a:extLst>
                <a:ext uri="{FF2B5EF4-FFF2-40B4-BE49-F238E27FC236}">
                  <a16:creationId xmlns:a16="http://schemas.microsoft.com/office/drawing/2014/main" xmlns="" id="{C8ED2517-BB03-4B89-A9D7-B73BFCC40DD9}"/>
                </a:ext>
              </a:extLst>
            </p:cNvPr>
            <p:cNvSpPr txBox="1"/>
            <p:nvPr/>
          </p:nvSpPr>
          <p:spPr bwMode="auto">
            <a:xfrm>
              <a:off x="2545574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2" name="ïṥḻíďè">
              <a:extLst>
                <a:ext uri="{FF2B5EF4-FFF2-40B4-BE49-F238E27FC236}">
                  <a16:creationId xmlns:a16="http://schemas.microsoft.com/office/drawing/2014/main" xmlns="" id="{A4D7642F-3BEF-4B68-B78E-7636BD5A11E0}"/>
                </a:ext>
              </a:extLst>
            </p:cNvPr>
            <p:cNvSpPr/>
            <p:nvPr/>
          </p:nvSpPr>
          <p:spPr bwMode="auto">
            <a:xfrm>
              <a:off x="619607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3" name="îṩļîde">
              <a:extLst>
                <a:ext uri="{FF2B5EF4-FFF2-40B4-BE49-F238E27FC236}">
                  <a16:creationId xmlns:a16="http://schemas.microsoft.com/office/drawing/2014/main" xmlns="" id="{FE22B63F-8570-4B54-980D-572E03646899}"/>
                </a:ext>
              </a:extLst>
            </p:cNvPr>
            <p:cNvSpPr txBox="1"/>
            <p:nvPr/>
          </p:nvSpPr>
          <p:spPr bwMode="auto">
            <a:xfrm>
              <a:off x="619607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4" name="iśľîḓè">
              <a:extLst>
                <a:ext uri="{FF2B5EF4-FFF2-40B4-BE49-F238E27FC236}">
                  <a16:creationId xmlns:a16="http://schemas.microsoft.com/office/drawing/2014/main" xmlns="" id="{8BA9FC37-4A76-45FE-9F9C-5A12479CECB1}"/>
                </a:ext>
              </a:extLst>
            </p:cNvPr>
            <p:cNvSpPr/>
            <p:nvPr/>
          </p:nvSpPr>
          <p:spPr bwMode="auto">
            <a:xfrm>
              <a:off x="977593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5" name="îṥļïďè">
              <a:extLst>
                <a:ext uri="{FF2B5EF4-FFF2-40B4-BE49-F238E27FC236}">
                  <a16:creationId xmlns:a16="http://schemas.microsoft.com/office/drawing/2014/main" xmlns="" id="{FB524268-9B64-400C-BF60-A958FF493D82}"/>
                </a:ext>
              </a:extLst>
            </p:cNvPr>
            <p:cNvSpPr txBox="1"/>
            <p:nvPr/>
          </p:nvSpPr>
          <p:spPr bwMode="auto">
            <a:xfrm>
              <a:off x="977593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739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7d7f7b10-ade8-4551-b003-003047f22ca1" descr="gScAAB+LCAAAAAAABADtmltv2jAUx7+Lt73RKYmdlvDWlLFV07aqVLto6kMKLljKBTmm6kV899mQBDuJSUpUVkrEC9jHx+ec33H8p/QJvGcPMwx6YBh4lPWJN6FecM5wADrgfAx64dz3O8Al4ZiEk880ms9i0Pv7lC2TZ34RNv3p+XMs1oaEEc9ffewV7FOzbyQkwTxIzIyPBh/y7qUh01gNkvHYx7LZecgwvct2MMXY8v2QUb7BIKKBx/iGT8biA0imQA9xu4VYPMb3fFEHXK3CSuNJwhMFKM1TTIg0L6KYkShcr7jweN0wD6kk2dyitSkPC1NGRp5/6pNJGOBQROxGjEWi/l8iSh6jkKnTPD/MRlM+/xXjWVLAIXnkG956fozTMky9Gf7ON0qzWw6YfNkl9j1G7hQLZcwEiyyvzEiUI2/WUTxfZ9VcV4fnyqNWirzoaAt0he/Z80oqVsj1LIOvS2YZjnAgh56E8Ly407Js1RW5xXI2P25vY8x+X2A64tG4D0r5xTmwizZrIqB3JFn80XsxijY5L062j2qffCo03DCiNxv7Te6bjXwyL5LLNa1i4Q8KXIlNzou1NTgdOYmDDpxCX/bYgqt54kxpnzy4I7uUnPQ02xqc4qPBgbsuIbcvCqHryArBOjiFYNVRCFY9hWApCsHaX4VgtQrhpRSCrt/kvqlWCJb8wLLai2YHCsHSkZM4VCoElVsLbicKoQE4xUeDA7fPCuHYkhUCPDiFAOsoBFhPIUBFIcD9VQiwVQgvpRB0/Sb3TbVCgPIDC7YXzQ4UAtSRkzhUKgSVWwtuJwqhATjFR4MDt88KASq/MqCDUwiojkJA9RQCUhQC2l+FgFqFUHHRHG8tEXQNJzdOtURA8hMLtTfNDiQC0pGTOFRKBJVbC24nEqEBOMVHgwO3USKcRX5EqyVCalaY54UgI3yJRdlSo8vJDdcA0HG6DuTPKpfO4yk3fTcY2K7j9m2QJmAuyv7JIHVT9/rP2dfpueWSYqedjtZpyJxdSiZTFuI4ToZXkRoNfpJNg1aArQb/EzBoIWgbpsLrU/+kD81SXtab5KX9e93r42UaXdvuIlsBdmqLVykw+CaBab8+vT5gyEHGiUJrMDgzDKOUFnqTtLQ32WZa14t/AAWaYoEnAAA=">
            <a:extLst>
              <a:ext uri="{FF2B5EF4-FFF2-40B4-BE49-F238E27FC236}">
                <a16:creationId xmlns:a16="http://schemas.microsoft.com/office/drawing/2014/main" xmlns="" id="{F03BDEFB-B90C-4935-BFAB-6252F59F5CE7}"/>
              </a:ext>
            </a:extLst>
          </p:cNvPr>
          <p:cNvGrpSpPr>
            <a:grpSpLocks noChangeAspect="1"/>
          </p:cNvGrpSpPr>
          <p:nvPr/>
        </p:nvGrpSpPr>
        <p:grpSpPr>
          <a:xfrm>
            <a:off x="3700463" y="809625"/>
            <a:ext cx="4791075" cy="5238750"/>
            <a:chOff x="3657600" y="438150"/>
            <a:chExt cx="4791075" cy="5238750"/>
          </a:xfrm>
        </p:grpSpPr>
        <p:sp>
          <p:nvSpPr>
            <p:cNvPr id="6" name="ValueBack">
              <a:extLst>
                <a:ext uri="{FF2B5EF4-FFF2-40B4-BE49-F238E27FC236}">
                  <a16:creationId xmlns:a16="http://schemas.microsoft.com/office/drawing/2014/main" xmlns="" id="{981D97B3-F78B-4070-9A05-25D4762FC9C7}"/>
                </a:ext>
              </a:extLst>
            </p:cNvPr>
            <p:cNvSpPr/>
            <p:nvPr/>
          </p:nvSpPr>
          <p:spPr>
            <a:xfrm>
              <a:off x="3657600" y="438150"/>
              <a:ext cx="4791075" cy="52387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RelativeShape4">
              <a:extLst>
                <a:ext uri="{FF2B5EF4-FFF2-40B4-BE49-F238E27FC236}">
                  <a16:creationId xmlns:a16="http://schemas.microsoft.com/office/drawing/2014/main" xmlns="" id="{38E06D52-1A39-4AA2-979D-AA05CA874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7128" y="1944030"/>
              <a:ext cx="898936" cy="2737877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RelativeShape3">
              <a:extLst>
                <a:ext uri="{FF2B5EF4-FFF2-40B4-BE49-F238E27FC236}">
                  <a16:creationId xmlns:a16="http://schemas.microsoft.com/office/drawing/2014/main" xmlns="" id="{EE579A00-1FF5-475B-8ABE-764602CBA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3398" y="1944030"/>
              <a:ext cx="898936" cy="2737877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RelativeShape2">
              <a:extLst>
                <a:ext uri="{FF2B5EF4-FFF2-40B4-BE49-F238E27FC236}">
                  <a16:creationId xmlns:a16="http://schemas.microsoft.com/office/drawing/2014/main" xmlns="" id="{703A6B83-CE24-484B-81C1-3F6E67444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9667" y="1944030"/>
              <a:ext cx="898936" cy="2737877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RelativeShape1">
              <a:extLst>
                <a:ext uri="{FF2B5EF4-FFF2-40B4-BE49-F238E27FC236}">
                  <a16:creationId xmlns:a16="http://schemas.microsoft.com/office/drawing/2014/main" xmlns="" id="{4BF3C68E-5D77-493D-A728-99B9CA291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936" y="1944030"/>
              <a:ext cx="898936" cy="2737877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ValueShape1">
              <a:extLst>
                <a:ext uri="{FF2B5EF4-FFF2-40B4-BE49-F238E27FC236}">
                  <a16:creationId xmlns:a16="http://schemas.microsoft.com/office/drawing/2014/main" xmlns="" id="{59ADB0FE-094F-4CAF-BB54-DB8CF3F42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936" y="3559379"/>
              <a:ext cx="898936" cy="1122530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12" name="ValueShape2">
              <a:extLst>
                <a:ext uri="{FF2B5EF4-FFF2-40B4-BE49-F238E27FC236}">
                  <a16:creationId xmlns:a16="http://schemas.microsoft.com/office/drawing/2014/main" xmlns="" id="{E864FCA1-299A-4FA3-A438-19B2173BC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9667" y="2245197"/>
              <a:ext cx="898936" cy="2436711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ValueShape3">
              <a:extLst>
                <a:ext uri="{FF2B5EF4-FFF2-40B4-BE49-F238E27FC236}">
                  <a16:creationId xmlns:a16="http://schemas.microsoft.com/office/drawing/2014/main" xmlns="" id="{794ADD79-BF46-4A8B-8105-F3E2EAB3B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3398" y="2984424"/>
              <a:ext cx="898936" cy="1697484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ValueShape4">
              <a:extLst>
                <a:ext uri="{FF2B5EF4-FFF2-40B4-BE49-F238E27FC236}">
                  <a16:creationId xmlns:a16="http://schemas.microsoft.com/office/drawing/2014/main" xmlns="" id="{ACE2975A-0A12-4494-88C9-00F4AF41E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7128" y="3833165"/>
              <a:ext cx="898936" cy="848742"/>
            </a:xfrm>
            <a:custGeom>
              <a:avLst/>
              <a:gdLst>
                <a:gd name="T0" fmla="*/ 0 w 868"/>
                <a:gd name="T1" fmla="*/ 0 h 1534"/>
                <a:gd name="T2" fmla="*/ 0 w 868"/>
                <a:gd name="T3" fmla="*/ 1481 h 1534"/>
                <a:gd name="T4" fmla="*/ 54 w 868"/>
                <a:gd name="T5" fmla="*/ 1534 h 1534"/>
                <a:gd name="T6" fmla="*/ 814 w 868"/>
                <a:gd name="T7" fmla="*/ 1534 h 1534"/>
                <a:gd name="T8" fmla="*/ 868 w 868"/>
                <a:gd name="T9" fmla="*/ 1481 h 1534"/>
                <a:gd name="T10" fmla="*/ 868 w 868"/>
                <a:gd name="T11" fmla="*/ 0 h 1534"/>
                <a:gd name="T12" fmla="*/ 0 w 868"/>
                <a:gd name="T13" fmla="*/ 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8" h="1534">
                  <a:moveTo>
                    <a:pt x="0" y="0"/>
                  </a:moveTo>
                  <a:cubicBezTo>
                    <a:pt x="0" y="1481"/>
                    <a:pt x="0" y="1481"/>
                    <a:pt x="0" y="1481"/>
                  </a:cubicBezTo>
                  <a:cubicBezTo>
                    <a:pt x="0" y="1510"/>
                    <a:pt x="24" y="1534"/>
                    <a:pt x="54" y="1534"/>
                  </a:cubicBezTo>
                  <a:cubicBezTo>
                    <a:pt x="814" y="1534"/>
                    <a:pt x="814" y="1534"/>
                    <a:pt x="814" y="1534"/>
                  </a:cubicBezTo>
                  <a:cubicBezTo>
                    <a:pt x="844" y="1534"/>
                    <a:pt x="868" y="1510"/>
                    <a:pt x="868" y="1481"/>
                  </a:cubicBezTo>
                  <a:cubicBezTo>
                    <a:pt x="868" y="0"/>
                    <a:pt x="868" y="0"/>
                    <a:pt x="8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ValueText1">
              <a:extLst>
                <a:ext uri="{FF2B5EF4-FFF2-40B4-BE49-F238E27FC236}">
                  <a16:creationId xmlns:a16="http://schemas.microsoft.com/office/drawing/2014/main" xmlns="" id="{9EF485FD-C9CA-413D-9B95-31E17F81095B}"/>
                </a:ext>
              </a:extLst>
            </p:cNvPr>
            <p:cNvSpPr txBox="1"/>
            <p:nvPr/>
          </p:nvSpPr>
          <p:spPr>
            <a:xfrm>
              <a:off x="4257400" y="2558779"/>
              <a:ext cx="456009" cy="242061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41%</a:t>
              </a:r>
            </a:p>
          </p:txBody>
        </p:sp>
        <p:sp>
          <p:nvSpPr>
            <p:cNvPr id="16" name="ValueText2">
              <a:extLst>
                <a:ext uri="{FF2B5EF4-FFF2-40B4-BE49-F238E27FC236}">
                  <a16:creationId xmlns:a16="http://schemas.microsoft.com/office/drawing/2014/main" xmlns="" id="{F38B9ABA-5B0D-4AB3-A8CE-A4C099A4F31A}"/>
                </a:ext>
              </a:extLst>
            </p:cNvPr>
            <p:cNvSpPr txBox="1"/>
            <p:nvPr/>
          </p:nvSpPr>
          <p:spPr>
            <a:xfrm>
              <a:off x="5331131" y="1244598"/>
              <a:ext cx="456009" cy="242061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89%</a:t>
              </a:r>
            </a:p>
          </p:txBody>
        </p:sp>
        <p:sp>
          <p:nvSpPr>
            <p:cNvPr id="17" name="ValueText3">
              <a:extLst>
                <a:ext uri="{FF2B5EF4-FFF2-40B4-BE49-F238E27FC236}">
                  <a16:creationId xmlns:a16="http://schemas.microsoft.com/office/drawing/2014/main" xmlns="" id="{1A276CC3-6C35-48FB-A533-5C2909D2BB72}"/>
                </a:ext>
              </a:extLst>
            </p:cNvPr>
            <p:cNvSpPr txBox="1"/>
            <p:nvPr/>
          </p:nvSpPr>
          <p:spPr>
            <a:xfrm>
              <a:off x="6404862" y="1983824"/>
              <a:ext cx="456009" cy="242061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62%</a:t>
              </a:r>
            </a:p>
          </p:txBody>
        </p:sp>
        <p:sp>
          <p:nvSpPr>
            <p:cNvPr id="18" name="ValueText4">
              <a:extLst>
                <a:ext uri="{FF2B5EF4-FFF2-40B4-BE49-F238E27FC236}">
                  <a16:creationId xmlns:a16="http://schemas.microsoft.com/office/drawing/2014/main" xmlns="" id="{E166FF31-189B-4F8B-B13B-13CA182811ED}"/>
                </a:ext>
              </a:extLst>
            </p:cNvPr>
            <p:cNvSpPr txBox="1"/>
            <p:nvPr/>
          </p:nvSpPr>
          <p:spPr>
            <a:xfrm>
              <a:off x="7478592" y="2966500"/>
              <a:ext cx="456009" cy="242061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31%</a:t>
              </a:r>
            </a:p>
          </p:txBody>
        </p:sp>
        <p:sp>
          <p:nvSpPr>
            <p:cNvPr id="19" name="SorbShape1">
              <a:extLst>
                <a:ext uri="{FF2B5EF4-FFF2-40B4-BE49-F238E27FC236}">
                  <a16:creationId xmlns:a16="http://schemas.microsoft.com/office/drawing/2014/main" xmlns="" id="{76C110B0-4E21-4B37-8BDC-4105E8C90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618" y="2985371"/>
              <a:ext cx="1275573" cy="637787"/>
            </a:xfrm>
            <a:custGeom>
              <a:avLst/>
              <a:gdLst>
                <a:gd name="T0" fmla="*/ 680 w 1232"/>
                <a:gd name="T1" fmla="*/ 35 h 618"/>
                <a:gd name="T2" fmla="*/ 552 w 1232"/>
                <a:gd name="T3" fmla="*/ 35 h 618"/>
                <a:gd name="T4" fmla="*/ 31 w 1232"/>
                <a:gd name="T5" fmla="*/ 556 h 618"/>
                <a:gd name="T6" fmla="*/ 40 w 1232"/>
                <a:gd name="T7" fmla="*/ 618 h 618"/>
                <a:gd name="T8" fmla="*/ 1192 w 1232"/>
                <a:gd name="T9" fmla="*/ 618 h 618"/>
                <a:gd name="T10" fmla="*/ 1201 w 1232"/>
                <a:gd name="T11" fmla="*/ 556 h 618"/>
                <a:gd name="T12" fmla="*/ 680 w 1232"/>
                <a:gd name="T13" fmla="*/ 35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618">
                  <a:moveTo>
                    <a:pt x="680" y="35"/>
                  </a:moveTo>
                  <a:cubicBezTo>
                    <a:pt x="645" y="0"/>
                    <a:pt x="587" y="0"/>
                    <a:pt x="552" y="35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0" y="587"/>
                    <a:pt x="5" y="612"/>
                    <a:pt x="40" y="618"/>
                  </a:cubicBezTo>
                  <a:cubicBezTo>
                    <a:pt x="1192" y="618"/>
                    <a:pt x="1192" y="618"/>
                    <a:pt x="1192" y="618"/>
                  </a:cubicBezTo>
                  <a:cubicBezTo>
                    <a:pt x="1226" y="612"/>
                    <a:pt x="1232" y="587"/>
                    <a:pt x="1201" y="556"/>
                  </a:cubicBezTo>
                  <a:lnTo>
                    <a:pt x="680" y="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SorbShape2">
              <a:extLst>
                <a:ext uri="{FF2B5EF4-FFF2-40B4-BE49-F238E27FC236}">
                  <a16:creationId xmlns:a16="http://schemas.microsoft.com/office/drawing/2014/main" xmlns="" id="{61757A1E-560E-4AE3-B32D-49E88127B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348" y="1671189"/>
              <a:ext cx="1275573" cy="637787"/>
            </a:xfrm>
            <a:custGeom>
              <a:avLst/>
              <a:gdLst>
                <a:gd name="T0" fmla="*/ 680 w 1232"/>
                <a:gd name="T1" fmla="*/ 35 h 618"/>
                <a:gd name="T2" fmla="*/ 552 w 1232"/>
                <a:gd name="T3" fmla="*/ 35 h 618"/>
                <a:gd name="T4" fmla="*/ 31 w 1232"/>
                <a:gd name="T5" fmla="*/ 556 h 618"/>
                <a:gd name="T6" fmla="*/ 40 w 1232"/>
                <a:gd name="T7" fmla="*/ 618 h 618"/>
                <a:gd name="T8" fmla="*/ 1192 w 1232"/>
                <a:gd name="T9" fmla="*/ 618 h 618"/>
                <a:gd name="T10" fmla="*/ 1201 w 1232"/>
                <a:gd name="T11" fmla="*/ 556 h 618"/>
                <a:gd name="T12" fmla="*/ 680 w 1232"/>
                <a:gd name="T13" fmla="*/ 35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618">
                  <a:moveTo>
                    <a:pt x="680" y="35"/>
                  </a:moveTo>
                  <a:cubicBezTo>
                    <a:pt x="645" y="0"/>
                    <a:pt x="587" y="0"/>
                    <a:pt x="552" y="35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0" y="587"/>
                    <a:pt x="5" y="612"/>
                    <a:pt x="40" y="618"/>
                  </a:cubicBezTo>
                  <a:cubicBezTo>
                    <a:pt x="1192" y="618"/>
                    <a:pt x="1192" y="618"/>
                    <a:pt x="1192" y="618"/>
                  </a:cubicBezTo>
                  <a:cubicBezTo>
                    <a:pt x="1226" y="612"/>
                    <a:pt x="1232" y="587"/>
                    <a:pt x="1201" y="556"/>
                  </a:cubicBezTo>
                  <a:lnTo>
                    <a:pt x="680" y="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SorbShape3">
              <a:extLst>
                <a:ext uri="{FF2B5EF4-FFF2-40B4-BE49-F238E27FC236}">
                  <a16:creationId xmlns:a16="http://schemas.microsoft.com/office/drawing/2014/main" xmlns="" id="{E9431768-8920-4253-BBF3-49F9A672A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080" y="2410415"/>
              <a:ext cx="1275573" cy="637787"/>
            </a:xfrm>
            <a:custGeom>
              <a:avLst/>
              <a:gdLst>
                <a:gd name="T0" fmla="*/ 680 w 1232"/>
                <a:gd name="T1" fmla="*/ 35 h 618"/>
                <a:gd name="T2" fmla="*/ 552 w 1232"/>
                <a:gd name="T3" fmla="*/ 35 h 618"/>
                <a:gd name="T4" fmla="*/ 31 w 1232"/>
                <a:gd name="T5" fmla="*/ 556 h 618"/>
                <a:gd name="T6" fmla="*/ 40 w 1232"/>
                <a:gd name="T7" fmla="*/ 618 h 618"/>
                <a:gd name="T8" fmla="*/ 1192 w 1232"/>
                <a:gd name="T9" fmla="*/ 618 h 618"/>
                <a:gd name="T10" fmla="*/ 1201 w 1232"/>
                <a:gd name="T11" fmla="*/ 556 h 618"/>
                <a:gd name="T12" fmla="*/ 680 w 1232"/>
                <a:gd name="T13" fmla="*/ 35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618">
                  <a:moveTo>
                    <a:pt x="680" y="35"/>
                  </a:moveTo>
                  <a:cubicBezTo>
                    <a:pt x="645" y="0"/>
                    <a:pt x="587" y="0"/>
                    <a:pt x="552" y="35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0" y="587"/>
                    <a:pt x="5" y="612"/>
                    <a:pt x="40" y="618"/>
                  </a:cubicBezTo>
                  <a:cubicBezTo>
                    <a:pt x="1192" y="618"/>
                    <a:pt x="1192" y="618"/>
                    <a:pt x="1192" y="618"/>
                  </a:cubicBezTo>
                  <a:cubicBezTo>
                    <a:pt x="1226" y="612"/>
                    <a:pt x="1232" y="587"/>
                    <a:pt x="1201" y="556"/>
                  </a:cubicBezTo>
                  <a:lnTo>
                    <a:pt x="680" y="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SorbShape4">
              <a:extLst>
                <a:ext uri="{FF2B5EF4-FFF2-40B4-BE49-F238E27FC236}">
                  <a16:creationId xmlns:a16="http://schemas.microsoft.com/office/drawing/2014/main" xmlns="" id="{FCCB4295-15CC-4C2E-A631-F73DBE833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8810" y="3393092"/>
              <a:ext cx="1275573" cy="637787"/>
            </a:xfrm>
            <a:custGeom>
              <a:avLst/>
              <a:gdLst>
                <a:gd name="T0" fmla="*/ 680 w 1232"/>
                <a:gd name="T1" fmla="*/ 35 h 618"/>
                <a:gd name="T2" fmla="*/ 552 w 1232"/>
                <a:gd name="T3" fmla="*/ 35 h 618"/>
                <a:gd name="T4" fmla="*/ 31 w 1232"/>
                <a:gd name="T5" fmla="*/ 556 h 618"/>
                <a:gd name="T6" fmla="*/ 40 w 1232"/>
                <a:gd name="T7" fmla="*/ 618 h 618"/>
                <a:gd name="T8" fmla="*/ 1192 w 1232"/>
                <a:gd name="T9" fmla="*/ 618 h 618"/>
                <a:gd name="T10" fmla="*/ 1201 w 1232"/>
                <a:gd name="T11" fmla="*/ 556 h 618"/>
                <a:gd name="T12" fmla="*/ 680 w 1232"/>
                <a:gd name="T13" fmla="*/ 35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618">
                  <a:moveTo>
                    <a:pt x="680" y="35"/>
                  </a:moveTo>
                  <a:cubicBezTo>
                    <a:pt x="645" y="0"/>
                    <a:pt x="587" y="0"/>
                    <a:pt x="552" y="35"/>
                  </a:cubicBezTo>
                  <a:cubicBezTo>
                    <a:pt x="31" y="556"/>
                    <a:pt x="31" y="556"/>
                    <a:pt x="31" y="556"/>
                  </a:cubicBezTo>
                  <a:cubicBezTo>
                    <a:pt x="0" y="587"/>
                    <a:pt x="5" y="612"/>
                    <a:pt x="40" y="618"/>
                  </a:cubicBezTo>
                  <a:cubicBezTo>
                    <a:pt x="1192" y="618"/>
                    <a:pt x="1192" y="618"/>
                    <a:pt x="1192" y="618"/>
                  </a:cubicBezTo>
                  <a:cubicBezTo>
                    <a:pt x="1226" y="612"/>
                    <a:pt x="1232" y="587"/>
                    <a:pt x="1201" y="556"/>
                  </a:cubicBezTo>
                  <a:lnTo>
                    <a:pt x="680" y="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SorbShape11">
              <a:extLst>
                <a:ext uri="{FF2B5EF4-FFF2-40B4-BE49-F238E27FC236}">
                  <a16:creationId xmlns:a16="http://schemas.microsoft.com/office/drawing/2014/main" xmlns="" id="{1FBB1A76-214C-4062-9C1B-287690292A2B}"/>
                </a:ext>
              </a:extLst>
            </p:cNvPr>
            <p:cNvSpPr txBox="1"/>
            <p:nvPr/>
          </p:nvSpPr>
          <p:spPr>
            <a:xfrm>
              <a:off x="4346655" y="3253699"/>
              <a:ext cx="277499" cy="25282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>
                    <a:solidFill>
                      <a:schemeClr val="bg1">
                        <a:alpha val="55000"/>
                      </a:schemeClr>
                    </a:solidFill>
                  </a:ln>
                  <a:solidFill>
                    <a:schemeClr val="tx1">
                      <a:lumMod val="85000"/>
                      <a:alpha val="54000"/>
                    </a:schemeClr>
                  </a:solidFill>
                  <a:effectLst/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4" name="SorbShape22">
              <a:extLst>
                <a:ext uri="{FF2B5EF4-FFF2-40B4-BE49-F238E27FC236}">
                  <a16:creationId xmlns:a16="http://schemas.microsoft.com/office/drawing/2014/main" xmlns="" id="{B74EF42D-B2AD-4E0E-A848-4C586D038FB1}"/>
                </a:ext>
              </a:extLst>
            </p:cNvPr>
            <p:cNvSpPr txBox="1"/>
            <p:nvPr/>
          </p:nvSpPr>
          <p:spPr>
            <a:xfrm>
              <a:off x="5420385" y="1939518"/>
              <a:ext cx="277499" cy="25282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>
                    <a:solidFill>
                      <a:schemeClr val="bg1">
                        <a:alpha val="55000"/>
                      </a:schemeClr>
                    </a:solidFill>
                  </a:ln>
                  <a:solidFill>
                    <a:schemeClr val="tx1">
                      <a:lumMod val="85000"/>
                      <a:alpha val="54000"/>
                    </a:schemeClr>
                  </a:solidFill>
                  <a:effectLst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25" name="SorbShape33">
              <a:extLst>
                <a:ext uri="{FF2B5EF4-FFF2-40B4-BE49-F238E27FC236}">
                  <a16:creationId xmlns:a16="http://schemas.microsoft.com/office/drawing/2014/main" xmlns="" id="{8C1C9E6A-BCE1-4B71-944B-752CD8217C62}"/>
                </a:ext>
              </a:extLst>
            </p:cNvPr>
            <p:cNvSpPr txBox="1"/>
            <p:nvPr/>
          </p:nvSpPr>
          <p:spPr>
            <a:xfrm>
              <a:off x="6494117" y="2678744"/>
              <a:ext cx="277499" cy="25282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>
                    <a:solidFill>
                      <a:schemeClr val="bg1">
                        <a:alpha val="55000"/>
                      </a:schemeClr>
                    </a:solidFill>
                  </a:ln>
                  <a:solidFill>
                    <a:schemeClr val="tx1">
                      <a:lumMod val="85000"/>
                      <a:alpha val="54000"/>
                    </a:schemeClr>
                  </a:solidFill>
                  <a:effectLst/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26" name="SorbShape44">
              <a:extLst>
                <a:ext uri="{FF2B5EF4-FFF2-40B4-BE49-F238E27FC236}">
                  <a16:creationId xmlns:a16="http://schemas.microsoft.com/office/drawing/2014/main" xmlns="" id="{7B9DA5FF-5E74-45E0-8DA6-8A02C930A0D8}"/>
                </a:ext>
              </a:extLst>
            </p:cNvPr>
            <p:cNvSpPr txBox="1"/>
            <p:nvPr/>
          </p:nvSpPr>
          <p:spPr>
            <a:xfrm>
              <a:off x="7567847" y="3661422"/>
              <a:ext cx="277499" cy="25282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n>
                    <a:solidFill>
                      <a:schemeClr val="bg1">
                        <a:alpha val="55000"/>
                      </a:schemeClr>
                    </a:solidFill>
                  </a:ln>
                  <a:solidFill>
                    <a:schemeClr val="tx1">
                      <a:lumMod val="85000"/>
                      <a:alpha val="54000"/>
                    </a:schemeClr>
                  </a:solidFill>
                  <a:effectLst/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27" name="CustomText1">
              <a:extLst>
                <a:ext uri="{FF2B5EF4-FFF2-40B4-BE49-F238E27FC236}">
                  <a16:creationId xmlns:a16="http://schemas.microsoft.com/office/drawing/2014/main" xmlns="" id="{2BA19BE4-F24F-49EB-AA83-7DBA265EF202}"/>
                </a:ext>
              </a:extLst>
            </p:cNvPr>
            <p:cNvSpPr/>
            <p:nvPr/>
          </p:nvSpPr>
          <p:spPr>
            <a:xfrm>
              <a:off x="4072159" y="5228441"/>
              <a:ext cx="4083905" cy="24367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/>
                <a:t>Supporting text here</a:t>
              </a:r>
            </a:p>
          </p:txBody>
        </p:sp>
        <p:sp>
          <p:nvSpPr>
            <p:cNvPr id="28" name="CustomText2">
              <a:extLst>
                <a:ext uri="{FF2B5EF4-FFF2-40B4-BE49-F238E27FC236}">
                  <a16:creationId xmlns:a16="http://schemas.microsoft.com/office/drawing/2014/main" xmlns="" id="{8BFE1F60-F44D-4A97-A026-2C5098AA65DB}"/>
                </a:ext>
              </a:extLst>
            </p:cNvPr>
            <p:cNvSpPr/>
            <p:nvPr/>
          </p:nvSpPr>
          <p:spPr>
            <a:xfrm>
              <a:off x="4072159" y="4831169"/>
              <a:ext cx="4083905" cy="330897"/>
            </a:xfrm>
            <a:prstGeom prst="rect">
              <a:avLst/>
            </a:prstGeom>
            <a:noFill/>
          </p:spPr>
          <p:txBody>
            <a:bodyPr wrap="none" lIns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</a:p>
          </p:txBody>
        </p:sp>
        <p:cxnSp>
          <p:nvCxnSpPr>
            <p:cNvPr id="29" name="ExtraShape">
              <a:extLst>
                <a:ext uri="{FF2B5EF4-FFF2-40B4-BE49-F238E27FC236}">
                  <a16:creationId xmlns:a16="http://schemas.microsoft.com/office/drawing/2014/main" xmlns="" id="{C087E699-C1CE-4A53-91C2-8F5DB08D7E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956" y="4754985"/>
              <a:ext cx="4434309" cy="0"/>
            </a:xfrm>
            <a:prstGeom prst="straightConnector1">
              <a:avLst/>
            </a:prstGeom>
            <a:noFill/>
            <a:ln w="57150" cap="flat" cmpd="sng">
              <a:solidFill>
                <a:schemeClr val="tx2">
                  <a:lumMod val="9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0" name="ExtraShape">
              <a:extLst>
                <a:ext uri="{FF2B5EF4-FFF2-40B4-BE49-F238E27FC236}">
                  <a16:creationId xmlns:a16="http://schemas.microsoft.com/office/drawing/2014/main" xmlns="" id="{E7D8D910-B050-4158-BE00-AD5D2BE044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956" y="5613401"/>
              <a:ext cx="4434309" cy="0"/>
            </a:xfrm>
            <a:prstGeom prst="straightConnector1">
              <a:avLst/>
            </a:prstGeom>
            <a:noFill/>
            <a:ln w="57150" cap="flat" cmpd="sng">
              <a:solidFill>
                <a:schemeClr val="tx2">
                  <a:lumMod val="9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149850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9749-70D6-41B1-9327-AAA8E84C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870D0F2-144E-4F6E-8D1B-0ED3546C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803245-1151-4377-92FF-431C3336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7e700aa4-91ce-4053-9b72-3a03afcf22c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C27A96B-AA33-4390-B56F-43310A7C97A2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572735"/>
            <a:ext cx="11531599" cy="4118930"/>
            <a:chOff x="0" y="1572735"/>
            <a:chExt cx="11531599" cy="4118930"/>
          </a:xfrm>
        </p:grpSpPr>
        <p:sp>
          <p:nvSpPr>
            <p:cNvPr id="6" name="ï$1íḍè">
              <a:extLst>
                <a:ext uri="{FF2B5EF4-FFF2-40B4-BE49-F238E27FC236}">
                  <a16:creationId xmlns:a16="http://schemas.microsoft.com/office/drawing/2014/main" xmlns="" id="{79A3E780-5ADC-4A82-A6FA-C8E56838DA54}"/>
                </a:ext>
              </a:extLst>
            </p:cNvPr>
            <p:cNvSpPr/>
            <p:nvPr/>
          </p:nvSpPr>
          <p:spPr>
            <a:xfrm>
              <a:off x="0" y="2526568"/>
              <a:ext cx="4969141" cy="2211264"/>
            </a:xfrm>
            <a:prstGeom prst="homePlate">
              <a:avLst/>
            </a:prstGeom>
            <a:blipFill>
              <a:blip r:embed="rId4"/>
              <a:stretch>
                <a:fillRect t="-5390" b="-533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ïSľíde">
              <a:extLst>
                <a:ext uri="{FF2B5EF4-FFF2-40B4-BE49-F238E27FC236}">
                  <a16:creationId xmlns:a16="http://schemas.microsoft.com/office/drawing/2014/main" xmlns="" id="{C40B36AF-339E-4768-9FBA-CF4A2D416787}"/>
                </a:ext>
              </a:extLst>
            </p:cNvPr>
            <p:cNvSpPr/>
            <p:nvPr/>
          </p:nvSpPr>
          <p:spPr>
            <a:xfrm>
              <a:off x="660401" y="2526568"/>
              <a:ext cx="4308740" cy="2211264"/>
            </a:xfrm>
            <a:prstGeom prst="homePlat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buSzPct val="25000"/>
              </a:pPr>
              <a:r>
                <a:rPr lang="en-US" altLang="zh-CN" b="1" dirty="0">
                  <a:solidFill>
                    <a:schemeClr val="bg1"/>
                  </a:solidFill>
                </a:rPr>
                <a:t>Unified fonts make reading more fluent.</a:t>
              </a:r>
            </a:p>
          </p:txBody>
        </p:sp>
        <p:grpSp>
          <p:nvGrpSpPr>
            <p:cNvPr id="8" name="iṣḷïḓè">
              <a:extLst>
                <a:ext uri="{FF2B5EF4-FFF2-40B4-BE49-F238E27FC236}">
                  <a16:creationId xmlns:a16="http://schemas.microsoft.com/office/drawing/2014/main" xmlns="" id="{FF94A2ED-987E-4725-9B4E-D4542A26F8C6}"/>
                </a:ext>
              </a:extLst>
            </p:cNvPr>
            <p:cNvGrpSpPr>
              <a:grpSpLocks/>
            </p:cNvGrpSpPr>
            <p:nvPr/>
          </p:nvGrpSpPr>
          <p:grpSpPr>
            <a:xfrm>
              <a:off x="7698740" y="1572735"/>
              <a:ext cx="3820160" cy="1155195"/>
              <a:chOff x="673100" y="3694742"/>
              <a:chExt cx="4681220" cy="1155195"/>
            </a:xfrm>
          </p:grpSpPr>
          <p:sp>
            <p:nvSpPr>
              <p:cNvPr id="17" name="ïṧḷiďè">
                <a:extLst>
                  <a:ext uri="{FF2B5EF4-FFF2-40B4-BE49-F238E27FC236}">
                    <a16:creationId xmlns:a16="http://schemas.microsoft.com/office/drawing/2014/main" xmlns="" id="{087784D4-6C72-4431-9E0D-AA8C5B6BDDDF}"/>
                  </a:ext>
                </a:extLst>
              </p:cNvPr>
              <p:cNvSpPr/>
              <p:nvPr/>
            </p:nvSpPr>
            <p:spPr bwMode="auto">
              <a:xfrm>
                <a:off x="673103" y="4136546"/>
                <a:ext cx="4681217" cy="71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iṩļíḍê">
                <a:extLst>
                  <a:ext uri="{FF2B5EF4-FFF2-40B4-BE49-F238E27FC236}">
                    <a16:creationId xmlns:a16="http://schemas.microsoft.com/office/drawing/2014/main" xmlns="" id="{4293798F-1403-48D8-B9D2-BE16B78CD8D5}"/>
                  </a:ext>
                </a:extLst>
              </p:cNvPr>
              <p:cNvSpPr txBox="1"/>
              <p:nvPr/>
            </p:nvSpPr>
            <p:spPr bwMode="auto">
              <a:xfrm>
                <a:off x="673100" y="3694742"/>
                <a:ext cx="468122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iśliḋé">
              <a:extLst>
                <a:ext uri="{FF2B5EF4-FFF2-40B4-BE49-F238E27FC236}">
                  <a16:creationId xmlns:a16="http://schemas.microsoft.com/office/drawing/2014/main" xmlns="" id="{A653B270-45BE-40A6-8025-111EFD1FB3E1}"/>
                </a:ext>
              </a:extLst>
            </p:cNvPr>
            <p:cNvSpPr/>
            <p:nvPr/>
          </p:nvSpPr>
          <p:spPr>
            <a:xfrm flipH="1">
              <a:off x="7051526" y="3033821"/>
              <a:ext cx="4467374" cy="1196759"/>
            </a:xfrm>
            <a:prstGeom prst="homePlate">
              <a:avLst>
                <a:gd name="adj" fmla="val 5016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š1íḍê">
              <a:extLst>
                <a:ext uri="{FF2B5EF4-FFF2-40B4-BE49-F238E27FC236}">
                  <a16:creationId xmlns:a16="http://schemas.microsoft.com/office/drawing/2014/main" xmlns="" id="{DE1FEA71-3BC9-419C-A26C-24F014A6C3D8}"/>
                </a:ext>
              </a:extLst>
            </p:cNvPr>
            <p:cNvSpPr/>
            <p:nvPr/>
          </p:nvSpPr>
          <p:spPr>
            <a:xfrm>
              <a:off x="5996412" y="3187299"/>
              <a:ext cx="889806" cy="889802"/>
            </a:xfrm>
            <a:prstGeom prst="roundRect">
              <a:avLst>
                <a:gd name="adj" fmla="val 1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buSzPct val="25000"/>
              </a:pPr>
              <a:r>
                <a:rPr lang="en-US" altLang="zh-CN" sz="28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80%</a:t>
              </a:r>
            </a:p>
          </p:txBody>
        </p:sp>
        <p:grpSp>
          <p:nvGrpSpPr>
            <p:cNvPr id="11" name="iŝlïḑe">
              <a:extLst>
                <a:ext uri="{FF2B5EF4-FFF2-40B4-BE49-F238E27FC236}">
                  <a16:creationId xmlns:a16="http://schemas.microsoft.com/office/drawing/2014/main" xmlns="" id="{383D9701-F73A-4F7C-821E-7571078A733C}"/>
                </a:ext>
              </a:extLst>
            </p:cNvPr>
            <p:cNvGrpSpPr>
              <a:grpSpLocks/>
            </p:cNvGrpSpPr>
            <p:nvPr/>
          </p:nvGrpSpPr>
          <p:grpSpPr>
            <a:xfrm>
              <a:off x="7711439" y="3054603"/>
              <a:ext cx="3820160" cy="1155195"/>
              <a:chOff x="673100" y="3694742"/>
              <a:chExt cx="4681220" cy="1155195"/>
            </a:xfrm>
          </p:grpSpPr>
          <p:sp>
            <p:nvSpPr>
              <p:cNvPr id="15" name="îš1ïḍé">
                <a:extLst>
                  <a:ext uri="{FF2B5EF4-FFF2-40B4-BE49-F238E27FC236}">
                    <a16:creationId xmlns:a16="http://schemas.microsoft.com/office/drawing/2014/main" xmlns="" id="{80644CC9-CAF5-48DD-9560-C11AF93D980B}"/>
                  </a:ext>
                </a:extLst>
              </p:cNvPr>
              <p:cNvSpPr/>
              <p:nvPr/>
            </p:nvSpPr>
            <p:spPr bwMode="auto">
              <a:xfrm>
                <a:off x="673103" y="4136546"/>
                <a:ext cx="4681217" cy="71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îṧļîḋé">
                <a:extLst>
                  <a:ext uri="{FF2B5EF4-FFF2-40B4-BE49-F238E27FC236}">
                    <a16:creationId xmlns:a16="http://schemas.microsoft.com/office/drawing/2014/main" xmlns="" id="{702D3C53-14D8-4F00-BB24-A701E8E19D6F}"/>
                  </a:ext>
                </a:extLst>
              </p:cNvPr>
              <p:cNvSpPr txBox="1"/>
              <p:nvPr/>
            </p:nvSpPr>
            <p:spPr bwMode="auto">
              <a:xfrm>
                <a:off x="673100" y="3694742"/>
                <a:ext cx="468122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$ḻiďé">
              <a:extLst>
                <a:ext uri="{FF2B5EF4-FFF2-40B4-BE49-F238E27FC236}">
                  <a16:creationId xmlns:a16="http://schemas.microsoft.com/office/drawing/2014/main" xmlns="" id="{B4997E33-93DA-4467-8D42-2FD4DEB80AB5}"/>
                </a:ext>
              </a:extLst>
            </p:cNvPr>
            <p:cNvGrpSpPr>
              <a:grpSpLocks/>
            </p:cNvGrpSpPr>
            <p:nvPr/>
          </p:nvGrpSpPr>
          <p:grpSpPr>
            <a:xfrm>
              <a:off x="7698740" y="4536470"/>
              <a:ext cx="3820160" cy="1155195"/>
              <a:chOff x="673100" y="3694742"/>
              <a:chExt cx="4681220" cy="1155195"/>
            </a:xfrm>
          </p:grpSpPr>
          <p:sp>
            <p:nvSpPr>
              <p:cNvPr id="13" name="iṥḷiḑê">
                <a:extLst>
                  <a:ext uri="{FF2B5EF4-FFF2-40B4-BE49-F238E27FC236}">
                    <a16:creationId xmlns:a16="http://schemas.microsoft.com/office/drawing/2014/main" xmlns="" id="{E3642090-A637-414A-AE10-D1CA06D059B6}"/>
                  </a:ext>
                </a:extLst>
              </p:cNvPr>
              <p:cNvSpPr/>
              <p:nvPr/>
            </p:nvSpPr>
            <p:spPr bwMode="auto">
              <a:xfrm>
                <a:off x="673103" y="4136546"/>
                <a:ext cx="4681217" cy="71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îṩḻiḍe">
                <a:extLst>
                  <a:ext uri="{FF2B5EF4-FFF2-40B4-BE49-F238E27FC236}">
                    <a16:creationId xmlns:a16="http://schemas.microsoft.com/office/drawing/2014/main" xmlns="" id="{CEE89F01-C8AD-4B93-896E-BC0FD3DF0060}"/>
                  </a:ext>
                </a:extLst>
              </p:cNvPr>
              <p:cNvSpPr txBox="1"/>
              <p:nvPr/>
            </p:nvSpPr>
            <p:spPr bwMode="auto">
              <a:xfrm>
                <a:off x="673100" y="3694742"/>
                <a:ext cx="468122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613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b1f3e084-1a6b-4fc7-9070-b8b28e2871b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5967864-c8b5-4706-a8e0-173644fba19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888ac0e-fd95-45ab-ac1d-ff8201c6f44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700aa4-91ce-4053-9b72-3a03afcf22c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99d867a-debb-4d18-8fab-6b688554e1b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aff3f1f-866f-4b06-b305-2dedac03997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b970f6f-ef33-46dc-a277-b3c3bb9d9ff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a19832c-061f-47c3-b88e-032bec2d52b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79f6948-e2ee-401a-921c-2f2ac747cda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1f41b4a-117a-43cd-a554-f923c269f72d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e1bf545-9dea-476c-8c0a-c3a1e93800a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3f4571-abf3-44b2-9814-eecd7282181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f80e73-f24b-4eef-ac1b-37260b2a53f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d43b85-90a2-42ac-b17f-64aa792d40b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037b6ba-ed0c-4058-adf2-4dc9775e9ab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f66c05-6aa7-4286-b191-2d73895acf2d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31edfa5-9c97-4e89-9904-5c11a6a0f73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892e650-cb69-47d5-9918-7dade06c9f7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9b021d-ccad-4ed8-ba92-4746318a981b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cf7138c-90fb-45cc-968c-18e899bf2b2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86fbe3c-ea29-41d5-a210-be590bfb3ed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512cfc8-fc4d-4282-a9d6-a00a7847a2a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710cab-faef-49d7-a642-92275cd86609"/>
</p:tagLst>
</file>

<file path=ppt/theme/theme1.xml><?xml version="1.0" encoding="utf-8"?>
<a:theme xmlns:a="http://schemas.openxmlformats.org/drawingml/2006/main" name="主题5">
  <a:themeElements>
    <a:clrScheme name="自定义 49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83D15"/>
      </a:accent1>
      <a:accent2>
        <a:srgbClr val="242424"/>
      </a:accent2>
      <a:accent3>
        <a:srgbClr val="5E6437"/>
      </a:accent3>
      <a:accent4>
        <a:srgbClr val="5D5D5D"/>
      </a:accent4>
      <a:accent5>
        <a:srgbClr val="7D481C"/>
      </a:accent5>
      <a:accent6>
        <a:srgbClr val="3E240E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30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31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32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33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34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35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36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37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38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39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40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49">
    <a:dk1>
      <a:srgbClr val="000000"/>
    </a:dk1>
    <a:lt1>
      <a:srgbClr val="FFFFFF"/>
    </a:lt1>
    <a:dk2>
      <a:srgbClr val="768395"/>
    </a:dk2>
    <a:lt2>
      <a:srgbClr val="F0F0F0"/>
    </a:lt2>
    <a:accent1>
      <a:srgbClr val="483D15"/>
    </a:accent1>
    <a:accent2>
      <a:srgbClr val="242424"/>
    </a:accent2>
    <a:accent3>
      <a:srgbClr val="5E6437"/>
    </a:accent3>
    <a:accent4>
      <a:srgbClr val="5D5D5D"/>
    </a:accent4>
    <a:accent5>
      <a:srgbClr val="7D481C"/>
    </a:accent5>
    <a:accent6>
      <a:srgbClr val="3E240E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29</TotalTime>
  <Words>3388</Words>
  <Application>Microsoft Office PowerPoint</Application>
  <PresentationFormat>宽屏</PresentationFormat>
  <Paragraphs>585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Montserrat Semi</vt:lpstr>
      <vt:lpstr>等线</vt:lpstr>
      <vt:lpstr>宋体</vt:lpstr>
      <vt:lpstr>微软雅黑</vt:lpstr>
      <vt:lpstr>Arial</vt:lpstr>
      <vt:lpstr>Calibri</vt:lpstr>
      <vt:lpstr>Impact</vt:lpstr>
      <vt:lpstr>主题5</vt:lpstr>
      <vt:lpstr>简约平静优雅商务个人简历主题模板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</cp:keywords>
  <cp:lastModifiedBy>阳光 男孩</cp:lastModifiedBy>
  <cp:revision>9</cp:revision>
  <cp:lastPrinted>2017-09-24T16:00:00Z</cp:lastPrinted>
  <dcterms:created xsi:type="dcterms:W3CDTF">2017-09-24T16:00:00Z</dcterms:created>
  <dcterms:modified xsi:type="dcterms:W3CDTF">2019-01-06T13:00:11Z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a173570b-f82c-4049-95f2-66cf58a73903</vt:lpwstr>
  </property>
</Properties>
</file>