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5" r:id="rId2"/>
  </p:sldMasterIdLst>
  <p:notesMasterIdLst>
    <p:notesMasterId r:id="rId49"/>
  </p:notesMasterIdLst>
  <p:sldIdLst>
    <p:sldId id="627" r:id="rId3"/>
    <p:sldId id="628" r:id="rId4"/>
    <p:sldId id="629" r:id="rId5"/>
    <p:sldId id="630" r:id="rId6"/>
    <p:sldId id="631" r:id="rId7"/>
    <p:sldId id="632" r:id="rId8"/>
    <p:sldId id="633" r:id="rId9"/>
    <p:sldId id="634" r:id="rId10"/>
    <p:sldId id="635" r:id="rId11"/>
    <p:sldId id="636" r:id="rId12"/>
    <p:sldId id="637" r:id="rId13"/>
    <p:sldId id="638" r:id="rId14"/>
    <p:sldId id="639" r:id="rId15"/>
    <p:sldId id="640" r:id="rId16"/>
    <p:sldId id="641" r:id="rId17"/>
    <p:sldId id="642" r:id="rId18"/>
    <p:sldId id="643" r:id="rId19"/>
    <p:sldId id="644" r:id="rId20"/>
    <p:sldId id="645" r:id="rId21"/>
    <p:sldId id="626" r:id="rId22"/>
    <p:sldId id="261" r:id="rId23"/>
    <p:sldId id="620" r:id="rId24"/>
    <p:sldId id="270" r:id="rId25"/>
    <p:sldId id="619" r:id="rId26"/>
    <p:sldId id="624" r:id="rId27"/>
    <p:sldId id="285" r:id="rId28"/>
    <p:sldId id="405" r:id="rId29"/>
    <p:sldId id="398" r:id="rId30"/>
    <p:sldId id="276" r:id="rId31"/>
    <p:sldId id="302" r:id="rId32"/>
    <p:sldId id="271" r:id="rId33"/>
    <p:sldId id="410" r:id="rId34"/>
    <p:sldId id="408" r:id="rId35"/>
    <p:sldId id="551" r:id="rId36"/>
    <p:sldId id="258" r:id="rId37"/>
    <p:sldId id="416" r:id="rId38"/>
    <p:sldId id="618" r:id="rId39"/>
    <p:sldId id="280" r:id="rId40"/>
    <p:sldId id="409" r:id="rId41"/>
    <p:sldId id="282" r:id="rId42"/>
    <p:sldId id="414" r:id="rId43"/>
    <p:sldId id="273" r:id="rId44"/>
    <p:sldId id="412" r:id="rId45"/>
    <p:sldId id="272" r:id="rId46"/>
    <p:sldId id="621" r:id="rId47"/>
    <p:sldId id="646" r:id="rId48"/>
  </p:sldIdLst>
  <p:sldSz cx="9144000" cy="5143500" type="screen16x9"/>
  <p:notesSz cx="6858000" cy="9144000"/>
  <p:custDataLst>
    <p:tags r:id="rId5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6EFF"/>
    <a:srgbClr val="62FFFF"/>
    <a:srgbClr val="70FFFF"/>
    <a:srgbClr val="6BD4FF"/>
    <a:srgbClr val="297DFF"/>
    <a:srgbClr val="6ED5FF"/>
    <a:srgbClr val="7BDEFF"/>
    <a:srgbClr val="77DCFF"/>
    <a:srgbClr val="0D69FF"/>
    <a:srgbClr val="2430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679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91" y="3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tags" Target="tags/tag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48BC9E-9136-44C2-8E3F-B685E94498B0}" type="datetimeFigureOut">
              <a:rPr lang="zh-CN" altLang="en-US" smtClean="0"/>
              <a:t>2019/1/7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8111DC-DB06-4F69-8E81-F73CD98CC4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615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111DC-DB06-4F69-8E81-F73CD98CC4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0049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111DC-DB06-4F69-8E81-F73CD98CC4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30852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111DC-DB06-4F69-8E81-F73CD98CC4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25974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111DC-DB06-4F69-8E81-F73CD98CC4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52393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111DC-DB06-4F69-8E81-F73CD98CC4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82146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111DC-DB06-4F69-8E81-F73CD98CC4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78141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C0427F-793E-4325-9A48-234DC5B4B2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12806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111DC-DB06-4F69-8E81-F73CD98CC4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04691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111DC-DB06-4F69-8E81-F73CD98CC4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26622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111DC-DB06-4F69-8E81-F73CD98CC4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20613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111DC-DB06-4F69-8E81-F73CD98CC41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154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C0427F-793E-4325-9A48-234DC5B4B2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38680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111DC-DB06-4F69-8E81-F73CD98CC41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6446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0427F-793E-4325-9A48-234DC5B4B20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2304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0427F-793E-4325-9A48-234DC5B4B20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8933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0427F-793E-4325-9A48-234DC5B4B20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034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111DC-DB06-4F69-8E81-F73CD98CC41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5101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CA587-559D-4FCA-9700-44573A1825B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3027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111DC-DB06-4F69-8E81-F73CD98CC41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9559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EC848-5ACB-4DCD-AFDD-59CD0ADC49E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3052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111DC-DB06-4F69-8E81-F73CD98CC41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7692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0427F-793E-4325-9A48-234DC5B4B20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701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111DC-DB06-4F69-8E81-F73CD98CC4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3207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4A4CFA-7806-46C3-A986-FB169A64104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047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111DC-DB06-4F69-8E81-F73CD98CC41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4131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111DC-DB06-4F69-8E81-F73CD98CC41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13714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81511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111DC-DB06-4F69-8E81-F73CD98CC41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82274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111DC-DB06-4F69-8E81-F73CD98CC41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4637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111DC-DB06-4F69-8E81-F73CD98CC41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92759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0427F-793E-4325-9A48-234DC5B4B201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4039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111DC-DB06-4F69-8E81-F73CD98CC41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3351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C0427F-793E-4325-9A48-234DC5B4B201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581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111DC-DB06-4F69-8E81-F73CD98CC4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832571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111DC-DB06-4F69-8E81-F73CD98CC415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80841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111DC-DB06-4F69-8E81-F73CD98CC415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15745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111DC-DB06-4F69-8E81-F73CD98CC415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50143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111DC-DB06-4F69-8E81-F73CD98CC415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84627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111DC-DB06-4F69-8E81-F73CD98CC415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2654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111DC-DB06-4F69-8E81-F73CD98CC4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08344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D650CE-6276-4649-92B0-77FA8090D7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57130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111DC-DB06-4F69-8E81-F73CD98CC4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47903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D650CE-6276-4649-92B0-77FA8090D7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4125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8111DC-DB06-4F69-8E81-F73CD98CC4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1677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1B5FE82-8014-427B-9718-6A4F27733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3F673-8099-45ED-B117-55E43F636245}" type="datetimeFigureOut">
              <a:rPr lang="zh-CN" altLang="en-US" smtClean="0"/>
              <a:t>2019/1/7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0F73D69-A5DC-4C2B-8EEE-8C1A035B0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766F1BA-52E7-4651-950A-D61957CE1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4B6CD-AF31-4624-9859-2374C4118A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292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8CD5363-BF94-4044-96E1-2D8A3A007B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667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CEE4DF4-B89F-4225-85A8-AB572FDE3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891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3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350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EA31E8-C80A-4C82-BA3C-BFCEE1CC8A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64034A6-5AEC-4948-A16F-6B7C169177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2A89D-825B-45A5-8C40-459A6F6A2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103DB-F5B4-41E0-9864-2239B2E3101E}" type="datetimeFigureOut">
              <a:rPr lang="zh-CN" altLang="en-US" smtClean="0"/>
              <a:t>2019/1/7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E109827-0306-4301-B6EA-A513A16A1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AE6CE1F-1138-460B-AA67-94104A7AD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BB967-BD9F-47B0-86A2-DAB6F2CAAB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93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0835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39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D1AC1F8-B391-4F8F-9F08-2FB715341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B4FDBCE-DF1E-4313-BFB7-298A233A9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7E9F9DE-5A96-438A-993C-94AF3366F7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3F673-8099-45ED-B117-55E43F636245}" type="datetimeFigureOut">
              <a:rPr lang="zh-CN" altLang="en-US" smtClean="0"/>
              <a:t>2019/1/7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87842AA-1F81-4CB3-AFA5-F502A19178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F3B1E50-6609-485D-B7B8-BFD5B02BAE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4B6CD-AF31-4624-9859-2374C4118A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001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3DB8F-2A10-4AAC-84CA-1F573C998565}" type="datetimeFigureOut">
              <a:rPr lang="zh-CN" altLang="en-US" smtClean="0"/>
              <a:t>2019/1/7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15E7AA-AE42-40B2-A9CD-15000A5D57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123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</p:sldLayoutIdLst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2.jpg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.jpg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20.png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2.jpg"/><Relationship Id="rId4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.jpg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jpeg"/><Relationship Id="rId4" Type="http://schemas.openxmlformats.org/officeDocument/2006/relationships/audio" Target="../media/audio2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microsoft.com/office/2007/relationships/hdphoto" Target="../media/hdphoto1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.jpg"/><Relationship Id="rId10" Type="http://schemas.openxmlformats.org/officeDocument/2006/relationships/image" Target="../media/image6.png"/><Relationship Id="rId4" Type="http://schemas.openxmlformats.org/officeDocument/2006/relationships/audio" Target="../media/audio2.wav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audio" Target="../media/audio1.wav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audio" Target="../media/audio2.wav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1.wav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image" Target="../media/image17.jp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6A10810E-5A0B-411E-A817-5254D05D7E1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7469421-209E-4269-9B9B-9D98C1F4A9F6}"/>
              </a:ext>
            </a:extLst>
          </p:cNvPr>
          <p:cNvSpPr txBox="1"/>
          <p:nvPr/>
        </p:nvSpPr>
        <p:spPr>
          <a:xfrm>
            <a:off x="3623471" y="460380"/>
            <a:ext cx="189705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77000">
                      <a:srgbClr val="71728F"/>
                    </a:gs>
                    <a:gs pos="52000">
                      <a:srgbClr val="E8EEF8"/>
                    </a:gs>
                    <a:gs pos="0">
                      <a:schemeClr val="bg1"/>
                    </a:gs>
                    <a:gs pos="100000">
                      <a:srgbClr val="464569"/>
                    </a:gs>
                  </a:gsLst>
                  <a:lin ang="5400000" scaled="1"/>
                  <a:tileRect/>
                </a:gradFill>
                <a:latin typeface="Mobitale Versalete (正文)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77000">
                      <a:srgbClr val="71728F"/>
                    </a:gs>
                    <a:gs pos="52000">
                      <a:srgbClr val="E8EEF8"/>
                    </a:gs>
                    <a:gs pos="0">
                      <a:prstClr val="white"/>
                    </a:gs>
                    <a:gs pos="100000">
                      <a:srgbClr val="464569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Mobitale Versalete (正文)"/>
                <a:ea typeface="等线" panose="02010600030101010101" pitchFamily="2" charset="-122"/>
                <a:cs typeface="+mn-cs"/>
              </a:rPr>
              <a:t>Big Data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77000">
                    <a:srgbClr val="71728F"/>
                  </a:gs>
                  <a:gs pos="52000">
                    <a:srgbClr val="E8EEF8"/>
                  </a:gs>
                  <a:gs pos="0">
                    <a:prstClr val="white"/>
                  </a:gs>
                  <a:gs pos="100000">
                    <a:srgbClr val="464569"/>
                  </a:gs>
                </a:gsLst>
                <a:lin ang="5400000" scaled="1"/>
                <a:tileRect/>
              </a:gradFill>
              <a:effectLst/>
              <a:uLnTx/>
              <a:uFillTx/>
              <a:latin typeface="Mobitale Versalete (正文)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8B88C4F-D92C-485A-936B-587F0A0C2ED1}"/>
              </a:ext>
            </a:extLst>
          </p:cNvPr>
          <p:cNvSpPr txBox="1"/>
          <p:nvPr/>
        </p:nvSpPr>
        <p:spPr>
          <a:xfrm>
            <a:off x="3093452" y="1559889"/>
            <a:ext cx="3077766" cy="92333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 b="0">
                <a:gradFill flip="none" rotWithShape="1">
                  <a:gsLst>
                    <a:gs pos="40000">
                      <a:srgbClr val="E8EEF8"/>
                    </a:gs>
                    <a:gs pos="0">
                      <a:schemeClr val="bg1"/>
                    </a:gs>
                    <a:gs pos="98230">
                      <a:srgbClr val="F4F7FC"/>
                    </a:gs>
                    <a:gs pos="59000">
                      <a:srgbClr val="646397"/>
                    </a:gs>
                  </a:gsLst>
                  <a:lin ang="5400000" scaled="0"/>
                  <a:tileRect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77000">
                      <a:srgbClr val="71728F"/>
                    </a:gs>
                    <a:gs pos="52000">
                      <a:srgbClr val="E8EEF8"/>
                    </a:gs>
                    <a:gs pos="0">
                      <a:prstClr val="white"/>
                    </a:gs>
                    <a:gs pos="100000">
                      <a:srgbClr val="464569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项目路演</a:t>
            </a: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367997A6-2B63-40D3-85B7-63A8402FACF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608" y="3680570"/>
            <a:ext cx="7367455" cy="1488453"/>
          </a:xfrm>
          <a:prstGeom prst="rect">
            <a:avLst/>
          </a:prstGeom>
          <a:effectLst>
            <a:glow rad="88900">
              <a:schemeClr val="accent1">
                <a:satMod val="175000"/>
                <a:alpha val="26000"/>
              </a:schemeClr>
            </a:glow>
            <a:softEdge rad="0"/>
          </a:effectLst>
        </p:spPr>
      </p:pic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AA8A7666-586E-4A47-8A8E-7458F07BE278}"/>
              </a:ext>
            </a:extLst>
          </p:cNvPr>
          <p:cNvCxnSpPr/>
          <p:nvPr/>
        </p:nvCxnSpPr>
        <p:spPr>
          <a:xfrm>
            <a:off x="2778248" y="2673034"/>
            <a:ext cx="3886200" cy="0"/>
          </a:xfrm>
          <a:prstGeom prst="line">
            <a:avLst/>
          </a:prstGeom>
          <a:noFill/>
          <a:ln w="12700" cap="flat">
            <a:gradFill>
              <a:gsLst>
                <a:gs pos="0">
                  <a:srgbClr val="9974B4">
                    <a:alpha val="30000"/>
                  </a:srgbClr>
                </a:gs>
                <a:gs pos="36000">
                  <a:srgbClr val="9974B4"/>
                </a:gs>
                <a:gs pos="61000">
                  <a:schemeClr val="accent5">
                    <a:lumMod val="60000"/>
                    <a:lumOff val="40000"/>
                  </a:schemeClr>
                </a:gs>
                <a:gs pos="100000">
                  <a:srgbClr val="9974B4">
                    <a:alpha val="30000"/>
                  </a:srgbClr>
                </a:gs>
              </a:gsLst>
              <a:lin ang="0" scaled="0"/>
            </a:gradFill>
            <a:prstDash val="solid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DCEB62DF-F210-4DAD-B183-06D460B8D34B}"/>
              </a:ext>
            </a:extLst>
          </p:cNvPr>
          <p:cNvSpPr txBox="1"/>
          <p:nvPr/>
        </p:nvSpPr>
        <p:spPr>
          <a:xfrm>
            <a:off x="3499860" y="2862850"/>
            <a:ext cx="2442976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 b="0">
                <a:gradFill flip="none" rotWithShape="1">
                  <a:gsLst>
                    <a:gs pos="40000">
                      <a:srgbClr val="E8EEF8"/>
                    </a:gs>
                    <a:gs pos="0">
                      <a:schemeClr val="bg1"/>
                    </a:gs>
                    <a:gs pos="98230">
                      <a:srgbClr val="F4F7FC"/>
                    </a:gs>
                    <a:gs pos="59000">
                      <a:srgbClr val="646397"/>
                    </a:gs>
                  </a:gsLst>
                  <a:lin ang="5400000" scaled="0"/>
                  <a:tileRect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0000">
                      <a:srgbClr val="E8EEF8"/>
                    </a:gs>
                    <a:gs pos="0">
                      <a:prstClr val="white"/>
                    </a:gs>
                    <a:gs pos="98230">
                      <a:srgbClr val="F4F7FC"/>
                    </a:gs>
                    <a:gs pos="59000">
                      <a:srgbClr val="646397"/>
                    </a:gs>
                  </a:gsLst>
                  <a:lin ang="5400000" scaled="0"/>
                  <a:tileRect/>
                </a:gradFill>
                <a:effectLst>
                  <a:glow rad="15240">
                    <a:prstClr val="white">
                      <a:alpha val="77000"/>
                    </a:prstClr>
                  </a:glow>
                </a:effectLst>
                <a:uLnTx/>
                <a:uFillTx/>
                <a:latin typeface="Mobitale Versalete (正文)"/>
                <a:ea typeface="微软雅黑" panose="020B0503020204020204" pitchFamily="34" charset="-122"/>
                <a:cs typeface="+mn-cs"/>
              </a:rPr>
              <a:t>创新  科技   战略   双赢  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57BC8B0-C165-4F46-B1F3-D83584BC1787}"/>
              </a:ext>
            </a:extLst>
          </p:cNvPr>
          <p:cNvCxnSpPr/>
          <p:nvPr/>
        </p:nvCxnSpPr>
        <p:spPr>
          <a:xfrm>
            <a:off x="1560910" y="2868027"/>
            <a:ext cx="0" cy="376238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  <a:alpha val="40000"/>
              </a:schemeClr>
            </a:solidFill>
            <a:headEnd type="none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93A0BEC-923C-43D9-B2B6-543218D24D67}"/>
              </a:ext>
            </a:extLst>
          </p:cNvPr>
          <p:cNvCxnSpPr/>
          <p:nvPr/>
        </p:nvCxnSpPr>
        <p:spPr>
          <a:xfrm flipH="1">
            <a:off x="1125142" y="2808496"/>
            <a:ext cx="383381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  <a:alpha val="40000"/>
              </a:schemeClr>
            </a:solidFill>
            <a:headEnd type="none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836FF77-34A9-466C-BFBC-BEAB23FFCA39}"/>
              </a:ext>
            </a:extLst>
          </p:cNvPr>
          <p:cNvGrpSpPr/>
          <p:nvPr/>
        </p:nvGrpSpPr>
        <p:grpSpPr>
          <a:xfrm>
            <a:off x="7221097" y="893468"/>
            <a:ext cx="800542" cy="800540"/>
            <a:chOff x="10673275" y="1829892"/>
            <a:chExt cx="715108" cy="715108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2DE76C2-CE65-4C33-B1E3-E119D8CAB08E}"/>
                </a:ext>
              </a:extLst>
            </p:cNvPr>
            <p:cNvCxnSpPr/>
            <p:nvPr/>
          </p:nvCxnSpPr>
          <p:spPr>
            <a:xfrm>
              <a:off x="10673275" y="2187446"/>
              <a:ext cx="715108" cy="0"/>
            </a:xfrm>
            <a:prstGeom prst="line">
              <a:avLst/>
            </a:prstGeom>
            <a:ln>
              <a:solidFill>
                <a:schemeClr val="accent5">
                  <a:lumMod val="60000"/>
                  <a:lumOff val="40000"/>
                  <a:alpha val="4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06E75123-CAEB-484A-BFE1-D5E599D7DA6F}"/>
                </a:ext>
              </a:extLst>
            </p:cNvPr>
            <p:cNvCxnSpPr/>
            <p:nvPr/>
          </p:nvCxnSpPr>
          <p:spPr>
            <a:xfrm rot="16200000">
              <a:off x="10673275" y="2187446"/>
              <a:ext cx="715108" cy="0"/>
            </a:xfrm>
            <a:prstGeom prst="line">
              <a:avLst/>
            </a:prstGeom>
            <a:ln>
              <a:solidFill>
                <a:schemeClr val="accent5">
                  <a:lumMod val="60000"/>
                  <a:lumOff val="40000"/>
                  <a:alpha val="40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41926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decel="7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"/>
                            </p:stCondLst>
                            <p:childTnLst>
                              <p:par>
                                <p:cTn id="26" presetID="23" presetClass="entr" presetSubtype="3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6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4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4636CF23-E8E7-4990-9E17-377AA3AE98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635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</p:pic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1EBEBD83-BAFF-43CE-8ED2-4374B3C845C0}"/>
              </a:ext>
            </a:extLst>
          </p:cNvPr>
          <p:cNvSpPr/>
          <p:nvPr/>
        </p:nvSpPr>
        <p:spPr>
          <a:xfrm>
            <a:off x="3575855" y="297762"/>
            <a:ext cx="2594488" cy="432199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大数据计算关系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24BD802-3002-4860-9E74-16CC540304EA}"/>
              </a:ext>
            </a:extLst>
          </p:cNvPr>
          <p:cNvSpPr/>
          <p:nvPr/>
        </p:nvSpPr>
        <p:spPr>
          <a:xfrm>
            <a:off x="3825375" y="1851661"/>
            <a:ext cx="1647350" cy="164734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342900" dist="2032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BBC86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8FB6163E-4242-4BA1-9D4A-62F0D96849DF}"/>
              </a:ext>
            </a:extLst>
          </p:cNvPr>
          <p:cNvSpPr/>
          <p:nvPr/>
        </p:nvSpPr>
        <p:spPr>
          <a:xfrm>
            <a:off x="885145" y="1302734"/>
            <a:ext cx="921544" cy="921544"/>
          </a:xfrm>
          <a:prstGeom prst="ellips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6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A95EB87B-E2A9-4288-B8EF-E163141B365D}"/>
              </a:ext>
            </a:extLst>
          </p:cNvPr>
          <p:cNvSpPr/>
          <p:nvPr/>
        </p:nvSpPr>
        <p:spPr>
          <a:xfrm>
            <a:off x="2557464" y="3535714"/>
            <a:ext cx="921544" cy="921544"/>
          </a:xfrm>
          <a:prstGeom prst="ellips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6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70A12874-1516-49F8-860C-D43A29C98827}"/>
              </a:ext>
            </a:extLst>
          </p:cNvPr>
          <p:cNvSpPr/>
          <p:nvPr/>
        </p:nvSpPr>
        <p:spPr>
          <a:xfrm>
            <a:off x="7491412" y="962301"/>
            <a:ext cx="921544" cy="921544"/>
          </a:xfrm>
          <a:prstGeom prst="ellips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6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F9BCD5F5-2172-4FCF-B04A-6D6945200409}"/>
              </a:ext>
            </a:extLst>
          </p:cNvPr>
          <p:cNvSpPr/>
          <p:nvPr/>
        </p:nvSpPr>
        <p:spPr>
          <a:xfrm>
            <a:off x="5664993" y="3461221"/>
            <a:ext cx="921544" cy="921544"/>
          </a:xfrm>
          <a:prstGeom prst="ellips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60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cxnSp>
        <p:nvCxnSpPr>
          <p:cNvPr id="23" name="肘形连接符 8">
            <a:extLst>
              <a:ext uri="{FF2B5EF4-FFF2-40B4-BE49-F238E27FC236}">
                <a16:creationId xmlns:a16="http://schemas.microsoft.com/office/drawing/2014/main" xmlns="" id="{26AE36BC-2FAF-4C5D-8F2B-99DF951E1090}"/>
              </a:ext>
            </a:extLst>
          </p:cNvPr>
          <p:cNvCxnSpPr>
            <a:cxnSpLocks/>
            <a:stCxn id="18" idx="1"/>
            <a:endCxn id="19" idx="4"/>
          </p:cNvCxnSpPr>
          <p:nvPr/>
        </p:nvCxnSpPr>
        <p:spPr>
          <a:xfrm rot="10800000">
            <a:off x="1345917" y="2224279"/>
            <a:ext cx="2479458" cy="451057"/>
          </a:xfrm>
          <a:prstGeom prst="bentConnector2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肘形连接符 10">
            <a:extLst>
              <a:ext uri="{FF2B5EF4-FFF2-40B4-BE49-F238E27FC236}">
                <a16:creationId xmlns:a16="http://schemas.microsoft.com/office/drawing/2014/main" xmlns="" id="{7EDCD764-55F1-48DA-858E-C299FB8EE0FD}"/>
              </a:ext>
            </a:extLst>
          </p:cNvPr>
          <p:cNvCxnSpPr>
            <a:cxnSpLocks/>
            <a:stCxn id="18" idx="1"/>
            <a:endCxn id="20" idx="0"/>
          </p:cNvCxnSpPr>
          <p:nvPr/>
        </p:nvCxnSpPr>
        <p:spPr>
          <a:xfrm rot="10800000" flipV="1">
            <a:off x="3018237" y="2675334"/>
            <a:ext cx="807139" cy="860379"/>
          </a:xfrm>
          <a:prstGeom prst="bentConnector2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12">
            <a:extLst>
              <a:ext uri="{FF2B5EF4-FFF2-40B4-BE49-F238E27FC236}">
                <a16:creationId xmlns:a16="http://schemas.microsoft.com/office/drawing/2014/main" xmlns="" id="{A588683C-EA92-47BE-A949-B108B51892C4}"/>
              </a:ext>
            </a:extLst>
          </p:cNvPr>
          <p:cNvCxnSpPr>
            <a:cxnSpLocks/>
            <a:stCxn id="18" idx="3"/>
            <a:endCxn id="21" idx="4"/>
          </p:cNvCxnSpPr>
          <p:nvPr/>
        </p:nvCxnSpPr>
        <p:spPr>
          <a:xfrm flipV="1">
            <a:off x="5472725" y="1883845"/>
            <a:ext cx="2479459" cy="791490"/>
          </a:xfrm>
          <a:prstGeom prst="bentConnector2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肘形连接符 14">
            <a:extLst>
              <a:ext uri="{FF2B5EF4-FFF2-40B4-BE49-F238E27FC236}">
                <a16:creationId xmlns:a16="http://schemas.microsoft.com/office/drawing/2014/main" xmlns="" id="{53EDA1F4-0DB8-4179-A443-52E3F079FA11}"/>
              </a:ext>
            </a:extLst>
          </p:cNvPr>
          <p:cNvCxnSpPr>
            <a:cxnSpLocks/>
            <a:stCxn id="18" idx="3"/>
            <a:endCxn id="22" idx="0"/>
          </p:cNvCxnSpPr>
          <p:nvPr/>
        </p:nvCxnSpPr>
        <p:spPr>
          <a:xfrm>
            <a:off x="5472725" y="2675335"/>
            <a:ext cx="653040" cy="785886"/>
          </a:xfrm>
          <a:prstGeom prst="bentConnector2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182">
            <a:extLst>
              <a:ext uri="{FF2B5EF4-FFF2-40B4-BE49-F238E27FC236}">
                <a16:creationId xmlns:a16="http://schemas.microsoft.com/office/drawing/2014/main" xmlns="" id="{25C72CE8-AC79-4A1E-AC9F-430DF90FA1C6}"/>
              </a:ext>
            </a:extLst>
          </p:cNvPr>
          <p:cNvSpPr>
            <a:spLocks noEditPoints="1"/>
          </p:cNvSpPr>
          <p:nvPr/>
        </p:nvSpPr>
        <p:spPr bwMode="auto">
          <a:xfrm>
            <a:off x="5908153" y="3771014"/>
            <a:ext cx="435225" cy="326096"/>
          </a:xfrm>
          <a:custGeom>
            <a:avLst/>
            <a:gdLst>
              <a:gd name="T0" fmla="*/ 175 w 678"/>
              <a:gd name="T1" fmla="*/ 118 h 508"/>
              <a:gd name="T2" fmla="*/ 350 w 678"/>
              <a:gd name="T3" fmla="*/ 305 h 508"/>
              <a:gd name="T4" fmla="*/ 255 w 678"/>
              <a:gd name="T5" fmla="*/ 305 h 508"/>
              <a:gd name="T6" fmla="*/ 255 w 678"/>
              <a:gd name="T7" fmla="*/ 508 h 508"/>
              <a:gd name="T8" fmla="*/ 94 w 678"/>
              <a:gd name="T9" fmla="*/ 508 h 508"/>
              <a:gd name="T10" fmla="*/ 94 w 678"/>
              <a:gd name="T11" fmla="*/ 305 h 508"/>
              <a:gd name="T12" fmla="*/ 0 w 678"/>
              <a:gd name="T13" fmla="*/ 303 h 508"/>
              <a:gd name="T14" fmla="*/ 175 w 678"/>
              <a:gd name="T15" fmla="*/ 118 h 508"/>
              <a:gd name="T16" fmla="*/ 503 w 678"/>
              <a:gd name="T17" fmla="*/ 0 h 508"/>
              <a:gd name="T18" fmla="*/ 328 w 678"/>
              <a:gd name="T19" fmla="*/ 184 h 508"/>
              <a:gd name="T20" fmla="*/ 423 w 678"/>
              <a:gd name="T21" fmla="*/ 184 h 508"/>
              <a:gd name="T22" fmla="*/ 423 w 678"/>
              <a:gd name="T23" fmla="*/ 508 h 508"/>
              <a:gd name="T24" fmla="*/ 584 w 678"/>
              <a:gd name="T25" fmla="*/ 508 h 508"/>
              <a:gd name="T26" fmla="*/ 584 w 678"/>
              <a:gd name="T27" fmla="*/ 187 h 508"/>
              <a:gd name="T28" fmla="*/ 678 w 678"/>
              <a:gd name="T29" fmla="*/ 187 h 508"/>
              <a:gd name="T30" fmla="*/ 503 w 678"/>
              <a:gd name="T31" fmla="*/ 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78" h="508">
                <a:moveTo>
                  <a:pt x="175" y="118"/>
                </a:moveTo>
                <a:lnTo>
                  <a:pt x="350" y="305"/>
                </a:lnTo>
                <a:lnTo>
                  <a:pt x="255" y="305"/>
                </a:lnTo>
                <a:lnTo>
                  <a:pt x="255" y="508"/>
                </a:lnTo>
                <a:lnTo>
                  <a:pt x="94" y="508"/>
                </a:lnTo>
                <a:lnTo>
                  <a:pt x="94" y="305"/>
                </a:lnTo>
                <a:lnTo>
                  <a:pt x="0" y="303"/>
                </a:lnTo>
                <a:lnTo>
                  <a:pt x="175" y="118"/>
                </a:lnTo>
                <a:close/>
                <a:moveTo>
                  <a:pt x="503" y="0"/>
                </a:moveTo>
                <a:lnTo>
                  <a:pt x="328" y="184"/>
                </a:lnTo>
                <a:lnTo>
                  <a:pt x="423" y="184"/>
                </a:lnTo>
                <a:lnTo>
                  <a:pt x="423" y="508"/>
                </a:lnTo>
                <a:lnTo>
                  <a:pt x="584" y="508"/>
                </a:lnTo>
                <a:lnTo>
                  <a:pt x="584" y="187"/>
                </a:lnTo>
                <a:lnTo>
                  <a:pt x="678" y="187"/>
                </a:lnTo>
                <a:lnTo>
                  <a:pt x="50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127000">
                  <a:srgbClr val="5291C0"/>
                </a:glow>
              </a:effectLst>
              <a:uLnTx/>
              <a:uFillTx/>
              <a:latin typeface="MyriadSetPro-Semibold" panose="02000400000000000000" pitchFamily="2" charset="0"/>
              <a:ea typeface="微软雅黑"/>
              <a:cs typeface="+mn-cs"/>
            </a:endParaRPr>
          </a:p>
        </p:txBody>
      </p:sp>
      <p:sp>
        <p:nvSpPr>
          <p:cNvPr id="28" name="Freeform 186">
            <a:extLst>
              <a:ext uri="{FF2B5EF4-FFF2-40B4-BE49-F238E27FC236}">
                <a16:creationId xmlns:a16="http://schemas.microsoft.com/office/drawing/2014/main" xmlns="" id="{CB222DE4-9568-4D78-A64C-D3CBAFD2C149}"/>
              </a:ext>
            </a:extLst>
          </p:cNvPr>
          <p:cNvSpPr>
            <a:spLocks noEditPoints="1"/>
          </p:cNvSpPr>
          <p:nvPr/>
        </p:nvSpPr>
        <p:spPr bwMode="auto">
          <a:xfrm>
            <a:off x="2842028" y="3823165"/>
            <a:ext cx="352416" cy="346640"/>
          </a:xfrm>
          <a:custGeom>
            <a:avLst/>
            <a:gdLst>
              <a:gd name="T0" fmla="*/ 232 w 232"/>
              <a:gd name="T1" fmla="*/ 125 h 228"/>
              <a:gd name="T2" fmla="*/ 175 w 232"/>
              <a:gd name="T3" fmla="*/ 136 h 228"/>
              <a:gd name="T4" fmla="*/ 92 w 232"/>
              <a:gd name="T5" fmla="*/ 118 h 228"/>
              <a:gd name="T6" fmla="*/ 47 w 232"/>
              <a:gd name="T7" fmla="*/ 136 h 228"/>
              <a:gd name="T8" fmla="*/ 47 w 232"/>
              <a:gd name="T9" fmla="*/ 69 h 228"/>
              <a:gd name="T10" fmla="*/ 47 w 232"/>
              <a:gd name="T11" fmla="*/ 11 h 228"/>
              <a:gd name="T12" fmla="*/ 104 w 232"/>
              <a:gd name="T13" fmla="*/ 0 h 228"/>
              <a:gd name="T14" fmla="*/ 186 w 232"/>
              <a:gd name="T15" fmla="*/ 18 h 228"/>
              <a:gd name="T16" fmla="*/ 232 w 232"/>
              <a:gd name="T17" fmla="*/ 0 h 228"/>
              <a:gd name="T18" fmla="*/ 232 w 232"/>
              <a:gd name="T19" fmla="*/ 125 h 228"/>
              <a:gd name="T20" fmla="*/ 15 w 232"/>
              <a:gd name="T21" fmla="*/ 6 h 228"/>
              <a:gd name="T22" fmla="*/ 0 w 232"/>
              <a:gd name="T23" fmla="*/ 20 h 228"/>
              <a:gd name="T24" fmla="*/ 0 w 232"/>
              <a:gd name="T25" fmla="*/ 213 h 228"/>
              <a:gd name="T26" fmla="*/ 15 w 232"/>
              <a:gd name="T27" fmla="*/ 228 h 228"/>
              <a:gd name="T28" fmla="*/ 29 w 232"/>
              <a:gd name="T29" fmla="*/ 213 h 228"/>
              <a:gd name="T30" fmla="*/ 29 w 232"/>
              <a:gd name="T31" fmla="*/ 20 h 228"/>
              <a:gd name="T32" fmla="*/ 15 w 232"/>
              <a:gd name="T33" fmla="*/ 6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2" h="228">
                <a:moveTo>
                  <a:pt x="232" y="125"/>
                </a:moveTo>
                <a:cubicBezTo>
                  <a:pt x="232" y="125"/>
                  <a:pt x="212" y="136"/>
                  <a:pt x="175" y="136"/>
                </a:cubicBezTo>
                <a:cubicBezTo>
                  <a:pt x="138" y="136"/>
                  <a:pt x="126" y="118"/>
                  <a:pt x="92" y="118"/>
                </a:cubicBezTo>
                <a:cubicBezTo>
                  <a:pt x="59" y="118"/>
                  <a:pt x="47" y="136"/>
                  <a:pt x="47" y="136"/>
                </a:cubicBezTo>
                <a:cubicBezTo>
                  <a:pt x="47" y="69"/>
                  <a:pt x="47" y="69"/>
                  <a:pt x="47" y="69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67" y="0"/>
                  <a:pt x="104" y="0"/>
                </a:cubicBezTo>
                <a:cubicBezTo>
                  <a:pt x="140" y="0"/>
                  <a:pt x="152" y="18"/>
                  <a:pt x="186" y="18"/>
                </a:cubicBezTo>
                <a:cubicBezTo>
                  <a:pt x="220" y="18"/>
                  <a:pt x="232" y="0"/>
                  <a:pt x="232" y="0"/>
                </a:cubicBezTo>
                <a:lnTo>
                  <a:pt x="232" y="125"/>
                </a:lnTo>
                <a:close/>
                <a:moveTo>
                  <a:pt x="15" y="6"/>
                </a:moveTo>
                <a:cubicBezTo>
                  <a:pt x="7" y="6"/>
                  <a:pt x="0" y="12"/>
                  <a:pt x="0" y="20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221"/>
                  <a:pt x="7" y="228"/>
                  <a:pt x="15" y="228"/>
                </a:cubicBezTo>
                <a:cubicBezTo>
                  <a:pt x="23" y="228"/>
                  <a:pt x="29" y="221"/>
                  <a:pt x="29" y="213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12"/>
                  <a:pt x="23" y="6"/>
                  <a:pt x="15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127000">
                  <a:srgbClr val="5291C0"/>
                </a:glow>
              </a:effectLst>
              <a:uLnTx/>
              <a:uFillTx/>
              <a:latin typeface="MyriadSetPro-Semibold" panose="02000400000000000000" pitchFamily="2" charset="0"/>
              <a:ea typeface="微软雅黑"/>
              <a:cs typeface="+mn-cs"/>
            </a:endParaRPr>
          </a:p>
        </p:txBody>
      </p:sp>
      <p:sp>
        <p:nvSpPr>
          <p:cNvPr id="29" name="Freeform 208">
            <a:extLst>
              <a:ext uri="{FF2B5EF4-FFF2-40B4-BE49-F238E27FC236}">
                <a16:creationId xmlns:a16="http://schemas.microsoft.com/office/drawing/2014/main" xmlns="" id="{F0FD3B5D-891A-4BF0-8595-C950C6014DA3}"/>
              </a:ext>
            </a:extLst>
          </p:cNvPr>
          <p:cNvSpPr>
            <a:spLocks noEditPoints="1"/>
          </p:cNvSpPr>
          <p:nvPr/>
        </p:nvSpPr>
        <p:spPr bwMode="auto">
          <a:xfrm>
            <a:off x="7709480" y="1302733"/>
            <a:ext cx="485406" cy="240677"/>
          </a:xfrm>
          <a:custGeom>
            <a:avLst/>
            <a:gdLst>
              <a:gd name="T0" fmla="*/ 20 w 355"/>
              <a:gd name="T1" fmla="*/ 46 h 176"/>
              <a:gd name="T2" fmla="*/ 0 w 355"/>
              <a:gd name="T3" fmla="*/ 156 h 176"/>
              <a:gd name="T4" fmla="*/ 87 w 355"/>
              <a:gd name="T5" fmla="*/ 176 h 176"/>
              <a:gd name="T6" fmla="*/ 107 w 355"/>
              <a:gd name="T7" fmla="*/ 66 h 176"/>
              <a:gd name="T8" fmla="*/ 82 w 355"/>
              <a:gd name="T9" fmla="*/ 155 h 176"/>
              <a:gd name="T10" fmla="*/ 22 w 355"/>
              <a:gd name="T11" fmla="*/ 143 h 176"/>
              <a:gd name="T12" fmla="*/ 61 w 355"/>
              <a:gd name="T13" fmla="*/ 97 h 176"/>
              <a:gd name="T14" fmla="*/ 29 w 355"/>
              <a:gd name="T15" fmla="*/ 92 h 176"/>
              <a:gd name="T16" fmla="*/ 51 w 355"/>
              <a:gd name="T17" fmla="*/ 69 h 176"/>
              <a:gd name="T18" fmla="*/ 58 w 355"/>
              <a:gd name="T19" fmla="*/ 132 h 176"/>
              <a:gd name="T20" fmla="*/ 50 w 355"/>
              <a:gd name="T21" fmla="*/ 138 h 176"/>
              <a:gd name="T22" fmla="*/ 82 w 355"/>
              <a:gd name="T23" fmla="*/ 155 h 176"/>
              <a:gd name="T24" fmla="*/ 141 w 355"/>
              <a:gd name="T25" fmla="*/ 0 h 176"/>
              <a:gd name="T26" fmla="*/ 121 w 355"/>
              <a:gd name="T27" fmla="*/ 156 h 176"/>
              <a:gd name="T28" fmla="*/ 230 w 355"/>
              <a:gd name="T29" fmla="*/ 176 h 176"/>
              <a:gd name="T30" fmla="*/ 250 w 355"/>
              <a:gd name="T31" fmla="*/ 20 h 176"/>
              <a:gd name="T32" fmla="*/ 205 w 355"/>
              <a:gd name="T33" fmla="*/ 155 h 176"/>
              <a:gd name="T34" fmla="*/ 176 w 355"/>
              <a:gd name="T35" fmla="*/ 54 h 176"/>
              <a:gd name="T36" fmla="*/ 151 w 355"/>
              <a:gd name="T37" fmla="*/ 66 h 176"/>
              <a:gd name="T38" fmla="*/ 180 w 355"/>
              <a:gd name="T39" fmla="*/ 28 h 176"/>
              <a:gd name="T40" fmla="*/ 205 w 355"/>
              <a:gd name="T41" fmla="*/ 155 h 176"/>
              <a:gd name="T42" fmla="*/ 283 w 355"/>
              <a:gd name="T43" fmla="*/ 67 h 176"/>
              <a:gd name="T44" fmla="*/ 263 w 355"/>
              <a:gd name="T45" fmla="*/ 156 h 176"/>
              <a:gd name="T46" fmla="*/ 335 w 355"/>
              <a:gd name="T47" fmla="*/ 176 h 176"/>
              <a:gd name="T48" fmla="*/ 355 w 355"/>
              <a:gd name="T49" fmla="*/ 87 h 176"/>
              <a:gd name="T50" fmla="*/ 305 w 355"/>
              <a:gd name="T51" fmla="*/ 155 h 176"/>
              <a:gd name="T52" fmla="*/ 289 w 355"/>
              <a:gd name="T53" fmla="*/ 138 h 176"/>
              <a:gd name="T54" fmla="*/ 316 w 355"/>
              <a:gd name="T55" fmla="*/ 134 h 176"/>
              <a:gd name="T56" fmla="*/ 297 w 355"/>
              <a:gd name="T57" fmla="*/ 124 h 176"/>
              <a:gd name="T58" fmla="*/ 303 w 355"/>
              <a:gd name="T59" fmla="*/ 113 h 176"/>
              <a:gd name="T60" fmla="*/ 305 w 355"/>
              <a:gd name="T61" fmla="*/ 99 h 176"/>
              <a:gd name="T62" fmla="*/ 288 w 355"/>
              <a:gd name="T63" fmla="*/ 92 h 176"/>
              <a:gd name="T64" fmla="*/ 330 w 355"/>
              <a:gd name="T65" fmla="*/ 103 h 176"/>
              <a:gd name="T66" fmla="*/ 318 w 355"/>
              <a:gd name="T67" fmla="*/ 119 h 176"/>
              <a:gd name="T68" fmla="*/ 305 w 355"/>
              <a:gd name="T69" fmla="*/ 15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55" h="176">
                <a:moveTo>
                  <a:pt x="87" y="46"/>
                </a:moveTo>
                <a:cubicBezTo>
                  <a:pt x="20" y="46"/>
                  <a:pt x="20" y="46"/>
                  <a:pt x="20" y="46"/>
                </a:cubicBezTo>
                <a:cubicBezTo>
                  <a:pt x="9" y="46"/>
                  <a:pt x="0" y="55"/>
                  <a:pt x="0" y="6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9" y="176"/>
                  <a:pt x="20" y="176"/>
                </a:cubicBezTo>
                <a:cubicBezTo>
                  <a:pt x="87" y="176"/>
                  <a:pt x="87" y="176"/>
                  <a:pt x="87" y="176"/>
                </a:cubicBezTo>
                <a:cubicBezTo>
                  <a:pt x="98" y="176"/>
                  <a:pt x="107" y="167"/>
                  <a:pt x="107" y="15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55"/>
                  <a:pt x="98" y="46"/>
                  <a:pt x="87" y="46"/>
                </a:cubicBezTo>
                <a:close/>
                <a:moveTo>
                  <a:pt x="82" y="155"/>
                </a:moveTo>
                <a:cubicBezTo>
                  <a:pt x="22" y="155"/>
                  <a:pt x="22" y="155"/>
                  <a:pt x="22" y="155"/>
                </a:cubicBezTo>
                <a:cubicBezTo>
                  <a:pt x="22" y="143"/>
                  <a:pt x="22" y="143"/>
                  <a:pt x="22" y="143"/>
                </a:cubicBezTo>
                <a:cubicBezTo>
                  <a:pt x="33" y="133"/>
                  <a:pt x="33" y="133"/>
                  <a:pt x="33" y="133"/>
                </a:cubicBezTo>
                <a:cubicBezTo>
                  <a:pt x="51" y="116"/>
                  <a:pt x="60" y="107"/>
                  <a:pt x="61" y="97"/>
                </a:cubicBezTo>
                <a:cubicBezTo>
                  <a:pt x="61" y="90"/>
                  <a:pt x="56" y="85"/>
                  <a:pt x="47" y="85"/>
                </a:cubicBezTo>
                <a:cubicBezTo>
                  <a:pt x="40" y="85"/>
                  <a:pt x="33" y="88"/>
                  <a:pt x="29" y="92"/>
                </a:cubicBezTo>
                <a:cubicBezTo>
                  <a:pt x="23" y="78"/>
                  <a:pt x="23" y="78"/>
                  <a:pt x="23" y="78"/>
                </a:cubicBezTo>
                <a:cubicBezTo>
                  <a:pt x="30" y="73"/>
                  <a:pt x="39" y="69"/>
                  <a:pt x="51" y="69"/>
                </a:cubicBezTo>
                <a:cubicBezTo>
                  <a:pt x="70" y="69"/>
                  <a:pt x="80" y="80"/>
                  <a:pt x="80" y="95"/>
                </a:cubicBezTo>
                <a:cubicBezTo>
                  <a:pt x="80" y="110"/>
                  <a:pt x="70" y="121"/>
                  <a:pt x="58" y="132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50" y="138"/>
                  <a:pt x="50" y="138"/>
                  <a:pt x="50" y="138"/>
                </a:cubicBezTo>
                <a:cubicBezTo>
                  <a:pt x="82" y="138"/>
                  <a:pt x="82" y="138"/>
                  <a:pt x="82" y="138"/>
                </a:cubicBezTo>
                <a:lnTo>
                  <a:pt x="82" y="155"/>
                </a:lnTo>
                <a:close/>
                <a:moveTo>
                  <a:pt x="230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30" y="0"/>
                  <a:pt x="121" y="9"/>
                  <a:pt x="121" y="20"/>
                </a:cubicBezTo>
                <a:cubicBezTo>
                  <a:pt x="121" y="156"/>
                  <a:pt x="121" y="156"/>
                  <a:pt x="121" y="156"/>
                </a:cubicBezTo>
                <a:cubicBezTo>
                  <a:pt x="121" y="167"/>
                  <a:pt x="130" y="176"/>
                  <a:pt x="141" y="176"/>
                </a:cubicBezTo>
                <a:cubicBezTo>
                  <a:pt x="230" y="176"/>
                  <a:pt x="230" y="176"/>
                  <a:pt x="230" y="176"/>
                </a:cubicBezTo>
                <a:cubicBezTo>
                  <a:pt x="241" y="176"/>
                  <a:pt x="250" y="167"/>
                  <a:pt x="250" y="156"/>
                </a:cubicBezTo>
                <a:cubicBezTo>
                  <a:pt x="250" y="20"/>
                  <a:pt x="250" y="20"/>
                  <a:pt x="250" y="20"/>
                </a:cubicBezTo>
                <a:cubicBezTo>
                  <a:pt x="250" y="9"/>
                  <a:pt x="241" y="0"/>
                  <a:pt x="230" y="0"/>
                </a:cubicBezTo>
                <a:close/>
                <a:moveTo>
                  <a:pt x="205" y="155"/>
                </a:moveTo>
                <a:cubicBezTo>
                  <a:pt x="176" y="155"/>
                  <a:pt x="176" y="155"/>
                  <a:pt x="176" y="155"/>
                </a:cubicBezTo>
                <a:cubicBezTo>
                  <a:pt x="176" y="54"/>
                  <a:pt x="176" y="54"/>
                  <a:pt x="176" y="54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51" y="66"/>
                  <a:pt x="151" y="66"/>
                  <a:pt x="151" y="66"/>
                </a:cubicBezTo>
                <a:cubicBezTo>
                  <a:pt x="146" y="43"/>
                  <a:pt x="146" y="43"/>
                  <a:pt x="146" y="4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205" y="28"/>
                  <a:pt x="205" y="28"/>
                  <a:pt x="205" y="28"/>
                </a:cubicBezTo>
                <a:lnTo>
                  <a:pt x="205" y="155"/>
                </a:lnTo>
                <a:close/>
                <a:moveTo>
                  <a:pt x="335" y="67"/>
                </a:moveTo>
                <a:cubicBezTo>
                  <a:pt x="283" y="67"/>
                  <a:pt x="283" y="67"/>
                  <a:pt x="283" y="67"/>
                </a:cubicBezTo>
                <a:cubicBezTo>
                  <a:pt x="272" y="67"/>
                  <a:pt x="263" y="76"/>
                  <a:pt x="263" y="87"/>
                </a:cubicBezTo>
                <a:cubicBezTo>
                  <a:pt x="263" y="156"/>
                  <a:pt x="263" y="156"/>
                  <a:pt x="263" y="156"/>
                </a:cubicBezTo>
                <a:cubicBezTo>
                  <a:pt x="263" y="167"/>
                  <a:pt x="272" y="176"/>
                  <a:pt x="283" y="176"/>
                </a:cubicBezTo>
                <a:cubicBezTo>
                  <a:pt x="335" y="176"/>
                  <a:pt x="335" y="176"/>
                  <a:pt x="335" y="176"/>
                </a:cubicBezTo>
                <a:cubicBezTo>
                  <a:pt x="346" y="176"/>
                  <a:pt x="355" y="167"/>
                  <a:pt x="355" y="156"/>
                </a:cubicBezTo>
                <a:cubicBezTo>
                  <a:pt x="355" y="87"/>
                  <a:pt x="355" y="87"/>
                  <a:pt x="355" y="87"/>
                </a:cubicBezTo>
                <a:cubicBezTo>
                  <a:pt x="355" y="76"/>
                  <a:pt x="346" y="67"/>
                  <a:pt x="335" y="67"/>
                </a:cubicBezTo>
                <a:close/>
                <a:moveTo>
                  <a:pt x="305" y="155"/>
                </a:moveTo>
                <a:cubicBezTo>
                  <a:pt x="297" y="155"/>
                  <a:pt x="290" y="152"/>
                  <a:pt x="286" y="150"/>
                </a:cubicBezTo>
                <a:cubicBezTo>
                  <a:pt x="289" y="138"/>
                  <a:pt x="289" y="138"/>
                  <a:pt x="289" y="138"/>
                </a:cubicBezTo>
                <a:cubicBezTo>
                  <a:pt x="292" y="140"/>
                  <a:pt x="298" y="142"/>
                  <a:pt x="304" y="142"/>
                </a:cubicBezTo>
                <a:cubicBezTo>
                  <a:pt x="312" y="142"/>
                  <a:pt x="316" y="139"/>
                  <a:pt x="316" y="134"/>
                </a:cubicBezTo>
                <a:cubicBezTo>
                  <a:pt x="316" y="127"/>
                  <a:pt x="310" y="124"/>
                  <a:pt x="303" y="124"/>
                </a:cubicBezTo>
                <a:cubicBezTo>
                  <a:pt x="297" y="124"/>
                  <a:pt x="297" y="124"/>
                  <a:pt x="297" y="12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303" y="113"/>
                  <a:pt x="303" y="113"/>
                  <a:pt x="303" y="113"/>
                </a:cubicBezTo>
                <a:cubicBezTo>
                  <a:pt x="308" y="113"/>
                  <a:pt x="314" y="111"/>
                  <a:pt x="314" y="106"/>
                </a:cubicBezTo>
                <a:cubicBezTo>
                  <a:pt x="314" y="102"/>
                  <a:pt x="311" y="99"/>
                  <a:pt x="305" y="99"/>
                </a:cubicBezTo>
                <a:cubicBezTo>
                  <a:pt x="299" y="99"/>
                  <a:pt x="294" y="101"/>
                  <a:pt x="291" y="103"/>
                </a:cubicBezTo>
                <a:cubicBezTo>
                  <a:pt x="288" y="92"/>
                  <a:pt x="288" y="92"/>
                  <a:pt x="288" y="92"/>
                </a:cubicBezTo>
                <a:cubicBezTo>
                  <a:pt x="292" y="89"/>
                  <a:pt x="300" y="87"/>
                  <a:pt x="308" y="87"/>
                </a:cubicBezTo>
                <a:cubicBezTo>
                  <a:pt x="322" y="87"/>
                  <a:pt x="330" y="94"/>
                  <a:pt x="330" y="103"/>
                </a:cubicBezTo>
                <a:cubicBezTo>
                  <a:pt x="330" y="110"/>
                  <a:pt x="326" y="116"/>
                  <a:pt x="318" y="119"/>
                </a:cubicBezTo>
                <a:cubicBezTo>
                  <a:pt x="318" y="119"/>
                  <a:pt x="318" y="119"/>
                  <a:pt x="318" y="119"/>
                </a:cubicBezTo>
                <a:cubicBezTo>
                  <a:pt x="326" y="120"/>
                  <a:pt x="332" y="126"/>
                  <a:pt x="332" y="135"/>
                </a:cubicBezTo>
                <a:cubicBezTo>
                  <a:pt x="332" y="146"/>
                  <a:pt x="322" y="155"/>
                  <a:pt x="305" y="1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127000">
                  <a:srgbClr val="5291C0"/>
                </a:glow>
              </a:effectLst>
              <a:uLnTx/>
              <a:uFillTx/>
              <a:latin typeface="MyriadSetPro-Semibold" panose="02000400000000000000" pitchFamily="2" charset="0"/>
              <a:ea typeface="微软雅黑"/>
              <a:cs typeface="+mn-cs"/>
            </a:endParaRPr>
          </a:p>
        </p:txBody>
      </p:sp>
      <p:sp>
        <p:nvSpPr>
          <p:cNvPr id="30" name="Freeform 223">
            <a:extLst>
              <a:ext uri="{FF2B5EF4-FFF2-40B4-BE49-F238E27FC236}">
                <a16:creationId xmlns:a16="http://schemas.microsoft.com/office/drawing/2014/main" xmlns="" id="{7023D1C8-F3FA-4159-9DD4-E2638671328B}"/>
              </a:ext>
            </a:extLst>
          </p:cNvPr>
          <p:cNvSpPr>
            <a:spLocks noEditPoints="1"/>
          </p:cNvSpPr>
          <p:nvPr/>
        </p:nvSpPr>
        <p:spPr bwMode="auto">
          <a:xfrm>
            <a:off x="1215285" y="1583446"/>
            <a:ext cx="261263" cy="360119"/>
          </a:xfrm>
          <a:custGeom>
            <a:avLst/>
            <a:gdLst>
              <a:gd name="T0" fmla="*/ 172 w 172"/>
              <a:gd name="T1" fmla="*/ 51 h 237"/>
              <a:gd name="T2" fmla="*/ 172 w 172"/>
              <a:gd name="T3" fmla="*/ 216 h 237"/>
              <a:gd name="T4" fmla="*/ 150 w 172"/>
              <a:gd name="T5" fmla="*/ 237 h 237"/>
              <a:gd name="T6" fmla="*/ 22 w 172"/>
              <a:gd name="T7" fmla="*/ 237 h 237"/>
              <a:gd name="T8" fmla="*/ 0 w 172"/>
              <a:gd name="T9" fmla="*/ 216 h 237"/>
              <a:gd name="T10" fmla="*/ 0 w 172"/>
              <a:gd name="T11" fmla="*/ 51 h 237"/>
              <a:gd name="T12" fmla="*/ 22 w 172"/>
              <a:gd name="T13" fmla="*/ 30 h 237"/>
              <a:gd name="T14" fmla="*/ 44 w 172"/>
              <a:gd name="T15" fmla="*/ 30 h 237"/>
              <a:gd name="T16" fmla="*/ 29 w 172"/>
              <a:gd name="T17" fmla="*/ 53 h 237"/>
              <a:gd name="T18" fmla="*/ 21 w 172"/>
              <a:gd name="T19" fmla="*/ 53 h 237"/>
              <a:gd name="T20" fmla="*/ 21 w 172"/>
              <a:gd name="T21" fmla="*/ 215 h 237"/>
              <a:gd name="T22" fmla="*/ 151 w 172"/>
              <a:gd name="T23" fmla="*/ 215 h 237"/>
              <a:gd name="T24" fmla="*/ 151 w 172"/>
              <a:gd name="T25" fmla="*/ 53 h 237"/>
              <a:gd name="T26" fmla="*/ 143 w 172"/>
              <a:gd name="T27" fmla="*/ 53 h 237"/>
              <a:gd name="T28" fmla="*/ 128 w 172"/>
              <a:gd name="T29" fmla="*/ 30 h 237"/>
              <a:gd name="T30" fmla="*/ 150 w 172"/>
              <a:gd name="T31" fmla="*/ 30 h 237"/>
              <a:gd name="T32" fmla="*/ 172 w 172"/>
              <a:gd name="T33" fmla="*/ 51 h 237"/>
              <a:gd name="T34" fmla="*/ 43 w 172"/>
              <a:gd name="T35" fmla="*/ 53 h 237"/>
              <a:gd name="T36" fmla="*/ 59 w 172"/>
              <a:gd name="T37" fmla="*/ 30 h 237"/>
              <a:gd name="T38" fmla="*/ 67 w 172"/>
              <a:gd name="T39" fmla="*/ 18 h 237"/>
              <a:gd name="T40" fmla="*/ 67 w 172"/>
              <a:gd name="T41" fmla="*/ 18 h 237"/>
              <a:gd name="T42" fmla="*/ 86 w 172"/>
              <a:gd name="T43" fmla="*/ 0 h 237"/>
              <a:gd name="T44" fmla="*/ 105 w 172"/>
              <a:gd name="T45" fmla="*/ 18 h 237"/>
              <a:gd name="T46" fmla="*/ 105 w 172"/>
              <a:gd name="T47" fmla="*/ 18 h 237"/>
              <a:gd name="T48" fmla="*/ 113 w 172"/>
              <a:gd name="T49" fmla="*/ 30 h 237"/>
              <a:gd name="T50" fmla="*/ 129 w 172"/>
              <a:gd name="T51" fmla="*/ 53 h 237"/>
              <a:gd name="T52" fmla="*/ 133 w 172"/>
              <a:gd name="T53" fmla="*/ 60 h 237"/>
              <a:gd name="T54" fmla="*/ 86 w 172"/>
              <a:gd name="T55" fmla="*/ 60 h 237"/>
              <a:gd name="T56" fmla="*/ 39 w 172"/>
              <a:gd name="T57" fmla="*/ 60 h 237"/>
              <a:gd name="T58" fmla="*/ 43 w 172"/>
              <a:gd name="T59" fmla="*/ 53 h 237"/>
              <a:gd name="T60" fmla="*/ 79 w 172"/>
              <a:gd name="T61" fmla="*/ 18 h 237"/>
              <a:gd name="T62" fmla="*/ 86 w 172"/>
              <a:gd name="T63" fmla="*/ 25 h 237"/>
              <a:gd name="T64" fmla="*/ 92 w 172"/>
              <a:gd name="T65" fmla="*/ 18 h 237"/>
              <a:gd name="T66" fmla="*/ 86 w 172"/>
              <a:gd name="T67" fmla="*/ 12 h 237"/>
              <a:gd name="T68" fmla="*/ 79 w 172"/>
              <a:gd name="T69" fmla="*/ 18 h 237"/>
              <a:gd name="T70" fmla="*/ 45 w 172"/>
              <a:gd name="T71" fmla="*/ 106 h 237"/>
              <a:gd name="T72" fmla="*/ 91 w 172"/>
              <a:gd name="T73" fmla="*/ 106 h 237"/>
              <a:gd name="T74" fmla="*/ 100 w 172"/>
              <a:gd name="T75" fmla="*/ 97 h 237"/>
              <a:gd name="T76" fmla="*/ 100 w 172"/>
              <a:gd name="T77" fmla="*/ 96 h 237"/>
              <a:gd name="T78" fmla="*/ 91 w 172"/>
              <a:gd name="T79" fmla="*/ 87 h 237"/>
              <a:gd name="T80" fmla="*/ 45 w 172"/>
              <a:gd name="T81" fmla="*/ 87 h 237"/>
              <a:gd name="T82" fmla="*/ 36 w 172"/>
              <a:gd name="T83" fmla="*/ 96 h 237"/>
              <a:gd name="T84" fmla="*/ 36 w 172"/>
              <a:gd name="T85" fmla="*/ 97 h 237"/>
              <a:gd name="T86" fmla="*/ 45 w 172"/>
              <a:gd name="T87" fmla="*/ 106 h 237"/>
              <a:gd name="T88" fmla="*/ 137 w 172"/>
              <a:gd name="T89" fmla="*/ 133 h 237"/>
              <a:gd name="T90" fmla="*/ 129 w 172"/>
              <a:gd name="T91" fmla="*/ 125 h 237"/>
              <a:gd name="T92" fmla="*/ 45 w 172"/>
              <a:gd name="T93" fmla="*/ 125 h 237"/>
              <a:gd name="T94" fmla="*/ 36 w 172"/>
              <a:gd name="T95" fmla="*/ 133 h 237"/>
              <a:gd name="T96" fmla="*/ 36 w 172"/>
              <a:gd name="T97" fmla="*/ 135 h 237"/>
              <a:gd name="T98" fmla="*/ 45 w 172"/>
              <a:gd name="T99" fmla="*/ 143 h 237"/>
              <a:gd name="T100" fmla="*/ 129 w 172"/>
              <a:gd name="T101" fmla="*/ 143 h 237"/>
              <a:gd name="T102" fmla="*/ 137 w 172"/>
              <a:gd name="T103" fmla="*/ 135 h 237"/>
              <a:gd name="T104" fmla="*/ 137 w 172"/>
              <a:gd name="T105" fmla="*/ 133 h 237"/>
              <a:gd name="T106" fmla="*/ 129 w 172"/>
              <a:gd name="T107" fmla="*/ 162 h 237"/>
              <a:gd name="T108" fmla="*/ 45 w 172"/>
              <a:gd name="T109" fmla="*/ 162 h 237"/>
              <a:gd name="T110" fmla="*/ 36 w 172"/>
              <a:gd name="T111" fmla="*/ 171 h 237"/>
              <a:gd name="T112" fmla="*/ 36 w 172"/>
              <a:gd name="T113" fmla="*/ 172 h 237"/>
              <a:gd name="T114" fmla="*/ 45 w 172"/>
              <a:gd name="T115" fmla="*/ 181 h 237"/>
              <a:gd name="T116" fmla="*/ 129 w 172"/>
              <a:gd name="T117" fmla="*/ 181 h 237"/>
              <a:gd name="T118" fmla="*/ 137 w 172"/>
              <a:gd name="T119" fmla="*/ 172 h 237"/>
              <a:gd name="T120" fmla="*/ 137 w 172"/>
              <a:gd name="T121" fmla="*/ 171 h 237"/>
              <a:gd name="T122" fmla="*/ 129 w 172"/>
              <a:gd name="T123" fmla="*/ 162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2" h="237">
                <a:moveTo>
                  <a:pt x="172" y="51"/>
                </a:moveTo>
                <a:cubicBezTo>
                  <a:pt x="172" y="216"/>
                  <a:pt x="172" y="216"/>
                  <a:pt x="172" y="216"/>
                </a:cubicBezTo>
                <a:cubicBezTo>
                  <a:pt x="172" y="228"/>
                  <a:pt x="162" y="237"/>
                  <a:pt x="150" y="237"/>
                </a:cubicBezTo>
                <a:cubicBezTo>
                  <a:pt x="22" y="237"/>
                  <a:pt x="22" y="237"/>
                  <a:pt x="22" y="237"/>
                </a:cubicBezTo>
                <a:cubicBezTo>
                  <a:pt x="10" y="237"/>
                  <a:pt x="0" y="228"/>
                  <a:pt x="0" y="216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0"/>
                  <a:pt x="10" y="30"/>
                  <a:pt x="22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29" y="53"/>
                  <a:pt x="29" y="53"/>
                  <a:pt x="29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215"/>
                  <a:pt x="21" y="215"/>
                  <a:pt x="21" y="215"/>
                </a:cubicBezTo>
                <a:cubicBezTo>
                  <a:pt x="151" y="215"/>
                  <a:pt x="151" y="215"/>
                  <a:pt x="151" y="215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43" y="53"/>
                  <a:pt x="143" y="53"/>
                  <a:pt x="143" y="53"/>
                </a:cubicBezTo>
                <a:cubicBezTo>
                  <a:pt x="128" y="30"/>
                  <a:pt x="128" y="30"/>
                  <a:pt x="128" y="30"/>
                </a:cubicBezTo>
                <a:cubicBezTo>
                  <a:pt x="150" y="30"/>
                  <a:pt x="150" y="30"/>
                  <a:pt x="150" y="30"/>
                </a:cubicBezTo>
                <a:cubicBezTo>
                  <a:pt x="162" y="30"/>
                  <a:pt x="172" y="40"/>
                  <a:pt x="172" y="51"/>
                </a:cubicBezTo>
                <a:close/>
                <a:moveTo>
                  <a:pt x="43" y="53"/>
                </a:moveTo>
                <a:cubicBezTo>
                  <a:pt x="59" y="30"/>
                  <a:pt x="59" y="30"/>
                  <a:pt x="59" y="30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8"/>
                  <a:pt x="76" y="0"/>
                  <a:pt x="86" y="0"/>
                </a:cubicBezTo>
                <a:cubicBezTo>
                  <a:pt x="96" y="0"/>
                  <a:pt x="105" y="8"/>
                  <a:pt x="105" y="18"/>
                </a:cubicBezTo>
                <a:cubicBezTo>
                  <a:pt x="105" y="18"/>
                  <a:pt x="105" y="18"/>
                  <a:pt x="105" y="18"/>
                </a:cubicBezTo>
                <a:cubicBezTo>
                  <a:pt x="113" y="30"/>
                  <a:pt x="113" y="30"/>
                  <a:pt x="113" y="30"/>
                </a:cubicBezTo>
                <a:cubicBezTo>
                  <a:pt x="129" y="53"/>
                  <a:pt x="129" y="53"/>
                  <a:pt x="129" y="53"/>
                </a:cubicBezTo>
                <a:cubicBezTo>
                  <a:pt x="133" y="60"/>
                  <a:pt x="133" y="60"/>
                  <a:pt x="133" y="60"/>
                </a:cubicBezTo>
                <a:cubicBezTo>
                  <a:pt x="86" y="60"/>
                  <a:pt x="86" y="60"/>
                  <a:pt x="86" y="60"/>
                </a:cubicBezTo>
                <a:cubicBezTo>
                  <a:pt x="39" y="60"/>
                  <a:pt x="39" y="60"/>
                  <a:pt x="39" y="60"/>
                </a:cubicBezTo>
                <a:lnTo>
                  <a:pt x="43" y="53"/>
                </a:lnTo>
                <a:close/>
                <a:moveTo>
                  <a:pt x="79" y="18"/>
                </a:moveTo>
                <a:cubicBezTo>
                  <a:pt x="79" y="22"/>
                  <a:pt x="82" y="25"/>
                  <a:pt x="86" y="25"/>
                </a:cubicBezTo>
                <a:cubicBezTo>
                  <a:pt x="90" y="25"/>
                  <a:pt x="92" y="22"/>
                  <a:pt x="92" y="18"/>
                </a:cubicBezTo>
                <a:cubicBezTo>
                  <a:pt x="92" y="15"/>
                  <a:pt x="90" y="12"/>
                  <a:pt x="86" y="12"/>
                </a:cubicBezTo>
                <a:cubicBezTo>
                  <a:pt x="82" y="12"/>
                  <a:pt x="79" y="15"/>
                  <a:pt x="79" y="18"/>
                </a:cubicBezTo>
                <a:close/>
                <a:moveTo>
                  <a:pt x="45" y="106"/>
                </a:moveTo>
                <a:cubicBezTo>
                  <a:pt x="91" y="106"/>
                  <a:pt x="91" y="106"/>
                  <a:pt x="91" y="106"/>
                </a:cubicBezTo>
                <a:cubicBezTo>
                  <a:pt x="96" y="106"/>
                  <a:pt x="100" y="102"/>
                  <a:pt x="100" y="97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0" y="91"/>
                  <a:pt x="96" y="87"/>
                  <a:pt x="91" y="87"/>
                </a:cubicBezTo>
                <a:cubicBezTo>
                  <a:pt x="45" y="87"/>
                  <a:pt x="45" y="87"/>
                  <a:pt x="45" y="87"/>
                </a:cubicBezTo>
                <a:cubicBezTo>
                  <a:pt x="40" y="87"/>
                  <a:pt x="36" y="91"/>
                  <a:pt x="36" y="96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102"/>
                  <a:pt x="40" y="106"/>
                  <a:pt x="45" y="106"/>
                </a:cubicBezTo>
                <a:close/>
                <a:moveTo>
                  <a:pt x="137" y="133"/>
                </a:moveTo>
                <a:cubicBezTo>
                  <a:pt x="137" y="129"/>
                  <a:pt x="133" y="125"/>
                  <a:pt x="129" y="125"/>
                </a:cubicBezTo>
                <a:cubicBezTo>
                  <a:pt x="45" y="125"/>
                  <a:pt x="45" y="125"/>
                  <a:pt x="45" y="125"/>
                </a:cubicBezTo>
                <a:cubicBezTo>
                  <a:pt x="40" y="125"/>
                  <a:pt x="36" y="129"/>
                  <a:pt x="36" y="133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6" y="139"/>
                  <a:pt x="40" y="143"/>
                  <a:pt x="45" y="143"/>
                </a:cubicBezTo>
                <a:cubicBezTo>
                  <a:pt x="129" y="143"/>
                  <a:pt x="129" y="143"/>
                  <a:pt x="129" y="143"/>
                </a:cubicBezTo>
                <a:cubicBezTo>
                  <a:pt x="133" y="143"/>
                  <a:pt x="137" y="139"/>
                  <a:pt x="137" y="135"/>
                </a:cubicBezTo>
                <a:lnTo>
                  <a:pt x="137" y="133"/>
                </a:lnTo>
                <a:close/>
                <a:moveTo>
                  <a:pt x="129" y="162"/>
                </a:moveTo>
                <a:cubicBezTo>
                  <a:pt x="45" y="162"/>
                  <a:pt x="45" y="162"/>
                  <a:pt x="45" y="162"/>
                </a:cubicBezTo>
                <a:cubicBezTo>
                  <a:pt x="40" y="162"/>
                  <a:pt x="36" y="166"/>
                  <a:pt x="36" y="171"/>
                </a:cubicBezTo>
                <a:cubicBezTo>
                  <a:pt x="36" y="172"/>
                  <a:pt x="36" y="172"/>
                  <a:pt x="36" y="172"/>
                </a:cubicBezTo>
                <a:cubicBezTo>
                  <a:pt x="36" y="177"/>
                  <a:pt x="40" y="181"/>
                  <a:pt x="45" y="181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33" y="181"/>
                  <a:pt x="137" y="177"/>
                  <a:pt x="137" y="172"/>
                </a:cubicBezTo>
                <a:cubicBezTo>
                  <a:pt x="137" y="171"/>
                  <a:pt x="137" y="171"/>
                  <a:pt x="137" y="171"/>
                </a:cubicBezTo>
                <a:cubicBezTo>
                  <a:pt x="137" y="166"/>
                  <a:pt x="133" y="162"/>
                  <a:pt x="129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127000">
                  <a:srgbClr val="5291C0"/>
                </a:glow>
              </a:effectLst>
              <a:uLnTx/>
              <a:uFillTx/>
              <a:latin typeface="MyriadSetPro-Semibold" panose="02000400000000000000" pitchFamily="2" charset="0"/>
              <a:ea typeface="微软雅黑"/>
              <a:cs typeface="+mn-cs"/>
            </a:endParaRPr>
          </a:p>
        </p:txBody>
      </p:sp>
      <p:sp>
        <p:nvSpPr>
          <p:cNvPr id="31" name="TextBox 38">
            <a:extLst>
              <a:ext uri="{FF2B5EF4-FFF2-40B4-BE49-F238E27FC236}">
                <a16:creationId xmlns:a16="http://schemas.microsoft.com/office/drawing/2014/main" xmlns="" id="{EEB7D8F7-22A5-4841-B246-79BFC477DC2E}"/>
              </a:ext>
            </a:extLst>
          </p:cNvPr>
          <p:cNvSpPr txBox="1"/>
          <p:nvPr/>
        </p:nvSpPr>
        <p:spPr>
          <a:xfrm>
            <a:off x="2094911" y="1712797"/>
            <a:ext cx="1651039" cy="337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with buying and selling a product or service. 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TextBox 39">
            <a:extLst>
              <a:ext uri="{FF2B5EF4-FFF2-40B4-BE49-F238E27FC236}">
                <a16:creationId xmlns:a16="http://schemas.microsoft.com/office/drawing/2014/main" xmlns="" id="{FFA0638E-12EA-48AD-A571-BBED148D561A}"/>
              </a:ext>
            </a:extLst>
          </p:cNvPr>
          <p:cNvSpPr txBox="1"/>
          <p:nvPr/>
        </p:nvSpPr>
        <p:spPr>
          <a:xfrm>
            <a:off x="2094911" y="1394682"/>
            <a:ext cx="942566" cy="2308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 写 标 题</a:t>
            </a:r>
          </a:p>
        </p:txBody>
      </p:sp>
      <p:sp>
        <p:nvSpPr>
          <p:cNvPr id="33" name="TextBox 38">
            <a:extLst>
              <a:ext uri="{FF2B5EF4-FFF2-40B4-BE49-F238E27FC236}">
                <a16:creationId xmlns:a16="http://schemas.microsoft.com/office/drawing/2014/main" xmlns="" id="{63F7AF98-05CB-4177-B7BC-6196ED7E1972}"/>
              </a:ext>
            </a:extLst>
          </p:cNvPr>
          <p:cNvSpPr txBox="1"/>
          <p:nvPr/>
        </p:nvSpPr>
        <p:spPr>
          <a:xfrm>
            <a:off x="764144" y="3811455"/>
            <a:ext cx="1651039" cy="337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with buying and selling a product or service. 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TextBox 39">
            <a:extLst>
              <a:ext uri="{FF2B5EF4-FFF2-40B4-BE49-F238E27FC236}">
                <a16:creationId xmlns:a16="http://schemas.microsoft.com/office/drawing/2014/main" xmlns="" id="{1AAEF2B5-9CA6-47C0-A645-3C051DC0021C}"/>
              </a:ext>
            </a:extLst>
          </p:cNvPr>
          <p:cNvSpPr txBox="1"/>
          <p:nvPr/>
        </p:nvSpPr>
        <p:spPr>
          <a:xfrm>
            <a:off x="764143" y="3493339"/>
            <a:ext cx="942566" cy="2308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 写 标 题</a:t>
            </a:r>
          </a:p>
        </p:txBody>
      </p:sp>
      <p:sp>
        <p:nvSpPr>
          <p:cNvPr id="35" name="TextBox 38">
            <a:extLst>
              <a:ext uri="{FF2B5EF4-FFF2-40B4-BE49-F238E27FC236}">
                <a16:creationId xmlns:a16="http://schemas.microsoft.com/office/drawing/2014/main" xmlns="" id="{1CF5C9E5-AF8F-43A6-90EE-FD73DFE73961}"/>
              </a:ext>
            </a:extLst>
          </p:cNvPr>
          <p:cNvSpPr txBox="1"/>
          <p:nvPr/>
        </p:nvSpPr>
        <p:spPr>
          <a:xfrm>
            <a:off x="6900849" y="3779336"/>
            <a:ext cx="1651039" cy="337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with buying and selling a product or service. 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TextBox 39">
            <a:extLst>
              <a:ext uri="{FF2B5EF4-FFF2-40B4-BE49-F238E27FC236}">
                <a16:creationId xmlns:a16="http://schemas.microsoft.com/office/drawing/2014/main" xmlns="" id="{7E9ED32A-DF2F-483E-8FBE-0F2D5FB9893A}"/>
              </a:ext>
            </a:extLst>
          </p:cNvPr>
          <p:cNvSpPr txBox="1"/>
          <p:nvPr/>
        </p:nvSpPr>
        <p:spPr>
          <a:xfrm>
            <a:off x="6900848" y="3461221"/>
            <a:ext cx="942566" cy="2308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 写 标 题</a:t>
            </a:r>
          </a:p>
        </p:txBody>
      </p:sp>
      <p:sp>
        <p:nvSpPr>
          <p:cNvPr id="37" name="TextBox 38">
            <a:extLst>
              <a:ext uri="{FF2B5EF4-FFF2-40B4-BE49-F238E27FC236}">
                <a16:creationId xmlns:a16="http://schemas.microsoft.com/office/drawing/2014/main" xmlns="" id="{147288FD-0AED-43C1-8BE0-F878ABFA934F}"/>
              </a:ext>
            </a:extLst>
          </p:cNvPr>
          <p:cNvSpPr txBox="1"/>
          <p:nvPr/>
        </p:nvSpPr>
        <p:spPr>
          <a:xfrm>
            <a:off x="5918313" y="1613416"/>
            <a:ext cx="1465467" cy="3343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with buying and selling a product or service. 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TextBox 39">
            <a:extLst>
              <a:ext uri="{FF2B5EF4-FFF2-40B4-BE49-F238E27FC236}">
                <a16:creationId xmlns:a16="http://schemas.microsoft.com/office/drawing/2014/main" xmlns="" id="{BE6263BA-1124-4F18-BE8B-DCA461ECDA27}"/>
              </a:ext>
            </a:extLst>
          </p:cNvPr>
          <p:cNvSpPr txBox="1"/>
          <p:nvPr/>
        </p:nvSpPr>
        <p:spPr>
          <a:xfrm>
            <a:off x="5918313" y="1295300"/>
            <a:ext cx="942566" cy="2308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 写 标 题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156DB838-DA59-4122-BE47-CD2EDD1B8531}"/>
              </a:ext>
            </a:extLst>
          </p:cNvPr>
          <p:cNvGrpSpPr/>
          <p:nvPr/>
        </p:nvGrpSpPr>
        <p:grpSpPr>
          <a:xfrm rot="580627">
            <a:off x="7346742" y="798890"/>
            <a:ext cx="1210884" cy="1210884"/>
            <a:chOff x="1952572" y="2646669"/>
            <a:chExt cx="696292" cy="696292"/>
          </a:xfrm>
        </p:grpSpPr>
        <p:sp>
          <p:nvSpPr>
            <p:cNvPr id="41" name="弧形 40">
              <a:extLst>
                <a:ext uri="{FF2B5EF4-FFF2-40B4-BE49-F238E27FC236}">
                  <a16:creationId xmlns:a16="http://schemas.microsoft.com/office/drawing/2014/main" xmlns="" id="{4379DC50-35AF-4434-A97C-61569CC8D867}"/>
                </a:ext>
              </a:extLst>
            </p:cNvPr>
            <p:cNvSpPr/>
            <p:nvPr/>
          </p:nvSpPr>
          <p:spPr>
            <a:xfrm>
              <a:off x="1952572" y="2646669"/>
              <a:ext cx="696292" cy="696292"/>
            </a:xfrm>
            <a:prstGeom prst="arc">
              <a:avLst>
                <a:gd name="adj1" fmla="val 16066760"/>
                <a:gd name="adj2" fmla="val 0"/>
              </a:avLst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弧形 42">
              <a:extLst>
                <a:ext uri="{FF2B5EF4-FFF2-40B4-BE49-F238E27FC236}">
                  <a16:creationId xmlns:a16="http://schemas.microsoft.com/office/drawing/2014/main" xmlns="" id="{3B9839A9-698B-44EA-847E-ECC2C6A92710}"/>
                </a:ext>
              </a:extLst>
            </p:cNvPr>
            <p:cNvSpPr/>
            <p:nvPr/>
          </p:nvSpPr>
          <p:spPr>
            <a:xfrm rot="10800000">
              <a:off x="1952572" y="2646669"/>
              <a:ext cx="696292" cy="696292"/>
            </a:xfrm>
            <a:prstGeom prst="arc">
              <a:avLst/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B52DD6B4-2EC0-4352-973A-DFF45DD7E9F6}"/>
              </a:ext>
            </a:extLst>
          </p:cNvPr>
          <p:cNvGrpSpPr/>
          <p:nvPr/>
        </p:nvGrpSpPr>
        <p:grpSpPr>
          <a:xfrm rot="1517503">
            <a:off x="2412794" y="3391045"/>
            <a:ext cx="1210884" cy="1210884"/>
            <a:chOff x="1952572" y="2646669"/>
            <a:chExt cx="696292" cy="696292"/>
          </a:xfrm>
        </p:grpSpPr>
        <p:sp>
          <p:nvSpPr>
            <p:cNvPr id="46" name="弧形 45">
              <a:extLst>
                <a:ext uri="{FF2B5EF4-FFF2-40B4-BE49-F238E27FC236}">
                  <a16:creationId xmlns:a16="http://schemas.microsoft.com/office/drawing/2014/main" xmlns="" id="{79320998-04D5-4DF9-92B9-8ADBAE4BF7C2}"/>
                </a:ext>
              </a:extLst>
            </p:cNvPr>
            <p:cNvSpPr/>
            <p:nvPr/>
          </p:nvSpPr>
          <p:spPr>
            <a:xfrm>
              <a:off x="1952572" y="2646669"/>
              <a:ext cx="696292" cy="696292"/>
            </a:xfrm>
            <a:prstGeom prst="arc">
              <a:avLst>
                <a:gd name="adj1" fmla="val 16066760"/>
                <a:gd name="adj2" fmla="val 0"/>
              </a:avLst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弧形 46">
              <a:extLst>
                <a:ext uri="{FF2B5EF4-FFF2-40B4-BE49-F238E27FC236}">
                  <a16:creationId xmlns:a16="http://schemas.microsoft.com/office/drawing/2014/main" xmlns="" id="{8ED71D4C-7FEC-4113-B232-CCE45F329E89}"/>
                </a:ext>
              </a:extLst>
            </p:cNvPr>
            <p:cNvSpPr/>
            <p:nvPr/>
          </p:nvSpPr>
          <p:spPr>
            <a:xfrm rot="10800000">
              <a:off x="1952572" y="2646669"/>
              <a:ext cx="696292" cy="696292"/>
            </a:xfrm>
            <a:prstGeom prst="arc">
              <a:avLst/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02B19005-83F9-4E8D-AFD7-508FCCF9B408}"/>
              </a:ext>
            </a:extLst>
          </p:cNvPr>
          <p:cNvGrpSpPr/>
          <p:nvPr/>
        </p:nvGrpSpPr>
        <p:grpSpPr>
          <a:xfrm rot="1517503">
            <a:off x="740473" y="1165718"/>
            <a:ext cx="1210884" cy="1210884"/>
            <a:chOff x="1952572" y="2646669"/>
            <a:chExt cx="696292" cy="696292"/>
          </a:xfrm>
        </p:grpSpPr>
        <p:sp>
          <p:nvSpPr>
            <p:cNvPr id="50" name="弧形 49">
              <a:extLst>
                <a:ext uri="{FF2B5EF4-FFF2-40B4-BE49-F238E27FC236}">
                  <a16:creationId xmlns:a16="http://schemas.microsoft.com/office/drawing/2014/main" xmlns="" id="{28965303-A2BF-422A-AEB2-65DC9AE4BFCA}"/>
                </a:ext>
              </a:extLst>
            </p:cNvPr>
            <p:cNvSpPr/>
            <p:nvPr/>
          </p:nvSpPr>
          <p:spPr>
            <a:xfrm>
              <a:off x="1952572" y="2646669"/>
              <a:ext cx="696292" cy="696292"/>
            </a:xfrm>
            <a:prstGeom prst="arc">
              <a:avLst>
                <a:gd name="adj1" fmla="val 16066760"/>
                <a:gd name="adj2" fmla="val 0"/>
              </a:avLst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弧形 50">
              <a:extLst>
                <a:ext uri="{FF2B5EF4-FFF2-40B4-BE49-F238E27FC236}">
                  <a16:creationId xmlns:a16="http://schemas.microsoft.com/office/drawing/2014/main" xmlns="" id="{1540D03C-5BA3-44BD-AD4D-116CF9A08248}"/>
                </a:ext>
              </a:extLst>
            </p:cNvPr>
            <p:cNvSpPr/>
            <p:nvPr/>
          </p:nvSpPr>
          <p:spPr>
            <a:xfrm rot="10800000">
              <a:off x="1952572" y="2646669"/>
              <a:ext cx="696292" cy="696292"/>
            </a:xfrm>
            <a:prstGeom prst="arc">
              <a:avLst/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A29264CC-CF1B-4FBB-BDDF-6E6588D5ED23}"/>
              </a:ext>
            </a:extLst>
          </p:cNvPr>
          <p:cNvGrpSpPr/>
          <p:nvPr/>
        </p:nvGrpSpPr>
        <p:grpSpPr>
          <a:xfrm rot="1517503">
            <a:off x="5519253" y="3328620"/>
            <a:ext cx="1210884" cy="1210884"/>
            <a:chOff x="1952572" y="2646669"/>
            <a:chExt cx="696292" cy="696292"/>
          </a:xfrm>
        </p:grpSpPr>
        <p:sp>
          <p:nvSpPr>
            <p:cNvPr id="54" name="弧形 53">
              <a:extLst>
                <a:ext uri="{FF2B5EF4-FFF2-40B4-BE49-F238E27FC236}">
                  <a16:creationId xmlns:a16="http://schemas.microsoft.com/office/drawing/2014/main" xmlns="" id="{CD7703E8-3ECD-40ED-86D4-26284B0964C1}"/>
                </a:ext>
              </a:extLst>
            </p:cNvPr>
            <p:cNvSpPr/>
            <p:nvPr/>
          </p:nvSpPr>
          <p:spPr>
            <a:xfrm>
              <a:off x="1952572" y="2646669"/>
              <a:ext cx="696292" cy="696292"/>
            </a:xfrm>
            <a:prstGeom prst="arc">
              <a:avLst>
                <a:gd name="adj1" fmla="val 16066760"/>
                <a:gd name="adj2" fmla="val 0"/>
              </a:avLst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弧形 54">
              <a:extLst>
                <a:ext uri="{FF2B5EF4-FFF2-40B4-BE49-F238E27FC236}">
                  <a16:creationId xmlns:a16="http://schemas.microsoft.com/office/drawing/2014/main" xmlns="" id="{95D58F8B-6687-4219-BF31-4D1959F977C3}"/>
                </a:ext>
              </a:extLst>
            </p:cNvPr>
            <p:cNvSpPr/>
            <p:nvPr/>
          </p:nvSpPr>
          <p:spPr>
            <a:xfrm rot="10800000">
              <a:off x="1952572" y="2646669"/>
              <a:ext cx="696292" cy="696292"/>
            </a:xfrm>
            <a:prstGeom prst="arc">
              <a:avLst/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56" name="图片 55">
            <a:extLst>
              <a:ext uri="{FF2B5EF4-FFF2-40B4-BE49-F238E27FC236}">
                <a16:creationId xmlns:a16="http://schemas.microsoft.com/office/drawing/2014/main" xmlns="" id="{871056D5-8868-4F7E-BDA4-3205019B9F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9075" y="3909588"/>
            <a:ext cx="16767727" cy="477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02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8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3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00"/>
                            </p:stCondLst>
                            <p:childTnLst>
                              <p:par>
                                <p:cTn id="4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0" dur="200" fill="hold"/>
                                        <p:tgtEl>
                                          <p:spTgt spid="4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800"/>
                            </p:stCondLst>
                            <p:childTnLst>
                              <p:par>
                                <p:cTn id="62" presetID="8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3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4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900"/>
                            </p:stCondLst>
                            <p:childTnLst>
                              <p:par>
                                <p:cTn id="7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2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3" dur="200" fill="hold"/>
                                        <p:tgtEl>
                                          <p:spTgt spid="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800"/>
                            </p:stCondLst>
                            <p:childTnLst>
                              <p:par>
                                <p:cTn id="95" presetID="8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9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4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900"/>
                            </p:stCondLst>
                            <p:childTnLst>
                              <p:par>
                                <p:cTn id="11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5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6" dur="200" fill="hold"/>
                                        <p:tgtEl>
                                          <p:spTgt spid="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800"/>
                            </p:stCondLst>
                            <p:childTnLst>
                              <p:par>
                                <p:cTn id="128" presetID="8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2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4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8900"/>
                            </p:stCondLst>
                            <p:childTnLst>
                              <p:par>
                                <p:cTn id="1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0" dur="500" fill="hold"/>
                                        <p:tgtEl>
                                          <p:spTgt spid="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70ECAFB1-4C69-40A0-AA7E-39FED5FB2C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任意多边形 31">
            <a:extLst>
              <a:ext uri="{FF2B5EF4-FFF2-40B4-BE49-F238E27FC236}">
                <a16:creationId xmlns:a16="http://schemas.microsoft.com/office/drawing/2014/main" xmlns="" id="{CD87B277-05CC-409A-BE4F-B63EFEAD01F1}"/>
              </a:ext>
            </a:extLst>
          </p:cNvPr>
          <p:cNvSpPr/>
          <p:nvPr/>
        </p:nvSpPr>
        <p:spPr>
          <a:xfrm>
            <a:off x="1229142" y="3704294"/>
            <a:ext cx="1381126" cy="739814"/>
          </a:xfrm>
          <a:custGeom>
            <a:avLst/>
            <a:gdLst>
              <a:gd name="connsiteX0" fmla="*/ 2073896 w 4510946"/>
              <a:gd name="connsiteY0" fmla="*/ 34 h 2416333"/>
              <a:gd name="connsiteX1" fmla="*/ 3053115 w 4510946"/>
              <a:gd name="connsiteY1" fmla="*/ 668953 h 2416333"/>
              <a:gd name="connsiteX2" fmla="*/ 3952689 w 4510946"/>
              <a:gd name="connsiteY2" fmla="*/ 617083 h 2416333"/>
              <a:gd name="connsiteX3" fmla="*/ 4328051 w 4510946"/>
              <a:gd name="connsiteY3" fmla="*/ 2062967 h 2416333"/>
              <a:gd name="connsiteX4" fmla="*/ 3629101 w 4510946"/>
              <a:gd name="connsiteY4" fmla="*/ 2416333 h 2416333"/>
              <a:gd name="connsiteX5" fmla="*/ 697397 w 4510946"/>
              <a:gd name="connsiteY5" fmla="*/ 2416333 h 2416333"/>
              <a:gd name="connsiteX6" fmla="*/ 56693 w 4510946"/>
              <a:gd name="connsiteY6" fmla="*/ 1443765 h 2416333"/>
              <a:gd name="connsiteX7" fmla="*/ 752407 w 4510946"/>
              <a:gd name="connsiteY7" fmla="*/ 1015836 h 2416333"/>
              <a:gd name="connsiteX8" fmla="*/ 1137476 w 4510946"/>
              <a:gd name="connsiteY8" fmla="*/ 762968 h 2416333"/>
              <a:gd name="connsiteX9" fmla="*/ 1878492 w 4510946"/>
              <a:gd name="connsiteY9" fmla="*/ 20574 h 2416333"/>
              <a:gd name="connsiteX10" fmla="*/ 2073896 w 4510946"/>
              <a:gd name="connsiteY10" fmla="*/ 34 h 241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10946" h="2416333">
                <a:moveTo>
                  <a:pt x="2073896" y="34"/>
                </a:moveTo>
                <a:cubicBezTo>
                  <a:pt x="2513028" y="-3689"/>
                  <a:pt x="2835099" y="291678"/>
                  <a:pt x="3053115" y="668953"/>
                </a:cubicBezTo>
                <a:cubicBezTo>
                  <a:pt x="3053115" y="668953"/>
                  <a:pt x="3496430" y="399876"/>
                  <a:pt x="3952689" y="617083"/>
                </a:cubicBezTo>
                <a:cubicBezTo>
                  <a:pt x="4506024" y="873192"/>
                  <a:pt x="4680761" y="1576683"/>
                  <a:pt x="4328051" y="2062967"/>
                </a:cubicBezTo>
                <a:cubicBezTo>
                  <a:pt x="4185672" y="2257480"/>
                  <a:pt x="3985048" y="2413091"/>
                  <a:pt x="3629101" y="2416333"/>
                </a:cubicBezTo>
                <a:cubicBezTo>
                  <a:pt x="697397" y="2416333"/>
                  <a:pt x="697397" y="2416333"/>
                  <a:pt x="697397" y="2416333"/>
                </a:cubicBezTo>
                <a:cubicBezTo>
                  <a:pt x="189364" y="2416333"/>
                  <a:pt x="-137459" y="1923566"/>
                  <a:pt x="56693" y="1443765"/>
                </a:cubicBezTo>
                <a:cubicBezTo>
                  <a:pt x="189364" y="1129302"/>
                  <a:pt x="522660" y="986659"/>
                  <a:pt x="752407" y="1015836"/>
                </a:cubicBezTo>
                <a:cubicBezTo>
                  <a:pt x="752407" y="1015836"/>
                  <a:pt x="855955" y="863467"/>
                  <a:pt x="1137476" y="762968"/>
                </a:cubicBezTo>
                <a:cubicBezTo>
                  <a:pt x="1195722" y="383666"/>
                  <a:pt x="1512838" y="91896"/>
                  <a:pt x="1878492" y="20574"/>
                </a:cubicBezTo>
                <a:cubicBezTo>
                  <a:pt x="1946041" y="7202"/>
                  <a:pt x="2011163" y="566"/>
                  <a:pt x="2073896" y="34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创新技术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2" name="任意多边形 31">
            <a:extLst>
              <a:ext uri="{FF2B5EF4-FFF2-40B4-BE49-F238E27FC236}">
                <a16:creationId xmlns:a16="http://schemas.microsoft.com/office/drawing/2014/main" xmlns="" id="{46A4A070-7418-4AF3-86DF-B5BCDB9F24B2}"/>
              </a:ext>
            </a:extLst>
          </p:cNvPr>
          <p:cNvSpPr/>
          <p:nvPr/>
        </p:nvSpPr>
        <p:spPr>
          <a:xfrm>
            <a:off x="1258465" y="2393186"/>
            <a:ext cx="1381126" cy="739814"/>
          </a:xfrm>
          <a:custGeom>
            <a:avLst/>
            <a:gdLst>
              <a:gd name="connsiteX0" fmla="*/ 2073896 w 4510946"/>
              <a:gd name="connsiteY0" fmla="*/ 34 h 2416333"/>
              <a:gd name="connsiteX1" fmla="*/ 3053115 w 4510946"/>
              <a:gd name="connsiteY1" fmla="*/ 668953 h 2416333"/>
              <a:gd name="connsiteX2" fmla="*/ 3952689 w 4510946"/>
              <a:gd name="connsiteY2" fmla="*/ 617083 h 2416333"/>
              <a:gd name="connsiteX3" fmla="*/ 4328051 w 4510946"/>
              <a:gd name="connsiteY3" fmla="*/ 2062967 h 2416333"/>
              <a:gd name="connsiteX4" fmla="*/ 3629101 w 4510946"/>
              <a:gd name="connsiteY4" fmla="*/ 2416333 h 2416333"/>
              <a:gd name="connsiteX5" fmla="*/ 697397 w 4510946"/>
              <a:gd name="connsiteY5" fmla="*/ 2416333 h 2416333"/>
              <a:gd name="connsiteX6" fmla="*/ 56693 w 4510946"/>
              <a:gd name="connsiteY6" fmla="*/ 1443765 h 2416333"/>
              <a:gd name="connsiteX7" fmla="*/ 752407 w 4510946"/>
              <a:gd name="connsiteY7" fmla="*/ 1015836 h 2416333"/>
              <a:gd name="connsiteX8" fmla="*/ 1137476 w 4510946"/>
              <a:gd name="connsiteY8" fmla="*/ 762968 h 2416333"/>
              <a:gd name="connsiteX9" fmla="*/ 1878492 w 4510946"/>
              <a:gd name="connsiteY9" fmla="*/ 20574 h 2416333"/>
              <a:gd name="connsiteX10" fmla="*/ 2073896 w 4510946"/>
              <a:gd name="connsiteY10" fmla="*/ 34 h 241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10946" h="2416333">
                <a:moveTo>
                  <a:pt x="2073896" y="34"/>
                </a:moveTo>
                <a:cubicBezTo>
                  <a:pt x="2513028" y="-3689"/>
                  <a:pt x="2835099" y="291678"/>
                  <a:pt x="3053115" y="668953"/>
                </a:cubicBezTo>
                <a:cubicBezTo>
                  <a:pt x="3053115" y="668953"/>
                  <a:pt x="3496430" y="399876"/>
                  <a:pt x="3952689" y="617083"/>
                </a:cubicBezTo>
                <a:cubicBezTo>
                  <a:pt x="4506024" y="873192"/>
                  <a:pt x="4680761" y="1576683"/>
                  <a:pt x="4328051" y="2062967"/>
                </a:cubicBezTo>
                <a:cubicBezTo>
                  <a:pt x="4185672" y="2257480"/>
                  <a:pt x="3985048" y="2413091"/>
                  <a:pt x="3629101" y="2416333"/>
                </a:cubicBezTo>
                <a:cubicBezTo>
                  <a:pt x="697397" y="2416333"/>
                  <a:pt x="697397" y="2416333"/>
                  <a:pt x="697397" y="2416333"/>
                </a:cubicBezTo>
                <a:cubicBezTo>
                  <a:pt x="189364" y="2416333"/>
                  <a:pt x="-137459" y="1923566"/>
                  <a:pt x="56693" y="1443765"/>
                </a:cubicBezTo>
                <a:cubicBezTo>
                  <a:pt x="189364" y="1129302"/>
                  <a:pt x="522660" y="986659"/>
                  <a:pt x="752407" y="1015836"/>
                </a:cubicBezTo>
                <a:cubicBezTo>
                  <a:pt x="752407" y="1015836"/>
                  <a:pt x="855955" y="863467"/>
                  <a:pt x="1137476" y="762968"/>
                </a:cubicBezTo>
                <a:cubicBezTo>
                  <a:pt x="1195722" y="383666"/>
                  <a:pt x="1512838" y="91896"/>
                  <a:pt x="1878492" y="20574"/>
                </a:cubicBezTo>
                <a:cubicBezTo>
                  <a:pt x="1946041" y="7202"/>
                  <a:pt x="2011163" y="566"/>
                  <a:pt x="2073896" y="34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智能科技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3" name="任意多边形 31">
            <a:extLst>
              <a:ext uri="{FF2B5EF4-FFF2-40B4-BE49-F238E27FC236}">
                <a16:creationId xmlns:a16="http://schemas.microsoft.com/office/drawing/2014/main" xmlns="" id="{950CB100-2B17-48AC-9375-DC3823F6520E}"/>
              </a:ext>
            </a:extLst>
          </p:cNvPr>
          <p:cNvSpPr/>
          <p:nvPr/>
        </p:nvSpPr>
        <p:spPr>
          <a:xfrm>
            <a:off x="1258465" y="1111527"/>
            <a:ext cx="1381126" cy="739814"/>
          </a:xfrm>
          <a:custGeom>
            <a:avLst/>
            <a:gdLst>
              <a:gd name="connsiteX0" fmla="*/ 2073896 w 4510946"/>
              <a:gd name="connsiteY0" fmla="*/ 34 h 2416333"/>
              <a:gd name="connsiteX1" fmla="*/ 3053115 w 4510946"/>
              <a:gd name="connsiteY1" fmla="*/ 668953 h 2416333"/>
              <a:gd name="connsiteX2" fmla="*/ 3952689 w 4510946"/>
              <a:gd name="connsiteY2" fmla="*/ 617083 h 2416333"/>
              <a:gd name="connsiteX3" fmla="*/ 4328051 w 4510946"/>
              <a:gd name="connsiteY3" fmla="*/ 2062967 h 2416333"/>
              <a:gd name="connsiteX4" fmla="*/ 3629101 w 4510946"/>
              <a:gd name="connsiteY4" fmla="*/ 2416333 h 2416333"/>
              <a:gd name="connsiteX5" fmla="*/ 697397 w 4510946"/>
              <a:gd name="connsiteY5" fmla="*/ 2416333 h 2416333"/>
              <a:gd name="connsiteX6" fmla="*/ 56693 w 4510946"/>
              <a:gd name="connsiteY6" fmla="*/ 1443765 h 2416333"/>
              <a:gd name="connsiteX7" fmla="*/ 752407 w 4510946"/>
              <a:gd name="connsiteY7" fmla="*/ 1015836 h 2416333"/>
              <a:gd name="connsiteX8" fmla="*/ 1137476 w 4510946"/>
              <a:gd name="connsiteY8" fmla="*/ 762968 h 2416333"/>
              <a:gd name="connsiteX9" fmla="*/ 1878492 w 4510946"/>
              <a:gd name="connsiteY9" fmla="*/ 20574 h 2416333"/>
              <a:gd name="connsiteX10" fmla="*/ 2073896 w 4510946"/>
              <a:gd name="connsiteY10" fmla="*/ 34 h 241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10946" h="2416333">
                <a:moveTo>
                  <a:pt x="2073896" y="34"/>
                </a:moveTo>
                <a:cubicBezTo>
                  <a:pt x="2513028" y="-3689"/>
                  <a:pt x="2835099" y="291678"/>
                  <a:pt x="3053115" y="668953"/>
                </a:cubicBezTo>
                <a:cubicBezTo>
                  <a:pt x="3053115" y="668953"/>
                  <a:pt x="3496430" y="399876"/>
                  <a:pt x="3952689" y="617083"/>
                </a:cubicBezTo>
                <a:cubicBezTo>
                  <a:pt x="4506024" y="873192"/>
                  <a:pt x="4680761" y="1576683"/>
                  <a:pt x="4328051" y="2062967"/>
                </a:cubicBezTo>
                <a:cubicBezTo>
                  <a:pt x="4185672" y="2257480"/>
                  <a:pt x="3985048" y="2413091"/>
                  <a:pt x="3629101" y="2416333"/>
                </a:cubicBezTo>
                <a:cubicBezTo>
                  <a:pt x="697397" y="2416333"/>
                  <a:pt x="697397" y="2416333"/>
                  <a:pt x="697397" y="2416333"/>
                </a:cubicBezTo>
                <a:cubicBezTo>
                  <a:pt x="189364" y="2416333"/>
                  <a:pt x="-137459" y="1923566"/>
                  <a:pt x="56693" y="1443765"/>
                </a:cubicBezTo>
                <a:cubicBezTo>
                  <a:pt x="189364" y="1129302"/>
                  <a:pt x="522660" y="986659"/>
                  <a:pt x="752407" y="1015836"/>
                </a:cubicBezTo>
                <a:cubicBezTo>
                  <a:pt x="752407" y="1015836"/>
                  <a:pt x="855955" y="863467"/>
                  <a:pt x="1137476" y="762968"/>
                </a:cubicBezTo>
                <a:cubicBezTo>
                  <a:pt x="1195722" y="383666"/>
                  <a:pt x="1512838" y="91896"/>
                  <a:pt x="1878492" y="20574"/>
                </a:cubicBezTo>
                <a:cubicBezTo>
                  <a:pt x="1946041" y="7202"/>
                  <a:pt x="2011163" y="566"/>
                  <a:pt x="2073896" y="34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产品技术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xmlns="" id="{FFA35EF7-DB1A-4EA0-9EEB-BDAE3E5F8669}"/>
              </a:ext>
            </a:extLst>
          </p:cNvPr>
          <p:cNvSpPr>
            <a:spLocks/>
          </p:cNvSpPr>
          <p:nvPr/>
        </p:nvSpPr>
        <p:spPr bwMode="auto">
          <a:xfrm>
            <a:off x="3229132" y="1265876"/>
            <a:ext cx="1153274" cy="689172"/>
          </a:xfrm>
          <a:custGeom>
            <a:avLst/>
            <a:gdLst>
              <a:gd name="T0" fmla="*/ 291 w 531"/>
              <a:gd name="T1" fmla="*/ 6 h 250"/>
              <a:gd name="T2" fmla="*/ 517 w 531"/>
              <a:gd name="T3" fmla="*/ 113 h 250"/>
              <a:gd name="T4" fmla="*/ 517 w 531"/>
              <a:gd name="T5" fmla="*/ 137 h 250"/>
              <a:gd name="T6" fmla="*/ 291 w 531"/>
              <a:gd name="T7" fmla="*/ 244 h 250"/>
              <a:gd name="T8" fmla="*/ 240 w 531"/>
              <a:gd name="T9" fmla="*/ 244 h 250"/>
              <a:gd name="T10" fmla="*/ 14 w 531"/>
              <a:gd name="T11" fmla="*/ 137 h 250"/>
              <a:gd name="T12" fmla="*/ 14 w 531"/>
              <a:gd name="T13" fmla="*/ 113 h 250"/>
              <a:gd name="T14" fmla="*/ 240 w 531"/>
              <a:gd name="T15" fmla="*/ 6 h 250"/>
              <a:gd name="T16" fmla="*/ 291 w 531"/>
              <a:gd name="T17" fmla="*/ 6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1" h="250">
                <a:moveTo>
                  <a:pt x="291" y="6"/>
                </a:moveTo>
                <a:lnTo>
                  <a:pt x="517" y="113"/>
                </a:lnTo>
                <a:cubicBezTo>
                  <a:pt x="531" y="120"/>
                  <a:pt x="531" y="130"/>
                  <a:pt x="517" y="137"/>
                </a:cubicBezTo>
                <a:lnTo>
                  <a:pt x="291" y="244"/>
                </a:lnTo>
                <a:cubicBezTo>
                  <a:pt x="277" y="250"/>
                  <a:pt x="254" y="250"/>
                  <a:pt x="240" y="244"/>
                </a:cubicBezTo>
                <a:lnTo>
                  <a:pt x="14" y="137"/>
                </a:lnTo>
                <a:cubicBezTo>
                  <a:pt x="0" y="130"/>
                  <a:pt x="0" y="120"/>
                  <a:pt x="14" y="113"/>
                </a:cubicBezTo>
                <a:lnTo>
                  <a:pt x="240" y="6"/>
                </a:lnTo>
                <a:cubicBezTo>
                  <a:pt x="254" y="0"/>
                  <a:pt x="277" y="0"/>
                  <a:pt x="291" y="6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优化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5502B366-34A9-4ADA-A28F-7A5996764AC3}"/>
              </a:ext>
            </a:extLst>
          </p:cNvPr>
          <p:cNvCxnSpPr>
            <a:cxnSpLocks/>
          </p:cNvCxnSpPr>
          <p:nvPr/>
        </p:nvCxnSpPr>
        <p:spPr>
          <a:xfrm>
            <a:off x="2610268" y="4155413"/>
            <a:ext cx="589623" cy="0"/>
          </a:xfrm>
          <a:prstGeom prst="lin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635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47A3242C-6AF1-4904-A837-039EE8C7A793}"/>
              </a:ext>
            </a:extLst>
          </p:cNvPr>
          <p:cNvCxnSpPr>
            <a:cxnSpLocks/>
          </p:cNvCxnSpPr>
          <p:nvPr/>
        </p:nvCxnSpPr>
        <p:spPr>
          <a:xfrm flipV="1">
            <a:off x="2641600" y="2838748"/>
            <a:ext cx="558291" cy="12402"/>
          </a:xfrm>
          <a:prstGeom prst="lin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635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8DB58398-CBA2-421D-97EF-76465F4190FB}"/>
              </a:ext>
            </a:extLst>
          </p:cNvPr>
          <p:cNvCxnSpPr>
            <a:cxnSpLocks/>
          </p:cNvCxnSpPr>
          <p:nvPr/>
        </p:nvCxnSpPr>
        <p:spPr>
          <a:xfrm>
            <a:off x="2629038" y="1595607"/>
            <a:ext cx="570853" cy="10697"/>
          </a:xfrm>
          <a:prstGeom prst="lin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635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Freeform 13">
            <a:extLst>
              <a:ext uri="{FF2B5EF4-FFF2-40B4-BE49-F238E27FC236}">
                <a16:creationId xmlns:a16="http://schemas.microsoft.com/office/drawing/2014/main" xmlns="" id="{AE275F0B-3E66-4DEC-AD40-3A4951F56E95}"/>
              </a:ext>
            </a:extLst>
          </p:cNvPr>
          <p:cNvSpPr>
            <a:spLocks/>
          </p:cNvSpPr>
          <p:nvPr/>
        </p:nvSpPr>
        <p:spPr bwMode="auto">
          <a:xfrm>
            <a:off x="3200656" y="2494162"/>
            <a:ext cx="1153274" cy="689172"/>
          </a:xfrm>
          <a:custGeom>
            <a:avLst/>
            <a:gdLst>
              <a:gd name="T0" fmla="*/ 291 w 531"/>
              <a:gd name="T1" fmla="*/ 6 h 250"/>
              <a:gd name="T2" fmla="*/ 517 w 531"/>
              <a:gd name="T3" fmla="*/ 113 h 250"/>
              <a:gd name="T4" fmla="*/ 517 w 531"/>
              <a:gd name="T5" fmla="*/ 137 h 250"/>
              <a:gd name="T6" fmla="*/ 291 w 531"/>
              <a:gd name="T7" fmla="*/ 244 h 250"/>
              <a:gd name="T8" fmla="*/ 240 w 531"/>
              <a:gd name="T9" fmla="*/ 244 h 250"/>
              <a:gd name="T10" fmla="*/ 14 w 531"/>
              <a:gd name="T11" fmla="*/ 137 h 250"/>
              <a:gd name="T12" fmla="*/ 14 w 531"/>
              <a:gd name="T13" fmla="*/ 113 h 250"/>
              <a:gd name="T14" fmla="*/ 240 w 531"/>
              <a:gd name="T15" fmla="*/ 6 h 250"/>
              <a:gd name="T16" fmla="*/ 291 w 531"/>
              <a:gd name="T17" fmla="*/ 6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1" h="250">
                <a:moveTo>
                  <a:pt x="291" y="6"/>
                </a:moveTo>
                <a:lnTo>
                  <a:pt x="517" y="113"/>
                </a:lnTo>
                <a:cubicBezTo>
                  <a:pt x="531" y="120"/>
                  <a:pt x="531" y="130"/>
                  <a:pt x="517" y="137"/>
                </a:cubicBezTo>
                <a:lnTo>
                  <a:pt x="291" y="244"/>
                </a:lnTo>
                <a:cubicBezTo>
                  <a:pt x="277" y="250"/>
                  <a:pt x="254" y="250"/>
                  <a:pt x="240" y="244"/>
                </a:cubicBezTo>
                <a:lnTo>
                  <a:pt x="14" y="137"/>
                </a:lnTo>
                <a:cubicBezTo>
                  <a:pt x="0" y="130"/>
                  <a:pt x="0" y="120"/>
                  <a:pt x="14" y="113"/>
                </a:cubicBezTo>
                <a:lnTo>
                  <a:pt x="240" y="6"/>
                </a:lnTo>
                <a:cubicBezTo>
                  <a:pt x="254" y="0"/>
                  <a:pt x="277" y="0"/>
                  <a:pt x="291" y="6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便捷</a:t>
            </a:r>
          </a:p>
        </p:txBody>
      </p:sp>
      <p:sp>
        <p:nvSpPr>
          <p:cNvPr id="22" name="Freeform 13">
            <a:extLst>
              <a:ext uri="{FF2B5EF4-FFF2-40B4-BE49-F238E27FC236}">
                <a16:creationId xmlns:a16="http://schemas.microsoft.com/office/drawing/2014/main" xmlns="" id="{ECC8FB7C-9C76-4A3A-B9DF-FEE9238C8600}"/>
              </a:ext>
            </a:extLst>
          </p:cNvPr>
          <p:cNvSpPr>
            <a:spLocks/>
          </p:cNvSpPr>
          <p:nvPr/>
        </p:nvSpPr>
        <p:spPr bwMode="auto">
          <a:xfrm>
            <a:off x="3213980" y="3812778"/>
            <a:ext cx="1153274" cy="689172"/>
          </a:xfrm>
          <a:custGeom>
            <a:avLst/>
            <a:gdLst>
              <a:gd name="T0" fmla="*/ 291 w 531"/>
              <a:gd name="T1" fmla="*/ 6 h 250"/>
              <a:gd name="T2" fmla="*/ 517 w 531"/>
              <a:gd name="T3" fmla="*/ 113 h 250"/>
              <a:gd name="T4" fmla="*/ 517 w 531"/>
              <a:gd name="T5" fmla="*/ 137 h 250"/>
              <a:gd name="T6" fmla="*/ 291 w 531"/>
              <a:gd name="T7" fmla="*/ 244 h 250"/>
              <a:gd name="T8" fmla="*/ 240 w 531"/>
              <a:gd name="T9" fmla="*/ 244 h 250"/>
              <a:gd name="T10" fmla="*/ 14 w 531"/>
              <a:gd name="T11" fmla="*/ 137 h 250"/>
              <a:gd name="T12" fmla="*/ 14 w 531"/>
              <a:gd name="T13" fmla="*/ 113 h 250"/>
              <a:gd name="T14" fmla="*/ 240 w 531"/>
              <a:gd name="T15" fmla="*/ 6 h 250"/>
              <a:gd name="T16" fmla="*/ 291 w 531"/>
              <a:gd name="T17" fmla="*/ 6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1" h="250">
                <a:moveTo>
                  <a:pt x="291" y="6"/>
                </a:moveTo>
                <a:lnTo>
                  <a:pt x="517" y="113"/>
                </a:lnTo>
                <a:cubicBezTo>
                  <a:pt x="531" y="120"/>
                  <a:pt x="531" y="130"/>
                  <a:pt x="517" y="137"/>
                </a:cubicBezTo>
                <a:lnTo>
                  <a:pt x="291" y="244"/>
                </a:lnTo>
                <a:cubicBezTo>
                  <a:pt x="277" y="250"/>
                  <a:pt x="254" y="250"/>
                  <a:pt x="240" y="244"/>
                </a:cubicBezTo>
                <a:lnTo>
                  <a:pt x="14" y="137"/>
                </a:lnTo>
                <a:cubicBezTo>
                  <a:pt x="0" y="130"/>
                  <a:pt x="0" y="120"/>
                  <a:pt x="14" y="113"/>
                </a:cubicBezTo>
                <a:lnTo>
                  <a:pt x="240" y="6"/>
                </a:lnTo>
                <a:cubicBezTo>
                  <a:pt x="254" y="0"/>
                  <a:pt x="277" y="0"/>
                  <a:pt x="291" y="6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领导者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A1ED903-36EB-4B0C-A730-857289F03FE9}"/>
              </a:ext>
            </a:extLst>
          </p:cNvPr>
          <p:cNvGrpSpPr/>
          <p:nvPr/>
        </p:nvGrpSpPr>
        <p:grpSpPr>
          <a:xfrm>
            <a:off x="5021961" y="1265876"/>
            <a:ext cx="1181750" cy="3236074"/>
            <a:chOff x="5021961" y="1265876"/>
            <a:chExt cx="1181750" cy="3236074"/>
          </a:xfrm>
        </p:grpSpPr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xmlns="" id="{4B0CCD92-3986-4494-B21D-B7809CD1FD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0437" y="1265876"/>
              <a:ext cx="1153274" cy="689172"/>
            </a:xfrm>
            <a:custGeom>
              <a:avLst/>
              <a:gdLst>
                <a:gd name="T0" fmla="*/ 291 w 531"/>
                <a:gd name="T1" fmla="*/ 6 h 250"/>
                <a:gd name="T2" fmla="*/ 517 w 531"/>
                <a:gd name="T3" fmla="*/ 113 h 250"/>
                <a:gd name="T4" fmla="*/ 517 w 531"/>
                <a:gd name="T5" fmla="*/ 137 h 250"/>
                <a:gd name="T6" fmla="*/ 291 w 531"/>
                <a:gd name="T7" fmla="*/ 244 h 250"/>
                <a:gd name="T8" fmla="*/ 240 w 531"/>
                <a:gd name="T9" fmla="*/ 244 h 250"/>
                <a:gd name="T10" fmla="*/ 14 w 531"/>
                <a:gd name="T11" fmla="*/ 137 h 250"/>
                <a:gd name="T12" fmla="*/ 14 w 531"/>
                <a:gd name="T13" fmla="*/ 113 h 250"/>
                <a:gd name="T14" fmla="*/ 240 w 531"/>
                <a:gd name="T15" fmla="*/ 6 h 250"/>
                <a:gd name="T16" fmla="*/ 291 w 531"/>
                <a:gd name="T17" fmla="*/ 6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1" h="250">
                  <a:moveTo>
                    <a:pt x="291" y="6"/>
                  </a:moveTo>
                  <a:lnTo>
                    <a:pt x="517" y="113"/>
                  </a:lnTo>
                  <a:cubicBezTo>
                    <a:pt x="531" y="120"/>
                    <a:pt x="531" y="130"/>
                    <a:pt x="517" y="137"/>
                  </a:cubicBezTo>
                  <a:lnTo>
                    <a:pt x="291" y="244"/>
                  </a:lnTo>
                  <a:cubicBezTo>
                    <a:pt x="277" y="250"/>
                    <a:pt x="254" y="250"/>
                    <a:pt x="240" y="244"/>
                  </a:cubicBezTo>
                  <a:lnTo>
                    <a:pt x="14" y="137"/>
                  </a:lnTo>
                  <a:cubicBezTo>
                    <a:pt x="0" y="130"/>
                    <a:pt x="0" y="120"/>
                    <a:pt x="14" y="113"/>
                  </a:cubicBezTo>
                  <a:lnTo>
                    <a:pt x="240" y="6"/>
                  </a:lnTo>
                  <a:cubicBezTo>
                    <a:pt x="254" y="0"/>
                    <a:pt x="277" y="0"/>
                    <a:pt x="291" y="6"/>
                  </a:cubicBezTo>
                  <a:close/>
                </a:path>
              </a:pathLst>
            </a:cu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9525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需求</a:t>
              </a:r>
            </a:p>
          </p:txBody>
        </p:sp>
        <p:sp>
          <p:nvSpPr>
            <p:cNvPr id="40" name="Freeform 13">
              <a:extLst>
                <a:ext uri="{FF2B5EF4-FFF2-40B4-BE49-F238E27FC236}">
                  <a16:creationId xmlns:a16="http://schemas.microsoft.com/office/drawing/2014/main" xmlns="" id="{F26E1827-75AE-4E23-9E94-9D9E4E2B8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1961" y="2494162"/>
              <a:ext cx="1153274" cy="689172"/>
            </a:xfrm>
            <a:custGeom>
              <a:avLst/>
              <a:gdLst>
                <a:gd name="T0" fmla="*/ 291 w 531"/>
                <a:gd name="T1" fmla="*/ 6 h 250"/>
                <a:gd name="T2" fmla="*/ 517 w 531"/>
                <a:gd name="T3" fmla="*/ 113 h 250"/>
                <a:gd name="T4" fmla="*/ 517 w 531"/>
                <a:gd name="T5" fmla="*/ 137 h 250"/>
                <a:gd name="T6" fmla="*/ 291 w 531"/>
                <a:gd name="T7" fmla="*/ 244 h 250"/>
                <a:gd name="T8" fmla="*/ 240 w 531"/>
                <a:gd name="T9" fmla="*/ 244 h 250"/>
                <a:gd name="T10" fmla="*/ 14 w 531"/>
                <a:gd name="T11" fmla="*/ 137 h 250"/>
                <a:gd name="T12" fmla="*/ 14 w 531"/>
                <a:gd name="T13" fmla="*/ 113 h 250"/>
                <a:gd name="T14" fmla="*/ 240 w 531"/>
                <a:gd name="T15" fmla="*/ 6 h 250"/>
                <a:gd name="T16" fmla="*/ 291 w 531"/>
                <a:gd name="T17" fmla="*/ 6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1" h="250">
                  <a:moveTo>
                    <a:pt x="291" y="6"/>
                  </a:moveTo>
                  <a:lnTo>
                    <a:pt x="517" y="113"/>
                  </a:lnTo>
                  <a:cubicBezTo>
                    <a:pt x="531" y="120"/>
                    <a:pt x="531" y="130"/>
                    <a:pt x="517" y="137"/>
                  </a:cubicBezTo>
                  <a:lnTo>
                    <a:pt x="291" y="244"/>
                  </a:lnTo>
                  <a:cubicBezTo>
                    <a:pt x="277" y="250"/>
                    <a:pt x="254" y="250"/>
                    <a:pt x="240" y="244"/>
                  </a:cubicBezTo>
                  <a:lnTo>
                    <a:pt x="14" y="137"/>
                  </a:lnTo>
                  <a:cubicBezTo>
                    <a:pt x="0" y="130"/>
                    <a:pt x="0" y="120"/>
                    <a:pt x="14" y="113"/>
                  </a:cubicBezTo>
                  <a:lnTo>
                    <a:pt x="240" y="6"/>
                  </a:lnTo>
                  <a:cubicBezTo>
                    <a:pt x="254" y="0"/>
                    <a:pt x="277" y="0"/>
                    <a:pt x="291" y="6"/>
                  </a:cubicBezTo>
                  <a:close/>
                </a:path>
              </a:pathLst>
            </a:cu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9525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便捷</a:t>
              </a:r>
            </a:p>
          </p:txBody>
        </p:sp>
        <p:sp>
          <p:nvSpPr>
            <p:cNvPr id="41" name="Freeform 13">
              <a:extLst>
                <a:ext uri="{FF2B5EF4-FFF2-40B4-BE49-F238E27FC236}">
                  <a16:creationId xmlns:a16="http://schemas.microsoft.com/office/drawing/2014/main" xmlns="" id="{50E990EA-8CD0-4147-94B3-977E8C614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5285" y="3812778"/>
              <a:ext cx="1153274" cy="689172"/>
            </a:xfrm>
            <a:custGeom>
              <a:avLst/>
              <a:gdLst>
                <a:gd name="T0" fmla="*/ 291 w 531"/>
                <a:gd name="T1" fmla="*/ 6 h 250"/>
                <a:gd name="T2" fmla="*/ 517 w 531"/>
                <a:gd name="T3" fmla="*/ 113 h 250"/>
                <a:gd name="T4" fmla="*/ 517 w 531"/>
                <a:gd name="T5" fmla="*/ 137 h 250"/>
                <a:gd name="T6" fmla="*/ 291 w 531"/>
                <a:gd name="T7" fmla="*/ 244 h 250"/>
                <a:gd name="T8" fmla="*/ 240 w 531"/>
                <a:gd name="T9" fmla="*/ 244 h 250"/>
                <a:gd name="T10" fmla="*/ 14 w 531"/>
                <a:gd name="T11" fmla="*/ 137 h 250"/>
                <a:gd name="T12" fmla="*/ 14 w 531"/>
                <a:gd name="T13" fmla="*/ 113 h 250"/>
                <a:gd name="T14" fmla="*/ 240 w 531"/>
                <a:gd name="T15" fmla="*/ 6 h 250"/>
                <a:gd name="T16" fmla="*/ 291 w 531"/>
                <a:gd name="T17" fmla="*/ 6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1" h="250">
                  <a:moveTo>
                    <a:pt x="291" y="6"/>
                  </a:moveTo>
                  <a:lnTo>
                    <a:pt x="517" y="113"/>
                  </a:lnTo>
                  <a:cubicBezTo>
                    <a:pt x="531" y="120"/>
                    <a:pt x="531" y="130"/>
                    <a:pt x="517" y="137"/>
                  </a:cubicBezTo>
                  <a:lnTo>
                    <a:pt x="291" y="244"/>
                  </a:lnTo>
                  <a:cubicBezTo>
                    <a:pt x="277" y="250"/>
                    <a:pt x="254" y="250"/>
                    <a:pt x="240" y="244"/>
                  </a:cubicBezTo>
                  <a:lnTo>
                    <a:pt x="14" y="137"/>
                  </a:lnTo>
                  <a:cubicBezTo>
                    <a:pt x="0" y="130"/>
                    <a:pt x="0" y="120"/>
                    <a:pt x="14" y="113"/>
                  </a:cubicBezTo>
                  <a:lnTo>
                    <a:pt x="240" y="6"/>
                  </a:lnTo>
                  <a:cubicBezTo>
                    <a:pt x="254" y="0"/>
                    <a:pt x="277" y="0"/>
                    <a:pt x="291" y="6"/>
                  </a:cubicBezTo>
                  <a:close/>
                </a:path>
              </a:pathLst>
            </a:cu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9525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领导者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7F0E8DB1-370C-41F0-8560-E4842B83F15C}"/>
              </a:ext>
            </a:extLst>
          </p:cNvPr>
          <p:cNvGrpSpPr/>
          <p:nvPr/>
        </p:nvGrpSpPr>
        <p:grpSpPr>
          <a:xfrm>
            <a:off x="4327695" y="1593943"/>
            <a:ext cx="725937" cy="2561470"/>
            <a:chOff x="4532600" y="1340189"/>
            <a:chExt cx="630756" cy="2561470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45DAD50D-8518-4F71-8BAE-8B4D378FBA35}"/>
                </a:ext>
              </a:extLst>
            </p:cNvPr>
            <p:cNvCxnSpPr>
              <a:cxnSpLocks/>
            </p:cNvCxnSpPr>
            <p:nvPr/>
          </p:nvCxnSpPr>
          <p:spPr>
            <a:xfrm>
              <a:off x="4532600" y="3901659"/>
              <a:ext cx="589623" cy="0"/>
            </a:xfrm>
            <a:prstGeom prst="lin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2D12A5E0-D579-4184-B3D9-A52C5141D502}"/>
                </a:ext>
              </a:extLst>
            </p:cNvPr>
            <p:cNvCxnSpPr>
              <a:cxnSpLocks/>
            </p:cNvCxnSpPr>
            <p:nvPr/>
          </p:nvCxnSpPr>
          <p:spPr>
            <a:xfrm>
              <a:off x="4532600" y="2584994"/>
              <a:ext cx="589623" cy="0"/>
            </a:xfrm>
            <a:prstGeom prst="lin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5D92A684-8A11-4140-A579-0E6A469699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51370" y="1340189"/>
              <a:ext cx="611986" cy="1664"/>
            </a:xfrm>
            <a:prstGeom prst="lin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5" name="Freeform 13">
            <a:extLst>
              <a:ext uri="{FF2B5EF4-FFF2-40B4-BE49-F238E27FC236}">
                <a16:creationId xmlns:a16="http://schemas.microsoft.com/office/drawing/2014/main" xmlns="" id="{1F7F41EC-1E90-479A-82C0-83E784481488}"/>
              </a:ext>
            </a:extLst>
          </p:cNvPr>
          <p:cNvSpPr>
            <a:spLocks/>
          </p:cNvSpPr>
          <p:nvPr/>
        </p:nvSpPr>
        <p:spPr bwMode="auto">
          <a:xfrm>
            <a:off x="6837058" y="1265876"/>
            <a:ext cx="1153274" cy="689172"/>
          </a:xfrm>
          <a:custGeom>
            <a:avLst/>
            <a:gdLst>
              <a:gd name="T0" fmla="*/ 291 w 531"/>
              <a:gd name="T1" fmla="*/ 6 h 250"/>
              <a:gd name="T2" fmla="*/ 517 w 531"/>
              <a:gd name="T3" fmla="*/ 113 h 250"/>
              <a:gd name="T4" fmla="*/ 517 w 531"/>
              <a:gd name="T5" fmla="*/ 137 h 250"/>
              <a:gd name="T6" fmla="*/ 291 w 531"/>
              <a:gd name="T7" fmla="*/ 244 h 250"/>
              <a:gd name="T8" fmla="*/ 240 w 531"/>
              <a:gd name="T9" fmla="*/ 244 h 250"/>
              <a:gd name="T10" fmla="*/ 14 w 531"/>
              <a:gd name="T11" fmla="*/ 137 h 250"/>
              <a:gd name="T12" fmla="*/ 14 w 531"/>
              <a:gd name="T13" fmla="*/ 113 h 250"/>
              <a:gd name="T14" fmla="*/ 240 w 531"/>
              <a:gd name="T15" fmla="*/ 6 h 250"/>
              <a:gd name="T16" fmla="*/ 291 w 531"/>
              <a:gd name="T17" fmla="*/ 6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1" h="250">
                <a:moveTo>
                  <a:pt x="291" y="6"/>
                </a:moveTo>
                <a:lnTo>
                  <a:pt x="517" y="113"/>
                </a:lnTo>
                <a:cubicBezTo>
                  <a:pt x="531" y="120"/>
                  <a:pt x="531" y="130"/>
                  <a:pt x="517" y="137"/>
                </a:cubicBezTo>
                <a:lnTo>
                  <a:pt x="291" y="244"/>
                </a:lnTo>
                <a:cubicBezTo>
                  <a:pt x="277" y="250"/>
                  <a:pt x="254" y="250"/>
                  <a:pt x="240" y="244"/>
                </a:cubicBezTo>
                <a:lnTo>
                  <a:pt x="14" y="137"/>
                </a:lnTo>
                <a:cubicBezTo>
                  <a:pt x="0" y="130"/>
                  <a:pt x="0" y="120"/>
                  <a:pt x="14" y="113"/>
                </a:cubicBezTo>
                <a:lnTo>
                  <a:pt x="240" y="6"/>
                </a:lnTo>
                <a:cubicBezTo>
                  <a:pt x="254" y="0"/>
                  <a:pt x="277" y="0"/>
                  <a:pt x="291" y="6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零售</a:t>
            </a:r>
          </a:p>
        </p:txBody>
      </p:sp>
      <p:sp>
        <p:nvSpPr>
          <p:cNvPr id="46" name="Freeform 13">
            <a:extLst>
              <a:ext uri="{FF2B5EF4-FFF2-40B4-BE49-F238E27FC236}">
                <a16:creationId xmlns:a16="http://schemas.microsoft.com/office/drawing/2014/main" xmlns="" id="{3F148E9B-50F4-4CDB-AC5B-FCF1A461B4E9}"/>
              </a:ext>
            </a:extLst>
          </p:cNvPr>
          <p:cNvSpPr>
            <a:spLocks/>
          </p:cNvSpPr>
          <p:nvPr/>
        </p:nvSpPr>
        <p:spPr bwMode="auto">
          <a:xfrm>
            <a:off x="6808582" y="2494162"/>
            <a:ext cx="1153274" cy="689172"/>
          </a:xfrm>
          <a:custGeom>
            <a:avLst/>
            <a:gdLst>
              <a:gd name="T0" fmla="*/ 291 w 531"/>
              <a:gd name="T1" fmla="*/ 6 h 250"/>
              <a:gd name="T2" fmla="*/ 517 w 531"/>
              <a:gd name="T3" fmla="*/ 113 h 250"/>
              <a:gd name="T4" fmla="*/ 517 w 531"/>
              <a:gd name="T5" fmla="*/ 137 h 250"/>
              <a:gd name="T6" fmla="*/ 291 w 531"/>
              <a:gd name="T7" fmla="*/ 244 h 250"/>
              <a:gd name="T8" fmla="*/ 240 w 531"/>
              <a:gd name="T9" fmla="*/ 244 h 250"/>
              <a:gd name="T10" fmla="*/ 14 w 531"/>
              <a:gd name="T11" fmla="*/ 137 h 250"/>
              <a:gd name="T12" fmla="*/ 14 w 531"/>
              <a:gd name="T13" fmla="*/ 113 h 250"/>
              <a:gd name="T14" fmla="*/ 240 w 531"/>
              <a:gd name="T15" fmla="*/ 6 h 250"/>
              <a:gd name="T16" fmla="*/ 291 w 531"/>
              <a:gd name="T17" fmla="*/ 6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1" h="250">
                <a:moveTo>
                  <a:pt x="291" y="6"/>
                </a:moveTo>
                <a:lnTo>
                  <a:pt x="517" y="113"/>
                </a:lnTo>
                <a:cubicBezTo>
                  <a:pt x="531" y="120"/>
                  <a:pt x="531" y="130"/>
                  <a:pt x="517" y="137"/>
                </a:cubicBezTo>
                <a:lnTo>
                  <a:pt x="291" y="244"/>
                </a:lnTo>
                <a:cubicBezTo>
                  <a:pt x="277" y="250"/>
                  <a:pt x="254" y="250"/>
                  <a:pt x="240" y="244"/>
                </a:cubicBezTo>
                <a:lnTo>
                  <a:pt x="14" y="137"/>
                </a:lnTo>
                <a:cubicBezTo>
                  <a:pt x="0" y="130"/>
                  <a:pt x="0" y="120"/>
                  <a:pt x="14" y="113"/>
                </a:cubicBezTo>
                <a:lnTo>
                  <a:pt x="240" y="6"/>
                </a:lnTo>
                <a:cubicBezTo>
                  <a:pt x="254" y="0"/>
                  <a:pt x="277" y="0"/>
                  <a:pt x="291" y="6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客户端</a:t>
            </a:r>
          </a:p>
        </p:txBody>
      </p:sp>
      <p:sp>
        <p:nvSpPr>
          <p:cNvPr id="47" name="Freeform 13">
            <a:extLst>
              <a:ext uri="{FF2B5EF4-FFF2-40B4-BE49-F238E27FC236}">
                <a16:creationId xmlns:a16="http://schemas.microsoft.com/office/drawing/2014/main" xmlns="" id="{3977F6B5-F76C-48D6-9D8F-DCE4D6EB0F57}"/>
              </a:ext>
            </a:extLst>
          </p:cNvPr>
          <p:cNvSpPr>
            <a:spLocks/>
          </p:cNvSpPr>
          <p:nvPr/>
        </p:nvSpPr>
        <p:spPr bwMode="auto">
          <a:xfrm>
            <a:off x="6821906" y="3812778"/>
            <a:ext cx="1153274" cy="689172"/>
          </a:xfrm>
          <a:custGeom>
            <a:avLst/>
            <a:gdLst>
              <a:gd name="T0" fmla="*/ 291 w 531"/>
              <a:gd name="T1" fmla="*/ 6 h 250"/>
              <a:gd name="T2" fmla="*/ 517 w 531"/>
              <a:gd name="T3" fmla="*/ 113 h 250"/>
              <a:gd name="T4" fmla="*/ 517 w 531"/>
              <a:gd name="T5" fmla="*/ 137 h 250"/>
              <a:gd name="T6" fmla="*/ 291 w 531"/>
              <a:gd name="T7" fmla="*/ 244 h 250"/>
              <a:gd name="T8" fmla="*/ 240 w 531"/>
              <a:gd name="T9" fmla="*/ 244 h 250"/>
              <a:gd name="T10" fmla="*/ 14 w 531"/>
              <a:gd name="T11" fmla="*/ 137 h 250"/>
              <a:gd name="T12" fmla="*/ 14 w 531"/>
              <a:gd name="T13" fmla="*/ 113 h 250"/>
              <a:gd name="T14" fmla="*/ 240 w 531"/>
              <a:gd name="T15" fmla="*/ 6 h 250"/>
              <a:gd name="T16" fmla="*/ 291 w 531"/>
              <a:gd name="T17" fmla="*/ 6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1" h="250">
                <a:moveTo>
                  <a:pt x="291" y="6"/>
                </a:moveTo>
                <a:lnTo>
                  <a:pt x="517" y="113"/>
                </a:lnTo>
                <a:cubicBezTo>
                  <a:pt x="531" y="120"/>
                  <a:pt x="531" y="130"/>
                  <a:pt x="517" y="137"/>
                </a:cubicBezTo>
                <a:lnTo>
                  <a:pt x="291" y="244"/>
                </a:lnTo>
                <a:cubicBezTo>
                  <a:pt x="277" y="250"/>
                  <a:pt x="254" y="250"/>
                  <a:pt x="240" y="244"/>
                </a:cubicBezTo>
                <a:lnTo>
                  <a:pt x="14" y="137"/>
                </a:lnTo>
                <a:cubicBezTo>
                  <a:pt x="0" y="130"/>
                  <a:pt x="0" y="120"/>
                  <a:pt x="14" y="113"/>
                </a:cubicBezTo>
                <a:lnTo>
                  <a:pt x="240" y="6"/>
                </a:lnTo>
                <a:cubicBezTo>
                  <a:pt x="254" y="0"/>
                  <a:pt x="277" y="0"/>
                  <a:pt x="291" y="6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云网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620E30BF-64CB-44B2-AB14-277DC2ABD168}"/>
              </a:ext>
            </a:extLst>
          </p:cNvPr>
          <p:cNvGrpSpPr/>
          <p:nvPr/>
        </p:nvGrpSpPr>
        <p:grpSpPr>
          <a:xfrm>
            <a:off x="6165934" y="1593943"/>
            <a:ext cx="725937" cy="2561470"/>
            <a:chOff x="4532600" y="1340189"/>
            <a:chExt cx="630756" cy="2561470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4B6970B7-6F15-44FD-BB26-416BFD2B4073}"/>
                </a:ext>
              </a:extLst>
            </p:cNvPr>
            <p:cNvCxnSpPr>
              <a:cxnSpLocks/>
            </p:cNvCxnSpPr>
            <p:nvPr/>
          </p:nvCxnSpPr>
          <p:spPr>
            <a:xfrm>
              <a:off x="4532600" y="3901659"/>
              <a:ext cx="589623" cy="0"/>
            </a:xfrm>
            <a:prstGeom prst="lin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45C2D957-6B08-47AE-91FE-CC840B60E8CD}"/>
                </a:ext>
              </a:extLst>
            </p:cNvPr>
            <p:cNvCxnSpPr>
              <a:cxnSpLocks/>
            </p:cNvCxnSpPr>
            <p:nvPr/>
          </p:nvCxnSpPr>
          <p:spPr>
            <a:xfrm>
              <a:off x="4532600" y="2584994"/>
              <a:ext cx="589623" cy="0"/>
            </a:xfrm>
            <a:prstGeom prst="lin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25E5CCD6-318B-4DFA-8C33-D2C5E00146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51370" y="1340189"/>
              <a:ext cx="611986" cy="1664"/>
            </a:xfrm>
            <a:prstGeom prst="lin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68757E04-346B-4A14-9149-0ABE08BB9B80}"/>
              </a:ext>
            </a:extLst>
          </p:cNvPr>
          <p:cNvSpPr/>
          <p:nvPr/>
        </p:nvSpPr>
        <p:spPr>
          <a:xfrm>
            <a:off x="3411078" y="307540"/>
            <a:ext cx="2594488" cy="432199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云网计算机分解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25239DEE-9133-4CB2-B400-E8B02A07D5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9075" y="3909588"/>
            <a:ext cx="16767727" cy="477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65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00"/>
                            </p:stCondLst>
                            <p:childTnLst>
                              <p:par>
                                <p:cTn id="51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3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0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8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6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0" grpId="0" animBg="1"/>
      <p:bldP spid="21" grpId="0" animBg="1"/>
      <p:bldP spid="22" grpId="0" animBg="1"/>
      <p:bldP spid="45" grpId="0" animBg="1"/>
      <p:bldP spid="46" grpId="0" animBg="1"/>
      <p:bldP spid="47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8DC74A32-D3C3-4358-BD34-6D1FCE0245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EF76C950-0590-43B7-B102-CD64A2B1551B}"/>
              </a:ext>
            </a:extLst>
          </p:cNvPr>
          <p:cNvCxnSpPr>
            <a:cxnSpLocks/>
          </p:cNvCxnSpPr>
          <p:nvPr/>
        </p:nvCxnSpPr>
        <p:spPr>
          <a:xfrm flipH="1">
            <a:off x="2202316" y="2580989"/>
            <a:ext cx="1618538" cy="610929"/>
          </a:xfrm>
          <a:prstGeom prst="line">
            <a:avLst/>
          </a:prstGeom>
          <a:ln>
            <a:solidFill>
              <a:srgbClr val="79D9FF"/>
            </a:solidFill>
            <a:tailEnd type="stealth"/>
          </a:ln>
          <a:effectLst>
            <a:glow rad="50800">
              <a:srgbClr val="5291C0">
                <a:alpha val="22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CB6892B-F8B7-42A7-A2E5-8D75002064EE}"/>
              </a:ext>
            </a:extLst>
          </p:cNvPr>
          <p:cNvCxnSpPr>
            <a:cxnSpLocks/>
          </p:cNvCxnSpPr>
          <p:nvPr/>
        </p:nvCxnSpPr>
        <p:spPr>
          <a:xfrm>
            <a:off x="5519869" y="2553955"/>
            <a:ext cx="1618538" cy="610929"/>
          </a:xfrm>
          <a:prstGeom prst="line">
            <a:avLst/>
          </a:prstGeom>
          <a:ln>
            <a:solidFill>
              <a:srgbClr val="79D9FF"/>
            </a:solidFill>
            <a:tailEnd type="stealth"/>
          </a:ln>
          <a:effectLst>
            <a:glow rad="50800">
              <a:srgbClr val="5291C0">
                <a:alpha val="22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79CD7395-F90F-4253-9E27-D58C979E4257}"/>
              </a:ext>
            </a:extLst>
          </p:cNvPr>
          <p:cNvCxnSpPr>
            <a:cxnSpLocks/>
          </p:cNvCxnSpPr>
          <p:nvPr/>
        </p:nvCxnSpPr>
        <p:spPr>
          <a:xfrm flipH="1">
            <a:off x="4606962" y="2935431"/>
            <a:ext cx="4666" cy="517137"/>
          </a:xfrm>
          <a:prstGeom prst="line">
            <a:avLst/>
          </a:prstGeom>
          <a:ln>
            <a:solidFill>
              <a:srgbClr val="79D9FF"/>
            </a:solidFill>
            <a:tailEnd type="stealth"/>
          </a:ln>
          <a:effectLst>
            <a:glow rad="50800">
              <a:srgbClr val="5291C0">
                <a:alpha val="22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573EE12-5839-4766-B79C-DA22AD21A584}"/>
              </a:ext>
            </a:extLst>
          </p:cNvPr>
          <p:cNvSpPr txBox="1"/>
          <p:nvPr/>
        </p:nvSpPr>
        <p:spPr>
          <a:xfrm>
            <a:off x="1632886" y="3889114"/>
            <a:ext cx="1532748" cy="3343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spcBef>
                <a:spcPts val="1200"/>
              </a:spcBef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marL="0" marR="0" lvl="0" indent="0" algn="just" defTabSz="457200" rtl="0" eaLnBrk="1" fontAlgn="auto" latinLnBrk="0" hangingPunct="1">
              <a:lnSpc>
                <a:spcPts val="14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0EBB734-F5F2-4D6C-99D7-D4BA92E29CBD}"/>
              </a:ext>
            </a:extLst>
          </p:cNvPr>
          <p:cNvSpPr txBox="1"/>
          <p:nvPr/>
        </p:nvSpPr>
        <p:spPr>
          <a:xfrm>
            <a:off x="1632886" y="3608133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填写标题</a:t>
            </a: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xmlns="" id="{C19F9189-576F-44D4-9B26-C648471F3C17}"/>
              </a:ext>
            </a:extLst>
          </p:cNvPr>
          <p:cNvSpPr txBox="1"/>
          <p:nvPr/>
        </p:nvSpPr>
        <p:spPr>
          <a:xfrm>
            <a:off x="4167331" y="3876487"/>
            <a:ext cx="1727105" cy="3343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spcBef>
                <a:spcPts val="1200"/>
              </a:spcBef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marL="0" marR="0" lvl="0" indent="0" algn="just" defTabSz="457200" rtl="0" eaLnBrk="1" fontAlgn="auto" latinLnBrk="0" hangingPunct="1">
              <a:lnSpc>
                <a:spcPts val="14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8DF6755-7B11-4B25-872A-C627B1F0FBCE}"/>
              </a:ext>
            </a:extLst>
          </p:cNvPr>
          <p:cNvSpPr txBox="1"/>
          <p:nvPr/>
        </p:nvSpPr>
        <p:spPr>
          <a:xfrm>
            <a:off x="4167331" y="3608133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填写标题</a:t>
            </a: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xmlns="" id="{1B814DEE-5C5A-4E8A-A7F4-C928BFC8C3F4}"/>
              </a:ext>
            </a:extLst>
          </p:cNvPr>
          <p:cNvSpPr txBox="1"/>
          <p:nvPr/>
        </p:nvSpPr>
        <p:spPr>
          <a:xfrm>
            <a:off x="6711108" y="3876487"/>
            <a:ext cx="1547830" cy="3343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spcBef>
                <a:spcPts val="1200"/>
              </a:spcBef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marL="0" marR="0" lvl="0" indent="0" algn="just" defTabSz="457200" rtl="0" eaLnBrk="1" fontAlgn="auto" latinLnBrk="0" hangingPunct="1">
              <a:lnSpc>
                <a:spcPts val="14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2A77360-65E7-4D89-AAA0-B94D9BBFC34E}"/>
              </a:ext>
            </a:extLst>
          </p:cNvPr>
          <p:cNvSpPr txBox="1"/>
          <p:nvPr/>
        </p:nvSpPr>
        <p:spPr>
          <a:xfrm>
            <a:off x="6711108" y="3608133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填写标题</a:t>
            </a:r>
          </a:p>
        </p:txBody>
      </p:sp>
      <p:sp>
        <p:nvSpPr>
          <p:cNvPr id="22" name="任意多边形 31">
            <a:extLst>
              <a:ext uri="{FF2B5EF4-FFF2-40B4-BE49-F238E27FC236}">
                <a16:creationId xmlns:a16="http://schemas.microsoft.com/office/drawing/2014/main" xmlns="" id="{5B7DFE7F-E1CC-4DBF-B17D-D00B306BD5B8}"/>
              </a:ext>
            </a:extLst>
          </p:cNvPr>
          <p:cNvSpPr/>
          <p:nvPr/>
        </p:nvSpPr>
        <p:spPr>
          <a:xfrm>
            <a:off x="1601070" y="1478803"/>
            <a:ext cx="1381126" cy="739814"/>
          </a:xfrm>
          <a:custGeom>
            <a:avLst/>
            <a:gdLst>
              <a:gd name="connsiteX0" fmla="*/ 2073896 w 4510946"/>
              <a:gd name="connsiteY0" fmla="*/ 34 h 2416333"/>
              <a:gd name="connsiteX1" fmla="*/ 3053115 w 4510946"/>
              <a:gd name="connsiteY1" fmla="*/ 668953 h 2416333"/>
              <a:gd name="connsiteX2" fmla="*/ 3952689 w 4510946"/>
              <a:gd name="connsiteY2" fmla="*/ 617083 h 2416333"/>
              <a:gd name="connsiteX3" fmla="*/ 4328051 w 4510946"/>
              <a:gd name="connsiteY3" fmla="*/ 2062967 h 2416333"/>
              <a:gd name="connsiteX4" fmla="*/ 3629101 w 4510946"/>
              <a:gd name="connsiteY4" fmla="*/ 2416333 h 2416333"/>
              <a:gd name="connsiteX5" fmla="*/ 697397 w 4510946"/>
              <a:gd name="connsiteY5" fmla="*/ 2416333 h 2416333"/>
              <a:gd name="connsiteX6" fmla="*/ 56693 w 4510946"/>
              <a:gd name="connsiteY6" fmla="*/ 1443765 h 2416333"/>
              <a:gd name="connsiteX7" fmla="*/ 752407 w 4510946"/>
              <a:gd name="connsiteY7" fmla="*/ 1015836 h 2416333"/>
              <a:gd name="connsiteX8" fmla="*/ 1137476 w 4510946"/>
              <a:gd name="connsiteY8" fmla="*/ 762968 h 2416333"/>
              <a:gd name="connsiteX9" fmla="*/ 1878492 w 4510946"/>
              <a:gd name="connsiteY9" fmla="*/ 20574 h 2416333"/>
              <a:gd name="connsiteX10" fmla="*/ 2073896 w 4510946"/>
              <a:gd name="connsiteY10" fmla="*/ 34 h 241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10946" h="2416333">
                <a:moveTo>
                  <a:pt x="2073896" y="34"/>
                </a:moveTo>
                <a:cubicBezTo>
                  <a:pt x="2513028" y="-3689"/>
                  <a:pt x="2835099" y="291678"/>
                  <a:pt x="3053115" y="668953"/>
                </a:cubicBezTo>
                <a:cubicBezTo>
                  <a:pt x="3053115" y="668953"/>
                  <a:pt x="3496430" y="399876"/>
                  <a:pt x="3952689" y="617083"/>
                </a:cubicBezTo>
                <a:cubicBezTo>
                  <a:pt x="4506024" y="873192"/>
                  <a:pt x="4680761" y="1576683"/>
                  <a:pt x="4328051" y="2062967"/>
                </a:cubicBezTo>
                <a:cubicBezTo>
                  <a:pt x="4185672" y="2257480"/>
                  <a:pt x="3985048" y="2413091"/>
                  <a:pt x="3629101" y="2416333"/>
                </a:cubicBezTo>
                <a:cubicBezTo>
                  <a:pt x="697397" y="2416333"/>
                  <a:pt x="697397" y="2416333"/>
                  <a:pt x="697397" y="2416333"/>
                </a:cubicBezTo>
                <a:cubicBezTo>
                  <a:pt x="189364" y="2416333"/>
                  <a:pt x="-137459" y="1923566"/>
                  <a:pt x="56693" y="1443765"/>
                </a:cubicBezTo>
                <a:cubicBezTo>
                  <a:pt x="189364" y="1129302"/>
                  <a:pt x="522660" y="986659"/>
                  <a:pt x="752407" y="1015836"/>
                </a:cubicBezTo>
                <a:cubicBezTo>
                  <a:pt x="752407" y="1015836"/>
                  <a:pt x="855955" y="863467"/>
                  <a:pt x="1137476" y="762968"/>
                </a:cubicBezTo>
                <a:cubicBezTo>
                  <a:pt x="1195722" y="383666"/>
                  <a:pt x="1512838" y="91896"/>
                  <a:pt x="1878492" y="20574"/>
                </a:cubicBezTo>
                <a:cubicBezTo>
                  <a:pt x="1946041" y="7202"/>
                  <a:pt x="2011163" y="566"/>
                  <a:pt x="2073896" y="34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专业技术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3" name="任意多边形 31">
            <a:extLst>
              <a:ext uri="{FF2B5EF4-FFF2-40B4-BE49-F238E27FC236}">
                <a16:creationId xmlns:a16="http://schemas.microsoft.com/office/drawing/2014/main" xmlns="" id="{0F567B2C-7346-4B80-84A1-563B3802AA33}"/>
              </a:ext>
            </a:extLst>
          </p:cNvPr>
          <p:cNvSpPr/>
          <p:nvPr/>
        </p:nvSpPr>
        <p:spPr>
          <a:xfrm>
            <a:off x="6329138" y="1370892"/>
            <a:ext cx="1381126" cy="739814"/>
          </a:xfrm>
          <a:custGeom>
            <a:avLst/>
            <a:gdLst>
              <a:gd name="connsiteX0" fmla="*/ 2073896 w 4510946"/>
              <a:gd name="connsiteY0" fmla="*/ 34 h 2416333"/>
              <a:gd name="connsiteX1" fmla="*/ 3053115 w 4510946"/>
              <a:gd name="connsiteY1" fmla="*/ 668953 h 2416333"/>
              <a:gd name="connsiteX2" fmla="*/ 3952689 w 4510946"/>
              <a:gd name="connsiteY2" fmla="*/ 617083 h 2416333"/>
              <a:gd name="connsiteX3" fmla="*/ 4328051 w 4510946"/>
              <a:gd name="connsiteY3" fmla="*/ 2062967 h 2416333"/>
              <a:gd name="connsiteX4" fmla="*/ 3629101 w 4510946"/>
              <a:gd name="connsiteY4" fmla="*/ 2416333 h 2416333"/>
              <a:gd name="connsiteX5" fmla="*/ 697397 w 4510946"/>
              <a:gd name="connsiteY5" fmla="*/ 2416333 h 2416333"/>
              <a:gd name="connsiteX6" fmla="*/ 56693 w 4510946"/>
              <a:gd name="connsiteY6" fmla="*/ 1443765 h 2416333"/>
              <a:gd name="connsiteX7" fmla="*/ 752407 w 4510946"/>
              <a:gd name="connsiteY7" fmla="*/ 1015836 h 2416333"/>
              <a:gd name="connsiteX8" fmla="*/ 1137476 w 4510946"/>
              <a:gd name="connsiteY8" fmla="*/ 762968 h 2416333"/>
              <a:gd name="connsiteX9" fmla="*/ 1878492 w 4510946"/>
              <a:gd name="connsiteY9" fmla="*/ 20574 h 2416333"/>
              <a:gd name="connsiteX10" fmla="*/ 2073896 w 4510946"/>
              <a:gd name="connsiteY10" fmla="*/ 34 h 241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10946" h="2416333">
                <a:moveTo>
                  <a:pt x="2073896" y="34"/>
                </a:moveTo>
                <a:cubicBezTo>
                  <a:pt x="2513028" y="-3689"/>
                  <a:pt x="2835099" y="291678"/>
                  <a:pt x="3053115" y="668953"/>
                </a:cubicBezTo>
                <a:cubicBezTo>
                  <a:pt x="3053115" y="668953"/>
                  <a:pt x="3496430" y="399876"/>
                  <a:pt x="3952689" y="617083"/>
                </a:cubicBezTo>
                <a:cubicBezTo>
                  <a:pt x="4506024" y="873192"/>
                  <a:pt x="4680761" y="1576683"/>
                  <a:pt x="4328051" y="2062967"/>
                </a:cubicBezTo>
                <a:cubicBezTo>
                  <a:pt x="4185672" y="2257480"/>
                  <a:pt x="3985048" y="2413091"/>
                  <a:pt x="3629101" y="2416333"/>
                </a:cubicBezTo>
                <a:cubicBezTo>
                  <a:pt x="697397" y="2416333"/>
                  <a:pt x="697397" y="2416333"/>
                  <a:pt x="697397" y="2416333"/>
                </a:cubicBezTo>
                <a:cubicBezTo>
                  <a:pt x="189364" y="2416333"/>
                  <a:pt x="-137459" y="1923566"/>
                  <a:pt x="56693" y="1443765"/>
                </a:cubicBezTo>
                <a:cubicBezTo>
                  <a:pt x="189364" y="1129302"/>
                  <a:pt x="522660" y="986659"/>
                  <a:pt x="752407" y="1015836"/>
                </a:cubicBezTo>
                <a:cubicBezTo>
                  <a:pt x="752407" y="1015836"/>
                  <a:pt x="855955" y="863467"/>
                  <a:pt x="1137476" y="762968"/>
                </a:cubicBezTo>
                <a:cubicBezTo>
                  <a:pt x="1195722" y="383666"/>
                  <a:pt x="1512838" y="91896"/>
                  <a:pt x="1878492" y="20574"/>
                </a:cubicBezTo>
                <a:cubicBezTo>
                  <a:pt x="1946041" y="7202"/>
                  <a:pt x="2011163" y="566"/>
                  <a:pt x="2073896" y="34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5875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专业技术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49445148-FD03-4002-A02E-A2B038E8AF8B}"/>
              </a:ext>
            </a:extLst>
          </p:cNvPr>
          <p:cNvSpPr/>
          <p:nvPr/>
        </p:nvSpPr>
        <p:spPr>
          <a:xfrm>
            <a:off x="3533574" y="716507"/>
            <a:ext cx="2215028" cy="2215028"/>
          </a:xfrm>
          <a:prstGeom prst="ellips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626A42E3-43D7-4084-ADBF-84BCA7B8AC5A}"/>
              </a:ext>
            </a:extLst>
          </p:cNvPr>
          <p:cNvSpPr/>
          <p:nvPr/>
        </p:nvSpPr>
        <p:spPr>
          <a:xfrm>
            <a:off x="3622377" y="812736"/>
            <a:ext cx="2022570" cy="2022570"/>
          </a:xfrm>
          <a:prstGeom prst="ellipse">
            <a:avLst/>
          </a:prstGeom>
          <a:blipFill>
            <a:blip r:embed="rId5"/>
            <a:stretch>
              <a:fillRect l="-4277" t="-34803" r="-75539" b="-967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BBC86"/>
              </a:solidFill>
              <a:effectLst/>
              <a:uLnTx/>
              <a:uFillTx/>
              <a:latin typeface="Avenir LT 35 Light"/>
              <a:ea typeface="微软雅黑"/>
              <a:cs typeface="+mn-cs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2E0524CC-E3BF-4333-9850-E98CE08510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9075" y="3909588"/>
            <a:ext cx="16767727" cy="477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2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09877E-6 L 0.19844 -0.00401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13" y="-21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46914E-7 L -0.19948 -0.0024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83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00"/>
                            </p:stCondLst>
                            <p:childTnLst>
                              <p:par>
                                <p:cTn id="4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5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22" grpId="0" animBg="1"/>
      <p:bldP spid="22" grpId="1" animBg="1"/>
      <p:bldP spid="23" grpId="0" animBg="1"/>
      <p:bldP spid="23" grpId="1" animBg="1"/>
      <p:bldP spid="18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FE43D65-3CDC-40C9-A856-D31DAA2EE6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50AE52AF-6F6C-4D13-A38C-44A3AD9B6925}"/>
              </a:ext>
            </a:extLst>
          </p:cNvPr>
          <p:cNvSpPr/>
          <p:nvPr/>
        </p:nvSpPr>
        <p:spPr>
          <a:xfrm>
            <a:off x="2738345" y="1435264"/>
            <a:ext cx="2950148" cy="2756432"/>
          </a:xfrm>
          <a:prstGeom prst="ellips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47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FC4A8971-37AE-4BED-B7F4-AEE5C2815279}"/>
              </a:ext>
            </a:extLst>
          </p:cNvPr>
          <p:cNvGrpSpPr/>
          <p:nvPr/>
        </p:nvGrpSpPr>
        <p:grpSpPr>
          <a:xfrm>
            <a:off x="4966152" y="1621447"/>
            <a:ext cx="728441" cy="593428"/>
            <a:chOff x="5170103" y="1565283"/>
            <a:chExt cx="662862" cy="525093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DAC61A80-584C-4B34-82E6-055154B68175}"/>
                </a:ext>
              </a:extLst>
            </p:cNvPr>
            <p:cNvSpPr/>
            <p:nvPr/>
          </p:nvSpPr>
          <p:spPr>
            <a:xfrm>
              <a:off x="5238987" y="1565283"/>
              <a:ext cx="525096" cy="525093"/>
            </a:xfrm>
            <a:prstGeom prst="ellips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9525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D62FE339-F196-4626-9976-E273484FFB0A}"/>
                </a:ext>
              </a:extLst>
            </p:cNvPr>
            <p:cNvSpPr/>
            <p:nvPr/>
          </p:nvSpPr>
          <p:spPr>
            <a:xfrm>
              <a:off x="5170103" y="1609636"/>
              <a:ext cx="662862" cy="360264"/>
            </a:xfrm>
            <a:prstGeom prst="rect">
              <a:avLst/>
            </a:prstGeom>
            <a:noFill/>
            <a:ln w="9525">
              <a:noFill/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A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</p:grp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92FE7E62-B11B-4E81-971D-CF733B175B7A}"/>
              </a:ext>
            </a:extLst>
          </p:cNvPr>
          <p:cNvSpPr/>
          <p:nvPr/>
        </p:nvSpPr>
        <p:spPr>
          <a:xfrm>
            <a:off x="3575855" y="297762"/>
            <a:ext cx="2594488" cy="432199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大数据了解用户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007FF5FD-B48F-41D1-B7CA-BD682D66A385}"/>
              </a:ext>
            </a:extLst>
          </p:cNvPr>
          <p:cNvGrpSpPr/>
          <p:nvPr/>
        </p:nvGrpSpPr>
        <p:grpSpPr>
          <a:xfrm>
            <a:off x="5280956" y="2675218"/>
            <a:ext cx="728441" cy="593428"/>
            <a:chOff x="5170103" y="1565283"/>
            <a:chExt cx="662862" cy="525093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95AE2311-B662-4AD3-BE5F-C69D01977E01}"/>
                </a:ext>
              </a:extLst>
            </p:cNvPr>
            <p:cNvSpPr/>
            <p:nvPr/>
          </p:nvSpPr>
          <p:spPr>
            <a:xfrm>
              <a:off x="5238987" y="1565283"/>
              <a:ext cx="525096" cy="525093"/>
            </a:xfrm>
            <a:prstGeom prst="ellips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9525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xmlns="" id="{DA55A177-9F4F-47F6-BAEE-34339CF3317D}"/>
                </a:ext>
              </a:extLst>
            </p:cNvPr>
            <p:cNvSpPr/>
            <p:nvPr/>
          </p:nvSpPr>
          <p:spPr>
            <a:xfrm>
              <a:off x="5170103" y="1609636"/>
              <a:ext cx="662862" cy="360264"/>
            </a:xfrm>
            <a:prstGeom prst="rect">
              <a:avLst/>
            </a:prstGeom>
            <a:noFill/>
            <a:ln w="9525">
              <a:noFill/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B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83F584AF-1EDA-4FFF-B3F7-C942A9DC6CF1}"/>
              </a:ext>
            </a:extLst>
          </p:cNvPr>
          <p:cNvGrpSpPr/>
          <p:nvPr/>
        </p:nvGrpSpPr>
        <p:grpSpPr>
          <a:xfrm>
            <a:off x="4815654" y="3609576"/>
            <a:ext cx="728441" cy="593428"/>
            <a:chOff x="5170103" y="1565283"/>
            <a:chExt cx="662862" cy="525093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AA55EEE1-F5DD-4B17-AC5F-AD45A527DB8C}"/>
                </a:ext>
              </a:extLst>
            </p:cNvPr>
            <p:cNvSpPr/>
            <p:nvPr/>
          </p:nvSpPr>
          <p:spPr>
            <a:xfrm>
              <a:off x="5238987" y="1565283"/>
              <a:ext cx="525096" cy="525093"/>
            </a:xfrm>
            <a:prstGeom prst="ellips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9525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xmlns="" id="{348EA16E-B5EA-42EC-AF86-2100E5F11BEC}"/>
                </a:ext>
              </a:extLst>
            </p:cNvPr>
            <p:cNvSpPr/>
            <p:nvPr/>
          </p:nvSpPr>
          <p:spPr>
            <a:xfrm>
              <a:off x="5170103" y="1609636"/>
              <a:ext cx="662862" cy="360264"/>
            </a:xfrm>
            <a:prstGeom prst="rect">
              <a:avLst/>
            </a:prstGeom>
            <a:noFill/>
            <a:ln w="9525">
              <a:noFill/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rPr>
                <a:t>c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</p:grp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72882E65-CD5C-42E8-8049-D95A1416DCA3}"/>
              </a:ext>
            </a:extLst>
          </p:cNvPr>
          <p:cNvSpPr/>
          <p:nvPr/>
        </p:nvSpPr>
        <p:spPr>
          <a:xfrm>
            <a:off x="2447867" y="1661157"/>
            <a:ext cx="2245149" cy="2245133"/>
          </a:xfrm>
          <a:prstGeom prst="ellips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45" name="Rectangle 14">
            <a:extLst>
              <a:ext uri="{FF2B5EF4-FFF2-40B4-BE49-F238E27FC236}">
                <a16:creationId xmlns:a16="http://schemas.microsoft.com/office/drawing/2014/main" xmlns="" id="{E905FE5C-018D-4012-948E-43B07265E37F}"/>
              </a:ext>
            </a:extLst>
          </p:cNvPr>
          <p:cNvSpPr/>
          <p:nvPr/>
        </p:nvSpPr>
        <p:spPr bwMode="auto">
          <a:xfrm>
            <a:off x="2695029" y="1921340"/>
            <a:ext cx="1742882" cy="1732770"/>
          </a:xfrm>
          <a:prstGeom prst="ellipse">
            <a:avLst/>
          </a:prstGeom>
          <a:blipFill dpi="0" rotWithShape="1">
            <a:blip r:embed="rId6"/>
            <a:srcRect/>
            <a:stretch>
              <a:fillRect l="-9778" t="702" r="-8845" b="-32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461" tIns="41230" rIns="82461" bIns="4123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TextBox 38">
            <a:extLst>
              <a:ext uri="{FF2B5EF4-FFF2-40B4-BE49-F238E27FC236}">
                <a16:creationId xmlns:a16="http://schemas.microsoft.com/office/drawing/2014/main" xmlns="" id="{81DD6D09-05A3-463F-958C-0754CA0AB493}"/>
              </a:ext>
            </a:extLst>
          </p:cNvPr>
          <p:cNvSpPr txBox="1"/>
          <p:nvPr/>
        </p:nvSpPr>
        <p:spPr>
          <a:xfrm>
            <a:off x="6174362" y="1908630"/>
            <a:ext cx="1238178" cy="3343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srgbClr val="BDD7EE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with buying and selling a product or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BDD7E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TextBox 39">
            <a:extLst>
              <a:ext uri="{FF2B5EF4-FFF2-40B4-BE49-F238E27FC236}">
                <a16:creationId xmlns:a16="http://schemas.microsoft.com/office/drawing/2014/main" xmlns="" id="{CDF4EE41-93C3-4335-92BC-6B9A154ECF2A}"/>
              </a:ext>
            </a:extLst>
          </p:cNvPr>
          <p:cNvSpPr txBox="1"/>
          <p:nvPr/>
        </p:nvSpPr>
        <p:spPr>
          <a:xfrm>
            <a:off x="6168486" y="1621447"/>
            <a:ext cx="993862" cy="24622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填 写 标 题</a:t>
            </a:r>
          </a:p>
        </p:txBody>
      </p:sp>
      <p:sp>
        <p:nvSpPr>
          <p:cNvPr id="27" name="TextBox 38">
            <a:extLst>
              <a:ext uri="{FF2B5EF4-FFF2-40B4-BE49-F238E27FC236}">
                <a16:creationId xmlns:a16="http://schemas.microsoft.com/office/drawing/2014/main" xmlns="" id="{AC6A8722-E5A0-4EEA-B36D-BD36AB0E0C10}"/>
              </a:ext>
            </a:extLst>
          </p:cNvPr>
          <p:cNvSpPr txBox="1"/>
          <p:nvPr/>
        </p:nvSpPr>
        <p:spPr>
          <a:xfrm>
            <a:off x="6174362" y="3059873"/>
            <a:ext cx="1238178" cy="3343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srgbClr val="BDD7EE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with buying and selling a product or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BDD7E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TextBox 39">
            <a:extLst>
              <a:ext uri="{FF2B5EF4-FFF2-40B4-BE49-F238E27FC236}">
                <a16:creationId xmlns:a16="http://schemas.microsoft.com/office/drawing/2014/main" xmlns="" id="{9B0DB7EA-72C0-4F96-8FF4-503F47DD3D37}"/>
              </a:ext>
            </a:extLst>
          </p:cNvPr>
          <p:cNvSpPr txBox="1"/>
          <p:nvPr/>
        </p:nvSpPr>
        <p:spPr>
          <a:xfrm>
            <a:off x="6168486" y="2772690"/>
            <a:ext cx="942566" cy="23083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 写 标 题</a:t>
            </a:r>
          </a:p>
        </p:txBody>
      </p:sp>
      <p:sp>
        <p:nvSpPr>
          <p:cNvPr id="29" name="TextBox 38">
            <a:extLst>
              <a:ext uri="{FF2B5EF4-FFF2-40B4-BE49-F238E27FC236}">
                <a16:creationId xmlns:a16="http://schemas.microsoft.com/office/drawing/2014/main" xmlns="" id="{86EC2E12-E358-4C52-AD34-83FBA14B644F}"/>
              </a:ext>
            </a:extLst>
          </p:cNvPr>
          <p:cNvSpPr txBox="1"/>
          <p:nvPr/>
        </p:nvSpPr>
        <p:spPr>
          <a:xfrm>
            <a:off x="6174362" y="4078057"/>
            <a:ext cx="1238178" cy="3343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srgbClr val="BDD7EE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with buying and selling a product or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BDD7E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TextBox 39">
            <a:extLst>
              <a:ext uri="{FF2B5EF4-FFF2-40B4-BE49-F238E27FC236}">
                <a16:creationId xmlns:a16="http://schemas.microsoft.com/office/drawing/2014/main" xmlns="" id="{EE5DC03E-0CD1-46E4-A3C5-1CD159D327B3}"/>
              </a:ext>
            </a:extLst>
          </p:cNvPr>
          <p:cNvSpPr txBox="1"/>
          <p:nvPr/>
        </p:nvSpPr>
        <p:spPr>
          <a:xfrm>
            <a:off x="6168486" y="3790874"/>
            <a:ext cx="942566" cy="23083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 写 标 题</a:t>
            </a:r>
          </a:p>
        </p:txBody>
      </p:sp>
      <p:sp>
        <p:nvSpPr>
          <p:cNvPr id="49" name="Freeform 7">
            <a:extLst>
              <a:ext uri="{FF2B5EF4-FFF2-40B4-BE49-F238E27FC236}">
                <a16:creationId xmlns:a16="http://schemas.microsoft.com/office/drawing/2014/main" xmlns="" id="{CD7E6AEF-BF75-43F1-9F30-4D66FEED6E28}"/>
              </a:ext>
            </a:extLst>
          </p:cNvPr>
          <p:cNvSpPr>
            <a:spLocks/>
          </p:cNvSpPr>
          <p:nvPr/>
        </p:nvSpPr>
        <p:spPr bwMode="auto">
          <a:xfrm>
            <a:off x="1210484" y="2200320"/>
            <a:ext cx="1041420" cy="1174809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9525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88" name="TextBox 39">
            <a:extLst>
              <a:ext uri="{FF2B5EF4-FFF2-40B4-BE49-F238E27FC236}">
                <a16:creationId xmlns:a16="http://schemas.microsoft.com/office/drawing/2014/main" xmlns="" id="{828FC4E5-CCF6-4492-9797-5265E69586B1}"/>
              </a:ext>
            </a:extLst>
          </p:cNvPr>
          <p:cNvSpPr txBox="1"/>
          <p:nvPr/>
        </p:nvSpPr>
        <p:spPr>
          <a:xfrm>
            <a:off x="1454010" y="2647214"/>
            <a:ext cx="577081" cy="2308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互联网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5AC82C00-D878-404D-9716-8D3374525395}"/>
              </a:ext>
            </a:extLst>
          </p:cNvPr>
          <p:cNvGrpSpPr/>
          <p:nvPr/>
        </p:nvGrpSpPr>
        <p:grpSpPr>
          <a:xfrm rot="580627">
            <a:off x="4972139" y="1537390"/>
            <a:ext cx="731362" cy="757934"/>
            <a:chOff x="1910537" y="2646669"/>
            <a:chExt cx="738327" cy="765152"/>
          </a:xfrm>
        </p:grpSpPr>
        <p:sp>
          <p:nvSpPr>
            <p:cNvPr id="33" name="弧形 32">
              <a:extLst>
                <a:ext uri="{FF2B5EF4-FFF2-40B4-BE49-F238E27FC236}">
                  <a16:creationId xmlns:a16="http://schemas.microsoft.com/office/drawing/2014/main" xmlns="" id="{80BBFF79-1C1E-4D3D-BC81-827BDE17BE21}"/>
                </a:ext>
              </a:extLst>
            </p:cNvPr>
            <p:cNvSpPr/>
            <p:nvPr/>
          </p:nvSpPr>
          <p:spPr>
            <a:xfrm>
              <a:off x="1952572" y="2646669"/>
              <a:ext cx="696292" cy="696292"/>
            </a:xfrm>
            <a:prstGeom prst="arc">
              <a:avLst>
                <a:gd name="adj1" fmla="val 16066760"/>
                <a:gd name="adj2" fmla="val 0"/>
              </a:avLst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弧形 33">
              <a:extLst>
                <a:ext uri="{FF2B5EF4-FFF2-40B4-BE49-F238E27FC236}">
                  <a16:creationId xmlns:a16="http://schemas.microsoft.com/office/drawing/2014/main" xmlns="" id="{C8839960-5BE7-463F-83DC-97FE0637E2ED}"/>
                </a:ext>
              </a:extLst>
            </p:cNvPr>
            <p:cNvSpPr/>
            <p:nvPr/>
          </p:nvSpPr>
          <p:spPr>
            <a:xfrm rot="10800000">
              <a:off x="1910537" y="2715529"/>
              <a:ext cx="696292" cy="696292"/>
            </a:xfrm>
            <a:prstGeom prst="arc">
              <a:avLst/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0952BC77-EE26-4E80-9BD0-633C3C3A87C1}"/>
              </a:ext>
            </a:extLst>
          </p:cNvPr>
          <p:cNvGrpSpPr/>
          <p:nvPr/>
        </p:nvGrpSpPr>
        <p:grpSpPr>
          <a:xfrm rot="580627">
            <a:off x="5296143" y="2592964"/>
            <a:ext cx="731362" cy="757934"/>
            <a:chOff x="1910537" y="2646669"/>
            <a:chExt cx="738327" cy="765152"/>
          </a:xfrm>
        </p:grpSpPr>
        <p:sp>
          <p:nvSpPr>
            <p:cNvPr id="36" name="弧形 35">
              <a:extLst>
                <a:ext uri="{FF2B5EF4-FFF2-40B4-BE49-F238E27FC236}">
                  <a16:creationId xmlns:a16="http://schemas.microsoft.com/office/drawing/2014/main" xmlns="" id="{802AE2CF-E329-41DF-9727-852F5ADF65AA}"/>
                </a:ext>
              </a:extLst>
            </p:cNvPr>
            <p:cNvSpPr/>
            <p:nvPr/>
          </p:nvSpPr>
          <p:spPr>
            <a:xfrm>
              <a:off x="1952572" y="2646669"/>
              <a:ext cx="696292" cy="696292"/>
            </a:xfrm>
            <a:prstGeom prst="arc">
              <a:avLst>
                <a:gd name="adj1" fmla="val 16066760"/>
                <a:gd name="adj2" fmla="val 0"/>
              </a:avLst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弧形 36">
              <a:extLst>
                <a:ext uri="{FF2B5EF4-FFF2-40B4-BE49-F238E27FC236}">
                  <a16:creationId xmlns:a16="http://schemas.microsoft.com/office/drawing/2014/main" xmlns="" id="{3D0B34F3-ED8C-433E-91C5-C3BD9E26E1D6}"/>
                </a:ext>
              </a:extLst>
            </p:cNvPr>
            <p:cNvSpPr/>
            <p:nvPr/>
          </p:nvSpPr>
          <p:spPr>
            <a:xfrm rot="10800000">
              <a:off x="1910537" y="2715529"/>
              <a:ext cx="696292" cy="696292"/>
            </a:xfrm>
            <a:prstGeom prst="arc">
              <a:avLst/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5A6AEA62-3831-4C02-A669-1C7988908B88}"/>
              </a:ext>
            </a:extLst>
          </p:cNvPr>
          <p:cNvGrpSpPr/>
          <p:nvPr/>
        </p:nvGrpSpPr>
        <p:grpSpPr>
          <a:xfrm rot="580627">
            <a:off x="4825073" y="3529817"/>
            <a:ext cx="731362" cy="757934"/>
            <a:chOff x="1910537" y="2646669"/>
            <a:chExt cx="738327" cy="765152"/>
          </a:xfrm>
        </p:grpSpPr>
        <p:sp>
          <p:nvSpPr>
            <p:cNvPr id="42" name="弧形 41">
              <a:extLst>
                <a:ext uri="{FF2B5EF4-FFF2-40B4-BE49-F238E27FC236}">
                  <a16:creationId xmlns:a16="http://schemas.microsoft.com/office/drawing/2014/main" xmlns="" id="{1B393E7C-77A4-44D9-835C-13335D1A21E5}"/>
                </a:ext>
              </a:extLst>
            </p:cNvPr>
            <p:cNvSpPr/>
            <p:nvPr/>
          </p:nvSpPr>
          <p:spPr>
            <a:xfrm>
              <a:off x="1952572" y="2646669"/>
              <a:ext cx="696292" cy="696292"/>
            </a:xfrm>
            <a:prstGeom prst="arc">
              <a:avLst>
                <a:gd name="adj1" fmla="val 16066760"/>
                <a:gd name="adj2" fmla="val 0"/>
              </a:avLst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弧形 43">
              <a:extLst>
                <a:ext uri="{FF2B5EF4-FFF2-40B4-BE49-F238E27FC236}">
                  <a16:creationId xmlns:a16="http://schemas.microsoft.com/office/drawing/2014/main" xmlns="" id="{3E857A2E-2292-4226-9992-244F18E5E9F9}"/>
                </a:ext>
              </a:extLst>
            </p:cNvPr>
            <p:cNvSpPr/>
            <p:nvPr/>
          </p:nvSpPr>
          <p:spPr>
            <a:xfrm rot="10800000">
              <a:off x="1910537" y="2715529"/>
              <a:ext cx="696292" cy="696292"/>
            </a:xfrm>
            <a:prstGeom prst="arc">
              <a:avLst/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BDB2BA65-BD70-4C9B-BA55-E0E7726A80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9075" y="3909588"/>
            <a:ext cx="16767727" cy="477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41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8" presetClass="emph" presetSubtype="0" autoRev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2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00"/>
                            </p:stCondLst>
                            <p:childTnLst>
                              <p:par>
                                <p:cTn id="45" presetID="8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46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8" dur="200" fill="hold"/>
                                        <p:tgtEl>
                                          <p:spTgt spid="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00"/>
                            </p:stCondLst>
                            <p:childTnLst>
                              <p:par>
                                <p:cTn id="60" presetID="8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1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3" dur="200" fill="hold"/>
                                        <p:tgtEl>
                                          <p:spTgt spid="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100"/>
                            </p:stCondLst>
                            <p:childTnLst>
                              <p:par>
                                <p:cTn id="75" presetID="8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7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6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6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6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6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6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6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6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6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6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6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6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6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1" dur="6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2" dur="6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6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6" dur="6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7" dur="6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6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32"/>
                            </p:stCondLst>
                            <p:childTnLst>
                              <p:par>
                                <p:cTn id="1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5" dur="500" fill="hold"/>
                                        <p:tgtEl>
                                          <p:spTgt spid="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3" grpId="0" animBg="1"/>
      <p:bldP spid="45" grpId="0" animBg="1"/>
      <p:bldP spid="25" grpId="0"/>
      <p:bldP spid="26" grpId="0"/>
      <p:bldP spid="27" grpId="0"/>
      <p:bldP spid="28" grpId="0"/>
      <p:bldP spid="29" grpId="0"/>
      <p:bldP spid="30" grpId="0"/>
      <p:bldP spid="49" grpId="0" animBg="1"/>
      <p:bldP spid="49" grpId="1" animBg="1"/>
      <p:bldP spid="49" grpId="2" animBg="1"/>
      <p:bldP spid="49" grpId="3" animBg="1"/>
      <p:bldP spid="8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xmlns="" id="{020959B5-5ED6-4C0C-A287-3F8887432AEB}"/>
              </a:ext>
            </a:extLst>
          </p:cNvPr>
          <p:cNvSpPr/>
          <p:nvPr/>
        </p:nvSpPr>
        <p:spPr>
          <a:xfrm>
            <a:off x="1833758" y="951271"/>
            <a:ext cx="1297897" cy="1297897"/>
          </a:xfrm>
          <a:prstGeom prst="ellipse">
            <a:avLst/>
          </a:prstGeom>
          <a:gradFill>
            <a:gsLst>
              <a:gs pos="76106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90000">
                <a:srgbClr val="6ED5FF">
                  <a:alpha val="10000"/>
                </a:srgbClr>
              </a:gs>
              <a:gs pos="54000">
                <a:srgbClr val="6ED5FF">
                  <a:alpha val="10000"/>
                </a:srgbClr>
              </a:gs>
            </a:gsLst>
            <a:lin ang="2700000" scaled="0"/>
          </a:gradFill>
          <a:ln>
            <a:gradFill>
              <a:gsLst>
                <a:gs pos="0">
                  <a:srgbClr val="0D69FF"/>
                </a:gs>
                <a:gs pos="36000">
                  <a:srgbClr val="62FFFF"/>
                </a:gs>
                <a:gs pos="65000">
                  <a:srgbClr val="70FFFF"/>
                </a:gs>
                <a:gs pos="100000">
                  <a:srgbClr val="126EFF"/>
                </a:gs>
              </a:gsLst>
              <a:lin ang="8100000" scaled="0"/>
            </a:gradFill>
          </a:ln>
          <a:effectLst>
            <a:outerShdw blurRad="63500" sx="102000" sy="102000" algn="ctr" rotWithShape="0">
              <a:srgbClr val="1A4E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DD97DC4-95C0-472D-87F3-572E5F033959}"/>
              </a:ext>
            </a:extLst>
          </p:cNvPr>
          <p:cNvSpPr txBox="1"/>
          <p:nvPr/>
        </p:nvSpPr>
        <p:spPr>
          <a:xfrm>
            <a:off x="2148632" y="1158192"/>
            <a:ext cx="668148" cy="884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分布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计算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2BB0020-94A1-4464-812D-1E5BC23AE8BD}"/>
              </a:ext>
            </a:extLst>
          </p:cNvPr>
          <p:cNvSpPr txBox="1"/>
          <p:nvPr/>
        </p:nvSpPr>
        <p:spPr>
          <a:xfrm>
            <a:off x="1442085" y="2237553"/>
            <a:ext cx="2081243" cy="284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Distributed Computing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DF1D87E2-45EB-44B6-B0D7-35CB83D8D743}"/>
              </a:ext>
            </a:extLst>
          </p:cNvPr>
          <p:cNvSpPr/>
          <p:nvPr/>
        </p:nvSpPr>
        <p:spPr>
          <a:xfrm>
            <a:off x="4292958" y="1008322"/>
            <a:ext cx="1297897" cy="1297897"/>
          </a:xfrm>
          <a:prstGeom prst="ellipse">
            <a:avLst/>
          </a:prstGeom>
          <a:gradFill>
            <a:gsLst>
              <a:gs pos="76126">
                <a:srgbClr val="6BD4FF">
                  <a:alpha val="5000"/>
                </a:srgbClr>
              </a:gs>
              <a:gs pos="54000">
                <a:srgbClr val="7BDEFF">
                  <a:alpha val="10000"/>
                </a:srgbClr>
              </a:gs>
              <a:gs pos="0">
                <a:srgbClr val="77DCFF">
                  <a:alpha val="30000"/>
                </a:srgbClr>
              </a:gs>
              <a:gs pos="90000">
                <a:srgbClr val="6ED5FF"/>
              </a:gs>
            </a:gsLst>
            <a:lin ang="2700000" scaled="0"/>
          </a:gradFill>
          <a:ln>
            <a:gradFill>
              <a:gsLst>
                <a:gs pos="0">
                  <a:srgbClr val="297DFF"/>
                </a:gs>
                <a:gs pos="36000">
                  <a:srgbClr val="70FFFF"/>
                </a:gs>
                <a:gs pos="65000">
                  <a:srgbClr val="62FFFF"/>
                </a:gs>
                <a:gs pos="100000">
                  <a:srgbClr val="297DFF"/>
                </a:gs>
              </a:gsLst>
              <a:lin ang="5400000" scaled="1"/>
            </a:gradFill>
          </a:ln>
          <a:effectLst>
            <a:outerShdw blurRad="63500" sx="102000" sy="102000" algn="ctr" rotWithShape="0">
              <a:srgbClr val="1A4E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93907EF-9613-4840-9E5E-8C4D4CEBB1B6}"/>
              </a:ext>
            </a:extLst>
          </p:cNvPr>
          <p:cNvSpPr txBox="1"/>
          <p:nvPr/>
        </p:nvSpPr>
        <p:spPr>
          <a:xfrm>
            <a:off x="4607832" y="1215243"/>
            <a:ext cx="668148" cy="846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并行计算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40573E4-E770-45F1-B596-7D377193BAEE}"/>
              </a:ext>
            </a:extLst>
          </p:cNvPr>
          <p:cNvSpPr txBox="1"/>
          <p:nvPr/>
        </p:nvSpPr>
        <p:spPr>
          <a:xfrm>
            <a:off x="4061602" y="2294604"/>
            <a:ext cx="1760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Parallel Computing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AAB32757-C406-41E5-B0AD-CC64755ABA66}"/>
              </a:ext>
            </a:extLst>
          </p:cNvPr>
          <p:cNvSpPr/>
          <p:nvPr/>
        </p:nvSpPr>
        <p:spPr>
          <a:xfrm>
            <a:off x="6753118" y="907429"/>
            <a:ext cx="1297897" cy="1297897"/>
          </a:xfrm>
          <a:prstGeom prst="ellipse">
            <a:avLst/>
          </a:prstGeom>
          <a:gradFill>
            <a:gsLst>
              <a:gs pos="76000">
                <a:srgbClr val="6ED5FF">
                  <a:alpha val="5000"/>
                </a:srgbClr>
              </a:gs>
              <a:gs pos="54000">
                <a:srgbClr val="6BD4FF">
                  <a:alpha val="10000"/>
                </a:srgbClr>
              </a:gs>
              <a:gs pos="0">
                <a:srgbClr val="6ED5FF">
                  <a:alpha val="30000"/>
                </a:srgbClr>
              </a:gs>
              <a:gs pos="90000">
                <a:srgbClr val="6BD4FF">
                  <a:alpha val="10000"/>
                </a:srgbClr>
              </a:gs>
            </a:gsLst>
            <a:lin ang="2700000" scaled="0"/>
          </a:gradFill>
          <a:ln>
            <a:gradFill>
              <a:gsLst>
                <a:gs pos="0">
                  <a:srgbClr val="297DFF"/>
                </a:gs>
                <a:gs pos="36000">
                  <a:srgbClr val="62FFFF"/>
                </a:gs>
                <a:gs pos="65000">
                  <a:srgbClr val="70FFFF"/>
                </a:gs>
                <a:gs pos="100000">
                  <a:srgbClr val="297DFF"/>
                </a:gs>
              </a:gsLst>
              <a:lin ang="5400000" scaled="1"/>
            </a:gradFill>
          </a:ln>
          <a:effectLst>
            <a:outerShdw blurRad="63500" sx="102000" sy="102000" algn="ctr" rotWithShape="0">
              <a:srgbClr val="1A4E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D74B3F5-D22D-4805-85A9-BA482909A3E1}"/>
              </a:ext>
            </a:extLst>
          </p:cNvPr>
          <p:cNvSpPr txBox="1"/>
          <p:nvPr/>
        </p:nvSpPr>
        <p:spPr>
          <a:xfrm>
            <a:off x="7067992" y="1114350"/>
            <a:ext cx="668148" cy="846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效用计算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56A2670-F0AA-496E-BC5F-D55E55938DF8}"/>
              </a:ext>
            </a:extLst>
          </p:cNvPr>
          <p:cNvSpPr txBox="1"/>
          <p:nvPr/>
        </p:nvSpPr>
        <p:spPr>
          <a:xfrm>
            <a:off x="6591841" y="2193711"/>
            <a:ext cx="1620451" cy="284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Utility Computing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A1069FF-944E-4512-B0FE-99A2900C8B7F}"/>
              </a:ext>
            </a:extLst>
          </p:cNvPr>
          <p:cNvSpPr/>
          <p:nvPr/>
        </p:nvSpPr>
        <p:spPr>
          <a:xfrm>
            <a:off x="2982090" y="3186536"/>
            <a:ext cx="1297897" cy="1297897"/>
          </a:xfrm>
          <a:prstGeom prst="ellipse">
            <a:avLst/>
          </a:prstGeom>
          <a:gradFill>
            <a:gsLst>
              <a:gs pos="76000">
                <a:srgbClr val="6BD4FF">
                  <a:alpha val="5000"/>
                </a:srgbClr>
              </a:gs>
              <a:gs pos="54000">
                <a:srgbClr val="6BD4FF">
                  <a:alpha val="10000"/>
                </a:srgbClr>
              </a:gs>
              <a:gs pos="0">
                <a:srgbClr val="6BD4FF">
                  <a:alpha val="30000"/>
                </a:srgbClr>
              </a:gs>
              <a:gs pos="90000">
                <a:srgbClr val="6BD4FF">
                  <a:alpha val="10000"/>
                </a:srgbClr>
              </a:gs>
            </a:gsLst>
            <a:lin ang="2700000" scaled="0"/>
          </a:gradFill>
          <a:ln>
            <a:gradFill>
              <a:gsLst>
                <a:gs pos="0">
                  <a:srgbClr val="126EFF"/>
                </a:gs>
                <a:gs pos="36000">
                  <a:srgbClr val="70FFFF"/>
                </a:gs>
                <a:gs pos="65000">
                  <a:srgbClr val="70FFFF"/>
                </a:gs>
                <a:gs pos="100000">
                  <a:srgbClr val="297DFF"/>
                </a:gs>
              </a:gsLst>
              <a:lin ang="8100000" scaled="0"/>
            </a:gradFill>
          </a:ln>
          <a:effectLst>
            <a:outerShdw blurRad="63500" sx="102000" sy="102000" algn="ctr" rotWithShape="0">
              <a:srgbClr val="1A4E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96B755D-EB35-43C1-8B4A-8D6C4137F30B}"/>
              </a:ext>
            </a:extLst>
          </p:cNvPr>
          <p:cNvSpPr txBox="1"/>
          <p:nvPr/>
        </p:nvSpPr>
        <p:spPr>
          <a:xfrm>
            <a:off x="3144327" y="3569268"/>
            <a:ext cx="983023" cy="480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虚拟化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F9053D4-146B-4A8D-95C5-EED36FD599D3}"/>
              </a:ext>
            </a:extLst>
          </p:cNvPr>
          <p:cNvSpPr txBox="1"/>
          <p:nvPr/>
        </p:nvSpPr>
        <p:spPr>
          <a:xfrm>
            <a:off x="2982090" y="4472818"/>
            <a:ext cx="1297897" cy="284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Virtualization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60E3A63E-0652-4694-AF90-ED9A210EEF35}"/>
              </a:ext>
            </a:extLst>
          </p:cNvPr>
          <p:cNvSpPr/>
          <p:nvPr/>
        </p:nvSpPr>
        <p:spPr>
          <a:xfrm>
            <a:off x="5560776" y="3194393"/>
            <a:ext cx="1297897" cy="1297897"/>
          </a:xfrm>
          <a:prstGeom prst="ellipse">
            <a:avLst/>
          </a:prstGeom>
          <a:gradFill>
            <a:gsLst>
              <a:gs pos="76000">
                <a:srgbClr val="6BD4FF">
                  <a:alpha val="5000"/>
                </a:srgbClr>
              </a:gs>
              <a:gs pos="54000">
                <a:srgbClr val="6BD4FF">
                  <a:alpha val="10000"/>
                </a:srgbClr>
              </a:gs>
              <a:gs pos="0">
                <a:srgbClr val="6BD4FF">
                  <a:alpha val="30000"/>
                </a:srgbClr>
              </a:gs>
              <a:gs pos="90000">
                <a:srgbClr val="6BD4FF">
                  <a:alpha val="10000"/>
                </a:srgbClr>
              </a:gs>
            </a:gsLst>
            <a:lin ang="2700000" scaled="0"/>
          </a:gradFill>
          <a:ln>
            <a:gradFill>
              <a:gsLst>
                <a:gs pos="0">
                  <a:srgbClr val="126EFF"/>
                </a:gs>
                <a:gs pos="36000">
                  <a:srgbClr val="70FFFF"/>
                </a:gs>
                <a:gs pos="65000">
                  <a:srgbClr val="62FFFF"/>
                </a:gs>
                <a:gs pos="100000">
                  <a:srgbClr val="126EFF"/>
                </a:gs>
              </a:gsLst>
              <a:lin ang="8100000" scaled="0"/>
            </a:gradFill>
          </a:ln>
          <a:effectLst>
            <a:outerShdw blurRad="63500" sx="102000" sy="102000" algn="ctr" rotWithShape="0">
              <a:srgbClr val="1A4E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8B157920-A134-4B39-8875-72CA1666A66B}"/>
              </a:ext>
            </a:extLst>
          </p:cNvPr>
          <p:cNvSpPr txBox="1"/>
          <p:nvPr/>
        </p:nvSpPr>
        <p:spPr>
          <a:xfrm>
            <a:off x="5875650" y="3401314"/>
            <a:ext cx="668148" cy="846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负载均衡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EBD28D9-72F7-46D1-8D14-902E01EA8B44}"/>
              </a:ext>
            </a:extLst>
          </p:cNvPr>
          <p:cNvSpPr txBox="1"/>
          <p:nvPr/>
        </p:nvSpPr>
        <p:spPr>
          <a:xfrm>
            <a:off x="5590855" y="4480675"/>
            <a:ext cx="1237738" cy="284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Load Balance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85A4D7EB-FDEF-4C3D-8BBC-629F1D6EB88C}"/>
              </a:ext>
            </a:extLst>
          </p:cNvPr>
          <p:cNvSpPr txBox="1"/>
          <p:nvPr/>
        </p:nvSpPr>
        <p:spPr>
          <a:xfrm>
            <a:off x="8136610" y="3401314"/>
            <a:ext cx="668148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热备冗余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B6FA67D-DCDC-495C-A377-47DD853D27BB}"/>
              </a:ext>
            </a:extLst>
          </p:cNvPr>
          <p:cNvSpPr txBox="1"/>
          <p:nvPr/>
        </p:nvSpPr>
        <p:spPr>
          <a:xfrm>
            <a:off x="7783337" y="4480675"/>
            <a:ext cx="1374696" cy="284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High Available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200EF8CD-8B82-43DB-A3AF-28A8D8971636}"/>
              </a:ext>
            </a:extLst>
          </p:cNvPr>
          <p:cNvSpPr/>
          <p:nvPr/>
        </p:nvSpPr>
        <p:spPr>
          <a:xfrm>
            <a:off x="403636" y="3194393"/>
            <a:ext cx="1297897" cy="1297897"/>
          </a:xfrm>
          <a:prstGeom prst="ellipse">
            <a:avLst/>
          </a:prstGeom>
          <a:gradFill>
            <a:gsLst>
              <a:gs pos="76000">
                <a:srgbClr val="6BD4FF">
                  <a:alpha val="5000"/>
                </a:srgbClr>
              </a:gs>
              <a:gs pos="54000">
                <a:srgbClr val="6BD4FF">
                  <a:alpha val="10000"/>
                </a:srgbClr>
              </a:gs>
              <a:gs pos="0">
                <a:srgbClr val="6BD4FF">
                  <a:alpha val="30000"/>
                </a:srgbClr>
              </a:gs>
              <a:gs pos="90000">
                <a:srgbClr val="6BD4FF">
                  <a:alpha val="10000"/>
                </a:srgbClr>
              </a:gs>
            </a:gsLst>
            <a:lin ang="2700000" scaled="0"/>
          </a:gradFill>
          <a:ln>
            <a:gradFill>
              <a:gsLst>
                <a:gs pos="0">
                  <a:srgbClr val="297DFF"/>
                </a:gs>
                <a:gs pos="36000">
                  <a:srgbClr val="62FFFF"/>
                </a:gs>
                <a:gs pos="65000">
                  <a:srgbClr val="70FFFF"/>
                </a:gs>
                <a:gs pos="100000">
                  <a:srgbClr val="126EFF"/>
                </a:gs>
              </a:gsLst>
              <a:lin ang="8100000" scaled="0"/>
            </a:gradFill>
          </a:ln>
          <a:effectLst>
            <a:outerShdw blurRad="63500" sx="102000" sy="102000" algn="ctr" rotWithShape="0">
              <a:srgbClr val="1A4E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72F5776-CEC5-4E2A-8B5B-A3C5387E8ADB}"/>
              </a:ext>
            </a:extLst>
          </p:cNvPr>
          <p:cNvSpPr txBox="1"/>
          <p:nvPr/>
        </p:nvSpPr>
        <p:spPr>
          <a:xfrm>
            <a:off x="718510" y="3401314"/>
            <a:ext cx="668148" cy="846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网络存储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DBD87681-C3F5-4BC2-9DDB-D39B8B2D6297}"/>
              </a:ext>
            </a:extLst>
          </p:cNvPr>
          <p:cNvSpPr txBox="1"/>
          <p:nvPr/>
        </p:nvSpPr>
        <p:spPr>
          <a:xfrm>
            <a:off x="237879" y="4480675"/>
            <a:ext cx="1629411" cy="284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Network Storage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xmlns="" id="{E24EF334-8A3F-412A-BAD0-6CA1F47034CC}"/>
              </a:ext>
            </a:extLst>
          </p:cNvPr>
          <p:cNvSpPr/>
          <p:nvPr/>
        </p:nvSpPr>
        <p:spPr>
          <a:xfrm>
            <a:off x="7762873" y="3136886"/>
            <a:ext cx="1297897" cy="1297897"/>
          </a:xfrm>
          <a:prstGeom prst="ellipse">
            <a:avLst/>
          </a:prstGeom>
          <a:gradFill>
            <a:gsLst>
              <a:gs pos="76000">
                <a:srgbClr val="6BD4FF">
                  <a:alpha val="5000"/>
                </a:srgbClr>
              </a:gs>
              <a:gs pos="54000">
                <a:srgbClr val="6BD4FF">
                  <a:alpha val="10000"/>
                </a:srgbClr>
              </a:gs>
              <a:gs pos="0">
                <a:srgbClr val="6BD4FF">
                  <a:alpha val="30000"/>
                </a:srgbClr>
              </a:gs>
              <a:gs pos="90000">
                <a:srgbClr val="6BD4FF">
                  <a:alpha val="10000"/>
                </a:srgbClr>
              </a:gs>
            </a:gsLst>
            <a:lin ang="2700000" scaled="0"/>
          </a:gradFill>
          <a:ln>
            <a:gradFill>
              <a:gsLst>
                <a:gs pos="0">
                  <a:srgbClr val="126EFF"/>
                </a:gs>
                <a:gs pos="36000">
                  <a:srgbClr val="70FFFF"/>
                </a:gs>
                <a:gs pos="65000">
                  <a:srgbClr val="62FFFF"/>
                </a:gs>
                <a:gs pos="100000">
                  <a:srgbClr val="126EFF"/>
                </a:gs>
              </a:gsLst>
              <a:lin ang="8100000" scaled="0"/>
            </a:gradFill>
          </a:ln>
          <a:effectLst>
            <a:outerShdw blurRad="63500" sx="102000" sy="102000" algn="ctr" rotWithShape="0">
              <a:srgbClr val="1A4E6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E603AAF7-B262-4BC9-8C3E-3C575FB7CBB8}"/>
              </a:ext>
            </a:extLst>
          </p:cNvPr>
          <p:cNvSpPr/>
          <p:nvPr/>
        </p:nvSpPr>
        <p:spPr>
          <a:xfrm>
            <a:off x="3276973" y="265694"/>
            <a:ext cx="3329865" cy="432199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 flip="none" rotWithShape="1"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8100000" scaled="1"/>
              <a:tileRect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云计算发展背景和概念</a:t>
            </a:r>
          </a:p>
        </p:txBody>
      </p:sp>
    </p:spTree>
    <p:extLst>
      <p:ext uri="{BB962C8B-B14F-4D97-AF65-F5344CB8AC3E}">
        <p14:creationId xmlns:p14="http://schemas.microsoft.com/office/powerpoint/2010/main" val="406077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CB6624C1-1E0E-4B24-A2BD-FE947AE83419}"/>
              </a:ext>
            </a:extLst>
          </p:cNvPr>
          <p:cNvGrpSpPr/>
          <p:nvPr/>
        </p:nvGrpSpPr>
        <p:grpSpPr>
          <a:xfrm>
            <a:off x="3387738" y="2151527"/>
            <a:ext cx="1283561" cy="1283561"/>
            <a:chOff x="3387738" y="2151527"/>
            <a:chExt cx="1283561" cy="1283561"/>
          </a:xfrm>
        </p:grpSpPr>
        <p:sp>
          <p:nvSpPr>
            <p:cNvPr id="5" name="任意多边形 5">
              <a:extLst>
                <a:ext uri="{FF2B5EF4-FFF2-40B4-BE49-F238E27FC236}">
                  <a16:creationId xmlns:a16="http://schemas.microsoft.com/office/drawing/2014/main" xmlns="" id="{7D324A6F-A2B7-49FB-8C02-8C84BB9D4BF7}"/>
                </a:ext>
              </a:extLst>
            </p:cNvPr>
            <p:cNvSpPr/>
            <p:nvPr/>
          </p:nvSpPr>
          <p:spPr>
            <a:xfrm>
              <a:off x="3387738" y="2151527"/>
              <a:ext cx="1283561" cy="1283561"/>
            </a:xfrm>
            <a:custGeom>
              <a:avLst/>
              <a:gdLst>
                <a:gd name="connsiteX0" fmla="*/ 1122362 w 2244725"/>
                <a:gd name="connsiteY0" fmla="*/ 0 h 2244724"/>
                <a:gd name="connsiteX1" fmla="*/ 2244725 w 2244725"/>
                <a:gd name="connsiteY1" fmla="*/ 1122362 h 2244724"/>
                <a:gd name="connsiteX2" fmla="*/ 1122362 w 2244725"/>
                <a:gd name="connsiteY2" fmla="*/ 2244724 h 2244724"/>
                <a:gd name="connsiteX3" fmla="*/ 0 w 2244725"/>
                <a:gd name="connsiteY3" fmla="*/ 1122362 h 2244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4725" h="2244724">
                  <a:moveTo>
                    <a:pt x="1122362" y="0"/>
                  </a:moveTo>
                  <a:lnTo>
                    <a:pt x="2244725" y="1122362"/>
                  </a:lnTo>
                  <a:lnTo>
                    <a:pt x="1122362" y="2244724"/>
                  </a:lnTo>
                  <a:lnTo>
                    <a:pt x="0" y="1122362"/>
                  </a:lnTo>
                  <a:close/>
                </a:path>
              </a:pathLst>
            </a:cu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4A677677-D594-449F-85C4-81979A7EEA4C}"/>
                </a:ext>
              </a:extLst>
            </p:cNvPr>
            <p:cNvGrpSpPr/>
            <p:nvPr/>
          </p:nvGrpSpPr>
          <p:grpSpPr>
            <a:xfrm>
              <a:off x="3814345" y="2627992"/>
              <a:ext cx="430348" cy="330632"/>
              <a:chOff x="10775726" y="2119313"/>
              <a:chExt cx="520702" cy="400050"/>
            </a:xfrm>
            <a:gradFill>
              <a:gsLst>
                <a:gs pos="100000">
                  <a:schemeClr val="bg1">
                    <a:lumMod val="50000"/>
                  </a:schemeClr>
                </a:gs>
                <a:gs pos="0">
                  <a:schemeClr val="tx1">
                    <a:lumMod val="75000"/>
                    <a:lumOff val="25000"/>
                  </a:schemeClr>
                </a:gs>
              </a:gsLst>
              <a:lin ang="0" scaled="0"/>
            </a:gradFill>
          </p:grpSpPr>
          <p:sp>
            <p:nvSpPr>
              <p:cNvPr id="7" name="Freeform 558">
                <a:extLst>
                  <a:ext uri="{FF2B5EF4-FFF2-40B4-BE49-F238E27FC236}">
                    <a16:creationId xmlns:a16="http://schemas.microsoft.com/office/drawing/2014/main" xmlns="" id="{0C7FBE04-C30B-461A-8903-67F741FE6B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75726" y="2163763"/>
                <a:ext cx="449264" cy="355600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342900" dist="203200" dir="5400000" algn="t" rotWithShape="0">
                  <a:prstClr val="black">
                    <a:alpha val="15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BBC8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8" name="Freeform 559">
                <a:extLst>
                  <a:ext uri="{FF2B5EF4-FFF2-40B4-BE49-F238E27FC236}">
                    <a16:creationId xmlns:a16="http://schemas.microsoft.com/office/drawing/2014/main" xmlns="" id="{1340C41D-CF54-4A65-812C-FC41A2B2C26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75739" y="2320926"/>
                <a:ext cx="177801" cy="157163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342900" dist="203200" dir="5400000" algn="t" rotWithShape="0">
                  <a:prstClr val="black">
                    <a:alpha val="15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BBC8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9" name="Freeform 560">
                <a:extLst>
                  <a:ext uri="{FF2B5EF4-FFF2-40B4-BE49-F238E27FC236}">
                    <a16:creationId xmlns:a16="http://schemas.microsoft.com/office/drawing/2014/main" xmlns="" id="{4FBFE104-12E3-475E-A57A-59C74DF9B6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2277" y="2179638"/>
                <a:ext cx="93663" cy="100013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342900" dist="203200" dir="5400000" algn="t" rotWithShape="0">
                  <a:prstClr val="black">
                    <a:alpha val="15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BBC8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0" name="Freeform 561">
                <a:extLst>
                  <a:ext uri="{FF2B5EF4-FFF2-40B4-BE49-F238E27FC236}">
                    <a16:creationId xmlns:a16="http://schemas.microsoft.com/office/drawing/2014/main" xmlns="" id="{61A339AE-5ADC-43E6-95D9-F722C3642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94815" y="2119313"/>
                <a:ext cx="201613" cy="187325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342900" dist="203200" dir="5400000" algn="t" rotWithShape="0">
                  <a:prstClr val="black">
                    <a:alpha val="15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BBC8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842A3E09-8123-487C-A4CE-0FF5BB7FB738}"/>
              </a:ext>
            </a:extLst>
          </p:cNvPr>
          <p:cNvGrpSpPr/>
          <p:nvPr/>
        </p:nvGrpSpPr>
        <p:grpSpPr>
          <a:xfrm>
            <a:off x="4097843" y="1449334"/>
            <a:ext cx="1283561" cy="1283561"/>
            <a:chOff x="4097843" y="1449334"/>
            <a:chExt cx="1283561" cy="1283561"/>
          </a:xfrm>
        </p:grpSpPr>
        <p:sp>
          <p:nvSpPr>
            <p:cNvPr id="12" name="任意多边形 3">
              <a:extLst>
                <a:ext uri="{FF2B5EF4-FFF2-40B4-BE49-F238E27FC236}">
                  <a16:creationId xmlns:a16="http://schemas.microsoft.com/office/drawing/2014/main" xmlns="" id="{093372BE-9B93-4660-AE32-6536B7ADDCE6}"/>
                </a:ext>
              </a:extLst>
            </p:cNvPr>
            <p:cNvSpPr/>
            <p:nvPr/>
          </p:nvSpPr>
          <p:spPr>
            <a:xfrm>
              <a:off x="4097843" y="1449334"/>
              <a:ext cx="1283561" cy="1283561"/>
            </a:xfrm>
            <a:custGeom>
              <a:avLst/>
              <a:gdLst>
                <a:gd name="connsiteX0" fmla="*/ 1122362 w 2244725"/>
                <a:gd name="connsiteY0" fmla="*/ 0 h 2244724"/>
                <a:gd name="connsiteX1" fmla="*/ 2244725 w 2244725"/>
                <a:gd name="connsiteY1" fmla="*/ 1122362 h 2244724"/>
                <a:gd name="connsiteX2" fmla="*/ 1122362 w 2244725"/>
                <a:gd name="connsiteY2" fmla="*/ 2244724 h 2244724"/>
                <a:gd name="connsiteX3" fmla="*/ 0 w 2244725"/>
                <a:gd name="connsiteY3" fmla="*/ 1122362 h 2244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4725" h="2244724">
                  <a:moveTo>
                    <a:pt x="1122362" y="0"/>
                  </a:moveTo>
                  <a:lnTo>
                    <a:pt x="2244725" y="1122362"/>
                  </a:lnTo>
                  <a:lnTo>
                    <a:pt x="1122362" y="2244724"/>
                  </a:lnTo>
                  <a:lnTo>
                    <a:pt x="0" y="1122362"/>
                  </a:lnTo>
                  <a:close/>
                </a:path>
              </a:pathLst>
            </a:cu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062FD8E6-8B2C-4FF6-8333-E421663B1B02}"/>
                </a:ext>
              </a:extLst>
            </p:cNvPr>
            <p:cNvGrpSpPr/>
            <p:nvPr/>
          </p:nvGrpSpPr>
          <p:grpSpPr>
            <a:xfrm>
              <a:off x="4546292" y="1934792"/>
              <a:ext cx="386663" cy="312646"/>
              <a:chOff x="10706100" y="2519363"/>
              <a:chExt cx="481013" cy="388937"/>
            </a:xfrm>
            <a:gradFill>
              <a:gsLst>
                <a:gs pos="100000">
                  <a:srgbClr val="AD5207"/>
                </a:gs>
                <a:gs pos="0">
                  <a:srgbClr val="894106"/>
                </a:gs>
              </a:gsLst>
              <a:lin ang="0" scaled="0"/>
            </a:gradFill>
          </p:grpSpPr>
          <p:sp>
            <p:nvSpPr>
              <p:cNvPr id="14" name="Freeform 552">
                <a:extLst>
                  <a:ext uri="{FF2B5EF4-FFF2-40B4-BE49-F238E27FC236}">
                    <a16:creationId xmlns:a16="http://schemas.microsoft.com/office/drawing/2014/main" xmlns="" id="{9C176ACD-51B7-4FC1-96CA-BF0F9D9382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06100" y="2519363"/>
                <a:ext cx="342900" cy="311150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342900" dist="203200" dir="5400000" algn="t" rotWithShape="0">
                  <a:prstClr val="black">
                    <a:alpha val="15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BBC8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5" name="Freeform 553">
                <a:extLst>
                  <a:ext uri="{FF2B5EF4-FFF2-40B4-BE49-F238E27FC236}">
                    <a16:creationId xmlns:a16="http://schemas.microsoft.com/office/drawing/2014/main" xmlns="" id="{9627315A-24C5-49E8-9CF2-86A80A2AD1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98188" y="2646363"/>
                <a:ext cx="288925" cy="261937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342900" dist="203200" dir="5400000" algn="t" rotWithShape="0">
                  <a:prstClr val="black">
                    <a:alpha val="15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BBC8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D8D931AF-B284-48D3-A6AA-A4F1AC97600F}"/>
              </a:ext>
            </a:extLst>
          </p:cNvPr>
          <p:cNvGrpSpPr/>
          <p:nvPr/>
        </p:nvGrpSpPr>
        <p:grpSpPr>
          <a:xfrm>
            <a:off x="4807947" y="2151527"/>
            <a:ext cx="1283561" cy="1283561"/>
            <a:chOff x="4807947" y="2151527"/>
            <a:chExt cx="1283561" cy="1283561"/>
          </a:xfrm>
        </p:grpSpPr>
        <p:sp>
          <p:nvSpPr>
            <p:cNvPr id="17" name="任意多边形 6">
              <a:extLst>
                <a:ext uri="{FF2B5EF4-FFF2-40B4-BE49-F238E27FC236}">
                  <a16:creationId xmlns:a16="http://schemas.microsoft.com/office/drawing/2014/main" xmlns="" id="{126B9EB0-D1F2-45E2-926B-1D0FFE6C7C74}"/>
                </a:ext>
              </a:extLst>
            </p:cNvPr>
            <p:cNvSpPr/>
            <p:nvPr/>
          </p:nvSpPr>
          <p:spPr>
            <a:xfrm>
              <a:off x="4807947" y="2151527"/>
              <a:ext cx="1283561" cy="1283561"/>
            </a:xfrm>
            <a:custGeom>
              <a:avLst/>
              <a:gdLst>
                <a:gd name="connsiteX0" fmla="*/ 1122362 w 2244725"/>
                <a:gd name="connsiteY0" fmla="*/ 0 h 2244724"/>
                <a:gd name="connsiteX1" fmla="*/ 2244725 w 2244725"/>
                <a:gd name="connsiteY1" fmla="*/ 1122362 h 2244724"/>
                <a:gd name="connsiteX2" fmla="*/ 1122362 w 2244725"/>
                <a:gd name="connsiteY2" fmla="*/ 2244724 h 2244724"/>
                <a:gd name="connsiteX3" fmla="*/ 0 w 2244725"/>
                <a:gd name="connsiteY3" fmla="*/ 1122362 h 2244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4725" h="2244724">
                  <a:moveTo>
                    <a:pt x="1122362" y="0"/>
                  </a:moveTo>
                  <a:lnTo>
                    <a:pt x="2244725" y="1122362"/>
                  </a:lnTo>
                  <a:lnTo>
                    <a:pt x="1122362" y="2244724"/>
                  </a:lnTo>
                  <a:lnTo>
                    <a:pt x="0" y="1122362"/>
                  </a:lnTo>
                  <a:close/>
                </a:path>
              </a:pathLst>
            </a:cu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  <p:sp>
          <p:nvSpPr>
            <p:cNvPr id="18" name="Freeform 566">
              <a:extLst>
                <a:ext uri="{FF2B5EF4-FFF2-40B4-BE49-F238E27FC236}">
                  <a16:creationId xmlns:a16="http://schemas.microsoft.com/office/drawing/2014/main" xmlns="" id="{81869593-0F37-4573-8320-2984020907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76274" y="2598829"/>
              <a:ext cx="346907" cy="388958"/>
            </a:xfrm>
            <a:custGeom>
              <a:avLst/>
              <a:gdLst>
                <a:gd name="T0" fmla="*/ 15 w 98"/>
                <a:gd name="T1" fmla="*/ 55 h 110"/>
                <a:gd name="T2" fmla="*/ 25 w 98"/>
                <a:gd name="T3" fmla="*/ 36 h 110"/>
                <a:gd name="T4" fmla="*/ 11 w 98"/>
                <a:gd name="T5" fmla="*/ 24 h 110"/>
                <a:gd name="T6" fmla="*/ 1 w 98"/>
                <a:gd name="T7" fmla="*/ 38 h 110"/>
                <a:gd name="T8" fmla="*/ 15 w 98"/>
                <a:gd name="T9" fmla="*/ 55 h 110"/>
                <a:gd name="T10" fmla="*/ 27 w 98"/>
                <a:gd name="T11" fmla="*/ 79 h 110"/>
                <a:gd name="T12" fmla="*/ 27 w 98"/>
                <a:gd name="T13" fmla="*/ 84 h 110"/>
                <a:gd name="T14" fmla="*/ 32 w 98"/>
                <a:gd name="T15" fmla="*/ 89 h 110"/>
                <a:gd name="T16" fmla="*/ 38 w 98"/>
                <a:gd name="T17" fmla="*/ 89 h 110"/>
                <a:gd name="T18" fmla="*/ 38 w 98"/>
                <a:gd name="T19" fmla="*/ 75 h 110"/>
                <a:gd name="T20" fmla="*/ 32 w 98"/>
                <a:gd name="T21" fmla="*/ 75 h 110"/>
                <a:gd name="T22" fmla="*/ 27 w 98"/>
                <a:gd name="T23" fmla="*/ 79 h 110"/>
                <a:gd name="T24" fmla="*/ 36 w 98"/>
                <a:gd name="T25" fmla="*/ 33 h 110"/>
                <a:gd name="T26" fmla="*/ 48 w 98"/>
                <a:gd name="T27" fmla="*/ 16 h 110"/>
                <a:gd name="T28" fmla="*/ 36 w 98"/>
                <a:gd name="T29" fmla="*/ 0 h 110"/>
                <a:gd name="T30" fmla="*/ 25 w 98"/>
                <a:gd name="T31" fmla="*/ 16 h 110"/>
                <a:gd name="T32" fmla="*/ 36 w 98"/>
                <a:gd name="T33" fmla="*/ 33 h 110"/>
                <a:gd name="T34" fmla="*/ 63 w 98"/>
                <a:gd name="T35" fmla="*/ 34 h 110"/>
                <a:gd name="T36" fmla="*/ 78 w 98"/>
                <a:gd name="T37" fmla="*/ 19 h 110"/>
                <a:gd name="T38" fmla="*/ 68 w 98"/>
                <a:gd name="T39" fmla="*/ 3 h 110"/>
                <a:gd name="T40" fmla="*/ 54 w 98"/>
                <a:gd name="T41" fmla="*/ 17 h 110"/>
                <a:gd name="T42" fmla="*/ 63 w 98"/>
                <a:gd name="T43" fmla="*/ 34 h 110"/>
                <a:gd name="T44" fmla="*/ 84 w 98"/>
                <a:gd name="T45" fmla="*/ 73 h 110"/>
                <a:gd name="T46" fmla="*/ 63 w 98"/>
                <a:gd name="T47" fmla="*/ 52 h 110"/>
                <a:gd name="T48" fmla="*/ 34 w 98"/>
                <a:gd name="T49" fmla="*/ 51 h 110"/>
                <a:gd name="T50" fmla="*/ 20 w 98"/>
                <a:gd name="T51" fmla="*/ 66 h 110"/>
                <a:gd name="T52" fmla="*/ 8 w 98"/>
                <a:gd name="T53" fmla="*/ 89 h 110"/>
                <a:gd name="T54" fmla="*/ 22 w 98"/>
                <a:gd name="T55" fmla="*/ 103 h 110"/>
                <a:gd name="T56" fmla="*/ 40 w 98"/>
                <a:gd name="T57" fmla="*/ 102 h 110"/>
                <a:gd name="T58" fmla="*/ 58 w 98"/>
                <a:gd name="T59" fmla="*/ 102 h 110"/>
                <a:gd name="T60" fmla="*/ 87 w 98"/>
                <a:gd name="T61" fmla="*/ 95 h 110"/>
                <a:gd name="T62" fmla="*/ 84 w 98"/>
                <a:gd name="T63" fmla="*/ 73 h 110"/>
                <a:gd name="T64" fmla="*/ 45 w 98"/>
                <a:gd name="T65" fmla="*/ 95 h 110"/>
                <a:gd name="T66" fmla="*/ 30 w 98"/>
                <a:gd name="T67" fmla="*/ 95 h 110"/>
                <a:gd name="T68" fmla="*/ 21 w 98"/>
                <a:gd name="T69" fmla="*/ 89 h 110"/>
                <a:gd name="T70" fmla="*/ 20 w 98"/>
                <a:gd name="T71" fmla="*/ 78 h 110"/>
                <a:gd name="T72" fmla="*/ 30 w 98"/>
                <a:gd name="T73" fmla="*/ 69 h 110"/>
                <a:gd name="T74" fmla="*/ 38 w 98"/>
                <a:gd name="T75" fmla="*/ 69 h 110"/>
                <a:gd name="T76" fmla="*/ 38 w 98"/>
                <a:gd name="T77" fmla="*/ 59 h 110"/>
                <a:gd name="T78" fmla="*/ 45 w 98"/>
                <a:gd name="T79" fmla="*/ 59 h 110"/>
                <a:gd name="T80" fmla="*/ 45 w 98"/>
                <a:gd name="T81" fmla="*/ 95 h 110"/>
                <a:gd name="T82" fmla="*/ 72 w 98"/>
                <a:gd name="T83" fmla="*/ 95 h 110"/>
                <a:gd name="T84" fmla="*/ 55 w 98"/>
                <a:gd name="T85" fmla="*/ 95 h 110"/>
                <a:gd name="T86" fmla="*/ 48 w 98"/>
                <a:gd name="T87" fmla="*/ 89 h 110"/>
                <a:gd name="T88" fmla="*/ 48 w 98"/>
                <a:gd name="T89" fmla="*/ 70 h 110"/>
                <a:gd name="T90" fmla="*/ 55 w 98"/>
                <a:gd name="T91" fmla="*/ 70 h 110"/>
                <a:gd name="T92" fmla="*/ 55 w 98"/>
                <a:gd name="T93" fmla="*/ 86 h 110"/>
                <a:gd name="T94" fmla="*/ 58 w 98"/>
                <a:gd name="T95" fmla="*/ 89 h 110"/>
                <a:gd name="T96" fmla="*/ 65 w 98"/>
                <a:gd name="T97" fmla="*/ 89 h 110"/>
                <a:gd name="T98" fmla="*/ 65 w 98"/>
                <a:gd name="T99" fmla="*/ 70 h 110"/>
                <a:gd name="T100" fmla="*/ 72 w 98"/>
                <a:gd name="T101" fmla="*/ 70 h 110"/>
                <a:gd name="T102" fmla="*/ 72 w 98"/>
                <a:gd name="T103" fmla="*/ 95 h 110"/>
                <a:gd name="T104" fmla="*/ 96 w 98"/>
                <a:gd name="T105" fmla="*/ 45 h 110"/>
                <a:gd name="T106" fmla="*/ 84 w 98"/>
                <a:gd name="T107" fmla="*/ 32 h 110"/>
                <a:gd name="T108" fmla="*/ 72 w 98"/>
                <a:gd name="T109" fmla="*/ 48 h 110"/>
                <a:gd name="T110" fmla="*/ 85 w 98"/>
                <a:gd name="T111" fmla="*/ 62 h 110"/>
                <a:gd name="T112" fmla="*/ 96 w 98"/>
                <a:gd name="T113" fmla="*/ 4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" h="110">
                  <a:moveTo>
                    <a:pt x="15" y="55"/>
                  </a:moveTo>
                  <a:cubicBezTo>
                    <a:pt x="27" y="53"/>
                    <a:pt x="25" y="39"/>
                    <a:pt x="25" y="36"/>
                  </a:cubicBezTo>
                  <a:cubicBezTo>
                    <a:pt x="24" y="32"/>
                    <a:pt x="19" y="24"/>
                    <a:pt x="11" y="24"/>
                  </a:cubicBezTo>
                  <a:cubicBezTo>
                    <a:pt x="2" y="25"/>
                    <a:pt x="1" y="38"/>
                    <a:pt x="1" y="38"/>
                  </a:cubicBezTo>
                  <a:cubicBezTo>
                    <a:pt x="0" y="45"/>
                    <a:pt x="4" y="58"/>
                    <a:pt x="15" y="55"/>
                  </a:cubicBezTo>
                  <a:close/>
                  <a:moveTo>
                    <a:pt x="27" y="79"/>
                  </a:moveTo>
                  <a:cubicBezTo>
                    <a:pt x="27" y="80"/>
                    <a:pt x="26" y="82"/>
                    <a:pt x="27" y="84"/>
                  </a:cubicBezTo>
                  <a:cubicBezTo>
                    <a:pt x="28" y="89"/>
                    <a:pt x="32" y="89"/>
                    <a:pt x="32" y="89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29" y="76"/>
                    <a:pt x="28" y="78"/>
                    <a:pt x="27" y="79"/>
                  </a:cubicBezTo>
                  <a:close/>
                  <a:moveTo>
                    <a:pt x="36" y="33"/>
                  </a:moveTo>
                  <a:cubicBezTo>
                    <a:pt x="42" y="33"/>
                    <a:pt x="48" y="25"/>
                    <a:pt x="48" y="16"/>
                  </a:cubicBezTo>
                  <a:cubicBezTo>
                    <a:pt x="48" y="8"/>
                    <a:pt x="42" y="0"/>
                    <a:pt x="36" y="0"/>
                  </a:cubicBezTo>
                  <a:cubicBezTo>
                    <a:pt x="30" y="0"/>
                    <a:pt x="25" y="8"/>
                    <a:pt x="25" y="16"/>
                  </a:cubicBezTo>
                  <a:cubicBezTo>
                    <a:pt x="25" y="25"/>
                    <a:pt x="30" y="33"/>
                    <a:pt x="36" y="33"/>
                  </a:cubicBezTo>
                  <a:close/>
                  <a:moveTo>
                    <a:pt x="63" y="34"/>
                  </a:moveTo>
                  <a:cubicBezTo>
                    <a:pt x="71" y="35"/>
                    <a:pt x="77" y="26"/>
                    <a:pt x="78" y="19"/>
                  </a:cubicBezTo>
                  <a:cubicBezTo>
                    <a:pt x="79" y="12"/>
                    <a:pt x="74" y="4"/>
                    <a:pt x="68" y="3"/>
                  </a:cubicBezTo>
                  <a:cubicBezTo>
                    <a:pt x="62" y="2"/>
                    <a:pt x="54" y="11"/>
                    <a:pt x="54" y="17"/>
                  </a:cubicBezTo>
                  <a:cubicBezTo>
                    <a:pt x="53" y="25"/>
                    <a:pt x="55" y="32"/>
                    <a:pt x="63" y="34"/>
                  </a:cubicBezTo>
                  <a:close/>
                  <a:moveTo>
                    <a:pt x="84" y="73"/>
                  </a:moveTo>
                  <a:cubicBezTo>
                    <a:pt x="84" y="73"/>
                    <a:pt x="71" y="63"/>
                    <a:pt x="63" y="52"/>
                  </a:cubicBezTo>
                  <a:cubicBezTo>
                    <a:pt x="53" y="37"/>
                    <a:pt x="38" y="43"/>
                    <a:pt x="34" y="51"/>
                  </a:cubicBezTo>
                  <a:cubicBezTo>
                    <a:pt x="29" y="59"/>
                    <a:pt x="21" y="64"/>
                    <a:pt x="20" y="66"/>
                  </a:cubicBezTo>
                  <a:cubicBezTo>
                    <a:pt x="19" y="67"/>
                    <a:pt x="4" y="75"/>
                    <a:pt x="8" y="89"/>
                  </a:cubicBezTo>
                  <a:cubicBezTo>
                    <a:pt x="11" y="103"/>
                    <a:pt x="22" y="103"/>
                    <a:pt x="22" y="103"/>
                  </a:cubicBezTo>
                  <a:cubicBezTo>
                    <a:pt x="22" y="103"/>
                    <a:pt x="31" y="104"/>
                    <a:pt x="40" y="102"/>
                  </a:cubicBezTo>
                  <a:cubicBezTo>
                    <a:pt x="50" y="100"/>
                    <a:pt x="58" y="102"/>
                    <a:pt x="58" y="102"/>
                  </a:cubicBezTo>
                  <a:cubicBezTo>
                    <a:pt x="58" y="102"/>
                    <a:pt x="81" y="110"/>
                    <a:pt x="87" y="95"/>
                  </a:cubicBezTo>
                  <a:cubicBezTo>
                    <a:pt x="93" y="81"/>
                    <a:pt x="84" y="73"/>
                    <a:pt x="84" y="73"/>
                  </a:cubicBezTo>
                  <a:close/>
                  <a:moveTo>
                    <a:pt x="45" y="95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24" y="94"/>
                    <a:pt x="21" y="89"/>
                    <a:pt x="21" y="89"/>
                  </a:cubicBezTo>
                  <a:cubicBezTo>
                    <a:pt x="21" y="88"/>
                    <a:pt x="19" y="84"/>
                    <a:pt x="20" y="78"/>
                  </a:cubicBezTo>
                  <a:cubicBezTo>
                    <a:pt x="23" y="70"/>
                    <a:pt x="30" y="69"/>
                    <a:pt x="30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45" y="59"/>
                    <a:pt x="45" y="59"/>
                    <a:pt x="45" y="59"/>
                  </a:cubicBezTo>
                  <a:lnTo>
                    <a:pt x="45" y="95"/>
                  </a:lnTo>
                  <a:close/>
                  <a:moveTo>
                    <a:pt x="72" y="95"/>
                  </a:moveTo>
                  <a:cubicBezTo>
                    <a:pt x="55" y="95"/>
                    <a:pt x="55" y="95"/>
                    <a:pt x="55" y="95"/>
                  </a:cubicBezTo>
                  <a:cubicBezTo>
                    <a:pt x="49" y="93"/>
                    <a:pt x="48" y="89"/>
                    <a:pt x="48" y="89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8"/>
                    <a:pt x="58" y="89"/>
                    <a:pt x="58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72" y="70"/>
                    <a:pt x="72" y="70"/>
                    <a:pt x="72" y="70"/>
                  </a:cubicBezTo>
                  <a:lnTo>
                    <a:pt x="72" y="95"/>
                  </a:lnTo>
                  <a:close/>
                  <a:moveTo>
                    <a:pt x="96" y="45"/>
                  </a:moveTo>
                  <a:cubicBezTo>
                    <a:pt x="96" y="42"/>
                    <a:pt x="94" y="32"/>
                    <a:pt x="84" y="32"/>
                  </a:cubicBezTo>
                  <a:cubicBezTo>
                    <a:pt x="74" y="32"/>
                    <a:pt x="72" y="41"/>
                    <a:pt x="72" y="48"/>
                  </a:cubicBezTo>
                  <a:cubicBezTo>
                    <a:pt x="72" y="54"/>
                    <a:pt x="73" y="62"/>
                    <a:pt x="85" y="62"/>
                  </a:cubicBezTo>
                  <a:cubicBezTo>
                    <a:pt x="98" y="62"/>
                    <a:pt x="96" y="48"/>
                    <a:pt x="96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42900" dist="2032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BBC86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  <a:sym typeface="+mn-lt"/>
              </a:endParaRPr>
            </a:p>
          </p:txBody>
        </p:sp>
      </p:grpSp>
      <p:sp>
        <p:nvSpPr>
          <p:cNvPr id="19" name="TextBox 11">
            <a:extLst>
              <a:ext uri="{FF2B5EF4-FFF2-40B4-BE49-F238E27FC236}">
                <a16:creationId xmlns:a16="http://schemas.microsoft.com/office/drawing/2014/main" xmlns="" id="{B1153BA5-6188-4282-A3F7-1703615D5107}"/>
              </a:ext>
            </a:extLst>
          </p:cNvPr>
          <p:cNvSpPr txBox="1"/>
          <p:nvPr/>
        </p:nvSpPr>
        <p:spPr>
          <a:xfrm>
            <a:off x="1234362" y="1645103"/>
            <a:ext cx="2117395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+mn-lt"/>
              </a:rPr>
              <a:t>微博营销</a:t>
            </a:r>
            <a:endParaRPr kumimoji="0" lang="en-US" altLang="zh-CN" sz="1500" b="0" i="0" u="none" strike="noStrike" kern="20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88900">
                  <a:srgbClr val="5291C0">
                    <a:alpha val="38000"/>
                  </a:srgbClr>
                </a:glo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+mn-lt"/>
            </a:endParaRPr>
          </a:p>
          <a:p>
            <a:pPr marL="0" marR="0" lvl="0" indent="0" algn="l" defTabSz="4572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srgbClr val="BDD7EE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with buying and selling a product or service. The activities of a company with buying and selling a product or service</a:t>
            </a: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. 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" name="TextBox 11">
            <a:extLst>
              <a:ext uri="{FF2B5EF4-FFF2-40B4-BE49-F238E27FC236}">
                <a16:creationId xmlns:a16="http://schemas.microsoft.com/office/drawing/2014/main" xmlns="" id="{E0ED4F40-3E23-4582-8E2E-4881E06CD7CC}"/>
              </a:ext>
            </a:extLst>
          </p:cNvPr>
          <p:cNvSpPr txBox="1"/>
          <p:nvPr/>
        </p:nvSpPr>
        <p:spPr>
          <a:xfrm>
            <a:off x="6456680" y="1645103"/>
            <a:ext cx="2117395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+mn-lt"/>
              </a:rPr>
              <a:t>微信营销</a:t>
            </a:r>
            <a:endParaRPr kumimoji="0" lang="en-US" altLang="zh-CN" sz="1500" b="0" i="0" u="none" strike="noStrike" kern="20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88900">
                  <a:srgbClr val="5291C0">
                    <a:alpha val="38000"/>
                  </a:srgbClr>
                </a:glo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+mn-lt"/>
            </a:endParaRPr>
          </a:p>
          <a:p>
            <a:pPr marL="0" marR="0" lvl="0" indent="0" algn="l" defTabSz="4572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srgbClr val="BDD7EE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with buying and selling a product or service. The activities of a company with buying and selling a product or service. 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BDD7E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" name="TextBox 11">
            <a:extLst>
              <a:ext uri="{FF2B5EF4-FFF2-40B4-BE49-F238E27FC236}">
                <a16:creationId xmlns:a16="http://schemas.microsoft.com/office/drawing/2014/main" xmlns="" id="{1BCD71CE-CE70-4422-B603-F238D59F64F3}"/>
              </a:ext>
            </a:extLst>
          </p:cNvPr>
          <p:cNvSpPr txBox="1"/>
          <p:nvPr/>
        </p:nvSpPr>
        <p:spPr>
          <a:xfrm>
            <a:off x="1234362" y="3126339"/>
            <a:ext cx="2117395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+mn-lt"/>
              </a:rPr>
              <a:t>百度推广</a:t>
            </a:r>
            <a:endParaRPr kumimoji="0" lang="en-US" altLang="zh-CN" sz="1500" b="0" i="0" u="none" strike="noStrike" kern="20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88900">
                  <a:srgbClr val="5291C0">
                    <a:alpha val="38000"/>
                  </a:srgbClr>
                </a:glo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+mn-lt"/>
            </a:endParaRPr>
          </a:p>
          <a:p>
            <a:pPr marL="0" marR="0" lvl="0" indent="0" algn="l" defTabSz="4572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srgbClr val="BDD7EE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with buying and selling a product or service. The activities of a company with buying and selling a product or service. 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BDD7E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xmlns="" id="{03DB820A-102B-4DB5-AE1E-A2C1088AD54F}"/>
              </a:ext>
            </a:extLst>
          </p:cNvPr>
          <p:cNvSpPr txBox="1"/>
          <p:nvPr/>
        </p:nvSpPr>
        <p:spPr>
          <a:xfrm>
            <a:off x="6456679" y="3126339"/>
            <a:ext cx="2117395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+mn-lt"/>
              </a:rPr>
              <a:t>论坛推广</a:t>
            </a:r>
            <a:endParaRPr kumimoji="0" lang="en-US" altLang="zh-CN" sz="1500" b="0" i="0" u="none" strike="noStrike" kern="20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88900">
                  <a:srgbClr val="5291C0">
                    <a:alpha val="38000"/>
                  </a:srgbClr>
                </a:glo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+mn-lt"/>
            </a:endParaRPr>
          </a:p>
          <a:p>
            <a:pPr marL="0" marR="0" lvl="0" indent="0" algn="l" defTabSz="4572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srgbClr val="BDD7EE"/>
                </a:solidFill>
                <a:effectLst/>
                <a:uLnTx/>
                <a:uFillTx/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with buying and selling a product or service. The activities of a company with buying and selling a product or service. 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BDD7E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0AFB68C1-FF08-446E-BB49-20ACE07E0CD0}"/>
              </a:ext>
            </a:extLst>
          </p:cNvPr>
          <p:cNvGrpSpPr/>
          <p:nvPr/>
        </p:nvGrpSpPr>
        <p:grpSpPr>
          <a:xfrm>
            <a:off x="4097843" y="2853720"/>
            <a:ext cx="1283561" cy="1283561"/>
            <a:chOff x="4097843" y="2853720"/>
            <a:chExt cx="1283561" cy="1283561"/>
          </a:xfrm>
        </p:grpSpPr>
        <p:sp>
          <p:nvSpPr>
            <p:cNvPr id="25" name="任意多边形 9">
              <a:extLst>
                <a:ext uri="{FF2B5EF4-FFF2-40B4-BE49-F238E27FC236}">
                  <a16:creationId xmlns:a16="http://schemas.microsoft.com/office/drawing/2014/main" xmlns="" id="{C6CE07A8-2294-4C39-A6BA-0B252846E84E}"/>
                </a:ext>
              </a:extLst>
            </p:cNvPr>
            <p:cNvSpPr/>
            <p:nvPr/>
          </p:nvSpPr>
          <p:spPr>
            <a:xfrm>
              <a:off x="4097843" y="2853720"/>
              <a:ext cx="1283561" cy="1283561"/>
            </a:xfrm>
            <a:custGeom>
              <a:avLst/>
              <a:gdLst>
                <a:gd name="connsiteX0" fmla="*/ 1122362 w 2244725"/>
                <a:gd name="connsiteY0" fmla="*/ 0 h 2244724"/>
                <a:gd name="connsiteX1" fmla="*/ 2244725 w 2244725"/>
                <a:gd name="connsiteY1" fmla="*/ 1122362 h 2244724"/>
                <a:gd name="connsiteX2" fmla="*/ 1122362 w 2244725"/>
                <a:gd name="connsiteY2" fmla="*/ 2244724 h 2244724"/>
                <a:gd name="connsiteX3" fmla="*/ 0 w 2244725"/>
                <a:gd name="connsiteY3" fmla="*/ 1122362 h 2244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4725" h="2244724">
                  <a:moveTo>
                    <a:pt x="1122362" y="0"/>
                  </a:moveTo>
                  <a:lnTo>
                    <a:pt x="2244725" y="1122362"/>
                  </a:lnTo>
                  <a:lnTo>
                    <a:pt x="1122362" y="2244724"/>
                  </a:lnTo>
                  <a:lnTo>
                    <a:pt x="0" y="1122362"/>
                  </a:lnTo>
                  <a:close/>
                </a:path>
              </a:pathLst>
            </a:cu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5875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xmlns="" id="{7649DFBC-D6F8-4AF8-AC2F-3F8E0A62BE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8505" y="3311379"/>
              <a:ext cx="362237" cy="368243"/>
            </a:xfrm>
            <a:custGeom>
              <a:avLst/>
              <a:gdLst>
                <a:gd name="T0" fmla="*/ 159 w 1200"/>
                <a:gd name="T1" fmla="*/ 516 h 1220"/>
                <a:gd name="T2" fmla="*/ 631 w 1200"/>
                <a:gd name="T3" fmla="*/ 120 h 1220"/>
                <a:gd name="T4" fmla="*/ 695 w 1200"/>
                <a:gd name="T5" fmla="*/ 116 h 1220"/>
                <a:gd name="T6" fmla="*/ 755 w 1200"/>
                <a:gd name="T7" fmla="*/ 92 h 1220"/>
                <a:gd name="T8" fmla="*/ 1115 w 1200"/>
                <a:gd name="T9" fmla="*/ 72 h 1220"/>
                <a:gd name="T10" fmla="*/ 1131 w 1200"/>
                <a:gd name="T11" fmla="*/ 384 h 1220"/>
                <a:gd name="T12" fmla="*/ 1183 w 1200"/>
                <a:gd name="T13" fmla="*/ 692 h 1220"/>
                <a:gd name="T14" fmla="*/ 451 w 1200"/>
                <a:gd name="T15" fmla="*/ 696 h 1220"/>
                <a:gd name="T16" fmla="*/ 647 w 1200"/>
                <a:gd name="T17" fmla="*/ 916 h 1220"/>
                <a:gd name="T18" fmla="*/ 883 w 1200"/>
                <a:gd name="T19" fmla="*/ 800 h 1220"/>
                <a:gd name="T20" fmla="*/ 1163 w 1200"/>
                <a:gd name="T21" fmla="*/ 800 h 1220"/>
                <a:gd name="T22" fmla="*/ 619 w 1200"/>
                <a:gd name="T23" fmla="*/ 1140 h 1220"/>
                <a:gd name="T24" fmla="*/ 447 w 1200"/>
                <a:gd name="T25" fmla="*/ 1096 h 1220"/>
                <a:gd name="T26" fmla="*/ 63 w 1200"/>
                <a:gd name="T27" fmla="*/ 1116 h 1220"/>
                <a:gd name="T28" fmla="*/ 75 w 1200"/>
                <a:gd name="T29" fmla="*/ 800 h 1220"/>
                <a:gd name="T30" fmla="*/ 407 w 1200"/>
                <a:gd name="T31" fmla="*/ 316 h 1220"/>
                <a:gd name="T32" fmla="*/ 411 w 1200"/>
                <a:gd name="T33" fmla="*/ 308 h 1220"/>
                <a:gd name="T34" fmla="*/ 159 w 1200"/>
                <a:gd name="T35" fmla="*/ 516 h 1220"/>
                <a:gd name="T36" fmla="*/ 1143 w 1200"/>
                <a:gd name="T37" fmla="*/ 220 h 1220"/>
                <a:gd name="T38" fmla="*/ 863 w 1200"/>
                <a:gd name="T39" fmla="*/ 152 h 1220"/>
                <a:gd name="T40" fmla="*/ 1111 w 1200"/>
                <a:gd name="T41" fmla="*/ 348 h 1220"/>
                <a:gd name="T42" fmla="*/ 1143 w 1200"/>
                <a:gd name="T43" fmla="*/ 220 h 1220"/>
                <a:gd name="T44" fmla="*/ 451 w 1200"/>
                <a:gd name="T45" fmla="*/ 552 h 1220"/>
                <a:gd name="T46" fmla="*/ 895 w 1200"/>
                <a:gd name="T47" fmla="*/ 552 h 1220"/>
                <a:gd name="T48" fmla="*/ 451 w 1200"/>
                <a:gd name="T49" fmla="*/ 552 h 1220"/>
                <a:gd name="T50" fmla="*/ 123 w 1200"/>
                <a:gd name="T51" fmla="*/ 1040 h 1220"/>
                <a:gd name="T52" fmla="*/ 403 w 1200"/>
                <a:gd name="T53" fmla="*/ 1072 h 1220"/>
                <a:gd name="T54" fmla="*/ 179 w 1200"/>
                <a:gd name="T55" fmla="*/ 808 h 1220"/>
                <a:gd name="T56" fmla="*/ 123 w 1200"/>
                <a:gd name="T57" fmla="*/ 1040 h 1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00" h="1220">
                  <a:moveTo>
                    <a:pt x="159" y="516"/>
                  </a:moveTo>
                  <a:cubicBezTo>
                    <a:pt x="225" y="298"/>
                    <a:pt x="368" y="142"/>
                    <a:pt x="631" y="120"/>
                  </a:cubicBezTo>
                  <a:cubicBezTo>
                    <a:pt x="649" y="118"/>
                    <a:pt x="674" y="120"/>
                    <a:pt x="695" y="116"/>
                  </a:cubicBezTo>
                  <a:cubicBezTo>
                    <a:pt x="713" y="113"/>
                    <a:pt x="734" y="100"/>
                    <a:pt x="755" y="92"/>
                  </a:cubicBezTo>
                  <a:cubicBezTo>
                    <a:pt x="838" y="59"/>
                    <a:pt x="1022" y="0"/>
                    <a:pt x="1115" y="72"/>
                  </a:cubicBezTo>
                  <a:cubicBezTo>
                    <a:pt x="1196" y="134"/>
                    <a:pt x="1181" y="285"/>
                    <a:pt x="1131" y="384"/>
                  </a:cubicBezTo>
                  <a:cubicBezTo>
                    <a:pt x="1171" y="462"/>
                    <a:pt x="1200" y="570"/>
                    <a:pt x="1183" y="692"/>
                  </a:cubicBezTo>
                  <a:cubicBezTo>
                    <a:pt x="950" y="701"/>
                    <a:pt x="678" y="693"/>
                    <a:pt x="451" y="696"/>
                  </a:cubicBezTo>
                  <a:cubicBezTo>
                    <a:pt x="459" y="813"/>
                    <a:pt x="534" y="903"/>
                    <a:pt x="647" y="916"/>
                  </a:cubicBezTo>
                  <a:cubicBezTo>
                    <a:pt x="757" y="928"/>
                    <a:pt x="833" y="868"/>
                    <a:pt x="883" y="800"/>
                  </a:cubicBezTo>
                  <a:cubicBezTo>
                    <a:pt x="976" y="800"/>
                    <a:pt x="1070" y="800"/>
                    <a:pt x="1163" y="800"/>
                  </a:cubicBezTo>
                  <a:cubicBezTo>
                    <a:pt x="1090" y="1003"/>
                    <a:pt x="905" y="1161"/>
                    <a:pt x="619" y="1140"/>
                  </a:cubicBezTo>
                  <a:cubicBezTo>
                    <a:pt x="554" y="1135"/>
                    <a:pt x="503" y="1117"/>
                    <a:pt x="447" y="1096"/>
                  </a:cubicBezTo>
                  <a:cubicBezTo>
                    <a:pt x="353" y="1146"/>
                    <a:pt x="146" y="1220"/>
                    <a:pt x="63" y="1116"/>
                  </a:cubicBezTo>
                  <a:cubicBezTo>
                    <a:pt x="0" y="1037"/>
                    <a:pt x="41" y="894"/>
                    <a:pt x="75" y="800"/>
                  </a:cubicBezTo>
                  <a:cubicBezTo>
                    <a:pt x="145" y="610"/>
                    <a:pt x="277" y="423"/>
                    <a:pt x="407" y="316"/>
                  </a:cubicBezTo>
                  <a:cubicBezTo>
                    <a:pt x="408" y="313"/>
                    <a:pt x="411" y="312"/>
                    <a:pt x="411" y="308"/>
                  </a:cubicBezTo>
                  <a:cubicBezTo>
                    <a:pt x="308" y="359"/>
                    <a:pt x="239" y="443"/>
                    <a:pt x="159" y="516"/>
                  </a:cubicBezTo>
                  <a:close/>
                  <a:moveTo>
                    <a:pt x="1143" y="220"/>
                  </a:moveTo>
                  <a:cubicBezTo>
                    <a:pt x="1139" y="84"/>
                    <a:pt x="958" y="97"/>
                    <a:pt x="863" y="152"/>
                  </a:cubicBezTo>
                  <a:cubicBezTo>
                    <a:pt x="970" y="193"/>
                    <a:pt x="1047" y="264"/>
                    <a:pt x="1111" y="348"/>
                  </a:cubicBezTo>
                  <a:cubicBezTo>
                    <a:pt x="1125" y="305"/>
                    <a:pt x="1144" y="270"/>
                    <a:pt x="1143" y="220"/>
                  </a:cubicBezTo>
                  <a:close/>
                  <a:moveTo>
                    <a:pt x="451" y="552"/>
                  </a:moveTo>
                  <a:cubicBezTo>
                    <a:pt x="599" y="552"/>
                    <a:pt x="747" y="552"/>
                    <a:pt x="895" y="552"/>
                  </a:cubicBezTo>
                  <a:cubicBezTo>
                    <a:pt x="882" y="274"/>
                    <a:pt x="465" y="296"/>
                    <a:pt x="451" y="552"/>
                  </a:cubicBezTo>
                  <a:close/>
                  <a:moveTo>
                    <a:pt x="123" y="1040"/>
                  </a:moveTo>
                  <a:cubicBezTo>
                    <a:pt x="145" y="1163"/>
                    <a:pt x="323" y="1127"/>
                    <a:pt x="403" y="1072"/>
                  </a:cubicBezTo>
                  <a:cubicBezTo>
                    <a:pt x="298" y="1015"/>
                    <a:pt x="232" y="918"/>
                    <a:pt x="179" y="808"/>
                  </a:cubicBezTo>
                  <a:cubicBezTo>
                    <a:pt x="154" y="867"/>
                    <a:pt x="108" y="959"/>
                    <a:pt x="123" y="10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42900" dist="2032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BBC86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  <a:sym typeface="+mn-lt"/>
              </a:endParaRPr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B51CEF67-03BC-4610-A7BC-D2473EE18BD2}"/>
              </a:ext>
            </a:extLst>
          </p:cNvPr>
          <p:cNvSpPr/>
          <p:nvPr/>
        </p:nvSpPr>
        <p:spPr>
          <a:xfrm>
            <a:off x="3623498" y="391142"/>
            <a:ext cx="2594488" cy="432199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数据计算统计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C4D103D4-1333-4775-85A0-CBBE49210E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9075" y="3909588"/>
            <a:ext cx="16767727" cy="477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15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图片 112">
            <a:extLst>
              <a:ext uri="{FF2B5EF4-FFF2-40B4-BE49-F238E27FC236}">
                <a16:creationId xmlns:a16="http://schemas.microsoft.com/office/drawing/2014/main" xmlns="" id="{495242E5-5B6B-4665-84A4-ABA413373D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9144000" cy="5138928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3B40341-5EE3-4564-9B1A-C17D237212B6}"/>
              </a:ext>
            </a:extLst>
          </p:cNvPr>
          <p:cNvGrpSpPr/>
          <p:nvPr/>
        </p:nvGrpSpPr>
        <p:grpSpPr>
          <a:xfrm>
            <a:off x="1952572" y="2646669"/>
            <a:ext cx="696292" cy="696292"/>
            <a:chOff x="1952572" y="2646669"/>
            <a:chExt cx="696292" cy="696292"/>
          </a:xfrm>
        </p:grpSpPr>
        <p:sp>
          <p:nvSpPr>
            <p:cNvPr id="311" name="弧形 310"/>
            <p:cNvSpPr/>
            <p:nvPr/>
          </p:nvSpPr>
          <p:spPr>
            <a:xfrm>
              <a:off x="1952572" y="2646669"/>
              <a:ext cx="696292" cy="696292"/>
            </a:xfrm>
            <a:prstGeom prst="arc">
              <a:avLst>
                <a:gd name="adj1" fmla="val 16066760"/>
                <a:gd name="adj2" fmla="val 0"/>
              </a:avLst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2" name="弧形 311"/>
            <p:cNvSpPr/>
            <p:nvPr/>
          </p:nvSpPr>
          <p:spPr>
            <a:xfrm rot="10800000">
              <a:off x="1952572" y="2646669"/>
              <a:ext cx="696292" cy="696292"/>
            </a:xfrm>
            <a:prstGeom prst="arc">
              <a:avLst/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313" name="直接连接符 312"/>
          <p:cNvCxnSpPr>
            <a:cxnSpLocks/>
            <a:stCxn id="312" idx="2"/>
            <a:endCxn id="314" idx="6"/>
          </p:cNvCxnSpPr>
          <p:nvPr/>
        </p:nvCxnSpPr>
        <p:spPr>
          <a:xfrm flipH="1">
            <a:off x="1412444" y="2994815"/>
            <a:ext cx="540128" cy="0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19C4892-366A-443A-8942-3E7C5E94F01F}"/>
              </a:ext>
            </a:extLst>
          </p:cNvPr>
          <p:cNvGrpSpPr/>
          <p:nvPr/>
        </p:nvGrpSpPr>
        <p:grpSpPr>
          <a:xfrm>
            <a:off x="6470268" y="2646669"/>
            <a:ext cx="696292" cy="696292"/>
            <a:chOff x="6470268" y="2646669"/>
            <a:chExt cx="696292" cy="696292"/>
          </a:xfrm>
        </p:grpSpPr>
        <p:sp>
          <p:nvSpPr>
            <p:cNvPr id="315" name="弧形 314"/>
            <p:cNvSpPr/>
            <p:nvPr/>
          </p:nvSpPr>
          <p:spPr>
            <a:xfrm>
              <a:off x="6470268" y="2646669"/>
              <a:ext cx="696292" cy="696292"/>
            </a:xfrm>
            <a:prstGeom prst="arc">
              <a:avLst>
                <a:gd name="adj1" fmla="val 16070138"/>
                <a:gd name="adj2" fmla="val 0"/>
              </a:avLst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6" name="弧形 315"/>
            <p:cNvSpPr/>
            <p:nvPr/>
          </p:nvSpPr>
          <p:spPr>
            <a:xfrm rot="10800000">
              <a:off x="6470268" y="2646669"/>
              <a:ext cx="696292" cy="696292"/>
            </a:xfrm>
            <a:prstGeom prst="arc">
              <a:avLst/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317" name="直接连接符 316"/>
          <p:cNvCxnSpPr>
            <a:cxnSpLocks/>
            <a:stCxn id="316" idx="2"/>
            <a:endCxn id="318" idx="6"/>
          </p:cNvCxnSpPr>
          <p:nvPr/>
        </p:nvCxnSpPr>
        <p:spPr>
          <a:xfrm flipH="1">
            <a:off x="5930140" y="2994815"/>
            <a:ext cx="540128" cy="0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直接连接符 306"/>
          <p:cNvCxnSpPr/>
          <p:nvPr/>
        </p:nvCxnSpPr>
        <p:spPr>
          <a:xfrm flipV="1">
            <a:off x="2300718" y="2049848"/>
            <a:ext cx="0" cy="596822"/>
          </a:xfrm>
          <a:prstGeom prst="line">
            <a:avLst/>
          </a:prstGeom>
          <a:ln>
            <a:solidFill>
              <a:schemeClr val="bg1"/>
            </a:solidFill>
            <a:headEnd type="none"/>
            <a:tailEnd type="oval" w="sm" len="sm"/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直接连接符 307"/>
          <p:cNvCxnSpPr>
            <a:cxnSpLocks/>
            <a:stCxn id="311" idx="2"/>
            <a:endCxn id="305" idx="2"/>
          </p:cNvCxnSpPr>
          <p:nvPr/>
        </p:nvCxnSpPr>
        <p:spPr>
          <a:xfrm>
            <a:off x="2648864" y="2994815"/>
            <a:ext cx="564996" cy="0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直接连接符 308"/>
          <p:cNvCxnSpPr/>
          <p:nvPr/>
        </p:nvCxnSpPr>
        <p:spPr>
          <a:xfrm flipV="1">
            <a:off x="6818414" y="2049848"/>
            <a:ext cx="0" cy="596822"/>
          </a:xfrm>
          <a:prstGeom prst="line">
            <a:avLst/>
          </a:prstGeom>
          <a:ln>
            <a:solidFill>
              <a:schemeClr val="bg1"/>
            </a:solidFill>
            <a:headEnd type="none"/>
            <a:tailEnd type="oval" w="sm" len="sm"/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直接连接符 309"/>
          <p:cNvCxnSpPr>
            <a:cxnSpLocks/>
            <a:stCxn id="315" idx="2"/>
            <a:endCxn id="319" idx="2"/>
          </p:cNvCxnSpPr>
          <p:nvPr/>
        </p:nvCxnSpPr>
        <p:spPr>
          <a:xfrm>
            <a:off x="7166560" y="2994815"/>
            <a:ext cx="564996" cy="0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BB5291B-31ED-4331-9866-2C3ED8172E0C}"/>
              </a:ext>
            </a:extLst>
          </p:cNvPr>
          <p:cNvGrpSpPr/>
          <p:nvPr/>
        </p:nvGrpSpPr>
        <p:grpSpPr>
          <a:xfrm>
            <a:off x="4215522" y="2646669"/>
            <a:ext cx="696292" cy="696292"/>
            <a:chOff x="4215522" y="2646669"/>
            <a:chExt cx="696292" cy="696292"/>
          </a:xfrm>
        </p:grpSpPr>
        <p:sp>
          <p:nvSpPr>
            <p:cNvPr id="302" name="弧形 301"/>
            <p:cNvSpPr/>
            <p:nvPr/>
          </p:nvSpPr>
          <p:spPr>
            <a:xfrm>
              <a:off x="4215522" y="2646669"/>
              <a:ext cx="696292" cy="696292"/>
            </a:xfrm>
            <a:prstGeom prst="arc">
              <a:avLst/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3" name="弧形 302"/>
            <p:cNvSpPr/>
            <p:nvPr/>
          </p:nvSpPr>
          <p:spPr>
            <a:xfrm rot="10800000">
              <a:off x="4215522" y="2646669"/>
              <a:ext cx="696292" cy="696292"/>
            </a:xfrm>
            <a:prstGeom prst="arc">
              <a:avLst/>
            </a:prstGeom>
            <a:ln>
              <a:solidFill>
                <a:schemeClr val="bg1"/>
              </a:solidFill>
            </a:ln>
            <a:effectLst>
              <a:glow rad="50800">
                <a:srgbClr val="5291C0">
                  <a:alpha val="28000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304" name="直接连接符 303"/>
          <p:cNvCxnSpPr>
            <a:cxnSpLocks/>
            <a:stCxn id="303" idx="2"/>
            <a:endCxn id="305" idx="6"/>
          </p:cNvCxnSpPr>
          <p:nvPr/>
        </p:nvCxnSpPr>
        <p:spPr>
          <a:xfrm flipH="1">
            <a:off x="3675394" y="2994815"/>
            <a:ext cx="540128" cy="0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直接连接符 300"/>
          <p:cNvCxnSpPr>
            <a:cxnSpLocks/>
            <a:stCxn id="302" idx="2"/>
            <a:endCxn id="318" idx="2"/>
          </p:cNvCxnSpPr>
          <p:nvPr/>
        </p:nvCxnSpPr>
        <p:spPr>
          <a:xfrm>
            <a:off x="4911814" y="2994815"/>
            <a:ext cx="556792" cy="0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直接连接符 296"/>
          <p:cNvCxnSpPr>
            <a:stCxn id="303" idx="0"/>
          </p:cNvCxnSpPr>
          <p:nvPr/>
        </p:nvCxnSpPr>
        <p:spPr>
          <a:xfrm>
            <a:off x="4563668" y="3342961"/>
            <a:ext cx="0" cy="596822"/>
          </a:xfrm>
          <a:prstGeom prst="line">
            <a:avLst/>
          </a:prstGeom>
          <a:ln>
            <a:solidFill>
              <a:schemeClr val="bg1"/>
            </a:solidFill>
            <a:headEnd type="none" w="sm" len="sm"/>
            <a:tailEnd type="oval" w="sm" len="sm"/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0" name="文本框 289"/>
          <p:cNvSpPr txBox="1"/>
          <p:nvPr/>
        </p:nvSpPr>
        <p:spPr>
          <a:xfrm>
            <a:off x="2004464" y="2825448"/>
            <a:ext cx="745925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关键词</a:t>
            </a:r>
            <a:endParaRPr kumimoji="0" lang="en-US" altLang="zh-CN" sz="1200" b="0" i="0" u="none" strike="noStrike" kern="20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88900">
                  <a:srgbClr val="5291C0">
                    <a:alpha val="38000"/>
                  </a:srgbClr>
                </a:glo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5" name="椭圆 304"/>
          <p:cNvSpPr/>
          <p:nvPr/>
        </p:nvSpPr>
        <p:spPr>
          <a:xfrm>
            <a:off x="3213860" y="2764048"/>
            <a:ext cx="461534" cy="461534"/>
          </a:xfrm>
          <a:prstGeom prst="ellips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B</a:t>
            </a:r>
            <a:endParaRPr kumimoji="0" lang="zh-CN" altLang="en-US" sz="14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314" name="椭圆 313"/>
          <p:cNvSpPr/>
          <p:nvPr/>
        </p:nvSpPr>
        <p:spPr>
          <a:xfrm>
            <a:off x="950910" y="2764048"/>
            <a:ext cx="461534" cy="461534"/>
          </a:xfrm>
          <a:prstGeom prst="ellips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A</a:t>
            </a:r>
            <a:endParaRPr kumimoji="0" lang="zh-CN" altLang="en-US" sz="14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318" name="椭圆 317"/>
          <p:cNvSpPr/>
          <p:nvPr/>
        </p:nvSpPr>
        <p:spPr>
          <a:xfrm>
            <a:off x="5468606" y="2764048"/>
            <a:ext cx="461534" cy="461534"/>
          </a:xfrm>
          <a:prstGeom prst="ellips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C</a:t>
            </a:r>
            <a:endParaRPr kumimoji="0" lang="zh-CN" altLang="en-US" sz="14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3743F108-C766-4C96-8DF1-9680F922B9EE}"/>
              </a:ext>
            </a:extLst>
          </p:cNvPr>
          <p:cNvGrpSpPr/>
          <p:nvPr/>
        </p:nvGrpSpPr>
        <p:grpSpPr>
          <a:xfrm>
            <a:off x="4341974" y="4067672"/>
            <a:ext cx="443386" cy="443386"/>
            <a:chOff x="4341974" y="4067672"/>
            <a:chExt cx="443386" cy="443386"/>
          </a:xfrm>
        </p:grpSpPr>
        <p:sp>
          <p:nvSpPr>
            <p:cNvPr id="322" name="椭圆 321"/>
            <p:cNvSpPr/>
            <p:nvPr/>
          </p:nvSpPr>
          <p:spPr>
            <a:xfrm>
              <a:off x="4341974" y="4067672"/>
              <a:ext cx="443386" cy="443386"/>
            </a:xfrm>
            <a:prstGeom prst="ellips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  <p:grpSp>
          <p:nvGrpSpPr>
            <p:cNvPr id="268" name="Group 13"/>
            <p:cNvGrpSpPr>
              <a:grpSpLocks noChangeAspect="1"/>
            </p:cNvGrpSpPr>
            <p:nvPr/>
          </p:nvGrpSpPr>
          <p:grpSpPr bwMode="auto">
            <a:xfrm>
              <a:off x="4460443" y="4181364"/>
              <a:ext cx="211547" cy="216000"/>
              <a:chOff x="1151" y="2911"/>
              <a:chExt cx="190" cy="194"/>
            </a:xfrm>
            <a:solidFill>
              <a:schemeClr val="bg1"/>
            </a:solidFill>
          </p:grpSpPr>
          <p:sp>
            <p:nvSpPr>
              <p:cNvPr id="272" name="Freeform 15"/>
              <p:cNvSpPr>
                <a:spLocks/>
              </p:cNvSpPr>
              <p:nvPr/>
            </p:nvSpPr>
            <p:spPr bwMode="auto">
              <a:xfrm>
                <a:off x="1151" y="2911"/>
                <a:ext cx="89" cy="90"/>
              </a:xfrm>
              <a:custGeom>
                <a:avLst/>
                <a:gdLst>
                  <a:gd name="T0" fmla="*/ 37 w 37"/>
                  <a:gd name="T1" fmla="*/ 25 h 37"/>
                  <a:gd name="T2" fmla="*/ 37 w 37"/>
                  <a:gd name="T3" fmla="*/ 32 h 37"/>
                  <a:gd name="T4" fmla="*/ 32 w 37"/>
                  <a:gd name="T5" fmla="*/ 37 h 37"/>
                  <a:gd name="T6" fmla="*/ 19 w 37"/>
                  <a:gd name="T7" fmla="*/ 37 h 37"/>
                  <a:gd name="T8" fmla="*/ 4 w 37"/>
                  <a:gd name="T9" fmla="*/ 29 h 37"/>
                  <a:gd name="T10" fmla="*/ 1 w 37"/>
                  <a:gd name="T11" fmla="*/ 16 h 37"/>
                  <a:gd name="T12" fmla="*/ 10 w 37"/>
                  <a:gd name="T13" fmla="*/ 3 h 37"/>
                  <a:gd name="T14" fmla="*/ 21 w 37"/>
                  <a:gd name="T15" fmla="*/ 1 h 37"/>
                  <a:gd name="T16" fmla="*/ 34 w 37"/>
                  <a:gd name="T17" fmla="*/ 10 h 37"/>
                  <a:gd name="T18" fmla="*/ 37 w 37"/>
                  <a:gd name="T19" fmla="*/ 19 h 37"/>
                  <a:gd name="T20" fmla="*/ 37 w 37"/>
                  <a:gd name="T21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37" y="25"/>
                    </a:moveTo>
                    <a:cubicBezTo>
                      <a:pt x="37" y="27"/>
                      <a:pt x="37" y="30"/>
                      <a:pt x="37" y="32"/>
                    </a:cubicBezTo>
                    <a:cubicBezTo>
                      <a:pt x="37" y="35"/>
                      <a:pt x="35" y="37"/>
                      <a:pt x="32" y="37"/>
                    </a:cubicBezTo>
                    <a:cubicBezTo>
                      <a:pt x="28" y="37"/>
                      <a:pt x="23" y="37"/>
                      <a:pt x="19" y="37"/>
                    </a:cubicBezTo>
                    <a:cubicBezTo>
                      <a:pt x="12" y="37"/>
                      <a:pt x="7" y="34"/>
                      <a:pt x="4" y="29"/>
                    </a:cubicBezTo>
                    <a:cubicBezTo>
                      <a:pt x="1" y="25"/>
                      <a:pt x="0" y="21"/>
                      <a:pt x="1" y="16"/>
                    </a:cubicBezTo>
                    <a:cubicBezTo>
                      <a:pt x="2" y="10"/>
                      <a:pt x="5" y="6"/>
                      <a:pt x="10" y="3"/>
                    </a:cubicBezTo>
                    <a:cubicBezTo>
                      <a:pt x="13" y="1"/>
                      <a:pt x="17" y="0"/>
                      <a:pt x="21" y="1"/>
                    </a:cubicBezTo>
                    <a:cubicBezTo>
                      <a:pt x="27" y="2"/>
                      <a:pt x="31" y="5"/>
                      <a:pt x="34" y="10"/>
                    </a:cubicBezTo>
                    <a:cubicBezTo>
                      <a:pt x="36" y="13"/>
                      <a:pt x="36" y="16"/>
                      <a:pt x="37" y="19"/>
                    </a:cubicBezTo>
                    <a:cubicBezTo>
                      <a:pt x="37" y="21"/>
                      <a:pt x="37" y="23"/>
                      <a:pt x="3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3" name="Freeform 16"/>
              <p:cNvSpPr>
                <a:spLocks/>
              </p:cNvSpPr>
              <p:nvPr/>
            </p:nvSpPr>
            <p:spPr bwMode="auto">
              <a:xfrm>
                <a:off x="1151" y="3015"/>
                <a:ext cx="89" cy="87"/>
              </a:xfrm>
              <a:custGeom>
                <a:avLst/>
                <a:gdLst>
                  <a:gd name="T0" fmla="*/ 25 w 37"/>
                  <a:gd name="T1" fmla="*/ 0 h 36"/>
                  <a:gd name="T2" fmla="*/ 32 w 37"/>
                  <a:gd name="T3" fmla="*/ 0 h 36"/>
                  <a:gd name="T4" fmla="*/ 37 w 37"/>
                  <a:gd name="T5" fmla="*/ 4 h 36"/>
                  <a:gd name="T6" fmla="*/ 37 w 37"/>
                  <a:gd name="T7" fmla="*/ 18 h 36"/>
                  <a:gd name="T8" fmla="*/ 29 w 37"/>
                  <a:gd name="T9" fmla="*/ 33 h 36"/>
                  <a:gd name="T10" fmla="*/ 16 w 37"/>
                  <a:gd name="T11" fmla="*/ 36 h 36"/>
                  <a:gd name="T12" fmla="*/ 3 w 37"/>
                  <a:gd name="T13" fmla="*/ 27 h 36"/>
                  <a:gd name="T14" fmla="*/ 1 w 37"/>
                  <a:gd name="T15" fmla="*/ 15 h 36"/>
                  <a:gd name="T16" fmla="*/ 10 w 37"/>
                  <a:gd name="T17" fmla="*/ 2 h 36"/>
                  <a:gd name="T18" fmla="*/ 19 w 37"/>
                  <a:gd name="T19" fmla="*/ 0 h 36"/>
                  <a:gd name="T20" fmla="*/ 25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25" y="0"/>
                    </a:moveTo>
                    <a:cubicBezTo>
                      <a:pt x="27" y="0"/>
                      <a:pt x="30" y="0"/>
                      <a:pt x="32" y="0"/>
                    </a:cubicBezTo>
                    <a:cubicBezTo>
                      <a:pt x="35" y="0"/>
                      <a:pt x="37" y="1"/>
                      <a:pt x="37" y="4"/>
                    </a:cubicBezTo>
                    <a:cubicBezTo>
                      <a:pt x="37" y="9"/>
                      <a:pt x="37" y="13"/>
                      <a:pt x="37" y="18"/>
                    </a:cubicBezTo>
                    <a:cubicBezTo>
                      <a:pt x="36" y="24"/>
                      <a:pt x="34" y="29"/>
                      <a:pt x="29" y="33"/>
                    </a:cubicBezTo>
                    <a:cubicBezTo>
                      <a:pt x="25" y="35"/>
                      <a:pt x="20" y="36"/>
                      <a:pt x="16" y="36"/>
                    </a:cubicBezTo>
                    <a:cubicBezTo>
                      <a:pt x="10" y="35"/>
                      <a:pt x="6" y="32"/>
                      <a:pt x="3" y="27"/>
                    </a:cubicBezTo>
                    <a:cubicBezTo>
                      <a:pt x="1" y="23"/>
                      <a:pt x="0" y="19"/>
                      <a:pt x="1" y="15"/>
                    </a:cubicBezTo>
                    <a:cubicBezTo>
                      <a:pt x="2" y="9"/>
                      <a:pt x="5" y="5"/>
                      <a:pt x="10" y="2"/>
                    </a:cubicBezTo>
                    <a:cubicBezTo>
                      <a:pt x="12" y="0"/>
                      <a:pt x="16" y="0"/>
                      <a:pt x="19" y="0"/>
                    </a:cubicBezTo>
                    <a:cubicBezTo>
                      <a:pt x="21" y="0"/>
                      <a:pt x="23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4" name="Freeform 17"/>
              <p:cNvSpPr>
                <a:spLocks/>
              </p:cNvSpPr>
              <p:nvPr/>
            </p:nvSpPr>
            <p:spPr bwMode="auto">
              <a:xfrm>
                <a:off x="1252" y="3015"/>
                <a:ext cx="89" cy="90"/>
              </a:xfrm>
              <a:custGeom>
                <a:avLst/>
                <a:gdLst>
                  <a:gd name="T0" fmla="*/ 12 w 37"/>
                  <a:gd name="T1" fmla="*/ 0 h 37"/>
                  <a:gd name="T2" fmla="*/ 20 w 37"/>
                  <a:gd name="T3" fmla="*/ 0 h 37"/>
                  <a:gd name="T4" fmla="*/ 31 w 37"/>
                  <a:gd name="T5" fmla="*/ 5 h 37"/>
                  <a:gd name="T6" fmla="*/ 36 w 37"/>
                  <a:gd name="T7" fmla="*/ 20 h 37"/>
                  <a:gd name="T8" fmla="*/ 22 w 37"/>
                  <a:gd name="T9" fmla="*/ 36 h 37"/>
                  <a:gd name="T10" fmla="*/ 1 w 37"/>
                  <a:gd name="T11" fmla="*/ 23 h 37"/>
                  <a:gd name="T12" fmla="*/ 0 w 37"/>
                  <a:gd name="T13" fmla="*/ 18 h 37"/>
                  <a:gd name="T14" fmla="*/ 0 w 37"/>
                  <a:gd name="T15" fmla="*/ 4 h 37"/>
                  <a:gd name="T16" fmla="*/ 5 w 37"/>
                  <a:gd name="T17" fmla="*/ 0 h 37"/>
                  <a:gd name="T18" fmla="*/ 12 w 37"/>
                  <a:gd name="T19" fmla="*/ 0 h 37"/>
                  <a:gd name="T20" fmla="*/ 1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2" y="0"/>
                    </a:moveTo>
                    <a:cubicBezTo>
                      <a:pt x="15" y="0"/>
                      <a:pt x="17" y="0"/>
                      <a:pt x="20" y="0"/>
                    </a:cubicBezTo>
                    <a:cubicBezTo>
                      <a:pt x="24" y="0"/>
                      <a:pt x="28" y="2"/>
                      <a:pt x="31" y="5"/>
                    </a:cubicBezTo>
                    <a:cubicBezTo>
                      <a:pt x="35" y="9"/>
                      <a:pt x="37" y="14"/>
                      <a:pt x="36" y="20"/>
                    </a:cubicBezTo>
                    <a:cubicBezTo>
                      <a:pt x="36" y="28"/>
                      <a:pt x="30" y="34"/>
                      <a:pt x="22" y="36"/>
                    </a:cubicBezTo>
                    <a:cubicBezTo>
                      <a:pt x="13" y="37"/>
                      <a:pt x="4" y="32"/>
                      <a:pt x="1" y="23"/>
                    </a:cubicBezTo>
                    <a:cubicBezTo>
                      <a:pt x="1" y="21"/>
                      <a:pt x="0" y="19"/>
                      <a:pt x="0" y="18"/>
                    </a:cubicBezTo>
                    <a:cubicBezTo>
                      <a:pt x="0" y="13"/>
                      <a:pt x="0" y="9"/>
                      <a:pt x="0" y="4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7" y="0"/>
                      <a:pt x="10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5" name="Freeform 18"/>
              <p:cNvSpPr>
                <a:spLocks noEditPoints="1"/>
              </p:cNvSpPr>
              <p:nvPr/>
            </p:nvSpPr>
            <p:spPr bwMode="auto">
              <a:xfrm>
                <a:off x="1252" y="2911"/>
                <a:ext cx="89" cy="90"/>
              </a:xfrm>
              <a:custGeom>
                <a:avLst/>
                <a:gdLst>
                  <a:gd name="T0" fmla="*/ 12 w 37"/>
                  <a:gd name="T1" fmla="*/ 37 h 37"/>
                  <a:gd name="T2" fmla="*/ 5 w 37"/>
                  <a:gd name="T3" fmla="*/ 37 h 37"/>
                  <a:gd name="T4" fmla="*/ 0 w 37"/>
                  <a:gd name="T5" fmla="*/ 32 h 37"/>
                  <a:gd name="T6" fmla="*/ 0 w 37"/>
                  <a:gd name="T7" fmla="*/ 19 h 37"/>
                  <a:gd name="T8" fmla="*/ 8 w 37"/>
                  <a:gd name="T9" fmla="*/ 4 h 37"/>
                  <a:gd name="T10" fmla="*/ 21 w 37"/>
                  <a:gd name="T11" fmla="*/ 1 h 37"/>
                  <a:gd name="T12" fmla="*/ 35 w 37"/>
                  <a:gd name="T13" fmla="*/ 12 h 37"/>
                  <a:gd name="T14" fmla="*/ 34 w 37"/>
                  <a:gd name="T15" fmla="*/ 28 h 37"/>
                  <a:gd name="T16" fmla="*/ 22 w 37"/>
                  <a:gd name="T17" fmla="*/ 36 h 37"/>
                  <a:gd name="T18" fmla="*/ 18 w 37"/>
                  <a:gd name="T19" fmla="*/ 37 h 37"/>
                  <a:gd name="T20" fmla="*/ 12 w 37"/>
                  <a:gd name="T21" fmla="*/ 37 h 37"/>
                  <a:gd name="T22" fmla="*/ 7 w 37"/>
                  <a:gd name="T23" fmla="*/ 31 h 37"/>
                  <a:gd name="T24" fmla="*/ 7 w 37"/>
                  <a:gd name="T25" fmla="*/ 31 h 37"/>
                  <a:gd name="T26" fmla="*/ 18 w 37"/>
                  <a:gd name="T27" fmla="*/ 31 h 37"/>
                  <a:gd name="T28" fmla="*/ 30 w 37"/>
                  <a:gd name="T29" fmla="*/ 17 h 37"/>
                  <a:gd name="T30" fmla="*/ 16 w 37"/>
                  <a:gd name="T31" fmla="*/ 7 h 37"/>
                  <a:gd name="T32" fmla="*/ 7 w 37"/>
                  <a:gd name="T33" fmla="*/ 19 h 37"/>
                  <a:gd name="T34" fmla="*/ 7 w 37"/>
                  <a:gd name="T35" fmla="*/ 29 h 37"/>
                  <a:gd name="T36" fmla="*/ 7 w 37"/>
                  <a:gd name="T37" fmla="*/ 3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37">
                    <a:moveTo>
                      <a:pt x="12" y="37"/>
                    </a:moveTo>
                    <a:cubicBezTo>
                      <a:pt x="10" y="37"/>
                      <a:pt x="7" y="37"/>
                      <a:pt x="5" y="37"/>
                    </a:cubicBezTo>
                    <a:cubicBezTo>
                      <a:pt x="2" y="37"/>
                      <a:pt x="0" y="35"/>
                      <a:pt x="0" y="32"/>
                    </a:cubicBezTo>
                    <a:cubicBezTo>
                      <a:pt x="0" y="28"/>
                      <a:pt x="0" y="23"/>
                      <a:pt x="0" y="19"/>
                    </a:cubicBezTo>
                    <a:cubicBezTo>
                      <a:pt x="1" y="13"/>
                      <a:pt x="3" y="8"/>
                      <a:pt x="8" y="4"/>
                    </a:cubicBezTo>
                    <a:cubicBezTo>
                      <a:pt x="12" y="1"/>
                      <a:pt x="17" y="0"/>
                      <a:pt x="21" y="1"/>
                    </a:cubicBezTo>
                    <a:cubicBezTo>
                      <a:pt x="28" y="2"/>
                      <a:pt x="32" y="6"/>
                      <a:pt x="35" y="12"/>
                    </a:cubicBezTo>
                    <a:cubicBezTo>
                      <a:pt x="37" y="17"/>
                      <a:pt x="37" y="23"/>
                      <a:pt x="34" y="28"/>
                    </a:cubicBezTo>
                    <a:cubicBezTo>
                      <a:pt x="32" y="32"/>
                      <a:pt x="28" y="35"/>
                      <a:pt x="22" y="36"/>
                    </a:cubicBezTo>
                    <a:cubicBezTo>
                      <a:pt x="21" y="37"/>
                      <a:pt x="20" y="37"/>
                      <a:pt x="18" y="37"/>
                    </a:cubicBezTo>
                    <a:cubicBezTo>
                      <a:pt x="16" y="37"/>
                      <a:pt x="14" y="37"/>
                      <a:pt x="12" y="37"/>
                    </a:cubicBezTo>
                    <a:close/>
                    <a:moveTo>
                      <a:pt x="7" y="31"/>
                    </a:moveTo>
                    <a:cubicBezTo>
                      <a:pt x="7" y="31"/>
                      <a:pt x="7" y="31"/>
                      <a:pt x="7" y="31"/>
                    </a:cubicBezTo>
                    <a:cubicBezTo>
                      <a:pt x="11" y="31"/>
                      <a:pt x="15" y="31"/>
                      <a:pt x="18" y="31"/>
                    </a:cubicBezTo>
                    <a:cubicBezTo>
                      <a:pt x="26" y="30"/>
                      <a:pt x="31" y="24"/>
                      <a:pt x="30" y="17"/>
                    </a:cubicBezTo>
                    <a:cubicBezTo>
                      <a:pt x="29" y="10"/>
                      <a:pt x="23" y="6"/>
                      <a:pt x="16" y="7"/>
                    </a:cubicBezTo>
                    <a:cubicBezTo>
                      <a:pt x="11" y="8"/>
                      <a:pt x="7" y="13"/>
                      <a:pt x="7" y="19"/>
                    </a:cubicBezTo>
                    <a:cubicBezTo>
                      <a:pt x="7" y="22"/>
                      <a:pt x="7" y="26"/>
                      <a:pt x="7" y="29"/>
                    </a:cubicBezTo>
                    <a:cubicBezTo>
                      <a:pt x="7" y="29"/>
                      <a:pt x="7" y="30"/>
                      <a:pt x="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319" name="椭圆 318"/>
          <p:cNvSpPr/>
          <p:nvPr/>
        </p:nvSpPr>
        <p:spPr>
          <a:xfrm>
            <a:off x="7731556" y="2764048"/>
            <a:ext cx="461534" cy="461534"/>
          </a:xfrm>
          <a:prstGeom prst="ellips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D</a:t>
            </a:r>
            <a:endParaRPr kumimoji="0" lang="zh-CN" altLang="en-US" sz="14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12B542FA-D7BD-4222-BE1A-78351FE45BC0}"/>
              </a:ext>
            </a:extLst>
          </p:cNvPr>
          <p:cNvGrpSpPr/>
          <p:nvPr/>
        </p:nvGrpSpPr>
        <p:grpSpPr>
          <a:xfrm>
            <a:off x="2627022" y="1515800"/>
            <a:ext cx="1384480" cy="543447"/>
            <a:chOff x="2627022" y="1515800"/>
            <a:chExt cx="1384480" cy="543447"/>
          </a:xfrm>
        </p:grpSpPr>
        <p:sp>
          <p:nvSpPr>
            <p:cNvPr id="76" name="TextBox 38">
              <a:extLst>
                <a:ext uri="{FF2B5EF4-FFF2-40B4-BE49-F238E27FC236}">
                  <a16:creationId xmlns:a16="http://schemas.microsoft.com/office/drawing/2014/main" xmlns="" id="{244F67D0-5E90-4FDE-8CCD-35F8949B07B2}"/>
                </a:ext>
              </a:extLst>
            </p:cNvPr>
            <p:cNvSpPr txBox="1"/>
            <p:nvPr/>
          </p:nvSpPr>
          <p:spPr>
            <a:xfrm>
              <a:off x="2627022" y="1721526"/>
              <a:ext cx="1384480" cy="337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with buying and selling a product or service. </a:t>
              </a:r>
              <a:endParaRPr kumimoji="0" lang="zh-CN" altLang="en-US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TextBox 39">
              <a:extLst>
                <a:ext uri="{FF2B5EF4-FFF2-40B4-BE49-F238E27FC236}">
                  <a16:creationId xmlns:a16="http://schemas.microsoft.com/office/drawing/2014/main" xmlns="" id="{D89C15DB-A4EC-4FCC-85E8-B447104034A2}"/>
                </a:ext>
              </a:extLst>
            </p:cNvPr>
            <p:cNvSpPr txBox="1"/>
            <p:nvPr/>
          </p:nvSpPr>
          <p:spPr>
            <a:xfrm>
              <a:off x="2627022" y="1515800"/>
              <a:ext cx="750205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+mj-lt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20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88900">
                      <a:srgbClr val="5291C0">
                        <a:alpha val="38000"/>
                      </a:srgb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填 写 标 题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3A17F8C2-B69E-4F8A-8929-BE2D56FBE5E9}"/>
              </a:ext>
            </a:extLst>
          </p:cNvPr>
          <p:cNvGrpSpPr/>
          <p:nvPr/>
        </p:nvGrpSpPr>
        <p:grpSpPr>
          <a:xfrm>
            <a:off x="4973085" y="4070200"/>
            <a:ext cx="1401695" cy="560730"/>
            <a:chOff x="4973085" y="4070200"/>
            <a:chExt cx="1401695" cy="560730"/>
          </a:xfrm>
        </p:grpSpPr>
        <p:sp>
          <p:nvSpPr>
            <p:cNvPr id="78" name="TextBox 38">
              <a:extLst>
                <a:ext uri="{FF2B5EF4-FFF2-40B4-BE49-F238E27FC236}">
                  <a16:creationId xmlns:a16="http://schemas.microsoft.com/office/drawing/2014/main" xmlns="" id="{0FB90EFA-79EA-4D2F-A896-2A5F352A4B54}"/>
                </a:ext>
              </a:extLst>
            </p:cNvPr>
            <p:cNvSpPr txBox="1"/>
            <p:nvPr/>
          </p:nvSpPr>
          <p:spPr>
            <a:xfrm>
              <a:off x="4990300" y="4293209"/>
              <a:ext cx="1384480" cy="337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with buying and selling a product or service. </a:t>
              </a:r>
              <a:endParaRPr kumimoji="0" lang="zh-CN" altLang="en-US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xmlns="" id="{AFA3395D-79F6-41B7-A8F7-1E06F51DB44E}"/>
                </a:ext>
              </a:extLst>
            </p:cNvPr>
            <p:cNvSpPr txBox="1"/>
            <p:nvPr/>
          </p:nvSpPr>
          <p:spPr>
            <a:xfrm>
              <a:off x="4973085" y="4070200"/>
              <a:ext cx="750205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+mj-lt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20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88900">
                      <a:srgbClr val="5291C0">
                        <a:alpha val="38000"/>
                      </a:srgb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填 写 标 题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36BA64BD-A935-4E14-933F-45EA32A87BE1}"/>
              </a:ext>
            </a:extLst>
          </p:cNvPr>
          <p:cNvGrpSpPr/>
          <p:nvPr/>
        </p:nvGrpSpPr>
        <p:grpSpPr>
          <a:xfrm>
            <a:off x="7240417" y="1467533"/>
            <a:ext cx="1401695" cy="560730"/>
            <a:chOff x="7240417" y="1467533"/>
            <a:chExt cx="1401695" cy="560730"/>
          </a:xfrm>
        </p:grpSpPr>
        <p:sp>
          <p:nvSpPr>
            <p:cNvPr id="83" name="TextBox 38">
              <a:extLst>
                <a:ext uri="{FF2B5EF4-FFF2-40B4-BE49-F238E27FC236}">
                  <a16:creationId xmlns:a16="http://schemas.microsoft.com/office/drawing/2014/main" xmlns="" id="{694D4562-B737-4E9B-8436-A6F44DF614FA}"/>
                </a:ext>
              </a:extLst>
            </p:cNvPr>
            <p:cNvSpPr txBox="1"/>
            <p:nvPr/>
          </p:nvSpPr>
          <p:spPr>
            <a:xfrm>
              <a:off x="7257632" y="1690542"/>
              <a:ext cx="1384480" cy="337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with buying and selling a product or service. </a:t>
              </a:r>
              <a:endParaRPr kumimoji="0" lang="zh-CN" altLang="en-US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TextBox 39">
              <a:extLst>
                <a:ext uri="{FF2B5EF4-FFF2-40B4-BE49-F238E27FC236}">
                  <a16:creationId xmlns:a16="http://schemas.microsoft.com/office/drawing/2014/main" xmlns="" id="{A07CBA47-A768-4467-97D6-B1BDC54769A0}"/>
                </a:ext>
              </a:extLst>
            </p:cNvPr>
            <p:cNvSpPr txBox="1"/>
            <p:nvPr/>
          </p:nvSpPr>
          <p:spPr>
            <a:xfrm>
              <a:off x="7240417" y="1467533"/>
              <a:ext cx="750205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+mj-lt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20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glow rad="88900">
                      <a:srgbClr val="5291C0">
                        <a:alpha val="38000"/>
                      </a:srgb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填 写 标 题</a:t>
              </a: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0F679DE3-DDE2-4032-A4F0-1EE7FB1477AC}"/>
              </a:ext>
            </a:extLst>
          </p:cNvPr>
          <p:cNvSpPr txBox="1"/>
          <p:nvPr/>
        </p:nvSpPr>
        <p:spPr>
          <a:xfrm>
            <a:off x="4245160" y="2825448"/>
            <a:ext cx="745925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关键词</a:t>
            </a:r>
            <a:endParaRPr kumimoji="0" lang="en-US" altLang="zh-CN" sz="1200" b="0" i="0" u="none" strike="noStrike" kern="20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88900">
                  <a:srgbClr val="5291C0">
                    <a:alpha val="38000"/>
                  </a:srgbClr>
                </a:glo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06B79D07-9EA6-4AAD-A98A-7CAF85DA548D}"/>
              </a:ext>
            </a:extLst>
          </p:cNvPr>
          <p:cNvSpPr txBox="1"/>
          <p:nvPr/>
        </p:nvSpPr>
        <p:spPr>
          <a:xfrm>
            <a:off x="6536117" y="2825448"/>
            <a:ext cx="745925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关键词</a:t>
            </a:r>
            <a:endParaRPr kumimoji="0" lang="en-US" altLang="zh-CN" sz="1200" b="0" i="0" u="none" strike="noStrike" kern="20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88900">
                  <a:srgbClr val="5291C0">
                    <a:alpha val="38000"/>
                  </a:srgbClr>
                </a:glo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E6738412-6CE4-40B6-8B93-5CBEFEE1E3B4}"/>
              </a:ext>
            </a:extLst>
          </p:cNvPr>
          <p:cNvGrpSpPr/>
          <p:nvPr/>
        </p:nvGrpSpPr>
        <p:grpSpPr>
          <a:xfrm>
            <a:off x="2067784" y="1467533"/>
            <a:ext cx="465866" cy="465866"/>
            <a:chOff x="2067784" y="1467533"/>
            <a:chExt cx="465866" cy="465866"/>
          </a:xfrm>
        </p:grpSpPr>
        <p:sp>
          <p:nvSpPr>
            <p:cNvPr id="320" name="椭圆 319"/>
            <p:cNvSpPr/>
            <p:nvPr/>
          </p:nvSpPr>
          <p:spPr>
            <a:xfrm>
              <a:off x="2067784" y="1467533"/>
              <a:ext cx="465866" cy="465866"/>
            </a:xfrm>
            <a:prstGeom prst="ellips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  <p:sp>
          <p:nvSpPr>
            <p:cNvPr id="111" name="椭圆 45">
              <a:extLst>
                <a:ext uri="{FF2B5EF4-FFF2-40B4-BE49-F238E27FC236}">
                  <a16:creationId xmlns:a16="http://schemas.microsoft.com/office/drawing/2014/main" xmlns="" id="{24DF5B1C-3461-4647-9014-887DBE160CAD}"/>
                </a:ext>
              </a:extLst>
            </p:cNvPr>
            <p:cNvSpPr/>
            <p:nvPr/>
          </p:nvSpPr>
          <p:spPr>
            <a:xfrm>
              <a:off x="2192562" y="1552163"/>
              <a:ext cx="216312" cy="258276"/>
            </a:xfrm>
            <a:custGeom>
              <a:avLst/>
              <a:gdLst>
                <a:gd name="connsiteX0" fmla="*/ 206816 w 281869"/>
                <a:gd name="connsiteY0" fmla="*/ 79120 h 336550"/>
                <a:gd name="connsiteX1" fmla="*/ 201524 w 281869"/>
                <a:gd name="connsiteY1" fmla="*/ 85782 h 336550"/>
                <a:gd name="connsiteX2" fmla="*/ 201524 w 281869"/>
                <a:gd name="connsiteY2" fmla="*/ 92444 h 336550"/>
                <a:gd name="connsiteX3" fmla="*/ 205493 w 281869"/>
                <a:gd name="connsiteY3" fmla="*/ 96441 h 336550"/>
                <a:gd name="connsiteX4" fmla="*/ 198878 w 281869"/>
                <a:gd name="connsiteY4" fmla="*/ 133748 h 336550"/>
                <a:gd name="connsiteX5" fmla="*/ 198878 w 281869"/>
                <a:gd name="connsiteY5" fmla="*/ 137745 h 336550"/>
                <a:gd name="connsiteX6" fmla="*/ 206816 w 281869"/>
                <a:gd name="connsiteY6" fmla="*/ 149736 h 336550"/>
                <a:gd name="connsiteX7" fmla="*/ 213430 w 281869"/>
                <a:gd name="connsiteY7" fmla="*/ 149736 h 336550"/>
                <a:gd name="connsiteX8" fmla="*/ 221368 w 281869"/>
                <a:gd name="connsiteY8" fmla="*/ 137745 h 336550"/>
                <a:gd name="connsiteX9" fmla="*/ 221368 w 281869"/>
                <a:gd name="connsiteY9" fmla="*/ 133748 h 336550"/>
                <a:gd name="connsiteX10" fmla="*/ 214753 w 281869"/>
                <a:gd name="connsiteY10" fmla="*/ 96441 h 336550"/>
                <a:gd name="connsiteX11" fmla="*/ 220045 w 281869"/>
                <a:gd name="connsiteY11" fmla="*/ 92444 h 336550"/>
                <a:gd name="connsiteX12" fmla="*/ 220045 w 281869"/>
                <a:gd name="connsiteY12" fmla="*/ 85782 h 336550"/>
                <a:gd name="connsiteX13" fmla="*/ 213430 w 281869"/>
                <a:gd name="connsiteY13" fmla="*/ 79120 h 336550"/>
                <a:gd name="connsiteX14" fmla="*/ 206816 w 281869"/>
                <a:gd name="connsiteY14" fmla="*/ 79120 h 336550"/>
                <a:gd name="connsiteX15" fmla="*/ 68439 w 281869"/>
                <a:gd name="connsiteY15" fmla="*/ 79120 h 336550"/>
                <a:gd name="connsiteX16" fmla="*/ 61824 w 281869"/>
                <a:gd name="connsiteY16" fmla="*/ 85782 h 336550"/>
                <a:gd name="connsiteX17" fmla="*/ 61824 w 281869"/>
                <a:gd name="connsiteY17" fmla="*/ 92444 h 336550"/>
                <a:gd name="connsiteX18" fmla="*/ 67116 w 281869"/>
                <a:gd name="connsiteY18" fmla="*/ 96441 h 336550"/>
                <a:gd name="connsiteX19" fmla="*/ 60501 w 281869"/>
                <a:gd name="connsiteY19" fmla="*/ 133748 h 336550"/>
                <a:gd name="connsiteX20" fmla="*/ 60501 w 281869"/>
                <a:gd name="connsiteY20" fmla="*/ 137745 h 336550"/>
                <a:gd name="connsiteX21" fmla="*/ 68439 w 281869"/>
                <a:gd name="connsiteY21" fmla="*/ 149736 h 336550"/>
                <a:gd name="connsiteX22" fmla="*/ 75053 w 281869"/>
                <a:gd name="connsiteY22" fmla="*/ 149736 h 336550"/>
                <a:gd name="connsiteX23" fmla="*/ 82991 w 281869"/>
                <a:gd name="connsiteY23" fmla="*/ 137745 h 336550"/>
                <a:gd name="connsiteX24" fmla="*/ 82991 w 281869"/>
                <a:gd name="connsiteY24" fmla="*/ 133748 h 336550"/>
                <a:gd name="connsiteX25" fmla="*/ 76376 w 281869"/>
                <a:gd name="connsiteY25" fmla="*/ 96441 h 336550"/>
                <a:gd name="connsiteX26" fmla="*/ 80345 w 281869"/>
                <a:gd name="connsiteY26" fmla="*/ 92444 h 336550"/>
                <a:gd name="connsiteX27" fmla="*/ 80345 w 281869"/>
                <a:gd name="connsiteY27" fmla="*/ 85782 h 336550"/>
                <a:gd name="connsiteX28" fmla="*/ 75053 w 281869"/>
                <a:gd name="connsiteY28" fmla="*/ 79120 h 336550"/>
                <a:gd name="connsiteX29" fmla="*/ 68439 w 281869"/>
                <a:gd name="connsiteY29" fmla="*/ 79120 h 336550"/>
                <a:gd name="connsiteX30" fmla="*/ 21218 w 281869"/>
                <a:gd name="connsiteY30" fmla="*/ 69850 h 336550"/>
                <a:gd name="connsiteX31" fmla="*/ 121201 w 281869"/>
                <a:gd name="connsiteY31" fmla="*/ 69850 h 336550"/>
                <a:gd name="connsiteX32" fmla="*/ 135672 w 281869"/>
                <a:gd name="connsiteY32" fmla="*/ 83053 h 336550"/>
                <a:gd name="connsiteX33" fmla="*/ 140934 w 281869"/>
                <a:gd name="connsiteY33" fmla="*/ 113420 h 336550"/>
                <a:gd name="connsiteX34" fmla="*/ 146197 w 281869"/>
                <a:gd name="connsiteY34" fmla="*/ 83053 h 336550"/>
                <a:gd name="connsiteX35" fmla="*/ 160668 w 281869"/>
                <a:gd name="connsiteY35" fmla="*/ 69850 h 336550"/>
                <a:gd name="connsiteX36" fmla="*/ 260651 w 281869"/>
                <a:gd name="connsiteY36" fmla="*/ 69850 h 336550"/>
                <a:gd name="connsiteX37" fmla="*/ 275123 w 281869"/>
                <a:gd name="connsiteY37" fmla="*/ 83053 h 336550"/>
                <a:gd name="connsiteX38" fmla="*/ 281700 w 281869"/>
                <a:gd name="connsiteY38" fmla="*/ 196599 h 336550"/>
                <a:gd name="connsiteX39" fmla="*/ 269860 w 281869"/>
                <a:gd name="connsiteY39" fmla="*/ 211122 h 336550"/>
                <a:gd name="connsiteX40" fmla="*/ 254073 w 281869"/>
                <a:gd name="connsiteY40" fmla="*/ 199239 h 336550"/>
                <a:gd name="connsiteX41" fmla="*/ 250127 w 281869"/>
                <a:gd name="connsiteY41" fmla="*/ 125303 h 336550"/>
                <a:gd name="connsiteX42" fmla="*/ 248811 w 281869"/>
                <a:gd name="connsiteY42" fmla="*/ 319386 h 336550"/>
                <a:gd name="connsiteX43" fmla="*/ 231709 w 281869"/>
                <a:gd name="connsiteY43" fmla="*/ 336550 h 336550"/>
                <a:gd name="connsiteX44" fmla="*/ 215922 w 281869"/>
                <a:gd name="connsiteY44" fmla="*/ 319386 h 336550"/>
                <a:gd name="connsiteX45" fmla="*/ 215922 w 281869"/>
                <a:gd name="connsiteY45" fmla="*/ 213762 h 336550"/>
                <a:gd name="connsiteX46" fmla="*/ 210660 w 281869"/>
                <a:gd name="connsiteY46" fmla="*/ 208481 h 336550"/>
                <a:gd name="connsiteX47" fmla="*/ 204082 w 281869"/>
                <a:gd name="connsiteY47" fmla="*/ 213762 h 336550"/>
                <a:gd name="connsiteX48" fmla="*/ 204082 w 281869"/>
                <a:gd name="connsiteY48" fmla="*/ 319386 h 336550"/>
                <a:gd name="connsiteX49" fmla="*/ 186979 w 281869"/>
                <a:gd name="connsiteY49" fmla="*/ 336550 h 336550"/>
                <a:gd name="connsiteX50" fmla="*/ 171193 w 281869"/>
                <a:gd name="connsiteY50" fmla="*/ 319386 h 336550"/>
                <a:gd name="connsiteX51" fmla="*/ 171193 w 281869"/>
                <a:gd name="connsiteY51" fmla="*/ 121342 h 336550"/>
                <a:gd name="connsiteX52" fmla="*/ 155406 w 281869"/>
                <a:gd name="connsiteY52" fmla="*/ 199239 h 336550"/>
                <a:gd name="connsiteX53" fmla="*/ 140934 w 281869"/>
                <a:gd name="connsiteY53" fmla="*/ 211122 h 336550"/>
                <a:gd name="connsiteX54" fmla="*/ 126463 w 281869"/>
                <a:gd name="connsiteY54" fmla="*/ 199239 h 336550"/>
                <a:gd name="connsiteX55" fmla="*/ 110676 w 281869"/>
                <a:gd name="connsiteY55" fmla="*/ 125303 h 336550"/>
                <a:gd name="connsiteX56" fmla="*/ 110676 w 281869"/>
                <a:gd name="connsiteY56" fmla="*/ 319386 h 336550"/>
                <a:gd name="connsiteX57" fmla="*/ 93574 w 281869"/>
                <a:gd name="connsiteY57" fmla="*/ 336550 h 336550"/>
                <a:gd name="connsiteX58" fmla="*/ 77787 w 281869"/>
                <a:gd name="connsiteY58" fmla="*/ 319386 h 336550"/>
                <a:gd name="connsiteX59" fmla="*/ 77787 w 281869"/>
                <a:gd name="connsiteY59" fmla="*/ 213762 h 336550"/>
                <a:gd name="connsiteX60" fmla="*/ 71209 w 281869"/>
                <a:gd name="connsiteY60" fmla="*/ 208481 h 336550"/>
                <a:gd name="connsiteX61" fmla="*/ 65947 w 281869"/>
                <a:gd name="connsiteY61" fmla="*/ 213762 h 336550"/>
                <a:gd name="connsiteX62" fmla="*/ 65947 w 281869"/>
                <a:gd name="connsiteY62" fmla="*/ 319386 h 336550"/>
                <a:gd name="connsiteX63" fmla="*/ 48845 w 281869"/>
                <a:gd name="connsiteY63" fmla="*/ 336550 h 336550"/>
                <a:gd name="connsiteX64" fmla="*/ 33058 w 281869"/>
                <a:gd name="connsiteY64" fmla="*/ 319386 h 336550"/>
                <a:gd name="connsiteX65" fmla="*/ 33058 w 281869"/>
                <a:gd name="connsiteY65" fmla="*/ 121342 h 336550"/>
                <a:gd name="connsiteX66" fmla="*/ 27796 w 281869"/>
                <a:gd name="connsiteY66" fmla="*/ 199239 h 336550"/>
                <a:gd name="connsiteX67" fmla="*/ 12009 w 281869"/>
                <a:gd name="connsiteY67" fmla="*/ 211122 h 336550"/>
                <a:gd name="connsiteX68" fmla="*/ 169 w 281869"/>
                <a:gd name="connsiteY68" fmla="*/ 196599 h 336550"/>
                <a:gd name="connsiteX69" fmla="*/ 6746 w 281869"/>
                <a:gd name="connsiteY69" fmla="*/ 83053 h 336550"/>
                <a:gd name="connsiteX70" fmla="*/ 21218 w 281869"/>
                <a:gd name="connsiteY70" fmla="*/ 69850 h 336550"/>
                <a:gd name="connsiteX71" fmla="*/ 210785 w 281869"/>
                <a:gd name="connsiteY71" fmla="*/ 0 h 336550"/>
                <a:gd name="connsiteX72" fmla="*/ 241742 w 281869"/>
                <a:gd name="connsiteY72" fmla="*/ 30163 h 336550"/>
                <a:gd name="connsiteX73" fmla="*/ 210785 w 281869"/>
                <a:gd name="connsiteY73" fmla="*/ 60326 h 336550"/>
                <a:gd name="connsiteX74" fmla="*/ 179828 w 281869"/>
                <a:gd name="connsiteY74" fmla="*/ 30163 h 336550"/>
                <a:gd name="connsiteX75" fmla="*/ 210785 w 281869"/>
                <a:gd name="connsiteY75" fmla="*/ 0 h 336550"/>
                <a:gd name="connsiteX76" fmla="*/ 71085 w 281869"/>
                <a:gd name="connsiteY76" fmla="*/ 0 h 336550"/>
                <a:gd name="connsiteX77" fmla="*/ 102042 w 281869"/>
                <a:gd name="connsiteY77" fmla="*/ 30163 h 336550"/>
                <a:gd name="connsiteX78" fmla="*/ 71085 w 281869"/>
                <a:gd name="connsiteY78" fmla="*/ 60326 h 336550"/>
                <a:gd name="connsiteX79" fmla="*/ 40128 w 281869"/>
                <a:gd name="connsiteY79" fmla="*/ 30163 h 336550"/>
                <a:gd name="connsiteX80" fmla="*/ 71085 w 281869"/>
                <a:gd name="connsiteY8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281869" h="336550">
                  <a:moveTo>
                    <a:pt x="206816" y="79120"/>
                  </a:moveTo>
                  <a:cubicBezTo>
                    <a:pt x="206816" y="79120"/>
                    <a:pt x="206816" y="79120"/>
                    <a:pt x="201524" y="85782"/>
                  </a:cubicBezTo>
                  <a:cubicBezTo>
                    <a:pt x="198878" y="88447"/>
                    <a:pt x="198878" y="89779"/>
                    <a:pt x="201524" y="92444"/>
                  </a:cubicBezTo>
                  <a:cubicBezTo>
                    <a:pt x="201524" y="92444"/>
                    <a:pt x="201524" y="92444"/>
                    <a:pt x="205493" y="96441"/>
                  </a:cubicBezTo>
                  <a:cubicBezTo>
                    <a:pt x="205493" y="96441"/>
                    <a:pt x="205493" y="96441"/>
                    <a:pt x="198878" y="133748"/>
                  </a:cubicBezTo>
                  <a:cubicBezTo>
                    <a:pt x="198878" y="135080"/>
                    <a:pt x="198878" y="136413"/>
                    <a:pt x="198878" y="137745"/>
                  </a:cubicBezTo>
                  <a:cubicBezTo>
                    <a:pt x="198878" y="137745"/>
                    <a:pt x="198878" y="137745"/>
                    <a:pt x="206816" y="149736"/>
                  </a:cubicBezTo>
                  <a:cubicBezTo>
                    <a:pt x="208139" y="152401"/>
                    <a:pt x="212107" y="152401"/>
                    <a:pt x="213430" y="149736"/>
                  </a:cubicBezTo>
                  <a:cubicBezTo>
                    <a:pt x="213430" y="149736"/>
                    <a:pt x="213430" y="149736"/>
                    <a:pt x="221368" y="137745"/>
                  </a:cubicBezTo>
                  <a:cubicBezTo>
                    <a:pt x="222691" y="136413"/>
                    <a:pt x="222691" y="135080"/>
                    <a:pt x="221368" y="133748"/>
                  </a:cubicBezTo>
                  <a:cubicBezTo>
                    <a:pt x="221368" y="133748"/>
                    <a:pt x="221368" y="133748"/>
                    <a:pt x="214753" y="96441"/>
                  </a:cubicBezTo>
                  <a:cubicBezTo>
                    <a:pt x="214753" y="96441"/>
                    <a:pt x="214753" y="96441"/>
                    <a:pt x="220045" y="92444"/>
                  </a:cubicBezTo>
                  <a:cubicBezTo>
                    <a:pt x="221368" y="89779"/>
                    <a:pt x="221368" y="88447"/>
                    <a:pt x="220045" y="85782"/>
                  </a:cubicBezTo>
                  <a:cubicBezTo>
                    <a:pt x="220045" y="85782"/>
                    <a:pt x="220045" y="85782"/>
                    <a:pt x="213430" y="79120"/>
                  </a:cubicBezTo>
                  <a:cubicBezTo>
                    <a:pt x="212107" y="77788"/>
                    <a:pt x="209462" y="77788"/>
                    <a:pt x="206816" y="79120"/>
                  </a:cubicBezTo>
                  <a:close/>
                  <a:moveTo>
                    <a:pt x="68439" y="79120"/>
                  </a:moveTo>
                  <a:cubicBezTo>
                    <a:pt x="68439" y="79120"/>
                    <a:pt x="68439" y="79120"/>
                    <a:pt x="61824" y="85782"/>
                  </a:cubicBezTo>
                  <a:cubicBezTo>
                    <a:pt x="60501" y="88447"/>
                    <a:pt x="60501" y="89779"/>
                    <a:pt x="61824" y="92444"/>
                  </a:cubicBezTo>
                  <a:cubicBezTo>
                    <a:pt x="61824" y="92444"/>
                    <a:pt x="61824" y="92444"/>
                    <a:pt x="67116" y="96441"/>
                  </a:cubicBezTo>
                  <a:cubicBezTo>
                    <a:pt x="67116" y="96441"/>
                    <a:pt x="67116" y="96441"/>
                    <a:pt x="60501" y="133748"/>
                  </a:cubicBezTo>
                  <a:cubicBezTo>
                    <a:pt x="59178" y="135080"/>
                    <a:pt x="59178" y="136413"/>
                    <a:pt x="60501" y="137745"/>
                  </a:cubicBezTo>
                  <a:cubicBezTo>
                    <a:pt x="60501" y="137745"/>
                    <a:pt x="60501" y="137745"/>
                    <a:pt x="68439" y="149736"/>
                  </a:cubicBezTo>
                  <a:cubicBezTo>
                    <a:pt x="69762" y="152401"/>
                    <a:pt x="73730" y="152401"/>
                    <a:pt x="75053" y="149736"/>
                  </a:cubicBezTo>
                  <a:cubicBezTo>
                    <a:pt x="75053" y="149736"/>
                    <a:pt x="75053" y="149736"/>
                    <a:pt x="82991" y="137745"/>
                  </a:cubicBezTo>
                  <a:cubicBezTo>
                    <a:pt x="82991" y="136413"/>
                    <a:pt x="82991" y="135080"/>
                    <a:pt x="82991" y="133748"/>
                  </a:cubicBezTo>
                  <a:cubicBezTo>
                    <a:pt x="82991" y="133748"/>
                    <a:pt x="82991" y="133748"/>
                    <a:pt x="76376" y="96441"/>
                  </a:cubicBezTo>
                  <a:cubicBezTo>
                    <a:pt x="76376" y="96441"/>
                    <a:pt x="76376" y="96441"/>
                    <a:pt x="80345" y="92444"/>
                  </a:cubicBezTo>
                  <a:cubicBezTo>
                    <a:pt x="82991" y="89779"/>
                    <a:pt x="82991" y="88447"/>
                    <a:pt x="80345" y="85782"/>
                  </a:cubicBezTo>
                  <a:cubicBezTo>
                    <a:pt x="80345" y="85782"/>
                    <a:pt x="80345" y="85782"/>
                    <a:pt x="75053" y="79120"/>
                  </a:cubicBezTo>
                  <a:cubicBezTo>
                    <a:pt x="72407" y="77788"/>
                    <a:pt x="69762" y="77788"/>
                    <a:pt x="68439" y="79120"/>
                  </a:cubicBezTo>
                  <a:close/>
                  <a:moveTo>
                    <a:pt x="21218" y="69850"/>
                  </a:moveTo>
                  <a:cubicBezTo>
                    <a:pt x="21218" y="69850"/>
                    <a:pt x="21218" y="69850"/>
                    <a:pt x="121201" y="69850"/>
                  </a:cubicBezTo>
                  <a:cubicBezTo>
                    <a:pt x="129094" y="69850"/>
                    <a:pt x="135672" y="76451"/>
                    <a:pt x="135672" y="83053"/>
                  </a:cubicBezTo>
                  <a:cubicBezTo>
                    <a:pt x="135672" y="83053"/>
                    <a:pt x="135672" y="83053"/>
                    <a:pt x="140934" y="113420"/>
                  </a:cubicBezTo>
                  <a:cubicBezTo>
                    <a:pt x="140934" y="113420"/>
                    <a:pt x="140934" y="113420"/>
                    <a:pt x="146197" y="83053"/>
                  </a:cubicBezTo>
                  <a:cubicBezTo>
                    <a:pt x="146197" y="76451"/>
                    <a:pt x="152775" y="69850"/>
                    <a:pt x="160668" y="69850"/>
                  </a:cubicBezTo>
                  <a:cubicBezTo>
                    <a:pt x="160668" y="69850"/>
                    <a:pt x="160668" y="69850"/>
                    <a:pt x="260651" y="69850"/>
                  </a:cubicBezTo>
                  <a:cubicBezTo>
                    <a:pt x="267229" y="69850"/>
                    <a:pt x="273807" y="76451"/>
                    <a:pt x="275123" y="83053"/>
                  </a:cubicBezTo>
                  <a:cubicBezTo>
                    <a:pt x="275123" y="83053"/>
                    <a:pt x="275123" y="83053"/>
                    <a:pt x="281700" y="196599"/>
                  </a:cubicBezTo>
                  <a:cubicBezTo>
                    <a:pt x="283016" y="204520"/>
                    <a:pt x="276438" y="211122"/>
                    <a:pt x="269860" y="211122"/>
                  </a:cubicBezTo>
                  <a:cubicBezTo>
                    <a:pt x="261967" y="212442"/>
                    <a:pt x="255389" y="205841"/>
                    <a:pt x="254073" y="199239"/>
                  </a:cubicBezTo>
                  <a:cubicBezTo>
                    <a:pt x="254073" y="199239"/>
                    <a:pt x="254073" y="199239"/>
                    <a:pt x="250127" y="125303"/>
                  </a:cubicBezTo>
                  <a:cubicBezTo>
                    <a:pt x="250127" y="125303"/>
                    <a:pt x="250127" y="125303"/>
                    <a:pt x="248811" y="319386"/>
                  </a:cubicBezTo>
                  <a:cubicBezTo>
                    <a:pt x="248811" y="329949"/>
                    <a:pt x="240918" y="336550"/>
                    <a:pt x="231709" y="336550"/>
                  </a:cubicBezTo>
                  <a:cubicBezTo>
                    <a:pt x="222500" y="336550"/>
                    <a:pt x="215922" y="328628"/>
                    <a:pt x="215922" y="319386"/>
                  </a:cubicBezTo>
                  <a:cubicBezTo>
                    <a:pt x="215922" y="319386"/>
                    <a:pt x="215922" y="319386"/>
                    <a:pt x="215922" y="213762"/>
                  </a:cubicBezTo>
                  <a:cubicBezTo>
                    <a:pt x="215922" y="211122"/>
                    <a:pt x="213291" y="208481"/>
                    <a:pt x="210660" y="208481"/>
                  </a:cubicBezTo>
                  <a:cubicBezTo>
                    <a:pt x="206713" y="208481"/>
                    <a:pt x="204082" y="211122"/>
                    <a:pt x="204082" y="213762"/>
                  </a:cubicBezTo>
                  <a:cubicBezTo>
                    <a:pt x="204082" y="213762"/>
                    <a:pt x="204082" y="213762"/>
                    <a:pt x="204082" y="319386"/>
                  </a:cubicBezTo>
                  <a:cubicBezTo>
                    <a:pt x="204082" y="329949"/>
                    <a:pt x="196188" y="336550"/>
                    <a:pt x="186979" y="336550"/>
                  </a:cubicBezTo>
                  <a:cubicBezTo>
                    <a:pt x="177770" y="336550"/>
                    <a:pt x="171193" y="328628"/>
                    <a:pt x="171193" y="319386"/>
                  </a:cubicBezTo>
                  <a:cubicBezTo>
                    <a:pt x="171193" y="319386"/>
                    <a:pt x="171193" y="319386"/>
                    <a:pt x="171193" y="121342"/>
                  </a:cubicBezTo>
                  <a:cubicBezTo>
                    <a:pt x="171193" y="121342"/>
                    <a:pt x="171193" y="121342"/>
                    <a:pt x="155406" y="199239"/>
                  </a:cubicBezTo>
                  <a:cubicBezTo>
                    <a:pt x="154090" y="205841"/>
                    <a:pt x="148828" y="212442"/>
                    <a:pt x="140934" y="211122"/>
                  </a:cubicBezTo>
                  <a:cubicBezTo>
                    <a:pt x="133041" y="212442"/>
                    <a:pt x="127779" y="205841"/>
                    <a:pt x="126463" y="199239"/>
                  </a:cubicBezTo>
                  <a:cubicBezTo>
                    <a:pt x="126463" y="199239"/>
                    <a:pt x="126463" y="199239"/>
                    <a:pt x="110676" y="125303"/>
                  </a:cubicBezTo>
                  <a:cubicBezTo>
                    <a:pt x="110676" y="125303"/>
                    <a:pt x="110676" y="125303"/>
                    <a:pt x="110676" y="319386"/>
                  </a:cubicBezTo>
                  <a:cubicBezTo>
                    <a:pt x="110676" y="329949"/>
                    <a:pt x="102783" y="336550"/>
                    <a:pt x="93574" y="336550"/>
                  </a:cubicBezTo>
                  <a:cubicBezTo>
                    <a:pt x="84365" y="336550"/>
                    <a:pt x="77787" y="328628"/>
                    <a:pt x="77787" y="319386"/>
                  </a:cubicBezTo>
                  <a:cubicBezTo>
                    <a:pt x="77787" y="319386"/>
                    <a:pt x="77787" y="319386"/>
                    <a:pt x="77787" y="213762"/>
                  </a:cubicBezTo>
                  <a:cubicBezTo>
                    <a:pt x="77787" y="211122"/>
                    <a:pt x="75156" y="208481"/>
                    <a:pt x="71209" y="208481"/>
                  </a:cubicBezTo>
                  <a:cubicBezTo>
                    <a:pt x="68578" y="208481"/>
                    <a:pt x="65947" y="211122"/>
                    <a:pt x="65947" y="213762"/>
                  </a:cubicBezTo>
                  <a:cubicBezTo>
                    <a:pt x="65947" y="213762"/>
                    <a:pt x="65947" y="213762"/>
                    <a:pt x="65947" y="319386"/>
                  </a:cubicBezTo>
                  <a:cubicBezTo>
                    <a:pt x="65947" y="329949"/>
                    <a:pt x="58054" y="336550"/>
                    <a:pt x="48845" y="336550"/>
                  </a:cubicBezTo>
                  <a:cubicBezTo>
                    <a:pt x="39636" y="336550"/>
                    <a:pt x="33058" y="328628"/>
                    <a:pt x="33058" y="319386"/>
                  </a:cubicBezTo>
                  <a:cubicBezTo>
                    <a:pt x="33058" y="319386"/>
                    <a:pt x="33058" y="319386"/>
                    <a:pt x="33058" y="121342"/>
                  </a:cubicBezTo>
                  <a:cubicBezTo>
                    <a:pt x="33058" y="121342"/>
                    <a:pt x="33058" y="121342"/>
                    <a:pt x="27796" y="199239"/>
                  </a:cubicBezTo>
                  <a:cubicBezTo>
                    <a:pt x="26480" y="205841"/>
                    <a:pt x="19902" y="212442"/>
                    <a:pt x="12009" y="211122"/>
                  </a:cubicBezTo>
                  <a:cubicBezTo>
                    <a:pt x="5431" y="211122"/>
                    <a:pt x="-1147" y="204520"/>
                    <a:pt x="169" y="196599"/>
                  </a:cubicBezTo>
                  <a:cubicBezTo>
                    <a:pt x="169" y="196599"/>
                    <a:pt x="169" y="196599"/>
                    <a:pt x="6746" y="83053"/>
                  </a:cubicBezTo>
                  <a:cubicBezTo>
                    <a:pt x="8062" y="76451"/>
                    <a:pt x="14640" y="69850"/>
                    <a:pt x="21218" y="69850"/>
                  </a:cubicBezTo>
                  <a:close/>
                  <a:moveTo>
                    <a:pt x="210785" y="0"/>
                  </a:moveTo>
                  <a:cubicBezTo>
                    <a:pt x="227882" y="0"/>
                    <a:pt x="241742" y="13504"/>
                    <a:pt x="241742" y="30163"/>
                  </a:cubicBezTo>
                  <a:cubicBezTo>
                    <a:pt x="241742" y="46822"/>
                    <a:pt x="227882" y="60326"/>
                    <a:pt x="210785" y="60326"/>
                  </a:cubicBezTo>
                  <a:cubicBezTo>
                    <a:pt x="193688" y="60326"/>
                    <a:pt x="179828" y="46822"/>
                    <a:pt x="179828" y="30163"/>
                  </a:cubicBezTo>
                  <a:cubicBezTo>
                    <a:pt x="179828" y="13504"/>
                    <a:pt x="193688" y="0"/>
                    <a:pt x="210785" y="0"/>
                  </a:cubicBezTo>
                  <a:close/>
                  <a:moveTo>
                    <a:pt x="71085" y="0"/>
                  </a:moveTo>
                  <a:cubicBezTo>
                    <a:pt x="88182" y="0"/>
                    <a:pt x="102042" y="13504"/>
                    <a:pt x="102042" y="30163"/>
                  </a:cubicBezTo>
                  <a:cubicBezTo>
                    <a:pt x="102042" y="46822"/>
                    <a:pt x="88182" y="60326"/>
                    <a:pt x="71085" y="60326"/>
                  </a:cubicBezTo>
                  <a:cubicBezTo>
                    <a:pt x="53988" y="60326"/>
                    <a:pt x="40128" y="46822"/>
                    <a:pt x="40128" y="30163"/>
                  </a:cubicBezTo>
                  <a:cubicBezTo>
                    <a:pt x="40128" y="13504"/>
                    <a:pt x="53988" y="0"/>
                    <a:pt x="71085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7CBC2D51-16E7-4FCC-9BFE-169022249A5D}"/>
              </a:ext>
            </a:extLst>
          </p:cNvPr>
          <p:cNvGrpSpPr/>
          <p:nvPr/>
        </p:nvGrpSpPr>
        <p:grpSpPr>
          <a:xfrm>
            <a:off x="6606142" y="1484406"/>
            <a:ext cx="424543" cy="412729"/>
            <a:chOff x="6606142" y="1484406"/>
            <a:chExt cx="424543" cy="412729"/>
          </a:xfrm>
        </p:grpSpPr>
        <p:sp>
          <p:nvSpPr>
            <p:cNvPr id="321" name="椭圆 320"/>
            <p:cNvSpPr/>
            <p:nvPr/>
          </p:nvSpPr>
          <p:spPr>
            <a:xfrm>
              <a:off x="6606142" y="1484406"/>
              <a:ext cx="424543" cy="412729"/>
            </a:xfrm>
            <a:prstGeom prst="ellips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  <p:sp>
          <p:nvSpPr>
            <p:cNvPr id="112" name="椭圆 46">
              <a:extLst>
                <a:ext uri="{FF2B5EF4-FFF2-40B4-BE49-F238E27FC236}">
                  <a16:creationId xmlns:a16="http://schemas.microsoft.com/office/drawing/2014/main" xmlns="" id="{5BD761F6-B436-4920-B976-D2A313DDF6C2}"/>
                </a:ext>
              </a:extLst>
            </p:cNvPr>
            <p:cNvSpPr/>
            <p:nvPr/>
          </p:nvSpPr>
          <p:spPr>
            <a:xfrm>
              <a:off x="6693162" y="1558252"/>
              <a:ext cx="258276" cy="258276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34105787-0869-4D96-B263-7A580333A63A}"/>
              </a:ext>
            </a:extLst>
          </p:cNvPr>
          <p:cNvSpPr/>
          <p:nvPr/>
        </p:nvSpPr>
        <p:spPr>
          <a:xfrm>
            <a:off x="3411078" y="307540"/>
            <a:ext cx="2594488" cy="432199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数据存取机构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A1FCAD2C-362E-4D47-966F-B0A956E4DD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9075" y="3909588"/>
            <a:ext cx="16767727" cy="477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0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8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8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2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1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00"/>
                            </p:stCondLst>
                            <p:childTnLst>
                              <p:par>
                                <p:cTn id="43" presetID="8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4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3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8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3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8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300"/>
                            </p:stCondLst>
                            <p:childTnLst>
                              <p:par>
                                <p:cTn id="1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500" fill="hold"/>
                                        <p:tgtEl>
                                          <p:spTgt spid="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" grpId="0"/>
      <p:bldP spid="305" grpId="0" animBg="1"/>
      <p:bldP spid="314" grpId="0" animBg="1"/>
      <p:bldP spid="318" grpId="0" animBg="1"/>
      <p:bldP spid="319" grpId="0" animBg="1"/>
      <p:bldP spid="85" grpId="0"/>
      <p:bldP spid="86" grpId="0"/>
      <p:bldP spid="5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6A10810E-5A0B-411E-A817-5254D05D7E1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8B88C4F-D92C-485A-936B-587F0A0C2ED1}"/>
              </a:ext>
            </a:extLst>
          </p:cNvPr>
          <p:cNvSpPr txBox="1"/>
          <p:nvPr/>
        </p:nvSpPr>
        <p:spPr>
          <a:xfrm>
            <a:off x="4029934" y="2846396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77000">
                      <a:schemeClr val="accent5">
                        <a:lumMod val="20000"/>
                        <a:lumOff val="80000"/>
                        <a:alpha val="48000"/>
                      </a:schemeClr>
                    </a:gs>
                    <a:gs pos="52000">
                      <a:srgbClr val="E8EEF8"/>
                    </a:gs>
                    <a:gs pos="0">
                      <a:schemeClr val="bg1"/>
                    </a:gs>
                    <a:gs pos="100000">
                      <a:schemeClr val="accent5">
                        <a:lumMod val="40000"/>
                        <a:lumOff val="60000"/>
                        <a:alpha val="1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254000" algn="tl" rotWithShape="0">
                    <a:srgbClr val="296BEF">
                      <a:alpha val="56000"/>
                    </a:srgbClr>
                  </a:outerShdw>
                </a:effectLst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0000">
                      <a:srgbClr val="E8EEF8"/>
                    </a:gs>
                    <a:gs pos="0">
                      <a:prstClr val="white"/>
                    </a:gs>
                    <a:gs pos="98230">
                      <a:srgbClr val="F4F7FC"/>
                    </a:gs>
                    <a:gs pos="59000">
                      <a:srgbClr val="64639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创新思维</a:t>
            </a: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367997A6-2B63-40D3-85B7-63A8402FACF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8272" y="3781425"/>
            <a:ext cx="7367455" cy="1362075"/>
          </a:xfrm>
          <a:prstGeom prst="rect">
            <a:avLst/>
          </a:prstGeom>
          <a:effectLst>
            <a:glow rad="88900">
              <a:schemeClr val="accent1">
                <a:satMod val="175000"/>
                <a:alpha val="26000"/>
              </a:schemeClr>
            </a:glow>
            <a:softEdge rad="0"/>
          </a:effectLst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2855A781-9B1F-48BB-BFB7-0C34D592AC60}"/>
              </a:ext>
            </a:extLst>
          </p:cNvPr>
          <p:cNvCxnSpPr/>
          <p:nvPr/>
        </p:nvCxnSpPr>
        <p:spPr>
          <a:xfrm>
            <a:off x="2959294" y="2709829"/>
            <a:ext cx="3886200" cy="0"/>
          </a:xfrm>
          <a:prstGeom prst="line">
            <a:avLst/>
          </a:prstGeom>
          <a:noFill/>
          <a:ln w="12700" cap="flat">
            <a:gradFill>
              <a:gsLst>
                <a:gs pos="0">
                  <a:srgbClr val="9974B4">
                    <a:alpha val="30000"/>
                  </a:srgbClr>
                </a:gs>
                <a:gs pos="36000">
                  <a:srgbClr val="9974B4"/>
                </a:gs>
                <a:gs pos="61000">
                  <a:schemeClr val="accent5">
                    <a:lumMod val="60000"/>
                    <a:lumOff val="40000"/>
                  </a:schemeClr>
                </a:gs>
                <a:gs pos="100000">
                  <a:srgbClr val="9974B4">
                    <a:alpha val="30000"/>
                  </a:srgbClr>
                </a:gs>
              </a:gsLst>
              <a:lin ang="0" scaled="0"/>
            </a:gradFill>
            <a:prstDash val="solid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56823B16-CA1A-40CF-B36A-08AAC603987A}"/>
              </a:ext>
            </a:extLst>
          </p:cNvPr>
          <p:cNvCxnSpPr/>
          <p:nvPr/>
        </p:nvCxnSpPr>
        <p:spPr>
          <a:xfrm>
            <a:off x="2959294" y="3471434"/>
            <a:ext cx="3886200" cy="0"/>
          </a:xfrm>
          <a:prstGeom prst="line">
            <a:avLst/>
          </a:prstGeom>
          <a:noFill/>
          <a:ln w="12700" cap="flat">
            <a:gradFill>
              <a:gsLst>
                <a:gs pos="0">
                  <a:srgbClr val="9974B4">
                    <a:alpha val="30000"/>
                  </a:srgbClr>
                </a:gs>
                <a:gs pos="36000">
                  <a:srgbClr val="9974B4"/>
                </a:gs>
                <a:gs pos="61000">
                  <a:schemeClr val="accent5">
                    <a:lumMod val="60000"/>
                    <a:lumOff val="40000"/>
                  </a:schemeClr>
                </a:gs>
                <a:gs pos="100000">
                  <a:srgbClr val="9974B4">
                    <a:alpha val="30000"/>
                  </a:srgbClr>
                </a:gs>
              </a:gsLst>
              <a:lin ang="0" scaled="0"/>
            </a:gradFill>
            <a:prstDash val="solid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cxnSp>
      <p:pic>
        <p:nvPicPr>
          <p:cNvPr id="8" name="2">
            <a:extLst>
              <a:ext uri="{FF2B5EF4-FFF2-40B4-BE49-F238E27FC236}">
                <a16:creationId xmlns:a16="http://schemas.microsoft.com/office/drawing/2014/main" xmlns="" id="{1A7FE215-61E9-4C75-A6E1-E908B2A371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733" y="450207"/>
            <a:ext cx="1429876" cy="2035588"/>
          </a:xfrm>
          <a:prstGeom prst="rect">
            <a:avLst/>
          </a:prstGeom>
          <a:effectLst>
            <a:outerShdw blurRad="419100" sx="102000" sy="102000" algn="ctr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24356EC9-F814-482A-A007-4ECFC77F33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9075" y="3909588"/>
            <a:ext cx="16767727" cy="477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91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4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C3B2E298-099D-4C4E-BF17-2D65CE9EBE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8" name="Freeform 5">
            <a:extLst>
              <a:ext uri="{FF2B5EF4-FFF2-40B4-BE49-F238E27FC236}">
                <a16:creationId xmlns:a16="http://schemas.microsoft.com/office/drawing/2014/main" xmlns="" id="{8ED01BE9-2102-4657-9855-F1F16301280C}"/>
              </a:ext>
            </a:extLst>
          </p:cNvPr>
          <p:cNvSpPr>
            <a:spLocks noEditPoints="1"/>
          </p:cNvSpPr>
          <p:nvPr/>
        </p:nvSpPr>
        <p:spPr bwMode="auto">
          <a:xfrm>
            <a:off x="0" y="485809"/>
            <a:ext cx="4405697" cy="3141053"/>
          </a:xfrm>
          <a:custGeom>
            <a:avLst/>
            <a:gdLst>
              <a:gd name="T0" fmla="*/ 957 w 1211"/>
              <a:gd name="T1" fmla="*/ 0 h 514"/>
              <a:gd name="T2" fmla="*/ 1211 w 1211"/>
              <a:gd name="T3" fmla="*/ 0 h 514"/>
              <a:gd name="T4" fmla="*/ 1211 w 1211"/>
              <a:gd name="T5" fmla="*/ 402 h 514"/>
              <a:gd name="T6" fmla="*/ 957 w 1211"/>
              <a:gd name="T7" fmla="*/ 402 h 514"/>
              <a:gd name="T8" fmla="*/ 957 w 1211"/>
              <a:gd name="T9" fmla="*/ 0 h 514"/>
              <a:gd name="T10" fmla="*/ 322 w 1211"/>
              <a:gd name="T11" fmla="*/ 113 h 514"/>
              <a:gd name="T12" fmla="*/ 948 w 1211"/>
              <a:gd name="T13" fmla="*/ 113 h 514"/>
              <a:gd name="T14" fmla="*/ 948 w 1211"/>
              <a:gd name="T15" fmla="*/ 514 h 514"/>
              <a:gd name="T16" fmla="*/ 322 w 1211"/>
              <a:gd name="T17" fmla="*/ 514 h 514"/>
              <a:gd name="T18" fmla="*/ 322 w 1211"/>
              <a:gd name="T19" fmla="*/ 113 h 514"/>
              <a:gd name="T20" fmla="*/ 0 w 1211"/>
              <a:gd name="T21" fmla="*/ 150 h 514"/>
              <a:gd name="T22" fmla="*/ 314 w 1211"/>
              <a:gd name="T23" fmla="*/ 150 h 514"/>
              <a:gd name="T24" fmla="*/ 314 w 1211"/>
              <a:gd name="T25" fmla="*/ 514 h 514"/>
              <a:gd name="T26" fmla="*/ 0 w 1211"/>
              <a:gd name="T27" fmla="*/ 514 h 514"/>
              <a:gd name="T28" fmla="*/ 0 w 1211"/>
              <a:gd name="T29" fmla="*/ 15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11" h="514">
                <a:moveTo>
                  <a:pt x="957" y="0"/>
                </a:moveTo>
                <a:lnTo>
                  <a:pt x="1211" y="0"/>
                </a:lnTo>
                <a:lnTo>
                  <a:pt x="1211" y="402"/>
                </a:lnTo>
                <a:lnTo>
                  <a:pt x="957" y="402"/>
                </a:lnTo>
                <a:lnTo>
                  <a:pt x="957" y="0"/>
                </a:lnTo>
                <a:close/>
                <a:moveTo>
                  <a:pt x="322" y="113"/>
                </a:moveTo>
                <a:lnTo>
                  <a:pt x="948" y="113"/>
                </a:lnTo>
                <a:lnTo>
                  <a:pt x="948" y="514"/>
                </a:lnTo>
                <a:lnTo>
                  <a:pt x="322" y="514"/>
                </a:lnTo>
                <a:lnTo>
                  <a:pt x="322" y="113"/>
                </a:lnTo>
                <a:close/>
                <a:moveTo>
                  <a:pt x="0" y="150"/>
                </a:moveTo>
                <a:lnTo>
                  <a:pt x="314" y="150"/>
                </a:lnTo>
                <a:lnTo>
                  <a:pt x="314" y="514"/>
                </a:lnTo>
                <a:lnTo>
                  <a:pt x="0" y="514"/>
                </a:lnTo>
                <a:lnTo>
                  <a:pt x="0" y="150"/>
                </a:lnTo>
                <a:close/>
              </a:path>
            </a:pathLst>
          </a:custGeom>
          <a:blipFill>
            <a:blip r:embed="rId6"/>
            <a:stretch>
              <a:fillRect l="-172" t="-2996" r="-82990" b="-1173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87AAF8C-124B-4942-ABEB-8DD91C8292C0}"/>
              </a:ext>
            </a:extLst>
          </p:cNvPr>
          <p:cNvSpPr txBox="1"/>
          <p:nvPr/>
        </p:nvSpPr>
        <p:spPr>
          <a:xfrm>
            <a:off x="5053338" y="902946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62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产品创新</a:t>
            </a:r>
          </a:p>
        </p:txBody>
      </p:sp>
      <p:sp>
        <p:nvSpPr>
          <p:cNvPr id="5" name="TextBox 21">
            <a:extLst>
              <a:ext uri="{FF2B5EF4-FFF2-40B4-BE49-F238E27FC236}">
                <a16:creationId xmlns:a16="http://schemas.microsoft.com/office/drawing/2014/main" xmlns="" id="{8C9E2C68-26DD-4A34-B2DF-83ABDB66C3B8}"/>
              </a:ext>
            </a:extLst>
          </p:cNvPr>
          <p:cNvSpPr txBox="1"/>
          <p:nvPr/>
        </p:nvSpPr>
        <p:spPr>
          <a:xfrm>
            <a:off x="5095438" y="2323494"/>
            <a:ext cx="3236389" cy="8028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40000"/>
                    <a:lumOff val="6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产品给客户及其商业模式创造同等价值的产品用户提供“大便捷”方便使用，提现产品的优略型商业价值客户端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40000"/>
                  <a:lumOff val="6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877EDCE-68FD-41B1-B63D-313888C7972B}"/>
              </a:ext>
            </a:extLst>
          </p:cNvPr>
          <p:cNvSpPr/>
          <p:nvPr/>
        </p:nvSpPr>
        <p:spPr>
          <a:xfrm>
            <a:off x="5053338" y="1579312"/>
            <a:ext cx="923330" cy="5539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Gartner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填写标题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D6888E8-33BA-4E06-BEA2-B3712263E480}"/>
              </a:ext>
            </a:extLst>
          </p:cNvPr>
          <p:cNvGrpSpPr/>
          <p:nvPr/>
        </p:nvGrpSpPr>
        <p:grpSpPr>
          <a:xfrm>
            <a:off x="5053338" y="1467829"/>
            <a:ext cx="3305266" cy="324046"/>
            <a:chOff x="-2706688" y="3143250"/>
            <a:chExt cx="5829300" cy="571500"/>
          </a:xfrm>
        </p:grpSpPr>
        <p:sp>
          <p:nvSpPr>
            <p:cNvPr id="8" name="Line 5">
              <a:extLst>
                <a:ext uri="{FF2B5EF4-FFF2-40B4-BE49-F238E27FC236}">
                  <a16:creationId xmlns:a16="http://schemas.microsoft.com/office/drawing/2014/main" xmlns="" id="{0BCA3EDC-3F14-46B1-A126-225C4E43B4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706688" y="3143250"/>
              <a:ext cx="2298700" cy="0"/>
            </a:xfrm>
            <a:prstGeom prst="line">
              <a:avLst/>
            </a:prstGeom>
            <a:noFill/>
            <a:ln w="12700" cap="flat">
              <a:solidFill>
                <a:schemeClr val="accent5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Line 6">
              <a:extLst>
                <a:ext uri="{FF2B5EF4-FFF2-40B4-BE49-F238E27FC236}">
                  <a16:creationId xmlns:a16="http://schemas.microsoft.com/office/drawing/2014/main" xmlns="" id="{A2525E27-360D-446C-A862-CB479461B2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112" y="3714750"/>
              <a:ext cx="2984500" cy="0"/>
            </a:xfrm>
            <a:prstGeom prst="line">
              <a:avLst/>
            </a:prstGeom>
            <a:noFill/>
            <a:ln w="12700" cap="flat">
              <a:solidFill>
                <a:schemeClr val="accent5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xmlns="" id="{C1E2A91B-D99D-4D94-8A4E-CD86FA038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7988" y="3143250"/>
              <a:ext cx="546100" cy="571500"/>
            </a:xfrm>
            <a:custGeom>
              <a:avLst/>
              <a:gdLst>
                <a:gd name="T0" fmla="*/ 0 w 43"/>
                <a:gd name="T1" fmla="*/ 0 h 44"/>
                <a:gd name="T2" fmla="*/ 22 w 43"/>
                <a:gd name="T3" fmla="*/ 22 h 44"/>
                <a:gd name="T4" fmla="*/ 43 w 43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44">
                  <a:moveTo>
                    <a:pt x="0" y="0"/>
                  </a:moveTo>
                  <a:cubicBezTo>
                    <a:pt x="12" y="0"/>
                    <a:pt x="22" y="10"/>
                    <a:pt x="22" y="22"/>
                  </a:cubicBezTo>
                  <a:cubicBezTo>
                    <a:pt x="22" y="34"/>
                    <a:pt x="31" y="44"/>
                    <a:pt x="43" y="44"/>
                  </a:cubicBezTo>
                </a:path>
              </a:pathLst>
            </a:custGeom>
            <a:noFill/>
            <a:ln w="12700" cap="flat">
              <a:solidFill>
                <a:schemeClr val="accent5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A4665017-78F0-4FB4-A4B9-4E29C52DFE98}"/>
              </a:ext>
            </a:extLst>
          </p:cNvPr>
          <p:cNvCxnSpPr>
            <a:cxnSpLocks/>
          </p:cNvCxnSpPr>
          <p:nvPr/>
        </p:nvCxnSpPr>
        <p:spPr>
          <a:xfrm>
            <a:off x="5122215" y="3404279"/>
            <a:ext cx="3305266" cy="0"/>
          </a:xfrm>
          <a:prstGeom prst="line">
            <a:avLst/>
          </a:prstGeom>
          <a:noFill/>
          <a:ln w="12700" cap="flat">
            <a:solidFill>
              <a:schemeClr val="accent5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圆角矩形 34">
            <a:extLst>
              <a:ext uri="{FF2B5EF4-FFF2-40B4-BE49-F238E27FC236}">
                <a16:creationId xmlns:a16="http://schemas.microsoft.com/office/drawing/2014/main" xmlns="" id="{5AC48DE8-28B1-480D-8C85-D8168355BD9E}"/>
              </a:ext>
            </a:extLst>
          </p:cNvPr>
          <p:cNvSpPr/>
          <p:nvPr/>
        </p:nvSpPr>
        <p:spPr>
          <a:xfrm>
            <a:off x="6705971" y="1518088"/>
            <a:ext cx="1652633" cy="12128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03200" sx="102000" sy="102000" algn="ctr" rotWithShape="0">
              <a:schemeClr val="accent5">
                <a:lumMod val="20000"/>
                <a:lumOff val="80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079D1D74-B21E-45E6-98D1-015FAD819E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9075" y="3909588"/>
            <a:ext cx="16767727" cy="477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9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6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6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6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88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4" grpId="0"/>
      <p:bldP spid="5" grpId="0"/>
      <p:bldP spid="6" grpId="0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6A10810E-5A0B-411E-A817-5254D05D7E1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7469421-209E-4269-9B9B-9D98C1F4A9F6}"/>
              </a:ext>
            </a:extLst>
          </p:cNvPr>
          <p:cNvSpPr txBox="1"/>
          <p:nvPr/>
        </p:nvSpPr>
        <p:spPr>
          <a:xfrm>
            <a:off x="3320197" y="1373305"/>
            <a:ext cx="3710952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77000">
                      <a:srgbClr val="71728F"/>
                    </a:gs>
                    <a:gs pos="52000">
                      <a:srgbClr val="E8EEF8"/>
                    </a:gs>
                    <a:gs pos="0">
                      <a:schemeClr val="bg1"/>
                    </a:gs>
                    <a:gs pos="100000">
                      <a:srgbClr val="464569"/>
                    </a:gs>
                  </a:gsLst>
                  <a:lin ang="5400000" scaled="1"/>
                  <a:tileRect/>
                </a:gradFill>
                <a:latin typeface="Mobitale Versalete (正文)"/>
              </a:defRPr>
            </a:lvl1pPr>
          </a:lstStyle>
          <a:p>
            <a:r>
              <a:rPr lang="en-US" altLang="zh-CN" sz="6600" dirty="0"/>
              <a:t>THANKS</a:t>
            </a:r>
            <a:endParaRPr lang="zh-CN" altLang="en-US" sz="6600" dirty="0"/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367997A6-2B63-40D3-85B7-63A8402FACF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608" y="3680570"/>
            <a:ext cx="7367455" cy="1488453"/>
          </a:xfrm>
          <a:prstGeom prst="rect">
            <a:avLst/>
          </a:prstGeom>
          <a:effectLst>
            <a:glow rad="88900">
              <a:schemeClr val="accent1">
                <a:satMod val="175000"/>
                <a:alpha val="26000"/>
              </a:schemeClr>
            </a:glow>
            <a:softEdge rad="0"/>
          </a:effectLst>
        </p:spPr>
      </p:pic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AA8A7666-586E-4A47-8A8E-7458F07BE278}"/>
              </a:ext>
            </a:extLst>
          </p:cNvPr>
          <p:cNvCxnSpPr/>
          <p:nvPr/>
        </p:nvCxnSpPr>
        <p:spPr>
          <a:xfrm>
            <a:off x="2778248" y="2467927"/>
            <a:ext cx="3886200" cy="0"/>
          </a:xfrm>
          <a:prstGeom prst="line">
            <a:avLst/>
          </a:prstGeom>
          <a:noFill/>
          <a:ln w="12700" cap="flat">
            <a:gradFill>
              <a:gsLst>
                <a:gs pos="0">
                  <a:srgbClr val="9974B4">
                    <a:alpha val="30000"/>
                  </a:srgbClr>
                </a:gs>
                <a:gs pos="36000">
                  <a:srgbClr val="9974B4"/>
                </a:gs>
                <a:gs pos="61000">
                  <a:schemeClr val="accent5">
                    <a:lumMod val="60000"/>
                    <a:lumOff val="40000"/>
                  </a:schemeClr>
                </a:gs>
                <a:gs pos="100000">
                  <a:srgbClr val="9974B4">
                    <a:alpha val="30000"/>
                  </a:srgbClr>
                </a:gs>
              </a:gsLst>
              <a:lin ang="0" scaled="0"/>
            </a:gradFill>
            <a:prstDash val="solid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DCEB62DF-F210-4DAD-B183-06D460B8D34B}"/>
              </a:ext>
            </a:extLst>
          </p:cNvPr>
          <p:cNvSpPr txBox="1"/>
          <p:nvPr/>
        </p:nvSpPr>
        <p:spPr>
          <a:xfrm>
            <a:off x="3499860" y="2657743"/>
            <a:ext cx="2442976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3200" b="0">
                <a:gradFill flip="none" rotWithShape="1">
                  <a:gsLst>
                    <a:gs pos="40000">
                      <a:srgbClr val="E8EEF8"/>
                    </a:gs>
                    <a:gs pos="0">
                      <a:schemeClr val="bg1"/>
                    </a:gs>
                    <a:gs pos="98230">
                      <a:srgbClr val="F4F7FC"/>
                    </a:gs>
                    <a:gs pos="59000">
                      <a:srgbClr val="646397"/>
                    </a:gs>
                  </a:gsLst>
                  <a:lin ang="5400000" scaled="0"/>
                  <a:tileRect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effectLst>
                  <a:glow rad="15240">
                    <a:schemeClr val="bg1">
                      <a:alpha val="77000"/>
                    </a:schemeClr>
                  </a:glow>
                </a:effectLst>
                <a:latin typeface="Mobitale Versalete (正文)"/>
              </a:rPr>
              <a:t>创新  科技   战略   双赢  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57BC8B0-C165-4F46-B1F3-D83584BC1787}"/>
              </a:ext>
            </a:extLst>
          </p:cNvPr>
          <p:cNvCxnSpPr/>
          <p:nvPr/>
        </p:nvCxnSpPr>
        <p:spPr>
          <a:xfrm>
            <a:off x="1560910" y="2868027"/>
            <a:ext cx="0" cy="376238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  <a:alpha val="40000"/>
              </a:schemeClr>
            </a:solidFill>
            <a:headEnd type="none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93A0BEC-923C-43D9-B2B6-543218D24D67}"/>
              </a:ext>
            </a:extLst>
          </p:cNvPr>
          <p:cNvCxnSpPr/>
          <p:nvPr/>
        </p:nvCxnSpPr>
        <p:spPr>
          <a:xfrm flipH="1">
            <a:off x="1125142" y="2808496"/>
            <a:ext cx="383381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  <a:alpha val="40000"/>
              </a:schemeClr>
            </a:solidFill>
            <a:headEnd type="none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836FF77-34A9-466C-BFBC-BEAB23FFCA39}"/>
              </a:ext>
            </a:extLst>
          </p:cNvPr>
          <p:cNvGrpSpPr/>
          <p:nvPr/>
        </p:nvGrpSpPr>
        <p:grpSpPr>
          <a:xfrm>
            <a:off x="7221097" y="893468"/>
            <a:ext cx="800542" cy="800540"/>
            <a:chOff x="10673275" y="1829892"/>
            <a:chExt cx="715108" cy="715108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2DE76C2-CE65-4C33-B1E3-E119D8CAB08E}"/>
                </a:ext>
              </a:extLst>
            </p:cNvPr>
            <p:cNvCxnSpPr/>
            <p:nvPr/>
          </p:nvCxnSpPr>
          <p:spPr>
            <a:xfrm>
              <a:off x="10673275" y="2187446"/>
              <a:ext cx="715108" cy="0"/>
            </a:xfrm>
            <a:prstGeom prst="line">
              <a:avLst/>
            </a:prstGeom>
            <a:ln>
              <a:solidFill>
                <a:schemeClr val="accent5">
                  <a:lumMod val="60000"/>
                  <a:lumOff val="40000"/>
                  <a:alpha val="4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06E75123-CAEB-484A-BFE1-D5E599D7DA6F}"/>
                </a:ext>
              </a:extLst>
            </p:cNvPr>
            <p:cNvCxnSpPr/>
            <p:nvPr/>
          </p:nvCxnSpPr>
          <p:spPr>
            <a:xfrm rot="16200000">
              <a:off x="10673275" y="2187446"/>
              <a:ext cx="715108" cy="0"/>
            </a:xfrm>
            <a:prstGeom prst="line">
              <a:avLst/>
            </a:prstGeom>
            <a:ln>
              <a:solidFill>
                <a:schemeClr val="accent5">
                  <a:lumMod val="60000"/>
                  <a:lumOff val="40000"/>
                  <a:alpha val="40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71C9831-EECF-433A-B7D6-EB72E310D7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9075" y="3909588"/>
            <a:ext cx="16767727" cy="477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75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7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807FACD-9D41-4BF0-BC19-A40276CF872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A4BFB69-65F9-420C-AD9F-4898C2A133F1}"/>
              </a:ext>
            </a:extLst>
          </p:cNvPr>
          <p:cNvSpPr txBox="1"/>
          <p:nvPr/>
        </p:nvSpPr>
        <p:spPr>
          <a:xfrm>
            <a:off x="2217318" y="2147020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77000">
                      <a:schemeClr val="accent5">
                        <a:lumMod val="20000"/>
                        <a:lumOff val="80000"/>
                        <a:alpha val="48000"/>
                      </a:schemeClr>
                    </a:gs>
                    <a:gs pos="52000">
                      <a:srgbClr val="E8EEF8"/>
                    </a:gs>
                    <a:gs pos="0">
                      <a:schemeClr val="bg1"/>
                    </a:gs>
                    <a:gs pos="100000">
                      <a:schemeClr val="accent5">
                        <a:lumMod val="40000"/>
                        <a:lumOff val="60000"/>
                        <a:alpha val="1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254000" algn="tl" rotWithShape="0">
                    <a:srgbClr val="296BEF">
                      <a:alpha val="56000"/>
                    </a:srgbClr>
                  </a:outerShdw>
                </a:effectLst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0000">
                      <a:srgbClr val="E8EEF8"/>
                    </a:gs>
                    <a:gs pos="0">
                      <a:prstClr val="white"/>
                    </a:gs>
                    <a:gs pos="98230">
                      <a:srgbClr val="F4F7FC"/>
                    </a:gs>
                    <a:gs pos="59000">
                      <a:srgbClr val="64639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创新思维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12A52A5-661D-4209-A5E5-FCB6F305D96C}"/>
              </a:ext>
            </a:extLst>
          </p:cNvPr>
          <p:cNvSpPr txBox="1"/>
          <p:nvPr/>
        </p:nvSpPr>
        <p:spPr>
          <a:xfrm>
            <a:off x="4445550" y="2537380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77000">
                      <a:schemeClr val="accent5">
                        <a:lumMod val="20000"/>
                        <a:lumOff val="80000"/>
                        <a:alpha val="48000"/>
                      </a:schemeClr>
                    </a:gs>
                    <a:gs pos="52000">
                      <a:srgbClr val="E8EEF8"/>
                    </a:gs>
                    <a:gs pos="0">
                      <a:schemeClr val="bg1"/>
                    </a:gs>
                    <a:gs pos="100000">
                      <a:schemeClr val="accent5">
                        <a:lumMod val="40000"/>
                        <a:lumOff val="60000"/>
                        <a:alpha val="1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254000" algn="tl" rotWithShape="0">
                    <a:srgbClr val="296BEF">
                      <a:alpha val="56000"/>
                    </a:srgbClr>
                  </a:outerShdw>
                </a:effectLst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0000">
                      <a:srgbClr val="E8EEF8"/>
                    </a:gs>
                    <a:gs pos="0">
                      <a:prstClr val="white"/>
                    </a:gs>
                    <a:gs pos="98230">
                      <a:srgbClr val="F4F7FC"/>
                    </a:gs>
                    <a:gs pos="59000">
                      <a:srgbClr val="64639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新模式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8556609F-A539-4FBE-8F99-336B303444AD}"/>
              </a:ext>
            </a:extLst>
          </p:cNvPr>
          <p:cNvSpPr txBox="1"/>
          <p:nvPr/>
        </p:nvSpPr>
        <p:spPr>
          <a:xfrm>
            <a:off x="5285209" y="1777688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77000">
                      <a:schemeClr val="accent5">
                        <a:lumMod val="20000"/>
                        <a:lumOff val="80000"/>
                        <a:alpha val="48000"/>
                      </a:schemeClr>
                    </a:gs>
                    <a:gs pos="52000">
                      <a:srgbClr val="E8EEF8"/>
                    </a:gs>
                    <a:gs pos="0">
                      <a:schemeClr val="bg1"/>
                    </a:gs>
                    <a:gs pos="100000">
                      <a:schemeClr val="accent5">
                        <a:lumMod val="40000"/>
                        <a:lumOff val="60000"/>
                        <a:alpha val="1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254000" algn="tl" rotWithShape="0">
                    <a:srgbClr val="296BEF">
                      <a:alpha val="56000"/>
                    </a:srgbClr>
                  </a:outerShdw>
                </a:effectLst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0000">
                      <a:srgbClr val="E8EEF8"/>
                    </a:gs>
                    <a:gs pos="0">
                      <a:prstClr val="white"/>
                    </a:gs>
                    <a:gs pos="98230">
                      <a:srgbClr val="F4F7FC"/>
                    </a:gs>
                    <a:gs pos="59000">
                      <a:srgbClr val="64639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云技术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39DAC097-3237-4D1E-86C9-D3E2AB8FF6B0}"/>
              </a:ext>
            </a:extLst>
          </p:cNvPr>
          <p:cNvSpPr txBox="1"/>
          <p:nvPr/>
        </p:nvSpPr>
        <p:spPr>
          <a:xfrm>
            <a:off x="6591863" y="892336"/>
            <a:ext cx="1384995" cy="55399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77000">
                      <a:schemeClr val="accent5">
                        <a:lumMod val="20000"/>
                        <a:lumOff val="80000"/>
                        <a:alpha val="48000"/>
                      </a:schemeClr>
                    </a:gs>
                    <a:gs pos="52000">
                      <a:srgbClr val="E8EEF8"/>
                    </a:gs>
                    <a:gs pos="0">
                      <a:schemeClr val="bg1"/>
                    </a:gs>
                    <a:gs pos="100000">
                      <a:schemeClr val="accent5">
                        <a:lumMod val="40000"/>
                        <a:lumOff val="60000"/>
                        <a:alpha val="1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254000" algn="tl" rotWithShape="0">
                    <a:srgbClr val="296BEF">
                      <a:alpha val="56000"/>
                    </a:srgbClr>
                  </a:outerShdw>
                </a:effectLst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0000">
                      <a:srgbClr val="E8EEF8"/>
                    </a:gs>
                    <a:gs pos="0">
                      <a:prstClr val="white"/>
                    </a:gs>
                    <a:gs pos="98230">
                      <a:srgbClr val="F4F7FC"/>
                    </a:gs>
                    <a:gs pos="59000">
                      <a:srgbClr val="64639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大数据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75C477E-717F-4E84-849C-708E51236B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29175" y="3297072"/>
            <a:ext cx="16767727" cy="477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6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8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5DAA205-D673-495B-B5CF-D45D2903AC82}"/>
              </a:ext>
            </a:extLst>
          </p:cNvPr>
          <p:cNvGrpSpPr/>
          <p:nvPr/>
        </p:nvGrpSpPr>
        <p:grpSpPr>
          <a:xfrm>
            <a:off x="746006" y="1034437"/>
            <a:ext cx="7651989" cy="3074627"/>
            <a:chOff x="253520" y="1034436"/>
            <a:chExt cx="7651989" cy="3074627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D389317-627B-45F5-AD6A-D35378DCD80E}"/>
                </a:ext>
              </a:extLst>
            </p:cNvPr>
            <p:cNvSpPr/>
            <p:nvPr/>
          </p:nvSpPr>
          <p:spPr>
            <a:xfrm>
              <a:off x="1248522" y="1034436"/>
              <a:ext cx="6656987" cy="3074627"/>
            </a:xfrm>
            <a:prstGeom prst="rect">
              <a:avLst/>
            </a:prstGeom>
            <a:noFill/>
            <a:ln w="28575">
              <a:solidFill>
                <a:srgbClr val="0BF1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EA4DD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BE896A74-08DA-45A0-BF63-34CC0A7E53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3520" y="1576747"/>
              <a:ext cx="1990003" cy="1990004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1DF9030F-6A3A-41B8-80BB-D1D1B18890F5}"/>
                </a:ext>
              </a:extLst>
            </p:cNvPr>
            <p:cNvSpPr txBox="1"/>
            <p:nvPr/>
          </p:nvSpPr>
          <p:spPr>
            <a:xfrm>
              <a:off x="3082400" y="1459361"/>
              <a:ext cx="4813078" cy="222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该模板一共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43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页，同系列模板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118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套。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BF1F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请扫描上方二维码，关注“精美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模板”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BF1F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回复“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1923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” ，获取完整版。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BF1F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118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套精美科技感对应回复“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118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BF1F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550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3FFD9D0-6976-48A8-ACFA-A7F5CEEB94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9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879E2F0-F0B8-4E9B-98C6-A638C6AD5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68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3159039B-F27B-46F3-9056-9DECA4B16B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5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B7C9262-9C54-4C20-8A14-93DD53F3C4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3270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4387809A-1B10-4F80-89E4-85CE623DB5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0033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F6CF84F-A918-4AC9-9457-D014FABFEF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731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76109FC-D827-4150-B596-F815EF2128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6826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B7F50AA-3616-4F1E-BDE3-6F8EC367E8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8714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BCC8409-8437-4423-8377-80CA720C7D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830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3645712-307F-43F6-95EA-B0B0AA47289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DFEC538-2118-4B4C-842B-82C9DEE9B707}"/>
              </a:ext>
            </a:extLst>
          </p:cNvPr>
          <p:cNvGrpSpPr/>
          <p:nvPr/>
        </p:nvGrpSpPr>
        <p:grpSpPr>
          <a:xfrm flipH="1">
            <a:off x="963792" y="3060010"/>
            <a:ext cx="1727990" cy="1400028"/>
            <a:chOff x="1424722" y="1969696"/>
            <a:chExt cx="3733432" cy="3024850"/>
          </a:xfrm>
        </p:grpSpPr>
        <p:sp>
          <p:nvSpPr>
            <p:cNvPr id="10" name="Oval 5">
              <a:extLst>
                <a:ext uri="{FF2B5EF4-FFF2-40B4-BE49-F238E27FC236}">
                  <a16:creationId xmlns:a16="http://schemas.microsoft.com/office/drawing/2014/main" xmlns="" id="{8C044923-7758-4905-B85F-BCC8A97A0D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800" y="2755268"/>
              <a:ext cx="1474582" cy="1474581"/>
            </a:xfrm>
            <a:prstGeom prst="ellipse">
              <a:avLst/>
            </a:prstGeom>
            <a:ln w="31750">
              <a:solidFill>
                <a:schemeClr val="bg1"/>
              </a:solidFill>
            </a:ln>
            <a:effectLst>
              <a:outerShdw blurRad="203200" sx="102000" sy="102000" algn="ctr" rotWithShape="0">
                <a:schemeClr val="accent5">
                  <a:lumMod val="20000"/>
                  <a:lumOff val="80000"/>
                  <a:alpha val="7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Oval 6">
              <a:extLst>
                <a:ext uri="{FF2B5EF4-FFF2-40B4-BE49-F238E27FC236}">
                  <a16:creationId xmlns:a16="http://schemas.microsoft.com/office/drawing/2014/main" xmlns="" id="{357263F9-E18D-4A64-B486-1B0BE55AF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9539" y="2649570"/>
              <a:ext cx="1663798" cy="1675542"/>
            </a:xfrm>
            <a:prstGeom prst="ellipse">
              <a:avLst/>
            </a:prstGeom>
            <a:noFill/>
            <a:ln w="12700" cap="flat">
              <a:solidFill>
                <a:schemeClr val="accent5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Oval 7">
              <a:extLst>
                <a:ext uri="{FF2B5EF4-FFF2-40B4-BE49-F238E27FC236}">
                  <a16:creationId xmlns:a16="http://schemas.microsoft.com/office/drawing/2014/main" xmlns="" id="{739535F6-85DC-42F7-8C36-1179F3FEB2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781" y="2607812"/>
              <a:ext cx="1747314" cy="1759058"/>
            </a:xfrm>
            <a:prstGeom prst="ellipse">
              <a:avLst/>
            </a:prstGeom>
            <a:noFill/>
            <a:ln w="12700" cap="flat">
              <a:solidFill>
                <a:schemeClr val="accent5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Oval 8">
              <a:extLst>
                <a:ext uri="{FF2B5EF4-FFF2-40B4-BE49-F238E27FC236}">
                  <a16:creationId xmlns:a16="http://schemas.microsoft.com/office/drawing/2014/main" xmlns="" id="{6BD85CD7-0438-47F6-A3A1-F25AE9856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2947" y="2492977"/>
              <a:ext cx="1976984" cy="1988727"/>
            </a:xfrm>
            <a:prstGeom prst="ellipse">
              <a:avLst/>
            </a:prstGeom>
            <a:noFill/>
            <a:ln w="12700" cap="flat">
              <a:solidFill>
                <a:schemeClr val="accent5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D9F7D03F-2FE0-4D80-A268-530AD111E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1552" y="4250104"/>
              <a:ext cx="1389761" cy="293612"/>
            </a:xfrm>
            <a:custGeom>
              <a:avLst/>
              <a:gdLst>
                <a:gd name="T0" fmla="*/ 0 w 133"/>
                <a:gd name="T1" fmla="*/ 0 h 28"/>
                <a:gd name="T2" fmla="*/ 66 w 133"/>
                <a:gd name="T3" fmla="*/ 28 h 28"/>
                <a:gd name="T4" fmla="*/ 133 w 133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28">
                  <a:moveTo>
                    <a:pt x="0" y="0"/>
                  </a:moveTo>
                  <a:cubicBezTo>
                    <a:pt x="17" y="17"/>
                    <a:pt x="40" y="28"/>
                    <a:pt x="66" y="28"/>
                  </a:cubicBezTo>
                  <a:cubicBezTo>
                    <a:pt x="93" y="28"/>
                    <a:pt x="116" y="17"/>
                    <a:pt x="133" y="0"/>
                  </a:cubicBezTo>
                </a:path>
              </a:pathLst>
            </a:custGeom>
            <a:ln w="76200">
              <a:solidFill>
                <a:schemeClr val="bg1"/>
              </a:solidFill>
            </a:ln>
            <a:effectLst>
              <a:outerShdw blurRad="203200" sx="102000" sy="102000" algn="ctr" rotWithShape="0">
                <a:schemeClr val="accent5">
                  <a:lumMod val="20000"/>
                  <a:lumOff val="80000"/>
                  <a:alpha val="7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xmlns="" id="{A379D067-045F-4E2B-BCF2-16759856C6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4722" y="2388582"/>
              <a:ext cx="3733432" cy="2197518"/>
            </a:xfrm>
            <a:custGeom>
              <a:avLst/>
              <a:gdLst>
                <a:gd name="T0" fmla="*/ 3 w 357"/>
                <a:gd name="T1" fmla="*/ 72 h 210"/>
                <a:gd name="T2" fmla="*/ 0 w 357"/>
                <a:gd name="T3" fmla="*/ 105 h 210"/>
                <a:gd name="T4" fmla="*/ 34 w 357"/>
                <a:gd name="T5" fmla="*/ 210 h 210"/>
                <a:gd name="T6" fmla="*/ 354 w 357"/>
                <a:gd name="T7" fmla="*/ 138 h 210"/>
                <a:gd name="T8" fmla="*/ 357 w 357"/>
                <a:gd name="T9" fmla="*/ 105 h 210"/>
                <a:gd name="T10" fmla="*/ 323 w 357"/>
                <a:gd name="T1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7" h="210">
                  <a:moveTo>
                    <a:pt x="3" y="72"/>
                  </a:moveTo>
                  <a:cubicBezTo>
                    <a:pt x="1" y="83"/>
                    <a:pt x="0" y="94"/>
                    <a:pt x="0" y="105"/>
                  </a:cubicBezTo>
                  <a:cubicBezTo>
                    <a:pt x="0" y="144"/>
                    <a:pt x="13" y="180"/>
                    <a:pt x="34" y="210"/>
                  </a:cubicBezTo>
                  <a:moveTo>
                    <a:pt x="354" y="138"/>
                  </a:moveTo>
                  <a:cubicBezTo>
                    <a:pt x="356" y="127"/>
                    <a:pt x="357" y="116"/>
                    <a:pt x="357" y="105"/>
                  </a:cubicBezTo>
                  <a:cubicBezTo>
                    <a:pt x="357" y="66"/>
                    <a:pt x="344" y="30"/>
                    <a:pt x="323" y="0"/>
                  </a:cubicBezTo>
                </a:path>
              </a:pathLst>
            </a:custGeom>
            <a:ln w="117475">
              <a:solidFill>
                <a:schemeClr val="bg1"/>
              </a:solidFill>
            </a:ln>
            <a:effectLst>
              <a:outerShdw blurRad="203200" sx="102000" sy="102000" algn="ctr" rotWithShape="0">
                <a:schemeClr val="accent5">
                  <a:lumMod val="20000"/>
                  <a:lumOff val="80000"/>
                  <a:alpha val="7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xmlns="" id="{D7DA4D83-40B5-4478-AF69-F610CEA9C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2897" y="2231989"/>
              <a:ext cx="438460" cy="438460"/>
            </a:xfrm>
            <a:custGeom>
              <a:avLst/>
              <a:gdLst>
                <a:gd name="T0" fmla="*/ 2 w 42"/>
                <a:gd name="T1" fmla="*/ 34 h 42"/>
                <a:gd name="T2" fmla="*/ 35 w 42"/>
                <a:gd name="T3" fmla="*/ 2 h 42"/>
                <a:gd name="T4" fmla="*/ 40 w 42"/>
                <a:gd name="T5" fmla="*/ 2 h 42"/>
                <a:gd name="T6" fmla="*/ 40 w 42"/>
                <a:gd name="T7" fmla="*/ 2 h 42"/>
                <a:gd name="T8" fmla="*/ 40 w 42"/>
                <a:gd name="T9" fmla="*/ 7 h 42"/>
                <a:gd name="T10" fmla="*/ 7 w 42"/>
                <a:gd name="T11" fmla="*/ 40 h 42"/>
                <a:gd name="T12" fmla="*/ 2 w 42"/>
                <a:gd name="T13" fmla="*/ 40 h 42"/>
                <a:gd name="T14" fmla="*/ 2 w 42"/>
                <a:gd name="T15" fmla="*/ 40 h 42"/>
                <a:gd name="T16" fmla="*/ 2 w 42"/>
                <a:gd name="T17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2">
                  <a:moveTo>
                    <a:pt x="2" y="34"/>
                  </a:moveTo>
                  <a:lnTo>
                    <a:pt x="35" y="2"/>
                  </a:lnTo>
                  <a:cubicBezTo>
                    <a:pt x="36" y="0"/>
                    <a:pt x="39" y="0"/>
                    <a:pt x="40" y="2"/>
                  </a:cubicBezTo>
                  <a:lnTo>
                    <a:pt x="40" y="2"/>
                  </a:lnTo>
                  <a:cubicBezTo>
                    <a:pt x="42" y="3"/>
                    <a:pt x="42" y="6"/>
                    <a:pt x="40" y="7"/>
                  </a:cubicBezTo>
                  <a:lnTo>
                    <a:pt x="7" y="40"/>
                  </a:lnTo>
                  <a:cubicBezTo>
                    <a:pt x="6" y="42"/>
                    <a:pt x="3" y="42"/>
                    <a:pt x="2" y="40"/>
                  </a:cubicBezTo>
                  <a:lnTo>
                    <a:pt x="2" y="40"/>
                  </a:lnTo>
                  <a:cubicBezTo>
                    <a:pt x="0" y="38"/>
                    <a:pt x="0" y="36"/>
                    <a:pt x="2" y="34"/>
                  </a:cubicBezTo>
                  <a:close/>
                </a:path>
              </a:pathLst>
            </a:custGeom>
            <a:ln w="12700">
              <a:solidFill>
                <a:schemeClr val="bg1"/>
              </a:solidFill>
            </a:ln>
            <a:effectLst>
              <a:outerShdw blurRad="203200" sx="102000" sy="102000" algn="ctr" rotWithShape="0">
                <a:schemeClr val="accent5">
                  <a:lumMod val="20000"/>
                  <a:lumOff val="80000"/>
                  <a:alpha val="7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xmlns="" id="{01B8C672-5D7C-4B2A-817C-FF2C502C2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2675" y="1969696"/>
              <a:ext cx="230975" cy="229669"/>
            </a:xfrm>
            <a:custGeom>
              <a:avLst/>
              <a:gdLst>
                <a:gd name="T0" fmla="*/ 2 w 22"/>
                <a:gd name="T1" fmla="*/ 14 h 22"/>
                <a:gd name="T2" fmla="*/ 15 w 22"/>
                <a:gd name="T3" fmla="*/ 2 h 22"/>
                <a:gd name="T4" fmla="*/ 20 w 22"/>
                <a:gd name="T5" fmla="*/ 2 h 22"/>
                <a:gd name="T6" fmla="*/ 20 w 22"/>
                <a:gd name="T7" fmla="*/ 2 h 22"/>
                <a:gd name="T8" fmla="*/ 20 w 22"/>
                <a:gd name="T9" fmla="*/ 7 h 22"/>
                <a:gd name="T10" fmla="*/ 7 w 22"/>
                <a:gd name="T11" fmla="*/ 20 h 22"/>
                <a:gd name="T12" fmla="*/ 2 w 22"/>
                <a:gd name="T13" fmla="*/ 20 h 22"/>
                <a:gd name="T14" fmla="*/ 2 w 22"/>
                <a:gd name="T15" fmla="*/ 20 h 22"/>
                <a:gd name="T16" fmla="*/ 2 w 22"/>
                <a:gd name="T17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" y="14"/>
                  </a:moveTo>
                  <a:lnTo>
                    <a:pt x="15" y="2"/>
                  </a:lnTo>
                  <a:cubicBezTo>
                    <a:pt x="16" y="0"/>
                    <a:pt x="19" y="0"/>
                    <a:pt x="20" y="2"/>
                  </a:cubicBezTo>
                  <a:lnTo>
                    <a:pt x="20" y="2"/>
                  </a:lnTo>
                  <a:cubicBezTo>
                    <a:pt x="22" y="3"/>
                    <a:pt x="22" y="6"/>
                    <a:pt x="20" y="7"/>
                  </a:cubicBezTo>
                  <a:lnTo>
                    <a:pt x="7" y="20"/>
                  </a:lnTo>
                  <a:cubicBezTo>
                    <a:pt x="6" y="22"/>
                    <a:pt x="3" y="22"/>
                    <a:pt x="2" y="20"/>
                  </a:cubicBezTo>
                  <a:lnTo>
                    <a:pt x="2" y="20"/>
                  </a:lnTo>
                  <a:cubicBezTo>
                    <a:pt x="0" y="18"/>
                    <a:pt x="0" y="16"/>
                    <a:pt x="2" y="14"/>
                  </a:cubicBezTo>
                  <a:close/>
                </a:path>
              </a:pathLst>
            </a:custGeom>
            <a:ln w="12700">
              <a:solidFill>
                <a:schemeClr val="bg1"/>
              </a:solidFill>
            </a:ln>
            <a:effectLst>
              <a:outerShdw blurRad="203200" sx="102000" sy="102000" algn="ctr" rotWithShape="0">
                <a:schemeClr val="accent5">
                  <a:lumMod val="20000"/>
                  <a:lumOff val="80000"/>
                  <a:alpha val="7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xmlns="" id="{9E1EDE0D-1D2D-4339-B2BE-20AB5BF8C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0971" y="4554781"/>
              <a:ext cx="438460" cy="439765"/>
            </a:xfrm>
            <a:custGeom>
              <a:avLst/>
              <a:gdLst>
                <a:gd name="T0" fmla="*/ 2 w 42"/>
                <a:gd name="T1" fmla="*/ 35 h 42"/>
                <a:gd name="T2" fmla="*/ 35 w 42"/>
                <a:gd name="T3" fmla="*/ 2 h 42"/>
                <a:gd name="T4" fmla="*/ 40 w 42"/>
                <a:gd name="T5" fmla="*/ 2 h 42"/>
                <a:gd name="T6" fmla="*/ 40 w 42"/>
                <a:gd name="T7" fmla="*/ 2 h 42"/>
                <a:gd name="T8" fmla="*/ 40 w 42"/>
                <a:gd name="T9" fmla="*/ 8 h 42"/>
                <a:gd name="T10" fmla="*/ 8 w 42"/>
                <a:gd name="T11" fmla="*/ 40 h 42"/>
                <a:gd name="T12" fmla="*/ 2 w 42"/>
                <a:gd name="T13" fmla="*/ 40 h 42"/>
                <a:gd name="T14" fmla="*/ 2 w 42"/>
                <a:gd name="T15" fmla="*/ 40 h 42"/>
                <a:gd name="T16" fmla="*/ 2 w 42"/>
                <a:gd name="T17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2">
                  <a:moveTo>
                    <a:pt x="2" y="35"/>
                  </a:moveTo>
                  <a:lnTo>
                    <a:pt x="35" y="2"/>
                  </a:lnTo>
                  <a:cubicBezTo>
                    <a:pt x="36" y="0"/>
                    <a:pt x="39" y="0"/>
                    <a:pt x="40" y="2"/>
                  </a:cubicBezTo>
                  <a:lnTo>
                    <a:pt x="40" y="2"/>
                  </a:lnTo>
                  <a:cubicBezTo>
                    <a:pt x="42" y="4"/>
                    <a:pt x="42" y="6"/>
                    <a:pt x="40" y="8"/>
                  </a:cubicBezTo>
                  <a:lnTo>
                    <a:pt x="8" y="40"/>
                  </a:lnTo>
                  <a:cubicBezTo>
                    <a:pt x="6" y="42"/>
                    <a:pt x="3" y="42"/>
                    <a:pt x="2" y="40"/>
                  </a:cubicBezTo>
                  <a:lnTo>
                    <a:pt x="2" y="40"/>
                  </a:lnTo>
                  <a:cubicBezTo>
                    <a:pt x="0" y="39"/>
                    <a:pt x="0" y="36"/>
                    <a:pt x="2" y="35"/>
                  </a:cubicBezTo>
                  <a:close/>
                </a:path>
              </a:pathLst>
            </a:custGeom>
            <a:ln w="12700">
              <a:solidFill>
                <a:schemeClr val="bg1"/>
              </a:solidFill>
            </a:ln>
            <a:effectLst>
              <a:outerShdw blurRad="203200" sx="102000" sy="102000" algn="ctr" rotWithShape="0">
                <a:schemeClr val="accent5">
                  <a:lumMod val="20000"/>
                  <a:lumOff val="80000"/>
                  <a:alpha val="7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xmlns="" id="{B15B7A90-6AAC-43D2-8DFD-943B52D40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0310" y="4314672"/>
              <a:ext cx="219230" cy="229669"/>
            </a:xfrm>
            <a:custGeom>
              <a:avLst/>
              <a:gdLst>
                <a:gd name="T0" fmla="*/ 1 w 21"/>
                <a:gd name="T1" fmla="*/ 15 h 22"/>
                <a:gd name="T2" fmla="*/ 14 w 21"/>
                <a:gd name="T3" fmla="*/ 2 h 22"/>
                <a:gd name="T4" fmla="*/ 20 w 21"/>
                <a:gd name="T5" fmla="*/ 2 h 22"/>
                <a:gd name="T6" fmla="*/ 20 w 21"/>
                <a:gd name="T7" fmla="*/ 2 h 22"/>
                <a:gd name="T8" fmla="*/ 20 w 21"/>
                <a:gd name="T9" fmla="*/ 7 h 22"/>
                <a:gd name="T10" fmla="*/ 7 w 21"/>
                <a:gd name="T11" fmla="*/ 20 h 22"/>
                <a:gd name="T12" fmla="*/ 1 w 21"/>
                <a:gd name="T13" fmla="*/ 20 h 22"/>
                <a:gd name="T14" fmla="*/ 1 w 21"/>
                <a:gd name="T15" fmla="*/ 20 h 22"/>
                <a:gd name="T16" fmla="*/ 1 w 21"/>
                <a:gd name="T17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2">
                  <a:moveTo>
                    <a:pt x="1" y="15"/>
                  </a:moveTo>
                  <a:lnTo>
                    <a:pt x="14" y="2"/>
                  </a:lnTo>
                  <a:cubicBezTo>
                    <a:pt x="16" y="0"/>
                    <a:pt x="18" y="0"/>
                    <a:pt x="20" y="2"/>
                  </a:cubicBezTo>
                  <a:lnTo>
                    <a:pt x="20" y="2"/>
                  </a:lnTo>
                  <a:cubicBezTo>
                    <a:pt x="21" y="3"/>
                    <a:pt x="21" y="6"/>
                    <a:pt x="20" y="7"/>
                  </a:cubicBezTo>
                  <a:lnTo>
                    <a:pt x="7" y="20"/>
                  </a:lnTo>
                  <a:cubicBezTo>
                    <a:pt x="5" y="22"/>
                    <a:pt x="3" y="22"/>
                    <a:pt x="1" y="20"/>
                  </a:cubicBezTo>
                  <a:lnTo>
                    <a:pt x="1" y="20"/>
                  </a:lnTo>
                  <a:cubicBezTo>
                    <a:pt x="0" y="19"/>
                    <a:pt x="0" y="16"/>
                    <a:pt x="1" y="15"/>
                  </a:cubicBezTo>
                  <a:close/>
                </a:path>
              </a:pathLst>
            </a:custGeom>
            <a:ln w="12700">
              <a:solidFill>
                <a:schemeClr val="bg1"/>
              </a:solidFill>
            </a:ln>
            <a:effectLst>
              <a:outerShdw blurRad="203200" sx="102000" sy="102000" algn="ctr" rotWithShape="0">
                <a:schemeClr val="accent5">
                  <a:lumMod val="20000"/>
                  <a:lumOff val="80000"/>
                  <a:alpha val="7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xmlns="" id="{2CD8F8A5-B38F-4678-8E92-175F1AE0C9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5914" y="2147168"/>
              <a:ext cx="2509399" cy="2732543"/>
            </a:xfrm>
            <a:custGeom>
              <a:avLst/>
              <a:gdLst>
                <a:gd name="T0" fmla="*/ 240 w 240"/>
                <a:gd name="T1" fmla="*/ 158 h 261"/>
                <a:gd name="T2" fmla="*/ 110 w 240"/>
                <a:gd name="T3" fmla="*/ 261 h 261"/>
                <a:gd name="T4" fmla="*/ 0 w 240"/>
                <a:gd name="T5" fmla="*/ 54 h 261"/>
                <a:gd name="T6" fmla="*/ 73 w 240"/>
                <a:gd name="T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0" h="261">
                  <a:moveTo>
                    <a:pt x="240" y="158"/>
                  </a:moveTo>
                  <a:cubicBezTo>
                    <a:pt x="227" y="217"/>
                    <a:pt x="174" y="261"/>
                    <a:pt x="110" y="261"/>
                  </a:cubicBezTo>
                  <a:moveTo>
                    <a:pt x="0" y="54"/>
                  </a:moveTo>
                  <a:cubicBezTo>
                    <a:pt x="17" y="28"/>
                    <a:pt x="43" y="9"/>
                    <a:pt x="73" y="0"/>
                  </a:cubicBezTo>
                </a:path>
              </a:pathLst>
            </a:custGeom>
            <a:noFill/>
            <a:ln w="12700" cap="flat">
              <a:solidFill>
                <a:schemeClr val="accent5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DBD7F97-98BA-4EFB-8AB8-73ED77AAF214}"/>
              </a:ext>
            </a:extLst>
          </p:cNvPr>
          <p:cNvSpPr txBox="1"/>
          <p:nvPr/>
        </p:nvSpPr>
        <p:spPr>
          <a:xfrm>
            <a:off x="1596954" y="3605071"/>
            <a:ext cx="461666" cy="27699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77000">
                      <a:srgbClr val="71728F"/>
                    </a:gs>
                    <a:gs pos="52000">
                      <a:srgbClr val="E8EEF8"/>
                    </a:gs>
                    <a:gs pos="0">
                      <a:schemeClr val="bg1"/>
                    </a:gs>
                    <a:gs pos="100000">
                      <a:srgbClr val="464569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731C4D69-0C8D-4B47-9CE2-BB8D970A79D1}"/>
              </a:ext>
            </a:extLst>
          </p:cNvPr>
          <p:cNvCxnSpPr>
            <a:cxnSpLocks/>
          </p:cNvCxnSpPr>
          <p:nvPr/>
        </p:nvCxnSpPr>
        <p:spPr>
          <a:xfrm flipV="1">
            <a:off x="2293770" y="1295400"/>
            <a:ext cx="1209624" cy="18692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Freeform 13">
            <a:extLst>
              <a:ext uri="{FF2B5EF4-FFF2-40B4-BE49-F238E27FC236}">
                <a16:creationId xmlns:a16="http://schemas.microsoft.com/office/drawing/2014/main" xmlns="" id="{526C0A4D-1ACF-4CE6-A9C4-247ED795D370}"/>
              </a:ext>
            </a:extLst>
          </p:cNvPr>
          <p:cNvSpPr>
            <a:spLocks/>
          </p:cNvSpPr>
          <p:nvPr/>
        </p:nvSpPr>
        <p:spPr bwMode="auto">
          <a:xfrm>
            <a:off x="3712924" y="935354"/>
            <a:ext cx="2466895" cy="565546"/>
          </a:xfrm>
          <a:custGeom>
            <a:avLst/>
            <a:gdLst>
              <a:gd name="T0" fmla="*/ 258 w 258"/>
              <a:gd name="T1" fmla="*/ 0 h 74"/>
              <a:gd name="T2" fmla="*/ 258 w 258"/>
              <a:gd name="T3" fmla="*/ 55 h 74"/>
              <a:gd name="T4" fmla="*/ 231 w 258"/>
              <a:gd name="T5" fmla="*/ 74 h 74"/>
              <a:gd name="T6" fmla="*/ 47 w 258"/>
              <a:gd name="T7" fmla="*/ 74 h 74"/>
              <a:gd name="T8" fmla="*/ 32 w 258"/>
              <a:gd name="T9" fmla="*/ 63 h 74"/>
              <a:gd name="T10" fmla="*/ 0 w 258"/>
              <a:gd name="T11" fmla="*/ 63 h 74"/>
              <a:gd name="T12" fmla="*/ 0 w 258"/>
              <a:gd name="T13" fmla="*/ 12 h 74"/>
              <a:gd name="T14" fmla="*/ 131 w 258"/>
              <a:gd name="T15" fmla="*/ 12 h 74"/>
              <a:gd name="T16" fmla="*/ 146 w 258"/>
              <a:gd name="T17" fmla="*/ 0 h 74"/>
              <a:gd name="T18" fmla="*/ 258 w 258"/>
              <a:gd name="T1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8" h="74">
                <a:moveTo>
                  <a:pt x="258" y="0"/>
                </a:moveTo>
                <a:lnTo>
                  <a:pt x="258" y="55"/>
                </a:lnTo>
                <a:lnTo>
                  <a:pt x="231" y="74"/>
                </a:lnTo>
                <a:lnTo>
                  <a:pt x="47" y="74"/>
                </a:lnTo>
                <a:lnTo>
                  <a:pt x="32" y="63"/>
                </a:lnTo>
                <a:lnTo>
                  <a:pt x="0" y="63"/>
                </a:lnTo>
                <a:lnTo>
                  <a:pt x="0" y="12"/>
                </a:lnTo>
                <a:lnTo>
                  <a:pt x="131" y="12"/>
                </a:lnTo>
                <a:lnTo>
                  <a:pt x="146" y="0"/>
                </a:lnTo>
                <a:lnTo>
                  <a:pt x="258" y="0"/>
                </a:ln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互联网大数据</a:t>
            </a:r>
          </a:p>
        </p:txBody>
      </p:sp>
      <p:sp>
        <p:nvSpPr>
          <p:cNvPr id="71" name="Freeform 13">
            <a:extLst>
              <a:ext uri="{FF2B5EF4-FFF2-40B4-BE49-F238E27FC236}">
                <a16:creationId xmlns:a16="http://schemas.microsoft.com/office/drawing/2014/main" xmlns="" id="{B1F6D200-83CA-4C48-A6FE-94EB2178FA49}"/>
              </a:ext>
            </a:extLst>
          </p:cNvPr>
          <p:cNvSpPr>
            <a:spLocks/>
          </p:cNvSpPr>
          <p:nvPr/>
        </p:nvSpPr>
        <p:spPr bwMode="auto">
          <a:xfrm flipH="1">
            <a:off x="3712924" y="1810250"/>
            <a:ext cx="2466895" cy="565546"/>
          </a:xfrm>
          <a:custGeom>
            <a:avLst/>
            <a:gdLst>
              <a:gd name="T0" fmla="*/ 258 w 258"/>
              <a:gd name="T1" fmla="*/ 0 h 74"/>
              <a:gd name="T2" fmla="*/ 258 w 258"/>
              <a:gd name="T3" fmla="*/ 55 h 74"/>
              <a:gd name="T4" fmla="*/ 231 w 258"/>
              <a:gd name="T5" fmla="*/ 74 h 74"/>
              <a:gd name="T6" fmla="*/ 47 w 258"/>
              <a:gd name="T7" fmla="*/ 74 h 74"/>
              <a:gd name="T8" fmla="*/ 32 w 258"/>
              <a:gd name="T9" fmla="*/ 63 h 74"/>
              <a:gd name="T10" fmla="*/ 0 w 258"/>
              <a:gd name="T11" fmla="*/ 63 h 74"/>
              <a:gd name="T12" fmla="*/ 0 w 258"/>
              <a:gd name="T13" fmla="*/ 12 h 74"/>
              <a:gd name="T14" fmla="*/ 131 w 258"/>
              <a:gd name="T15" fmla="*/ 12 h 74"/>
              <a:gd name="T16" fmla="*/ 146 w 258"/>
              <a:gd name="T17" fmla="*/ 0 h 74"/>
              <a:gd name="T18" fmla="*/ 258 w 258"/>
              <a:gd name="T1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8" h="74">
                <a:moveTo>
                  <a:pt x="258" y="0"/>
                </a:moveTo>
                <a:lnTo>
                  <a:pt x="258" y="55"/>
                </a:lnTo>
                <a:lnTo>
                  <a:pt x="231" y="74"/>
                </a:lnTo>
                <a:lnTo>
                  <a:pt x="47" y="74"/>
                </a:lnTo>
                <a:lnTo>
                  <a:pt x="32" y="63"/>
                </a:lnTo>
                <a:lnTo>
                  <a:pt x="0" y="63"/>
                </a:lnTo>
                <a:lnTo>
                  <a:pt x="0" y="12"/>
                </a:lnTo>
                <a:lnTo>
                  <a:pt x="131" y="12"/>
                </a:lnTo>
                <a:lnTo>
                  <a:pt x="146" y="0"/>
                </a:lnTo>
                <a:lnTo>
                  <a:pt x="258" y="0"/>
                </a:ln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创新思维</a:t>
            </a:r>
          </a:p>
        </p:txBody>
      </p:sp>
      <p:sp>
        <p:nvSpPr>
          <p:cNvPr id="72" name="Freeform 13">
            <a:extLst>
              <a:ext uri="{FF2B5EF4-FFF2-40B4-BE49-F238E27FC236}">
                <a16:creationId xmlns:a16="http://schemas.microsoft.com/office/drawing/2014/main" xmlns="" id="{938DA117-7DF4-49DE-9E9D-9D4D5C1E6153}"/>
              </a:ext>
            </a:extLst>
          </p:cNvPr>
          <p:cNvSpPr>
            <a:spLocks/>
          </p:cNvSpPr>
          <p:nvPr/>
        </p:nvSpPr>
        <p:spPr bwMode="auto">
          <a:xfrm flipH="1">
            <a:off x="3712924" y="2734985"/>
            <a:ext cx="2466895" cy="565546"/>
          </a:xfrm>
          <a:custGeom>
            <a:avLst/>
            <a:gdLst>
              <a:gd name="T0" fmla="*/ 258 w 258"/>
              <a:gd name="T1" fmla="*/ 0 h 74"/>
              <a:gd name="T2" fmla="*/ 258 w 258"/>
              <a:gd name="T3" fmla="*/ 55 h 74"/>
              <a:gd name="T4" fmla="*/ 231 w 258"/>
              <a:gd name="T5" fmla="*/ 74 h 74"/>
              <a:gd name="T6" fmla="*/ 47 w 258"/>
              <a:gd name="T7" fmla="*/ 74 h 74"/>
              <a:gd name="T8" fmla="*/ 32 w 258"/>
              <a:gd name="T9" fmla="*/ 63 h 74"/>
              <a:gd name="T10" fmla="*/ 0 w 258"/>
              <a:gd name="T11" fmla="*/ 63 h 74"/>
              <a:gd name="T12" fmla="*/ 0 w 258"/>
              <a:gd name="T13" fmla="*/ 12 h 74"/>
              <a:gd name="T14" fmla="*/ 131 w 258"/>
              <a:gd name="T15" fmla="*/ 12 h 74"/>
              <a:gd name="T16" fmla="*/ 146 w 258"/>
              <a:gd name="T17" fmla="*/ 0 h 74"/>
              <a:gd name="T18" fmla="*/ 258 w 258"/>
              <a:gd name="T1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8" h="74">
                <a:moveTo>
                  <a:pt x="258" y="0"/>
                </a:moveTo>
                <a:lnTo>
                  <a:pt x="258" y="55"/>
                </a:lnTo>
                <a:lnTo>
                  <a:pt x="231" y="74"/>
                </a:lnTo>
                <a:lnTo>
                  <a:pt x="47" y="74"/>
                </a:lnTo>
                <a:lnTo>
                  <a:pt x="32" y="63"/>
                </a:lnTo>
                <a:lnTo>
                  <a:pt x="0" y="63"/>
                </a:lnTo>
                <a:lnTo>
                  <a:pt x="0" y="12"/>
                </a:lnTo>
                <a:lnTo>
                  <a:pt x="131" y="12"/>
                </a:lnTo>
                <a:lnTo>
                  <a:pt x="146" y="0"/>
                </a:lnTo>
                <a:lnTo>
                  <a:pt x="258" y="0"/>
                </a:ln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大数据领域</a:t>
            </a:r>
          </a:p>
        </p:txBody>
      </p:sp>
      <p:sp>
        <p:nvSpPr>
          <p:cNvPr id="74" name="Freeform 13">
            <a:extLst>
              <a:ext uri="{FF2B5EF4-FFF2-40B4-BE49-F238E27FC236}">
                <a16:creationId xmlns:a16="http://schemas.microsoft.com/office/drawing/2014/main" xmlns="" id="{6A2BF8C9-3E8D-4E47-B4B2-05FD94598276}"/>
              </a:ext>
            </a:extLst>
          </p:cNvPr>
          <p:cNvSpPr>
            <a:spLocks/>
          </p:cNvSpPr>
          <p:nvPr/>
        </p:nvSpPr>
        <p:spPr bwMode="auto">
          <a:xfrm flipH="1">
            <a:off x="3712924" y="3684154"/>
            <a:ext cx="2466895" cy="565546"/>
          </a:xfrm>
          <a:custGeom>
            <a:avLst/>
            <a:gdLst>
              <a:gd name="T0" fmla="*/ 258 w 258"/>
              <a:gd name="T1" fmla="*/ 0 h 74"/>
              <a:gd name="T2" fmla="*/ 258 w 258"/>
              <a:gd name="T3" fmla="*/ 55 h 74"/>
              <a:gd name="T4" fmla="*/ 231 w 258"/>
              <a:gd name="T5" fmla="*/ 74 h 74"/>
              <a:gd name="T6" fmla="*/ 47 w 258"/>
              <a:gd name="T7" fmla="*/ 74 h 74"/>
              <a:gd name="T8" fmla="*/ 32 w 258"/>
              <a:gd name="T9" fmla="*/ 63 h 74"/>
              <a:gd name="T10" fmla="*/ 0 w 258"/>
              <a:gd name="T11" fmla="*/ 63 h 74"/>
              <a:gd name="T12" fmla="*/ 0 w 258"/>
              <a:gd name="T13" fmla="*/ 12 h 74"/>
              <a:gd name="T14" fmla="*/ 131 w 258"/>
              <a:gd name="T15" fmla="*/ 12 h 74"/>
              <a:gd name="T16" fmla="*/ 146 w 258"/>
              <a:gd name="T17" fmla="*/ 0 h 74"/>
              <a:gd name="T18" fmla="*/ 258 w 258"/>
              <a:gd name="T1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8" h="74">
                <a:moveTo>
                  <a:pt x="258" y="0"/>
                </a:moveTo>
                <a:lnTo>
                  <a:pt x="258" y="55"/>
                </a:lnTo>
                <a:lnTo>
                  <a:pt x="231" y="74"/>
                </a:lnTo>
                <a:lnTo>
                  <a:pt x="47" y="74"/>
                </a:lnTo>
                <a:lnTo>
                  <a:pt x="32" y="63"/>
                </a:lnTo>
                <a:lnTo>
                  <a:pt x="0" y="63"/>
                </a:lnTo>
                <a:lnTo>
                  <a:pt x="0" y="12"/>
                </a:lnTo>
                <a:lnTo>
                  <a:pt x="131" y="12"/>
                </a:lnTo>
                <a:lnTo>
                  <a:pt x="146" y="0"/>
                </a:lnTo>
                <a:lnTo>
                  <a:pt x="258" y="0"/>
                </a:ln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互联网计算</a:t>
            </a: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xmlns="" id="{5CCD70B0-C293-499F-A04D-CEEE992B5CFB}"/>
              </a:ext>
            </a:extLst>
          </p:cNvPr>
          <p:cNvSpPr/>
          <p:nvPr/>
        </p:nvSpPr>
        <p:spPr>
          <a:xfrm>
            <a:off x="3490047" y="1197702"/>
            <a:ext cx="118112" cy="118112"/>
          </a:xfrm>
          <a:prstGeom prst="ellipse">
            <a:avLst/>
          </a:prstGeom>
          <a:solidFill>
            <a:schemeClr val="bg1">
              <a:alpha val="99000"/>
            </a:schemeClr>
          </a:solidFill>
          <a:ln>
            <a:solidFill>
              <a:schemeClr val="accent1"/>
            </a:solidFill>
          </a:ln>
          <a:effectLst>
            <a:glow rad="139700">
              <a:srgbClr val="79D9FF">
                <a:alpha val="30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575D08C7-5BB5-4EA1-9F1A-9E1DEFFC6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9075" y="3909588"/>
            <a:ext cx="16767727" cy="477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81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8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4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200" fill="hold"/>
                                        <p:tgtEl>
                                          <p:spTgt spid="7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8" presetClass="emph" presetSubtype="0" autoRev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34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2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70" grpId="0" animBg="1"/>
      <p:bldP spid="71" grpId="0" animBg="1"/>
      <p:bldP spid="72" grpId="0" animBg="1"/>
      <p:bldP spid="74" grpId="0" animBg="1"/>
      <p:bldP spid="75" grpId="0" animBg="1"/>
      <p:bldP spid="75" grpId="1" animBg="1"/>
      <p:bldP spid="75" grpId="2" animBg="1"/>
      <p:bldP spid="75" grpId="3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6154A21-B2D4-4EE6-8539-430D991083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9384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47B6A1D-A0E6-47EC-B792-3BC4FFEE68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6731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2F8EF6A-C3ED-4754-82DE-BF39E426AD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8371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E9F43A7-81A9-4E75-99A5-389BB4D01C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764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31884AB-36A9-40D1-954B-6465748EC2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9521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5A12557-E4FB-4B36-9EB3-1FFCFB054C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2889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E11D52B-C3C6-4177-8E58-CDEB05FFE3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5241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21CD789-47BF-483A-9C28-35D80D54EE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210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29003038-F910-40F4-8B36-7DBF006E8E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4033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8AB33FE-46A5-4381-9640-DBA9096D77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883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6A10810E-5A0B-411E-A817-5254D05D7E1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8B88C4F-D92C-485A-936B-587F0A0C2ED1}"/>
              </a:ext>
            </a:extLst>
          </p:cNvPr>
          <p:cNvSpPr txBox="1"/>
          <p:nvPr/>
        </p:nvSpPr>
        <p:spPr>
          <a:xfrm>
            <a:off x="3619565" y="2708317"/>
            <a:ext cx="2462213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 algn="ctr">
              <a:defRPr sz="4800" b="1">
                <a:gradFill flip="none" rotWithShape="1">
                  <a:gsLst>
                    <a:gs pos="77000">
                      <a:schemeClr val="accent5">
                        <a:lumMod val="20000"/>
                        <a:lumOff val="80000"/>
                        <a:alpha val="48000"/>
                      </a:schemeClr>
                    </a:gs>
                    <a:gs pos="52000">
                      <a:srgbClr val="E8EEF8"/>
                    </a:gs>
                    <a:gs pos="0">
                      <a:schemeClr val="bg1"/>
                    </a:gs>
                    <a:gs pos="100000">
                      <a:schemeClr val="accent5">
                        <a:lumMod val="40000"/>
                        <a:lumOff val="60000"/>
                        <a:alpha val="1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254000" algn="tl" rotWithShape="0">
                    <a:srgbClr val="296BEF">
                      <a:alpha val="56000"/>
                    </a:srgbClr>
                  </a:outerShdw>
                </a:effectLst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40000">
                      <a:srgbClr val="E8EEF8"/>
                    </a:gs>
                    <a:gs pos="0">
                      <a:prstClr val="white"/>
                    </a:gs>
                    <a:gs pos="98230">
                      <a:srgbClr val="F4F7FC"/>
                    </a:gs>
                    <a:gs pos="59000">
                      <a:srgbClr val="646397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互联网大数据</a:t>
            </a: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367997A6-2B63-40D3-85B7-63A8402FACF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6945" y="3781425"/>
            <a:ext cx="7367455" cy="1362075"/>
          </a:xfrm>
          <a:prstGeom prst="rect">
            <a:avLst/>
          </a:prstGeom>
          <a:effectLst>
            <a:glow rad="88900">
              <a:schemeClr val="accent1">
                <a:satMod val="175000"/>
                <a:alpha val="26000"/>
              </a:schemeClr>
            </a:glow>
            <a:softEdge rad="0"/>
          </a:effectLst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2855A781-9B1F-48BB-BFB7-0C34D592AC60}"/>
              </a:ext>
            </a:extLst>
          </p:cNvPr>
          <p:cNvCxnSpPr/>
          <p:nvPr/>
        </p:nvCxnSpPr>
        <p:spPr>
          <a:xfrm>
            <a:off x="2959294" y="2571750"/>
            <a:ext cx="3886200" cy="0"/>
          </a:xfrm>
          <a:prstGeom prst="line">
            <a:avLst/>
          </a:prstGeom>
          <a:noFill/>
          <a:ln w="12700" cap="flat">
            <a:gradFill>
              <a:gsLst>
                <a:gs pos="0">
                  <a:srgbClr val="9974B4">
                    <a:alpha val="30000"/>
                  </a:srgbClr>
                </a:gs>
                <a:gs pos="36000">
                  <a:srgbClr val="9974B4"/>
                </a:gs>
                <a:gs pos="61000">
                  <a:schemeClr val="accent5">
                    <a:lumMod val="60000"/>
                    <a:lumOff val="40000"/>
                  </a:schemeClr>
                </a:gs>
                <a:gs pos="100000">
                  <a:srgbClr val="9974B4">
                    <a:alpha val="30000"/>
                  </a:srgbClr>
                </a:gs>
              </a:gsLst>
              <a:lin ang="0" scaled="0"/>
            </a:gradFill>
            <a:prstDash val="solid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56823B16-CA1A-40CF-B36A-08AAC603987A}"/>
              </a:ext>
            </a:extLst>
          </p:cNvPr>
          <p:cNvCxnSpPr/>
          <p:nvPr/>
        </p:nvCxnSpPr>
        <p:spPr>
          <a:xfrm>
            <a:off x="2959294" y="3333355"/>
            <a:ext cx="3886200" cy="0"/>
          </a:xfrm>
          <a:prstGeom prst="line">
            <a:avLst/>
          </a:prstGeom>
          <a:noFill/>
          <a:ln w="12700" cap="flat">
            <a:gradFill>
              <a:gsLst>
                <a:gs pos="0">
                  <a:srgbClr val="9974B4">
                    <a:alpha val="30000"/>
                  </a:srgbClr>
                </a:gs>
                <a:gs pos="36000">
                  <a:srgbClr val="9974B4"/>
                </a:gs>
                <a:gs pos="61000">
                  <a:schemeClr val="accent5">
                    <a:lumMod val="60000"/>
                    <a:lumOff val="40000"/>
                  </a:schemeClr>
                </a:gs>
                <a:gs pos="100000">
                  <a:srgbClr val="9974B4">
                    <a:alpha val="30000"/>
                  </a:srgbClr>
                </a:gs>
              </a:gsLst>
              <a:lin ang="0" scaled="0"/>
            </a:gradFill>
            <a:prstDash val="solid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cxnSp>
      <p:pic>
        <p:nvPicPr>
          <p:cNvPr id="11" name="1">
            <a:extLst>
              <a:ext uri="{FF2B5EF4-FFF2-40B4-BE49-F238E27FC236}">
                <a16:creationId xmlns:a16="http://schemas.microsoft.com/office/drawing/2014/main" xmlns="" id="{81E64026-07E7-402A-B244-7E8EB78D12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00000"/>
                    </a14:imgEffect>
                    <a14:imgEffect>
                      <a14:colorTemperature colorTemp="11500"/>
                    </a14:imgEffect>
                    <a14:imgEffect>
                      <a14:saturation sat="386000"/>
                    </a14:imgEffect>
                    <a14:imgEffect>
                      <a14:brightnessContrast bright="95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133" y="677311"/>
            <a:ext cx="943854" cy="1757873"/>
          </a:xfrm>
          <a:prstGeom prst="rect">
            <a:avLst/>
          </a:prstGeom>
          <a:effectLst>
            <a:outerShdw blurRad="419100" sx="102000" sy="102000" algn="ctr" rotWithShape="0">
              <a:schemeClr val="accent5">
                <a:lumMod val="20000"/>
                <a:lumOff val="80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381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4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DFB7D73-6C45-4649-B780-EDD4270E1D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1480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7832630-E6F3-4ACE-B580-F11500F1E7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6354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98CF693-9761-4377-9A8B-4A508D5024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6253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B36B99F-229C-4183-A172-746383CF70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81055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1397BBC-5476-4E3F-9B32-D208F07A06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9324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062BFE2-D318-4733-AF42-BEAC5B4D6C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37551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67786" y="2387084"/>
            <a:ext cx="480843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精美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（不二演示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原创作品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</a:t>
            </a:r>
            <a:r>
              <a:rPr lang="en-US" altLang="zh-CN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493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30094DC2-D721-4D49-8CFC-CA849B469D6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9144000" cy="5143500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C5DC07AC-BCF1-40E2-BD74-54C9C744117A}"/>
              </a:ext>
            </a:extLst>
          </p:cNvPr>
          <p:cNvSpPr txBox="1"/>
          <p:nvPr/>
        </p:nvSpPr>
        <p:spPr>
          <a:xfrm>
            <a:off x="9923282" y="3527740"/>
            <a:ext cx="2733121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77000">
                      <a:srgbClr val="71728F"/>
                    </a:gs>
                    <a:gs pos="52000">
                      <a:srgbClr val="E8EEF8"/>
                    </a:gs>
                    <a:gs pos="0">
                      <a:prstClr val="white"/>
                    </a:gs>
                    <a:gs pos="100000">
                      <a:srgbClr val="464569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CONTENTS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77000">
                    <a:srgbClr val="71728F"/>
                  </a:gs>
                  <a:gs pos="52000">
                    <a:srgbClr val="E8EEF8"/>
                  </a:gs>
                  <a:gs pos="0">
                    <a:prstClr val="white"/>
                  </a:gs>
                  <a:gs pos="100000">
                    <a:srgbClr val="464569"/>
                  </a:gs>
                </a:gsLst>
                <a:lin ang="5400000" scaled="1"/>
                <a:tileRect/>
              </a:gra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49878E5-4852-4642-8F45-A5C041F3B5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2812" y="913427"/>
            <a:ext cx="3557006" cy="3314700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7215A31A-E9F4-45A5-8DDB-C26821031565}"/>
              </a:ext>
            </a:extLst>
          </p:cNvPr>
          <p:cNvSpPr txBox="1"/>
          <p:nvPr/>
        </p:nvSpPr>
        <p:spPr>
          <a:xfrm>
            <a:off x="3289822" y="1060328"/>
            <a:ext cx="157735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77000">
                      <a:srgbClr val="71728F"/>
                    </a:gs>
                    <a:gs pos="52000">
                      <a:srgbClr val="E8EEF8"/>
                    </a:gs>
                    <a:gs pos="0">
                      <a:prstClr val="white"/>
                    </a:gs>
                    <a:gs pos="100000">
                      <a:srgbClr val="464569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Mobitale Versalete (正文)"/>
                <a:ea typeface="等线" panose="02010600030101010101" pitchFamily="2" charset="-122"/>
                <a:cs typeface="+mn-cs"/>
              </a:rPr>
              <a:t>领导寄语 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12D55EA-9C5B-4E49-B802-098D8C61A963}"/>
              </a:ext>
            </a:extLst>
          </p:cNvPr>
          <p:cNvGrpSpPr/>
          <p:nvPr/>
        </p:nvGrpSpPr>
        <p:grpSpPr>
          <a:xfrm>
            <a:off x="3249361" y="974729"/>
            <a:ext cx="2645277" cy="656871"/>
            <a:chOff x="1109514" y="3527740"/>
            <a:chExt cx="3462486" cy="656871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6FECF10B-6834-49CD-890B-689134BBAE03}"/>
                </a:ext>
              </a:extLst>
            </p:cNvPr>
            <p:cNvCxnSpPr/>
            <p:nvPr/>
          </p:nvCxnSpPr>
          <p:spPr>
            <a:xfrm>
              <a:off x="1109514" y="3527740"/>
              <a:ext cx="3462486" cy="0"/>
            </a:xfrm>
            <a:prstGeom prst="line">
              <a:avLst/>
            </a:prstGeom>
            <a:ln>
              <a:solidFill>
                <a:schemeClr val="accent5">
                  <a:lumMod val="60000"/>
                  <a:lumOff val="40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A9C63066-469F-41B8-9895-23811F431F37}"/>
                </a:ext>
              </a:extLst>
            </p:cNvPr>
            <p:cNvCxnSpPr/>
            <p:nvPr/>
          </p:nvCxnSpPr>
          <p:spPr>
            <a:xfrm>
              <a:off x="1109514" y="4184611"/>
              <a:ext cx="3462486" cy="0"/>
            </a:xfrm>
            <a:prstGeom prst="line">
              <a:avLst/>
            </a:prstGeom>
            <a:ln>
              <a:solidFill>
                <a:schemeClr val="accent5">
                  <a:lumMod val="60000"/>
                  <a:lumOff val="40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2F1933A8-EBF4-4161-B161-A63874421A92}"/>
                </a:ext>
              </a:extLst>
            </p:cNvPr>
            <p:cNvCxnSpPr/>
            <p:nvPr/>
          </p:nvCxnSpPr>
          <p:spPr>
            <a:xfrm>
              <a:off x="1109514" y="4184611"/>
              <a:ext cx="1265040" cy="0"/>
            </a:xfrm>
            <a:prstGeom prst="line">
              <a:avLst/>
            </a:prstGeom>
            <a:ln w="57150" cap="rnd">
              <a:solidFill>
                <a:schemeClr val="bg1"/>
              </a:solidFill>
            </a:ln>
            <a:effectLst>
              <a:outerShdw blurRad="203200" sx="102000" sy="102000" algn="ctr" rotWithShape="0">
                <a:schemeClr val="accent5">
                  <a:lumMod val="20000"/>
                  <a:lumOff val="80000"/>
                  <a:alpha val="7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F1E1810-5D3C-442C-914A-A4EAB83B25D7}"/>
              </a:ext>
            </a:extLst>
          </p:cNvPr>
          <p:cNvSpPr/>
          <p:nvPr/>
        </p:nvSpPr>
        <p:spPr>
          <a:xfrm>
            <a:off x="1154786" y="913427"/>
            <a:ext cx="1737959" cy="2792722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D1127FB-1B06-4223-AE34-BA7E46A898D5}"/>
              </a:ext>
            </a:extLst>
          </p:cNvPr>
          <p:cNvSpPr/>
          <p:nvPr/>
        </p:nvSpPr>
        <p:spPr>
          <a:xfrm>
            <a:off x="1269732" y="1067003"/>
            <a:ext cx="1428343" cy="1520215"/>
          </a:xfrm>
          <a:prstGeom prst="rect">
            <a:avLst/>
          </a:prstGeom>
          <a:blipFill>
            <a:blip r:embed="rId6"/>
            <a:stretch>
              <a:fillRect l="-557" t="359" r="-2070" b="308"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E20418D-1767-4099-88B2-5B090255A962}"/>
              </a:ext>
            </a:extLst>
          </p:cNvPr>
          <p:cNvSpPr txBox="1"/>
          <p:nvPr/>
        </p:nvSpPr>
        <p:spPr>
          <a:xfrm>
            <a:off x="1619253" y="2740794"/>
            <a:ext cx="772647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77000">
                      <a:srgbClr val="71728F"/>
                    </a:gs>
                    <a:gs pos="52000">
                      <a:srgbClr val="E8EEF8"/>
                    </a:gs>
                    <a:gs pos="0">
                      <a:prstClr val="white"/>
                    </a:gs>
                    <a:gs pos="100000">
                      <a:srgbClr val="464569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Mobitale Versalete (正文)"/>
                <a:ea typeface="等线" panose="02010600030101010101" pitchFamily="2" charset="-122"/>
                <a:cs typeface="+mn-cs"/>
              </a:rPr>
              <a:t>CEO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77000">
                    <a:srgbClr val="71728F"/>
                  </a:gs>
                  <a:gs pos="52000">
                    <a:srgbClr val="E8EEF8"/>
                  </a:gs>
                  <a:gs pos="0">
                    <a:prstClr val="white"/>
                  </a:gs>
                  <a:gs pos="100000">
                    <a:srgbClr val="464569"/>
                  </a:gs>
                </a:gsLst>
                <a:lin ang="5400000" scaled="1"/>
                <a:tileRect/>
              </a:gradFill>
              <a:effectLst/>
              <a:uLnTx/>
              <a:uFillTx/>
              <a:latin typeface="Mobitale Versalete (正文)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TextBox 21">
            <a:extLst>
              <a:ext uri="{FF2B5EF4-FFF2-40B4-BE49-F238E27FC236}">
                <a16:creationId xmlns:a16="http://schemas.microsoft.com/office/drawing/2014/main" xmlns="" id="{CDD3E71C-B950-4499-AAED-D5F173B322C7}"/>
              </a:ext>
            </a:extLst>
          </p:cNvPr>
          <p:cNvSpPr txBox="1"/>
          <p:nvPr/>
        </p:nvSpPr>
        <p:spPr>
          <a:xfrm>
            <a:off x="3235147" y="1868158"/>
            <a:ext cx="2645278" cy="19104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40000"/>
                    <a:lumOff val="6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华为是全球领先的信息与通信技术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40000"/>
                    <a:lumOff val="6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(ICT)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40000"/>
                    <a:lumOff val="6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解决方案供应商，专注于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40000"/>
                    <a:lumOff val="6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ICT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40000"/>
                    <a:lumOff val="6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领域，坚持稳健经营、持续创新、开放合作，在电信运营商、企业、终端和云计算等领域构筑了端到端的解决方案优势，为运营商客户、企业客户和消费者提供有竞争力的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40000"/>
                    <a:lumOff val="6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ICT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40000"/>
                    <a:lumOff val="6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解决方案、产品和服务，。业务遍及全球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40000"/>
                    <a:lumOff val="6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170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40000"/>
                    <a:lumOff val="6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多个国家和地区，服务全世界三分之一以上的人口。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40000"/>
                  <a:lumOff val="6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D2845B2-D943-44C0-B391-64FDE8BE2D5C}"/>
              </a:ext>
            </a:extLst>
          </p:cNvPr>
          <p:cNvSpPr txBox="1"/>
          <p:nvPr/>
        </p:nvSpPr>
        <p:spPr>
          <a:xfrm>
            <a:off x="1313080" y="3212279"/>
            <a:ext cx="138499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77000">
                      <a:srgbClr val="71728F"/>
                    </a:gs>
                    <a:gs pos="52000">
                      <a:srgbClr val="E8EEF8"/>
                    </a:gs>
                    <a:gs pos="0">
                      <a:prstClr val="white"/>
                    </a:gs>
                    <a:gs pos="100000">
                      <a:srgbClr val="464569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Mobitale Versalete (正文)"/>
                <a:ea typeface="等线" panose="02010600030101010101" pitchFamily="2" charset="-122"/>
                <a:cs typeface="+mn-cs"/>
              </a:rPr>
              <a:t>微软兼执行官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ED42C8C-AAD5-44AF-BDC7-144A55D44098}"/>
              </a:ext>
            </a:extLst>
          </p:cNvPr>
          <p:cNvCxnSpPr/>
          <p:nvPr/>
        </p:nvCxnSpPr>
        <p:spPr>
          <a:xfrm>
            <a:off x="6526547" y="4033887"/>
            <a:ext cx="0" cy="376238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  <a:alpha val="40000"/>
              </a:schemeClr>
            </a:solidFill>
            <a:headEnd type="none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7A9D79FC-C541-44C0-92EC-02047040837D}"/>
              </a:ext>
            </a:extLst>
          </p:cNvPr>
          <p:cNvCxnSpPr/>
          <p:nvPr/>
        </p:nvCxnSpPr>
        <p:spPr>
          <a:xfrm flipH="1">
            <a:off x="6090779" y="3974356"/>
            <a:ext cx="383381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  <a:alpha val="40000"/>
              </a:schemeClr>
            </a:solidFill>
            <a:headEnd type="none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7223446A-5497-4A55-9174-F460A718ED5B}"/>
              </a:ext>
            </a:extLst>
          </p:cNvPr>
          <p:cNvGrpSpPr/>
          <p:nvPr/>
        </p:nvGrpSpPr>
        <p:grpSpPr>
          <a:xfrm>
            <a:off x="6474160" y="459128"/>
            <a:ext cx="800542" cy="800540"/>
            <a:chOff x="10673275" y="1829892"/>
            <a:chExt cx="715108" cy="715108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CF4B972B-DBD9-4483-A91A-8E1B5D5964F2}"/>
                </a:ext>
              </a:extLst>
            </p:cNvPr>
            <p:cNvCxnSpPr/>
            <p:nvPr/>
          </p:nvCxnSpPr>
          <p:spPr>
            <a:xfrm>
              <a:off x="10673275" y="2187446"/>
              <a:ext cx="715108" cy="0"/>
            </a:xfrm>
            <a:prstGeom prst="line">
              <a:avLst/>
            </a:prstGeom>
            <a:ln>
              <a:solidFill>
                <a:schemeClr val="accent5">
                  <a:lumMod val="60000"/>
                  <a:lumOff val="40000"/>
                  <a:alpha val="4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2CB7FB30-03BB-4EDB-B371-45CC2A6FA69F}"/>
                </a:ext>
              </a:extLst>
            </p:cNvPr>
            <p:cNvCxnSpPr/>
            <p:nvPr/>
          </p:nvCxnSpPr>
          <p:spPr>
            <a:xfrm rot="16200000">
              <a:off x="10673275" y="2187446"/>
              <a:ext cx="715108" cy="0"/>
            </a:xfrm>
            <a:prstGeom prst="line">
              <a:avLst/>
            </a:prstGeom>
            <a:ln>
              <a:solidFill>
                <a:schemeClr val="accent5">
                  <a:lumMod val="60000"/>
                  <a:lumOff val="40000"/>
                  <a:alpha val="40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01B9CE10-1E27-4D35-B3C0-266D3ED404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9075" y="3909588"/>
            <a:ext cx="16767727" cy="477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7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6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6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6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14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2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śḻîdê">
            <a:extLst>
              <a:ext uri="{FF2B5EF4-FFF2-40B4-BE49-F238E27FC236}">
                <a16:creationId xmlns:a16="http://schemas.microsoft.com/office/drawing/2014/main" xmlns="" id="{9E77A6AF-9DB8-4ABB-A958-8FB97F2A2B1B}"/>
              </a:ext>
            </a:extLst>
          </p:cNvPr>
          <p:cNvSpPr/>
          <p:nvPr/>
        </p:nvSpPr>
        <p:spPr bwMode="auto">
          <a:xfrm flipV="1">
            <a:off x="4751886" y="2313910"/>
            <a:ext cx="0" cy="350662"/>
          </a:xfrm>
          <a:prstGeom prst="lin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10" name="îṥ1ïḋê">
            <a:extLst>
              <a:ext uri="{FF2B5EF4-FFF2-40B4-BE49-F238E27FC236}">
                <a16:creationId xmlns:a16="http://schemas.microsoft.com/office/drawing/2014/main" xmlns="" id="{0DBB45C2-6C23-499E-BE4B-E79EF03F0700}"/>
              </a:ext>
            </a:extLst>
          </p:cNvPr>
          <p:cNvSpPr/>
          <p:nvPr/>
        </p:nvSpPr>
        <p:spPr bwMode="auto">
          <a:xfrm>
            <a:off x="4303426" y="1706395"/>
            <a:ext cx="911310" cy="952966"/>
          </a:xfrm>
          <a:custGeom>
            <a:avLst/>
            <a:gdLst>
              <a:gd name="T0" fmla="*/ 668 w 668"/>
              <a:gd name="T1" fmla="*/ 334 h 751"/>
              <a:gd name="T2" fmla="*/ 334 w 668"/>
              <a:gd name="T3" fmla="*/ 0 h 751"/>
              <a:gd name="T4" fmla="*/ 0 w 668"/>
              <a:gd name="T5" fmla="*/ 334 h 751"/>
              <a:gd name="T6" fmla="*/ 193 w 668"/>
              <a:gd name="T7" fmla="*/ 637 h 751"/>
              <a:gd name="T8" fmla="*/ 193 w 668"/>
              <a:gd name="T9" fmla="*/ 705 h 751"/>
              <a:gd name="T10" fmla="*/ 251 w 668"/>
              <a:gd name="T11" fmla="*/ 751 h 751"/>
              <a:gd name="T12" fmla="*/ 415 w 668"/>
              <a:gd name="T13" fmla="*/ 751 h 751"/>
              <a:gd name="T14" fmla="*/ 473 w 668"/>
              <a:gd name="T15" fmla="*/ 705 h 751"/>
              <a:gd name="T16" fmla="*/ 473 w 668"/>
              <a:gd name="T17" fmla="*/ 639 h 751"/>
              <a:gd name="T18" fmla="*/ 668 w 668"/>
              <a:gd name="T19" fmla="*/ 334 h 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8" h="751">
                <a:moveTo>
                  <a:pt x="668" y="334"/>
                </a:moveTo>
                <a:cubicBezTo>
                  <a:pt x="668" y="150"/>
                  <a:pt x="518" y="0"/>
                  <a:pt x="334" y="0"/>
                </a:cubicBezTo>
                <a:cubicBezTo>
                  <a:pt x="149" y="0"/>
                  <a:pt x="0" y="150"/>
                  <a:pt x="0" y="334"/>
                </a:cubicBezTo>
                <a:cubicBezTo>
                  <a:pt x="0" y="468"/>
                  <a:pt x="77" y="583"/>
                  <a:pt x="193" y="637"/>
                </a:cubicBezTo>
                <a:cubicBezTo>
                  <a:pt x="193" y="705"/>
                  <a:pt x="193" y="705"/>
                  <a:pt x="193" y="705"/>
                </a:cubicBezTo>
                <a:cubicBezTo>
                  <a:pt x="193" y="730"/>
                  <a:pt x="219" y="751"/>
                  <a:pt x="251" y="751"/>
                </a:cubicBezTo>
                <a:cubicBezTo>
                  <a:pt x="415" y="751"/>
                  <a:pt x="415" y="751"/>
                  <a:pt x="415" y="751"/>
                </a:cubicBezTo>
                <a:cubicBezTo>
                  <a:pt x="447" y="751"/>
                  <a:pt x="473" y="730"/>
                  <a:pt x="473" y="705"/>
                </a:cubicBezTo>
                <a:cubicBezTo>
                  <a:pt x="473" y="639"/>
                  <a:pt x="473" y="639"/>
                  <a:pt x="473" y="639"/>
                </a:cubicBezTo>
                <a:cubicBezTo>
                  <a:pt x="585" y="586"/>
                  <a:pt x="668" y="470"/>
                  <a:pt x="668" y="334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îṡļíḋé">
            <a:extLst>
              <a:ext uri="{FF2B5EF4-FFF2-40B4-BE49-F238E27FC236}">
                <a16:creationId xmlns:a16="http://schemas.microsoft.com/office/drawing/2014/main" xmlns="" id="{2F2DCACD-FB7F-4861-80B8-BD31D49325D6}"/>
              </a:ext>
            </a:extLst>
          </p:cNvPr>
          <p:cNvSpPr/>
          <p:nvPr/>
        </p:nvSpPr>
        <p:spPr bwMode="auto">
          <a:xfrm>
            <a:off x="4639971" y="2668295"/>
            <a:ext cx="236621" cy="107953"/>
          </a:xfrm>
          <a:custGeom>
            <a:avLst/>
            <a:gdLst>
              <a:gd name="T0" fmla="*/ 0 w 173"/>
              <a:gd name="T1" fmla="*/ 0 h 85"/>
              <a:gd name="T2" fmla="*/ 86 w 173"/>
              <a:gd name="T3" fmla="*/ 85 h 85"/>
              <a:gd name="T4" fmla="*/ 173 w 173"/>
              <a:gd name="T5" fmla="*/ 0 h 85"/>
              <a:gd name="T6" fmla="*/ 0 w 173"/>
              <a:gd name="T7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3" h="85">
                <a:moveTo>
                  <a:pt x="0" y="0"/>
                </a:moveTo>
                <a:cubicBezTo>
                  <a:pt x="0" y="47"/>
                  <a:pt x="39" y="85"/>
                  <a:pt x="86" y="85"/>
                </a:cubicBezTo>
                <a:cubicBezTo>
                  <a:pt x="133" y="85"/>
                  <a:pt x="172" y="47"/>
                  <a:pt x="173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iṩliḋè">
            <a:extLst>
              <a:ext uri="{FF2B5EF4-FFF2-40B4-BE49-F238E27FC236}">
                <a16:creationId xmlns:a16="http://schemas.microsoft.com/office/drawing/2014/main" xmlns="" id="{E8967EFE-4C77-408C-9841-FBC4DD52E683}"/>
              </a:ext>
            </a:extLst>
          </p:cNvPr>
          <p:cNvSpPr/>
          <p:nvPr/>
        </p:nvSpPr>
        <p:spPr bwMode="auto">
          <a:xfrm>
            <a:off x="4629579" y="2025043"/>
            <a:ext cx="227828" cy="209206"/>
          </a:xfrm>
          <a:custGeom>
            <a:avLst/>
            <a:gdLst>
              <a:gd name="T0" fmla="*/ 85 w 167"/>
              <a:gd name="T1" fmla="*/ 165 h 165"/>
              <a:gd name="T2" fmla="*/ 64 w 167"/>
              <a:gd name="T3" fmla="*/ 162 h 165"/>
              <a:gd name="T4" fmla="*/ 63 w 167"/>
              <a:gd name="T5" fmla="*/ 162 h 165"/>
              <a:gd name="T6" fmla="*/ 56 w 167"/>
              <a:gd name="T7" fmla="*/ 159 h 165"/>
              <a:gd name="T8" fmla="*/ 24 w 167"/>
              <a:gd name="T9" fmla="*/ 140 h 165"/>
              <a:gd name="T10" fmla="*/ 0 w 167"/>
              <a:gd name="T11" fmla="*/ 82 h 165"/>
              <a:gd name="T12" fmla="*/ 24 w 167"/>
              <a:gd name="T13" fmla="*/ 24 h 165"/>
              <a:gd name="T14" fmla="*/ 24 w 167"/>
              <a:gd name="T15" fmla="*/ 24 h 165"/>
              <a:gd name="T16" fmla="*/ 40 w 167"/>
              <a:gd name="T17" fmla="*/ 12 h 165"/>
              <a:gd name="T18" fmla="*/ 41 w 167"/>
              <a:gd name="T19" fmla="*/ 11 h 165"/>
              <a:gd name="T20" fmla="*/ 82 w 167"/>
              <a:gd name="T21" fmla="*/ 0 h 165"/>
              <a:gd name="T22" fmla="*/ 82 w 167"/>
              <a:gd name="T23" fmla="*/ 0 h 165"/>
              <a:gd name="T24" fmla="*/ 82 w 167"/>
              <a:gd name="T25" fmla="*/ 0 h 165"/>
              <a:gd name="T26" fmla="*/ 125 w 167"/>
              <a:gd name="T27" fmla="*/ 12 h 165"/>
              <a:gd name="T28" fmla="*/ 156 w 167"/>
              <a:gd name="T29" fmla="*/ 43 h 165"/>
              <a:gd name="T30" fmla="*/ 163 w 167"/>
              <a:gd name="T31" fmla="*/ 62 h 165"/>
              <a:gd name="T32" fmla="*/ 164 w 167"/>
              <a:gd name="T33" fmla="*/ 62 h 165"/>
              <a:gd name="T34" fmla="*/ 164 w 167"/>
              <a:gd name="T35" fmla="*/ 106 h 165"/>
              <a:gd name="T36" fmla="*/ 126 w 167"/>
              <a:gd name="T37" fmla="*/ 154 h 165"/>
              <a:gd name="T38" fmla="*/ 85 w 167"/>
              <a:gd name="T39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7" h="165">
                <a:moveTo>
                  <a:pt x="85" y="165"/>
                </a:moveTo>
                <a:cubicBezTo>
                  <a:pt x="78" y="165"/>
                  <a:pt x="71" y="164"/>
                  <a:pt x="64" y="162"/>
                </a:cubicBezTo>
                <a:cubicBezTo>
                  <a:pt x="63" y="162"/>
                  <a:pt x="63" y="162"/>
                  <a:pt x="63" y="162"/>
                </a:cubicBezTo>
                <a:cubicBezTo>
                  <a:pt x="56" y="159"/>
                  <a:pt x="56" y="159"/>
                  <a:pt x="56" y="159"/>
                </a:cubicBezTo>
                <a:cubicBezTo>
                  <a:pt x="44" y="155"/>
                  <a:pt x="33" y="149"/>
                  <a:pt x="24" y="140"/>
                </a:cubicBezTo>
                <a:cubicBezTo>
                  <a:pt x="9" y="124"/>
                  <a:pt x="0" y="103"/>
                  <a:pt x="0" y="82"/>
                </a:cubicBezTo>
                <a:cubicBezTo>
                  <a:pt x="0" y="60"/>
                  <a:pt x="9" y="39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1"/>
                  <a:pt x="41" y="11"/>
                  <a:pt x="41" y="11"/>
                </a:cubicBezTo>
                <a:cubicBezTo>
                  <a:pt x="53" y="4"/>
                  <a:pt x="67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99" y="2"/>
                  <a:pt x="109" y="3"/>
                  <a:pt x="125" y="12"/>
                </a:cubicBezTo>
                <a:cubicBezTo>
                  <a:pt x="135" y="18"/>
                  <a:pt x="149" y="30"/>
                  <a:pt x="156" y="43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7" y="77"/>
                  <a:pt x="167" y="91"/>
                  <a:pt x="164" y="106"/>
                </a:cubicBezTo>
                <a:cubicBezTo>
                  <a:pt x="158" y="126"/>
                  <a:pt x="144" y="144"/>
                  <a:pt x="126" y="154"/>
                </a:cubicBezTo>
                <a:cubicBezTo>
                  <a:pt x="114" y="161"/>
                  <a:pt x="100" y="165"/>
                  <a:pt x="85" y="165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13" name="îṣlîḓe">
            <a:extLst>
              <a:ext uri="{FF2B5EF4-FFF2-40B4-BE49-F238E27FC236}">
                <a16:creationId xmlns:a16="http://schemas.microsoft.com/office/drawing/2014/main" xmlns="" id="{F3B99D14-DC9A-4717-890F-511CE24AA862}"/>
              </a:ext>
            </a:extLst>
          </p:cNvPr>
          <p:cNvSpPr/>
          <p:nvPr/>
        </p:nvSpPr>
        <p:spPr bwMode="auto">
          <a:xfrm>
            <a:off x="4620786" y="2017598"/>
            <a:ext cx="246214" cy="225585"/>
          </a:xfrm>
          <a:custGeom>
            <a:avLst/>
            <a:gdLst>
              <a:gd name="T0" fmla="*/ 88 w 180"/>
              <a:gd name="T1" fmla="*/ 13 h 178"/>
              <a:gd name="T2" fmla="*/ 127 w 180"/>
              <a:gd name="T3" fmla="*/ 23 h 178"/>
              <a:gd name="T4" fmla="*/ 156 w 180"/>
              <a:gd name="T5" fmla="*/ 52 h 178"/>
              <a:gd name="T6" fmla="*/ 163 w 180"/>
              <a:gd name="T7" fmla="*/ 70 h 178"/>
              <a:gd name="T8" fmla="*/ 163 w 180"/>
              <a:gd name="T9" fmla="*/ 110 h 178"/>
              <a:gd name="T10" fmla="*/ 129 w 180"/>
              <a:gd name="T11" fmla="*/ 155 h 178"/>
              <a:gd name="T12" fmla="*/ 91 w 180"/>
              <a:gd name="T13" fmla="*/ 165 h 178"/>
              <a:gd name="T14" fmla="*/ 71 w 180"/>
              <a:gd name="T15" fmla="*/ 162 h 178"/>
              <a:gd name="T16" fmla="*/ 65 w 180"/>
              <a:gd name="T17" fmla="*/ 159 h 178"/>
              <a:gd name="T18" fmla="*/ 35 w 180"/>
              <a:gd name="T19" fmla="*/ 141 h 178"/>
              <a:gd name="T20" fmla="*/ 13 w 180"/>
              <a:gd name="T21" fmla="*/ 88 h 178"/>
              <a:gd name="T22" fmla="*/ 35 w 180"/>
              <a:gd name="T23" fmla="*/ 35 h 178"/>
              <a:gd name="T24" fmla="*/ 50 w 180"/>
              <a:gd name="T25" fmla="*/ 23 h 178"/>
              <a:gd name="T26" fmla="*/ 88 w 180"/>
              <a:gd name="T27" fmla="*/ 13 h 178"/>
              <a:gd name="T28" fmla="*/ 88 w 180"/>
              <a:gd name="T29" fmla="*/ 0 h 178"/>
              <a:gd name="T30" fmla="*/ 88 w 180"/>
              <a:gd name="T31" fmla="*/ 0 h 178"/>
              <a:gd name="T32" fmla="*/ 43 w 180"/>
              <a:gd name="T33" fmla="*/ 12 h 178"/>
              <a:gd name="T34" fmla="*/ 43 w 180"/>
              <a:gd name="T35" fmla="*/ 12 h 178"/>
              <a:gd name="T36" fmla="*/ 42 w 180"/>
              <a:gd name="T37" fmla="*/ 13 h 178"/>
              <a:gd name="T38" fmla="*/ 27 w 180"/>
              <a:gd name="T39" fmla="*/ 24 h 178"/>
              <a:gd name="T40" fmla="*/ 26 w 180"/>
              <a:gd name="T41" fmla="*/ 25 h 178"/>
              <a:gd name="T42" fmla="*/ 26 w 180"/>
              <a:gd name="T43" fmla="*/ 26 h 178"/>
              <a:gd name="T44" fmla="*/ 0 w 180"/>
              <a:gd name="T45" fmla="*/ 88 h 178"/>
              <a:gd name="T46" fmla="*/ 26 w 180"/>
              <a:gd name="T47" fmla="*/ 150 h 178"/>
              <a:gd name="T48" fmla="*/ 60 w 180"/>
              <a:gd name="T49" fmla="*/ 171 h 178"/>
              <a:gd name="T50" fmla="*/ 66 w 180"/>
              <a:gd name="T51" fmla="*/ 174 h 178"/>
              <a:gd name="T52" fmla="*/ 67 w 180"/>
              <a:gd name="T53" fmla="*/ 174 h 178"/>
              <a:gd name="T54" fmla="*/ 68 w 180"/>
              <a:gd name="T55" fmla="*/ 175 h 178"/>
              <a:gd name="T56" fmla="*/ 91 w 180"/>
              <a:gd name="T57" fmla="*/ 178 h 178"/>
              <a:gd name="T58" fmla="*/ 135 w 180"/>
              <a:gd name="T59" fmla="*/ 166 h 178"/>
              <a:gd name="T60" fmla="*/ 176 w 180"/>
              <a:gd name="T61" fmla="*/ 113 h 178"/>
              <a:gd name="T62" fmla="*/ 176 w 180"/>
              <a:gd name="T63" fmla="*/ 67 h 178"/>
              <a:gd name="T64" fmla="*/ 176 w 180"/>
              <a:gd name="T65" fmla="*/ 66 h 178"/>
              <a:gd name="T66" fmla="*/ 175 w 180"/>
              <a:gd name="T67" fmla="*/ 65 h 178"/>
              <a:gd name="T68" fmla="*/ 173 w 180"/>
              <a:gd name="T69" fmla="*/ 60 h 178"/>
              <a:gd name="T70" fmla="*/ 168 w 180"/>
              <a:gd name="T71" fmla="*/ 47 h 178"/>
              <a:gd name="T72" fmla="*/ 168 w 180"/>
              <a:gd name="T73" fmla="*/ 47 h 178"/>
              <a:gd name="T74" fmla="*/ 167 w 180"/>
              <a:gd name="T75" fmla="*/ 47 h 178"/>
              <a:gd name="T76" fmla="*/ 134 w 180"/>
              <a:gd name="T77" fmla="*/ 12 h 178"/>
              <a:gd name="T78" fmla="*/ 89 w 180"/>
              <a:gd name="T79" fmla="*/ 0 h 178"/>
              <a:gd name="T80" fmla="*/ 88 w 180"/>
              <a:gd name="T81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0" h="178">
                <a:moveTo>
                  <a:pt x="88" y="13"/>
                </a:moveTo>
                <a:cubicBezTo>
                  <a:pt x="104" y="14"/>
                  <a:pt x="113" y="15"/>
                  <a:pt x="127" y="23"/>
                </a:cubicBezTo>
                <a:cubicBezTo>
                  <a:pt x="138" y="29"/>
                  <a:pt x="150" y="41"/>
                  <a:pt x="156" y="52"/>
                </a:cubicBezTo>
                <a:cubicBezTo>
                  <a:pt x="158" y="58"/>
                  <a:pt x="161" y="64"/>
                  <a:pt x="163" y="70"/>
                </a:cubicBezTo>
                <a:cubicBezTo>
                  <a:pt x="167" y="83"/>
                  <a:pt x="167" y="97"/>
                  <a:pt x="163" y="110"/>
                </a:cubicBezTo>
                <a:cubicBezTo>
                  <a:pt x="158" y="129"/>
                  <a:pt x="146" y="145"/>
                  <a:pt x="129" y="155"/>
                </a:cubicBezTo>
                <a:cubicBezTo>
                  <a:pt x="117" y="161"/>
                  <a:pt x="104" y="165"/>
                  <a:pt x="91" y="165"/>
                </a:cubicBezTo>
                <a:cubicBezTo>
                  <a:pt x="84" y="165"/>
                  <a:pt x="78" y="164"/>
                  <a:pt x="71" y="162"/>
                </a:cubicBezTo>
                <a:cubicBezTo>
                  <a:pt x="69" y="161"/>
                  <a:pt x="67" y="160"/>
                  <a:pt x="65" y="159"/>
                </a:cubicBezTo>
                <a:cubicBezTo>
                  <a:pt x="53" y="156"/>
                  <a:pt x="43" y="150"/>
                  <a:pt x="35" y="141"/>
                </a:cubicBezTo>
                <a:cubicBezTo>
                  <a:pt x="21" y="127"/>
                  <a:pt x="13" y="108"/>
                  <a:pt x="13" y="88"/>
                </a:cubicBezTo>
                <a:cubicBezTo>
                  <a:pt x="13" y="68"/>
                  <a:pt x="21" y="49"/>
                  <a:pt x="35" y="35"/>
                </a:cubicBezTo>
                <a:cubicBezTo>
                  <a:pt x="50" y="23"/>
                  <a:pt x="50" y="23"/>
                  <a:pt x="50" y="23"/>
                </a:cubicBezTo>
                <a:cubicBezTo>
                  <a:pt x="62" y="16"/>
                  <a:pt x="74" y="13"/>
                  <a:pt x="88" y="13"/>
                </a:cubicBezTo>
                <a:moveTo>
                  <a:pt x="88" y="0"/>
                </a:moveTo>
                <a:cubicBezTo>
                  <a:pt x="88" y="0"/>
                  <a:pt x="88" y="0"/>
                  <a:pt x="88" y="0"/>
                </a:cubicBezTo>
                <a:cubicBezTo>
                  <a:pt x="72" y="0"/>
                  <a:pt x="57" y="4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6"/>
                  <a:pt x="26" y="26"/>
                  <a:pt x="26" y="26"/>
                </a:cubicBezTo>
                <a:cubicBezTo>
                  <a:pt x="9" y="42"/>
                  <a:pt x="0" y="65"/>
                  <a:pt x="0" y="88"/>
                </a:cubicBezTo>
                <a:cubicBezTo>
                  <a:pt x="0" y="111"/>
                  <a:pt x="9" y="134"/>
                  <a:pt x="26" y="150"/>
                </a:cubicBezTo>
                <a:cubicBezTo>
                  <a:pt x="35" y="160"/>
                  <a:pt x="47" y="167"/>
                  <a:pt x="60" y="171"/>
                </a:cubicBezTo>
                <a:cubicBezTo>
                  <a:pt x="62" y="172"/>
                  <a:pt x="64" y="173"/>
                  <a:pt x="66" y="174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75" y="177"/>
                  <a:pt x="83" y="178"/>
                  <a:pt x="91" y="178"/>
                </a:cubicBezTo>
                <a:cubicBezTo>
                  <a:pt x="107" y="178"/>
                  <a:pt x="122" y="174"/>
                  <a:pt x="135" y="166"/>
                </a:cubicBezTo>
                <a:cubicBezTo>
                  <a:pt x="155" y="154"/>
                  <a:pt x="170" y="135"/>
                  <a:pt x="176" y="113"/>
                </a:cubicBezTo>
                <a:cubicBezTo>
                  <a:pt x="180" y="98"/>
                  <a:pt x="180" y="82"/>
                  <a:pt x="176" y="67"/>
                </a:cubicBezTo>
                <a:cubicBezTo>
                  <a:pt x="176" y="66"/>
                  <a:pt x="176" y="66"/>
                  <a:pt x="176" y="66"/>
                </a:cubicBezTo>
                <a:cubicBezTo>
                  <a:pt x="175" y="65"/>
                  <a:pt x="175" y="65"/>
                  <a:pt x="175" y="65"/>
                </a:cubicBezTo>
                <a:cubicBezTo>
                  <a:pt x="173" y="60"/>
                  <a:pt x="173" y="60"/>
                  <a:pt x="173" y="60"/>
                </a:cubicBezTo>
                <a:cubicBezTo>
                  <a:pt x="168" y="47"/>
                  <a:pt x="168" y="47"/>
                  <a:pt x="168" y="47"/>
                </a:cubicBezTo>
                <a:cubicBezTo>
                  <a:pt x="168" y="47"/>
                  <a:pt x="168" y="47"/>
                  <a:pt x="168" y="47"/>
                </a:cubicBezTo>
                <a:cubicBezTo>
                  <a:pt x="167" y="47"/>
                  <a:pt x="167" y="47"/>
                  <a:pt x="167" y="47"/>
                </a:cubicBezTo>
                <a:cubicBezTo>
                  <a:pt x="160" y="32"/>
                  <a:pt x="145" y="19"/>
                  <a:pt x="134" y="12"/>
                </a:cubicBezTo>
                <a:cubicBezTo>
                  <a:pt x="117" y="3"/>
                  <a:pt x="106" y="1"/>
                  <a:pt x="89" y="0"/>
                </a:cubicBezTo>
                <a:cubicBezTo>
                  <a:pt x="88" y="0"/>
                  <a:pt x="88" y="0"/>
                  <a:pt x="88" y="0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14" name="íşḷîďe">
            <a:extLst>
              <a:ext uri="{FF2B5EF4-FFF2-40B4-BE49-F238E27FC236}">
                <a16:creationId xmlns:a16="http://schemas.microsoft.com/office/drawing/2014/main" xmlns="" id="{168B30B1-F3C3-4F31-9F04-03383952FEA0}"/>
              </a:ext>
            </a:extLst>
          </p:cNvPr>
          <p:cNvSpPr/>
          <p:nvPr/>
        </p:nvSpPr>
        <p:spPr bwMode="auto">
          <a:xfrm>
            <a:off x="4383365" y="2063013"/>
            <a:ext cx="348536" cy="301524"/>
          </a:xfrm>
          <a:custGeom>
            <a:avLst/>
            <a:gdLst>
              <a:gd name="T0" fmla="*/ 185 w 255"/>
              <a:gd name="T1" fmla="*/ 238 h 238"/>
              <a:gd name="T2" fmla="*/ 135 w 255"/>
              <a:gd name="T3" fmla="*/ 218 h 238"/>
              <a:gd name="T4" fmla="*/ 125 w 255"/>
              <a:gd name="T5" fmla="*/ 206 h 238"/>
              <a:gd name="T6" fmla="*/ 91 w 255"/>
              <a:gd name="T7" fmla="*/ 219 h 238"/>
              <a:gd name="T8" fmla="*/ 36 w 255"/>
              <a:gd name="T9" fmla="*/ 164 h 238"/>
              <a:gd name="T10" fmla="*/ 41 w 255"/>
              <a:gd name="T11" fmla="*/ 143 h 238"/>
              <a:gd name="T12" fmla="*/ 24 w 255"/>
              <a:gd name="T13" fmla="*/ 130 h 238"/>
              <a:gd name="T14" fmla="*/ 6 w 255"/>
              <a:gd name="T15" fmla="*/ 59 h 238"/>
              <a:gd name="T16" fmla="*/ 56 w 255"/>
              <a:gd name="T17" fmla="*/ 9 h 238"/>
              <a:gd name="T18" fmla="*/ 72 w 255"/>
              <a:gd name="T19" fmla="*/ 3 h 238"/>
              <a:gd name="T20" fmla="*/ 98 w 255"/>
              <a:gd name="T21" fmla="*/ 0 h 238"/>
              <a:gd name="T22" fmla="*/ 133 w 255"/>
              <a:gd name="T23" fmla="*/ 6 h 238"/>
              <a:gd name="T24" fmla="*/ 142 w 255"/>
              <a:gd name="T25" fmla="*/ 10 h 238"/>
              <a:gd name="T26" fmla="*/ 156 w 255"/>
              <a:gd name="T27" fmla="*/ 16 h 238"/>
              <a:gd name="T28" fmla="*/ 177 w 255"/>
              <a:gd name="T29" fmla="*/ 30 h 238"/>
              <a:gd name="T30" fmla="*/ 180 w 255"/>
              <a:gd name="T31" fmla="*/ 32 h 238"/>
              <a:gd name="T32" fmla="*/ 208 w 255"/>
              <a:gd name="T33" fmla="*/ 75 h 238"/>
              <a:gd name="T34" fmla="*/ 217 w 255"/>
              <a:gd name="T35" fmla="*/ 105 h 238"/>
              <a:gd name="T36" fmla="*/ 234 w 255"/>
              <a:gd name="T37" fmla="*/ 118 h 238"/>
              <a:gd name="T38" fmla="*/ 255 w 255"/>
              <a:gd name="T39" fmla="*/ 168 h 238"/>
              <a:gd name="T40" fmla="*/ 234 w 255"/>
              <a:gd name="T41" fmla="*/ 218 h 238"/>
              <a:gd name="T42" fmla="*/ 185 w 255"/>
              <a:gd name="T43" fmla="*/ 23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5" h="238">
                <a:moveTo>
                  <a:pt x="185" y="238"/>
                </a:moveTo>
                <a:cubicBezTo>
                  <a:pt x="166" y="238"/>
                  <a:pt x="148" y="231"/>
                  <a:pt x="135" y="218"/>
                </a:cubicBezTo>
                <a:cubicBezTo>
                  <a:pt x="131" y="214"/>
                  <a:pt x="128" y="210"/>
                  <a:pt x="125" y="206"/>
                </a:cubicBezTo>
                <a:cubicBezTo>
                  <a:pt x="116" y="214"/>
                  <a:pt x="103" y="219"/>
                  <a:pt x="91" y="219"/>
                </a:cubicBezTo>
                <a:cubicBezTo>
                  <a:pt x="61" y="219"/>
                  <a:pt x="36" y="194"/>
                  <a:pt x="36" y="164"/>
                </a:cubicBezTo>
                <a:cubicBezTo>
                  <a:pt x="36" y="157"/>
                  <a:pt x="38" y="149"/>
                  <a:pt x="41" y="143"/>
                </a:cubicBezTo>
                <a:cubicBezTo>
                  <a:pt x="34" y="139"/>
                  <a:pt x="29" y="135"/>
                  <a:pt x="24" y="130"/>
                </a:cubicBezTo>
                <a:cubicBezTo>
                  <a:pt x="6" y="112"/>
                  <a:pt x="0" y="89"/>
                  <a:pt x="6" y="59"/>
                </a:cubicBezTo>
                <a:cubicBezTo>
                  <a:pt x="10" y="33"/>
                  <a:pt x="34" y="15"/>
                  <a:pt x="56" y="9"/>
                </a:cubicBezTo>
                <a:cubicBezTo>
                  <a:pt x="61" y="7"/>
                  <a:pt x="66" y="5"/>
                  <a:pt x="72" y="3"/>
                </a:cubicBezTo>
                <a:cubicBezTo>
                  <a:pt x="80" y="1"/>
                  <a:pt x="89" y="0"/>
                  <a:pt x="98" y="0"/>
                </a:cubicBezTo>
                <a:cubicBezTo>
                  <a:pt x="111" y="0"/>
                  <a:pt x="123" y="2"/>
                  <a:pt x="133" y="6"/>
                </a:cubicBezTo>
                <a:cubicBezTo>
                  <a:pt x="136" y="8"/>
                  <a:pt x="139" y="9"/>
                  <a:pt x="142" y="10"/>
                </a:cubicBezTo>
                <a:cubicBezTo>
                  <a:pt x="146" y="12"/>
                  <a:pt x="151" y="13"/>
                  <a:pt x="156" y="16"/>
                </a:cubicBezTo>
                <a:cubicBezTo>
                  <a:pt x="164" y="20"/>
                  <a:pt x="171" y="25"/>
                  <a:pt x="177" y="30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92" y="42"/>
                  <a:pt x="201" y="56"/>
                  <a:pt x="208" y="75"/>
                </a:cubicBezTo>
                <a:cubicBezTo>
                  <a:pt x="213" y="86"/>
                  <a:pt x="216" y="96"/>
                  <a:pt x="217" y="105"/>
                </a:cubicBezTo>
                <a:cubicBezTo>
                  <a:pt x="223" y="109"/>
                  <a:pt x="229" y="113"/>
                  <a:pt x="234" y="118"/>
                </a:cubicBezTo>
                <a:cubicBezTo>
                  <a:pt x="247" y="131"/>
                  <a:pt x="255" y="149"/>
                  <a:pt x="255" y="168"/>
                </a:cubicBezTo>
                <a:cubicBezTo>
                  <a:pt x="255" y="186"/>
                  <a:pt x="247" y="205"/>
                  <a:pt x="234" y="218"/>
                </a:cubicBezTo>
                <a:cubicBezTo>
                  <a:pt x="221" y="231"/>
                  <a:pt x="203" y="238"/>
                  <a:pt x="185" y="238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15" name="íś1iḋê">
            <a:extLst>
              <a:ext uri="{FF2B5EF4-FFF2-40B4-BE49-F238E27FC236}">
                <a16:creationId xmlns:a16="http://schemas.microsoft.com/office/drawing/2014/main" xmlns="" id="{4EBFD80B-8BF9-455B-AFD6-4B6479BEA0C0}"/>
              </a:ext>
            </a:extLst>
          </p:cNvPr>
          <p:cNvSpPr/>
          <p:nvPr/>
        </p:nvSpPr>
        <p:spPr bwMode="auto">
          <a:xfrm>
            <a:off x="4373772" y="2055568"/>
            <a:ext cx="366122" cy="317904"/>
          </a:xfrm>
          <a:custGeom>
            <a:avLst/>
            <a:gdLst>
              <a:gd name="T0" fmla="*/ 105 w 268"/>
              <a:gd name="T1" fmla="*/ 13 h 251"/>
              <a:gd name="T2" fmla="*/ 137 w 268"/>
              <a:gd name="T3" fmla="*/ 18 h 251"/>
              <a:gd name="T4" fmla="*/ 160 w 268"/>
              <a:gd name="T5" fmla="*/ 28 h 251"/>
              <a:gd name="T6" fmla="*/ 183 w 268"/>
              <a:gd name="T7" fmla="*/ 43 h 251"/>
              <a:gd name="T8" fmla="*/ 209 w 268"/>
              <a:gd name="T9" fmla="*/ 83 h 251"/>
              <a:gd name="T10" fmla="*/ 218 w 268"/>
              <a:gd name="T11" fmla="*/ 116 h 251"/>
              <a:gd name="T12" fmla="*/ 237 w 268"/>
              <a:gd name="T13" fmla="*/ 129 h 251"/>
              <a:gd name="T14" fmla="*/ 256 w 268"/>
              <a:gd name="T15" fmla="*/ 174 h 251"/>
              <a:gd name="T16" fmla="*/ 237 w 268"/>
              <a:gd name="T17" fmla="*/ 219 h 251"/>
              <a:gd name="T18" fmla="*/ 192 w 268"/>
              <a:gd name="T19" fmla="*/ 238 h 251"/>
              <a:gd name="T20" fmla="*/ 146 w 268"/>
              <a:gd name="T21" fmla="*/ 219 h 251"/>
              <a:gd name="T22" fmla="*/ 134 w 268"/>
              <a:gd name="T23" fmla="*/ 202 h 251"/>
              <a:gd name="T24" fmla="*/ 98 w 268"/>
              <a:gd name="T25" fmla="*/ 218 h 251"/>
              <a:gd name="T26" fmla="*/ 50 w 268"/>
              <a:gd name="T27" fmla="*/ 170 h 251"/>
              <a:gd name="T28" fmla="*/ 56 w 268"/>
              <a:gd name="T29" fmla="*/ 146 h 251"/>
              <a:gd name="T30" fmla="*/ 35 w 268"/>
              <a:gd name="T31" fmla="*/ 131 h 251"/>
              <a:gd name="T32" fmla="*/ 19 w 268"/>
              <a:gd name="T33" fmla="*/ 66 h 251"/>
              <a:gd name="T34" fmla="*/ 65 w 268"/>
              <a:gd name="T35" fmla="*/ 21 h 251"/>
              <a:gd name="T36" fmla="*/ 81 w 268"/>
              <a:gd name="T37" fmla="*/ 16 h 251"/>
              <a:gd name="T38" fmla="*/ 105 w 268"/>
              <a:gd name="T39" fmla="*/ 13 h 251"/>
              <a:gd name="T40" fmla="*/ 105 w 268"/>
              <a:gd name="T41" fmla="*/ 0 h 251"/>
              <a:gd name="T42" fmla="*/ 105 w 268"/>
              <a:gd name="T43" fmla="*/ 0 h 251"/>
              <a:gd name="T44" fmla="*/ 77 w 268"/>
              <a:gd name="T45" fmla="*/ 3 h 251"/>
              <a:gd name="T46" fmla="*/ 60 w 268"/>
              <a:gd name="T47" fmla="*/ 9 h 251"/>
              <a:gd name="T48" fmla="*/ 6 w 268"/>
              <a:gd name="T49" fmla="*/ 64 h 251"/>
              <a:gd name="T50" fmla="*/ 26 w 268"/>
              <a:gd name="T51" fmla="*/ 141 h 251"/>
              <a:gd name="T52" fmla="*/ 40 w 268"/>
              <a:gd name="T53" fmla="*/ 151 h 251"/>
              <a:gd name="T54" fmla="*/ 37 w 268"/>
              <a:gd name="T55" fmla="*/ 170 h 251"/>
              <a:gd name="T56" fmla="*/ 98 w 268"/>
              <a:gd name="T57" fmla="*/ 231 h 251"/>
              <a:gd name="T58" fmla="*/ 131 w 268"/>
              <a:gd name="T59" fmla="*/ 221 h 251"/>
              <a:gd name="T60" fmla="*/ 137 w 268"/>
              <a:gd name="T61" fmla="*/ 228 h 251"/>
              <a:gd name="T62" fmla="*/ 192 w 268"/>
              <a:gd name="T63" fmla="*/ 251 h 251"/>
              <a:gd name="T64" fmla="*/ 246 w 268"/>
              <a:gd name="T65" fmla="*/ 228 h 251"/>
              <a:gd name="T66" fmla="*/ 268 w 268"/>
              <a:gd name="T67" fmla="*/ 174 h 251"/>
              <a:gd name="T68" fmla="*/ 246 w 268"/>
              <a:gd name="T69" fmla="*/ 120 h 251"/>
              <a:gd name="T70" fmla="*/ 230 w 268"/>
              <a:gd name="T71" fmla="*/ 107 h 251"/>
              <a:gd name="T72" fmla="*/ 221 w 268"/>
              <a:gd name="T73" fmla="*/ 78 h 251"/>
              <a:gd name="T74" fmla="*/ 191 w 268"/>
              <a:gd name="T75" fmla="*/ 33 h 251"/>
              <a:gd name="T76" fmla="*/ 188 w 268"/>
              <a:gd name="T77" fmla="*/ 31 h 251"/>
              <a:gd name="T78" fmla="*/ 166 w 268"/>
              <a:gd name="T79" fmla="*/ 16 h 251"/>
              <a:gd name="T80" fmla="*/ 151 w 268"/>
              <a:gd name="T81" fmla="*/ 10 h 251"/>
              <a:gd name="T82" fmla="*/ 142 w 268"/>
              <a:gd name="T83" fmla="*/ 6 h 251"/>
              <a:gd name="T84" fmla="*/ 105 w 268"/>
              <a:gd name="T85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68" h="251">
                <a:moveTo>
                  <a:pt x="105" y="13"/>
                </a:moveTo>
                <a:cubicBezTo>
                  <a:pt x="116" y="13"/>
                  <a:pt x="128" y="14"/>
                  <a:pt x="137" y="18"/>
                </a:cubicBezTo>
                <a:cubicBezTo>
                  <a:pt x="145" y="22"/>
                  <a:pt x="152" y="24"/>
                  <a:pt x="160" y="28"/>
                </a:cubicBezTo>
                <a:cubicBezTo>
                  <a:pt x="169" y="32"/>
                  <a:pt x="175" y="37"/>
                  <a:pt x="183" y="43"/>
                </a:cubicBezTo>
                <a:cubicBezTo>
                  <a:pt x="195" y="53"/>
                  <a:pt x="203" y="68"/>
                  <a:pt x="209" y="83"/>
                </a:cubicBezTo>
                <a:cubicBezTo>
                  <a:pt x="214" y="94"/>
                  <a:pt x="217" y="105"/>
                  <a:pt x="218" y="116"/>
                </a:cubicBezTo>
                <a:cubicBezTo>
                  <a:pt x="225" y="119"/>
                  <a:pt x="231" y="123"/>
                  <a:pt x="237" y="129"/>
                </a:cubicBezTo>
                <a:cubicBezTo>
                  <a:pt x="249" y="141"/>
                  <a:pt x="256" y="157"/>
                  <a:pt x="256" y="174"/>
                </a:cubicBezTo>
                <a:cubicBezTo>
                  <a:pt x="256" y="191"/>
                  <a:pt x="249" y="207"/>
                  <a:pt x="237" y="219"/>
                </a:cubicBezTo>
                <a:cubicBezTo>
                  <a:pt x="225" y="231"/>
                  <a:pt x="208" y="238"/>
                  <a:pt x="192" y="238"/>
                </a:cubicBezTo>
                <a:cubicBezTo>
                  <a:pt x="175" y="238"/>
                  <a:pt x="158" y="231"/>
                  <a:pt x="146" y="219"/>
                </a:cubicBezTo>
                <a:cubicBezTo>
                  <a:pt x="141" y="214"/>
                  <a:pt x="137" y="208"/>
                  <a:pt x="134" y="202"/>
                </a:cubicBezTo>
                <a:cubicBezTo>
                  <a:pt x="125" y="212"/>
                  <a:pt x="112" y="218"/>
                  <a:pt x="98" y="218"/>
                </a:cubicBezTo>
                <a:cubicBezTo>
                  <a:pt x="71" y="218"/>
                  <a:pt x="50" y="196"/>
                  <a:pt x="50" y="170"/>
                </a:cubicBezTo>
                <a:cubicBezTo>
                  <a:pt x="50" y="161"/>
                  <a:pt x="52" y="153"/>
                  <a:pt x="56" y="146"/>
                </a:cubicBezTo>
                <a:cubicBezTo>
                  <a:pt x="48" y="142"/>
                  <a:pt x="41" y="137"/>
                  <a:pt x="35" y="131"/>
                </a:cubicBezTo>
                <a:cubicBezTo>
                  <a:pt x="17" y="113"/>
                  <a:pt x="15" y="91"/>
                  <a:pt x="19" y="66"/>
                </a:cubicBezTo>
                <a:cubicBezTo>
                  <a:pt x="23" y="44"/>
                  <a:pt x="43" y="27"/>
                  <a:pt x="65" y="21"/>
                </a:cubicBezTo>
                <a:cubicBezTo>
                  <a:pt x="70" y="19"/>
                  <a:pt x="75" y="17"/>
                  <a:pt x="81" y="16"/>
                </a:cubicBezTo>
                <a:cubicBezTo>
                  <a:pt x="88" y="14"/>
                  <a:pt x="97" y="13"/>
                  <a:pt x="105" y="13"/>
                </a:cubicBezTo>
                <a:moveTo>
                  <a:pt x="105" y="0"/>
                </a:moveTo>
                <a:cubicBezTo>
                  <a:pt x="105" y="0"/>
                  <a:pt x="105" y="0"/>
                  <a:pt x="105" y="0"/>
                </a:cubicBezTo>
                <a:cubicBezTo>
                  <a:pt x="96" y="0"/>
                  <a:pt x="86" y="1"/>
                  <a:pt x="77" y="3"/>
                </a:cubicBezTo>
                <a:cubicBezTo>
                  <a:pt x="71" y="5"/>
                  <a:pt x="66" y="7"/>
                  <a:pt x="60" y="9"/>
                </a:cubicBezTo>
                <a:cubicBezTo>
                  <a:pt x="37" y="16"/>
                  <a:pt x="11" y="35"/>
                  <a:pt x="6" y="64"/>
                </a:cubicBezTo>
                <a:cubicBezTo>
                  <a:pt x="0" y="96"/>
                  <a:pt x="7" y="121"/>
                  <a:pt x="26" y="141"/>
                </a:cubicBezTo>
                <a:cubicBezTo>
                  <a:pt x="30" y="145"/>
                  <a:pt x="35" y="148"/>
                  <a:pt x="40" y="151"/>
                </a:cubicBezTo>
                <a:cubicBezTo>
                  <a:pt x="38" y="157"/>
                  <a:pt x="37" y="164"/>
                  <a:pt x="37" y="170"/>
                </a:cubicBezTo>
                <a:cubicBezTo>
                  <a:pt x="37" y="203"/>
                  <a:pt x="65" y="231"/>
                  <a:pt x="98" y="231"/>
                </a:cubicBezTo>
                <a:cubicBezTo>
                  <a:pt x="110" y="231"/>
                  <a:pt x="121" y="228"/>
                  <a:pt x="131" y="221"/>
                </a:cubicBezTo>
                <a:cubicBezTo>
                  <a:pt x="133" y="224"/>
                  <a:pt x="135" y="226"/>
                  <a:pt x="137" y="228"/>
                </a:cubicBezTo>
                <a:cubicBezTo>
                  <a:pt x="152" y="242"/>
                  <a:pt x="171" y="251"/>
                  <a:pt x="192" y="251"/>
                </a:cubicBezTo>
                <a:cubicBezTo>
                  <a:pt x="212" y="251"/>
                  <a:pt x="232" y="242"/>
                  <a:pt x="246" y="228"/>
                </a:cubicBezTo>
                <a:cubicBezTo>
                  <a:pt x="260" y="214"/>
                  <a:pt x="268" y="194"/>
                  <a:pt x="268" y="174"/>
                </a:cubicBezTo>
                <a:cubicBezTo>
                  <a:pt x="268" y="154"/>
                  <a:pt x="260" y="134"/>
                  <a:pt x="246" y="120"/>
                </a:cubicBezTo>
                <a:cubicBezTo>
                  <a:pt x="241" y="115"/>
                  <a:pt x="236" y="111"/>
                  <a:pt x="230" y="107"/>
                </a:cubicBezTo>
                <a:cubicBezTo>
                  <a:pt x="228" y="98"/>
                  <a:pt x="226" y="89"/>
                  <a:pt x="221" y="78"/>
                </a:cubicBezTo>
                <a:cubicBezTo>
                  <a:pt x="214" y="58"/>
                  <a:pt x="204" y="43"/>
                  <a:pt x="191" y="33"/>
                </a:cubicBezTo>
                <a:cubicBezTo>
                  <a:pt x="188" y="31"/>
                  <a:pt x="188" y="31"/>
                  <a:pt x="188" y="31"/>
                </a:cubicBezTo>
                <a:cubicBezTo>
                  <a:pt x="182" y="26"/>
                  <a:pt x="175" y="20"/>
                  <a:pt x="166" y="16"/>
                </a:cubicBezTo>
                <a:cubicBezTo>
                  <a:pt x="161" y="14"/>
                  <a:pt x="156" y="12"/>
                  <a:pt x="151" y="10"/>
                </a:cubicBezTo>
                <a:cubicBezTo>
                  <a:pt x="148" y="9"/>
                  <a:pt x="145" y="8"/>
                  <a:pt x="142" y="6"/>
                </a:cubicBezTo>
                <a:cubicBezTo>
                  <a:pt x="132" y="2"/>
                  <a:pt x="119" y="0"/>
                  <a:pt x="105" y="0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16" name="íşļïḑe">
            <a:extLst>
              <a:ext uri="{FF2B5EF4-FFF2-40B4-BE49-F238E27FC236}">
                <a16:creationId xmlns:a16="http://schemas.microsoft.com/office/drawing/2014/main" xmlns="" id="{7876A86E-EE50-4AE1-B23A-FBC0EE3B2312}"/>
              </a:ext>
            </a:extLst>
          </p:cNvPr>
          <p:cNvSpPr/>
          <p:nvPr/>
        </p:nvSpPr>
        <p:spPr bwMode="auto">
          <a:xfrm>
            <a:off x="4827029" y="1915601"/>
            <a:ext cx="262201" cy="187615"/>
          </a:xfrm>
          <a:custGeom>
            <a:avLst/>
            <a:gdLst>
              <a:gd name="T0" fmla="*/ 132 w 192"/>
              <a:gd name="T1" fmla="*/ 148 h 148"/>
              <a:gd name="T2" fmla="*/ 90 w 192"/>
              <a:gd name="T3" fmla="*/ 131 h 148"/>
              <a:gd name="T4" fmla="*/ 80 w 192"/>
              <a:gd name="T5" fmla="*/ 116 h 148"/>
              <a:gd name="T6" fmla="*/ 76 w 192"/>
              <a:gd name="T7" fmla="*/ 117 h 148"/>
              <a:gd name="T8" fmla="*/ 60 w 192"/>
              <a:gd name="T9" fmla="*/ 120 h 148"/>
              <a:gd name="T10" fmla="*/ 44 w 192"/>
              <a:gd name="T11" fmla="*/ 118 h 148"/>
              <a:gd name="T12" fmla="*/ 18 w 192"/>
              <a:gd name="T13" fmla="*/ 102 h 148"/>
              <a:gd name="T14" fmla="*/ 3 w 192"/>
              <a:gd name="T15" fmla="*/ 76 h 148"/>
              <a:gd name="T16" fmla="*/ 2 w 192"/>
              <a:gd name="T17" fmla="*/ 76 h 148"/>
              <a:gd name="T18" fmla="*/ 2 w 192"/>
              <a:gd name="T19" fmla="*/ 75 h 148"/>
              <a:gd name="T20" fmla="*/ 2 w 192"/>
              <a:gd name="T21" fmla="*/ 44 h 148"/>
              <a:gd name="T22" fmla="*/ 18 w 192"/>
              <a:gd name="T23" fmla="*/ 17 h 148"/>
              <a:gd name="T24" fmla="*/ 60 w 192"/>
              <a:gd name="T25" fmla="*/ 0 h 148"/>
              <a:gd name="T26" fmla="*/ 76 w 192"/>
              <a:gd name="T27" fmla="*/ 2 h 148"/>
              <a:gd name="T28" fmla="*/ 114 w 192"/>
              <a:gd name="T29" fmla="*/ 32 h 148"/>
              <a:gd name="T30" fmla="*/ 132 w 192"/>
              <a:gd name="T31" fmla="*/ 29 h 148"/>
              <a:gd name="T32" fmla="*/ 174 w 192"/>
              <a:gd name="T33" fmla="*/ 47 h 148"/>
              <a:gd name="T34" fmla="*/ 192 w 192"/>
              <a:gd name="T35" fmla="*/ 89 h 148"/>
              <a:gd name="T36" fmla="*/ 174 w 192"/>
              <a:gd name="T37" fmla="*/ 131 h 148"/>
              <a:gd name="T38" fmla="*/ 132 w 192"/>
              <a:gd name="T39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92" h="148">
                <a:moveTo>
                  <a:pt x="132" y="148"/>
                </a:moveTo>
                <a:cubicBezTo>
                  <a:pt x="116" y="148"/>
                  <a:pt x="101" y="142"/>
                  <a:pt x="90" y="131"/>
                </a:cubicBezTo>
                <a:cubicBezTo>
                  <a:pt x="86" y="126"/>
                  <a:pt x="82" y="122"/>
                  <a:pt x="80" y="116"/>
                </a:cubicBezTo>
                <a:cubicBezTo>
                  <a:pt x="78" y="117"/>
                  <a:pt x="77" y="117"/>
                  <a:pt x="76" y="117"/>
                </a:cubicBezTo>
                <a:cubicBezTo>
                  <a:pt x="71" y="119"/>
                  <a:pt x="65" y="120"/>
                  <a:pt x="60" y="120"/>
                </a:cubicBezTo>
                <a:cubicBezTo>
                  <a:pt x="55" y="120"/>
                  <a:pt x="50" y="119"/>
                  <a:pt x="44" y="118"/>
                </a:cubicBezTo>
                <a:cubicBezTo>
                  <a:pt x="34" y="115"/>
                  <a:pt x="25" y="109"/>
                  <a:pt x="18" y="102"/>
                </a:cubicBezTo>
                <a:cubicBezTo>
                  <a:pt x="11" y="95"/>
                  <a:pt x="5" y="86"/>
                  <a:pt x="3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2" y="75"/>
                  <a:pt x="2" y="75"/>
                  <a:pt x="2" y="75"/>
                </a:cubicBezTo>
                <a:cubicBezTo>
                  <a:pt x="0" y="65"/>
                  <a:pt x="0" y="54"/>
                  <a:pt x="2" y="44"/>
                </a:cubicBezTo>
                <a:cubicBezTo>
                  <a:pt x="5" y="34"/>
                  <a:pt x="10" y="25"/>
                  <a:pt x="18" y="17"/>
                </a:cubicBezTo>
                <a:cubicBezTo>
                  <a:pt x="29" y="6"/>
                  <a:pt x="45" y="0"/>
                  <a:pt x="60" y="0"/>
                </a:cubicBezTo>
                <a:cubicBezTo>
                  <a:pt x="66" y="0"/>
                  <a:pt x="71" y="0"/>
                  <a:pt x="76" y="2"/>
                </a:cubicBezTo>
                <a:cubicBezTo>
                  <a:pt x="92" y="6"/>
                  <a:pt x="106" y="17"/>
                  <a:pt x="114" y="32"/>
                </a:cubicBezTo>
                <a:cubicBezTo>
                  <a:pt x="120" y="30"/>
                  <a:pt x="126" y="29"/>
                  <a:pt x="132" y="29"/>
                </a:cubicBezTo>
                <a:cubicBezTo>
                  <a:pt x="148" y="29"/>
                  <a:pt x="163" y="36"/>
                  <a:pt x="174" y="47"/>
                </a:cubicBezTo>
                <a:cubicBezTo>
                  <a:pt x="185" y="58"/>
                  <a:pt x="192" y="73"/>
                  <a:pt x="192" y="89"/>
                </a:cubicBezTo>
                <a:cubicBezTo>
                  <a:pt x="192" y="104"/>
                  <a:pt x="185" y="120"/>
                  <a:pt x="174" y="131"/>
                </a:cubicBezTo>
                <a:cubicBezTo>
                  <a:pt x="163" y="142"/>
                  <a:pt x="148" y="148"/>
                  <a:pt x="132" y="148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17" name="iṣḻiḍe">
            <a:extLst>
              <a:ext uri="{FF2B5EF4-FFF2-40B4-BE49-F238E27FC236}">
                <a16:creationId xmlns:a16="http://schemas.microsoft.com/office/drawing/2014/main" xmlns="" id="{9C525A95-EDEA-44C6-97C7-3387CBCC9FF3}"/>
              </a:ext>
            </a:extLst>
          </p:cNvPr>
          <p:cNvSpPr/>
          <p:nvPr/>
        </p:nvSpPr>
        <p:spPr bwMode="auto">
          <a:xfrm>
            <a:off x="4817436" y="1906667"/>
            <a:ext cx="279788" cy="205483"/>
          </a:xfrm>
          <a:custGeom>
            <a:avLst/>
            <a:gdLst>
              <a:gd name="T0" fmla="*/ 67 w 205"/>
              <a:gd name="T1" fmla="*/ 13 h 162"/>
              <a:gd name="T2" fmla="*/ 81 w 205"/>
              <a:gd name="T3" fmla="*/ 15 h 162"/>
              <a:gd name="T4" fmla="*/ 117 w 205"/>
              <a:gd name="T5" fmla="*/ 47 h 162"/>
              <a:gd name="T6" fmla="*/ 139 w 205"/>
              <a:gd name="T7" fmla="*/ 43 h 162"/>
              <a:gd name="T8" fmla="*/ 177 w 205"/>
              <a:gd name="T9" fmla="*/ 58 h 162"/>
              <a:gd name="T10" fmla="*/ 192 w 205"/>
              <a:gd name="T11" fmla="*/ 96 h 162"/>
              <a:gd name="T12" fmla="*/ 177 w 205"/>
              <a:gd name="T13" fmla="*/ 133 h 162"/>
              <a:gd name="T14" fmla="*/ 139 w 205"/>
              <a:gd name="T15" fmla="*/ 149 h 162"/>
              <a:gd name="T16" fmla="*/ 102 w 205"/>
              <a:gd name="T17" fmla="*/ 133 h 162"/>
              <a:gd name="T18" fmla="*/ 90 w 205"/>
              <a:gd name="T19" fmla="*/ 115 h 162"/>
              <a:gd name="T20" fmla="*/ 81 w 205"/>
              <a:gd name="T21" fmla="*/ 118 h 162"/>
              <a:gd name="T22" fmla="*/ 67 w 205"/>
              <a:gd name="T23" fmla="*/ 120 h 162"/>
              <a:gd name="T24" fmla="*/ 53 w 205"/>
              <a:gd name="T25" fmla="*/ 118 h 162"/>
              <a:gd name="T26" fmla="*/ 29 w 205"/>
              <a:gd name="T27" fmla="*/ 105 h 162"/>
              <a:gd name="T28" fmla="*/ 16 w 205"/>
              <a:gd name="T29" fmla="*/ 81 h 162"/>
              <a:gd name="T30" fmla="*/ 16 w 205"/>
              <a:gd name="T31" fmla="*/ 81 h 162"/>
              <a:gd name="T32" fmla="*/ 16 w 205"/>
              <a:gd name="T33" fmla="*/ 52 h 162"/>
              <a:gd name="T34" fmla="*/ 29 w 205"/>
              <a:gd name="T35" fmla="*/ 29 h 162"/>
              <a:gd name="T36" fmla="*/ 67 w 205"/>
              <a:gd name="T37" fmla="*/ 13 h 162"/>
              <a:gd name="T38" fmla="*/ 67 w 205"/>
              <a:gd name="T39" fmla="*/ 0 h 162"/>
              <a:gd name="T40" fmla="*/ 67 w 205"/>
              <a:gd name="T41" fmla="*/ 0 h 162"/>
              <a:gd name="T42" fmla="*/ 20 w 205"/>
              <a:gd name="T43" fmla="*/ 20 h 162"/>
              <a:gd name="T44" fmla="*/ 3 w 205"/>
              <a:gd name="T45" fmla="*/ 49 h 162"/>
              <a:gd name="T46" fmla="*/ 3 w 205"/>
              <a:gd name="T47" fmla="*/ 84 h 162"/>
              <a:gd name="T48" fmla="*/ 3 w 205"/>
              <a:gd name="T49" fmla="*/ 85 h 162"/>
              <a:gd name="T50" fmla="*/ 3 w 205"/>
              <a:gd name="T51" fmla="*/ 85 h 162"/>
              <a:gd name="T52" fmla="*/ 20 w 205"/>
              <a:gd name="T53" fmla="*/ 114 h 162"/>
              <a:gd name="T54" fmla="*/ 50 w 205"/>
              <a:gd name="T55" fmla="*/ 131 h 162"/>
              <a:gd name="T56" fmla="*/ 67 w 205"/>
              <a:gd name="T57" fmla="*/ 133 h 162"/>
              <a:gd name="T58" fmla="*/ 83 w 205"/>
              <a:gd name="T59" fmla="*/ 131 h 162"/>
              <a:gd name="T60" fmla="*/ 92 w 205"/>
              <a:gd name="T61" fmla="*/ 142 h 162"/>
              <a:gd name="T62" fmla="*/ 139 w 205"/>
              <a:gd name="T63" fmla="*/ 162 h 162"/>
              <a:gd name="T64" fmla="*/ 186 w 205"/>
              <a:gd name="T65" fmla="*/ 142 h 162"/>
              <a:gd name="T66" fmla="*/ 205 w 205"/>
              <a:gd name="T67" fmla="*/ 96 h 162"/>
              <a:gd name="T68" fmla="*/ 186 w 205"/>
              <a:gd name="T69" fmla="*/ 49 h 162"/>
              <a:gd name="T70" fmla="*/ 139 w 205"/>
              <a:gd name="T71" fmla="*/ 30 h 162"/>
              <a:gd name="T72" fmla="*/ 124 w 205"/>
              <a:gd name="T73" fmla="*/ 32 h 162"/>
              <a:gd name="T74" fmla="*/ 85 w 205"/>
              <a:gd name="T75" fmla="*/ 3 h 162"/>
              <a:gd name="T76" fmla="*/ 67 w 205"/>
              <a:gd name="T77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05" h="162">
                <a:moveTo>
                  <a:pt x="67" y="13"/>
                </a:moveTo>
                <a:cubicBezTo>
                  <a:pt x="72" y="13"/>
                  <a:pt x="77" y="14"/>
                  <a:pt x="81" y="15"/>
                </a:cubicBezTo>
                <a:cubicBezTo>
                  <a:pt x="98" y="19"/>
                  <a:pt x="111" y="32"/>
                  <a:pt x="117" y="47"/>
                </a:cubicBezTo>
                <a:cubicBezTo>
                  <a:pt x="124" y="44"/>
                  <a:pt x="131" y="43"/>
                  <a:pt x="139" y="43"/>
                </a:cubicBezTo>
                <a:cubicBezTo>
                  <a:pt x="153" y="43"/>
                  <a:pt x="167" y="48"/>
                  <a:pt x="177" y="58"/>
                </a:cubicBezTo>
                <a:cubicBezTo>
                  <a:pt x="186" y="68"/>
                  <a:pt x="192" y="82"/>
                  <a:pt x="192" y="96"/>
                </a:cubicBezTo>
                <a:cubicBezTo>
                  <a:pt x="192" y="110"/>
                  <a:pt x="186" y="123"/>
                  <a:pt x="177" y="133"/>
                </a:cubicBezTo>
                <a:cubicBezTo>
                  <a:pt x="167" y="143"/>
                  <a:pt x="153" y="149"/>
                  <a:pt x="139" y="149"/>
                </a:cubicBezTo>
                <a:cubicBezTo>
                  <a:pt x="125" y="149"/>
                  <a:pt x="112" y="143"/>
                  <a:pt x="102" y="133"/>
                </a:cubicBezTo>
                <a:cubicBezTo>
                  <a:pt x="96" y="128"/>
                  <a:pt x="92" y="122"/>
                  <a:pt x="90" y="115"/>
                </a:cubicBezTo>
                <a:cubicBezTo>
                  <a:pt x="87" y="116"/>
                  <a:pt x="84" y="117"/>
                  <a:pt x="81" y="118"/>
                </a:cubicBezTo>
                <a:cubicBezTo>
                  <a:pt x="77" y="120"/>
                  <a:pt x="72" y="120"/>
                  <a:pt x="67" y="120"/>
                </a:cubicBezTo>
                <a:cubicBezTo>
                  <a:pt x="62" y="120"/>
                  <a:pt x="58" y="120"/>
                  <a:pt x="53" y="118"/>
                </a:cubicBezTo>
                <a:cubicBezTo>
                  <a:pt x="44" y="116"/>
                  <a:pt x="36" y="111"/>
                  <a:pt x="29" y="105"/>
                </a:cubicBezTo>
                <a:cubicBezTo>
                  <a:pt x="23" y="98"/>
                  <a:pt x="18" y="90"/>
                  <a:pt x="16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3" y="71"/>
                  <a:pt x="13" y="62"/>
                  <a:pt x="16" y="52"/>
                </a:cubicBezTo>
                <a:cubicBezTo>
                  <a:pt x="18" y="43"/>
                  <a:pt x="23" y="35"/>
                  <a:pt x="29" y="29"/>
                </a:cubicBezTo>
                <a:cubicBezTo>
                  <a:pt x="40" y="19"/>
                  <a:pt x="53" y="13"/>
                  <a:pt x="67" y="13"/>
                </a:cubicBezTo>
                <a:moveTo>
                  <a:pt x="67" y="0"/>
                </a:moveTo>
                <a:cubicBezTo>
                  <a:pt x="67" y="0"/>
                  <a:pt x="67" y="0"/>
                  <a:pt x="67" y="0"/>
                </a:cubicBezTo>
                <a:cubicBezTo>
                  <a:pt x="50" y="0"/>
                  <a:pt x="33" y="7"/>
                  <a:pt x="20" y="20"/>
                </a:cubicBezTo>
                <a:cubicBezTo>
                  <a:pt x="12" y="28"/>
                  <a:pt x="6" y="38"/>
                  <a:pt x="3" y="49"/>
                </a:cubicBezTo>
                <a:cubicBezTo>
                  <a:pt x="0" y="61"/>
                  <a:pt x="0" y="72"/>
                  <a:pt x="3" y="84"/>
                </a:cubicBezTo>
                <a:cubicBezTo>
                  <a:pt x="3" y="85"/>
                  <a:pt x="3" y="85"/>
                  <a:pt x="3" y="85"/>
                </a:cubicBezTo>
                <a:cubicBezTo>
                  <a:pt x="3" y="85"/>
                  <a:pt x="3" y="85"/>
                  <a:pt x="3" y="85"/>
                </a:cubicBezTo>
                <a:cubicBezTo>
                  <a:pt x="7" y="96"/>
                  <a:pt x="12" y="106"/>
                  <a:pt x="20" y="114"/>
                </a:cubicBezTo>
                <a:cubicBezTo>
                  <a:pt x="29" y="122"/>
                  <a:pt x="38" y="128"/>
                  <a:pt x="50" y="131"/>
                </a:cubicBezTo>
                <a:cubicBezTo>
                  <a:pt x="55" y="132"/>
                  <a:pt x="61" y="133"/>
                  <a:pt x="67" y="133"/>
                </a:cubicBezTo>
                <a:cubicBezTo>
                  <a:pt x="73" y="133"/>
                  <a:pt x="78" y="132"/>
                  <a:pt x="83" y="131"/>
                </a:cubicBezTo>
                <a:cubicBezTo>
                  <a:pt x="86" y="135"/>
                  <a:pt x="89" y="139"/>
                  <a:pt x="92" y="142"/>
                </a:cubicBezTo>
                <a:cubicBezTo>
                  <a:pt x="105" y="155"/>
                  <a:pt x="122" y="162"/>
                  <a:pt x="139" y="162"/>
                </a:cubicBezTo>
                <a:cubicBezTo>
                  <a:pt x="156" y="162"/>
                  <a:pt x="173" y="155"/>
                  <a:pt x="186" y="142"/>
                </a:cubicBezTo>
                <a:cubicBezTo>
                  <a:pt x="198" y="130"/>
                  <a:pt x="205" y="113"/>
                  <a:pt x="205" y="96"/>
                </a:cubicBezTo>
                <a:cubicBezTo>
                  <a:pt x="205" y="78"/>
                  <a:pt x="198" y="61"/>
                  <a:pt x="186" y="49"/>
                </a:cubicBezTo>
                <a:cubicBezTo>
                  <a:pt x="173" y="37"/>
                  <a:pt x="156" y="30"/>
                  <a:pt x="139" y="30"/>
                </a:cubicBezTo>
                <a:cubicBezTo>
                  <a:pt x="134" y="30"/>
                  <a:pt x="129" y="30"/>
                  <a:pt x="124" y="32"/>
                </a:cubicBezTo>
                <a:cubicBezTo>
                  <a:pt x="115" y="18"/>
                  <a:pt x="101" y="7"/>
                  <a:pt x="85" y="3"/>
                </a:cubicBezTo>
                <a:cubicBezTo>
                  <a:pt x="79" y="1"/>
                  <a:pt x="73" y="0"/>
                  <a:pt x="67" y="0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18" name="íS1îďè">
            <a:extLst>
              <a:ext uri="{FF2B5EF4-FFF2-40B4-BE49-F238E27FC236}">
                <a16:creationId xmlns:a16="http://schemas.microsoft.com/office/drawing/2014/main" xmlns="" id="{5427A18E-4D40-4CC9-9D9E-80A096E7C1BA}"/>
              </a:ext>
            </a:extLst>
          </p:cNvPr>
          <p:cNvSpPr/>
          <p:nvPr/>
        </p:nvSpPr>
        <p:spPr bwMode="auto">
          <a:xfrm>
            <a:off x="4643967" y="1873909"/>
            <a:ext cx="227828" cy="209206"/>
          </a:xfrm>
          <a:custGeom>
            <a:avLst/>
            <a:gdLst>
              <a:gd name="T0" fmla="*/ 85 w 167"/>
              <a:gd name="T1" fmla="*/ 165 h 165"/>
              <a:gd name="T2" fmla="*/ 64 w 167"/>
              <a:gd name="T3" fmla="*/ 162 h 165"/>
              <a:gd name="T4" fmla="*/ 63 w 167"/>
              <a:gd name="T5" fmla="*/ 162 h 165"/>
              <a:gd name="T6" fmla="*/ 56 w 167"/>
              <a:gd name="T7" fmla="*/ 159 h 165"/>
              <a:gd name="T8" fmla="*/ 24 w 167"/>
              <a:gd name="T9" fmla="*/ 139 h 165"/>
              <a:gd name="T10" fmla="*/ 0 w 167"/>
              <a:gd name="T11" fmla="*/ 81 h 165"/>
              <a:gd name="T12" fmla="*/ 24 w 167"/>
              <a:gd name="T13" fmla="*/ 23 h 165"/>
              <a:gd name="T14" fmla="*/ 24 w 167"/>
              <a:gd name="T15" fmla="*/ 23 h 165"/>
              <a:gd name="T16" fmla="*/ 40 w 167"/>
              <a:gd name="T17" fmla="*/ 11 h 165"/>
              <a:gd name="T18" fmla="*/ 41 w 167"/>
              <a:gd name="T19" fmla="*/ 11 h 165"/>
              <a:gd name="T20" fmla="*/ 82 w 167"/>
              <a:gd name="T21" fmla="*/ 0 h 165"/>
              <a:gd name="T22" fmla="*/ 82 w 167"/>
              <a:gd name="T23" fmla="*/ 0 h 165"/>
              <a:gd name="T24" fmla="*/ 82 w 167"/>
              <a:gd name="T25" fmla="*/ 0 h 165"/>
              <a:gd name="T26" fmla="*/ 125 w 167"/>
              <a:gd name="T27" fmla="*/ 11 h 165"/>
              <a:gd name="T28" fmla="*/ 156 w 167"/>
              <a:gd name="T29" fmla="*/ 43 h 165"/>
              <a:gd name="T30" fmla="*/ 163 w 167"/>
              <a:gd name="T31" fmla="*/ 61 h 165"/>
              <a:gd name="T32" fmla="*/ 164 w 167"/>
              <a:gd name="T33" fmla="*/ 62 h 165"/>
              <a:gd name="T34" fmla="*/ 164 w 167"/>
              <a:gd name="T35" fmla="*/ 105 h 165"/>
              <a:gd name="T36" fmla="*/ 126 w 167"/>
              <a:gd name="T37" fmla="*/ 153 h 165"/>
              <a:gd name="T38" fmla="*/ 85 w 167"/>
              <a:gd name="T39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7" h="165">
                <a:moveTo>
                  <a:pt x="85" y="165"/>
                </a:moveTo>
                <a:cubicBezTo>
                  <a:pt x="78" y="165"/>
                  <a:pt x="71" y="164"/>
                  <a:pt x="64" y="162"/>
                </a:cubicBezTo>
                <a:cubicBezTo>
                  <a:pt x="63" y="162"/>
                  <a:pt x="63" y="162"/>
                  <a:pt x="63" y="162"/>
                </a:cubicBezTo>
                <a:cubicBezTo>
                  <a:pt x="56" y="159"/>
                  <a:pt x="56" y="159"/>
                  <a:pt x="56" y="159"/>
                </a:cubicBezTo>
                <a:cubicBezTo>
                  <a:pt x="44" y="155"/>
                  <a:pt x="33" y="148"/>
                  <a:pt x="24" y="139"/>
                </a:cubicBezTo>
                <a:cubicBezTo>
                  <a:pt x="9" y="124"/>
                  <a:pt x="0" y="103"/>
                  <a:pt x="0" y="81"/>
                </a:cubicBezTo>
                <a:cubicBezTo>
                  <a:pt x="0" y="60"/>
                  <a:pt x="9" y="39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40" y="11"/>
                  <a:pt x="40" y="11"/>
                  <a:pt x="40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53" y="3"/>
                  <a:pt x="67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100" y="1"/>
                  <a:pt x="109" y="2"/>
                  <a:pt x="125" y="11"/>
                </a:cubicBezTo>
                <a:cubicBezTo>
                  <a:pt x="135" y="17"/>
                  <a:pt x="149" y="30"/>
                  <a:pt x="156" y="43"/>
                </a:cubicBezTo>
                <a:cubicBezTo>
                  <a:pt x="163" y="61"/>
                  <a:pt x="163" y="61"/>
                  <a:pt x="163" y="61"/>
                </a:cubicBezTo>
                <a:cubicBezTo>
                  <a:pt x="164" y="62"/>
                  <a:pt x="164" y="62"/>
                  <a:pt x="164" y="62"/>
                </a:cubicBezTo>
                <a:cubicBezTo>
                  <a:pt x="167" y="76"/>
                  <a:pt x="167" y="91"/>
                  <a:pt x="164" y="105"/>
                </a:cubicBezTo>
                <a:cubicBezTo>
                  <a:pt x="158" y="125"/>
                  <a:pt x="144" y="143"/>
                  <a:pt x="126" y="153"/>
                </a:cubicBezTo>
                <a:cubicBezTo>
                  <a:pt x="114" y="161"/>
                  <a:pt x="100" y="165"/>
                  <a:pt x="85" y="165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19" name="î$ḷïḑè">
            <a:extLst>
              <a:ext uri="{FF2B5EF4-FFF2-40B4-BE49-F238E27FC236}">
                <a16:creationId xmlns:a16="http://schemas.microsoft.com/office/drawing/2014/main" xmlns="" id="{24CCA77C-B7DA-4EC3-8354-1B5A078FF774}"/>
              </a:ext>
            </a:extLst>
          </p:cNvPr>
          <p:cNvSpPr/>
          <p:nvPr/>
        </p:nvSpPr>
        <p:spPr bwMode="auto">
          <a:xfrm>
            <a:off x="4635974" y="1864975"/>
            <a:ext cx="245414" cy="225585"/>
          </a:xfrm>
          <a:custGeom>
            <a:avLst/>
            <a:gdLst>
              <a:gd name="T0" fmla="*/ 88 w 180"/>
              <a:gd name="T1" fmla="*/ 13 h 178"/>
              <a:gd name="T2" fmla="*/ 127 w 180"/>
              <a:gd name="T3" fmla="*/ 24 h 178"/>
              <a:gd name="T4" fmla="*/ 156 w 180"/>
              <a:gd name="T5" fmla="*/ 53 h 178"/>
              <a:gd name="T6" fmla="*/ 163 w 180"/>
              <a:gd name="T7" fmla="*/ 70 h 178"/>
              <a:gd name="T8" fmla="*/ 163 w 180"/>
              <a:gd name="T9" fmla="*/ 110 h 178"/>
              <a:gd name="T10" fmla="*/ 129 w 180"/>
              <a:gd name="T11" fmla="*/ 155 h 178"/>
              <a:gd name="T12" fmla="*/ 91 w 180"/>
              <a:gd name="T13" fmla="*/ 165 h 178"/>
              <a:gd name="T14" fmla="*/ 71 w 180"/>
              <a:gd name="T15" fmla="*/ 162 h 178"/>
              <a:gd name="T16" fmla="*/ 65 w 180"/>
              <a:gd name="T17" fmla="*/ 160 h 178"/>
              <a:gd name="T18" fmla="*/ 35 w 180"/>
              <a:gd name="T19" fmla="*/ 141 h 178"/>
              <a:gd name="T20" fmla="*/ 13 w 180"/>
              <a:gd name="T21" fmla="*/ 88 h 178"/>
              <a:gd name="T22" fmla="*/ 35 w 180"/>
              <a:gd name="T23" fmla="*/ 35 h 178"/>
              <a:gd name="T24" fmla="*/ 50 w 180"/>
              <a:gd name="T25" fmla="*/ 23 h 178"/>
              <a:gd name="T26" fmla="*/ 88 w 180"/>
              <a:gd name="T27" fmla="*/ 13 h 178"/>
              <a:gd name="T28" fmla="*/ 88 w 180"/>
              <a:gd name="T29" fmla="*/ 0 h 178"/>
              <a:gd name="T30" fmla="*/ 88 w 180"/>
              <a:gd name="T31" fmla="*/ 0 h 178"/>
              <a:gd name="T32" fmla="*/ 43 w 180"/>
              <a:gd name="T33" fmla="*/ 12 h 178"/>
              <a:gd name="T34" fmla="*/ 43 w 180"/>
              <a:gd name="T35" fmla="*/ 13 h 178"/>
              <a:gd name="T36" fmla="*/ 42 w 180"/>
              <a:gd name="T37" fmla="*/ 13 h 178"/>
              <a:gd name="T38" fmla="*/ 27 w 180"/>
              <a:gd name="T39" fmla="*/ 25 h 178"/>
              <a:gd name="T40" fmla="*/ 26 w 180"/>
              <a:gd name="T41" fmla="*/ 25 h 178"/>
              <a:gd name="T42" fmla="*/ 26 w 180"/>
              <a:gd name="T43" fmla="*/ 26 h 178"/>
              <a:gd name="T44" fmla="*/ 0 w 180"/>
              <a:gd name="T45" fmla="*/ 88 h 178"/>
              <a:gd name="T46" fmla="*/ 26 w 180"/>
              <a:gd name="T47" fmla="*/ 150 h 178"/>
              <a:gd name="T48" fmla="*/ 60 w 180"/>
              <a:gd name="T49" fmla="*/ 172 h 178"/>
              <a:gd name="T50" fmla="*/ 66 w 180"/>
              <a:gd name="T51" fmla="*/ 174 h 178"/>
              <a:gd name="T52" fmla="*/ 66 w 180"/>
              <a:gd name="T53" fmla="*/ 174 h 178"/>
              <a:gd name="T54" fmla="*/ 67 w 180"/>
              <a:gd name="T55" fmla="*/ 175 h 178"/>
              <a:gd name="T56" fmla="*/ 68 w 180"/>
              <a:gd name="T57" fmla="*/ 175 h 178"/>
              <a:gd name="T58" fmla="*/ 91 w 180"/>
              <a:gd name="T59" fmla="*/ 178 h 178"/>
              <a:gd name="T60" fmla="*/ 136 w 180"/>
              <a:gd name="T61" fmla="*/ 166 h 178"/>
              <a:gd name="T62" fmla="*/ 176 w 180"/>
              <a:gd name="T63" fmla="*/ 114 h 178"/>
              <a:gd name="T64" fmla="*/ 176 w 180"/>
              <a:gd name="T65" fmla="*/ 67 h 178"/>
              <a:gd name="T66" fmla="*/ 176 w 180"/>
              <a:gd name="T67" fmla="*/ 66 h 178"/>
              <a:gd name="T68" fmla="*/ 175 w 180"/>
              <a:gd name="T69" fmla="*/ 65 h 178"/>
              <a:gd name="T70" fmla="*/ 168 w 180"/>
              <a:gd name="T71" fmla="*/ 48 h 178"/>
              <a:gd name="T72" fmla="*/ 168 w 180"/>
              <a:gd name="T73" fmla="*/ 47 h 178"/>
              <a:gd name="T74" fmla="*/ 167 w 180"/>
              <a:gd name="T75" fmla="*/ 47 h 178"/>
              <a:gd name="T76" fmla="*/ 134 w 180"/>
              <a:gd name="T77" fmla="*/ 13 h 178"/>
              <a:gd name="T78" fmla="*/ 89 w 180"/>
              <a:gd name="T79" fmla="*/ 0 h 178"/>
              <a:gd name="T80" fmla="*/ 88 w 180"/>
              <a:gd name="T81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0" h="178">
                <a:moveTo>
                  <a:pt x="88" y="13"/>
                </a:moveTo>
                <a:cubicBezTo>
                  <a:pt x="104" y="14"/>
                  <a:pt x="113" y="15"/>
                  <a:pt x="127" y="24"/>
                </a:cubicBezTo>
                <a:cubicBezTo>
                  <a:pt x="138" y="30"/>
                  <a:pt x="150" y="42"/>
                  <a:pt x="156" y="53"/>
                </a:cubicBezTo>
                <a:cubicBezTo>
                  <a:pt x="158" y="59"/>
                  <a:pt x="161" y="64"/>
                  <a:pt x="163" y="70"/>
                </a:cubicBezTo>
                <a:cubicBezTo>
                  <a:pt x="167" y="84"/>
                  <a:pt x="167" y="97"/>
                  <a:pt x="163" y="110"/>
                </a:cubicBezTo>
                <a:cubicBezTo>
                  <a:pt x="158" y="129"/>
                  <a:pt x="146" y="145"/>
                  <a:pt x="129" y="155"/>
                </a:cubicBezTo>
                <a:cubicBezTo>
                  <a:pt x="117" y="162"/>
                  <a:pt x="104" y="165"/>
                  <a:pt x="91" y="165"/>
                </a:cubicBezTo>
                <a:cubicBezTo>
                  <a:pt x="84" y="165"/>
                  <a:pt x="78" y="164"/>
                  <a:pt x="71" y="162"/>
                </a:cubicBezTo>
                <a:cubicBezTo>
                  <a:pt x="69" y="162"/>
                  <a:pt x="67" y="161"/>
                  <a:pt x="65" y="160"/>
                </a:cubicBezTo>
                <a:cubicBezTo>
                  <a:pt x="53" y="156"/>
                  <a:pt x="43" y="150"/>
                  <a:pt x="35" y="141"/>
                </a:cubicBezTo>
                <a:cubicBezTo>
                  <a:pt x="21" y="127"/>
                  <a:pt x="13" y="108"/>
                  <a:pt x="13" y="88"/>
                </a:cubicBezTo>
                <a:cubicBezTo>
                  <a:pt x="13" y="68"/>
                  <a:pt x="21" y="49"/>
                  <a:pt x="35" y="35"/>
                </a:cubicBezTo>
                <a:cubicBezTo>
                  <a:pt x="50" y="23"/>
                  <a:pt x="50" y="23"/>
                  <a:pt x="50" y="23"/>
                </a:cubicBezTo>
                <a:cubicBezTo>
                  <a:pt x="62" y="16"/>
                  <a:pt x="74" y="13"/>
                  <a:pt x="88" y="13"/>
                </a:cubicBezTo>
                <a:moveTo>
                  <a:pt x="88" y="0"/>
                </a:moveTo>
                <a:cubicBezTo>
                  <a:pt x="88" y="0"/>
                  <a:pt x="88" y="0"/>
                  <a:pt x="88" y="0"/>
                </a:cubicBezTo>
                <a:cubicBezTo>
                  <a:pt x="72" y="0"/>
                  <a:pt x="57" y="4"/>
                  <a:pt x="43" y="12"/>
                </a:cubicBezTo>
                <a:cubicBezTo>
                  <a:pt x="43" y="13"/>
                  <a:pt x="43" y="13"/>
                  <a:pt x="43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6"/>
                  <a:pt x="26" y="26"/>
                  <a:pt x="26" y="26"/>
                </a:cubicBezTo>
                <a:cubicBezTo>
                  <a:pt x="9" y="42"/>
                  <a:pt x="0" y="65"/>
                  <a:pt x="0" y="88"/>
                </a:cubicBezTo>
                <a:cubicBezTo>
                  <a:pt x="0" y="111"/>
                  <a:pt x="9" y="134"/>
                  <a:pt x="26" y="150"/>
                </a:cubicBezTo>
                <a:cubicBezTo>
                  <a:pt x="35" y="160"/>
                  <a:pt x="47" y="167"/>
                  <a:pt x="60" y="172"/>
                </a:cubicBezTo>
                <a:cubicBezTo>
                  <a:pt x="66" y="174"/>
                  <a:pt x="66" y="174"/>
                  <a:pt x="66" y="174"/>
                </a:cubicBezTo>
                <a:cubicBezTo>
                  <a:pt x="66" y="174"/>
                  <a:pt x="66" y="174"/>
                  <a:pt x="66" y="174"/>
                </a:cubicBezTo>
                <a:cubicBezTo>
                  <a:pt x="67" y="175"/>
                  <a:pt x="67" y="175"/>
                  <a:pt x="67" y="175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75" y="177"/>
                  <a:pt x="83" y="178"/>
                  <a:pt x="91" y="178"/>
                </a:cubicBezTo>
                <a:cubicBezTo>
                  <a:pt x="107" y="178"/>
                  <a:pt x="122" y="174"/>
                  <a:pt x="136" y="166"/>
                </a:cubicBezTo>
                <a:cubicBezTo>
                  <a:pt x="155" y="155"/>
                  <a:pt x="170" y="135"/>
                  <a:pt x="176" y="114"/>
                </a:cubicBezTo>
                <a:cubicBezTo>
                  <a:pt x="180" y="98"/>
                  <a:pt x="180" y="82"/>
                  <a:pt x="176" y="67"/>
                </a:cubicBezTo>
                <a:cubicBezTo>
                  <a:pt x="176" y="66"/>
                  <a:pt x="176" y="66"/>
                  <a:pt x="176" y="66"/>
                </a:cubicBezTo>
                <a:cubicBezTo>
                  <a:pt x="175" y="65"/>
                  <a:pt x="175" y="65"/>
                  <a:pt x="175" y="65"/>
                </a:cubicBezTo>
                <a:cubicBezTo>
                  <a:pt x="173" y="59"/>
                  <a:pt x="170" y="53"/>
                  <a:pt x="168" y="48"/>
                </a:cubicBezTo>
                <a:cubicBezTo>
                  <a:pt x="168" y="47"/>
                  <a:pt x="168" y="47"/>
                  <a:pt x="168" y="47"/>
                </a:cubicBezTo>
                <a:cubicBezTo>
                  <a:pt x="167" y="47"/>
                  <a:pt x="167" y="47"/>
                  <a:pt x="167" y="47"/>
                </a:cubicBezTo>
                <a:cubicBezTo>
                  <a:pt x="160" y="33"/>
                  <a:pt x="145" y="19"/>
                  <a:pt x="134" y="13"/>
                </a:cubicBezTo>
                <a:cubicBezTo>
                  <a:pt x="117" y="3"/>
                  <a:pt x="107" y="2"/>
                  <a:pt x="89" y="0"/>
                </a:cubicBezTo>
                <a:cubicBezTo>
                  <a:pt x="88" y="0"/>
                  <a:pt x="88" y="0"/>
                  <a:pt x="88" y="0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20" name="isľídê">
            <a:extLst>
              <a:ext uri="{FF2B5EF4-FFF2-40B4-BE49-F238E27FC236}">
                <a16:creationId xmlns:a16="http://schemas.microsoft.com/office/drawing/2014/main" xmlns="" id="{4089E447-7526-4B2C-AD20-F1EA7F363C8B}"/>
              </a:ext>
            </a:extLst>
          </p:cNvPr>
          <p:cNvSpPr/>
          <p:nvPr/>
        </p:nvSpPr>
        <p:spPr bwMode="auto">
          <a:xfrm>
            <a:off x="4473696" y="2115872"/>
            <a:ext cx="283785" cy="188360"/>
          </a:xfrm>
          <a:custGeom>
            <a:avLst/>
            <a:gdLst>
              <a:gd name="T0" fmla="*/ 56 w 208"/>
              <a:gd name="T1" fmla="*/ 148 h 148"/>
              <a:gd name="T2" fmla="*/ 16 w 208"/>
              <a:gd name="T3" fmla="*/ 130 h 148"/>
              <a:gd name="T4" fmla="*/ 0 w 208"/>
              <a:gd name="T5" fmla="*/ 89 h 148"/>
              <a:gd name="T6" fmla="*/ 18 w 208"/>
              <a:gd name="T7" fmla="*/ 49 h 148"/>
              <a:gd name="T8" fmla="*/ 57 w 208"/>
              <a:gd name="T9" fmla="*/ 34 h 148"/>
              <a:gd name="T10" fmla="*/ 59 w 208"/>
              <a:gd name="T11" fmla="*/ 34 h 148"/>
              <a:gd name="T12" fmla="*/ 78 w 208"/>
              <a:gd name="T13" fmla="*/ 38 h 148"/>
              <a:gd name="T14" fmla="*/ 139 w 208"/>
              <a:gd name="T15" fmla="*/ 0 h 148"/>
              <a:gd name="T16" fmla="*/ 141 w 208"/>
              <a:gd name="T17" fmla="*/ 0 h 148"/>
              <a:gd name="T18" fmla="*/ 189 w 208"/>
              <a:gd name="T19" fmla="*/ 21 h 148"/>
              <a:gd name="T20" fmla="*/ 207 w 208"/>
              <a:gd name="T21" fmla="*/ 70 h 148"/>
              <a:gd name="T22" fmla="*/ 139 w 208"/>
              <a:gd name="T23" fmla="*/ 136 h 148"/>
              <a:gd name="T24" fmla="*/ 137 w 208"/>
              <a:gd name="T25" fmla="*/ 136 h 148"/>
              <a:gd name="T26" fmla="*/ 103 w 208"/>
              <a:gd name="T27" fmla="*/ 126 h 148"/>
              <a:gd name="T28" fmla="*/ 97 w 208"/>
              <a:gd name="T29" fmla="*/ 133 h 148"/>
              <a:gd name="T30" fmla="*/ 57 w 208"/>
              <a:gd name="T31" fmla="*/ 148 h 148"/>
              <a:gd name="T32" fmla="*/ 56 w 208"/>
              <a:gd name="T33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8" h="148">
                <a:moveTo>
                  <a:pt x="56" y="148"/>
                </a:moveTo>
                <a:cubicBezTo>
                  <a:pt x="41" y="148"/>
                  <a:pt x="26" y="141"/>
                  <a:pt x="16" y="130"/>
                </a:cubicBezTo>
                <a:cubicBezTo>
                  <a:pt x="5" y="119"/>
                  <a:pt x="0" y="105"/>
                  <a:pt x="0" y="89"/>
                </a:cubicBezTo>
                <a:cubicBezTo>
                  <a:pt x="1" y="74"/>
                  <a:pt x="7" y="60"/>
                  <a:pt x="18" y="49"/>
                </a:cubicBezTo>
                <a:cubicBezTo>
                  <a:pt x="29" y="40"/>
                  <a:pt x="43" y="34"/>
                  <a:pt x="57" y="34"/>
                </a:cubicBezTo>
                <a:cubicBezTo>
                  <a:pt x="58" y="34"/>
                  <a:pt x="59" y="34"/>
                  <a:pt x="59" y="34"/>
                </a:cubicBezTo>
                <a:cubicBezTo>
                  <a:pt x="66" y="34"/>
                  <a:pt x="72" y="35"/>
                  <a:pt x="78" y="38"/>
                </a:cubicBezTo>
                <a:cubicBezTo>
                  <a:pt x="90" y="15"/>
                  <a:pt x="113" y="0"/>
                  <a:pt x="139" y="0"/>
                </a:cubicBezTo>
                <a:cubicBezTo>
                  <a:pt x="140" y="0"/>
                  <a:pt x="141" y="0"/>
                  <a:pt x="141" y="0"/>
                </a:cubicBezTo>
                <a:cubicBezTo>
                  <a:pt x="159" y="0"/>
                  <a:pt x="176" y="8"/>
                  <a:pt x="189" y="21"/>
                </a:cubicBezTo>
                <a:cubicBezTo>
                  <a:pt x="201" y="35"/>
                  <a:pt x="208" y="52"/>
                  <a:pt x="207" y="70"/>
                </a:cubicBezTo>
                <a:cubicBezTo>
                  <a:pt x="206" y="106"/>
                  <a:pt x="176" y="136"/>
                  <a:pt x="139" y="136"/>
                </a:cubicBezTo>
                <a:cubicBezTo>
                  <a:pt x="138" y="136"/>
                  <a:pt x="138" y="136"/>
                  <a:pt x="137" y="136"/>
                </a:cubicBezTo>
                <a:cubicBezTo>
                  <a:pt x="125" y="136"/>
                  <a:pt x="113" y="132"/>
                  <a:pt x="103" y="126"/>
                </a:cubicBezTo>
                <a:cubicBezTo>
                  <a:pt x="101" y="128"/>
                  <a:pt x="99" y="131"/>
                  <a:pt x="97" y="133"/>
                </a:cubicBezTo>
                <a:cubicBezTo>
                  <a:pt x="86" y="143"/>
                  <a:pt x="72" y="148"/>
                  <a:pt x="57" y="148"/>
                </a:cubicBezTo>
                <a:cubicBezTo>
                  <a:pt x="57" y="148"/>
                  <a:pt x="56" y="148"/>
                  <a:pt x="56" y="148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21" name="íṧlíḑè">
            <a:extLst>
              <a:ext uri="{FF2B5EF4-FFF2-40B4-BE49-F238E27FC236}">
                <a16:creationId xmlns:a16="http://schemas.microsoft.com/office/drawing/2014/main" xmlns="" id="{D809F485-951A-47C6-9D07-19D99B1930DC}"/>
              </a:ext>
            </a:extLst>
          </p:cNvPr>
          <p:cNvSpPr/>
          <p:nvPr/>
        </p:nvSpPr>
        <p:spPr bwMode="auto">
          <a:xfrm>
            <a:off x="4464104" y="2107683"/>
            <a:ext cx="302971" cy="205483"/>
          </a:xfrm>
          <a:custGeom>
            <a:avLst/>
            <a:gdLst>
              <a:gd name="T0" fmla="*/ 146 w 222"/>
              <a:gd name="T1" fmla="*/ 13 h 162"/>
              <a:gd name="T2" fmla="*/ 148 w 222"/>
              <a:gd name="T3" fmla="*/ 13 h 162"/>
              <a:gd name="T4" fmla="*/ 208 w 222"/>
              <a:gd name="T5" fmla="*/ 77 h 162"/>
              <a:gd name="T6" fmla="*/ 146 w 222"/>
              <a:gd name="T7" fmla="*/ 137 h 162"/>
              <a:gd name="T8" fmla="*/ 144 w 222"/>
              <a:gd name="T9" fmla="*/ 137 h 162"/>
              <a:gd name="T10" fmla="*/ 108 w 222"/>
              <a:gd name="T11" fmla="*/ 124 h 162"/>
              <a:gd name="T12" fmla="*/ 99 w 222"/>
              <a:gd name="T13" fmla="*/ 135 h 162"/>
              <a:gd name="T14" fmla="*/ 64 w 222"/>
              <a:gd name="T15" fmla="*/ 149 h 162"/>
              <a:gd name="T16" fmla="*/ 63 w 222"/>
              <a:gd name="T17" fmla="*/ 149 h 162"/>
              <a:gd name="T18" fmla="*/ 27 w 222"/>
              <a:gd name="T19" fmla="*/ 133 h 162"/>
              <a:gd name="T20" fmla="*/ 14 w 222"/>
              <a:gd name="T21" fmla="*/ 97 h 162"/>
              <a:gd name="T22" fmla="*/ 30 w 222"/>
              <a:gd name="T23" fmla="*/ 61 h 162"/>
              <a:gd name="T24" fmla="*/ 64 w 222"/>
              <a:gd name="T25" fmla="*/ 47 h 162"/>
              <a:gd name="T26" fmla="*/ 66 w 222"/>
              <a:gd name="T27" fmla="*/ 47 h 162"/>
              <a:gd name="T28" fmla="*/ 88 w 222"/>
              <a:gd name="T29" fmla="*/ 53 h 162"/>
              <a:gd name="T30" fmla="*/ 146 w 222"/>
              <a:gd name="T31" fmla="*/ 13 h 162"/>
              <a:gd name="T32" fmla="*/ 146 w 222"/>
              <a:gd name="T33" fmla="*/ 0 h 162"/>
              <a:gd name="T34" fmla="*/ 146 w 222"/>
              <a:gd name="T35" fmla="*/ 0 h 162"/>
              <a:gd name="T36" fmla="*/ 82 w 222"/>
              <a:gd name="T37" fmla="*/ 37 h 162"/>
              <a:gd name="T38" fmla="*/ 66 w 222"/>
              <a:gd name="T39" fmla="*/ 34 h 162"/>
              <a:gd name="T40" fmla="*/ 64 w 222"/>
              <a:gd name="T41" fmla="*/ 34 h 162"/>
              <a:gd name="T42" fmla="*/ 21 w 222"/>
              <a:gd name="T43" fmla="*/ 52 h 162"/>
              <a:gd name="T44" fmla="*/ 1 w 222"/>
              <a:gd name="T45" fmla="*/ 96 h 162"/>
              <a:gd name="T46" fmla="*/ 18 w 222"/>
              <a:gd name="T47" fmla="*/ 142 h 162"/>
              <a:gd name="T48" fmla="*/ 62 w 222"/>
              <a:gd name="T49" fmla="*/ 162 h 162"/>
              <a:gd name="T50" fmla="*/ 64 w 222"/>
              <a:gd name="T51" fmla="*/ 162 h 162"/>
              <a:gd name="T52" fmla="*/ 108 w 222"/>
              <a:gd name="T53" fmla="*/ 145 h 162"/>
              <a:gd name="T54" fmla="*/ 112 w 222"/>
              <a:gd name="T55" fmla="*/ 141 h 162"/>
              <a:gd name="T56" fmla="*/ 144 w 222"/>
              <a:gd name="T57" fmla="*/ 150 h 162"/>
              <a:gd name="T58" fmla="*/ 146 w 222"/>
              <a:gd name="T59" fmla="*/ 150 h 162"/>
              <a:gd name="T60" fmla="*/ 221 w 222"/>
              <a:gd name="T61" fmla="*/ 77 h 162"/>
              <a:gd name="T62" fmla="*/ 148 w 222"/>
              <a:gd name="T63" fmla="*/ 0 h 162"/>
              <a:gd name="T64" fmla="*/ 146 w 222"/>
              <a:gd name="T65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2" h="162">
                <a:moveTo>
                  <a:pt x="146" y="13"/>
                </a:moveTo>
                <a:cubicBezTo>
                  <a:pt x="147" y="13"/>
                  <a:pt x="147" y="13"/>
                  <a:pt x="148" y="13"/>
                </a:cubicBezTo>
                <a:cubicBezTo>
                  <a:pt x="182" y="14"/>
                  <a:pt x="209" y="43"/>
                  <a:pt x="208" y="77"/>
                </a:cubicBezTo>
                <a:cubicBezTo>
                  <a:pt x="207" y="110"/>
                  <a:pt x="179" y="137"/>
                  <a:pt x="146" y="137"/>
                </a:cubicBezTo>
                <a:cubicBezTo>
                  <a:pt x="146" y="137"/>
                  <a:pt x="145" y="137"/>
                  <a:pt x="144" y="137"/>
                </a:cubicBezTo>
                <a:cubicBezTo>
                  <a:pt x="131" y="136"/>
                  <a:pt x="118" y="131"/>
                  <a:pt x="108" y="124"/>
                </a:cubicBezTo>
                <a:cubicBezTo>
                  <a:pt x="106" y="128"/>
                  <a:pt x="103" y="132"/>
                  <a:pt x="99" y="135"/>
                </a:cubicBezTo>
                <a:cubicBezTo>
                  <a:pt x="90" y="144"/>
                  <a:pt x="77" y="149"/>
                  <a:pt x="64" y="149"/>
                </a:cubicBezTo>
                <a:cubicBezTo>
                  <a:pt x="64" y="149"/>
                  <a:pt x="63" y="149"/>
                  <a:pt x="63" y="149"/>
                </a:cubicBezTo>
                <a:cubicBezTo>
                  <a:pt x="49" y="149"/>
                  <a:pt x="37" y="143"/>
                  <a:pt x="27" y="133"/>
                </a:cubicBezTo>
                <a:cubicBezTo>
                  <a:pt x="18" y="123"/>
                  <a:pt x="13" y="110"/>
                  <a:pt x="14" y="97"/>
                </a:cubicBezTo>
                <a:cubicBezTo>
                  <a:pt x="14" y="83"/>
                  <a:pt x="20" y="70"/>
                  <a:pt x="30" y="61"/>
                </a:cubicBezTo>
                <a:cubicBezTo>
                  <a:pt x="39" y="52"/>
                  <a:pt x="52" y="47"/>
                  <a:pt x="64" y="47"/>
                </a:cubicBezTo>
                <a:cubicBezTo>
                  <a:pt x="65" y="47"/>
                  <a:pt x="65" y="47"/>
                  <a:pt x="66" y="47"/>
                </a:cubicBezTo>
                <a:cubicBezTo>
                  <a:pt x="74" y="48"/>
                  <a:pt x="81" y="50"/>
                  <a:pt x="88" y="53"/>
                </a:cubicBezTo>
                <a:cubicBezTo>
                  <a:pt x="97" y="30"/>
                  <a:pt x="120" y="13"/>
                  <a:pt x="146" y="13"/>
                </a:cubicBezTo>
                <a:moveTo>
                  <a:pt x="146" y="0"/>
                </a:moveTo>
                <a:cubicBezTo>
                  <a:pt x="146" y="0"/>
                  <a:pt x="146" y="0"/>
                  <a:pt x="146" y="0"/>
                </a:cubicBezTo>
                <a:cubicBezTo>
                  <a:pt x="120" y="0"/>
                  <a:pt x="95" y="15"/>
                  <a:pt x="82" y="37"/>
                </a:cubicBezTo>
                <a:cubicBezTo>
                  <a:pt x="77" y="35"/>
                  <a:pt x="72" y="35"/>
                  <a:pt x="66" y="34"/>
                </a:cubicBezTo>
                <a:cubicBezTo>
                  <a:pt x="66" y="34"/>
                  <a:pt x="65" y="34"/>
                  <a:pt x="64" y="34"/>
                </a:cubicBezTo>
                <a:cubicBezTo>
                  <a:pt x="48" y="34"/>
                  <a:pt x="33" y="41"/>
                  <a:pt x="21" y="52"/>
                </a:cubicBezTo>
                <a:cubicBezTo>
                  <a:pt x="8" y="63"/>
                  <a:pt x="1" y="79"/>
                  <a:pt x="1" y="96"/>
                </a:cubicBezTo>
                <a:cubicBezTo>
                  <a:pt x="0" y="113"/>
                  <a:pt x="6" y="130"/>
                  <a:pt x="18" y="142"/>
                </a:cubicBezTo>
                <a:cubicBezTo>
                  <a:pt x="29" y="154"/>
                  <a:pt x="46" y="161"/>
                  <a:pt x="62" y="162"/>
                </a:cubicBezTo>
                <a:cubicBezTo>
                  <a:pt x="63" y="162"/>
                  <a:pt x="64" y="162"/>
                  <a:pt x="64" y="162"/>
                </a:cubicBezTo>
                <a:cubicBezTo>
                  <a:pt x="81" y="162"/>
                  <a:pt x="96" y="156"/>
                  <a:pt x="108" y="145"/>
                </a:cubicBezTo>
                <a:cubicBezTo>
                  <a:pt x="109" y="143"/>
                  <a:pt x="111" y="142"/>
                  <a:pt x="112" y="141"/>
                </a:cubicBezTo>
                <a:cubicBezTo>
                  <a:pt x="122" y="146"/>
                  <a:pt x="133" y="149"/>
                  <a:pt x="144" y="150"/>
                </a:cubicBezTo>
                <a:cubicBezTo>
                  <a:pt x="145" y="150"/>
                  <a:pt x="145" y="150"/>
                  <a:pt x="146" y="150"/>
                </a:cubicBezTo>
                <a:cubicBezTo>
                  <a:pt x="186" y="150"/>
                  <a:pt x="220" y="117"/>
                  <a:pt x="221" y="77"/>
                </a:cubicBezTo>
                <a:cubicBezTo>
                  <a:pt x="222" y="37"/>
                  <a:pt x="189" y="1"/>
                  <a:pt x="148" y="0"/>
                </a:cubicBezTo>
                <a:cubicBezTo>
                  <a:pt x="148" y="0"/>
                  <a:pt x="147" y="0"/>
                  <a:pt x="146" y="0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22" name="ïṧ1iḑe">
            <a:extLst>
              <a:ext uri="{FF2B5EF4-FFF2-40B4-BE49-F238E27FC236}">
                <a16:creationId xmlns:a16="http://schemas.microsoft.com/office/drawing/2014/main" xmlns="" id="{59CAD390-C0CA-467B-9D7C-9C5F58AD9229}"/>
              </a:ext>
            </a:extLst>
          </p:cNvPr>
          <p:cNvSpPr/>
          <p:nvPr/>
        </p:nvSpPr>
        <p:spPr bwMode="auto">
          <a:xfrm>
            <a:off x="4918161" y="2055568"/>
            <a:ext cx="228627" cy="209206"/>
          </a:xfrm>
          <a:custGeom>
            <a:avLst/>
            <a:gdLst>
              <a:gd name="T0" fmla="*/ 85 w 167"/>
              <a:gd name="T1" fmla="*/ 165 h 165"/>
              <a:gd name="T2" fmla="*/ 63 w 167"/>
              <a:gd name="T3" fmla="*/ 162 h 165"/>
              <a:gd name="T4" fmla="*/ 63 w 167"/>
              <a:gd name="T5" fmla="*/ 162 h 165"/>
              <a:gd name="T6" fmla="*/ 56 w 167"/>
              <a:gd name="T7" fmla="*/ 159 h 165"/>
              <a:gd name="T8" fmla="*/ 24 w 167"/>
              <a:gd name="T9" fmla="*/ 140 h 165"/>
              <a:gd name="T10" fmla="*/ 0 w 167"/>
              <a:gd name="T11" fmla="*/ 82 h 165"/>
              <a:gd name="T12" fmla="*/ 24 w 167"/>
              <a:gd name="T13" fmla="*/ 24 h 165"/>
              <a:gd name="T14" fmla="*/ 24 w 167"/>
              <a:gd name="T15" fmla="*/ 24 h 165"/>
              <a:gd name="T16" fmla="*/ 40 w 167"/>
              <a:gd name="T17" fmla="*/ 12 h 165"/>
              <a:gd name="T18" fmla="*/ 40 w 167"/>
              <a:gd name="T19" fmla="*/ 11 h 165"/>
              <a:gd name="T20" fmla="*/ 82 w 167"/>
              <a:gd name="T21" fmla="*/ 0 h 165"/>
              <a:gd name="T22" fmla="*/ 82 w 167"/>
              <a:gd name="T23" fmla="*/ 0 h 165"/>
              <a:gd name="T24" fmla="*/ 82 w 167"/>
              <a:gd name="T25" fmla="*/ 0 h 165"/>
              <a:gd name="T26" fmla="*/ 124 w 167"/>
              <a:gd name="T27" fmla="*/ 12 h 165"/>
              <a:gd name="T28" fmla="*/ 155 w 167"/>
              <a:gd name="T29" fmla="*/ 43 h 165"/>
              <a:gd name="T30" fmla="*/ 163 w 167"/>
              <a:gd name="T31" fmla="*/ 62 h 165"/>
              <a:gd name="T32" fmla="*/ 163 w 167"/>
              <a:gd name="T33" fmla="*/ 62 h 165"/>
              <a:gd name="T34" fmla="*/ 163 w 167"/>
              <a:gd name="T35" fmla="*/ 105 h 165"/>
              <a:gd name="T36" fmla="*/ 126 w 167"/>
              <a:gd name="T37" fmla="*/ 154 h 165"/>
              <a:gd name="T38" fmla="*/ 85 w 167"/>
              <a:gd name="T39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7" h="165">
                <a:moveTo>
                  <a:pt x="85" y="165"/>
                </a:moveTo>
                <a:cubicBezTo>
                  <a:pt x="78" y="165"/>
                  <a:pt x="70" y="164"/>
                  <a:pt x="63" y="162"/>
                </a:cubicBezTo>
                <a:cubicBezTo>
                  <a:pt x="63" y="162"/>
                  <a:pt x="63" y="162"/>
                  <a:pt x="63" y="162"/>
                </a:cubicBezTo>
                <a:cubicBezTo>
                  <a:pt x="56" y="159"/>
                  <a:pt x="56" y="159"/>
                  <a:pt x="56" y="159"/>
                </a:cubicBezTo>
                <a:cubicBezTo>
                  <a:pt x="44" y="155"/>
                  <a:pt x="33" y="149"/>
                  <a:pt x="24" y="140"/>
                </a:cubicBezTo>
                <a:cubicBezTo>
                  <a:pt x="9" y="124"/>
                  <a:pt x="0" y="103"/>
                  <a:pt x="0" y="82"/>
                </a:cubicBezTo>
                <a:cubicBezTo>
                  <a:pt x="0" y="60"/>
                  <a:pt x="9" y="39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1"/>
                  <a:pt x="40" y="11"/>
                  <a:pt x="40" y="11"/>
                </a:cubicBezTo>
                <a:cubicBezTo>
                  <a:pt x="53" y="4"/>
                  <a:pt x="67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99" y="2"/>
                  <a:pt x="109" y="3"/>
                  <a:pt x="124" y="12"/>
                </a:cubicBezTo>
                <a:cubicBezTo>
                  <a:pt x="135" y="18"/>
                  <a:pt x="149" y="30"/>
                  <a:pt x="155" y="43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7" y="77"/>
                  <a:pt x="167" y="91"/>
                  <a:pt x="163" y="105"/>
                </a:cubicBezTo>
                <a:cubicBezTo>
                  <a:pt x="158" y="126"/>
                  <a:pt x="144" y="143"/>
                  <a:pt x="126" y="154"/>
                </a:cubicBezTo>
                <a:cubicBezTo>
                  <a:pt x="114" y="161"/>
                  <a:pt x="99" y="165"/>
                  <a:pt x="85" y="165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23" name="ísļíḋê">
            <a:extLst>
              <a:ext uri="{FF2B5EF4-FFF2-40B4-BE49-F238E27FC236}">
                <a16:creationId xmlns:a16="http://schemas.microsoft.com/office/drawing/2014/main" xmlns="" id="{77901D36-2E25-4E46-885F-ADFDD3F94450}"/>
              </a:ext>
            </a:extLst>
          </p:cNvPr>
          <p:cNvSpPr/>
          <p:nvPr/>
        </p:nvSpPr>
        <p:spPr bwMode="auto">
          <a:xfrm>
            <a:off x="4910166" y="2047378"/>
            <a:ext cx="246214" cy="226329"/>
          </a:xfrm>
          <a:custGeom>
            <a:avLst/>
            <a:gdLst>
              <a:gd name="T0" fmla="*/ 88 w 180"/>
              <a:gd name="T1" fmla="*/ 13 h 178"/>
              <a:gd name="T2" fmla="*/ 127 w 180"/>
              <a:gd name="T3" fmla="*/ 23 h 178"/>
              <a:gd name="T4" fmla="*/ 156 w 180"/>
              <a:gd name="T5" fmla="*/ 52 h 178"/>
              <a:gd name="T6" fmla="*/ 163 w 180"/>
              <a:gd name="T7" fmla="*/ 70 h 178"/>
              <a:gd name="T8" fmla="*/ 163 w 180"/>
              <a:gd name="T9" fmla="*/ 110 h 178"/>
              <a:gd name="T10" fmla="*/ 129 w 180"/>
              <a:gd name="T11" fmla="*/ 155 h 178"/>
              <a:gd name="T12" fmla="*/ 91 w 180"/>
              <a:gd name="T13" fmla="*/ 165 h 178"/>
              <a:gd name="T14" fmla="*/ 71 w 180"/>
              <a:gd name="T15" fmla="*/ 162 h 178"/>
              <a:gd name="T16" fmla="*/ 64 w 180"/>
              <a:gd name="T17" fmla="*/ 159 h 178"/>
              <a:gd name="T18" fmla="*/ 34 w 180"/>
              <a:gd name="T19" fmla="*/ 141 h 178"/>
              <a:gd name="T20" fmla="*/ 12 w 180"/>
              <a:gd name="T21" fmla="*/ 88 h 178"/>
              <a:gd name="T22" fmla="*/ 34 w 180"/>
              <a:gd name="T23" fmla="*/ 35 h 178"/>
              <a:gd name="T24" fmla="*/ 50 w 180"/>
              <a:gd name="T25" fmla="*/ 23 h 178"/>
              <a:gd name="T26" fmla="*/ 88 w 180"/>
              <a:gd name="T27" fmla="*/ 13 h 178"/>
              <a:gd name="T28" fmla="*/ 88 w 180"/>
              <a:gd name="T29" fmla="*/ 0 h 178"/>
              <a:gd name="T30" fmla="*/ 88 w 180"/>
              <a:gd name="T31" fmla="*/ 0 h 178"/>
              <a:gd name="T32" fmla="*/ 43 w 180"/>
              <a:gd name="T33" fmla="*/ 12 h 178"/>
              <a:gd name="T34" fmla="*/ 42 w 180"/>
              <a:gd name="T35" fmla="*/ 12 h 178"/>
              <a:gd name="T36" fmla="*/ 42 w 180"/>
              <a:gd name="T37" fmla="*/ 13 h 178"/>
              <a:gd name="T38" fmla="*/ 27 w 180"/>
              <a:gd name="T39" fmla="*/ 24 h 178"/>
              <a:gd name="T40" fmla="*/ 26 w 180"/>
              <a:gd name="T41" fmla="*/ 25 h 178"/>
              <a:gd name="T42" fmla="*/ 25 w 180"/>
              <a:gd name="T43" fmla="*/ 26 h 178"/>
              <a:gd name="T44" fmla="*/ 0 w 180"/>
              <a:gd name="T45" fmla="*/ 88 h 178"/>
              <a:gd name="T46" fmla="*/ 25 w 180"/>
              <a:gd name="T47" fmla="*/ 150 h 178"/>
              <a:gd name="T48" fmla="*/ 60 w 180"/>
              <a:gd name="T49" fmla="*/ 171 h 178"/>
              <a:gd name="T50" fmla="*/ 62 w 180"/>
              <a:gd name="T51" fmla="*/ 172 h 178"/>
              <a:gd name="T52" fmla="*/ 66 w 180"/>
              <a:gd name="T53" fmla="*/ 174 h 178"/>
              <a:gd name="T54" fmla="*/ 67 w 180"/>
              <a:gd name="T55" fmla="*/ 174 h 178"/>
              <a:gd name="T56" fmla="*/ 68 w 180"/>
              <a:gd name="T57" fmla="*/ 174 h 178"/>
              <a:gd name="T58" fmla="*/ 91 w 180"/>
              <a:gd name="T59" fmla="*/ 178 h 178"/>
              <a:gd name="T60" fmla="*/ 135 w 180"/>
              <a:gd name="T61" fmla="*/ 166 h 178"/>
              <a:gd name="T62" fmla="*/ 176 w 180"/>
              <a:gd name="T63" fmla="*/ 113 h 178"/>
              <a:gd name="T64" fmla="*/ 176 w 180"/>
              <a:gd name="T65" fmla="*/ 67 h 178"/>
              <a:gd name="T66" fmla="*/ 175 w 180"/>
              <a:gd name="T67" fmla="*/ 66 h 178"/>
              <a:gd name="T68" fmla="*/ 175 w 180"/>
              <a:gd name="T69" fmla="*/ 65 h 178"/>
              <a:gd name="T70" fmla="*/ 167 w 180"/>
              <a:gd name="T71" fmla="*/ 47 h 178"/>
              <a:gd name="T72" fmla="*/ 167 w 180"/>
              <a:gd name="T73" fmla="*/ 47 h 178"/>
              <a:gd name="T74" fmla="*/ 167 w 180"/>
              <a:gd name="T75" fmla="*/ 47 h 178"/>
              <a:gd name="T76" fmla="*/ 134 w 180"/>
              <a:gd name="T77" fmla="*/ 12 h 178"/>
              <a:gd name="T78" fmla="*/ 89 w 180"/>
              <a:gd name="T79" fmla="*/ 0 h 178"/>
              <a:gd name="T80" fmla="*/ 88 w 180"/>
              <a:gd name="T81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0" h="178">
                <a:moveTo>
                  <a:pt x="88" y="13"/>
                </a:moveTo>
                <a:cubicBezTo>
                  <a:pt x="104" y="14"/>
                  <a:pt x="113" y="15"/>
                  <a:pt x="127" y="23"/>
                </a:cubicBezTo>
                <a:cubicBezTo>
                  <a:pt x="137" y="29"/>
                  <a:pt x="150" y="41"/>
                  <a:pt x="156" y="52"/>
                </a:cubicBezTo>
                <a:cubicBezTo>
                  <a:pt x="158" y="58"/>
                  <a:pt x="161" y="64"/>
                  <a:pt x="163" y="70"/>
                </a:cubicBezTo>
                <a:cubicBezTo>
                  <a:pt x="167" y="83"/>
                  <a:pt x="167" y="97"/>
                  <a:pt x="163" y="110"/>
                </a:cubicBezTo>
                <a:cubicBezTo>
                  <a:pt x="158" y="129"/>
                  <a:pt x="145" y="145"/>
                  <a:pt x="129" y="155"/>
                </a:cubicBezTo>
                <a:cubicBezTo>
                  <a:pt x="117" y="161"/>
                  <a:pt x="104" y="165"/>
                  <a:pt x="91" y="165"/>
                </a:cubicBezTo>
                <a:cubicBezTo>
                  <a:pt x="84" y="165"/>
                  <a:pt x="78" y="164"/>
                  <a:pt x="71" y="162"/>
                </a:cubicBezTo>
                <a:cubicBezTo>
                  <a:pt x="69" y="161"/>
                  <a:pt x="67" y="160"/>
                  <a:pt x="64" y="159"/>
                </a:cubicBezTo>
                <a:cubicBezTo>
                  <a:pt x="53" y="156"/>
                  <a:pt x="43" y="149"/>
                  <a:pt x="34" y="141"/>
                </a:cubicBezTo>
                <a:cubicBezTo>
                  <a:pt x="20" y="127"/>
                  <a:pt x="12" y="108"/>
                  <a:pt x="12" y="88"/>
                </a:cubicBezTo>
                <a:cubicBezTo>
                  <a:pt x="12" y="68"/>
                  <a:pt x="20" y="49"/>
                  <a:pt x="34" y="35"/>
                </a:cubicBezTo>
                <a:cubicBezTo>
                  <a:pt x="50" y="23"/>
                  <a:pt x="50" y="23"/>
                  <a:pt x="50" y="23"/>
                </a:cubicBezTo>
                <a:cubicBezTo>
                  <a:pt x="61" y="16"/>
                  <a:pt x="74" y="13"/>
                  <a:pt x="88" y="13"/>
                </a:cubicBezTo>
                <a:moveTo>
                  <a:pt x="88" y="0"/>
                </a:moveTo>
                <a:cubicBezTo>
                  <a:pt x="88" y="0"/>
                  <a:pt x="88" y="0"/>
                  <a:pt x="88" y="0"/>
                </a:cubicBezTo>
                <a:cubicBezTo>
                  <a:pt x="72" y="0"/>
                  <a:pt x="57" y="4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25"/>
                  <a:pt x="26" y="25"/>
                  <a:pt x="26" y="25"/>
                </a:cubicBezTo>
                <a:cubicBezTo>
                  <a:pt x="25" y="26"/>
                  <a:pt x="25" y="26"/>
                  <a:pt x="25" y="26"/>
                </a:cubicBezTo>
                <a:cubicBezTo>
                  <a:pt x="9" y="42"/>
                  <a:pt x="0" y="65"/>
                  <a:pt x="0" y="88"/>
                </a:cubicBezTo>
                <a:cubicBezTo>
                  <a:pt x="0" y="111"/>
                  <a:pt x="9" y="134"/>
                  <a:pt x="25" y="150"/>
                </a:cubicBezTo>
                <a:cubicBezTo>
                  <a:pt x="35" y="160"/>
                  <a:pt x="47" y="167"/>
                  <a:pt x="60" y="171"/>
                </a:cubicBezTo>
                <a:cubicBezTo>
                  <a:pt x="62" y="172"/>
                  <a:pt x="62" y="172"/>
                  <a:pt x="62" y="172"/>
                </a:cubicBezTo>
                <a:cubicBezTo>
                  <a:pt x="66" y="174"/>
                  <a:pt x="66" y="174"/>
                  <a:pt x="66" y="174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8" y="174"/>
                  <a:pt x="68" y="174"/>
                  <a:pt x="68" y="174"/>
                </a:cubicBezTo>
                <a:cubicBezTo>
                  <a:pt x="75" y="177"/>
                  <a:pt x="83" y="178"/>
                  <a:pt x="91" y="178"/>
                </a:cubicBezTo>
                <a:cubicBezTo>
                  <a:pt x="106" y="178"/>
                  <a:pt x="122" y="173"/>
                  <a:pt x="135" y="166"/>
                </a:cubicBezTo>
                <a:cubicBezTo>
                  <a:pt x="155" y="154"/>
                  <a:pt x="170" y="135"/>
                  <a:pt x="176" y="113"/>
                </a:cubicBezTo>
                <a:cubicBezTo>
                  <a:pt x="180" y="98"/>
                  <a:pt x="180" y="82"/>
                  <a:pt x="176" y="67"/>
                </a:cubicBezTo>
                <a:cubicBezTo>
                  <a:pt x="175" y="66"/>
                  <a:pt x="175" y="66"/>
                  <a:pt x="175" y="66"/>
                </a:cubicBezTo>
                <a:cubicBezTo>
                  <a:pt x="175" y="65"/>
                  <a:pt x="175" y="65"/>
                  <a:pt x="175" y="65"/>
                </a:cubicBezTo>
                <a:cubicBezTo>
                  <a:pt x="167" y="47"/>
                  <a:pt x="167" y="47"/>
                  <a:pt x="167" y="47"/>
                </a:cubicBezTo>
                <a:cubicBezTo>
                  <a:pt x="167" y="47"/>
                  <a:pt x="167" y="47"/>
                  <a:pt x="167" y="47"/>
                </a:cubicBezTo>
                <a:cubicBezTo>
                  <a:pt x="167" y="47"/>
                  <a:pt x="167" y="47"/>
                  <a:pt x="167" y="47"/>
                </a:cubicBezTo>
                <a:cubicBezTo>
                  <a:pt x="160" y="32"/>
                  <a:pt x="145" y="19"/>
                  <a:pt x="134" y="12"/>
                </a:cubicBezTo>
                <a:cubicBezTo>
                  <a:pt x="117" y="3"/>
                  <a:pt x="106" y="1"/>
                  <a:pt x="89" y="0"/>
                </a:cubicBezTo>
                <a:cubicBezTo>
                  <a:pt x="88" y="0"/>
                  <a:pt x="88" y="0"/>
                  <a:pt x="88" y="0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24" name="iṧľîḑe">
            <a:extLst>
              <a:ext uri="{FF2B5EF4-FFF2-40B4-BE49-F238E27FC236}">
                <a16:creationId xmlns:a16="http://schemas.microsoft.com/office/drawing/2014/main" xmlns="" id="{D52377AD-ABCC-4B2F-99A9-59033D5D2B48}"/>
              </a:ext>
            </a:extLst>
          </p:cNvPr>
          <p:cNvSpPr/>
          <p:nvPr/>
        </p:nvSpPr>
        <p:spPr bwMode="auto">
          <a:xfrm>
            <a:off x="4408146" y="1927513"/>
            <a:ext cx="270195" cy="197294"/>
          </a:xfrm>
          <a:custGeom>
            <a:avLst/>
            <a:gdLst>
              <a:gd name="T0" fmla="*/ 64 w 198"/>
              <a:gd name="T1" fmla="*/ 156 h 156"/>
              <a:gd name="T2" fmla="*/ 44 w 198"/>
              <a:gd name="T3" fmla="*/ 153 h 156"/>
              <a:gd name="T4" fmla="*/ 8 w 198"/>
              <a:gd name="T5" fmla="*/ 121 h 156"/>
              <a:gd name="T6" fmla="*/ 5 w 198"/>
              <a:gd name="T7" fmla="*/ 74 h 156"/>
              <a:gd name="T8" fmla="*/ 37 w 198"/>
              <a:gd name="T9" fmla="*/ 39 h 156"/>
              <a:gd name="T10" fmla="*/ 64 w 198"/>
              <a:gd name="T11" fmla="*/ 32 h 156"/>
              <a:gd name="T12" fmla="*/ 84 w 198"/>
              <a:gd name="T13" fmla="*/ 36 h 156"/>
              <a:gd name="T14" fmla="*/ 84 w 198"/>
              <a:gd name="T15" fmla="*/ 36 h 156"/>
              <a:gd name="T16" fmla="*/ 113 w 198"/>
              <a:gd name="T17" fmla="*/ 6 h 156"/>
              <a:gd name="T18" fmla="*/ 138 w 198"/>
              <a:gd name="T19" fmla="*/ 0 h 156"/>
              <a:gd name="T20" fmla="*/ 157 w 198"/>
              <a:gd name="T21" fmla="*/ 3 h 156"/>
              <a:gd name="T22" fmla="*/ 191 w 198"/>
              <a:gd name="T23" fmla="*/ 33 h 156"/>
              <a:gd name="T24" fmla="*/ 193 w 198"/>
              <a:gd name="T25" fmla="*/ 77 h 156"/>
              <a:gd name="T26" fmla="*/ 164 w 198"/>
              <a:gd name="T27" fmla="*/ 111 h 156"/>
              <a:gd name="T28" fmla="*/ 138 w 198"/>
              <a:gd name="T29" fmla="*/ 116 h 156"/>
              <a:gd name="T30" fmla="*/ 122 w 198"/>
              <a:gd name="T31" fmla="*/ 114 h 156"/>
              <a:gd name="T32" fmla="*/ 122 w 198"/>
              <a:gd name="T33" fmla="*/ 114 h 156"/>
              <a:gd name="T34" fmla="*/ 91 w 198"/>
              <a:gd name="T35" fmla="*/ 150 h 156"/>
              <a:gd name="T36" fmla="*/ 64 w 198"/>
              <a:gd name="T37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8" h="156">
                <a:moveTo>
                  <a:pt x="64" y="156"/>
                </a:moveTo>
                <a:cubicBezTo>
                  <a:pt x="57" y="156"/>
                  <a:pt x="50" y="155"/>
                  <a:pt x="44" y="153"/>
                </a:cubicBezTo>
                <a:cubicBezTo>
                  <a:pt x="28" y="147"/>
                  <a:pt x="15" y="136"/>
                  <a:pt x="8" y="121"/>
                </a:cubicBezTo>
                <a:cubicBezTo>
                  <a:pt x="1" y="107"/>
                  <a:pt x="0" y="89"/>
                  <a:pt x="5" y="74"/>
                </a:cubicBezTo>
                <a:cubicBezTo>
                  <a:pt x="11" y="59"/>
                  <a:pt x="22" y="46"/>
                  <a:pt x="37" y="39"/>
                </a:cubicBezTo>
                <a:cubicBezTo>
                  <a:pt x="45" y="34"/>
                  <a:pt x="54" y="32"/>
                  <a:pt x="64" y="32"/>
                </a:cubicBezTo>
                <a:cubicBezTo>
                  <a:pt x="71" y="32"/>
                  <a:pt x="78" y="33"/>
                  <a:pt x="84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90" y="23"/>
                  <a:pt x="100" y="12"/>
                  <a:pt x="113" y="6"/>
                </a:cubicBezTo>
                <a:cubicBezTo>
                  <a:pt x="120" y="2"/>
                  <a:pt x="129" y="0"/>
                  <a:pt x="138" y="0"/>
                </a:cubicBezTo>
                <a:cubicBezTo>
                  <a:pt x="145" y="0"/>
                  <a:pt x="151" y="1"/>
                  <a:pt x="157" y="3"/>
                </a:cubicBezTo>
                <a:cubicBezTo>
                  <a:pt x="172" y="8"/>
                  <a:pt x="184" y="19"/>
                  <a:pt x="191" y="33"/>
                </a:cubicBezTo>
                <a:cubicBezTo>
                  <a:pt x="197" y="46"/>
                  <a:pt x="198" y="63"/>
                  <a:pt x="193" y="77"/>
                </a:cubicBezTo>
                <a:cubicBezTo>
                  <a:pt x="188" y="92"/>
                  <a:pt x="177" y="104"/>
                  <a:pt x="164" y="111"/>
                </a:cubicBezTo>
                <a:cubicBezTo>
                  <a:pt x="156" y="114"/>
                  <a:pt x="147" y="116"/>
                  <a:pt x="138" y="116"/>
                </a:cubicBezTo>
                <a:cubicBezTo>
                  <a:pt x="133" y="116"/>
                  <a:pt x="127" y="116"/>
                  <a:pt x="122" y="114"/>
                </a:cubicBezTo>
                <a:cubicBezTo>
                  <a:pt x="122" y="114"/>
                  <a:pt x="122" y="114"/>
                  <a:pt x="122" y="114"/>
                </a:cubicBezTo>
                <a:cubicBezTo>
                  <a:pt x="117" y="130"/>
                  <a:pt x="105" y="143"/>
                  <a:pt x="91" y="150"/>
                </a:cubicBezTo>
                <a:cubicBezTo>
                  <a:pt x="82" y="154"/>
                  <a:pt x="73" y="156"/>
                  <a:pt x="64" y="156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25" name="iṡlíḓè">
            <a:extLst>
              <a:ext uri="{FF2B5EF4-FFF2-40B4-BE49-F238E27FC236}">
                <a16:creationId xmlns:a16="http://schemas.microsoft.com/office/drawing/2014/main" xmlns="" id="{A410EA99-476B-4A3D-8312-316034667143}"/>
              </a:ext>
            </a:extLst>
          </p:cNvPr>
          <p:cNvSpPr/>
          <p:nvPr/>
        </p:nvSpPr>
        <p:spPr bwMode="auto">
          <a:xfrm>
            <a:off x="4398554" y="1918579"/>
            <a:ext cx="289381" cy="214417"/>
          </a:xfrm>
          <a:custGeom>
            <a:avLst/>
            <a:gdLst>
              <a:gd name="T0" fmla="*/ 145 w 212"/>
              <a:gd name="T1" fmla="*/ 13 h 169"/>
              <a:gd name="T2" fmla="*/ 162 w 212"/>
              <a:gd name="T3" fmla="*/ 16 h 169"/>
              <a:gd name="T4" fmla="*/ 192 w 212"/>
              <a:gd name="T5" fmla="*/ 42 h 169"/>
              <a:gd name="T6" fmla="*/ 194 w 212"/>
              <a:gd name="T7" fmla="*/ 82 h 169"/>
              <a:gd name="T8" fmla="*/ 168 w 212"/>
              <a:gd name="T9" fmla="*/ 112 h 169"/>
              <a:gd name="T10" fmla="*/ 145 w 212"/>
              <a:gd name="T11" fmla="*/ 117 h 169"/>
              <a:gd name="T12" fmla="*/ 128 w 212"/>
              <a:gd name="T13" fmla="*/ 114 h 169"/>
              <a:gd name="T14" fmla="*/ 125 w 212"/>
              <a:gd name="T15" fmla="*/ 113 h 169"/>
              <a:gd name="T16" fmla="*/ 123 w 212"/>
              <a:gd name="T17" fmla="*/ 119 h 169"/>
              <a:gd name="T18" fmla="*/ 95 w 212"/>
              <a:gd name="T19" fmla="*/ 151 h 169"/>
              <a:gd name="T20" fmla="*/ 71 w 212"/>
              <a:gd name="T21" fmla="*/ 157 h 169"/>
              <a:gd name="T22" fmla="*/ 53 w 212"/>
              <a:gd name="T23" fmla="*/ 154 h 169"/>
              <a:gd name="T24" fmla="*/ 21 w 212"/>
              <a:gd name="T25" fmla="*/ 125 h 169"/>
              <a:gd name="T26" fmla="*/ 18 w 212"/>
              <a:gd name="T27" fmla="*/ 83 h 169"/>
              <a:gd name="T28" fmla="*/ 47 w 212"/>
              <a:gd name="T29" fmla="*/ 51 h 169"/>
              <a:gd name="T30" fmla="*/ 71 w 212"/>
              <a:gd name="T31" fmla="*/ 46 h 169"/>
              <a:gd name="T32" fmla="*/ 89 w 212"/>
              <a:gd name="T33" fmla="*/ 49 h 169"/>
              <a:gd name="T34" fmla="*/ 95 w 212"/>
              <a:gd name="T35" fmla="*/ 51 h 169"/>
              <a:gd name="T36" fmla="*/ 96 w 212"/>
              <a:gd name="T37" fmla="*/ 48 h 169"/>
              <a:gd name="T38" fmla="*/ 122 w 212"/>
              <a:gd name="T39" fmla="*/ 18 h 169"/>
              <a:gd name="T40" fmla="*/ 145 w 212"/>
              <a:gd name="T41" fmla="*/ 13 h 169"/>
              <a:gd name="T42" fmla="*/ 145 w 212"/>
              <a:gd name="T43" fmla="*/ 0 h 169"/>
              <a:gd name="T44" fmla="*/ 117 w 212"/>
              <a:gd name="T45" fmla="*/ 7 h 169"/>
              <a:gd name="T46" fmla="*/ 88 w 212"/>
              <a:gd name="T47" fmla="*/ 35 h 169"/>
              <a:gd name="T48" fmla="*/ 71 w 212"/>
              <a:gd name="T49" fmla="*/ 33 h 169"/>
              <a:gd name="T50" fmla="*/ 41 w 212"/>
              <a:gd name="T51" fmla="*/ 40 h 169"/>
              <a:gd name="T52" fmla="*/ 6 w 212"/>
              <a:gd name="T53" fmla="*/ 79 h 169"/>
              <a:gd name="T54" fmla="*/ 9 w 212"/>
              <a:gd name="T55" fmla="*/ 131 h 169"/>
              <a:gd name="T56" fmla="*/ 48 w 212"/>
              <a:gd name="T57" fmla="*/ 166 h 169"/>
              <a:gd name="T58" fmla="*/ 71 w 212"/>
              <a:gd name="T59" fmla="*/ 169 h 169"/>
              <a:gd name="T60" fmla="*/ 101 w 212"/>
              <a:gd name="T61" fmla="*/ 163 h 169"/>
              <a:gd name="T62" fmla="*/ 133 w 212"/>
              <a:gd name="T63" fmla="*/ 129 h 169"/>
              <a:gd name="T64" fmla="*/ 145 w 212"/>
              <a:gd name="T65" fmla="*/ 130 h 169"/>
              <a:gd name="T66" fmla="*/ 173 w 212"/>
              <a:gd name="T67" fmla="*/ 123 h 169"/>
              <a:gd name="T68" fmla="*/ 206 w 212"/>
              <a:gd name="T69" fmla="*/ 86 h 169"/>
              <a:gd name="T70" fmla="*/ 203 w 212"/>
              <a:gd name="T71" fmla="*/ 37 h 169"/>
              <a:gd name="T72" fmla="*/ 166 w 212"/>
              <a:gd name="T73" fmla="*/ 4 h 169"/>
              <a:gd name="T74" fmla="*/ 145 w 212"/>
              <a:gd name="T7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2" h="169">
                <a:moveTo>
                  <a:pt x="145" y="13"/>
                </a:moveTo>
                <a:cubicBezTo>
                  <a:pt x="151" y="13"/>
                  <a:pt x="157" y="14"/>
                  <a:pt x="162" y="16"/>
                </a:cubicBezTo>
                <a:cubicBezTo>
                  <a:pt x="175" y="21"/>
                  <a:pt x="186" y="30"/>
                  <a:pt x="192" y="42"/>
                </a:cubicBezTo>
                <a:cubicBezTo>
                  <a:pt x="198" y="55"/>
                  <a:pt x="199" y="69"/>
                  <a:pt x="194" y="82"/>
                </a:cubicBezTo>
                <a:cubicBezTo>
                  <a:pt x="190" y="95"/>
                  <a:pt x="180" y="106"/>
                  <a:pt x="168" y="112"/>
                </a:cubicBezTo>
                <a:cubicBezTo>
                  <a:pt x="161" y="115"/>
                  <a:pt x="153" y="117"/>
                  <a:pt x="145" y="117"/>
                </a:cubicBezTo>
                <a:cubicBezTo>
                  <a:pt x="139" y="117"/>
                  <a:pt x="134" y="116"/>
                  <a:pt x="128" y="114"/>
                </a:cubicBezTo>
                <a:cubicBezTo>
                  <a:pt x="127" y="114"/>
                  <a:pt x="126" y="113"/>
                  <a:pt x="125" y="113"/>
                </a:cubicBezTo>
                <a:cubicBezTo>
                  <a:pt x="124" y="115"/>
                  <a:pt x="124" y="117"/>
                  <a:pt x="123" y="119"/>
                </a:cubicBezTo>
                <a:cubicBezTo>
                  <a:pt x="118" y="133"/>
                  <a:pt x="108" y="145"/>
                  <a:pt x="95" y="151"/>
                </a:cubicBezTo>
                <a:cubicBezTo>
                  <a:pt x="87" y="155"/>
                  <a:pt x="79" y="157"/>
                  <a:pt x="71" y="157"/>
                </a:cubicBezTo>
                <a:cubicBezTo>
                  <a:pt x="65" y="157"/>
                  <a:pt x="58" y="156"/>
                  <a:pt x="53" y="154"/>
                </a:cubicBezTo>
                <a:cubicBezTo>
                  <a:pt x="39" y="149"/>
                  <a:pt x="27" y="139"/>
                  <a:pt x="21" y="125"/>
                </a:cubicBezTo>
                <a:cubicBezTo>
                  <a:pt x="15" y="112"/>
                  <a:pt x="14" y="97"/>
                  <a:pt x="18" y="83"/>
                </a:cubicBezTo>
                <a:cubicBezTo>
                  <a:pt x="23" y="69"/>
                  <a:pt x="33" y="58"/>
                  <a:pt x="47" y="51"/>
                </a:cubicBezTo>
                <a:cubicBezTo>
                  <a:pt x="54" y="48"/>
                  <a:pt x="62" y="46"/>
                  <a:pt x="71" y="46"/>
                </a:cubicBezTo>
                <a:cubicBezTo>
                  <a:pt x="77" y="46"/>
                  <a:pt x="83" y="47"/>
                  <a:pt x="89" y="49"/>
                </a:cubicBezTo>
                <a:cubicBezTo>
                  <a:pt x="91" y="50"/>
                  <a:pt x="93" y="50"/>
                  <a:pt x="95" y="51"/>
                </a:cubicBezTo>
                <a:cubicBezTo>
                  <a:pt x="95" y="50"/>
                  <a:pt x="96" y="49"/>
                  <a:pt x="96" y="48"/>
                </a:cubicBezTo>
                <a:cubicBezTo>
                  <a:pt x="101" y="35"/>
                  <a:pt x="110" y="24"/>
                  <a:pt x="122" y="18"/>
                </a:cubicBezTo>
                <a:cubicBezTo>
                  <a:pt x="130" y="15"/>
                  <a:pt x="137" y="13"/>
                  <a:pt x="145" y="13"/>
                </a:cubicBezTo>
                <a:moveTo>
                  <a:pt x="145" y="0"/>
                </a:moveTo>
                <a:cubicBezTo>
                  <a:pt x="135" y="0"/>
                  <a:pt x="126" y="3"/>
                  <a:pt x="117" y="7"/>
                </a:cubicBezTo>
                <a:cubicBezTo>
                  <a:pt x="104" y="13"/>
                  <a:pt x="94" y="23"/>
                  <a:pt x="88" y="35"/>
                </a:cubicBezTo>
                <a:cubicBezTo>
                  <a:pt x="82" y="34"/>
                  <a:pt x="77" y="33"/>
                  <a:pt x="71" y="33"/>
                </a:cubicBezTo>
                <a:cubicBezTo>
                  <a:pt x="60" y="33"/>
                  <a:pt x="50" y="35"/>
                  <a:pt x="41" y="40"/>
                </a:cubicBezTo>
                <a:cubicBezTo>
                  <a:pt x="25" y="48"/>
                  <a:pt x="12" y="62"/>
                  <a:pt x="6" y="79"/>
                </a:cubicBezTo>
                <a:cubicBezTo>
                  <a:pt x="0" y="96"/>
                  <a:pt x="1" y="115"/>
                  <a:pt x="9" y="131"/>
                </a:cubicBezTo>
                <a:cubicBezTo>
                  <a:pt x="17" y="147"/>
                  <a:pt x="31" y="160"/>
                  <a:pt x="48" y="166"/>
                </a:cubicBezTo>
                <a:cubicBezTo>
                  <a:pt x="56" y="168"/>
                  <a:pt x="63" y="169"/>
                  <a:pt x="71" y="169"/>
                </a:cubicBezTo>
                <a:cubicBezTo>
                  <a:pt x="81" y="169"/>
                  <a:pt x="91" y="167"/>
                  <a:pt x="101" y="163"/>
                </a:cubicBezTo>
                <a:cubicBezTo>
                  <a:pt x="115" y="156"/>
                  <a:pt x="127" y="143"/>
                  <a:pt x="133" y="129"/>
                </a:cubicBezTo>
                <a:cubicBezTo>
                  <a:pt x="137" y="129"/>
                  <a:pt x="141" y="130"/>
                  <a:pt x="145" y="130"/>
                </a:cubicBezTo>
                <a:cubicBezTo>
                  <a:pt x="155" y="130"/>
                  <a:pt x="165" y="128"/>
                  <a:pt x="173" y="123"/>
                </a:cubicBezTo>
                <a:cubicBezTo>
                  <a:pt x="189" y="116"/>
                  <a:pt x="201" y="102"/>
                  <a:pt x="206" y="86"/>
                </a:cubicBezTo>
                <a:cubicBezTo>
                  <a:pt x="212" y="70"/>
                  <a:pt x="211" y="52"/>
                  <a:pt x="203" y="37"/>
                </a:cubicBezTo>
                <a:cubicBezTo>
                  <a:pt x="196" y="21"/>
                  <a:pt x="182" y="9"/>
                  <a:pt x="166" y="4"/>
                </a:cubicBezTo>
                <a:cubicBezTo>
                  <a:pt x="159" y="2"/>
                  <a:pt x="152" y="0"/>
                  <a:pt x="145" y="0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26" name="ïṣļïḓé">
            <a:extLst>
              <a:ext uri="{FF2B5EF4-FFF2-40B4-BE49-F238E27FC236}">
                <a16:creationId xmlns:a16="http://schemas.microsoft.com/office/drawing/2014/main" xmlns="" id="{0E9F0798-ACF2-4E28-BCBC-502D1026B098}"/>
              </a:ext>
            </a:extLst>
          </p:cNvPr>
          <p:cNvSpPr/>
          <p:nvPr/>
        </p:nvSpPr>
        <p:spPr bwMode="auto">
          <a:xfrm>
            <a:off x="4682338" y="2159054"/>
            <a:ext cx="406892" cy="209950"/>
          </a:xfrm>
          <a:custGeom>
            <a:avLst/>
            <a:gdLst>
              <a:gd name="T0" fmla="*/ 175 w 298"/>
              <a:gd name="T1" fmla="*/ 165 h 165"/>
              <a:gd name="T2" fmla="*/ 141 w 298"/>
              <a:gd name="T3" fmla="*/ 152 h 165"/>
              <a:gd name="T4" fmla="*/ 127 w 298"/>
              <a:gd name="T5" fmla="*/ 142 h 165"/>
              <a:gd name="T6" fmla="*/ 117 w 298"/>
              <a:gd name="T7" fmla="*/ 148 h 165"/>
              <a:gd name="T8" fmla="*/ 93 w 298"/>
              <a:gd name="T9" fmla="*/ 157 h 165"/>
              <a:gd name="T10" fmla="*/ 92 w 298"/>
              <a:gd name="T11" fmla="*/ 157 h 165"/>
              <a:gd name="T12" fmla="*/ 78 w 298"/>
              <a:gd name="T13" fmla="*/ 159 h 165"/>
              <a:gd name="T14" fmla="*/ 52 w 298"/>
              <a:gd name="T15" fmla="*/ 154 h 165"/>
              <a:gd name="T16" fmla="*/ 51 w 298"/>
              <a:gd name="T17" fmla="*/ 154 h 165"/>
              <a:gd name="T18" fmla="*/ 35 w 298"/>
              <a:gd name="T19" fmla="*/ 145 h 165"/>
              <a:gd name="T20" fmla="*/ 34 w 298"/>
              <a:gd name="T21" fmla="*/ 145 h 165"/>
              <a:gd name="T22" fmla="*/ 9 w 298"/>
              <a:gd name="T23" fmla="*/ 116 h 165"/>
              <a:gd name="T24" fmla="*/ 9 w 298"/>
              <a:gd name="T25" fmla="*/ 115 h 165"/>
              <a:gd name="T26" fmla="*/ 2 w 298"/>
              <a:gd name="T27" fmla="*/ 75 h 165"/>
              <a:gd name="T28" fmla="*/ 2 w 298"/>
              <a:gd name="T29" fmla="*/ 75 h 165"/>
              <a:gd name="T30" fmla="*/ 7 w 298"/>
              <a:gd name="T31" fmla="*/ 55 h 165"/>
              <a:gd name="T32" fmla="*/ 15 w 298"/>
              <a:gd name="T33" fmla="*/ 40 h 165"/>
              <a:gd name="T34" fmla="*/ 17 w 298"/>
              <a:gd name="T35" fmla="*/ 36 h 165"/>
              <a:gd name="T36" fmla="*/ 30 w 298"/>
              <a:gd name="T37" fmla="*/ 22 h 165"/>
              <a:gd name="T38" fmla="*/ 30 w 298"/>
              <a:gd name="T39" fmla="*/ 22 h 165"/>
              <a:gd name="T40" fmla="*/ 65 w 298"/>
              <a:gd name="T41" fmla="*/ 5 h 165"/>
              <a:gd name="T42" fmla="*/ 66 w 298"/>
              <a:gd name="T43" fmla="*/ 5 h 165"/>
              <a:gd name="T44" fmla="*/ 86 w 298"/>
              <a:gd name="T45" fmla="*/ 4 h 165"/>
              <a:gd name="T46" fmla="*/ 86 w 298"/>
              <a:gd name="T47" fmla="*/ 4 h 165"/>
              <a:gd name="T48" fmla="*/ 124 w 298"/>
              <a:gd name="T49" fmla="*/ 18 h 165"/>
              <a:gd name="T50" fmla="*/ 125 w 298"/>
              <a:gd name="T51" fmla="*/ 18 h 165"/>
              <a:gd name="T52" fmla="*/ 125 w 298"/>
              <a:gd name="T53" fmla="*/ 19 h 165"/>
              <a:gd name="T54" fmla="*/ 129 w 298"/>
              <a:gd name="T55" fmla="*/ 22 h 165"/>
              <a:gd name="T56" fmla="*/ 158 w 298"/>
              <a:gd name="T57" fmla="*/ 10 h 165"/>
              <a:gd name="T58" fmla="*/ 161 w 298"/>
              <a:gd name="T59" fmla="*/ 10 h 165"/>
              <a:gd name="T60" fmla="*/ 187 w 298"/>
              <a:gd name="T61" fmla="*/ 22 h 165"/>
              <a:gd name="T62" fmla="*/ 195 w 298"/>
              <a:gd name="T63" fmla="*/ 15 h 165"/>
              <a:gd name="T64" fmla="*/ 235 w 298"/>
              <a:gd name="T65" fmla="*/ 0 h 165"/>
              <a:gd name="T66" fmla="*/ 240 w 298"/>
              <a:gd name="T67" fmla="*/ 0 h 165"/>
              <a:gd name="T68" fmla="*/ 282 w 298"/>
              <a:gd name="T69" fmla="*/ 22 h 165"/>
              <a:gd name="T70" fmla="*/ 282 w 298"/>
              <a:gd name="T71" fmla="*/ 22 h 165"/>
              <a:gd name="T72" fmla="*/ 291 w 298"/>
              <a:gd name="T73" fmla="*/ 35 h 165"/>
              <a:gd name="T74" fmla="*/ 291 w 298"/>
              <a:gd name="T75" fmla="*/ 35 h 165"/>
              <a:gd name="T76" fmla="*/ 297 w 298"/>
              <a:gd name="T77" fmla="*/ 67 h 165"/>
              <a:gd name="T78" fmla="*/ 297 w 298"/>
              <a:gd name="T79" fmla="*/ 67 h 165"/>
              <a:gd name="T80" fmla="*/ 296 w 298"/>
              <a:gd name="T81" fmla="*/ 69 h 165"/>
              <a:gd name="T82" fmla="*/ 293 w 298"/>
              <a:gd name="T83" fmla="*/ 84 h 165"/>
              <a:gd name="T84" fmla="*/ 293 w 298"/>
              <a:gd name="T85" fmla="*/ 85 h 165"/>
              <a:gd name="T86" fmla="*/ 275 w 298"/>
              <a:gd name="T87" fmla="*/ 111 h 165"/>
              <a:gd name="T88" fmla="*/ 235 w 298"/>
              <a:gd name="T89" fmla="*/ 125 h 165"/>
              <a:gd name="T90" fmla="*/ 232 w 298"/>
              <a:gd name="T91" fmla="*/ 125 h 165"/>
              <a:gd name="T92" fmla="*/ 199 w 298"/>
              <a:gd name="T93" fmla="*/ 160 h 165"/>
              <a:gd name="T94" fmla="*/ 175 w 298"/>
              <a:gd name="T95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98" h="165">
                <a:moveTo>
                  <a:pt x="175" y="165"/>
                </a:moveTo>
                <a:cubicBezTo>
                  <a:pt x="163" y="165"/>
                  <a:pt x="151" y="160"/>
                  <a:pt x="141" y="152"/>
                </a:cubicBezTo>
                <a:cubicBezTo>
                  <a:pt x="136" y="149"/>
                  <a:pt x="131" y="146"/>
                  <a:pt x="127" y="142"/>
                </a:cubicBezTo>
                <a:cubicBezTo>
                  <a:pt x="124" y="144"/>
                  <a:pt x="121" y="146"/>
                  <a:pt x="117" y="148"/>
                </a:cubicBezTo>
                <a:cubicBezTo>
                  <a:pt x="110" y="152"/>
                  <a:pt x="104" y="154"/>
                  <a:pt x="93" y="157"/>
                </a:cubicBezTo>
                <a:cubicBezTo>
                  <a:pt x="92" y="157"/>
                  <a:pt x="92" y="157"/>
                  <a:pt x="92" y="157"/>
                </a:cubicBezTo>
                <a:cubicBezTo>
                  <a:pt x="87" y="158"/>
                  <a:pt x="83" y="159"/>
                  <a:pt x="78" y="159"/>
                </a:cubicBezTo>
                <a:cubicBezTo>
                  <a:pt x="69" y="159"/>
                  <a:pt x="60" y="157"/>
                  <a:pt x="52" y="154"/>
                </a:cubicBezTo>
                <a:cubicBezTo>
                  <a:pt x="51" y="154"/>
                  <a:pt x="51" y="154"/>
                  <a:pt x="51" y="154"/>
                </a:cubicBezTo>
                <a:cubicBezTo>
                  <a:pt x="35" y="145"/>
                  <a:pt x="35" y="145"/>
                  <a:pt x="35" y="145"/>
                </a:cubicBezTo>
                <a:cubicBezTo>
                  <a:pt x="34" y="145"/>
                  <a:pt x="34" y="145"/>
                  <a:pt x="34" y="145"/>
                </a:cubicBezTo>
                <a:cubicBezTo>
                  <a:pt x="24" y="137"/>
                  <a:pt x="15" y="127"/>
                  <a:pt x="9" y="116"/>
                </a:cubicBezTo>
                <a:cubicBezTo>
                  <a:pt x="9" y="115"/>
                  <a:pt x="9" y="115"/>
                  <a:pt x="9" y="115"/>
                </a:cubicBezTo>
                <a:cubicBezTo>
                  <a:pt x="4" y="103"/>
                  <a:pt x="0" y="89"/>
                  <a:pt x="2" y="75"/>
                </a:cubicBezTo>
                <a:cubicBezTo>
                  <a:pt x="2" y="75"/>
                  <a:pt x="2" y="75"/>
                  <a:pt x="2" y="75"/>
                </a:cubicBezTo>
                <a:cubicBezTo>
                  <a:pt x="3" y="67"/>
                  <a:pt x="7" y="55"/>
                  <a:pt x="7" y="55"/>
                </a:cubicBezTo>
                <a:cubicBezTo>
                  <a:pt x="9" y="49"/>
                  <a:pt x="12" y="45"/>
                  <a:pt x="15" y="40"/>
                </a:cubicBezTo>
                <a:cubicBezTo>
                  <a:pt x="17" y="36"/>
                  <a:pt x="17" y="36"/>
                  <a:pt x="17" y="36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40" y="13"/>
                  <a:pt x="52" y="8"/>
                  <a:pt x="65" y="5"/>
                </a:cubicBezTo>
                <a:cubicBezTo>
                  <a:pt x="66" y="5"/>
                  <a:pt x="66" y="5"/>
                  <a:pt x="66" y="5"/>
                </a:cubicBezTo>
                <a:cubicBezTo>
                  <a:pt x="86" y="4"/>
                  <a:pt x="86" y="4"/>
                  <a:pt x="86" y="4"/>
                </a:cubicBezTo>
                <a:cubicBezTo>
                  <a:pt x="86" y="4"/>
                  <a:pt x="86" y="4"/>
                  <a:pt x="86" y="4"/>
                </a:cubicBezTo>
                <a:cubicBezTo>
                  <a:pt x="100" y="5"/>
                  <a:pt x="112" y="10"/>
                  <a:pt x="124" y="18"/>
                </a:cubicBezTo>
                <a:cubicBezTo>
                  <a:pt x="125" y="18"/>
                  <a:pt x="125" y="18"/>
                  <a:pt x="125" y="18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9" y="22"/>
                  <a:pt x="129" y="22"/>
                  <a:pt x="129" y="22"/>
                </a:cubicBezTo>
                <a:cubicBezTo>
                  <a:pt x="137" y="14"/>
                  <a:pt x="147" y="10"/>
                  <a:pt x="158" y="10"/>
                </a:cubicBezTo>
                <a:cubicBezTo>
                  <a:pt x="159" y="10"/>
                  <a:pt x="160" y="10"/>
                  <a:pt x="161" y="10"/>
                </a:cubicBezTo>
                <a:cubicBezTo>
                  <a:pt x="171" y="10"/>
                  <a:pt x="180" y="15"/>
                  <a:pt x="187" y="22"/>
                </a:cubicBezTo>
                <a:cubicBezTo>
                  <a:pt x="189" y="19"/>
                  <a:pt x="192" y="17"/>
                  <a:pt x="195" y="15"/>
                </a:cubicBezTo>
                <a:cubicBezTo>
                  <a:pt x="206" y="5"/>
                  <a:pt x="220" y="0"/>
                  <a:pt x="235" y="0"/>
                </a:cubicBezTo>
                <a:cubicBezTo>
                  <a:pt x="236" y="0"/>
                  <a:pt x="238" y="0"/>
                  <a:pt x="240" y="0"/>
                </a:cubicBezTo>
                <a:cubicBezTo>
                  <a:pt x="256" y="1"/>
                  <a:pt x="272" y="9"/>
                  <a:pt x="282" y="22"/>
                </a:cubicBezTo>
                <a:cubicBezTo>
                  <a:pt x="282" y="22"/>
                  <a:pt x="282" y="22"/>
                  <a:pt x="282" y="22"/>
                </a:cubicBezTo>
                <a:cubicBezTo>
                  <a:pt x="291" y="35"/>
                  <a:pt x="291" y="35"/>
                  <a:pt x="291" y="35"/>
                </a:cubicBezTo>
                <a:cubicBezTo>
                  <a:pt x="291" y="35"/>
                  <a:pt x="291" y="35"/>
                  <a:pt x="291" y="35"/>
                </a:cubicBezTo>
                <a:cubicBezTo>
                  <a:pt x="296" y="45"/>
                  <a:pt x="298" y="56"/>
                  <a:pt x="297" y="67"/>
                </a:cubicBezTo>
                <a:cubicBezTo>
                  <a:pt x="297" y="67"/>
                  <a:pt x="297" y="67"/>
                  <a:pt x="297" y="67"/>
                </a:cubicBezTo>
                <a:cubicBezTo>
                  <a:pt x="296" y="69"/>
                  <a:pt x="296" y="69"/>
                  <a:pt x="296" y="69"/>
                </a:cubicBezTo>
                <a:cubicBezTo>
                  <a:pt x="293" y="84"/>
                  <a:pt x="293" y="84"/>
                  <a:pt x="293" y="84"/>
                </a:cubicBezTo>
                <a:cubicBezTo>
                  <a:pt x="293" y="85"/>
                  <a:pt x="293" y="85"/>
                  <a:pt x="293" y="85"/>
                </a:cubicBezTo>
                <a:cubicBezTo>
                  <a:pt x="289" y="95"/>
                  <a:pt x="283" y="104"/>
                  <a:pt x="275" y="111"/>
                </a:cubicBezTo>
                <a:cubicBezTo>
                  <a:pt x="263" y="120"/>
                  <a:pt x="249" y="125"/>
                  <a:pt x="235" y="125"/>
                </a:cubicBezTo>
                <a:cubicBezTo>
                  <a:pt x="234" y="125"/>
                  <a:pt x="233" y="125"/>
                  <a:pt x="232" y="125"/>
                </a:cubicBezTo>
                <a:cubicBezTo>
                  <a:pt x="226" y="141"/>
                  <a:pt x="214" y="153"/>
                  <a:pt x="199" y="160"/>
                </a:cubicBezTo>
                <a:cubicBezTo>
                  <a:pt x="191" y="163"/>
                  <a:pt x="183" y="165"/>
                  <a:pt x="175" y="165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27" name="iSľîḓe">
            <a:extLst>
              <a:ext uri="{FF2B5EF4-FFF2-40B4-BE49-F238E27FC236}">
                <a16:creationId xmlns:a16="http://schemas.microsoft.com/office/drawing/2014/main" xmlns="" id="{AB928D26-FB43-407F-B593-FE70FB51B9DE}"/>
              </a:ext>
            </a:extLst>
          </p:cNvPr>
          <p:cNvSpPr/>
          <p:nvPr/>
        </p:nvSpPr>
        <p:spPr bwMode="auto">
          <a:xfrm>
            <a:off x="4672746" y="2150120"/>
            <a:ext cx="424479" cy="226329"/>
          </a:xfrm>
          <a:custGeom>
            <a:avLst/>
            <a:gdLst>
              <a:gd name="T0" fmla="*/ 246 w 311"/>
              <a:gd name="T1" fmla="*/ 13 h 178"/>
              <a:gd name="T2" fmla="*/ 292 w 311"/>
              <a:gd name="T3" fmla="*/ 45 h 178"/>
              <a:gd name="T4" fmla="*/ 297 w 311"/>
              <a:gd name="T5" fmla="*/ 75 h 178"/>
              <a:gd name="T6" fmla="*/ 277 w 311"/>
              <a:gd name="T7" fmla="*/ 113 h 178"/>
              <a:gd name="T8" fmla="*/ 237 w 311"/>
              <a:gd name="T9" fmla="*/ 126 h 178"/>
              <a:gd name="T10" fmla="*/ 203 w 311"/>
              <a:gd name="T11" fmla="*/ 161 h 178"/>
              <a:gd name="T12" fmla="*/ 152 w 311"/>
              <a:gd name="T13" fmla="*/ 154 h 178"/>
              <a:gd name="T14" fmla="*/ 132 w 311"/>
              <a:gd name="T15" fmla="*/ 142 h 178"/>
              <a:gd name="T16" fmla="*/ 98 w 311"/>
              <a:gd name="T17" fmla="*/ 158 h 178"/>
              <a:gd name="T18" fmla="*/ 61 w 311"/>
              <a:gd name="T19" fmla="*/ 155 h 178"/>
              <a:gd name="T20" fmla="*/ 22 w 311"/>
              <a:gd name="T21" fmla="*/ 120 h 178"/>
              <a:gd name="T22" fmla="*/ 16 w 311"/>
              <a:gd name="T23" fmla="*/ 84 h 178"/>
              <a:gd name="T24" fmla="*/ 29 w 311"/>
              <a:gd name="T25" fmla="*/ 47 h 178"/>
              <a:gd name="T26" fmla="*/ 74 w 311"/>
              <a:gd name="T27" fmla="*/ 18 h 178"/>
              <a:gd name="T28" fmla="*/ 127 w 311"/>
              <a:gd name="T29" fmla="*/ 30 h 178"/>
              <a:gd name="T30" fmla="*/ 137 w 311"/>
              <a:gd name="T31" fmla="*/ 39 h 178"/>
              <a:gd name="T32" fmla="*/ 168 w 311"/>
              <a:gd name="T33" fmla="*/ 23 h 178"/>
              <a:gd name="T34" fmla="*/ 206 w 311"/>
              <a:gd name="T35" fmla="*/ 26 h 178"/>
              <a:gd name="T36" fmla="*/ 242 w 311"/>
              <a:gd name="T37" fmla="*/ 0 h 178"/>
              <a:gd name="T38" fmla="*/ 197 w 311"/>
              <a:gd name="T39" fmla="*/ 17 h 178"/>
              <a:gd name="T40" fmla="*/ 169 w 311"/>
              <a:gd name="T41" fmla="*/ 10 h 178"/>
              <a:gd name="T42" fmla="*/ 136 w 311"/>
              <a:gd name="T43" fmla="*/ 21 h 178"/>
              <a:gd name="T44" fmla="*/ 135 w 311"/>
              <a:gd name="T45" fmla="*/ 20 h 178"/>
              <a:gd name="T46" fmla="*/ 94 w 311"/>
              <a:gd name="T47" fmla="*/ 5 h 178"/>
              <a:gd name="T48" fmla="*/ 92 w 311"/>
              <a:gd name="T49" fmla="*/ 5 h 178"/>
              <a:gd name="T50" fmla="*/ 73 w 311"/>
              <a:gd name="T51" fmla="*/ 5 h 178"/>
              <a:gd name="T52" fmla="*/ 71 w 311"/>
              <a:gd name="T53" fmla="*/ 6 h 178"/>
              <a:gd name="T54" fmla="*/ 32 w 311"/>
              <a:gd name="T55" fmla="*/ 25 h 178"/>
              <a:gd name="T56" fmla="*/ 25 w 311"/>
              <a:gd name="T57" fmla="*/ 32 h 178"/>
              <a:gd name="T58" fmla="*/ 18 w 311"/>
              <a:gd name="T59" fmla="*/ 40 h 178"/>
              <a:gd name="T60" fmla="*/ 16 w 311"/>
              <a:gd name="T61" fmla="*/ 43 h 178"/>
              <a:gd name="T62" fmla="*/ 4 w 311"/>
              <a:gd name="T63" fmla="*/ 74 h 178"/>
              <a:gd name="T64" fmla="*/ 10 w 311"/>
              <a:gd name="T65" fmla="*/ 125 h 178"/>
              <a:gd name="T66" fmla="*/ 11 w 311"/>
              <a:gd name="T67" fmla="*/ 125 h 178"/>
              <a:gd name="T68" fmla="*/ 38 w 311"/>
              <a:gd name="T69" fmla="*/ 158 h 178"/>
              <a:gd name="T70" fmla="*/ 55 w 311"/>
              <a:gd name="T71" fmla="*/ 166 h 178"/>
              <a:gd name="T72" fmla="*/ 56 w 311"/>
              <a:gd name="T73" fmla="*/ 167 h 178"/>
              <a:gd name="T74" fmla="*/ 85 w 311"/>
              <a:gd name="T75" fmla="*/ 172 h 178"/>
              <a:gd name="T76" fmla="*/ 101 w 311"/>
              <a:gd name="T77" fmla="*/ 171 h 178"/>
              <a:gd name="T78" fmla="*/ 128 w 311"/>
              <a:gd name="T79" fmla="*/ 160 h 178"/>
              <a:gd name="T80" fmla="*/ 145 w 311"/>
              <a:gd name="T81" fmla="*/ 165 h 178"/>
              <a:gd name="T82" fmla="*/ 208 w 311"/>
              <a:gd name="T83" fmla="*/ 173 h 178"/>
              <a:gd name="T84" fmla="*/ 286 w 311"/>
              <a:gd name="T85" fmla="*/ 123 h 178"/>
              <a:gd name="T86" fmla="*/ 306 w 311"/>
              <a:gd name="T87" fmla="*/ 93 h 178"/>
              <a:gd name="T88" fmla="*/ 307 w 311"/>
              <a:gd name="T89" fmla="*/ 91 h 178"/>
              <a:gd name="T90" fmla="*/ 310 w 311"/>
              <a:gd name="T91" fmla="*/ 77 h 178"/>
              <a:gd name="T92" fmla="*/ 310 w 311"/>
              <a:gd name="T93" fmla="*/ 75 h 178"/>
              <a:gd name="T94" fmla="*/ 304 w 311"/>
              <a:gd name="T95" fmla="*/ 39 h 178"/>
              <a:gd name="T96" fmla="*/ 303 w 311"/>
              <a:gd name="T97" fmla="*/ 38 h 178"/>
              <a:gd name="T98" fmla="*/ 295 w 311"/>
              <a:gd name="T99" fmla="*/ 26 h 178"/>
              <a:gd name="T100" fmla="*/ 294 w 311"/>
              <a:gd name="T101" fmla="*/ 25 h 178"/>
              <a:gd name="T102" fmla="*/ 242 w 311"/>
              <a:gd name="T103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11" h="178">
                <a:moveTo>
                  <a:pt x="242" y="13"/>
                </a:moveTo>
                <a:cubicBezTo>
                  <a:pt x="243" y="13"/>
                  <a:pt x="245" y="13"/>
                  <a:pt x="246" y="13"/>
                </a:cubicBezTo>
                <a:cubicBezTo>
                  <a:pt x="261" y="15"/>
                  <a:pt x="275" y="22"/>
                  <a:pt x="284" y="33"/>
                </a:cubicBezTo>
                <a:cubicBezTo>
                  <a:pt x="287" y="37"/>
                  <a:pt x="289" y="41"/>
                  <a:pt x="292" y="45"/>
                </a:cubicBezTo>
                <a:cubicBezTo>
                  <a:pt x="296" y="54"/>
                  <a:pt x="298" y="64"/>
                  <a:pt x="297" y="74"/>
                </a:cubicBezTo>
                <a:cubicBezTo>
                  <a:pt x="297" y="74"/>
                  <a:pt x="297" y="75"/>
                  <a:pt x="297" y="75"/>
                </a:cubicBezTo>
                <a:cubicBezTo>
                  <a:pt x="296" y="80"/>
                  <a:pt x="295" y="85"/>
                  <a:pt x="294" y="90"/>
                </a:cubicBezTo>
                <a:cubicBezTo>
                  <a:pt x="290" y="99"/>
                  <a:pt x="285" y="107"/>
                  <a:pt x="277" y="113"/>
                </a:cubicBezTo>
                <a:cubicBezTo>
                  <a:pt x="267" y="121"/>
                  <a:pt x="255" y="126"/>
                  <a:pt x="242" y="126"/>
                </a:cubicBezTo>
                <a:cubicBezTo>
                  <a:pt x="240" y="126"/>
                  <a:pt x="239" y="126"/>
                  <a:pt x="237" y="126"/>
                </a:cubicBezTo>
                <a:cubicBezTo>
                  <a:pt x="236" y="126"/>
                  <a:pt x="235" y="126"/>
                  <a:pt x="234" y="125"/>
                </a:cubicBezTo>
                <a:cubicBezTo>
                  <a:pt x="230" y="141"/>
                  <a:pt x="219" y="154"/>
                  <a:pt x="203" y="161"/>
                </a:cubicBezTo>
                <a:cubicBezTo>
                  <a:pt x="196" y="164"/>
                  <a:pt x="189" y="165"/>
                  <a:pt x="182" y="165"/>
                </a:cubicBezTo>
                <a:cubicBezTo>
                  <a:pt x="171" y="165"/>
                  <a:pt x="160" y="161"/>
                  <a:pt x="152" y="154"/>
                </a:cubicBezTo>
                <a:cubicBezTo>
                  <a:pt x="145" y="150"/>
                  <a:pt x="139" y="145"/>
                  <a:pt x="134" y="140"/>
                </a:cubicBezTo>
                <a:cubicBezTo>
                  <a:pt x="133" y="141"/>
                  <a:pt x="133" y="141"/>
                  <a:pt x="132" y="142"/>
                </a:cubicBezTo>
                <a:cubicBezTo>
                  <a:pt x="129" y="145"/>
                  <a:pt x="125" y="147"/>
                  <a:pt x="121" y="149"/>
                </a:cubicBezTo>
                <a:cubicBezTo>
                  <a:pt x="114" y="154"/>
                  <a:pt x="109" y="155"/>
                  <a:pt x="98" y="158"/>
                </a:cubicBezTo>
                <a:cubicBezTo>
                  <a:pt x="94" y="159"/>
                  <a:pt x="89" y="159"/>
                  <a:pt x="85" y="159"/>
                </a:cubicBezTo>
                <a:cubicBezTo>
                  <a:pt x="77" y="159"/>
                  <a:pt x="69" y="158"/>
                  <a:pt x="61" y="155"/>
                </a:cubicBezTo>
                <a:cubicBezTo>
                  <a:pt x="56" y="152"/>
                  <a:pt x="50" y="149"/>
                  <a:pt x="45" y="147"/>
                </a:cubicBezTo>
                <a:cubicBezTo>
                  <a:pt x="35" y="140"/>
                  <a:pt x="28" y="131"/>
                  <a:pt x="22" y="120"/>
                </a:cubicBezTo>
                <a:cubicBezTo>
                  <a:pt x="18" y="109"/>
                  <a:pt x="13" y="95"/>
                  <a:pt x="16" y="83"/>
                </a:cubicBezTo>
                <a:cubicBezTo>
                  <a:pt x="16" y="84"/>
                  <a:pt x="16" y="84"/>
                  <a:pt x="16" y="84"/>
                </a:cubicBezTo>
                <a:cubicBezTo>
                  <a:pt x="15" y="84"/>
                  <a:pt x="18" y="69"/>
                  <a:pt x="20" y="64"/>
                </a:cubicBezTo>
                <a:cubicBezTo>
                  <a:pt x="22" y="58"/>
                  <a:pt x="26" y="53"/>
                  <a:pt x="29" y="47"/>
                </a:cubicBezTo>
                <a:cubicBezTo>
                  <a:pt x="33" y="43"/>
                  <a:pt x="37" y="38"/>
                  <a:pt x="41" y="34"/>
                </a:cubicBezTo>
                <a:cubicBezTo>
                  <a:pt x="50" y="26"/>
                  <a:pt x="61" y="21"/>
                  <a:pt x="74" y="18"/>
                </a:cubicBezTo>
                <a:cubicBezTo>
                  <a:pt x="80" y="18"/>
                  <a:pt x="86" y="18"/>
                  <a:pt x="92" y="17"/>
                </a:cubicBezTo>
                <a:cubicBezTo>
                  <a:pt x="105" y="18"/>
                  <a:pt x="117" y="23"/>
                  <a:pt x="127" y="30"/>
                </a:cubicBezTo>
                <a:cubicBezTo>
                  <a:pt x="127" y="30"/>
                  <a:pt x="127" y="30"/>
                  <a:pt x="127" y="30"/>
                </a:cubicBezTo>
                <a:cubicBezTo>
                  <a:pt x="130" y="33"/>
                  <a:pt x="134" y="36"/>
                  <a:pt x="137" y="39"/>
                </a:cubicBezTo>
                <a:cubicBezTo>
                  <a:pt x="143" y="29"/>
                  <a:pt x="154" y="23"/>
                  <a:pt x="165" y="23"/>
                </a:cubicBezTo>
                <a:cubicBezTo>
                  <a:pt x="166" y="23"/>
                  <a:pt x="167" y="23"/>
                  <a:pt x="168" y="23"/>
                </a:cubicBezTo>
                <a:cubicBezTo>
                  <a:pt x="179" y="24"/>
                  <a:pt x="189" y="31"/>
                  <a:pt x="194" y="40"/>
                </a:cubicBezTo>
                <a:cubicBezTo>
                  <a:pt x="197" y="35"/>
                  <a:pt x="201" y="30"/>
                  <a:pt x="206" y="26"/>
                </a:cubicBezTo>
                <a:cubicBezTo>
                  <a:pt x="216" y="18"/>
                  <a:pt x="229" y="13"/>
                  <a:pt x="242" y="13"/>
                </a:cubicBezTo>
                <a:moveTo>
                  <a:pt x="242" y="0"/>
                </a:moveTo>
                <a:cubicBezTo>
                  <a:pt x="242" y="0"/>
                  <a:pt x="242" y="0"/>
                  <a:pt x="242" y="0"/>
                </a:cubicBezTo>
                <a:cubicBezTo>
                  <a:pt x="226" y="0"/>
                  <a:pt x="210" y="6"/>
                  <a:pt x="197" y="17"/>
                </a:cubicBezTo>
                <a:cubicBezTo>
                  <a:pt x="196" y="18"/>
                  <a:pt x="195" y="19"/>
                  <a:pt x="194" y="20"/>
                </a:cubicBezTo>
                <a:cubicBezTo>
                  <a:pt x="187" y="14"/>
                  <a:pt x="178" y="11"/>
                  <a:pt x="169" y="10"/>
                </a:cubicBezTo>
                <a:cubicBezTo>
                  <a:pt x="168" y="10"/>
                  <a:pt x="167" y="10"/>
                  <a:pt x="165" y="10"/>
                </a:cubicBezTo>
                <a:cubicBezTo>
                  <a:pt x="155" y="10"/>
                  <a:pt x="144" y="14"/>
                  <a:pt x="136" y="21"/>
                </a:cubicBezTo>
                <a:cubicBezTo>
                  <a:pt x="135" y="20"/>
                  <a:pt x="135" y="20"/>
                  <a:pt x="135" y="20"/>
                </a:cubicBezTo>
                <a:cubicBezTo>
                  <a:pt x="135" y="20"/>
                  <a:pt x="135" y="20"/>
                  <a:pt x="135" y="20"/>
                </a:cubicBezTo>
                <a:cubicBezTo>
                  <a:pt x="135" y="19"/>
                  <a:pt x="135" y="19"/>
                  <a:pt x="135" y="19"/>
                </a:cubicBezTo>
                <a:cubicBezTo>
                  <a:pt x="122" y="11"/>
                  <a:pt x="108" y="6"/>
                  <a:pt x="94" y="5"/>
                </a:cubicBezTo>
                <a:cubicBezTo>
                  <a:pt x="93" y="4"/>
                  <a:pt x="93" y="4"/>
                  <a:pt x="93" y="4"/>
                </a:cubicBezTo>
                <a:cubicBezTo>
                  <a:pt x="92" y="5"/>
                  <a:pt x="92" y="5"/>
                  <a:pt x="92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6"/>
                  <a:pt x="72" y="6"/>
                  <a:pt x="72" y="6"/>
                </a:cubicBezTo>
                <a:cubicBezTo>
                  <a:pt x="71" y="6"/>
                  <a:pt x="71" y="6"/>
                  <a:pt x="71" y="6"/>
                </a:cubicBezTo>
                <a:cubicBezTo>
                  <a:pt x="57" y="8"/>
                  <a:pt x="44" y="15"/>
                  <a:pt x="33" y="24"/>
                </a:cubicBezTo>
                <a:cubicBezTo>
                  <a:pt x="32" y="25"/>
                  <a:pt x="32" y="25"/>
                  <a:pt x="32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25" y="32"/>
                  <a:pt x="25" y="32"/>
                  <a:pt x="25" y="32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1"/>
                  <a:pt x="18" y="41"/>
                  <a:pt x="18" y="41"/>
                </a:cubicBezTo>
                <a:cubicBezTo>
                  <a:pt x="17" y="42"/>
                  <a:pt x="17" y="43"/>
                  <a:pt x="16" y="43"/>
                </a:cubicBezTo>
                <a:cubicBezTo>
                  <a:pt x="13" y="48"/>
                  <a:pt x="10" y="54"/>
                  <a:pt x="8" y="60"/>
                </a:cubicBezTo>
                <a:cubicBezTo>
                  <a:pt x="7" y="61"/>
                  <a:pt x="6" y="64"/>
                  <a:pt x="4" y="74"/>
                </a:cubicBezTo>
                <a:cubicBezTo>
                  <a:pt x="4" y="77"/>
                  <a:pt x="3" y="79"/>
                  <a:pt x="3" y="81"/>
                </a:cubicBezTo>
                <a:cubicBezTo>
                  <a:pt x="0" y="97"/>
                  <a:pt x="5" y="112"/>
                  <a:pt x="10" y="125"/>
                </a:cubicBezTo>
                <a:cubicBezTo>
                  <a:pt x="10" y="125"/>
                  <a:pt x="10" y="125"/>
                  <a:pt x="10" y="125"/>
                </a:cubicBezTo>
                <a:cubicBezTo>
                  <a:pt x="11" y="125"/>
                  <a:pt x="11" y="125"/>
                  <a:pt x="11" y="125"/>
                </a:cubicBezTo>
                <a:cubicBezTo>
                  <a:pt x="17" y="138"/>
                  <a:pt x="26" y="149"/>
                  <a:pt x="38" y="157"/>
                </a:cubicBezTo>
                <a:cubicBezTo>
                  <a:pt x="38" y="158"/>
                  <a:pt x="38" y="158"/>
                  <a:pt x="38" y="158"/>
                </a:cubicBezTo>
                <a:cubicBezTo>
                  <a:pt x="39" y="158"/>
                  <a:pt x="39" y="158"/>
                  <a:pt x="39" y="158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56" y="167"/>
                  <a:pt x="56" y="167"/>
                  <a:pt x="56" y="167"/>
                </a:cubicBezTo>
                <a:cubicBezTo>
                  <a:pt x="57" y="167"/>
                  <a:pt x="57" y="167"/>
                  <a:pt x="57" y="167"/>
                </a:cubicBezTo>
                <a:cubicBezTo>
                  <a:pt x="66" y="171"/>
                  <a:pt x="75" y="172"/>
                  <a:pt x="85" y="172"/>
                </a:cubicBezTo>
                <a:cubicBezTo>
                  <a:pt x="90" y="172"/>
                  <a:pt x="95" y="172"/>
                  <a:pt x="100" y="171"/>
                </a:cubicBezTo>
                <a:cubicBezTo>
                  <a:pt x="101" y="171"/>
                  <a:pt x="101" y="171"/>
                  <a:pt x="101" y="171"/>
                </a:cubicBezTo>
                <a:cubicBezTo>
                  <a:pt x="101" y="171"/>
                  <a:pt x="101" y="171"/>
                  <a:pt x="101" y="171"/>
                </a:cubicBezTo>
                <a:cubicBezTo>
                  <a:pt x="112" y="168"/>
                  <a:pt x="119" y="166"/>
                  <a:pt x="128" y="160"/>
                </a:cubicBezTo>
                <a:cubicBezTo>
                  <a:pt x="130" y="159"/>
                  <a:pt x="131" y="158"/>
                  <a:pt x="133" y="157"/>
                </a:cubicBezTo>
                <a:cubicBezTo>
                  <a:pt x="137" y="160"/>
                  <a:pt x="141" y="162"/>
                  <a:pt x="145" y="165"/>
                </a:cubicBezTo>
                <a:cubicBezTo>
                  <a:pt x="155" y="173"/>
                  <a:pt x="168" y="178"/>
                  <a:pt x="182" y="178"/>
                </a:cubicBezTo>
                <a:cubicBezTo>
                  <a:pt x="191" y="178"/>
                  <a:pt x="200" y="176"/>
                  <a:pt x="208" y="173"/>
                </a:cubicBezTo>
                <a:cubicBezTo>
                  <a:pt x="224" y="166"/>
                  <a:pt x="236" y="154"/>
                  <a:pt x="243" y="139"/>
                </a:cubicBezTo>
                <a:cubicBezTo>
                  <a:pt x="259" y="139"/>
                  <a:pt x="274" y="133"/>
                  <a:pt x="286" y="123"/>
                </a:cubicBezTo>
                <a:cubicBezTo>
                  <a:pt x="295" y="115"/>
                  <a:pt x="302" y="105"/>
                  <a:pt x="306" y="94"/>
                </a:cubicBezTo>
                <a:cubicBezTo>
                  <a:pt x="306" y="93"/>
                  <a:pt x="306" y="93"/>
                  <a:pt x="306" y="93"/>
                </a:cubicBezTo>
                <a:cubicBezTo>
                  <a:pt x="306" y="92"/>
                  <a:pt x="306" y="92"/>
                  <a:pt x="306" y="92"/>
                </a:cubicBezTo>
                <a:cubicBezTo>
                  <a:pt x="307" y="91"/>
                  <a:pt x="307" y="91"/>
                  <a:pt x="307" y="91"/>
                </a:cubicBezTo>
                <a:cubicBezTo>
                  <a:pt x="308" y="87"/>
                  <a:pt x="309" y="82"/>
                  <a:pt x="309" y="78"/>
                </a:cubicBezTo>
                <a:cubicBezTo>
                  <a:pt x="310" y="77"/>
                  <a:pt x="310" y="77"/>
                  <a:pt x="310" y="77"/>
                </a:cubicBezTo>
                <a:cubicBezTo>
                  <a:pt x="310" y="76"/>
                  <a:pt x="310" y="76"/>
                  <a:pt x="310" y="76"/>
                </a:cubicBezTo>
                <a:cubicBezTo>
                  <a:pt x="310" y="75"/>
                  <a:pt x="310" y="75"/>
                  <a:pt x="310" y="75"/>
                </a:cubicBezTo>
                <a:cubicBezTo>
                  <a:pt x="310" y="75"/>
                  <a:pt x="310" y="75"/>
                  <a:pt x="310" y="75"/>
                </a:cubicBezTo>
                <a:cubicBezTo>
                  <a:pt x="311" y="62"/>
                  <a:pt x="309" y="50"/>
                  <a:pt x="304" y="39"/>
                </a:cubicBezTo>
                <a:cubicBezTo>
                  <a:pt x="303" y="39"/>
                  <a:pt x="303" y="39"/>
                  <a:pt x="303" y="39"/>
                </a:cubicBezTo>
                <a:cubicBezTo>
                  <a:pt x="303" y="38"/>
                  <a:pt x="303" y="38"/>
                  <a:pt x="303" y="38"/>
                </a:cubicBezTo>
                <a:cubicBezTo>
                  <a:pt x="302" y="36"/>
                  <a:pt x="302" y="36"/>
                  <a:pt x="302" y="36"/>
                </a:cubicBezTo>
                <a:cubicBezTo>
                  <a:pt x="299" y="33"/>
                  <a:pt x="297" y="29"/>
                  <a:pt x="295" y="26"/>
                </a:cubicBezTo>
                <a:cubicBezTo>
                  <a:pt x="295" y="25"/>
                  <a:pt x="295" y="25"/>
                  <a:pt x="295" y="25"/>
                </a:cubicBezTo>
                <a:cubicBezTo>
                  <a:pt x="294" y="25"/>
                  <a:pt x="294" y="25"/>
                  <a:pt x="294" y="25"/>
                </a:cubicBezTo>
                <a:cubicBezTo>
                  <a:pt x="282" y="11"/>
                  <a:pt x="265" y="2"/>
                  <a:pt x="247" y="1"/>
                </a:cubicBezTo>
                <a:cubicBezTo>
                  <a:pt x="246" y="0"/>
                  <a:pt x="244" y="0"/>
                  <a:pt x="242" y="0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28" name="íṥļíḓé">
            <a:extLst>
              <a:ext uri="{FF2B5EF4-FFF2-40B4-BE49-F238E27FC236}">
                <a16:creationId xmlns:a16="http://schemas.microsoft.com/office/drawing/2014/main" xmlns="" id="{6DFD8891-5460-4947-843D-E4EAEBF29D0A}"/>
              </a:ext>
            </a:extLst>
          </p:cNvPr>
          <p:cNvSpPr/>
          <p:nvPr/>
        </p:nvSpPr>
        <p:spPr bwMode="auto">
          <a:xfrm>
            <a:off x="4655159" y="1965483"/>
            <a:ext cx="378114" cy="276212"/>
          </a:xfrm>
          <a:custGeom>
            <a:avLst/>
            <a:gdLst>
              <a:gd name="T0" fmla="*/ 198 w 277"/>
              <a:gd name="T1" fmla="*/ 218 h 218"/>
              <a:gd name="T2" fmla="*/ 164 w 277"/>
              <a:gd name="T3" fmla="*/ 210 h 218"/>
              <a:gd name="T4" fmla="*/ 164 w 277"/>
              <a:gd name="T5" fmla="*/ 210 h 218"/>
              <a:gd name="T6" fmla="*/ 147 w 277"/>
              <a:gd name="T7" fmla="*/ 199 h 218"/>
              <a:gd name="T8" fmla="*/ 147 w 277"/>
              <a:gd name="T9" fmla="*/ 198 h 218"/>
              <a:gd name="T10" fmla="*/ 125 w 277"/>
              <a:gd name="T11" fmla="*/ 165 h 218"/>
              <a:gd name="T12" fmla="*/ 124 w 277"/>
              <a:gd name="T13" fmla="*/ 164 h 218"/>
              <a:gd name="T14" fmla="*/ 124 w 277"/>
              <a:gd name="T15" fmla="*/ 163 h 218"/>
              <a:gd name="T16" fmla="*/ 123 w 277"/>
              <a:gd name="T17" fmla="*/ 158 h 218"/>
              <a:gd name="T18" fmla="*/ 116 w 277"/>
              <a:gd name="T19" fmla="*/ 159 h 218"/>
              <a:gd name="T20" fmla="*/ 90 w 277"/>
              <a:gd name="T21" fmla="*/ 149 h 218"/>
              <a:gd name="T22" fmla="*/ 77 w 277"/>
              <a:gd name="T23" fmla="*/ 124 h 218"/>
              <a:gd name="T24" fmla="*/ 66 w 277"/>
              <a:gd name="T25" fmla="*/ 125 h 218"/>
              <a:gd name="T26" fmla="*/ 62 w 277"/>
              <a:gd name="T27" fmla="*/ 125 h 218"/>
              <a:gd name="T28" fmla="*/ 21 w 277"/>
              <a:gd name="T29" fmla="*/ 110 h 218"/>
              <a:gd name="T30" fmla="*/ 0 w 277"/>
              <a:gd name="T31" fmla="*/ 67 h 218"/>
              <a:gd name="T32" fmla="*/ 0 w 277"/>
              <a:gd name="T33" fmla="*/ 67 h 218"/>
              <a:gd name="T34" fmla="*/ 1 w 277"/>
              <a:gd name="T35" fmla="*/ 52 h 218"/>
              <a:gd name="T36" fmla="*/ 1 w 277"/>
              <a:gd name="T37" fmla="*/ 51 h 218"/>
              <a:gd name="T38" fmla="*/ 15 w 277"/>
              <a:gd name="T39" fmla="*/ 22 h 218"/>
              <a:gd name="T40" fmla="*/ 16 w 277"/>
              <a:gd name="T41" fmla="*/ 22 h 218"/>
              <a:gd name="T42" fmla="*/ 17 w 277"/>
              <a:gd name="T43" fmla="*/ 21 h 218"/>
              <a:gd name="T44" fmla="*/ 29 w 277"/>
              <a:gd name="T45" fmla="*/ 10 h 218"/>
              <a:gd name="T46" fmla="*/ 29 w 277"/>
              <a:gd name="T47" fmla="*/ 10 h 218"/>
              <a:gd name="T48" fmla="*/ 59 w 277"/>
              <a:gd name="T49" fmla="*/ 0 h 218"/>
              <a:gd name="T50" fmla="*/ 63 w 277"/>
              <a:gd name="T51" fmla="*/ 0 h 218"/>
              <a:gd name="T52" fmla="*/ 102 w 277"/>
              <a:gd name="T53" fmla="*/ 14 h 218"/>
              <a:gd name="T54" fmla="*/ 135 w 277"/>
              <a:gd name="T55" fmla="*/ 4 h 218"/>
              <a:gd name="T56" fmla="*/ 149 w 277"/>
              <a:gd name="T57" fmla="*/ 6 h 218"/>
              <a:gd name="T58" fmla="*/ 191 w 277"/>
              <a:gd name="T59" fmla="*/ 46 h 218"/>
              <a:gd name="T60" fmla="*/ 196 w 277"/>
              <a:gd name="T61" fmla="*/ 63 h 218"/>
              <a:gd name="T62" fmla="*/ 198 w 277"/>
              <a:gd name="T63" fmla="*/ 63 h 218"/>
              <a:gd name="T64" fmla="*/ 208 w 277"/>
              <a:gd name="T65" fmla="*/ 64 h 218"/>
              <a:gd name="T66" fmla="*/ 233 w 277"/>
              <a:gd name="T67" fmla="*/ 71 h 218"/>
              <a:gd name="T68" fmla="*/ 234 w 277"/>
              <a:gd name="T69" fmla="*/ 71 h 218"/>
              <a:gd name="T70" fmla="*/ 264 w 277"/>
              <a:gd name="T71" fmla="*/ 98 h 218"/>
              <a:gd name="T72" fmla="*/ 264 w 277"/>
              <a:gd name="T73" fmla="*/ 98 h 218"/>
              <a:gd name="T74" fmla="*/ 272 w 277"/>
              <a:gd name="T75" fmla="*/ 116 h 218"/>
              <a:gd name="T76" fmla="*/ 272 w 277"/>
              <a:gd name="T77" fmla="*/ 116 h 218"/>
              <a:gd name="T78" fmla="*/ 275 w 277"/>
              <a:gd name="T79" fmla="*/ 154 h 218"/>
              <a:gd name="T80" fmla="*/ 275 w 277"/>
              <a:gd name="T81" fmla="*/ 155 h 218"/>
              <a:gd name="T82" fmla="*/ 257 w 277"/>
              <a:gd name="T83" fmla="*/ 191 h 218"/>
              <a:gd name="T84" fmla="*/ 251 w 277"/>
              <a:gd name="T85" fmla="*/ 196 h 218"/>
              <a:gd name="T86" fmla="*/ 241 w 277"/>
              <a:gd name="T87" fmla="*/ 204 h 218"/>
              <a:gd name="T88" fmla="*/ 226 w 277"/>
              <a:gd name="T89" fmla="*/ 212 h 218"/>
              <a:gd name="T90" fmla="*/ 222 w 277"/>
              <a:gd name="T91" fmla="*/ 214 h 218"/>
              <a:gd name="T92" fmla="*/ 203 w 277"/>
              <a:gd name="T93" fmla="*/ 217 h 218"/>
              <a:gd name="T94" fmla="*/ 203 w 277"/>
              <a:gd name="T95" fmla="*/ 217 h 218"/>
              <a:gd name="T96" fmla="*/ 198 w 277"/>
              <a:gd name="T97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7" h="218">
                <a:moveTo>
                  <a:pt x="198" y="218"/>
                </a:moveTo>
                <a:cubicBezTo>
                  <a:pt x="186" y="218"/>
                  <a:pt x="175" y="215"/>
                  <a:pt x="164" y="210"/>
                </a:cubicBezTo>
                <a:cubicBezTo>
                  <a:pt x="164" y="210"/>
                  <a:pt x="164" y="210"/>
                  <a:pt x="164" y="210"/>
                </a:cubicBezTo>
                <a:cubicBezTo>
                  <a:pt x="147" y="199"/>
                  <a:pt x="147" y="199"/>
                  <a:pt x="147" y="199"/>
                </a:cubicBezTo>
                <a:cubicBezTo>
                  <a:pt x="147" y="198"/>
                  <a:pt x="147" y="198"/>
                  <a:pt x="147" y="198"/>
                </a:cubicBezTo>
                <a:cubicBezTo>
                  <a:pt x="137" y="189"/>
                  <a:pt x="129" y="178"/>
                  <a:pt x="125" y="165"/>
                </a:cubicBezTo>
                <a:cubicBezTo>
                  <a:pt x="124" y="164"/>
                  <a:pt x="124" y="164"/>
                  <a:pt x="124" y="164"/>
                </a:cubicBezTo>
                <a:cubicBezTo>
                  <a:pt x="124" y="163"/>
                  <a:pt x="124" y="163"/>
                  <a:pt x="124" y="163"/>
                </a:cubicBezTo>
                <a:cubicBezTo>
                  <a:pt x="123" y="158"/>
                  <a:pt x="123" y="158"/>
                  <a:pt x="123" y="158"/>
                </a:cubicBezTo>
                <a:cubicBezTo>
                  <a:pt x="121" y="158"/>
                  <a:pt x="118" y="159"/>
                  <a:pt x="116" y="159"/>
                </a:cubicBezTo>
                <a:cubicBezTo>
                  <a:pt x="106" y="159"/>
                  <a:pt x="97" y="155"/>
                  <a:pt x="90" y="149"/>
                </a:cubicBezTo>
                <a:cubicBezTo>
                  <a:pt x="82" y="142"/>
                  <a:pt x="78" y="133"/>
                  <a:pt x="77" y="124"/>
                </a:cubicBezTo>
                <a:cubicBezTo>
                  <a:pt x="73" y="124"/>
                  <a:pt x="70" y="125"/>
                  <a:pt x="66" y="125"/>
                </a:cubicBezTo>
                <a:cubicBezTo>
                  <a:pt x="65" y="125"/>
                  <a:pt x="63" y="125"/>
                  <a:pt x="62" y="125"/>
                </a:cubicBezTo>
                <a:cubicBezTo>
                  <a:pt x="47" y="125"/>
                  <a:pt x="32" y="120"/>
                  <a:pt x="21" y="110"/>
                </a:cubicBezTo>
                <a:cubicBezTo>
                  <a:pt x="9" y="99"/>
                  <a:pt x="1" y="83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1" y="52"/>
                  <a:pt x="1" y="52"/>
                  <a:pt x="1" y="52"/>
                </a:cubicBezTo>
                <a:cubicBezTo>
                  <a:pt x="1" y="51"/>
                  <a:pt x="1" y="51"/>
                  <a:pt x="1" y="51"/>
                </a:cubicBezTo>
                <a:cubicBezTo>
                  <a:pt x="3" y="40"/>
                  <a:pt x="8" y="31"/>
                  <a:pt x="15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7" y="21"/>
                  <a:pt x="17" y="21"/>
                  <a:pt x="17" y="21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38" y="4"/>
                  <a:pt x="48" y="1"/>
                  <a:pt x="59" y="0"/>
                </a:cubicBezTo>
                <a:cubicBezTo>
                  <a:pt x="60" y="0"/>
                  <a:pt x="62" y="0"/>
                  <a:pt x="63" y="0"/>
                </a:cubicBezTo>
                <a:cubicBezTo>
                  <a:pt x="77" y="0"/>
                  <a:pt x="91" y="5"/>
                  <a:pt x="102" y="14"/>
                </a:cubicBezTo>
                <a:cubicBezTo>
                  <a:pt x="112" y="8"/>
                  <a:pt x="123" y="4"/>
                  <a:pt x="135" y="4"/>
                </a:cubicBezTo>
                <a:cubicBezTo>
                  <a:pt x="140" y="4"/>
                  <a:pt x="144" y="5"/>
                  <a:pt x="149" y="6"/>
                </a:cubicBezTo>
                <a:cubicBezTo>
                  <a:pt x="170" y="11"/>
                  <a:pt x="186" y="27"/>
                  <a:pt x="191" y="46"/>
                </a:cubicBezTo>
                <a:cubicBezTo>
                  <a:pt x="193" y="52"/>
                  <a:pt x="195" y="58"/>
                  <a:pt x="196" y="63"/>
                </a:cubicBezTo>
                <a:cubicBezTo>
                  <a:pt x="197" y="63"/>
                  <a:pt x="197" y="63"/>
                  <a:pt x="198" y="63"/>
                </a:cubicBezTo>
                <a:cubicBezTo>
                  <a:pt x="201" y="63"/>
                  <a:pt x="204" y="64"/>
                  <a:pt x="208" y="64"/>
                </a:cubicBezTo>
                <a:cubicBezTo>
                  <a:pt x="216" y="65"/>
                  <a:pt x="223" y="67"/>
                  <a:pt x="233" y="71"/>
                </a:cubicBezTo>
                <a:cubicBezTo>
                  <a:pt x="234" y="71"/>
                  <a:pt x="234" y="71"/>
                  <a:pt x="234" y="71"/>
                </a:cubicBezTo>
                <a:cubicBezTo>
                  <a:pt x="246" y="78"/>
                  <a:pt x="256" y="87"/>
                  <a:pt x="264" y="98"/>
                </a:cubicBezTo>
                <a:cubicBezTo>
                  <a:pt x="264" y="98"/>
                  <a:pt x="264" y="98"/>
                  <a:pt x="264" y="98"/>
                </a:cubicBezTo>
                <a:cubicBezTo>
                  <a:pt x="272" y="116"/>
                  <a:pt x="272" y="116"/>
                  <a:pt x="272" y="116"/>
                </a:cubicBezTo>
                <a:cubicBezTo>
                  <a:pt x="272" y="116"/>
                  <a:pt x="272" y="116"/>
                  <a:pt x="272" y="116"/>
                </a:cubicBezTo>
                <a:cubicBezTo>
                  <a:pt x="277" y="128"/>
                  <a:pt x="277" y="141"/>
                  <a:pt x="275" y="154"/>
                </a:cubicBezTo>
                <a:cubicBezTo>
                  <a:pt x="275" y="155"/>
                  <a:pt x="275" y="155"/>
                  <a:pt x="275" y="155"/>
                </a:cubicBezTo>
                <a:cubicBezTo>
                  <a:pt x="272" y="167"/>
                  <a:pt x="267" y="182"/>
                  <a:pt x="257" y="191"/>
                </a:cubicBezTo>
                <a:cubicBezTo>
                  <a:pt x="255" y="192"/>
                  <a:pt x="254" y="194"/>
                  <a:pt x="251" y="196"/>
                </a:cubicBezTo>
                <a:cubicBezTo>
                  <a:pt x="247" y="200"/>
                  <a:pt x="243" y="203"/>
                  <a:pt x="241" y="204"/>
                </a:cubicBezTo>
                <a:cubicBezTo>
                  <a:pt x="236" y="208"/>
                  <a:pt x="231" y="210"/>
                  <a:pt x="226" y="212"/>
                </a:cubicBezTo>
                <a:cubicBezTo>
                  <a:pt x="222" y="214"/>
                  <a:pt x="222" y="214"/>
                  <a:pt x="222" y="214"/>
                </a:cubicBezTo>
                <a:cubicBezTo>
                  <a:pt x="203" y="217"/>
                  <a:pt x="203" y="217"/>
                  <a:pt x="203" y="217"/>
                </a:cubicBezTo>
                <a:cubicBezTo>
                  <a:pt x="203" y="217"/>
                  <a:pt x="203" y="217"/>
                  <a:pt x="203" y="217"/>
                </a:cubicBezTo>
                <a:cubicBezTo>
                  <a:pt x="201" y="217"/>
                  <a:pt x="199" y="218"/>
                  <a:pt x="198" y="218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29" name="îṣḻíḋe">
            <a:extLst>
              <a:ext uri="{FF2B5EF4-FFF2-40B4-BE49-F238E27FC236}">
                <a16:creationId xmlns:a16="http://schemas.microsoft.com/office/drawing/2014/main" xmlns="" id="{16595B1B-1A86-455A-A5C4-EA3FDC473508}"/>
              </a:ext>
            </a:extLst>
          </p:cNvPr>
          <p:cNvSpPr/>
          <p:nvPr/>
        </p:nvSpPr>
        <p:spPr bwMode="auto">
          <a:xfrm>
            <a:off x="4647165" y="1957293"/>
            <a:ext cx="395701" cy="291846"/>
          </a:xfrm>
          <a:custGeom>
            <a:avLst/>
            <a:gdLst>
              <a:gd name="T0" fmla="*/ 106 w 290"/>
              <a:gd name="T1" fmla="*/ 26 h 230"/>
              <a:gd name="T2" fmla="*/ 141 w 290"/>
              <a:gd name="T3" fmla="*/ 17 h 230"/>
              <a:gd name="T4" fmla="*/ 191 w 290"/>
              <a:gd name="T5" fmla="*/ 54 h 230"/>
              <a:gd name="T6" fmla="*/ 199 w 290"/>
              <a:gd name="T7" fmla="*/ 76 h 230"/>
              <a:gd name="T8" fmla="*/ 213 w 290"/>
              <a:gd name="T9" fmla="*/ 77 h 230"/>
              <a:gd name="T10" fmla="*/ 264 w 290"/>
              <a:gd name="T11" fmla="*/ 108 h 230"/>
              <a:gd name="T12" fmla="*/ 275 w 290"/>
              <a:gd name="T13" fmla="*/ 159 h 230"/>
              <a:gd name="T14" fmla="*/ 259 w 290"/>
              <a:gd name="T15" fmla="*/ 192 h 230"/>
              <a:gd name="T16" fmla="*/ 226 w 290"/>
              <a:gd name="T17" fmla="*/ 214 h 230"/>
              <a:gd name="T18" fmla="*/ 204 w 290"/>
              <a:gd name="T19" fmla="*/ 217 h 230"/>
              <a:gd name="T20" fmla="*/ 157 w 290"/>
              <a:gd name="T21" fmla="*/ 200 h 230"/>
              <a:gd name="T22" fmla="*/ 137 w 290"/>
              <a:gd name="T23" fmla="*/ 169 h 230"/>
              <a:gd name="T24" fmla="*/ 122 w 290"/>
              <a:gd name="T25" fmla="*/ 158 h 230"/>
              <a:gd name="T26" fmla="*/ 89 w 290"/>
              <a:gd name="T27" fmla="*/ 121 h 230"/>
              <a:gd name="T28" fmla="*/ 68 w 290"/>
              <a:gd name="T29" fmla="*/ 125 h 230"/>
              <a:gd name="T30" fmla="*/ 13 w 290"/>
              <a:gd name="T31" fmla="*/ 73 h 230"/>
              <a:gd name="T32" fmla="*/ 26 w 290"/>
              <a:gd name="T33" fmla="*/ 32 h 230"/>
              <a:gd name="T34" fmla="*/ 39 w 290"/>
              <a:gd name="T35" fmla="*/ 22 h 230"/>
              <a:gd name="T36" fmla="*/ 69 w 290"/>
              <a:gd name="T37" fmla="*/ 12 h 230"/>
              <a:gd name="T38" fmla="*/ 65 w 290"/>
              <a:gd name="T39" fmla="*/ 0 h 230"/>
              <a:gd name="T40" fmla="*/ 31 w 290"/>
              <a:gd name="T41" fmla="*/ 11 h 230"/>
              <a:gd name="T42" fmla="*/ 23 w 290"/>
              <a:gd name="T43" fmla="*/ 18 h 230"/>
              <a:gd name="T44" fmla="*/ 19 w 290"/>
              <a:gd name="T45" fmla="*/ 22 h 230"/>
              <a:gd name="T46" fmla="*/ 18 w 290"/>
              <a:gd name="T47" fmla="*/ 22 h 230"/>
              <a:gd name="T48" fmla="*/ 17 w 290"/>
              <a:gd name="T49" fmla="*/ 23 h 230"/>
              <a:gd name="T50" fmla="*/ 1 w 290"/>
              <a:gd name="T51" fmla="*/ 56 h 230"/>
              <a:gd name="T52" fmla="*/ 1 w 290"/>
              <a:gd name="T53" fmla="*/ 58 h 230"/>
              <a:gd name="T54" fmla="*/ 0 w 290"/>
              <a:gd name="T55" fmla="*/ 72 h 230"/>
              <a:gd name="T56" fmla="*/ 0 w 290"/>
              <a:gd name="T57" fmla="*/ 74 h 230"/>
              <a:gd name="T58" fmla="*/ 68 w 290"/>
              <a:gd name="T59" fmla="*/ 138 h 230"/>
              <a:gd name="T60" fmla="*/ 78 w 290"/>
              <a:gd name="T61" fmla="*/ 137 h 230"/>
              <a:gd name="T62" fmla="*/ 122 w 290"/>
              <a:gd name="T63" fmla="*/ 171 h 230"/>
              <a:gd name="T64" fmla="*/ 124 w 290"/>
              <a:gd name="T65" fmla="*/ 172 h 230"/>
              <a:gd name="T66" fmla="*/ 149 w 290"/>
              <a:gd name="T67" fmla="*/ 209 h 230"/>
              <a:gd name="T68" fmla="*/ 150 w 290"/>
              <a:gd name="T69" fmla="*/ 210 h 230"/>
              <a:gd name="T70" fmla="*/ 166 w 290"/>
              <a:gd name="T71" fmla="*/ 221 h 230"/>
              <a:gd name="T72" fmla="*/ 167 w 290"/>
              <a:gd name="T73" fmla="*/ 222 h 230"/>
              <a:gd name="T74" fmla="*/ 209 w 290"/>
              <a:gd name="T75" fmla="*/ 230 h 230"/>
              <a:gd name="T76" fmla="*/ 211 w 290"/>
              <a:gd name="T77" fmla="*/ 230 h 230"/>
              <a:gd name="T78" fmla="*/ 229 w 290"/>
              <a:gd name="T79" fmla="*/ 226 h 230"/>
              <a:gd name="T80" fmla="*/ 231 w 290"/>
              <a:gd name="T81" fmla="*/ 225 h 230"/>
              <a:gd name="T82" fmla="*/ 250 w 290"/>
              <a:gd name="T83" fmla="*/ 216 h 230"/>
              <a:gd name="T84" fmla="*/ 267 w 290"/>
              <a:gd name="T85" fmla="*/ 202 h 230"/>
              <a:gd name="T86" fmla="*/ 287 w 290"/>
              <a:gd name="T87" fmla="*/ 162 h 230"/>
              <a:gd name="T88" fmla="*/ 287 w 290"/>
              <a:gd name="T89" fmla="*/ 162 h 230"/>
              <a:gd name="T90" fmla="*/ 284 w 290"/>
              <a:gd name="T91" fmla="*/ 119 h 230"/>
              <a:gd name="T92" fmla="*/ 282 w 290"/>
              <a:gd name="T93" fmla="*/ 114 h 230"/>
              <a:gd name="T94" fmla="*/ 276 w 290"/>
              <a:gd name="T95" fmla="*/ 101 h 230"/>
              <a:gd name="T96" fmla="*/ 242 w 290"/>
              <a:gd name="T97" fmla="*/ 72 h 230"/>
              <a:gd name="T98" fmla="*/ 241 w 290"/>
              <a:gd name="T99" fmla="*/ 71 h 230"/>
              <a:gd name="T100" fmla="*/ 208 w 290"/>
              <a:gd name="T101" fmla="*/ 63 h 230"/>
              <a:gd name="T102" fmla="*/ 157 w 290"/>
              <a:gd name="T103" fmla="*/ 6 h 230"/>
              <a:gd name="T104" fmla="*/ 109 w 290"/>
              <a:gd name="T105" fmla="*/ 12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90" h="230">
                <a:moveTo>
                  <a:pt x="69" y="12"/>
                </a:moveTo>
                <a:cubicBezTo>
                  <a:pt x="82" y="12"/>
                  <a:pt x="96" y="17"/>
                  <a:pt x="106" y="26"/>
                </a:cubicBezTo>
                <a:cubicBezTo>
                  <a:pt x="106" y="27"/>
                  <a:pt x="107" y="28"/>
                  <a:pt x="108" y="28"/>
                </a:cubicBezTo>
                <a:cubicBezTo>
                  <a:pt x="117" y="21"/>
                  <a:pt x="129" y="17"/>
                  <a:pt x="141" y="17"/>
                </a:cubicBezTo>
                <a:cubicBezTo>
                  <a:pt x="145" y="17"/>
                  <a:pt x="149" y="17"/>
                  <a:pt x="154" y="18"/>
                </a:cubicBezTo>
                <a:cubicBezTo>
                  <a:pt x="173" y="23"/>
                  <a:pt x="187" y="37"/>
                  <a:pt x="191" y="54"/>
                </a:cubicBezTo>
                <a:cubicBezTo>
                  <a:pt x="194" y="61"/>
                  <a:pt x="196" y="69"/>
                  <a:pt x="197" y="76"/>
                </a:cubicBezTo>
                <a:cubicBezTo>
                  <a:pt x="198" y="76"/>
                  <a:pt x="199" y="76"/>
                  <a:pt x="199" y="76"/>
                </a:cubicBezTo>
                <a:cubicBezTo>
                  <a:pt x="201" y="76"/>
                  <a:pt x="202" y="76"/>
                  <a:pt x="204" y="76"/>
                </a:cubicBezTo>
                <a:cubicBezTo>
                  <a:pt x="207" y="76"/>
                  <a:pt x="210" y="76"/>
                  <a:pt x="213" y="77"/>
                </a:cubicBezTo>
                <a:cubicBezTo>
                  <a:pt x="221" y="77"/>
                  <a:pt x="226" y="79"/>
                  <a:pt x="237" y="83"/>
                </a:cubicBezTo>
                <a:cubicBezTo>
                  <a:pt x="248" y="89"/>
                  <a:pt x="257" y="97"/>
                  <a:pt x="264" y="108"/>
                </a:cubicBezTo>
                <a:cubicBezTo>
                  <a:pt x="267" y="113"/>
                  <a:pt x="270" y="118"/>
                  <a:pt x="272" y="124"/>
                </a:cubicBezTo>
                <a:cubicBezTo>
                  <a:pt x="276" y="135"/>
                  <a:pt x="277" y="147"/>
                  <a:pt x="275" y="159"/>
                </a:cubicBezTo>
                <a:cubicBezTo>
                  <a:pt x="272" y="170"/>
                  <a:pt x="267" y="184"/>
                  <a:pt x="258" y="192"/>
                </a:cubicBezTo>
                <a:cubicBezTo>
                  <a:pt x="259" y="192"/>
                  <a:pt x="259" y="192"/>
                  <a:pt x="259" y="192"/>
                </a:cubicBezTo>
                <a:cubicBezTo>
                  <a:pt x="259" y="192"/>
                  <a:pt x="248" y="202"/>
                  <a:pt x="243" y="205"/>
                </a:cubicBezTo>
                <a:cubicBezTo>
                  <a:pt x="238" y="209"/>
                  <a:pt x="232" y="211"/>
                  <a:pt x="226" y="214"/>
                </a:cubicBezTo>
                <a:cubicBezTo>
                  <a:pt x="220" y="215"/>
                  <a:pt x="214" y="216"/>
                  <a:pt x="208" y="217"/>
                </a:cubicBezTo>
                <a:cubicBezTo>
                  <a:pt x="207" y="217"/>
                  <a:pt x="205" y="217"/>
                  <a:pt x="204" y="217"/>
                </a:cubicBezTo>
                <a:cubicBezTo>
                  <a:pt x="193" y="217"/>
                  <a:pt x="183" y="215"/>
                  <a:pt x="173" y="210"/>
                </a:cubicBezTo>
                <a:cubicBezTo>
                  <a:pt x="168" y="207"/>
                  <a:pt x="162" y="203"/>
                  <a:pt x="157" y="200"/>
                </a:cubicBezTo>
                <a:cubicBezTo>
                  <a:pt x="148" y="191"/>
                  <a:pt x="141" y="181"/>
                  <a:pt x="137" y="169"/>
                </a:cubicBezTo>
                <a:cubicBezTo>
                  <a:pt x="137" y="169"/>
                  <a:pt x="137" y="169"/>
                  <a:pt x="137" y="169"/>
                </a:cubicBezTo>
                <a:cubicBezTo>
                  <a:pt x="136" y="164"/>
                  <a:pt x="135" y="160"/>
                  <a:pt x="134" y="156"/>
                </a:cubicBezTo>
                <a:cubicBezTo>
                  <a:pt x="130" y="157"/>
                  <a:pt x="126" y="158"/>
                  <a:pt x="122" y="158"/>
                </a:cubicBezTo>
                <a:cubicBezTo>
                  <a:pt x="114" y="158"/>
                  <a:pt x="106" y="155"/>
                  <a:pt x="100" y="150"/>
                </a:cubicBezTo>
                <a:cubicBezTo>
                  <a:pt x="91" y="142"/>
                  <a:pt x="88" y="131"/>
                  <a:pt x="89" y="121"/>
                </a:cubicBezTo>
                <a:cubicBezTo>
                  <a:pt x="84" y="123"/>
                  <a:pt x="78" y="124"/>
                  <a:pt x="72" y="125"/>
                </a:cubicBezTo>
                <a:cubicBezTo>
                  <a:pt x="70" y="125"/>
                  <a:pt x="69" y="125"/>
                  <a:pt x="68" y="125"/>
                </a:cubicBezTo>
                <a:cubicBezTo>
                  <a:pt x="55" y="125"/>
                  <a:pt x="41" y="120"/>
                  <a:pt x="31" y="111"/>
                </a:cubicBezTo>
                <a:cubicBezTo>
                  <a:pt x="20" y="101"/>
                  <a:pt x="13" y="87"/>
                  <a:pt x="13" y="73"/>
                </a:cubicBezTo>
                <a:cubicBezTo>
                  <a:pt x="13" y="68"/>
                  <a:pt x="13" y="63"/>
                  <a:pt x="13" y="58"/>
                </a:cubicBezTo>
                <a:cubicBezTo>
                  <a:pt x="15" y="49"/>
                  <a:pt x="20" y="40"/>
                  <a:pt x="26" y="32"/>
                </a:cubicBezTo>
                <a:cubicBezTo>
                  <a:pt x="27" y="32"/>
                  <a:pt x="27" y="32"/>
                  <a:pt x="27" y="31"/>
                </a:cubicBezTo>
                <a:cubicBezTo>
                  <a:pt x="31" y="28"/>
                  <a:pt x="35" y="25"/>
                  <a:pt x="39" y="22"/>
                </a:cubicBezTo>
                <a:cubicBezTo>
                  <a:pt x="47" y="16"/>
                  <a:pt x="56" y="13"/>
                  <a:pt x="66" y="13"/>
                </a:cubicBezTo>
                <a:cubicBezTo>
                  <a:pt x="67" y="13"/>
                  <a:pt x="68" y="12"/>
                  <a:pt x="69" y="12"/>
                </a:cubicBezTo>
                <a:moveTo>
                  <a:pt x="69" y="0"/>
                </a:moveTo>
                <a:cubicBezTo>
                  <a:pt x="68" y="0"/>
                  <a:pt x="66" y="0"/>
                  <a:pt x="65" y="0"/>
                </a:cubicBezTo>
                <a:cubicBezTo>
                  <a:pt x="53" y="1"/>
                  <a:pt x="42" y="4"/>
                  <a:pt x="32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2"/>
                  <a:pt x="30" y="12"/>
                  <a:pt x="30" y="12"/>
                </a:cubicBezTo>
                <a:cubicBezTo>
                  <a:pt x="23" y="18"/>
                  <a:pt x="23" y="18"/>
                  <a:pt x="23" y="18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3"/>
                  <a:pt x="18" y="23"/>
                  <a:pt x="1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4"/>
                  <a:pt x="17" y="24"/>
                  <a:pt x="17" y="24"/>
                </a:cubicBezTo>
                <a:cubicBezTo>
                  <a:pt x="9" y="33"/>
                  <a:pt x="3" y="44"/>
                  <a:pt x="1" y="56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8"/>
                  <a:pt x="1" y="58"/>
                  <a:pt x="1" y="5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4"/>
                  <a:pt x="0" y="74"/>
                  <a:pt x="0" y="74"/>
                </a:cubicBezTo>
                <a:cubicBezTo>
                  <a:pt x="1" y="92"/>
                  <a:pt x="9" y="109"/>
                  <a:pt x="23" y="121"/>
                </a:cubicBezTo>
                <a:cubicBezTo>
                  <a:pt x="35" y="132"/>
                  <a:pt x="51" y="138"/>
                  <a:pt x="68" y="138"/>
                </a:cubicBezTo>
                <a:cubicBezTo>
                  <a:pt x="70" y="138"/>
                  <a:pt x="71" y="138"/>
                  <a:pt x="72" y="138"/>
                </a:cubicBezTo>
                <a:cubicBezTo>
                  <a:pt x="74" y="137"/>
                  <a:pt x="76" y="137"/>
                  <a:pt x="78" y="137"/>
                </a:cubicBezTo>
                <a:cubicBezTo>
                  <a:pt x="80" y="146"/>
                  <a:pt x="85" y="154"/>
                  <a:pt x="91" y="160"/>
                </a:cubicBezTo>
                <a:cubicBezTo>
                  <a:pt x="100" y="167"/>
                  <a:pt x="111" y="171"/>
                  <a:pt x="122" y="171"/>
                </a:cubicBezTo>
                <a:cubicBezTo>
                  <a:pt x="123" y="171"/>
                  <a:pt x="123" y="171"/>
                  <a:pt x="124" y="171"/>
                </a:cubicBezTo>
                <a:cubicBezTo>
                  <a:pt x="124" y="172"/>
                  <a:pt x="124" y="172"/>
                  <a:pt x="124" y="172"/>
                </a:cubicBezTo>
                <a:cubicBezTo>
                  <a:pt x="125" y="174"/>
                  <a:pt x="125" y="174"/>
                  <a:pt x="125" y="174"/>
                </a:cubicBezTo>
                <a:cubicBezTo>
                  <a:pt x="130" y="188"/>
                  <a:pt x="138" y="199"/>
                  <a:pt x="149" y="209"/>
                </a:cubicBezTo>
                <a:cubicBezTo>
                  <a:pt x="149" y="210"/>
                  <a:pt x="149" y="210"/>
                  <a:pt x="149" y="210"/>
                </a:cubicBezTo>
                <a:cubicBezTo>
                  <a:pt x="150" y="210"/>
                  <a:pt x="150" y="210"/>
                  <a:pt x="150" y="210"/>
                </a:cubicBezTo>
                <a:cubicBezTo>
                  <a:pt x="158" y="215"/>
                  <a:pt x="158" y="215"/>
                  <a:pt x="158" y="215"/>
                </a:cubicBezTo>
                <a:cubicBezTo>
                  <a:pt x="166" y="221"/>
                  <a:pt x="166" y="221"/>
                  <a:pt x="166" y="221"/>
                </a:cubicBezTo>
                <a:cubicBezTo>
                  <a:pt x="167" y="221"/>
                  <a:pt x="167" y="221"/>
                  <a:pt x="167" y="221"/>
                </a:cubicBezTo>
                <a:cubicBezTo>
                  <a:pt x="167" y="222"/>
                  <a:pt x="167" y="222"/>
                  <a:pt x="167" y="222"/>
                </a:cubicBezTo>
                <a:cubicBezTo>
                  <a:pt x="179" y="227"/>
                  <a:pt x="191" y="230"/>
                  <a:pt x="204" y="230"/>
                </a:cubicBezTo>
                <a:cubicBezTo>
                  <a:pt x="206" y="230"/>
                  <a:pt x="207" y="230"/>
                  <a:pt x="209" y="230"/>
                </a:cubicBezTo>
                <a:cubicBezTo>
                  <a:pt x="210" y="230"/>
                  <a:pt x="210" y="230"/>
                  <a:pt x="210" y="230"/>
                </a:cubicBezTo>
                <a:cubicBezTo>
                  <a:pt x="211" y="230"/>
                  <a:pt x="211" y="230"/>
                  <a:pt x="211" y="230"/>
                </a:cubicBezTo>
                <a:cubicBezTo>
                  <a:pt x="213" y="229"/>
                  <a:pt x="213" y="229"/>
                  <a:pt x="213" y="229"/>
                </a:cubicBezTo>
                <a:cubicBezTo>
                  <a:pt x="229" y="226"/>
                  <a:pt x="229" y="226"/>
                  <a:pt x="229" y="226"/>
                </a:cubicBezTo>
                <a:cubicBezTo>
                  <a:pt x="230" y="226"/>
                  <a:pt x="230" y="226"/>
                  <a:pt x="230" y="226"/>
                </a:cubicBezTo>
                <a:cubicBezTo>
                  <a:pt x="231" y="225"/>
                  <a:pt x="231" y="225"/>
                  <a:pt x="231" y="225"/>
                </a:cubicBezTo>
                <a:cubicBezTo>
                  <a:pt x="232" y="225"/>
                  <a:pt x="233" y="225"/>
                  <a:pt x="234" y="224"/>
                </a:cubicBezTo>
                <a:cubicBezTo>
                  <a:pt x="239" y="222"/>
                  <a:pt x="245" y="219"/>
                  <a:pt x="250" y="216"/>
                </a:cubicBezTo>
                <a:cubicBezTo>
                  <a:pt x="251" y="215"/>
                  <a:pt x="254" y="213"/>
                  <a:pt x="261" y="207"/>
                </a:cubicBezTo>
                <a:cubicBezTo>
                  <a:pt x="264" y="205"/>
                  <a:pt x="265" y="203"/>
                  <a:pt x="267" y="202"/>
                </a:cubicBezTo>
                <a:cubicBezTo>
                  <a:pt x="267" y="202"/>
                  <a:pt x="267" y="202"/>
                  <a:pt x="267" y="202"/>
                </a:cubicBezTo>
                <a:cubicBezTo>
                  <a:pt x="278" y="191"/>
                  <a:pt x="284" y="175"/>
                  <a:pt x="287" y="162"/>
                </a:cubicBezTo>
                <a:cubicBezTo>
                  <a:pt x="287" y="162"/>
                  <a:pt x="287" y="162"/>
                  <a:pt x="287" y="162"/>
                </a:cubicBezTo>
                <a:cubicBezTo>
                  <a:pt x="287" y="162"/>
                  <a:pt x="287" y="162"/>
                  <a:pt x="287" y="162"/>
                </a:cubicBezTo>
                <a:cubicBezTo>
                  <a:pt x="290" y="148"/>
                  <a:pt x="289" y="134"/>
                  <a:pt x="285" y="120"/>
                </a:cubicBezTo>
                <a:cubicBezTo>
                  <a:pt x="284" y="119"/>
                  <a:pt x="284" y="119"/>
                  <a:pt x="284" y="119"/>
                </a:cubicBezTo>
                <a:cubicBezTo>
                  <a:pt x="284" y="118"/>
                  <a:pt x="284" y="118"/>
                  <a:pt x="284" y="118"/>
                </a:cubicBezTo>
                <a:cubicBezTo>
                  <a:pt x="282" y="114"/>
                  <a:pt x="282" y="114"/>
                  <a:pt x="282" y="114"/>
                </a:cubicBezTo>
                <a:cubicBezTo>
                  <a:pt x="276" y="102"/>
                  <a:pt x="276" y="102"/>
                  <a:pt x="276" y="102"/>
                </a:cubicBezTo>
                <a:cubicBezTo>
                  <a:pt x="276" y="101"/>
                  <a:pt x="276" y="101"/>
                  <a:pt x="276" y="101"/>
                </a:cubicBezTo>
                <a:cubicBezTo>
                  <a:pt x="275" y="101"/>
                  <a:pt x="275" y="101"/>
                  <a:pt x="275" y="101"/>
                </a:cubicBezTo>
                <a:cubicBezTo>
                  <a:pt x="267" y="88"/>
                  <a:pt x="256" y="78"/>
                  <a:pt x="242" y="72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241" y="71"/>
                  <a:pt x="241" y="71"/>
                  <a:pt x="241" y="71"/>
                </a:cubicBezTo>
                <a:cubicBezTo>
                  <a:pt x="231" y="67"/>
                  <a:pt x="224" y="65"/>
                  <a:pt x="214" y="64"/>
                </a:cubicBezTo>
                <a:cubicBezTo>
                  <a:pt x="212" y="63"/>
                  <a:pt x="210" y="63"/>
                  <a:pt x="208" y="63"/>
                </a:cubicBezTo>
                <a:cubicBezTo>
                  <a:pt x="206" y="59"/>
                  <a:pt x="205" y="54"/>
                  <a:pt x="203" y="50"/>
                </a:cubicBezTo>
                <a:cubicBezTo>
                  <a:pt x="198" y="28"/>
                  <a:pt x="180" y="11"/>
                  <a:pt x="157" y="6"/>
                </a:cubicBezTo>
                <a:cubicBezTo>
                  <a:pt x="152" y="5"/>
                  <a:pt x="146" y="4"/>
                  <a:pt x="141" y="4"/>
                </a:cubicBezTo>
                <a:cubicBezTo>
                  <a:pt x="130" y="4"/>
                  <a:pt x="119" y="7"/>
                  <a:pt x="109" y="12"/>
                </a:cubicBezTo>
                <a:cubicBezTo>
                  <a:pt x="97" y="4"/>
                  <a:pt x="83" y="0"/>
                  <a:pt x="69" y="0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30" name="îşlidè">
            <a:extLst>
              <a:ext uri="{FF2B5EF4-FFF2-40B4-BE49-F238E27FC236}">
                <a16:creationId xmlns:a16="http://schemas.microsoft.com/office/drawing/2014/main" xmlns="" id="{900725C5-B3B0-427A-BF30-E04966184165}"/>
              </a:ext>
            </a:extLst>
          </p:cNvPr>
          <p:cNvSpPr/>
          <p:nvPr/>
        </p:nvSpPr>
        <p:spPr bwMode="auto">
          <a:xfrm>
            <a:off x="4653561" y="2080881"/>
            <a:ext cx="254207" cy="172725"/>
          </a:xfrm>
          <a:custGeom>
            <a:avLst/>
            <a:gdLst>
              <a:gd name="T0" fmla="*/ 118 w 186"/>
              <a:gd name="T1" fmla="*/ 136 h 136"/>
              <a:gd name="T2" fmla="*/ 101 w 186"/>
              <a:gd name="T3" fmla="*/ 133 h 136"/>
              <a:gd name="T4" fmla="*/ 74 w 186"/>
              <a:gd name="T5" fmla="*/ 114 h 136"/>
              <a:gd name="T6" fmla="*/ 40 w 186"/>
              <a:gd name="T7" fmla="*/ 133 h 136"/>
              <a:gd name="T8" fmla="*/ 12 w 186"/>
              <a:gd name="T9" fmla="*/ 121 h 136"/>
              <a:gd name="T10" fmla="*/ 0 w 186"/>
              <a:gd name="T11" fmla="*/ 93 h 136"/>
              <a:gd name="T12" fmla="*/ 3 w 186"/>
              <a:gd name="T13" fmla="*/ 69 h 136"/>
              <a:gd name="T14" fmla="*/ 10 w 186"/>
              <a:gd name="T15" fmla="*/ 48 h 136"/>
              <a:gd name="T16" fmla="*/ 12 w 186"/>
              <a:gd name="T17" fmla="*/ 43 h 136"/>
              <a:gd name="T18" fmla="*/ 18 w 186"/>
              <a:gd name="T19" fmla="*/ 32 h 136"/>
              <a:gd name="T20" fmla="*/ 31 w 186"/>
              <a:gd name="T21" fmla="*/ 16 h 136"/>
              <a:gd name="T22" fmla="*/ 68 w 186"/>
              <a:gd name="T23" fmla="*/ 0 h 136"/>
              <a:gd name="T24" fmla="*/ 77 w 186"/>
              <a:gd name="T25" fmla="*/ 1 h 136"/>
              <a:gd name="T26" fmla="*/ 88 w 186"/>
              <a:gd name="T27" fmla="*/ 5 h 136"/>
              <a:gd name="T28" fmla="*/ 95 w 186"/>
              <a:gd name="T29" fmla="*/ 8 h 136"/>
              <a:gd name="T30" fmla="*/ 110 w 186"/>
              <a:gd name="T31" fmla="*/ 20 h 136"/>
              <a:gd name="T32" fmla="*/ 120 w 186"/>
              <a:gd name="T33" fmla="*/ 33 h 136"/>
              <a:gd name="T34" fmla="*/ 121 w 186"/>
              <a:gd name="T35" fmla="*/ 29 h 136"/>
              <a:gd name="T36" fmla="*/ 142 w 186"/>
              <a:gd name="T37" fmla="*/ 3 h 136"/>
              <a:gd name="T38" fmla="*/ 152 w 186"/>
              <a:gd name="T39" fmla="*/ 1 h 136"/>
              <a:gd name="T40" fmla="*/ 173 w 186"/>
              <a:gd name="T41" fmla="*/ 11 h 136"/>
              <a:gd name="T42" fmla="*/ 181 w 186"/>
              <a:gd name="T43" fmla="*/ 29 h 136"/>
              <a:gd name="T44" fmla="*/ 182 w 186"/>
              <a:gd name="T45" fmla="*/ 31 h 136"/>
              <a:gd name="T46" fmla="*/ 184 w 186"/>
              <a:gd name="T47" fmla="*/ 70 h 136"/>
              <a:gd name="T48" fmla="*/ 146 w 186"/>
              <a:gd name="T49" fmla="*/ 128 h 136"/>
              <a:gd name="T50" fmla="*/ 118 w 186"/>
              <a:gd name="T51" fmla="*/ 13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6" h="136">
                <a:moveTo>
                  <a:pt x="118" y="136"/>
                </a:moveTo>
                <a:cubicBezTo>
                  <a:pt x="112" y="136"/>
                  <a:pt x="106" y="135"/>
                  <a:pt x="101" y="133"/>
                </a:cubicBezTo>
                <a:cubicBezTo>
                  <a:pt x="91" y="130"/>
                  <a:pt x="82" y="124"/>
                  <a:pt x="74" y="114"/>
                </a:cubicBezTo>
                <a:cubicBezTo>
                  <a:pt x="66" y="126"/>
                  <a:pt x="54" y="133"/>
                  <a:pt x="40" y="133"/>
                </a:cubicBezTo>
                <a:cubicBezTo>
                  <a:pt x="30" y="133"/>
                  <a:pt x="19" y="128"/>
                  <a:pt x="12" y="121"/>
                </a:cubicBezTo>
                <a:cubicBezTo>
                  <a:pt x="4" y="113"/>
                  <a:pt x="0" y="103"/>
                  <a:pt x="0" y="93"/>
                </a:cubicBezTo>
                <a:cubicBezTo>
                  <a:pt x="0" y="85"/>
                  <a:pt x="2" y="77"/>
                  <a:pt x="3" y="69"/>
                </a:cubicBezTo>
                <a:cubicBezTo>
                  <a:pt x="4" y="61"/>
                  <a:pt x="7" y="55"/>
                  <a:pt x="10" y="48"/>
                </a:cubicBezTo>
                <a:cubicBezTo>
                  <a:pt x="10" y="48"/>
                  <a:pt x="12" y="44"/>
                  <a:pt x="12" y="43"/>
                </a:cubicBezTo>
                <a:cubicBezTo>
                  <a:pt x="13" y="40"/>
                  <a:pt x="15" y="36"/>
                  <a:pt x="18" y="32"/>
                </a:cubicBezTo>
                <a:cubicBezTo>
                  <a:pt x="21" y="25"/>
                  <a:pt x="27" y="20"/>
                  <a:pt x="31" y="16"/>
                </a:cubicBezTo>
                <a:cubicBezTo>
                  <a:pt x="42" y="5"/>
                  <a:pt x="53" y="0"/>
                  <a:pt x="68" y="0"/>
                </a:cubicBezTo>
                <a:cubicBezTo>
                  <a:pt x="70" y="0"/>
                  <a:pt x="73" y="1"/>
                  <a:pt x="77" y="1"/>
                </a:cubicBezTo>
                <a:cubicBezTo>
                  <a:pt x="80" y="1"/>
                  <a:pt x="84" y="3"/>
                  <a:pt x="88" y="5"/>
                </a:cubicBezTo>
                <a:cubicBezTo>
                  <a:pt x="90" y="6"/>
                  <a:pt x="93" y="7"/>
                  <a:pt x="95" y="8"/>
                </a:cubicBezTo>
                <a:cubicBezTo>
                  <a:pt x="100" y="11"/>
                  <a:pt x="105" y="16"/>
                  <a:pt x="110" y="20"/>
                </a:cubicBezTo>
                <a:cubicBezTo>
                  <a:pt x="114" y="24"/>
                  <a:pt x="117" y="28"/>
                  <a:pt x="120" y="33"/>
                </a:cubicBezTo>
                <a:cubicBezTo>
                  <a:pt x="120" y="32"/>
                  <a:pt x="121" y="29"/>
                  <a:pt x="121" y="29"/>
                </a:cubicBezTo>
                <a:cubicBezTo>
                  <a:pt x="125" y="19"/>
                  <a:pt x="130" y="8"/>
                  <a:pt x="142" y="3"/>
                </a:cubicBezTo>
                <a:cubicBezTo>
                  <a:pt x="145" y="2"/>
                  <a:pt x="148" y="1"/>
                  <a:pt x="152" y="1"/>
                </a:cubicBezTo>
                <a:cubicBezTo>
                  <a:pt x="160" y="1"/>
                  <a:pt x="169" y="5"/>
                  <a:pt x="173" y="11"/>
                </a:cubicBezTo>
                <a:cubicBezTo>
                  <a:pt x="178" y="17"/>
                  <a:pt x="180" y="24"/>
                  <a:pt x="181" y="29"/>
                </a:cubicBezTo>
                <a:cubicBezTo>
                  <a:pt x="182" y="30"/>
                  <a:pt x="182" y="31"/>
                  <a:pt x="182" y="31"/>
                </a:cubicBezTo>
                <a:cubicBezTo>
                  <a:pt x="186" y="41"/>
                  <a:pt x="186" y="54"/>
                  <a:pt x="184" y="70"/>
                </a:cubicBezTo>
                <a:cubicBezTo>
                  <a:pt x="181" y="94"/>
                  <a:pt x="167" y="116"/>
                  <a:pt x="146" y="128"/>
                </a:cubicBezTo>
                <a:cubicBezTo>
                  <a:pt x="138" y="133"/>
                  <a:pt x="128" y="136"/>
                  <a:pt x="118" y="136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31" name="ïṥ1îḍê">
            <a:extLst>
              <a:ext uri="{FF2B5EF4-FFF2-40B4-BE49-F238E27FC236}">
                <a16:creationId xmlns:a16="http://schemas.microsoft.com/office/drawing/2014/main" xmlns="" id="{34474BF5-EB3F-49CA-9421-4025E51AC34A}"/>
              </a:ext>
            </a:extLst>
          </p:cNvPr>
          <p:cNvSpPr/>
          <p:nvPr/>
        </p:nvSpPr>
        <p:spPr bwMode="auto">
          <a:xfrm>
            <a:off x="4662354" y="2086837"/>
            <a:ext cx="237421" cy="161558"/>
          </a:xfrm>
          <a:custGeom>
            <a:avLst/>
            <a:gdLst>
              <a:gd name="T0" fmla="*/ 1 w 174"/>
              <a:gd name="T1" fmla="*/ 88 h 127"/>
              <a:gd name="T2" fmla="*/ 34 w 174"/>
              <a:gd name="T3" fmla="*/ 121 h 127"/>
              <a:gd name="T4" fmla="*/ 66 w 174"/>
              <a:gd name="T5" fmla="*/ 97 h 127"/>
              <a:gd name="T6" fmla="*/ 97 w 174"/>
              <a:gd name="T7" fmla="*/ 122 h 127"/>
              <a:gd name="T8" fmla="*/ 137 w 174"/>
              <a:gd name="T9" fmla="*/ 118 h 127"/>
              <a:gd name="T10" fmla="*/ 172 w 174"/>
              <a:gd name="T11" fmla="*/ 64 h 127"/>
              <a:gd name="T12" fmla="*/ 170 w 174"/>
              <a:gd name="T13" fmla="*/ 29 h 127"/>
              <a:gd name="T14" fmla="*/ 162 w 174"/>
              <a:gd name="T15" fmla="*/ 10 h 127"/>
              <a:gd name="T16" fmla="*/ 139 w 174"/>
              <a:gd name="T17" fmla="*/ 4 h 127"/>
              <a:gd name="T18" fmla="*/ 121 w 174"/>
              <a:gd name="T19" fmla="*/ 26 h 127"/>
              <a:gd name="T20" fmla="*/ 119 w 174"/>
              <a:gd name="T21" fmla="*/ 33 h 127"/>
              <a:gd name="T22" fmla="*/ 118 w 174"/>
              <a:gd name="T23" fmla="*/ 34 h 127"/>
              <a:gd name="T24" fmla="*/ 115 w 174"/>
              <a:gd name="T25" fmla="*/ 43 h 127"/>
              <a:gd name="T26" fmla="*/ 99 w 174"/>
              <a:gd name="T27" fmla="*/ 20 h 127"/>
              <a:gd name="T28" fmla="*/ 86 w 174"/>
              <a:gd name="T29" fmla="*/ 9 h 127"/>
              <a:gd name="T30" fmla="*/ 79 w 174"/>
              <a:gd name="T31" fmla="*/ 5 h 127"/>
              <a:gd name="T32" fmla="*/ 70 w 174"/>
              <a:gd name="T33" fmla="*/ 2 h 127"/>
              <a:gd name="T34" fmla="*/ 30 w 174"/>
              <a:gd name="T35" fmla="*/ 16 h 127"/>
              <a:gd name="T36" fmla="*/ 17 w 174"/>
              <a:gd name="T37" fmla="*/ 31 h 127"/>
              <a:gd name="T38" fmla="*/ 14 w 174"/>
              <a:gd name="T39" fmla="*/ 36 h 127"/>
              <a:gd name="T40" fmla="*/ 11 w 174"/>
              <a:gd name="T41" fmla="*/ 43 h 127"/>
              <a:gd name="T42" fmla="*/ 3 w 174"/>
              <a:gd name="T43" fmla="*/ 65 h 127"/>
              <a:gd name="T44" fmla="*/ 1 w 174"/>
              <a:gd name="T45" fmla="*/ 88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4" h="127">
                <a:moveTo>
                  <a:pt x="1" y="88"/>
                </a:moveTo>
                <a:cubicBezTo>
                  <a:pt x="0" y="106"/>
                  <a:pt x="16" y="121"/>
                  <a:pt x="34" y="121"/>
                </a:cubicBezTo>
                <a:cubicBezTo>
                  <a:pt x="50" y="121"/>
                  <a:pt x="62" y="111"/>
                  <a:pt x="66" y="97"/>
                </a:cubicBezTo>
                <a:cubicBezTo>
                  <a:pt x="74" y="108"/>
                  <a:pt x="84" y="117"/>
                  <a:pt x="97" y="122"/>
                </a:cubicBezTo>
                <a:cubicBezTo>
                  <a:pt x="110" y="127"/>
                  <a:pt x="126" y="125"/>
                  <a:pt x="137" y="118"/>
                </a:cubicBezTo>
                <a:cubicBezTo>
                  <a:pt x="156" y="106"/>
                  <a:pt x="169" y="86"/>
                  <a:pt x="172" y="64"/>
                </a:cubicBezTo>
                <a:cubicBezTo>
                  <a:pt x="173" y="53"/>
                  <a:pt x="174" y="39"/>
                  <a:pt x="170" y="29"/>
                </a:cubicBezTo>
                <a:cubicBezTo>
                  <a:pt x="169" y="25"/>
                  <a:pt x="167" y="16"/>
                  <a:pt x="162" y="10"/>
                </a:cubicBezTo>
                <a:cubicBezTo>
                  <a:pt x="157" y="4"/>
                  <a:pt x="146" y="1"/>
                  <a:pt x="139" y="4"/>
                </a:cubicBezTo>
                <a:cubicBezTo>
                  <a:pt x="129" y="8"/>
                  <a:pt x="125" y="17"/>
                  <a:pt x="121" y="26"/>
                </a:cubicBezTo>
                <a:cubicBezTo>
                  <a:pt x="120" y="28"/>
                  <a:pt x="119" y="31"/>
                  <a:pt x="119" y="33"/>
                </a:cubicBezTo>
                <a:cubicBezTo>
                  <a:pt x="119" y="33"/>
                  <a:pt x="118" y="34"/>
                  <a:pt x="118" y="34"/>
                </a:cubicBezTo>
                <a:cubicBezTo>
                  <a:pt x="117" y="37"/>
                  <a:pt x="116" y="40"/>
                  <a:pt x="115" y="43"/>
                </a:cubicBezTo>
                <a:cubicBezTo>
                  <a:pt x="111" y="35"/>
                  <a:pt x="106" y="26"/>
                  <a:pt x="99" y="20"/>
                </a:cubicBezTo>
                <a:cubicBezTo>
                  <a:pt x="95" y="16"/>
                  <a:pt x="91" y="12"/>
                  <a:pt x="86" y="9"/>
                </a:cubicBezTo>
                <a:cubicBezTo>
                  <a:pt x="84" y="8"/>
                  <a:pt x="81" y="7"/>
                  <a:pt x="79" y="5"/>
                </a:cubicBezTo>
                <a:cubicBezTo>
                  <a:pt x="76" y="4"/>
                  <a:pt x="73" y="3"/>
                  <a:pt x="70" y="2"/>
                </a:cubicBezTo>
                <a:cubicBezTo>
                  <a:pt x="52" y="0"/>
                  <a:pt x="40" y="5"/>
                  <a:pt x="30" y="16"/>
                </a:cubicBezTo>
                <a:cubicBezTo>
                  <a:pt x="25" y="20"/>
                  <a:pt x="20" y="25"/>
                  <a:pt x="17" y="31"/>
                </a:cubicBezTo>
                <a:cubicBezTo>
                  <a:pt x="19" y="27"/>
                  <a:pt x="8" y="49"/>
                  <a:pt x="14" y="36"/>
                </a:cubicBezTo>
                <a:cubicBezTo>
                  <a:pt x="13" y="38"/>
                  <a:pt x="12" y="41"/>
                  <a:pt x="11" y="43"/>
                </a:cubicBezTo>
                <a:cubicBezTo>
                  <a:pt x="8" y="50"/>
                  <a:pt x="5" y="57"/>
                  <a:pt x="3" y="65"/>
                </a:cubicBezTo>
                <a:cubicBezTo>
                  <a:pt x="2" y="73"/>
                  <a:pt x="1" y="80"/>
                  <a:pt x="1" y="88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32" name="îṡľïḍe">
            <a:extLst>
              <a:ext uri="{FF2B5EF4-FFF2-40B4-BE49-F238E27FC236}">
                <a16:creationId xmlns:a16="http://schemas.microsoft.com/office/drawing/2014/main" xmlns="" id="{3D491212-A7DF-45D5-9F1E-F2CC67A627C5}"/>
              </a:ext>
            </a:extLst>
          </p:cNvPr>
          <p:cNvSpPr/>
          <p:nvPr/>
        </p:nvSpPr>
        <p:spPr bwMode="auto">
          <a:xfrm>
            <a:off x="4645566" y="2073436"/>
            <a:ext cx="271794" cy="188360"/>
          </a:xfrm>
          <a:custGeom>
            <a:avLst/>
            <a:gdLst>
              <a:gd name="T0" fmla="*/ 74 w 199"/>
              <a:gd name="T1" fmla="*/ 13 h 149"/>
              <a:gd name="T2" fmla="*/ 82 w 199"/>
              <a:gd name="T3" fmla="*/ 13 h 149"/>
              <a:gd name="T4" fmla="*/ 91 w 199"/>
              <a:gd name="T5" fmla="*/ 16 h 149"/>
              <a:gd name="T6" fmla="*/ 98 w 199"/>
              <a:gd name="T7" fmla="*/ 20 h 149"/>
              <a:gd name="T8" fmla="*/ 111 w 199"/>
              <a:gd name="T9" fmla="*/ 31 h 149"/>
              <a:gd name="T10" fmla="*/ 127 w 199"/>
              <a:gd name="T11" fmla="*/ 54 h 149"/>
              <a:gd name="T12" fmla="*/ 130 w 199"/>
              <a:gd name="T13" fmla="*/ 45 h 149"/>
              <a:gd name="T14" fmla="*/ 131 w 199"/>
              <a:gd name="T15" fmla="*/ 44 h 149"/>
              <a:gd name="T16" fmla="*/ 133 w 199"/>
              <a:gd name="T17" fmla="*/ 37 h 149"/>
              <a:gd name="T18" fmla="*/ 151 w 199"/>
              <a:gd name="T19" fmla="*/ 15 h 149"/>
              <a:gd name="T20" fmla="*/ 158 w 199"/>
              <a:gd name="T21" fmla="*/ 14 h 149"/>
              <a:gd name="T22" fmla="*/ 174 w 199"/>
              <a:gd name="T23" fmla="*/ 21 h 149"/>
              <a:gd name="T24" fmla="*/ 182 w 199"/>
              <a:gd name="T25" fmla="*/ 40 h 149"/>
              <a:gd name="T26" fmla="*/ 184 w 199"/>
              <a:gd name="T27" fmla="*/ 75 h 149"/>
              <a:gd name="T28" fmla="*/ 149 w 199"/>
              <a:gd name="T29" fmla="*/ 129 h 149"/>
              <a:gd name="T30" fmla="*/ 124 w 199"/>
              <a:gd name="T31" fmla="*/ 136 h 149"/>
              <a:gd name="T32" fmla="*/ 109 w 199"/>
              <a:gd name="T33" fmla="*/ 133 h 149"/>
              <a:gd name="T34" fmla="*/ 78 w 199"/>
              <a:gd name="T35" fmla="*/ 108 h 149"/>
              <a:gd name="T36" fmla="*/ 46 w 199"/>
              <a:gd name="T37" fmla="*/ 132 h 149"/>
              <a:gd name="T38" fmla="*/ 13 w 199"/>
              <a:gd name="T39" fmla="*/ 99 h 149"/>
              <a:gd name="T40" fmla="*/ 15 w 199"/>
              <a:gd name="T41" fmla="*/ 76 h 149"/>
              <a:gd name="T42" fmla="*/ 23 w 199"/>
              <a:gd name="T43" fmla="*/ 54 h 149"/>
              <a:gd name="T44" fmla="*/ 26 w 199"/>
              <a:gd name="T45" fmla="*/ 47 h 149"/>
              <a:gd name="T46" fmla="*/ 24 w 199"/>
              <a:gd name="T47" fmla="*/ 52 h 149"/>
              <a:gd name="T48" fmla="*/ 29 w 199"/>
              <a:gd name="T49" fmla="*/ 42 h 149"/>
              <a:gd name="T50" fmla="*/ 29 w 199"/>
              <a:gd name="T51" fmla="*/ 42 h 149"/>
              <a:gd name="T52" fmla="*/ 42 w 199"/>
              <a:gd name="T53" fmla="*/ 27 h 149"/>
              <a:gd name="T54" fmla="*/ 74 w 199"/>
              <a:gd name="T55" fmla="*/ 13 h 149"/>
              <a:gd name="T56" fmla="*/ 74 w 199"/>
              <a:gd name="T57" fmla="*/ 0 h 149"/>
              <a:gd name="T58" fmla="*/ 74 w 199"/>
              <a:gd name="T59" fmla="*/ 0 h 149"/>
              <a:gd name="T60" fmla="*/ 34 w 199"/>
              <a:gd name="T61" fmla="*/ 16 h 149"/>
              <a:gd name="T62" fmla="*/ 34 w 199"/>
              <a:gd name="T63" fmla="*/ 16 h 149"/>
              <a:gd name="T64" fmla="*/ 33 w 199"/>
              <a:gd name="T65" fmla="*/ 17 h 149"/>
              <a:gd name="T66" fmla="*/ 33 w 199"/>
              <a:gd name="T67" fmla="*/ 18 h 149"/>
              <a:gd name="T68" fmla="*/ 18 w 199"/>
              <a:gd name="T69" fmla="*/ 36 h 149"/>
              <a:gd name="T70" fmla="*/ 18 w 199"/>
              <a:gd name="T71" fmla="*/ 36 h 149"/>
              <a:gd name="T72" fmla="*/ 15 w 199"/>
              <a:gd name="T73" fmla="*/ 41 h 149"/>
              <a:gd name="T74" fmla="*/ 12 w 199"/>
              <a:gd name="T75" fmla="*/ 48 h 149"/>
              <a:gd name="T76" fmla="*/ 12 w 199"/>
              <a:gd name="T77" fmla="*/ 48 h 149"/>
              <a:gd name="T78" fmla="*/ 10 w 199"/>
              <a:gd name="T79" fmla="*/ 52 h 149"/>
              <a:gd name="T80" fmla="*/ 2 w 199"/>
              <a:gd name="T81" fmla="*/ 74 h 149"/>
              <a:gd name="T82" fmla="*/ 0 w 199"/>
              <a:gd name="T83" fmla="*/ 99 h 149"/>
              <a:gd name="T84" fmla="*/ 13 w 199"/>
              <a:gd name="T85" fmla="*/ 131 h 149"/>
              <a:gd name="T86" fmla="*/ 46 w 199"/>
              <a:gd name="T87" fmla="*/ 145 h 149"/>
              <a:gd name="T88" fmla="*/ 80 w 199"/>
              <a:gd name="T89" fmla="*/ 130 h 149"/>
              <a:gd name="T90" fmla="*/ 105 w 199"/>
              <a:gd name="T91" fmla="*/ 145 h 149"/>
              <a:gd name="T92" fmla="*/ 124 w 199"/>
              <a:gd name="T93" fmla="*/ 149 h 149"/>
              <a:gd name="T94" fmla="*/ 156 w 199"/>
              <a:gd name="T95" fmla="*/ 140 h 149"/>
              <a:gd name="T96" fmla="*/ 196 w 199"/>
              <a:gd name="T97" fmla="*/ 77 h 149"/>
              <a:gd name="T98" fmla="*/ 194 w 199"/>
              <a:gd name="T99" fmla="*/ 35 h 149"/>
              <a:gd name="T100" fmla="*/ 193 w 199"/>
              <a:gd name="T101" fmla="*/ 33 h 149"/>
              <a:gd name="T102" fmla="*/ 184 w 199"/>
              <a:gd name="T103" fmla="*/ 13 h 149"/>
              <a:gd name="T104" fmla="*/ 158 w 199"/>
              <a:gd name="T105" fmla="*/ 1 h 149"/>
              <a:gd name="T106" fmla="*/ 145 w 199"/>
              <a:gd name="T107" fmla="*/ 3 h 149"/>
              <a:gd name="T108" fmla="*/ 124 w 199"/>
              <a:gd name="T109" fmla="*/ 26 h 149"/>
              <a:gd name="T110" fmla="*/ 120 w 199"/>
              <a:gd name="T111" fmla="*/ 22 h 149"/>
              <a:gd name="T112" fmla="*/ 104 w 199"/>
              <a:gd name="T113" fmla="*/ 9 h 149"/>
              <a:gd name="T114" fmla="*/ 97 w 199"/>
              <a:gd name="T115" fmla="*/ 5 h 149"/>
              <a:gd name="T116" fmla="*/ 83 w 199"/>
              <a:gd name="T117" fmla="*/ 1 h 149"/>
              <a:gd name="T118" fmla="*/ 74 w 199"/>
              <a:gd name="T119" fmla="*/ 0 h 149"/>
              <a:gd name="T120" fmla="*/ 74 w 199"/>
              <a:gd name="T121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99" h="149">
                <a:moveTo>
                  <a:pt x="74" y="13"/>
                </a:moveTo>
                <a:cubicBezTo>
                  <a:pt x="76" y="13"/>
                  <a:pt x="79" y="13"/>
                  <a:pt x="82" y="13"/>
                </a:cubicBezTo>
                <a:cubicBezTo>
                  <a:pt x="85" y="14"/>
                  <a:pt x="88" y="15"/>
                  <a:pt x="91" y="16"/>
                </a:cubicBezTo>
                <a:cubicBezTo>
                  <a:pt x="93" y="18"/>
                  <a:pt x="96" y="19"/>
                  <a:pt x="98" y="20"/>
                </a:cubicBezTo>
                <a:cubicBezTo>
                  <a:pt x="103" y="23"/>
                  <a:pt x="107" y="27"/>
                  <a:pt x="111" y="31"/>
                </a:cubicBezTo>
                <a:cubicBezTo>
                  <a:pt x="118" y="37"/>
                  <a:pt x="123" y="46"/>
                  <a:pt x="127" y="54"/>
                </a:cubicBezTo>
                <a:cubicBezTo>
                  <a:pt x="128" y="51"/>
                  <a:pt x="129" y="48"/>
                  <a:pt x="130" y="45"/>
                </a:cubicBezTo>
                <a:cubicBezTo>
                  <a:pt x="130" y="45"/>
                  <a:pt x="131" y="44"/>
                  <a:pt x="131" y="44"/>
                </a:cubicBezTo>
                <a:cubicBezTo>
                  <a:pt x="131" y="42"/>
                  <a:pt x="132" y="39"/>
                  <a:pt x="133" y="37"/>
                </a:cubicBezTo>
                <a:cubicBezTo>
                  <a:pt x="137" y="28"/>
                  <a:pt x="141" y="19"/>
                  <a:pt x="151" y="15"/>
                </a:cubicBezTo>
                <a:cubicBezTo>
                  <a:pt x="153" y="14"/>
                  <a:pt x="155" y="14"/>
                  <a:pt x="158" y="14"/>
                </a:cubicBezTo>
                <a:cubicBezTo>
                  <a:pt x="164" y="14"/>
                  <a:pt x="171" y="16"/>
                  <a:pt x="174" y="21"/>
                </a:cubicBezTo>
                <a:cubicBezTo>
                  <a:pt x="179" y="27"/>
                  <a:pt x="181" y="36"/>
                  <a:pt x="182" y="40"/>
                </a:cubicBezTo>
                <a:cubicBezTo>
                  <a:pt x="186" y="50"/>
                  <a:pt x="185" y="64"/>
                  <a:pt x="184" y="75"/>
                </a:cubicBezTo>
                <a:cubicBezTo>
                  <a:pt x="181" y="97"/>
                  <a:pt x="168" y="117"/>
                  <a:pt x="149" y="129"/>
                </a:cubicBezTo>
                <a:cubicBezTo>
                  <a:pt x="142" y="133"/>
                  <a:pt x="133" y="136"/>
                  <a:pt x="124" y="136"/>
                </a:cubicBezTo>
                <a:cubicBezTo>
                  <a:pt x="119" y="136"/>
                  <a:pt x="114" y="135"/>
                  <a:pt x="109" y="133"/>
                </a:cubicBezTo>
                <a:cubicBezTo>
                  <a:pt x="96" y="128"/>
                  <a:pt x="86" y="119"/>
                  <a:pt x="78" y="108"/>
                </a:cubicBezTo>
                <a:cubicBezTo>
                  <a:pt x="74" y="122"/>
                  <a:pt x="62" y="132"/>
                  <a:pt x="46" y="132"/>
                </a:cubicBezTo>
                <a:cubicBezTo>
                  <a:pt x="28" y="132"/>
                  <a:pt x="12" y="117"/>
                  <a:pt x="13" y="99"/>
                </a:cubicBezTo>
                <a:cubicBezTo>
                  <a:pt x="13" y="91"/>
                  <a:pt x="14" y="84"/>
                  <a:pt x="15" y="76"/>
                </a:cubicBezTo>
                <a:cubicBezTo>
                  <a:pt x="17" y="68"/>
                  <a:pt x="20" y="61"/>
                  <a:pt x="23" y="54"/>
                </a:cubicBezTo>
                <a:cubicBezTo>
                  <a:pt x="24" y="52"/>
                  <a:pt x="25" y="49"/>
                  <a:pt x="26" y="47"/>
                </a:cubicBezTo>
                <a:cubicBezTo>
                  <a:pt x="25" y="50"/>
                  <a:pt x="24" y="52"/>
                  <a:pt x="24" y="52"/>
                </a:cubicBezTo>
                <a:cubicBezTo>
                  <a:pt x="24" y="52"/>
                  <a:pt x="29" y="42"/>
                  <a:pt x="29" y="42"/>
                </a:cubicBezTo>
                <a:cubicBezTo>
                  <a:pt x="29" y="42"/>
                  <a:pt x="29" y="42"/>
                  <a:pt x="29" y="42"/>
                </a:cubicBezTo>
                <a:cubicBezTo>
                  <a:pt x="32" y="36"/>
                  <a:pt x="37" y="31"/>
                  <a:pt x="42" y="27"/>
                </a:cubicBezTo>
                <a:cubicBezTo>
                  <a:pt x="51" y="18"/>
                  <a:pt x="60" y="13"/>
                  <a:pt x="74" y="13"/>
                </a:cubicBezTo>
                <a:moveTo>
                  <a:pt x="74" y="0"/>
                </a:moveTo>
                <a:cubicBezTo>
                  <a:pt x="74" y="0"/>
                  <a:pt x="74" y="0"/>
                  <a:pt x="74" y="0"/>
                </a:cubicBezTo>
                <a:cubicBezTo>
                  <a:pt x="58" y="0"/>
                  <a:pt x="46" y="5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3" y="17"/>
                  <a:pt x="33" y="18"/>
                </a:cubicBezTo>
                <a:cubicBezTo>
                  <a:pt x="28" y="22"/>
                  <a:pt x="22" y="27"/>
                  <a:pt x="18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17" y="37"/>
                  <a:pt x="16" y="38"/>
                  <a:pt x="15" y="41"/>
                </a:cubicBezTo>
                <a:cubicBezTo>
                  <a:pt x="14" y="43"/>
                  <a:pt x="13" y="46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1" y="49"/>
                  <a:pt x="11" y="51"/>
                  <a:pt x="10" y="52"/>
                </a:cubicBezTo>
                <a:cubicBezTo>
                  <a:pt x="7" y="58"/>
                  <a:pt x="4" y="66"/>
                  <a:pt x="2" y="74"/>
                </a:cubicBezTo>
                <a:cubicBezTo>
                  <a:pt x="1" y="82"/>
                  <a:pt x="0" y="90"/>
                  <a:pt x="0" y="99"/>
                </a:cubicBezTo>
                <a:cubicBezTo>
                  <a:pt x="0" y="111"/>
                  <a:pt x="4" y="122"/>
                  <a:pt x="13" y="131"/>
                </a:cubicBezTo>
                <a:cubicBezTo>
                  <a:pt x="22" y="140"/>
                  <a:pt x="34" y="145"/>
                  <a:pt x="46" y="145"/>
                </a:cubicBezTo>
                <a:cubicBezTo>
                  <a:pt x="59" y="145"/>
                  <a:pt x="72" y="140"/>
                  <a:pt x="80" y="130"/>
                </a:cubicBezTo>
                <a:cubicBezTo>
                  <a:pt x="87" y="136"/>
                  <a:pt x="95" y="142"/>
                  <a:pt x="105" y="145"/>
                </a:cubicBezTo>
                <a:cubicBezTo>
                  <a:pt x="111" y="148"/>
                  <a:pt x="117" y="149"/>
                  <a:pt x="124" y="149"/>
                </a:cubicBezTo>
                <a:cubicBezTo>
                  <a:pt x="135" y="149"/>
                  <a:pt x="147" y="145"/>
                  <a:pt x="156" y="140"/>
                </a:cubicBezTo>
                <a:cubicBezTo>
                  <a:pt x="178" y="126"/>
                  <a:pt x="193" y="103"/>
                  <a:pt x="196" y="77"/>
                </a:cubicBezTo>
                <a:cubicBezTo>
                  <a:pt x="199" y="59"/>
                  <a:pt x="198" y="46"/>
                  <a:pt x="194" y="35"/>
                </a:cubicBezTo>
                <a:cubicBezTo>
                  <a:pt x="194" y="34"/>
                  <a:pt x="194" y="34"/>
                  <a:pt x="193" y="33"/>
                </a:cubicBezTo>
                <a:cubicBezTo>
                  <a:pt x="192" y="28"/>
                  <a:pt x="189" y="20"/>
                  <a:pt x="184" y="13"/>
                </a:cubicBezTo>
                <a:cubicBezTo>
                  <a:pt x="178" y="5"/>
                  <a:pt x="168" y="1"/>
                  <a:pt x="158" y="1"/>
                </a:cubicBezTo>
                <a:cubicBezTo>
                  <a:pt x="153" y="1"/>
                  <a:pt x="149" y="2"/>
                  <a:pt x="145" y="3"/>
                </a:cubicBezTo>
                <a:cubicBezTo>
                  <a:pt x="134" y="8"/>
                  <a:pt x="128" y="18"/>
                  <a:pt x="124" y="26"/>
                </a:cubicBezTo>
                <a:cubicBezTo>
                  <a:pt x="123" y="24"/>
                  <a:pt x="122" y="23"/>
                  <a:pt x="120" y="22"/>
                </a:cubicBezTo>
                <a:cubicBezTo>
                  <a:pt x="116" y="17"/>
                  <a:pt x="110" y="12"/>
                  <a:pt x="104" y="9"/>
                </a:cubicBezTo>
                <a:cubicBezTo>
                  <a:pt x="102" y="8"/>
                  <a:pt x="99" y="6"/>
                  <a:pt x="97" y="5"/>
                </a:cubicBezTo>
                <a:cubicBezTo>
                  <a:pt x="93" y="3"/>
                  <a:pt x="88" y="1"/>
                  <a:pt x="83" y="1"/>
                </a:cubicBezTo>
                <a:cubicBezTo>
                  <a:pt x="80" y="0"/>
                  <a:pt x="77" y="0"/>
                  <a:pt x="74" y="0"/>
                </a:cubicBezTo>
                <a:cubicBezTo>
                  <a:pt x="74" y="0"/>
                  <a:pt x="74" y="0"/>
                  <a:pt x="74" y="0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38" name="îṡ1idê">
            <a:extLst>
              <a:ext uri="{FF2B5EF4-FFF2-40B4-BE49-F238E27FC236}">
                <a16:creationId xmlns:a16="http://schemas.microsoft.com/office/drawing/2014/main" xmlns="" id="{75450A05-55A6-4116-B461-BEB668E30CCA}"/>
              </a:ext>
            </a:extLst>
          </p:cNvPr>
          <p:cNvSpPr/>
          <p:nvPr/>
        </p:nvSpPr>
        <p:spPr bwMode="auto">
          <a:xfrm>
            <a:off x="4859804" y="2279663"/>
            <a:ext cx="123906" cy="84129"/>
          </a:xfrm>
          <a:custGeom>
            <a:avLst/>
            <a:gdLst>
              <a:gd name="T0" fmla="*/ 86 w 91"/>
              <a:gd name="T1" fmla="*/ 0 h 66"/>
              <a:gd name="T2" fmla="*/ 91 w 91"/>
              <a:gd name="T3" fmla="*/ 20 h 66"/>
              <a:gd name="T4" fmla="*/ 45 w 91"/>
              <a:gd name="T5" fmla="*/ 66 h 66"/>
              <a:gd name="T6" fmla="*/ 0 w 91"/>
              <a:gd name="T7" fmla="*/ 20 h 66"/>
              <a:gd name="T8" fmla="*/ 1 w 91"/>
              <a:gd name="T9" fmla="*/ 1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66">
                <a:moveTo>
                  <a:pt x="86" y="0"/>
                </a:moveTo>
                <a:cubicBezTo>
                  <a:pt x="89" y="6"/>
                  <a:pt x="91" y="13"/>
                  <a:pt x="91" y="20"/>
                </a:cubicBezTo>
                <a:cubicBezTo>
                  <a:pt x="91" y="45"/>
                  <a:pt x="70" y="66"/>
                  <a:pt x="45" y="66"/>
                </a:cubicBezTo>
                <a:cubicBezTo>
                  <a:pt x="20" y="66"/>
                  <a:pt x="0" y="45"/>
                  <a:pt x="0" y="20"/>
                </a:cubicBezTo>
                <a:cubicBezTo>
                  <a:pt x="0" y="17"/>
                  <a:pt x="0" y="14"/>
                  <a:pt x="1" y="11"/>
                </a:cubicBezTo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39" name="íŝḷïḑe">
            <a:extLst>
              <a:ext uri="{FF2B5EF4-FFF2-40B4-BE49-F238E27FC236}">
                <a16:creationId xmlns:a16="http://schemas.microsoft.com/office/drawing/2014/main" xmlns="" id="{FF08839F-29A7-494D-85CD-2F5E3EB08109}"/>
              </a:ext>
            </a:extLst>
          </p:cNvPr>
          <p:cNvSpPr/>
          <p:nvPr/>
        </p:nvSpPr>
        <p:spPr bwMode="auto">
          <a:xfrm>
            <a:off x="4425733" y="2214892"/>
            <a:ext cx="136697" cy="132522"/>
          </a:xfrm>
          <a:custGeom>
            <a:avLst/>
            <a:gdLst>
              <a:gd name="T0" fmla="*/ 100 w 100"/>
              <a:gd name="T1" fmla="*/ 72 h 104"/>
              <a:gd name="T2" fmla="*/ 22 w 100"/>
              <a:gd name="T3" fmla="*/ 82 h 104"/>
              <a:gd name="T4" fmla="*/ 26 w 100"/>
              <a:gd name="T5" fmla="*/ 6 h 104"/>
              <a:gd name="T6" fmla="*/ 37 w 100"/>
              <a:gd name="T7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4">
                <a:moveTo>
                  <a:pt x="100" y="72"/>
                </a:moveTo>
                <a:cubicBezTo>
                  <a:pt x="83" y="99"/>
                  <a:pt x="45" y="104"/>
                  <a:pt x="22" y="82"/>
                </a:cubicBezTo>
                <a:cubicBezTo>
                  <a:pt x="0" y="61"/>
                  <a:pt x="2" y="24"/>
                  <a:pt x="26" y="6"/>
                </a:cubicBezTo>
                <a:cubicBezTo>
                  <a:pt x="30" y="3"/>
                  <a:pt x="33" y="1"/>
                  <a:pt x="37" y="0"/>
                </a:cubicBezTo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40" name="íśľíḍê">
            <a:extLst>
              <a:ext uri="{FF2B5EF4-FFF2-40B4-BE49-F238E27FC236}">
                <a16:creationId xmlns:a16="http://schemas.microsoft.com/office/drawing/2014/main" xmlns="" id="{5180C7A4-44B9-4B92-9528-6339C2CB6278}"/>
              </a:ext>
            </a:extLst>
          </p:cNvPr>
          <p:cNvSpPr/>
          <p:nvPr/>
        </p:nvSpPr>
        <p:spPr bwMode="auto">
          <a:xfrm>
            <a:off x="4402551" y="1972928"/>
            <a:ext cx="135098" cy="120610"/>
          </a:xfrm>
          <a:custGeom>
            <a:avLst/>
            <a:gdLst>
              <a:gd name="T0" fmla="*/ 16 w 99"/>
              <a:gd name="T1" fmla="*/ 95 h 95"/>
              <a:gd name="T2" fmla="*/ 22 w 99"/>
              <a:gd name="T3" fmla="*/ 21 h 95"/>
              <a:gd name="T4" fmla="*/ 99 w 99"/>
              <a:gd name="T5" fmla="*/ 2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9" h="95">
                <a:moveTo>
                  <a:pt x="16" y="95"/>
                </a:moveTo>
                <a:cubicBezTo>
                  <a:pt x="0" y="73"/>
                  <a:pt x="1" y="40"/>
                  <a:pt x="22" y="21"/>
                </a:cubicBezTo>
                <a:cubicBezTo>
                  <a:pt x="43" y="1"/>
                  <a:pt x="78" y="0"/>
                  <a:pt x="99" y="20"/>
                </a:cubicBezTo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41" name="íşḻiḓe">
            <a:extLst>
              <a:ext uri="{FF2B5EF4-FFF2-40B4-BE49-F238E27FC236}">
                <a16:creationId xmlns:a16="http://schemas.microsoft.com/office/drawing/2014/main" xmlns="" id="{B422324D-0D8E-4582-B10B-285FFCA4B026}"/>
              </a:ext>
            </a:extLst>
          </p:cNvPr>
          <p:cNvSpPr/>
          <p:nvPr/>
        </p:nvSpPr>
        <p:spPr bwMode="auto">
          <a:xfrm>
            <a:off x="4907768" y="2113639"/>
            <a:ext cx="50362" cy="15635"/>
          </a:xfrm>
          <a:custGeom>
            <a:avLst/>
            <a:gdLst>
              <a:gd name="T0" fmla="*/ 0 w 37"/>
              <a:gd name="T1" fmla="*/ 9 h 12"/>
              <a:gd name="T2" fmla="*/ 37 w 37"/>
              <a:gd name="T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7" h="12">
                <a:moveTo>
                  <a:pt x="0" y="9"/>
                </a:moveTo>
                <a:cubicBezTo>
                  <a:pt x="11" y="0"/>
                  <a:pt x="26" y="4"/>
                  <a:pt x="37" y="12"/>
                </a:cubicBezTo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42" name="iŝlïḓè">
            <a:extLst>
              <a:ext uri="{FF2B5EF4-FFF2-40B4-BE49-F238E27FC236}">
                <a16:creationId xmlns:a16="http://schemas.microsoft.com/office/drawing/2014/main" xmlns="" id="{D4968A37-BC8D-4B24-9069-F2DCDB167C7B}"/>
              </a:ext>
            </a:extLst>
          </p:cNvPr>
          <p:cNvSpPr/>
          <p:nvPr/>
        </p:nvSpPr>
        <p:spPr bwMode="auto">
          <a:xfrm>
            <a:off x="4508870" y="2004941"/>
            <a:ext cx="282986" cy="191338"/>
          </a:xfrm>
          <a:custGeom>
            <a:avLst/>
            <a:gdLst>
              <a:gd name="T0" fmla="*/ 69 w 207"/>
              <a:gd name="T1" fmla="*/ 151 h 151"/>
              <a:gd name="T2" fmla="*/ 0 w 207"/>
              <a:gd name="T3" fmla="*/ 83 h 151"/>
              <a:gd name="T4" fmla="*/ 69 w 207"/>
              <a:gd name="T5" fmla="*/ 15 h 151"/>
              <a:gd name="T6" fmla="*/ 103 w 207"/>
              <a:gd name="T7" fmla="*/ 24 h 151"/>
              <a:gd name="T8" fmla="*/ 109 w 207"/>
              <a:gd name="T9" fmla="*/ 17 h 151"/>
              <a:gd name="T10" fmla="*/ 150 w 207"/>
              <a:gd name="T11" fmla="*/ 0 h 151"/>
              <a:gd name="T12" fmla="*/ 150 w 207"/>
              <a:gd name="T13" fmla="*/ 0 h 151"/>
              <a:gd name="T14" fmla="*/ 190 w 207"/>
              <a:gd name="T15" fmla="*/ 17 h 151"/>
              <a:gd name="T16" fmla="*/ 207 w 207"/>
              <a:gd name="T17" fmla="*/ 57 h 151"/>
              <a:gd name="T18" fmla="*/ 190 w 207"/>
              <a:gd name="T19" fmla="*/ 98 h 151"/>
              <a:gd name="T20" fmla="*/ 150 w 207"/>
              <a:gd name="T21" fmla="*/ 115 h 151"/>
              <a:gd name="T22" fmla="*/ 131 w 207"/>
              <a:gd name="T23" fmla="*/ 111 h 151"/>
              <a:gd name="T24" fmla="*/ 69 w 207"/>
              <a:gd name="T25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7" h="151">
                <a:moveTo>
                  <a:pt x="69" y="151"/>
                </a:moveTo>
                <a:cubicBezTo>
                  <a:pt x="32" y="151"/>
                  <a:pt x="0" y="120"/>
                  <a:pt x="0" y="83"/>
                </a:cubicBezTo>
                <a:cubicBezTo>
                  <a:pt x="0" y="46"/>
                  <a:pt x="32" y="15"/>
                  <a:pt x="69" y="15"/>
                </a:cubicBezTo>
                <a:cubicBezTo>
                  <a:pt x="81" y="15"/>
                  <a:pt x="92" y="18"/>
                  <a:pt x="103" y="24"/>
                </a:cubicBezTo>
                <a:cubicBezTo>
                  <a:pt x="105" y="22"/>
                  <a:pt x="107" y="19"/>
                  <a:pt x="109" y="17"/>
                </a:cubicBezTo>
                <a:cubicBezTo>
                  <a:pt x="120" y="6"/>
                  <a:pt x="135" y="0"/>
                  <a:pt x="150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65" y="0"/>
                  <a:pt x="179" y="6"/>
                  <a:pt x="190" y="17"/>
                </a:cubicBezTo>
                <a:cubicBezTo>
                  <a:pt x="201" y="27"/>
                  <a:pt x="207" y="42"/>
                  <a:pt x="207" y="57"/>
                </a:cubicBezTo>
                <a:cubicBezTo>
                  <a:pt x="207" y="72"/>
                  <a:pt x="201" y="87"/>
                  <a:pt x="190" y="98"/>
                </a:cubicBezTo>
                <a:cubicBezTo>
                  <a:pt x="179" y="108"/>
                  <a:pt x="165" y="115"/>
                  <a:pt x="150" y="115"/>
                </a:cubicBezTo>
                <a:cubicBezTo>
                  <a:pt x="143" y="115"/>
                  <a:pt x="137" y="113"/>
                  <a:pt x="131" y="111"/>
                </a:cubicBezTo>
                <a:cubicBezTo>
                  <a:pt x="119" y="136"/>
                  <a:pt x="95" y="151"/>
                  <a:pt x="69" y="151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43" name="işlïďê">
            <a:extLst>
              <a:ext uri="{FF2B5EF4-FFF2-40B4-BE49-F238E27FC236}">
                <a16:creationId xmlns:a16="http://schemas.microsoft.com/office/drawing/2014/main" xmlns="" id="{E432316D-268C-4F55-A915-ECD12062F553}"/>
              </a:ext>
            </a:extLst>
          </p:cNvPr>
          <p:cNvSpPr/>
          <p:nvPr/>
        </p:nvSpPr>
        <p:spPr bwMode="auto">
          <a:xfrm>
            <a:off x="4500876" y="1996752"/>
            <a:ext cx="298974" cy="208461"/>
          </a:xfrm>
          <a:custGeom>
            <a:avLst/>
            <a:gdLst>
              <a:gd name="T0" fmla="*/ 156 w 219"/>
              <a:gd name="T1" fmla="*/ 12 h 164"/>
              <a:gd name="T2" fmla="*/ 192 w 219"/>
              <a:gd name="T3" fmla="*/ 27 h 164"/>
              <a:gd name="T4" fmla="*/ 206 w 219"/>
              <a:gd name="T5" fmla="*/ 63 h 164"/>
              <a:gd name="T6" fmla="*/ 192 w 219"/>
              <a:gd name="T7" fmla="*/ 99 h 164"/>
              <a:gd name="T8" fmla="*/ 156 w 219"/>
              <a:gd name="T9" fmla="*/ 114 h 164"/>
              <a:gd name="T10" fmla="*/ 133 w 219"/>
              <a:gd name="T11" fmla="*/ 109 h 164"/>
              <a:gd name="T12" fmla="*/ 75 w 219"/>
              <a:gd name="T13" fmla="*/ 151 h 164"/>
              <a:gd name="T14" fmla="*/ 13 w 219"/>
              <a:gd name="T15" fmla="*/ 89 h 164"/>
              <a:gd name="T16" fmla="*/ 75 w 219"/>
              <a:gd name="T17" fmla="*/ 27 h 164"/>
              <a:gd name="T18" fmla="*/ 111 w 219"/>
              <a:gd name="T19" fmla="*/ 39 h 164"/>
              <a:gd name="T20" fmla="*/ 120 w 219"/>
              <a:gd name="T21" fmla="*/ 27 h 164"/>
              <a:gd name="T22" fmla="*/ 156 w 219"/>
              <a:gd name="T23" fmla="*/ 12 h 164"/>
              <a:gd name="T24" fmla="*/ 156 w 219"/>
              <a:gd name="T25" fmla="*/ 0 h 164"/>
              <a:gd name="T26" fmla="*/ 111 w 219"/>
              <a:gd name="T27" fmla="*/ 18 h 164"/>
              <a:gd name="T28" fmla="*/ 107 w 219"/>
              <a:gd name="T29" fmla="*/ 22 h 164"/>
              <a:gd name="T30" fmla="*/ 75 w 219"/>
              <a:gd name="T31" fmla="*/ 14 h 164"/>
              <a:gd name="T32" fmla="*/ 0 w 219"/>
              <a:gd name="T33" fmla="*/ 89 h 164"/>
              <a:gd name="T34" fmla="*/ 75 w 219"/>
              <a:gd name="T35" fmla="*/ 164 h 164"/>
              <a:gd name="T36" fmla="*/ 140 w 219"/>
              <a:gd name="T37" fmla="*/ 125 h 164"/>
              <a:gd name="T38" fmla="*/ 156 w 219"/>
              <a:gd name="T39" fmla="*/ 127 h 164"/>
              <a:gd name="T40" fmla="*/ 201 w 219"/>
              <a:gd name="T41" fmla="*/ 108 h 164"/>
              <a:gd name="T42" fmla="*/ 219 w 219"/>
              <a:gd name="T43" fmla="*/ 63 h 164"/>
              <a:gd name="T44" fmla="*/ 201 w 219"/>
              <a:gd name="T45" fmla="*/ 18 h 164"/>
              <a:gd name="T46" fmla="*/ 156 w 219"/>
              <a:gd name="T4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9" h="164">
                <a:moveTo>
                  <a:pt x="156" y="12"/>
                </a:moveTo>
                <a:cubicBezTo>
                  <a:pt x="169" y="12"/>
                  <a:pt x="182" y="18"/>
                  <a:pt x="192" y="27"/>
                </a:cubicBezTo>
                <a:cubicBezTo>
                  <a:pt x="201" y="37"/>
                  <a:pt x="206" y="50"/>
                  <a:pt x="206" y="63"/>
                </a:cubicBezTo>
                <a:cubicBezTo>
                  <a:pt x="206" y="77"/>
                  <a:pt x="201" y="90"/>
                  <a:pt x="192" y="99"/>
                </a:cubicBezTo>
                <a:cubicBezTo>
                  <a:pt x="182" y="109"/>
                  <a:pt x="169" y="114"/>
                  <a:pt x="156" y="114"/>
                </a:cubicBezTo>
                <a:cubicBezTo>
                  <a:pt x="148" y="114"/>
                  <a:pt x="140" y="112"/>
                  <a:pt x="133" y="109"/>
                </a:cubicBezTo>
                <a:cubicBezTo>
                  <a:pt x="125" y="133"/>
                  <a:pt x="101" y="151"/>
                  <a:pt x="75" y="151"/>
                </a:cubicBezTo>
                <a:cubicBezTo>
                  <a:pt x="41" y="151"/>
                  <a:pt x="13" y="123"/>
                  <a:pt x="13" y="89"/>
                </a:cubicBezTo>
                <a:cubicBezTo>
                  <a:pt x="13" y="55"/>
                  <a:pt x="41" y="27"/>
                  <a:pt x="75" y="27"/>
                </a:cubicBezTo>
                <a:cubicBezTo>
                  <a:pt x="88" y="27"/>
                  <a:pt x="101" y="32"/>
                  <a:pt x="111" y="39"/>
                </a:cubicBezTo>
                <a:cubicBezTo>
                  <a:pt x="113" y="35"/>
                  <a:pt x="116" y="31"/>
                  <a:pt x="120" y="27"/>
                </a:cubicBezTo>
                <a:cubicBezTo>
                  <a:pt x="129" y="18"/>
                  <a:pt x="142" y="12"/>
                  <a:pt x="156" y="12"/>
                </a:cubicBezTo>
                <a:moveTo>
                  <a:pt x="156" y="0"/>
                </a:moveTo>
                <a:cubicBezTo>
                  <a:pt x="139" y="0"/>
                  <a:pt x="122" y="6"/>
                  <a:pt x="111" y="18"/>
                </a:cubicBezTo>
                <a:cubicBezTo>
                  <a:pt x="109" y="19"/>
                  <a:pt x="108" y="21"/>
                  <a:pt x="107" y="22"/>
                </a:cubicBezTo>
                <a:cubicBezTo>
                  <a:pt x="97" y="17"/>
                  <a:pt x="86" y="14"/>
                  <a:pt x="75" y="14"/>
                </a:cubicBezTo>
                <a:cubicBezTo>
                  <a:pt x="34" y="14"/>
                  <a:pt x="0" y="49"/>
                  <a:pt x="0" y="89"/>
                </a:cubicBezTo>
                <a:cubicBezTo>
                  <a:pt x="0" y="130"/>
                  <a:pt x="34" y="164"/>
                  <a:pt x="75" y="164"/>
                </a:cubicBezTo>
                <a:cubicBezTo>
                  <a:pt x="102" y="164"/>
                  <a:pt x="127" y="149"/>
                  <a:pt x="140" y="125"/>
                </a:cubicBezTo>
                <a:cubicBezTo>
                  <a:pt x="145" y="126"/>
                  <a:pt x="150" y="127"/>
                  <a:pt x="156" y="127"/>
                </a:cubicBezTo>
                <a:cubicBezTo>
                  <a:pt x="172" y="127"/>
                  <a:pt x="189" y="120"/>
                  <a:pt x="201" y="108"/>
                </a:cubicBezTo>
                <a:cubicBezTo>
                  <a:pt x="213" y="97"/>
                  <a:pt x="219" y="80"/>
                  <a:pt x="219" y="63"/>
                </a:cubicBezTo>
                <a:cubicBezTo>
                  <a:pt x="219" y="47"/>
                  <a:pt x="213" y="30"/>
                  <a:pt x="201" y="18"/>
                </a:cubicBezTo>
                <a:cubicBezTo>
                  <a:pt x="189" y="6"/>
                  <a:pt x="172" y="0"/>
                  <a:pt x="156" y="0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44" name="iṡḷíḑè">
            <a:extLst>
              <a:ext uri="{FF2B5EF4-FFF2-40B4-BE49-F238E27FC236}">
                <a16:creationId xmlns:a16="http://schemas.microsoft.com/office/drawing/2014/main" xmlns="" id="{CBBF0F48-2B81-4816-B2C3-B737D129A263}"/>
              </a:ext>
            </a:extLst>
          </p:cNvPr>
          <p:cNvSpPr/>
          <p:nvPr/>
        </p:nvSpPr>
        <p:spPr bwMode="auto">
          <a:xfrm>
            <a:off x="4593606" y="2080881"/>
            <a:ext cx="90332" cy="64772"/>
          </a:xfrm>
          <a:custGeom>
            <a:avLst/>
            <a:gdLst>
              <a:gd name="T0" fmla="*/ 66 w 66"/>
              <a:gd name="T1" fmla="*/ 51 h 51"/>
              <a:gd name="T2" fmla="*/ 0 w 66"/>
              <a:gd name="T3" fmla="*/ 14 h 5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6" h="51">
                <a:moveTo>
                  <a:pt x="66" y="51"/>
                </a:moveTo>
                <a:cubicBezTo>
                  <a:pt x="66" y="51"/>
                  <a:pt x="42" y="0"/>
                  <a:pt x="0" y="14"/>
                </a:cubicBezTo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45" name="î$ḻïḋe">
            <a:extLst>
              <a:ext uri="{FF2B5EF4-FFF2-40B4-BE49-F238E27FC236}">
                <a16:creationId xmlns:a16="http://schemas.microsoft.com/office/drawing/2014/main" xmlns="" id="{D399E1E4-0EC5-48F1-A332-04CD1CCBD5F0}"/>
              </a:ext>
            </a:extLst>
          </p:cNvPr>
          <p:cNvSpPr/>
          <p:nvPr/>
        </p:nvSpPr>
        <p:spPr bwMode="auto">
          <a:xfrm>
            <a:off x="5031674" y="2130018"/>
            <a:ext cx="40769" cy="39459"/>
          </a:xfrm>
          <a:custGeom>
            <a:avLst/>
            <a:gdLst>
              <a:gd name="T0" fmla="*/ 30 w 30"/>
              <a:gd name="T1" fmla="*/ 0 h 31"/>
              <a:gd name="T2" fmla="*/ 0 w 30"/>
              <a:gd name="T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0" h="31">
                <a:moveTo>
                  <a:pt x="30" y="0"/>
                </a:moveTo>
                <a:cubicBezTo>
                  <a:pt x="30" y="0"/>
                  <a:pt x="24" y="16"/>
                  <a:pt x="0" y="31"/>
                </a:cubicBezTo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46" name="îṡ1îḍè">
            <a:extLst>
              <a:ext uri="{FF2B5EF4-FFF2-40B4-BE49-F238E27FC236}">
                <a16:creationId xmlns:a16="http://schemas.microsoft.com/office/drawing/2014/main" xmlns="" id="{ABF3C97C-1E76-4D04-841B-28EE970C2D42}"/>
              </a:ext>
            </a:extLst>
          </p:cNvPr>
          <p:cNvSpPr/>
          <p:nvPr/>
        </p:nvSpPr>
        <p:spPr bwMode="auto">
          <a:xfrm>
            <a:off x="4966124" y="1937191"/>
            <a:ext cx="26380" cy="72217"/>
          </a:xfrm>
          <a:custGeom>
            <a:avLst/>
            <a:gdLst>
              <a:gd name="T0" fmla="*/ 0 w 19"/>
              <a:gd name="T1" fmla="*/ 0 h 57"/>
              <a:gd name="T2" fmla="*/ 9 w 19"/>
              <a:gd name="T3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9" h="57">
                <a:moveTo>
                  <a:pt x="0" y="0"/>
                </a:moveTo>
                <a:cubicBezTo>
                  <a:pt x="16" y="14"/>
                  <a:pt x="19" y="40"/>
                  <a:pt x="9" y="57"/>
                </a:cubicBezTo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47" name="iṡļïdè">
            <a:extLst>
              <a:ext uri="{FF2B5EF4-FFF2-40B4-BE49-F238E27FC236}">
                <a16:creationId xmlns:a16="http://schemas.microsoft.com/office/drawing/2014/main" xmlns="" id="{2A6ACF8D-5213-449B-B893-E0CC994396E1}"/>
              </a:ext>
            </a:extLst>
          </p:cNvPr>
          <p:cNvSpPr/>
          <p:nvPr/>
        </p:nvSpPr>
        <p:spPr bwMode="auto">
          <a:xfrm>
            <a:off x="4809442" y="2112150"/>
            <a:ext cx="20785" cy="64772"/>
          </a:xfrm>
          <a:custGeom>
            <a:avLst/>
            <a:gdLst>
              <a:gd name="T0" fmla="*/ 0 w 15"/>
              <a:gd name="T1" fmla="*/ 0 h 51"/>
              <a:gd name="T2" fmla="*/ 12 w 15"/>
              <a:gd name="T3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5" h="51">
                <a:moveTo>
                  <a:pt x="0" y="0"/>
                </a:moveTo>
                <a:cubicBezTo>
                  <a:pt x="9" y="11"/>
                  <a:pt x="15" y="36"/>
                  <a:pt x="12" y="51"/>
                </a:cubicBezTo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48" name="îŝḻíḑé">
            <a:extLst>
              <a:ext uri="{FF2B5EF4-FFF2-40B4-BE49-F238E27FC236}">
                <a16:creationId xmlns:a16="http://schemas.microsoft.com/office/drawing/2014/main" xmlns="" id="{7E085FF1-CAFF-41F8-855F-1F3BD842ACA9}"/>
              </a:ext>
            </a:extLst>
          </p:cNvPr>
          <p:cNvSpPr/>
          <p:nvPr/>
        </p:nvSpPr>
        <p:spPr bwMode="auto">
          <a:xfrm>
            <a:off x="4732700" y="2182133"/>
            <a:ext cx="27180" cy="50626"/>
          </a:xfrm>
          <a:custGeom>
            <a:avLst/>
            <a:gdLst>
              <a:gd name="T0" fmla="*/ 20 w 20"/>
              <a:gd name="T1" fmla="*/ 40 h 40"/>
              <a:gd name="T2" fmla="*/ 0 w 20"/>
              <a:gd name="T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" h="40">
                <a:moveTo>
                  <a:pt x="20" y="40"/>
                </a:moveTo>
                <a:cubicBezTo>
                  <a:pt x="20" y="40"/>
                  <a:pt x="2" y="26"/>
                  <a:pt x="0" y="0"/>
                </a:cubicBezTo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49" name="iṥľîde">
            <a:extLst>
              <a:ext uri="{FF2B5EF4-FFF2-40B4-BE49-F238E27FC236}">
                <a16:creationId xmlns:a16="http://schemas.microsoft.com/office/drawing/2014/main" xmlns="" id="{3C96A0E2-78CF-4371-B4E2-7D9DF489752E}"/>
              </a:ext>
            </a:extLst>
          </p:cNvPr>
          <p:cNvSpPr/>
          <p:nvPr/>
        </p:nvSpPr>
        <p:spPr bwMode="auto">
          <a:xfrm>
            <a:off x="4772670" y="2240205"/>
            <a:ext cx="159879" cy="75195"/>
          </a:xfrm>
          <a:custGeom>
            <a:avLst/>
            <a:gdLst>
              <a:gd name="T0" fmla="*/ 117 w 117"/>
              <a:gd name="T1" fmla="*/ 0 h 59"/>
              <a:gd name="T2" fmla="*/ 0 w 117"/>
              <a:gd name="T3" fmla="*/ 44 h 5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7" h="59">
                <a:moveTo>
                  <a:pt x="117" y="0"/>
                </a:moveTo>
                <a:cubicBezTo>
                  <a:pt x="117" y="0"/>
                  <a:pt x="64" y="59"/>
                  <a:pt x="0" y="44"/>
                </a:cubicBezTo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50" name="i$lîḑé">
            <a:extLst>
              <a:ext uri="{FF2B5EF4-FFF2-40B4-BE49-F238E27FC236}">
                <a16:creationId xmlns:a16="http://schemas.microsoft.com/office/drawing/2014/main" xmlns="" id="{86056451-070C-4D46-8857-194743824ACA}"/>
              </a:ext>
            </a:extLst>
          </p:cNvPr>
          <p:cNvSpPr/>
          <p:nvPr/>
        </p:nvSpPr>
        <p:spPr bwMode="auto">
          <a:xfrm>
            <a:off x="4751087" y="1940169"/>
            <a:ext cx="21584" cy="27547"/>
          </a:xfrm>
          <a:custGeom>
            <a:avLst/>
            <a:gdLst>
              <a:gd name="T0" fmla="*/ 0 w 16"/>
              <a:gd name="T1" fmla="*/ 0 h 22"/>
              <a:gd name="T2" fmla="*/ 16 w 16"/>
              <a:gd name="T3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" h="22">
                <a:moveTo>
                  <a:pt x="0" y="0"/>
                </a:moveTo>
                <a:cubicBezTo>
                  <a:pt x="0" y="0"/>
                  <a:pt x="12" y="11"/>
                  <a:pt x="16" y="22"/>
                </a:cubicBezTo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51" name="íśľiḋè">
            <a:extLst>
              <a:ext uri="{FF2B5EF4-FFF2-40B4-BE49-F238E27FC236}">
                <a16:creationId xmlns:a16="http://schemas.microsoft.com/office/drawing/2014/main" xmlns="" id="{410EA114-53DF-4A9C-82A2-5261C5BD0265}"/>
              </a:ext>
            </a:extLst>
          </p:cNvPr>
          <p:cNvSpPr/>
          <p:nvPr/>
        </p:nvSpPr>
        <p:spPr bwMode="auto">
          <a:xfrm flipV="1">
            <a:off x="5193152" y="1749576"/>
            <a:ext cx="79140" cy="43181"/>
          </a:xfrm>
          <a:prstGeom prst="lin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2" name="íŝļîḓé">
            <a:extLst>
              <a:ext uri="{FF2B5EF4-FFF2-40B4-BE49-F238E27FC236}">
                <a16:creationId xmlns:a16="http://schemas.microsoft.com/office/drawing/2014/main" xmlns="" id="{770546F4-67A9-4579-B4A8-0D283BDEB1CB}"/>
              </a:ext>
            </a:extLst>
          </p:cNvPr>
          <p:cNvSpPr/>
          <p:nvPr/>
        </p:nvSpPr>
        <p:spPr bwMode="auto">
          <a:xfrm flipV="1">
            <a:off x="5282684" y="1926024"/>
            <a:ext cx="88733" cy="16379"/>
          </a:xfrm>
          <a:prstGeom prst="lin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3" name="iślíḑê">
            <a:extLst>
              <a:ext uri="{FF2B5EF4-FFF2-40B4-BE49-F238E27FC236}">
                <a16:creationId xmlns:a16="http://schemas.microsoft.com/office/drawing/2014/main" xmlns="" id="{5638F1E1-E57C-4C92-8C72-BAE742135763}"/>
              </a:ext>
            </a:extLst>
          </p:cNvPr>
          <p:cNvSpPr/>
          <p:nvPr/>
        </p:nvSpPr>
        <p:spPr bwMode="auto">
          <a:xfrm>
            <a:off x="5315459" y="2112150"/>
            <a:ext cx="90332" cy="10423"/>
          </a:xfrm>
          <a:prstGeom prst="lin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4" name="ísḷíḓê">
            <a:extLst>
              <a:ext uri="{FF2B5EF4-FFF2-40B4-BE49-F238E27FC236}">
                <a16:creationId xmlns:a16="http://schemas.microsoft.com/office/drawing/2014/main" xmlns="" id="{23DE3047-04A2-4D3F-965D-204395BB07E8}"/>
              </a:ext>
            </a:extLst>
          </p:cNvPr>
          <p:cNvSpPr/>
          <p:nvPr/>
        </p:nvSpPr>
        <p:spPr bwMode="auto">
          <a:xfrm>
            <a:off x="5288280" y="2281152"/>
            <a:ext cx="82338" cy="36481"/>
          </a:xfrm>
          <a:prstGeom prst="lin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5" name="îSliḍe">
            <a:extLst>
              <a:ext uri="{FF2B5EF4-FFF2-40B4-BE49-F238E27FC236}">
                <a16:creationId xmlns:a16="http://schemas.microsoft.com/office/drawing/2014/main" xmlns="" id="{83D243BE-BB94-4802-A911-B2A48FC0DF40}"/>
              </a:ext>
            </a:extLst>
          </p:cNvPr>
          <p:cNvSpPr/>
          <p:nvPr/>
        </p:nvSpPr>
        <p:spPr bwMode="auto">
          <a:xfrm flipH="1" flipV="1">
            <a:off x="4242672" y="1749576"/>
            <a:ext cx="78340" cy="43181"/>
          </a:xfrm>
          <a:prstGeom prst="lin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6" name="iṥḻiḑê">
            <a:extLst>
              <a:ext uri="{FF2B5EF4-FFF2-40B4-BE49-F238E27FC236}">
                <a16:creationId xmlns:a16="http://schemas.microsoft.com/office/drawing/2014/main" xmlns="" id="{9245A0BB-0CEE-4C34-8D6F-9913FDA0C56C}"/>
              </a:ext>
            </a:extLst>
          </p:cNvPr>
          <p:cNvSpPr/>
          <p:nvPr/>
        </p:nvSpPr>
        <p:spPr bwMode="auto">
          <a:xfrm flipH="1" flipV="1">
            <a:off x="4141948" y="1926024"/>
            <a:ext cx="90332" cy="16379"/>
          </a:xfrm>
          <a:prstGeom prst="lin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7" name="iṥľîdê">
            <a:extLst>
              <a:ext uri="{FF2B5EF4-FFF2-40B4-BE49-F238E27FC236}">
                <a16:creationId xmlns:a16="http://schemas.microsoft.com/office/drawing/2014/main" xmlns="" id="{5060191B-0911-462D-BFF3-845588EE0546}"/>
              </a:ext>
            </a:extLst>
          </p:cNvPr>
          <p:cNvSpPr/>
          <p:nvPr/>
        </p:nvSpPr>
        <p:spPr bwMode="auto">
          <a:xfrm flipH="1">
            <a:off x="4107574" y="2112150"/>
            <a:ext cx="91931" cy="10423"/>
          </a:xfrm>
          <a:prstGeom prst="lin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8" name="iśḷïḋê">
            <a:extLst>
              <a:ext uri="{FF2B5EF4-FFF2-40B4-BE49-F238E27FC236}">
                <a16:creationId xmlns:a16="http://schemas.microsoft.com/office/drawing/2014/main" xmlns="" id="{3D6BB3CE-EDDA-41CE-A48B-A209F1462B20}"/>
              </a:ext>
            </a:extLst>
          </p:cNvPr>
          <p:cNvSpPr/>
          <p:nvPr/>
        </p:nvSpPr>
        <p:spPr bwMode="auto">
          <a:xfrm flipH="1">
            <a:off x="4143547" y="2281152"/>
            <a:ext cx="81539" cy="36481"/>
          </a:xfrm>
          <a:prstGeom prst="line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2C4587E-F961-48DE-AA1A-351AE5FBB684}"/>
              </a:ext>
            </a:extLst>
          </p:cNvPr>
          <p:cNvGrpSpPr/>
          <p:nvPr/>
        </p:nvGrpSpPr>
        <p:grpSpPr>
          <a:xfrm rot="900000">
            <a:off x="3614784" y="865871"/>
            <a:ext cx="2266463" cy="2266458"/>
            <a:chOff x="4749722" y="1322067"/>
            <a:chExt cx="3021950" cy="3021944"/>
          </a:xfrm>
        </p:grpSpPr>
        <p:sp>
          <p:nvSpPr>
            <p:cNvPr id="59" name="îṧļíḋè">
              <a:extLst>
                <a:ext uri="{FF2B5EF4-FFF2-40B4-BE49-F238E27FC236}">
                  <a16:creationId xmlns:a16="http://schemas.microsoft.com/office/drawing/2014/main" xmlns="" id="{43066A0B-A3DA-4131-AFDF-47E319DAF074}"/>
                </a:ext>
              </a:extLst>
            </p:cNvPr>
            <p:cNvSpPr/>
            <p:nvPr/>
          </p:nvSpPr>
          <p:spPr>
            <a:xfrm rot="210957" flipH="1" flipV="1">
              <a:off x="4749722" y="1322067"/>
              <a:ext cx="3021950" cy="3021944"/>
            </a:xfrm>
            <a:prstGeom prst="blockArc">
              <a:avLst>
                <a:gd name="adj1" fmla="val 21599999"/>
                <a:gd name="adj2" fmla="val 8180671"/>
                <a:gd name="adj3" fmla="val 11913"/>
              </a:avLst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0" name="ïšľîḑe">
              <a:extLst>
                <a:ext uri="{FF2B5EF4-FFF2-40B4-BE49-F238E27FC236}">
                  <a16:creationId xmlns:a16="http://schemas.microsoft.com/office/drawing/2014/main" xmlns="" id="{58DC9B66-A85D-46E4-96A9-20414737775C}"/>
                </a:ext>
              </a:extLst>
            </p:cNvPr>
            <p:cNvSpPr/>
            <p:nvPr/>
          </p:nvSpPr>
          <p:spPr>
            <a:xfrm rot="19320542" flipH="1" flipV="1">
              <a:off x="7061558" y="1913352"/>
              <a:ext cx="676946" cy="366192"/>
            </a:xfrm>
            <a:prstGeom prst="triangl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61" name="îṡ1ïḑê">
            <a:extLst>
              <a:ext uri="{FF2B5EF4-FFF2-40B4-BE49-F238E27FC236}">
                <a16:creationId xmlns:a16="http://schemas.microsoft.com/office/drawing/2014/main" xmlns="" id="{1ED45F68-CC87-449D-AC30-9FEA69C98A56}"/>
              </a:ext>
            </a:extLst>
          </p:cNvPr>
          <p:cNvGrpSpPr/>
          <p:nvPr/>
        </p:nvGrpSpPr>
        <p:grpSpPr>
          <a:xfrm rot="900000">
            <a:off x="3614785" y="1173927"/>
            <a:ext cx="2266460" cy="2266458"/>
            <a:chOff x="3029446" y="2446284"/>
            <a:chExt cx="3073942" cy="3073942"/>
          </a:xfrm>
          <a:solidFill>
            <a:schemeClr val="accent3"/>
          </a:solidFill>
        </p:grpSpPr>
        <p:sp>
          <p:nvSpPr>
            <p:cNvPr id="62" name="iślíḍe">
              <a:extLst>
                <a:ext uri="{FF2B5EF4-FFF2-40B4-BE49-F238E27FC236}">
                  <a16:creationId xmlns:a16="http://schemas.microsoft.com/office/drawing/2014/main" xmlns="" id="{CBBB2D3D-C07C-4383-9B94-F8444FFF0D41}"/>
                </a:ext>
              </a:extLst>
            </p:cNvPr>
            <p:cNvSpPr/>
            <p:nvPr/>
          </p:nvSpPr>
          <p:spPr>
            <a:xfrm>
              <a:off x="3029446" y="2446284"/>
              <a:ext cx="3073942" cy="3073942"/>
            </a:xfrm>
            <a:prstGeom prst="blockArc">
              <a:avLst>
                <a:gd name="adj1" fmla="val 21599999"/>
                <a:gd name="adj2" fmla="val 8180671"/>
                <a:gd name="adj3" fmla="val 11913"/>
              </a:avLst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3" name="îSḷíde">
              <a:extLst>
                <a:ext uri="{FF2B5EF4-FFF2-40B4-BE49-F238E27FC236}">
                  <a16:creationId xmlns:a16="http://schemas.microsoft.com/office/drawing/2014/main" xmlns="" id="{F71E9755-FB6A-494A-88E5-6C39011F27F1}"/>
                </a:ext>
              </a:extLst>
            </p:cNvPr>
            <p:cNvSpPr/>
            <p:nvPr/>
          </p:nvSpPr>
          <p:spPr>
            <a:xfrm rot="8100000" flipV="1">
              <a:off x="3100799" y="4487660"/>
              <a:ext cx="631564" cy="544452"/>
            </a:xfrm>
            <a:prstGeom prst="triangl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64" name="îşḷîḑé">
            <a:extLst>
              <a:ext uri="{FF2B5EF4-FFF2-40B4-BE49-F238E27FC236}">
                <a16:creationId xmlns:a16="http://schemas.microsoft.com/office/drawing/2014/main" xmlns="" id="{DD1E9C9C-317C-4C22-93EF-F8D952A5230B}"/>
              </a:ext>
            </a:extLst>
          </p:cNvPr>
          <p:cNvGrpSpPr/>
          <p:nvPr/>
        </p:nvGrpSpPr>
        <p:grpSpPr>
          <a:xfrm>
            <a:off x="5495507" y="1855681"/>
            <a:ext cx="581852" cy="581852"/>
            <a:chOff x="824229" y="5280877"/>
            <a:chExt cx="347557" cy="347557"/>
          </a:xfrm>
          <a:solidFill>
            <a:schemeClr val="accent1"/>
          </a:solidFill>
        </p:grpSpPr>
        <p:sp>
          <p:nvSpPr>
            <p:cNvPr id="65" name="íṧ1ïḍé">
              <a:extLst>
                <a:ext uri="{FF2B5EF4-FFF2-40B4-BE49-F238E27FC236}">
                  <a16:creationId xmlns:a16="http://schemas.microsoft.com/office/drawing/2014/main" xmlns="" id="{F9A7CA66-EC06-4ECE-BEF8-D72938BF3C75}"/>
                </a:ext>
              </a:extLst>
            </p:cNvPr>
            <p:cNvSpPr/>
            <p:nvPr/>
          </p:nvSpPr>
          <p:spPr>
            <a:xfrm>
              <a:off x="824229" y="5280877"/>
              <a:ext cx="347557" cy="347557"/>
            </a:xfrm>
            <a:prstGeom prst="ellips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6" name="išḷíḋé">
              <a:extLst>
                <a:ext uri="{FF2B5EF4-FFF2-40B4-BE49-F238E27FC236}">
                  <a16:creationId xmlns:a16="http://schemas.microsoft.com/office/drawing/2014/main" xmlns="" id="{8F81CED3-DFA1-4D36-83AA-C78D19E7EF54}"/>
                </a:ext>
              </a:extLst>
            </p:cNvPr>
            <p:cNvSpPr/>
            <p:nvPr/>
          </p:nvSpPr>
          <p:spPr>
            <a:xfrm>
              <a:off x="911682" y="5369417"/>
              <a:ext cx="172652" cy="170473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278945 h 440259"/>
                <a:gd name="T31" fmla="*/ 278945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88862 h 440259"/>
                <a:gd name="T37" fmla="*/ 88862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  <a:gd name="T72" fmla="*/ 278945 h 440259"/>
                <a:gd name="T73" fmla="*/ 278945 h 440259"/>
                <a:gd name="T74" fmla="*/ 278945 h 440259"/>
                <a:gd name="T75" fmla="*/ 278945 h 440259"/>
                <a:gd name="T76" fmla="*/ 278945 h 440259"/>
                <a:gd name="T77" fmla="*/ 278945 h 440259"/>
                <a:gd name="T78" fmla="*/ 278945 h 440259"/>
                <a:gd name="T79" fmla="*/ 278945 h 440259"/>
                <a:gd name="T80" fmla="*/ 278945 h 440259"/>
                <a:gd name="T81" fmla="*/ 278945 h 440259"/>
                <a:gd name="T82" fmla="*/ 278945 h 440259"/>
                <a:gd name="T83" fmla="*/ 278945 h 440259"/>
                <a:gd name="T84" fmla="*/ 278945 h 440259"/>
                <a:gd name="T85" fmla="*/ 278945 h 440259"/>
                <a:gd name="T86" fmla="*/ 278945 h 440259"/>
                <a:gd name="T87" fmla="*/ 278945 h 440259"/>
                <a:gd name="T88" fmla="*/ 278945 h 440259"/>
                <a:gd name="T89" fmla="*/ 278945 h 440259"/>
                <a:gd name="T90" fmla="*/ 278945 h 440259"/>
                <a:gd name="T91" fmla="*/ 278945 h 440259"/>
                <a:gd name="T92" fmla="*/ 278945 h 440259"/>
                <a:gd name="T93" fmla="*/ 278945 h 440259"/>
                <a:gd name="T94" fmla="*/ 278945 h 440259"/>
                <a:gd name="T95" fmla="*/ 278945 h 440259"/>
                <a:gd name="T96" fmla="*/ 278945 h 440259"/>
                <a:gd name="T97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6" h="352">
                  <a:moveTo>
                    <a:pt x="356" y="144"/>
                  </a:moveTo>
                  <a:cubicBezTo>
                    <a:pt x="356" y="119"/>
                    <a:pt x="344" y="96"/>
                    <a:pt x="324" y="81"/>
                  </a:cubicBezTo>
                  <a:cubicBezTo>
                    <a:pt x="316" y="48"/>
                    <a:pt x="287" y="24"/>
                    <a:pt x="252" y="24"/>
                  </a:cubicBezTo>
                  <a:cubicBezTo>
                    <a:pt x="238" y="9"/>
                    <a:pt x="219" y="0"/>
                    <a:pt x="198" y="0"/>
                  </a:cubicBezTo>
                  <a:cubicBezTo>
                    <a:pt x="184" y="0"/>
                    <a:pt x="170" y="4"/>
                    <a:pt x="157" y="13"/>
                  </a:cubicBezTo>
                  <a:cubicBezTo>
                    <a:pt x="125" y="5"/>
                    <a:pt x="91" y="19"/>
                    <a:pt x="72" y="47"/>
                  </a:cubicBezTo>
                  <a:cubicBezTo>
                    <a:pt x="31" y="52"/>
                    <a:pt x="0" y="87"/>
                    <a:pt x="0" y="129"/>
                  </a:cubicBezTo>
                  <a:cubicBezTo>
                    <a:pt x="0" y="153"/>
                    <a:pt x="10" y="176"/>
                    <a:pt x="29" y="192"/>
                  </a:cubicBezTo>
                  <a:cubicBezTo>
                    <a:pt x="41" y="220"/>
                    <a:pt x="70" y="238"/>
                    <a:pt x="102" y="234"/>
                  </a:cubicBezTo>
                  <a:cubicBezTo>
                    <a:pt x="111" y="242"/>
                    <a:pt x="125" y="244"/>
                    <a:pt x="135" y="243"/>
                  </a:cubicBezTo>
                  <a:cubicBezTo>
                    <a:pt x="185" y="239"/>
                    <a:pt x="237" y="341"/>
                    <a:pt x="238" y="342"/>
                  </a:cubicBezTo>
                  <a:lnTo>
                    <a:pt x="243" y="352"/>
                  </a:lnTo>
                  <a:lnTo>
                    <a:pt x="256" y="332"/>
                  </a:lnTo>
                  <a:cubicBezTo>
                    <a:pt x="272" y="308"/>
                    <a:pt x="270" y="284"/>
                    <a:pt x="265" y="265"/>
                  </a:cubicBezTo>
                  <a:cubicBezTo>
                    <a:pt x="267" y="266"/>
                    <a:pt x="270" y="266"/>
                    <a:pt x="272" y="266"/>
                  </a:cubicBezTo>
                  <a:cubicBezTo>
                    <a:pt x="306" y="266"/>
                    <a:pt x="334" y="238"/>
                    <a:pt x="334" y="204"/>
                  </a:cubicBezTo>
                  <a:cubicBezTo>
                    <a:pt x="334" y="202"/>
                    <a:pt x="334" y="200"/>
                    <a:pt x="334" y="198"/>
                  </a:cubicBezTo>
                  <a:cubicBezTo>
                    <a:pt x="348" y="183"/>
                    <a:pt x="356" y="164"/>
                    <a:pt x="356" y="144"/>
                  </a:cubicBezTo>
                  <a:close/>
                  <a:moveTo>
                    <a:pt x="224" y="108"/>
                  </a:moveTo>
                  <a:lnTo>
                    <a:pt x="224" y="108"/>
                  </a:lnTo>
                  <a:cubicBezTo>
                    <a:pt x="223" y="122"/>
                    <a:pt x="218" y="130"/>
                    <a:pt x="213" y="138"/>
                  </a:cubicBezTo>
                  <a:cubicBezTo>
                    <a:pt x="208" y="145"/>
                    <a:pt x="198" y="153"/>
                    <a:pt x="197" y="167"/>
                  </a:cubicBezTo>
                  <a:cubicBezTo>
                    <a:pt x="198" y="168"/>
                    <a:pt x="204" y="169"/>
                    <a:pt x="204" y="170"/>
                  </a:cubicBezTo>
                  <a:lnTo>
                    <a:pt x="204" y="192"/>
                  </a:lnTo>
                  <a:cubicBezTo>
                    <a:pt x="204" y="197"/>
                    <a:pt x="197" y="200"/>
                    <a:pt x="188" y="202"/>
                  </a:cubicBezTo>
                  <a:cubicBezTo>
                    <a:pt x="189" y="202"/>
                    <a:pt x="189" y="202"/>
                    <a:pt x="189" y="203"/>
                  </a:cubicBezTo>
                  <a:cubicBezTo>
                    <a:pt x="189" y="206"/>
                    <a:pt x="184" y="209"/>
                    <a:pt x="178" y="209"/>
                  </a:cubicBezTo>
                  <a:cubicBezTo>
                    <a:pt x="172" y="209"/>
                    <a:pt x="167" y="206"/>
                    <a:pt x="167" y="203"/>
                  </a:cubicBezTo>
                  <a:cubicBezTo>
                    <a:pt x="167" y="202"/>
                    <a:pt x="167" y="202"/>
                    <a:pt x="167" y="202"/>
                  </a:cubicBezTo>
                  <a:cubicBezTo>
                    <a:pt x="159" y="200"/>
                    <a:pt x="152" y="197"/>
                    <a:pt x="152" y="192"/>
                  </a:cubicBezTo>
                  <a:lnTo>
                    <a:pt x="152" y="170"/>
                  </a:lnTo>
                  <a:cubicBezTo>
                    <a:pt x="152" y="169"/>
                    <a:pt x="158" y="168"/>
                    <a:pt x="159" y="167"/>
                  </a:cubicBezTo>
                  <a:cubicBezTo>
                    <a:pt x="158" y="153"/>
                    <a:pt x="148" y="145"/>
                    <a:pt x="142" y="138"/>
                  </a:cubicBezTo>
                  <a:cubicBezTo>
                    <a:pt x="140" y="134"/>
                    <a:pt x="137" y="130"/>
                    <a:pt x="135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5" y="124"/>
                    <a:pt x="134" y="123"/>
                    <a:pt x="134" y="121"/>
                  </a:cubicBezTo>
                  <a:cubicBezTo>
                    <a:pt x="134" y="121"/>
                    <a:pt x="134" y="121"/>
                    <a:pt x="134" y="120"/>
                  </a:cubicBezTo>
                  <a:cubicBezTo>
                    <a:pt x="133" y="119"/>
                    <a:pt x="133" y="117"/>
                    <a:pt x="132" y="116"/>
                  </a:cubicBezTo>
                  <a:cubicBezTo>
                    <a:pt x="132" y="115"/>
                    <a:pt x="132" y="113"/>
                    <a:pt x="132" y="112"/>
                  </a:cubicBezTo>
                  <a:cubicBezTo>
                    <a:pt x="132" y="112"/>
                    <a:pt x="132" y="111"/>
                    <a:pt x="132" y="111"/>
                  </a:cubicBezTo>
                  <a:cubicBezTo>
                    <a:pt x="132" y="109"/>
                    <a:pt x="131" y="107"/>
                    <a:pt x="131" y="105"/>
                  </a:cubicBezTo>
                  <a:cubicBezTo>
                    <a:pt x="131" y="80"/>
                    <a:pt x="152" y="59"/>
                    <a:pt x="178" y="59"/>
                  </a:cubicBezTo>
                  <a:cubicBezTo>
                    <a:pt x="179" y="59"/>
                    <a:pt x="181" y="59"/>
                    <a:pt x="182" y="59"/>
                  </a:cubicBezTo>
                  <a:cubicBezTo>
                    <a:pt x="183" y="59"/>
                    <a:pt x="183" y="59"/>
                    <a:pt x="184" y="59"/>
                  </a:cubicBezTo>
                  <a:cubicBezTo>
                    <a:pt x="184" y="59"/>
                    <a:pt x="184" y="59"/>
                    <a:pt x="184" y="59"/>
                  </a:cubicBezTo>
                  <a:cubicBezTo>
                    <a:pt x="207" y="62"/>
                    <a:pt x="224" y="82"/>
                    <a:pt x="224" y="105"/>
                  </a:cubicBezTo>
                  <a:lnTo>
                    <a:pt x="224" y="108"/>
                  </a:lnTo>
                  <a:lnTo>
                    <a:pt x="224" y="108"/>
                  </a:lnTo>
                  <a:close/>
                </a:path>
              </a:pathLst>
            </a:cu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67" name="ïsḻíḑê">
            <a:extLst>
              <a:ext uri="{FF2B5EF4-FFF2-40B4-BE49-F238E27FC236}">
                <a16:creationId xmlns:a16="http://schemas.microsoft.com/office/drawing/2014/main" xmlns="" id="{32365A36-11F2-4C2A-83E6-B36CD9D5C9EC}"/>
              </a:ext>
            </a:extLst>
          </p:cNvPr>
          <p:cNvGrpSpPr/>
          <p:nvPr/>
        </p:nvGrpSpPr>
        <p:grpSpPr>
          <a:xfrm>
            <a:off x="3411918" y="1823584"/>
            <a:ext cx="558194" cy="558194"/>
            <a:chOff x="824229" y="5280877"/>
            <a:chExt cx="347557" cy="347557"/>
          </a:xfrm>
          <a:solidFill>
            <a:schemeClr val="accent1"/>
          </a:solidFill>
        </p:grpSpPr>
        <p:sp>
          <p:nvSpPr>
            <p:cNvPr id="68" name="îšlîḋé">
              <a:extLst>
                <a:ext uri="{FF2B5EF4-FFF2-40B4-BE49-F238E27FC236}">
                  <a16:creationId xmlns:a16="http://schemas.microsoft.com/office/drawing/2014/main" xmlns="" id="{8BDFC781-618C-4611-823C-028069B47318}"/>
                </a:ext>
              </a:extLst>
            </p:cNvPr>
            <p:cNvSpPr/>
            <p:nvPr/>
          </p:nvSpPr>
          <p:spPr>
            <a:xfrm>
              <a:off x="824229" y="5280877"/>
              <a:ext cx="347557" cy="347557"/>
            </a:xfrm>
            <a:prstGeom prst="ellips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9" name="íṣḻíḑê">
              <a:extLst>
                <a:ext uri="{FF2B5EF4-FFF2-40B4-BE49-F238E27FC236}">
                  <a16:creationId xmlns:a16="http://schemas.microsoft.com/office/drawing/2014/main" xmlns="" id="{A22BF112-2417-408E-A730-E13B95F321DF}"/>
                </a:ext>
              </a:extLst>
            </p:cNvPr>
            <p:cNvSpPr/>
            <p:nvPr/>
          </p:nvSpPr>
          <p:spPr>
            <a:xfrm>
              <a:off x="925288" y="5368328"/>
              <a:ext cx="145438" cy="172652"/>
            </a:xfrm>
            <a:custGeom>
              <a:avLst/>
              <a:gdLst>
                <a:gd name="connsiteX0" fmla="*/ 218510 w 491355"/>
                <a:gd name="connsiteY0" fmla="*/ 191021 h 583294"/>
                <a:gd name="connsiteX1" fmla="*/ 291225 w 491355"/>
                <a:gd name="connsiteY1" fmla="*/ 263631 h 583294"/>
                <a:gd name="connsiteX2" fmla="*/ 263723 w 491355"/>
                <a:gd name="connsiteY2" fmla="*/ 320332 h 583294"/>
                <a:gd name="connsiteX3" fmla="*/ 259985 w 491355"/>
                <a:gd name="connsiteY3" fmla="*/ 327975 h 583294"/>
                <a:gd name="connsiteX4" fmla="*/ 259985 w 491355"/>
                <a:gd name="connsiteY4" fmla="*/ 346994 h 583294"/>
                <a:gd name="connsiteX5" fmla="*/ 237111 w 491355"/>
                <a:gd name="connsiteY5" fmla="*/ 369834 h 583294"/>
                <a:gd name="connsiteX6" fmla="*/ 199997 w 491355"/>
                <a:gd name="connsiteY6" fmla="*/ 369834 h 583294"/>
                <a:gd name="connsiteX7" fmla="*/ 177123 w 491355"/>
                <a:gd name="connsiteY7" fmla="*/ 346994 h 583294"/>
                <a:gd name="connsiteX8" fmla="*/ 177123 w 491355"/>
                <a:gd name="connsiteY8" fmla="*/ 327975 h 583294"/>
                <a:gd name="connsiteX9" fmla="*/ 173474 w 491355"/>
                <a:gd name="connsiteY9" fmla="*/ 320332 h 583294"/>
                <a:gd name="connsiteX10" fmla="*/ 146506 w 491355"/>
                <a:gd name="connsiteY10" fmla="*/ 254565 h 583294"/>
                <a:gd name="connsiteX11" fmla="*/ 210144 w 491355"/>
                <a:gd name="connsiteY11" fmla="*/ 191554 h 583294"/>
                <a:gd name="connsiteX12" fmla="*/ 218510 w 491355"/>
                <a:gd name="connsiteY12" fmla="*/ 191021 h 583294"/>
                <a:gd name="connsiteX13" fmla="*/ 208005 w 491355"/>
                <a:gd name="connsiteY13" fmla="*/ 172064 h 583294"/>
                <a:gd name="connsiteX14" fmla="*/ 127011 w 491355"/>
                <a:gd name="connsiteY14" fmla="*/ 252142 h 583294"/>
                <a:gd name="connsiteX15" fmla="*/ 157539 w 491355"/>
                <a:gd name="connsiteY15" fmla="*/ 332575 h 583294"/>
                <a:gd name="connsiteX16" fmla="*/ 157539 w 491355"/>
                <a:gd name="connsiteY16" fmla="*/ 346972 h 583294"/>
                <a:gd name="connsiteX17" fmla="*/ 186644 w 491355"/>
                <a:gd name="connsiteY17" fmla="*/ 387056 h 583294"/>
                <a:gd name="connsiteX18" fmla="*/ 186644 w 491355"/>
                <a:gd name="connsiteY18" fmla="*/ 403231 h 583294"/>
                <a:gd name="connsiteX19" fmla="*/ 203020 w 491355"/>
                <a:gd name="connsiteY19" fmla="*/ 419673 h 583294"/>
                <a:gd name="connsiteX20" fmla="*/ 234083 w 491355"/>
                <a:gd name="connsiteY20" fmla="*/ 419673 h 583294"/>
                <a:gd name="connsiteX21" fmla="*/ 250549 w 491355"/>
                <a:gd name="connsiteY21" fmla="*/ 403231 h 583294"/>
                <a:gd name="connsiteX22" fmla="*/ 250549 w 491355"/>
                <a:gd name="connsiteY22" fmla="*/ 387056 h 583294"/>
                <a:gd name="connsiteX23" fmla="*/ 279564 w 491355"/>
                <a:gd name="connsiteY23" fmla="*/ 346972 h 583294"/>
                <a:gd name="connsiteX24" fmla="*/ 279564 w 491355"/>
                <a:gd name="connsiteY24" fmla="*/ 332575 h 583294"/>
                <a:gd name="connsiteX25" fmla="*/ 310805 w 491355"/>
                <a:gd name="connsiteY25" fmla="*/ 263607 h 583294"/>
                <a:gd name="connsiteX26" fmla="*/ 208005 w 491355"/>
                <a:gd name="connsiteY26" fmla="*/ 172064 h 583294"/>
                <a:gd name="connsiteX27" fmla="*/ 121581 w 491355"/>
                <a:gd name="connsiteY27" fmla="*/ 119627 h 583294"/>
                <a:gd name="connsiteX28" fmla="*/ 117487 w 491355"/>
                <a:gd name="connsiteY28" fmla="*/ 121316 h 583294"/>
                <a:gd name="connsiteX29" fmla="*/ 111880 w 491355"/>
                <a:gd name="connsiteY29" fmla="*/ 126915 h 583294"/>
                <a:gd name="connsiteX30" fmla="*/ 111880 w 491355"/>
                <a:gd name="connsiteY30" fmla="*/ 135181 h 583294"/>
                <a:gd name="connsiteX31" fmla="*/ 129058 w 491355"/>
                <a:gd name="connsiteY31" fmla="*/ 152334 h 583294"/>
                <a:gd name="connsiteX32" fmla="*/ 133152 w 491355"/>
                <a:gd name="connsiteY32" fmla="*/ 154022 h 583294"/>
                <a:gd name="connsiteX33" fmla="*/ 137335 w 491355"/>
                <a:gd name="connsiteY33" fmla="*/ 152334 h 583294"/>
                <a:gd name="connsiteX34" fmla="*/ 142942 w 491355"/>
                <a:gd name="connsiteY34" fmla="*/ 146735 h 583294"/>
                <a:gd name="connsiteX35" fmla="*/ 142942 w 491355"/>
                <a:gd name="connsiteY35" fmla="*/ 138469 h 583294"/>
                <a:gd name="connsiteX36" fmla="*/ 125765 w 491355"/>
                <a:gd name="connsiteY36" fmla="*/ 121316 h 583294"/>
                <a:gd name="connsiteX37" fmla="*/ 121581 w 491355"/>
                <a:gd name="connsiteY37" fmla="*/ 119627 h 583294"/>
                <a:gd name="connsiteX38" fmla="*/ 315522 w 491355"/>
                <a:gd name="connsiteY38" fmla="*/ 117672 h 583294"/>
                <a:gd name="connsiteX39" fmla="*/ 311339 w 491355"/>
                <a:gd name="connsiteY39" fmla="*/ 119361 h 583294"/>
                <a:gd name="connsiteX40" fmla="*/ 294250 w 491355"/>
                <a:gd name="connsiteY40" fmla="*/ 136514 h 583294"/>
                <a:gd name="connsiteX41" fmla="*/ 294250 w 491355"/>
                <a:gd name="connsiteY41" fmla="*/ 144779 h 583294"/>
                <a:gd name="connsiteX42" fmla="*/ 299768 w 491355"/>
                <a:gd name="connsiteY42" fmla="*/ 150378 h 583294"/>
                <a:gd name="connsiteX43" fmla="*/ 303951 w 491355"/>
                <a:gd name="connsiteY43" fmla="*/ 152067 h 583294"/>
                <a:gd name="connsiteX44" fmla="*/ 308045 w 491355"/>
                <a:gd name="connsiteY44" fmla="*/ 150378 h 583294"/>
                <a:gd name="connsiteX45" fmla="*/ 325223 w 491355"/>
                <a:gd name="connsiteY45" fmla="*/ 133225 h 583294"/>
                <a:gd name="connsiteX46" fmla="*/ 325223 w 491355"/>
                <a:gd name="connsiteY46" fmla="*/ 124960 h 583294"/>
                <a:gd name="connsiteX47" fmla="*/ 319616 w 491355"/>
                <a:gd name="connsiteY47" fmla="*/ 119361 h 583294"/>
                <a:gd name="connsiteX48" fmla="*/ 315522 w 491355"/>
                <a:gd name="connsiteY48" fmla="*/ 117672 h 583294"/>
                <a:gd name="connsiteX49" fmla="*/ 214591 w 491355"/>
                <a:gd name="connsiteY49" fmla="*/ 82921 h 583294"/>
                <a:gd name="connsiteX50" fmla="*/ 208717 w 491355"/>
                <a:gd name="connsiteY50" fmla="*/ 88787 h 583294"/>
                <a:gd name="connsiteX51" fmla="*/ 208717 w 491355"/>
                <a:gd name="connsiteY51" fmla="*/ 121138 h 583294"/>
                <a:gd name="connsiteX52" fmla="*/ 214591 w 491355"/>
                <a:gd name="connsiteY52" fmla="*/ 127004 h 583294"/>
                <a:gd name="connsiteX53" fmla="*/ 222512 w 491355"/>
                <a:gd name="connsiteY53" fmla="*/ 127004 h 583294"/>
                <a:gd name="connsiteX54" fmla="*/ 228387 w 491355"/>
                <a:gd name="connsiteY54" fmla="*/ 121138 h 583294"/>
                <a:gd name="connsiteX55" fmla="*/ 228387 w 491355"/>
                <a:gd name="connsiteY55" fmla="*/ 88787 h 583294"/>
                <a:gd name="connsiteX56" fmla="*/ 222512 w 491355"/>
                <a:gd name="connsiteY56" fmla="*/ 82921 h 583294"/>
                <a:gd name="connsiteX57" fmla="*/ 249125 w 491355"/>
                <a:gd name="connsiteY57" fmla="*/ 0 h 583294"/>
                <a:gd name="connsiteX58" fmla="*/ 430337 w 491355"/>
                <a:gd name="connsiteY58" fmla="*/ 92342 h 583294"/>
                <a:gd name="connsiteX59" fmla="*/ 490504 w 491355"/>
                <a:gd name="connsiteY59" fmla="*/ 347239 h 583294"/>
                <a:gd name="connsiteX60" fmla="*/ 488368 w 491355"/>
                <a:gd name="connsiteY60" fmla="*/ 366436 h 583294"/>
                <a:gd name="connsiteX61" fmla="*/ 471279 w 491355"/>
                <a:gd name="connsiteY61" fmla="*/ 375502 h 583294"/>
                <a:gd name="connsiteX62" fmla="*/ 443421 w 491355"/>
                <a:gd name="connsiteY62" fmla="*/ 375502 h 583294"/>
                <a:gd name="connsiteX63" fmla="*/ 395448 w 491355"/>
                <a:gd name="connsiteY63" fmla="*/ 517081 h 583294"/>
                <a:gd name="connsiteX64" fmla="*/ 335548 w 491355"/>
                <a:gd name="connsiteY64" fmla="*/ 517259 h 583294"/>
                <a:gd name="connsiteX65" fmla="*/ 310894 w 491355"/>
                <a:gd name="connsiteY65" fmla="*/ 527391 h 583294"/>
                <a:gd name="connsiteX66" fmla="*/ 300569 w 491355"/>
                <a:gd name="connsiteY66" fmla="*/ 552010 h 583294"/>
                <a:gd name="connsiteX67" fmla="*/ 300569 w 491355"/>
                <a:gd name="connsiteY67" fmla="*/ 568452 h 583294"/>
                <a:gd name="connsiteX68" fmla="*/ 285705 w 491355"/>
                <a:gd name="connsiteY68" fmla="*/ 583294 h 583294"/>
                <a:gd name="connsiteX69" fmla="*/ 104315 w 491355"/>
                <a:gd name="connsiteY69" fmla="*/ 583294 h 583294"/>
                <a:gd name="connsiteX70" fmla="*/ 89362 w 491355"/>
                <a:gd name="connsiteY70" fmla="*/ 568452 h 583294"/>
                <a:gd name="connsiteX71" fmla="*/ 89362 w 491355"/>
                <a:gd name="connsiteY71" fmla="*/ 458601 h 583294"/>
                <a:gd name="connsiteX72" fmla="*/ 69603 w 491355"/>
                <a:gd name="connsiteY72" fmla="*/ 413096 h 583294"/>
                <a:gd name="connsiteX73" fmla="*/ 1159 w 491355"/>
                <a:gd name="connsiteY73" fmla="*/ 186196 h 583294"/>
                <a:gd name="connsiteX74" fmla="*/ 249125 w 491355"/>
                <a:gd name="connsiteY74" fmla="*/ 0 h 58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491355" h="583294">
                  <a:moveTo>
                    <a:pt x="218510" y="191021"/>
                  </a:moveTo>
                  <a:cubicBezTo>
                    <a:pt x="258561" y="191021"/>
                    <a:pt x="291225" y="223638"/>
                    <a:pt x="291225" y="263631"/>
                  </a:cubicBezTo>
                  <a:cubicBezTo>
                    <a:pt x="291225" y="285760"/>
                    <a:pt x="281168" y="306467"/>
                    <a:pt x="263723" y="320332"/>
                  </a:cubicBezTo>
                  <a:cubicBezTo>
                    <a:pt x="261320" y="322198"/>
                    <a:pt x="259985" y="325042"/>
                    <a:pt x="259985" y="327975"/>
                  </a:cubicBezTo>
                  <a:lnTo>
                    <a:pt x="259985" y="346994"/>
                  </a:lnTo>
                  <a:cubicBezTo>
                    <a:pt x="259985" y="359614"/>
                    <a:pt x="249750" y="369834"/>
                    <a:pt x="237111" y="369834"/>
                  </a:cubicBezTo>
                  <a:lnTo>
                    <a:pt x="199997" y="369834"/>
                  </a:lnTo>
                  <a:cubicBezTo>
                    <a:pt x="187359" y="369834"/>
                    <a:pt x="177123" y="359614"/>
                    <a:pt x="177123" y="346994"/>
                  </a:cubicBezTo>
                  <a:lnTo>
                    <a:pt x="177123" y="327975"/>
                  </a:lnTo>
                  <a:cubicBezTo>
                    <a:pt x="177123" y="325042"/>
                    <a:pt x="175788" y="322198"/>
                    <a:pt x="173474" y="320332"/>
                  </a:cubicBezTo>
                  <a:cubicBezTo>
                    <a:pt x="153449" y="304512"/>
                    <a:pt x="143391" y="279894"/>
                    <a:pt x="146506" y="254565"/>
                  </a:cubicBezTo>
                  <a:cubicBezTo>
                    <a:pt x="150422" y="221682"/>
                    <a:pt x="177212" y="195198"/>
                    <a:pt x="210144" y="191554"/>
                  </a:cubicBezTo>
                  <a:cubicBezTo>
                    <a:pt x="212992" y="191199"/>
                    <a:pt x="215751" y="191021"/>
                    <a:pt x="218510" y="191021"/>
                  </a:cubicBezTo>
                  <a:close/>
                  <a:moveTo>
                    <a:pt x="208005" y="172064"/>
                  </a:moveTo>
                  <a:cubicBezTo>
                    <a:pt x="166084" y="176686"/>
                    <a:pt x="132084" y="210370"/>
                    <a:pt x="127011" y="252142"/>
                  </a:cubicBezTo>
                  <a:cubicBezTo>
                    <a:pt x="123273" y="282715"/>
                    <a:pt x="134665" y="312400"/>
                    <a:pt x="157539" y="332575"/>
                  </a:cubicBezTo>
                  <a:lnTo>
                    <a:pt x="157539" y="346972"/>
                  </a:lnTo>
                  <a:cubicBezTo>
                    <a:pt x="157539" y="365636"/>
                    <a:pt x="169733" y="381368"/>
                    <a:pt x="186644" y="387056"/>
                  </a:cubicBezTo>
                  <a:lnTo>
                    <a:pt x="186644" y="403231"/>
                  </a:lnTo>
                  <a:cubicBezTo>
                    <a:pt x="186644" y="412296"/>
                    <a:pt x="193942" y="419673"/>
                    <a:pt x="203020" y="419673"/>
                  </a:cubicBezTo>
                  <a:lnTo>
                    <a:pt x="234083" y="419673"/>
                  </a:lnTo>
                  <a:cubicBezTo>
                    <a:pt x="243161" y="419673"/>
                    <a:pt x="250549" y="412296"/>
                    <a:pt x="250549" y="403231"/>
                  </a:cubicBezTo>
                  <a:lnTo>
                    <a:pt x="250549" y="387056"/>
                  </a:lnTo>
                  <a:cubicBezTo>
                    <a:pt x="267370" y="381368"/>
                    <a:pt x="279564" y="365636"/>
                    <a:pt x="279564" y="346972"/>
                  </a:cubicBezTo>
                  <a:lnTo>
                    <a:pt x="279564" y="332575"/>
                  </a:lnTo>
                  <a:cubicBezTo>
                    <a:pt x="299501" y="315066"/>
                    <a:pt x="310805" y="290181"/>
                    <a:pt x="310805" y="263607"/>
                  </a:cubicBezTo>
                  <a:cubicBezTo>
                    <a:pt x="310805" y="209303"/>
                    <a:pt x="263721" y="165843"/>
                    <a:pt x="208005" y="172064"/>
                  </a:cubicBezTo>
                  <a:close/>
                  <a:moveTo>
                    <a:pt x="121581" y="119627"/>
                  </a:moveTo>
                  <a:cubicBezTo>
                    <a:pt x="120068" y="119627"/>
                    <a:pt x="118555" y="120249"/>
                    <a:pt x="117487" y="121316"/>
                  </a:cubicBezTo>
                  <a:lnTo>
                    <a:pt x="111880" y="126915"/>
                  </a:lnTo>
                  <a:cubicBezTo>
                    <a:pt x="109566" y="129137"/>
                    <a:pt x="109566" y="132870"/>
                    <a:pt x="111880" y="135181"/>
                  </a:cubicBezTo>
                  <a:lnTo>
                    <a:pt x="129058" y="152334"/>
                  </a:lnTo>
                  <a:cubicBezTo>
                    <a:pt x="130126" y="153400"/>
                    <a:pt x="131639" y="154022"/>
                    <a:pt x="133152" y="154022"/>
                  </a:cubicBezTo>
                  <a:cubicBezTo>
                    <a:pt x="134754" y="154022"/>
                    <a:pt x="136267" y="153400"/>
                    <a:pt x="137335" y="152334"/>
                  </a:cubicBezTo>
                  <a:lnTo>
                    <a:pt x="142942" y="146735"/>
                  </a:lnTo>
                  <a:cubicBezTo>
                    <a:pt x="145168" y="144424"/>
                    <a:pt x="145168" y="140691"/>
                    <a:pt x="142942" y="138469"/>
                  </a:cubicBezTo>
                  <a:lnTo>
                    <a:pt x="125765" y="121316"/>
                  </a:lnTo>
                  <a:cubicBezTo>
                    <a:pt x="124697" y="120249"/>
                    <a:pt x="123184" y="119627"/>
                    <a:pt x="121581" y="119627"/>
                  </a:cubicBezTo>
                  <a:close/>
                  <a:moveTo>
                    <a:pt x="315522" y="117672"/>
                  </a:moveTo>
                  <a:cubicBezTo>
                    <a:pt x="313920" y="117672"/>
                    <a:pt x="312496" y="118294"/>
                    <a:pt x="311339" y="119361"/>
                  </a:cubicBezTo>
                  <a:lnTo>
                    <a:pt x="294250" y="136514"/>
                  </a:lnTo>
                  <a:cubicBezTo>
                    <a:pt x="291936" y="138825"/>
                    <a:pt x="291936" y="142468"/>
                    <a:pt x="294250" y="144779"/>
                  </a:cubicBezTo>
                  <a:lnTo>
                    <a:pt x="299768" y="150378"/>
                  </a:lnTo>
                  <a:cubicBezTo>
                    <a:pt x="300925" y="151445"/>
                    <a:pt x="302349" y="152067"/>
                    <a:pt x="303951" y="152067"/>
                  </a:cubicBezTo>
                  <a:cubicBezTo>
                    <a:pt x="305464" y="152067"/>
                    <a:pt x="306977" y="151445"/>
                    <a:pt x="308045" y="150378"/>
                  </a:cubicBezTo>
                  <a:lnTo>
                    <a:pt x="325223" y="133225"/>
                  </a:lnTo>
                  <a:cubicBezTo>
                    <a:pt x="327537" y="130915"/>
                    <a:pt x="327537" y="127271"/>
                    <a:pt x="325223" y="124960"/>
                  </a:cubicBezTo>
                  <a:lnTo>
                    <a:pt x="319616" y="119361"/>
                  </a:lnTo>
                  <a:cubicBezTo>
                    <a:pt x="318548" y="118294"/>
                    <a:pt x="317035" y="117672"/>
                    <a:pt x="315522" y="117672"/>
                  </a:cubicBezTo>
                  <a:close/>
                  <a:moveTo>
                    <a:pt x="214591" y="82921"/>
                  </a:moveTo>
                  <a:cubicBezTo>
                    <a:pt x="211387" y="82921"/>
                    <a:pt x="208717" y="85588"/>
                    <a:pt x="208717" y="88787"/>
                  </a:cubicBezTo>
                  <a:lnTo>
                    <a:pt x="208717" y="121138"/>
                  </a:lnTo>
                  <a:cubicBezTo>
                    <a:pt x="208717" y="124427"/>
                    <a:pt x="211387" y="127004"/>
                    <a:pt x="214591" y="127004"/>
                  </a:cubicBezTo>
                  <a:lnTo>
                    <a:pt x="222512" y="127004"/>
                  </a:lnTo>
                  <a:cubicBezTo>
                    <a:pt x="225716" y="127004"/>
                    <a:pt x="228387" y="124427"/>
                    <a:pt x="228387" y="121138"/>
                  </a:cubicBezTo>
                  <a:lnTo>
                    <a:pt x="228387" y="88787"/>
                  </a:lnTo>
                  <a:cubicBezTo>
                    <a:pt x="228387" y="85588"/>
                    <a:pt x="225716" y="82921"/>
                    <a:pt x="222512" y="82921"/>
                  </a:cubicBezTo>
                  <a:close/>
                  <a:moveTo>
                    <a:pt x="249125" y="0"/>
                  </a:moveTo>
                  <a:cubicBezTo>
                    <a:pt x="328071" y="0"/>
                    <a:pt x="396427" y="37506"/>
                    <a:pt x="430337" y="92342"/>
                  </a:cubicBezTo>
                  <a:cubicBezTo>
                    <a:pt x="449384" y="116961"/>
                    <a:pt x="478489" y="280404"/>
                    <a:pt x="490504" y="347239"/>
                  </a:cubicBezTo>
                  <a:cubicBezTo>
                    <a:pt x="491661" y="353905"/>
                    <a:pt x="492195" y="360748"/>
                    <a:pt x="488368" y="366436"/>
                  </a:cubicBezTo>
                  <a:cubicBezTo>
                    <a:pt x="484452" y="372124"/>
                    <a:pt x="478044" y="375502"/>
                    <a:pt x="471279" y="375502"/>
                  </a:cubicBezTo>
                  <a:lnTo>
                    <a:pt x="443421" y="375502"/>
                  </a:lnTo>
                  <a:cubicBezTo>
                    <a:pt x="431761" y="455046"/>
                    <a:pt x="445735" y="510593"/>
                    <a:pt x="395448" y="517081"/>
                  </a:cubicBezTo>
                  <a:cubicBezTo>
                    <a:pt x="392243" y="517437"/>
                    <a:pt x="361270" y="517437"/>
                    <a:pt x="335548" y="517259"/>
                  </a:cubicBezTo>
                  <a:cubicBezTo>
                    <a:pt x="326291" y="517259"/>
                    <a:pt x="317391" y="520903"/>
                    <a:pt x="310894" y="527391"/>
                  </a:cubicBezTo>
                  <a:cubicBezTo>
                    <a:pt x="304307" y="533879"/>
                    <a:pt x="300569" y="542767"/>
                    <a:pt x="300569" y="552010"/>
                  </a:cubicBezTo>
                  <a:lnTo>
                    <a:pt x="300569" y="568452"/>
                  </a:lnTo>
                  <a:cubicBezTo>
                    <a:pt x="300569" y="576628"/>
                    <a:pt x="293983" y="583294"/>
                    <a:pt x="285705" y="583294"/>
                  </a:cubicBezTo>
                  <a:lnTo>
                    <a:pt x="104315" y="583294"/>
                  </a:lnTo>
                  <a:cubicBezTo>
                    <a:pt x="96037" y="583294"/>
                    <a:pt x="89362" y="576628"/>
                    <a:pt x="89362" y="568452"/>
                  </a:cubicBezTo>
                  <a:lnTo>
                    <a:pt x="89362" y="458601"/>
                  </a:lnTo>
                  <a:cubicBezTo>
                    <a:pt x="89362" y="441359"/>
                    <a:pt x="82242" y="424917"/>
                    <a:pt x="69603" y="413096"/>
                  </a:cubicBezTo>
                  <a:cubicBezTo>
                    <a:pt x="37472" y="383056"/>
                    <a:pt x="-7831" y="348306"/>
                    <a:pt x="1159" y="186196"/>
                  </a:cubicBezTo>
                  <a:cubicBezTo>
                    <a:pt x="10326" y="20619"/>
                    <a:pt x="136534" y="0"/>
                    <a:pt x="249125" y="0"/>
                  </a:cubicBezTo>
                  <a:close/>
                </a:path>
              </a:pathLst>
            </a:cu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2" name="íṣḻîďé">
            <a:extLst>
              <a:ext uri="{FF2B5EF4-FFF2-40B4-BE49-F238E27FC236}">
                <a16:creationId xmlns:a16="http://schemas.microsoft.com/office/drawing/2014/main" xmlns="" id="{9C935CD6-9FEF-4B84-B6E0-01B4338B90AD}"/>
              </a:ext>
            </a:extLst>
          </p:cNvPr>
          <p:cNvSpPr txBox="1"/>
          <p:nvPr/>
        </p:nvSpPr>
        <p:spPr bwMode="auto">
          <a:xfrm>
            <a:off x="1249357" y="2192972"/>
            <a:ext cx="1676062" cy="244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 anchor="ctr"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225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14300">
                    <a:srgbClr val="6ED5FF">
                      <a:alpha val="26000"/>
                    </a:srgbClr>
                  </a:glow>
                </a:effectLst>
                <a:uLnTx/>
                <a:uFillTx/>
                <a:latin typeface="Mobitale Versalete"/>
                <a:ea typeface="微软雅黑"/>
                <a:cs typeface="+mn-ea"/>
              </a:rPr>
              <a:t>互联网大数据</a:t>
            </a:r>
            <a:endParaRPr kumimoji="0" lang="en-US" altLang="zh-CN" sz="1800" b="1" i="0" u="none" strike="noStrike" kern="1200" cap="none" spc="225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14300">
                  <a:srgbClr val="6ED5FF">
                    <a:alpha val="26000"/>
                  </a:srgbClr>
                </a:glow>
              </a:effectLst>
              <a:uLnTx/>
              <a:uFillTx/>
              <a:latin typeface="Mobitale Versalete"/>
              <a:ea typeface="微软雅黑"/>
              <a:cs typeface="+mn-ea"/>
            </a:endParaRPr>
          </a:p>
        </p:txBody>
      </p:sp>
      <p:sp>
        <p:nvSpPr>
          <p:cNvPr id="80" name="Freeform 13">
            <a:extLst>
              <a:ext uri="{FF2B5EF4-FFF2-40B4-BE49-F238E27FC236}">
                <a16:creationId xmlns:a16="http://schemas.microsoft.com/office/drawing/2014/main" xmlns="" id="{112929AE-2BBF-4CD4-8688-65A31F439EBA}"/>
              </a:ext>
            </a:extLst>
          </p:cNvPr>
          <p:cNvSpPr>
            <a:spLocks/>
          </p:cNvSpPr>
          <p:nvPr/>
        </p:nvSpPr>
        <p:spPr bwMode="auto">
          <a:xfrm>
            <a:off x="6255987" y="832077"/>
            <a:ext cx="2258721" cy="1063301"/>
          </a:xfrm>
          <a:custGeom>
            <a:avLst/>
            <a:gdLst>
              <a:gd name="T0" fmla="*/ 291 w 531"/>
              <a:gd name="T1" fmla="*/ 6 h 250"/>
              <a:gd name="T2" fmla="*/ 517 w 531"/>
              <a:gd name="T3" fmla="*/ 113 h 250"/>
              <a:gd name="T4" fmla="*/ 517 w 531"/>
              <a:gd name="T5" fmla="*/ 137 h 250"/>
              <a:gd name="T6" fmla="*/ 291 w 531"/>
              <a:gd name="T7" fmla="*/ 244 h 250"/>
              <a:gd name="T8" fmla="*/ 240 w 531"/>
              <a:gd name="T9" fmla="*/ 244 h 250"/>
              <a:gd name="T10" fmla="*/ 14 w 531"/>
              <a:gd name="T11" fmla="*/ 137 h 250"/>
              <a:gd name="T12" fmla="*/ 14 w 531"/>
              <a:gd name="T13" fmla="*/ 113 h 250"/>
              <a:gd name="T14" fmla="*/ 240 w 531"/>
              <a:gd name="T15" fmla="*/ 6 h 250"/>
              <a:gd name="T16" fmla="*/ 291 w 531"/>
              <a:gd name="T17" fmla="*/ 6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1" h="250">
                <a:moveTo>
                  <a:pt x="291" y="6"/>
                </a:moveTo>
                <a:lnTo>
                  <a:pt x="517" y="113"/>
                </a:lnTo>
                <a:cubicBezTo>
                  <a:pt x="531" y="120"/>
                  <a:pt x="531" y="130"/>
                  <a:pt x="517" y="137"/>
                </a:cubicBezTo>
                <a:lnTo>
                  <a:pt x="291" y="244"/>
                </a:lnTo>
                <a:cubicBezTo>
                  <a:pt x="277" y="250"/>
                  <a:pt x="254" y="250"/>
                  <a:pt x="240" y="244"/>
                </a:cubicBezTo>
                <a:lnTo>
                  <a:pt x="14" y="137"/>
                </a:lnTo>
                <a:cubicBezTo>
                  <a:pt x="0" y="130"/>
                  <a:pt x="0" y="120"/>
                  <a:pt x="14" y="113"/>
                </a:cubicBezTo>
                <a:lnTo>
                  <a:pt x="240" y="6"/>
                </a:lnTo>
                <a:cubicBezTo>
                  <a:pt x="254" y="0"/>
                  <a:pt x="277" y="0"/>
                  <a:pt x="291" y="6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创新技术</a:t>
            </a:r>
          </a:p>
        </p:txBody>
      </p:sp>
      <p:sp>
        <p:nvSpPr>
          <p:cNvPr id="81" name="Freeform 13">
            <a:extLst>
              <a:ext uri="{FF2B5EF4-FFF2-40B4-BE49-F238E27FC236}">
                <a16:creationId xmlns:a16="http://schemas.microsoft.com/office/drawing/2014/main" xmlns="" id="{71E9A195-9D9C-409F-BB0D-06AC9770CD6D}"/>
              </a:ext>
            </a:extLst>
          </p:cNvPr>
          <p:cNvSpPr>
            <a:spLocks/>
          </p:cNvSpPr>
          <p:nvPr/>
        </p:nvSpPr>
        <p:spPr bwMode="auto">
          <a:xfrm>
            <a:off x="6253452" y="2903809"/>
            <a:ext cx="2258721" cy="1063301"/>
          </a:xfrm>
          <a:custGeom>
            <a:avLst/>
            <a:gdLst>
              <a:gd name="T0" fmla="*/ 291 w 531"/>
              <a:gd name="T1" fmla="*/ 6 h 250"/>
              <a:gd name="T2" fmla="*/ 517 w 531"/>
              <a:gd name="T3" fmla="*/ 113 h 250"/>
              <a:gd name="T4" fmla="*/ 517 w 531"/>
              <a:gd name="T5" fmla="*/ 137 h 250"/>
              <a:gd name="T6" fmla="*/ 291 w 531"/>
              <a:gd name="T7" fmla="*/ 244 h 250"/>
              <a:gd name="T8" fmla="*/ 240 w 531"/>
              <a:gd name="T9" fmla="*/ 244 h 250"/>
              <a:gd name="T10" fmla="*/ 14 w 531"/>
              <a:gd name="T11" fmla="*/ 137 h 250"/>
              <a:gd name="T12" fmla="*/ 14 w 531"/>
              <a:gd name="T13" fmla="*/ 113 h 250"/>
              <a:gd name="T14" fmla="*/ 240 w 531"/>
              <a:gd name="T15" fmla="*/ 6 h 250"/>
              <a:gd name="T16" fmla="*/ 291 w 531"/>
              <a:gd name="T17" fmla="*/ 6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1" h="250">
                <a:moveTo>
                  <a:pt x="291" y="6"/>
                </a:moveTo>
                <a:lnTo>
                  <a:pt x="517" y="113"/>
                </a:lnTo>
                <a:cubicBezTo>
                  <a:pt x="531" y="120"/>
                  <a:pt x="531" y="130"/>
                  <a:pt x="517" y="137"/>
                </a:cubicBezTo>
                <a:lnTo>
                  <a:pt x="291" y="244"/>
                </a:lnTo>
                <a:cubicBezTo>
                  <a:pt x="277" y="250"/>
                  <a:pt x="254" y="250"/>
                  <a:pt x="240" y="244"/>
                </a:cubicBezTo>
                <a:lnTo>
                  <a:pt x="14" y="137"/>
                </a:lnTo>
                <a:cubicBezTo>
                  <a:pt x="0" y="130"/>
                  <a:pt x="0" y="120"/>
                  <a:pt x="14" y="113"/>
                </a:cubicBezTo>
                <a:lnTo>
                  <a:pt x="240" y="6"/>
                </a:lnTo>
                <a:cubicBezTo>
                  <a:pt x="254" y="0"/>
                  <a:pt x="277" y="0"/>
                  <a:pt x="291" y="6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Raifore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学习算法</a:t>
            </a:r>
          </a:p>
        </p:txBody>
      </p:sp>
      <p:sp>
        <p:nvSpPr>
          <p:cNvPr id="82" name="ïsḷiḓê">
            <a:extLst>
              <a:ext uri="{FF2B5EF4-FFF2-40B4-BE49-F238E27FC236}">
                <a16:creationId xmlns:a16="http://schemas.microsoft.com/office/drawing/2014/main" xmlns="" id="{A27D8C44-548A-43BA-920B-44F88E5F73A3}"/>
              </a:ext>
            </a:extLst>
          </p:cNvPr>
          <p:cNvSpPr txBox="1"/>
          <p:nvPr/>
        </p:nvSpPr>
        <p:spPr bwMode="auto">
          <a:xfrm>
            <a:off x="6551785" y="2249086"/>
            <a:ext cx="1661514" cy="244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 anchor="ctr">
            <a:no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 spc="300">
                <a:solidFill>
                  <a:schemeClr val="lt1"/>
                </a:solidFill>
                <a:effectLst>
                  <a:glow rad="114300">
                    <a:srgbClr val="6ED5FF">
                      <a:alpha val="26000"/>
                    </a:srgbClr>
                  </a:glow>
                </a:effectLst>
                <a:cs typeface="+mn-ea"/>
              </a:defRPr>
            </a:lvl1pPr>
            <a:lvl2pPr marL="457189" defTabSz="914377"/>
            <a:lvl3pPr marL="914377" defTabSz="914377"/>
            <a:lvl4pPr marL="1371566" defTabSz="914377"/>
            <a:lvl5pPr marL="1828754" defTabSz="914377"/>
            <a:lvl6pPr marL="2285943" defTabSz="914377"/>
            <a:lvl7pPr marL="2743131" defTabSz="914377"/>
            <a:lvl8pPr marL="3200320" defTabSz="914377"/>
            <a:lvl9pPr marL="3657509" defTabSz="914377"/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225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14300">
                    <a:srgbClr val="6ED5FF">
                      <a:alpha val="26000"/>
                    </a:srgbClr>
                  </a:glow>
                </a:effectLst>
                <a:uLnTx/>
                <a:uFillTx/>
                <a:latin typeface="Mobitale Versalete"/>
                <a:ea typeface="微软雅黑"/>
              </a:rPr>
              <a:t>时代创新</a:t>
            </a:r>
            <a:endParaRPr kumimoji="0" lang="en-US" altLang="zh-CN" sz="1800" b="1" i="0" u="none" strike="noStrike" kern="1200" cap="none" spc="225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14300">
                  <a:srgbClr val="6ED5FF">
                    <a:alpha val="26000"/>
                  </a:srgbClr>
                </a:glow>
              </a:effectLst>
              <a:uLnTx/>
              <a:uFillTx/>
              <a:latin typeface="Mobitale Versalete"/>
              <a:ea typeface="微软雅黑"/>
            </a:endParaRPr>
          </a:p>
        </p:txBody>
      </p:sp>
      <p:sp>
        <p:nvSpPr>
          <p:cNvPr id="83" name="Freeform 13">
            <a:extLst>
              <a:ext uri="{FF2B5EF4-FFF2-40B4-BE49-F238E27FC236}">
                <a16:creationId xmlns:a16="http://schemas.microsoft.com/office/drawing/2014/main" xmlns="" id="{30DDD854-ACC7-4A48-AEEF-0F96A0F5BC78}"/>
              </a:ext>
            </a:extLst>
          </p:cNvPr>
          <p:cNvSpPr>
            <a:spLocks/>
          </p:cNvSpPr>
          <p:nvPr/>
        </p:nvSpPr>
        <p:spPr bwMode="auto">
          <a:xfrm>
            <a:off x="998454" y="832077"/>
            <a:ext cx="2258721" cy="1063301"/>
          </a:xfrm>
          <a:custGeom>
            <a:avLst/>
            <a:gdLst>
              <a:gd name="T0" fmla="*/ 291 w 531"/>
              <a:gd name="T1" fmla="*/ 6 h 250"/>
              <a:gd name="T2" fmla="*/ 517 w 531"/>
              <a:gd name="T3" fmla="*/ 113 h 250"/>
              <a:gd name="T4" fmla="*/ 517 w 531"/>
              <a:gd name="T5" fmla="*/ 137 h 250"/>
              <a:gd name="T6" fmla="*/ 291 w 531"/>
              <a:gd name="T7" fmla="*/ 244 h 250"/>
              <a:gd name="T8" fmla="*/ 240 w 531"/>
              <a:gd name="T9" fmla="*/ 244 h 250"/>
              <a:gd name="T10" fmla="*/ 14 w 531"/>
              <a:gd name="T11" fmla="*/ 137 h 250"/>
              <a:gd name="T12" fmla="*/ 14 w 531"/>
              <a:gd name="T13" fmla="*/ 113 h 250"/>
              <a:gd name="T14" fmla="*/ 240 w 531"/>
              <a:gd name="T15" fmla="*/ 6 h 250"/>
              <a:gd name="T16" fmla="*/ 291 w 531"/>
              <a:gd name="T17" fmla="*/ 6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1" h="250">
                <a:moveTo>
                  <a:pt x="291" y="6"/>
                </a:moveTo>
                <a:lnTo>
                  <a:pt x="517" y="113"/>
                </a:lnTo>
                <a:cubicBezTo>
                  <a:pt x="531" y="120"/>
                  <a:pt x="531" y="130"/>
                  <a:pt x="517" y="137"/>
                </a:cubicBezTo>
                <a:lnTo>
                  <a:pt x="291" y="244"/>
                </a:lnTo>
                <a:cubicBezTo>
                  <a:pt x="277" y="250"/>
                  <a:pt x="254" y="250"/>
                  <a:pt x="240" y="244"/>
                </a:cubicBezTo>
                <a:lnTo>
                  <a:pt x="14" y="137"/>
                </a:lnTo>
                <a:cubicBezTo>
                  <a:pt x="0" y="130"/>
                  <a:pt x="0" y="120"/>
                  <a:pt x="14" y="113"/>
                </a:cubicBezTo>
                <a:lnTo>
                  <a:pt x="240" y="6"/>
                </a:lnTo>
                <a:cubicBezTo>
                  <a:pt x="254" y="0"/>
                  <a:pt x="277" y="0"/>
                  <a:pt x="291" y="6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理念创新</a:t>
            </a:r>
          </a:p>
        </p:txBody>
      </p:sp>
      <p:sp>
        <p:nvSpPr>
          <p:cNvPr id="85" name="Freeform 13">
            <a:extLst>
              <a:ext uri="{FF2B5EF4-FFF2-40B4-BE49-F238E27FC236}">
                <a16:creationId xmlns:a16="http://schemas.microsoft.com/office/drawing/2014/main" xmlns="" id="{C2FFFF51-1C62-47D3-A7E2-D9DAE0CA0C7B}"/>
              </a:ext>
            </a:extLst>
          </p:cNvPr>
          <p:cNvSpPr>
            <a:spLocks/>
          </p:cNvSpPr>
          <p:nvPr/>
        </p:nvSpPr>
        <p:spPr bwMode="auto">
          <a:xfrm>
            <a:off x="909472" y="2901896"/>
            <a:ext cx="2258721" cy="1063301"/>
          </a:xfrm>
          <a:custGeom>
            <a:avLst/>
            <a:gdLst>
              <a:gd name="T0" fmla="*/ 291 w 531"/>
              <a:gd name="T1" fmla="*/ 6 h 250"/>
              <a:gd name="T2" fmla="*/ 517 w 531"/>
              <a:gd name="T3" fmla="*/ 113 h 250"/>
              <a:gd name="T4" fmla="*/ 517 w 531"/>
              <a:gd name="T5" fmla="*/ 137 h 250"/>
              <a:gd name="T6" fmla="*/ 291 w 531"/>
              <a:gd name="T7" fmla="*/ 244 h 250"/>
              <a:gd name="T8" fmla="*/ 240 w 531"/>
              <a:gd name="T9" fmla="*/ 244 h 250"/>
              <a:gd name="T10" fmla="*/ 14 w 531"/>
              <a:gd name="T11" fmla="*/ 137 h 250"/>
              <a:gd name="T12" fmla="*/ 14 w 531"/>
              <a:gd name="T13" fmla="*/ 113 h 250"/>
              <a:gd name="T14" fmla="*/ 240 w 531"/>
              <a:gd name="T15" fmla="*/ 6 h 250"/>
              <a:gd name="T16" fmla="*/ 291 w 531"/>
              <a:gd name="T17" fmla="*/ 6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1" h="250">
                <a:moveTo>
                  <a:pt x="291" y="6"/>
                </a:moveTo>
                <a:lnTo>
                  <a:pt x="517" y="113"/>
                </a:lnTo>
                <a:cubicBezTo>
                  <a:pt x="531" y="120"/>
                  <a:pt x="531" y="130"/>
                  <a:pt x="517" y="137"/>
                </a:cubicBezTo>
                <a:lnTo>
                  <a:pt x="291" y="244"/>
                </a:lnTo>
                <a:cubicBezTo>
                  <a:pt x="277" y="250"/>
                  <a:pt x="254" y="250"/>
                  <a:pt x="240" y="244"/>
                </a:cubicBezTo>
                <a:lnTo>
                  <a:pt x="14" y="137"/>
                </a:lnTo>
                <a:cubicBezTo>
                  <a:pt x="0" y="130"/>
                  <a:pt x="0" y="120"/>
                  <a:pt x="14" y="113"/>
                </a:cubicBezTo>
                <a:lnTo>
                  <a:pt x="240" y="6"/>
                </a:lnTo>
                <a:cubicBezTo>
                  <a:pt x="254" y="0"/>
                  <a:pt x="277" y="0"/>
                  <a:pt x="291" y="6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54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安全系数</a:t>
            </a:r>
          </a:p>
        </p:txBody>
      </p:sp>
      <p:sp>
        <p:nvSpPr>
          <p:cNvPr id="132" name="ïsḷiḓê">
            <a:extLst>
              <a:ext uri="{FF2B5EF4-FFF2-40B4-BE49-F238E27FC236}">
                <a16:creationId xmlns:a16="http://schemas.microsoft.com/office/drawing/2014/main" xmlns="" id="{D815A050-75FF-4D75-8FF9-E96C26D7A3DF}"/>
              </a:ext>
            </a:extLst>
          </p:cNvPr>
          <p:cNvSpPr txBox="1"/>
          <p:nvPr/>
        </p:nvSpPr>
        <p:spPr bwMode="auto">
          <a:xfrm>
            <a:off x="3898408" y="4067100"/>
            <a:ext cx="1661514" cy="244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 anchor="ctr">
            <a:no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2400" b="1" spc="300">
                <a:solidFill>
                  <a:schemeClr val="lt1"/>
                </a:solidFill>
                <a:effectLst>
                  <a:glow rad="114300">
                    <a:srgbClr val="6ED5FF">
                      <a:alpha val="26000"/>
                    </a:srgbClr>
                  </a:glow>
                </a:effectLst>
                <a:cs typeface="+mn-ea"/>
              </a:defRPr>
            </a:lvl1pPr>
            <a:lvl2pPr marL="457189" defTabSz="914377"/>
            <a:lvl3pPr marL="914377" defTabSz="914377"/>
            <a:lvl4pPr marL="1371566" defTabSz="914377"/>
            <a:lvl5pPr marL="1828754" defTabSz="914377"/>
            <a:lvl6pPr marL="2285943" defTabSz="914377"/>
            <a:lvl7pPr marL="2743131" defTabSz="914377"/>
            <a:lvl8pPr marL="3200320" defTabSz="914377"/>
            <a:lvl9pPr marL="3657509" defTabSz="914377"/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225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14300">
                    <a:srgbClr val="6ED5FF">
                      <a:alpha val="26000"/>
                    </a:srgbClr>
                  </a:glow>
                </a:effectLst>
                <a:uLnTx/>
                <a:uFillTx/>
                <a:latin typeface="Mobitale Versalete"/>
                <a:ea typeface="微软雅黑"/>
              </a:rPr>
              <a:t>创新点</a:t>
            </a:r>
            <a:endParaRPr kumimoji="0" lang="en-US" altLang="zh-CN" sz="1800" b="1" i="0" u="none" strike="noStrike" kern="1200" cap="none" spc="225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14300">
                  <a:srgbClr val="6ED5FF">
                    <a:alpha val="26000"/>
                  </a:srgbClr>
                </a:glow>
              </a:effectLst>
              <a:uLnTx/>
              <a:uFillTx/>
              <a:latin typeface="Mobitale Versalete"/>
              <a:ea typeface="微软雅黑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132313D9-EC49-434F-A40E-19231F08B745}"/>
              </a:ext>
            </a:extLst>
          </p:cNvPr>
          <p:cNvSpPr txBox="1"/>
          <p:nvPr/>
        </p:nvSpPr>
        <p:spPr>
          <a:xfrm>
            <a:off x="3721533" y="4316591"/>
            <a:ext cx="2004075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77000">
                      <a:srgbClr val="71728F"/>
                    </a:gs>
                    <a:gs pos="52000">
                      <a:srgbClr val="E8EEF8"/>
                    </a:gs>
                    <a:gs pos="0">
                      <a:prstClr val="white"/>
                    </a:gs>
                    <a:gs pos="100000">
                      <a:srgbClr val="464569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Mobitale Versalete"/>
                <a:ea typeface="微软雅黑"/>
                <a:cs typeface="+mn-cs"/>
              </a:rPr>
              <a:t>Innovation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77000">
                    <a:srgbClr val="71728F"/>
                  </a:gs>
                  <a:gs pos="52000">
                    <a:srgbClr val="E8EEF8"/>
                  </a:gs>
                  <a:gs pos="0">
                    <a:prstClr val="white"/>
                  </a:gs>
                  <a:gs pos="100000">
                    <a:srgbClr val="464569"/>
                  </a:gs>
                </a:gsLst>
                <a:lin ang="5400000" scaled="1"/>
                <a:tileRect/>
              </a:gra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xmlns="" id="{92A92BC0-3D61-4489-B185-DB600DBA86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56275" y="5674888"/>
            <a:ext cx="16767727" cy="477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7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13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"/>
                            </p:stCondLst>
                            <p:childTnLst>
                              <p:par>
                                <p:cTn id="33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"/>
                            </p:stCondLst>
                            <p:childTnLst>
                              <p:par>
                                <p:cTn id="37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"/>
                            </p:stCondLst>
                            <p:childTnLst>
                              <p:par>
                                <p:cTn id="4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7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00"/>
                            </p:stCondLst>
                            <p:childTnLst>
                              <p:par>
                                <p:cTn id="48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00"/>
                            </p:stCondLst>
                            <p:childTnLst>
                              <p:par>
                                <p:cTn id="52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1" dur="100" fill="hold"/>
                                        <p:tgtEl>
                                          <p:spTgt spid="8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900"/>
                            </p:stCondLst>
                            <p:childTnLst>
                              <p:par>
                                <p:cTn id="6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2" grpId="1"/>
      <p:bldP spid="80" grpId="0" animBg="1"/>
      <p:bldP spid="81" grpId="0" animBg="1"/>
      <p:bldP spid="82" grpId="0"/>
      <p:bldP spid="82" grpId="1"/>
      <p:bldP spid="83" grpId="0" animBg="1"/>
      <p:bldP spid="85" grpId="0" animBg="1"/>
      <p:bldP spid="132" grpId="0"/>
      <p:bldP spid="132" grpId="1"/>
      <p:bldP spid="1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A873FCBA-FB32-4BAC-BCBB-E66E52F5DE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9D5F059-CEB8-42D5-B1FB-B6E74DDB0992}"/>
              </a:ext>
            </a:extLst>
          </p:cNvPr>
          <p:cNvSpPr/>
          <p:nvPr/>
        </p:nvSpPr>
        <p:spPr>
          <a:xfrm>
            <a:off x="1473243" y="1257822"/>
            <a:ext cx="1320538" cy="1294646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21594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8BDA64D5-8E17-4018-9FB0-F711F97DF503}"/>
              </a:ext>
            </a:extLst>
          </p:cNvPr>
          <p:cNvSpPr/>
          <p:nvPr/>
        </p:nvSpPr>
        <p:spPr>
          <a:xfrm>
            <a:off x="1569480" y="1320128"/>
            <a:ext cx="1128064" cy="117003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4F16C300-C480-428E-9005-D4AF749882FA}"/>
              </a:ext>
            </a:extLst>
          </p:cNvPr>
          <p:cNvSpPr/>
          <p:nvPr/>
        </p:nvSpPr>
        <p:spPr>
          <a:xfrm>
            <a:off x="1473243" y="3226638"/>
            <a:ext cx="1320538" cy="1294646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21594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9FF72CD4-E03B-49C0-8F09-A5D5881C6007}"/>
              </a:ext>
            </a:extLst>
          </p:cNvPr>
          <p:cNvSpPr/>
          <p:nvPr/>
        </p:nvSpPr>
        <p:spPr>
          <a:xfrm>
            <a:off x="1569480" y="3288944"/>
            <a:ext cx="1128064" cy="1170036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FB1B154D-88D3-4028-A2AB-B6BAD27B33BB}"/>
              </a:ext>
            </a:extLst>
          </p:cNvPr>
          <p:cNvSpPr/>
          <p:nvPr/>
        </p:nvSpPr>
        <p:spPr>
          <a:xfrm>
            <a:off x="5234647" y="1257822"/>
            <a:ext cx="1320538" cy="1294646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21594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1FBE83C8-4918-4630-945A-1A55FAB67A77}"/>
              </a:ext>
            </a:extLst>
          </p:cNvPr>
          <p:cNvSpPr/>
          <p:nvPr/>
        </p:nvSpPr>
        <p:spPr>
          <a:xfrm>
            <a:off x="5330884" y="1320128"/>
            <a:ext cx="1128064" cy="1170036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1BDF3C3E-96DB-4568-969D-8DAB71AD48B0}"/>
              </a:ext>
            </a:extLst>
          </p:cNvPr>
          <p:cNvSpPr/>
          <p:nvPr/>
        </p:nvSpPr>
        <p:spPr>
          <a:xfrm>
            <a:off x="5234647" y="3226638"/>
            <a:ext cx="1320538" cy="1294646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21594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AAFD3AA9-0C9F-4A51-8416-83E4E7B3EF15}"/>
              </a:ext>
            </a:extLst>
          </p:cNvPr>
          <p:cNvSpPr/>
          <p:nvPr/>
        </p:nvSpPr>
        <p:spPr>
          <a:xfrm>
            <a:off x="5330884" y="3288944"/>
            <a:ext cx="1128064" cy="1170036"/>
          </a:xfrm>
          <a:prstGeom prst="rect">
            <a:avLst/>
          </a:prstGeom>
          <a:blipFill>
            <a:blip r:embed="rId9"/>
            <a:stretch>
              <a:fillRect l="-4266" t="-5326" r="-4266" b="-3205"/>
            </a:stretch>
          </a:blipFill>
          <a:ln>
            <a:noFill/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TextBox 50">
            <a:extLst>
              <a:ext uri="{FF2B5EF4-FFF2-40B4-BE49-F238E27FC236}">
                <a16:creationId xmlns:a16="http://schemas.microsoft.com/office/drawing/2014/main" xmlns="" id="{699459BD-8BCE-481C-8405-C6F50E061149}"/>
              </a:ext>
            </a:extLst>
          </p:cNvPr>
          <p:cNvSpPr txBox="1"/>
          <p:nvPr/>
        </p:nvSpPr>
        <p:spPr>
          <a:xfrm>
            <a:off x="2974105" y="1257822"/>
            <a:ext cx="15391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代用名 </a:t>
            </a:r>
            <a:r>
              <a:rPr kumimoji="0" lang="en-US" altLang="zh-CN" sz="11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Name</a:t>
            </a:r>
            <a:endParaRPr kumimoji="0" lang="zh-CN" altLang="en-US" sz="1500" b="0" i="0" u="none" strike="noStrike" kern="20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88900">
                  <a:srgbClr val="5291C0">
                    <a:alpha val="38000"/>
                  </a:srgbClr>
                </a:glo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3F519684-3C45-43DE-B000-527CCC2980B1}"/>
              </a:ext>
            </a:extLst>
          </p:cNvPr>
          <p:cNvGrpSpPr/>
          <p:nvPr/>
        </p:nvGrpSpPr>
        <p:grpSpPr>
          <a:xfrm>
            <a:off x="2978062" y="1675969"/>
            <a:ext cx="1318622" cy="840558"/>
            <a:chOff x="2978062" y="1675969"/>
            <a:chExt cx="1318622" cy="840558"/>
          </a:xfrm>
        </p:grpSpPr>
        <p:sp>
          <p:nvSpPr>
            <p:cNvPr id="14" name="TextBox 38">
              <a:extLst>
                <a:ext uri="{FF2B5EF4-FFF2-40B4-BE49-F238E27FC236}">
                  <a16:creationId xmlns:a16="http://schemas.microsoft.com/office/drawing/2014/main" xmlns="" id="{7E9E7E3A-097D-4341-BA09-6441185CE2FE}"/>
                </a:ext>
              </a:extLst>
            </p:cNvPr>
            <p:cNvSpPr txBox="1"/>
            <p:nvPr/>
          </p:nvSpPr>
          <p:spPr>
            <a:xfrm>
              <a:off x="3058105" y="1675969"/>
              <a:ext cx="1238579" cy="5138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with buying and selling a product or service. 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6F688A8C-26CC-476E-A014-751666CE882F}"/>
                </a:ext>
              </a:extLst>
            </p:cNvPr>
            <p:cNvGrpSpPr/>
            <p:nvPr/>
          </p:nvGrpSpPr>
          <p:grpSpPr>
            <a:xfrm>
              <a:off x="2978062" y="2445713"/>
              <a:ext cx="1212835" cy="70814"/>
              <a:chOff x="2978062" y="2445713"/>
              <a:chExt cx="1212835" cy="70814"/>
            </a:xfrm>
          </p:grpSpPr>
          <p:cxnSp>
            <p:nvCxnSpPr>
              <p:cNvPr id="4" name="直接连接符 3">
                <a:extLst>
                  <a:ext uri="{FF2B5EF4-FFF2-40B4-BE49-F238E27FC236}">
                    <a16:creationId xmlns:a16="http://schemas.microsoft.com/office/drawing/2014/main" xmlns="" id="{12D629DB-67F8-4B4C-826A-7668849423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15924" y="2503345"/>
                <a:ext cx="574973" cy="1318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CF83A441-C06E-4FC3-9855-EF4479EEF709}"/>
                  </a:ext>
                </a:extLst>
              </p:cNvPr>
              <p:cNvSpPr/>
              <p:nvPr/>
            </p:nvSpPr>
            <p:spPr>
              <a:xfrm>
                <a:off x="2978062" y="2445713"/>
                <a:ext cx="641350" cy="70814"/>
              </a:xfrm>
              <a:prstGeom prst="rect">
                <a:avLst/>
              </a:prstGeom>
              <a:gradFill flip="none" rotWithShape="1">
                <a:gsLst>
                  <a:gs pos="76000">
                    <a:srgbClr val="6ED5FF">
                      <a:alpha val="5000"/>
                    </a:srgbClr>
                  </a:gs>
                  <a:gs pos="0">
                    <a:srgbClr val="6ED5FF">
                      <a:alpha val="30000"/>
                    </a:srgbClr>
                  </a:gs>
                  <a:gs pos="54000">
                    <a:srgbClr val="6ED5FF">
                      <a:alpha val="10000"/>
                    </a:srgbClr>
                  </a:gs>
                  <a:gs pos="90000">
                    <a:srgbClr val="6ED5FF">
                      <a:alpha val="1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gradFill>
                  <a:gsLst>
                    <a:gs pos="77000">
                      <a:srgbClr val="6ED5FF">
                        <a:alpha val="10000"/>
                      </a:srgbClr>
                    </a:gs>
                    <a:gs pos="10000">
                      <a:srgbClr val="6ED5FF"/>
                    </a:gs>
                    <a:gs pos="0">
                      <a:srgbClr val="9BE2FF"/>
                    </a:gs>
                    <a:gs pos="25000">
                      <a:srgbClr val="6ED5FF">
                        <a:alpha val="10000"/>
                      </a:srgbClr>
                    </a:gs>
                    <a:gs pos="88000">
                      <a:srgbClr val="6ED5FF">
                        <a:alpha val="60000"/>
                      </a:srgbClr>
                    </a:gs>
                  </a:gsLst>
                  <a:lin ang="18900000" scaled="0"/>
                </a:gradFill>
              </a:ln>
              <a:effectLst>
                <a:outerShdw blurRad="114300" dir="2100000" algn="tl" rotWithShape="0">
                  <a:srgbClr val="6ED5FF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rIns="1800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2" name="TextBox 50">
            <a:extLst>
              <a:ext uri="{FF2B5EF4-FFF2-40B4-BE49-F238E27FC236}">
                <a16:creationId xmlns:a16="http://schemas.microsoft.com/office/drawing/2014/main" xmlns="" id="{C29ECCAC-59F1-45B2-A2BA-38DC84A000F1}"/>
              </a:ext>
            </a:extLst>
          </p:cNvPr>
          <p:cNvSpPr txBox="1"/>
          <p:nvPr/>
        </p:nvSpPr>
        <p:spPr>
          <a:xfrm>
            <a:off x="6722207" y="1257822"/>
            <a:ext cx="15391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代用名 </a:t>
            </a:r>
            <a:r>
              <a:rPr kumimoji="0" lang="en-US" altLang="zh-CN" sz="11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Name</a:t>
            </a:r>
            <a:endParaRPr kumimoji="0" lang="zh-CN" altLang="en-US" sz="1500" b="0" i="0" u="none" strike="noStrike" kern="20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88900">
                  <a:srgbClr val="5291C0">
                    <a:alpha val="38000"/>
                  </a:srgbClr>
                </a:glo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1BDB7483-19AD-4527-9581-5E6DDCE59BDB}"/>
              </a:ext>
            </a:extLst>
          </p:cNvPr>
          <p:cNvGrpSpPr/>
          <p:nvPr/>
        </p:nvGrpSpPr>
        <p:grpSpPr>
          <a:xfrm>
            <a:off x="6765202" y="1675969"/>
            <a:ext cx="1279584" cy="840558"/>
            <a:chOff x="6765202" y="1675969"/>
            <a:chExt cx="1279584" cy="840558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40BC6EDF-972B-4C8A-976F-BD0D6F50FEEA}"/>
                </a:ext>
              </a:extLst>
            </p:cNvPr>
            <p:cNvCxnSpPr>
              <a:cxnSpLocks/>
            </p:cNvCxnSpPr>
            <p:nvPr/>
          </p:nvCxnSpPr>
          <p:spPr>
            <a:xfrm>
              <a:off x="7403064" y="2503345"/>
              <a:ext cx="574973" cy="131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F3117711-83FE-4FAA-A677-672D1781BFE9}"/>
                </a:ext>
              </a:extLst>
            </p:cNvPr>
            <p:cNvSpPr/>
            <p:nvPr/>
          </p:nvSpPr>
          <p:spPr>
            <a:xfrm>
              <a:off x="6765202" y="2445713"/>
              <a:ext cx="641350" cy="70814"/>
            </a:xfrm>
            <a:prstGeom prst="rect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gradFill>
                <a:gsLst>
                  <a:gs pos="77000">
                    <a:srgbClr val="6ED5FF">
                      <a:alpha val="10000"/>
                    </a:srgbClr>
                  </a:gs>
                  <a:gs pos="10000">
                    <a:srgbClr val="6ED5FF"/>
                  </a:gs>
                  <a:gs pos="0">
                    <a:srgbClr val="9BE2FF"/>
                  </a:gs>
                  <a:gs pos="25000">
                    <a:srgbClr val="6ED5FF">
                      <a:alpha val="10000"/>
                    </a:srgbClr>
                  </a:gs>
                  <a:gs pos="88000">
                    <a:srgbClr val="6ED5FF">
                      <a:alpha val="60000"/>
                    </a:srgbClr>
                  </a:gs>
                </a:gsLst>
                <a:lin ang="189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TextBox 38">
              <a:extLst>
                <a:ext uri="{FF2B5EF4-FFF2-40B4-BE49-F238E27FC236}">
                  <a16:creationId xmlns:a16="http://schemas.microsoft.com/office/drawing/2014/main" xmlns="" id="{21633A57-2F8A-40F9-82ED-0A5C1BFAA41F}"/>
                </a:ext>
              </a:extLst>
            </p:cNvPr>
            <p:cNvSpPr txBox="1"/>
            <p:nvPr/>
          </p:nvSpPr>
          <p:spPr>
            <a:xfrm>
              <a:off x="6806207" y="1675969"/>
              <a:ext cx="1238579" cy="5138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with buying and selling a product or service. 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6" name="TextBox 50">
            <a:extLst>
              <a:ext uri="{FF2B5EF4-FFF2-40B4-BE49-F238E27FC236}">
                <a16:creationId xmlns:a16="http://schemas.microsoft.com/office/drawing/2014/main" xmlns="" id="{903BB503-4E97-423E-90CC-181D8BDFCEA7}"/>
              </a:ext>
            </a:extLst>
          </p:cNvPr>
          <p:cNvSpPr txBox="1"/>
          <p:nvPr/>
        </p:nvSpPr>
        <p:spPr>
          <a:xfrm>
            <a:off x="6722207" y="3255481"/>
            <a:ext cx="15391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代用名 </a:t>
            </a:r>
            <a:r>
              <a:rPr kumimoji="0" lang="en-US" altLang="zh-CN" sz="11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Name</a:t>
            </a:r>
            <a:endParaRPr kumimoji="0" lang="zh-CN" altLang="en-US" sz="1500" b="0" i="0" u="none" strike="noStrike" kern="20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88900">
                  <a:srgbClr val="5291C0">
                    <a:alpha val="38000"/>
                  </a:srgbClr>
                </a:glo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D21E04E-B88C-4919-8A0E-A6BE9A2B241E}"/>
              </a:ext>
            </a:extLst>
          </p:cNvPr>
          <p:cNvGrpSpPr/>
          <p:nvPr/>
        </p:nvGrpSpPr>
        <p:grpSpPr>
          <a:xfrm>
            <a:off x="6765202" y="3673628"/>
            <a:ext cx="1279584" cy="840558"/>
            <a:chOff x="6765202" y="3673628"/>
            <a:chExt cx="1279584" cy="840558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A9C952E8-285C-42F1-84E0-F341AF62A693}"/>
                </a:ext>
              </a:extLst>
            </p:cNvPr>
            <p:cNvCxnSpPr>
              <a:cxnSpLocks/>
            </p:cNvCxnSpPr>
            <p:nvPr/>
          </p:nvCxnSpPr>
          <p:spPr>
            <a:xfrm>
              <a:off x="7403064" y="4501004"/>
              <a:ext cx="574973" cy="131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CA8A0B1F-19C7-4519-89DF-7AED7584A95E}"/>
                </a:ext>
              </a:extLst>
            </p:cNvPr>
            <p:cNvSpPr/>
            <p:nvPr/>
          </p:nvSpPr>
          <p:spPr>
            <a:xfrm>
              <a:off x="6765202" y="4443372"/>
              <a:ext cx="641350" cy="70814"/>
            </a:xfrm>
            <a:prstGeom prst="rect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gradFill>
                <a:gsLst>
                  <a:gs pos="77000">
                    <a:srgbClr val="6ED5FF">
                      <a:alpha val="10000"/>
                    </a:srgbClr>
                  </a:gs>
                  <a:gs pos="10000">
                    <a:srgbClr val="6ED5FF"/>
                  </a:gs>
                  <a:gs pos="0">
                    <a:srgbClr val="9BE2FF"/>
                  </a:gs>
                  <a:gs pos="25000">
                    <a:srgbClr val="6ED5FF">
                      <a:alpha val="10000"/>
                    </a:srgbClr>
                  </a:gs>
                  <a:gs pos="88000">
                    <a:srgbClr val="6ED5FF">
                      <a:alpha val="60000"/>
                    </a:srgbClr>
                  </a:gs>
                </a:gsLst>
                <a:lin ang="189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TextBox 38">
              <a:extLst>
                <a:ext uri="{FF2B5EF4-FFF2-40B4-BE49-F238E27FC236}">
                  <a16:creationId xmlns:a16="http://schemas.microsoft.com/office/drawing/2014/main" xmlns="" id="{E43A13DB-23F5-4B72-8321-E67B56555447}"/>
                </a:ext>
              </a:extLst>
            </p:cNvPr>
            <p:cNvSpPr txBox="1"/>
            <p:nvPr/>
          </p:nvSpPr>
          <p:spPr>
            <a:xfrm>
              <a:off x="6806207" y="3673628"/>
              <a:ext cx="1238579" cy="5138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with buying and selling a product or service. 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0" name="TextBox 50">
            <a:extLst>
              <a:ext uri="{FF2B5EF4-FFF2-40B4-BE49-F238E27FC236}">
                <a16:creationId xmlns:a16="http://schemas.microsoft.com/office/drawing/2014/main" xmlns="" id="{A9885739-597A-4522-BC36-830C1FE6793F}"/>
              </a:ext>
            </a:extLst>
          </p:cNvPr>
          <p:cNvSpPr txBox="1"/>
          <p:nvPr/>
        </p:nvSpPr>
        <p:spPr>
          <a:xfrm>
            <a:off x="3048722" y="3255481"/>
            <a:ext cx="15391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代用名 </a:t>
            </a:r>
            <a:r>
              <a:rPr kumimoji="0" lang="en-US" altLang="zh-CN" sz="1100" b="0" i="0" u="none" strike="noStrike" kern="20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88900">
                    <a:srgbClr val="5291C0">
                      <a:alpha val="38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Name</a:t>
            </a:r>
            <a:endParaRPr kumimoji="0" lang="zh-CN" altLang="en-US" sz="1500" b="0" i="0" u="none" strike="noStrike" kern="20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88900">
                  <a:srgbClr val="5291C0">
                    <a:alpha val="38000"/>
                  </a:srgbClr>
                </a:glo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C89639D-8176-49DE-A032-A130BEB1F6FA}"/>
              </a:ext>
            </a:extLst>
          </p:cNvPr>
          <p:cNvGrpSpPr/>
          <p:nvPr/>
        </p:nvGrpSpPr>
        <p:grpSpPr>
          <a:xfrm>
            <a:off x="3091717" y="3673628"/>
            <a:ext cx="1279584" cy="840558"/>
            <a:chOff x="3091717" y="3673628"/>
            <a:chExt cx="1279584" cy="840558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057A9101-22C7-4564-9C07-36C1E9ACDFDA}"/>
                </a:ext>
              </a:extLst>
            </p:cNvPr>
            <p:cNvCxnSpPr>
              <a:cxnSpLocks/>
            </p:cNvCxnSpPr>
            <p:nvPr/>
          </p:nvCxnSpPr>
          <p:spPr>
            <a:xfrm>
              <a:off x="3729579" y="4501004"/>
              <a:ext cx="574973" cy="131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87796590-6728-4AB8-BCE0-08EFB3BE7BB4}"/>
                </a:ext>
              </a:extLst>
            </p:cNvPr>
            <p:cNvSpPr/>
            <p:nvPr/>
          </p:nvSpPr>
          <p:spPr>
            <a:xfrm>
              <a:off x="3091717" y="4443372"/>
              <a:ext cx="641350" cy="70814"/>
            </a:xfrm>
            <a:prstGeom prst="rect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gradFill>
                <a:gsLst>
                  <a:gs pos="77000">
                    <a:srgbClr val="6ED5FF">
                      <a:alpha val="10000"/>
                    </a:srgbClr>
                  </a:gs>
                  <a:gs pos="10000">
                    <a:srgbClr val="6ED5FF"/>
                  </a:gs>
                  <a:gs pos="0">
                    <a:srgbClr val="9BE2FF"/>
                  </a:gs>
                  <a:gs pos="25000">
                    <a:srgbClr val="6ED5FF">
                      <a:alpha val="10000"/>
                    </a:srgbClr>
                  </a:gs>
                  <a:gs pos="88000">
                    <a:srgbClr val="6ED5FF">
                      <a:alpha val="60000"/>
                    </a:srgbClr>
                  </a:gs>
                </a:gsLst>
                <a:lin ang="189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rIns="1800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TextBox 38">
              <a:extLst>
                <a:ext uri="{FF2B5EF4-FFF2-40B4-BE49-F238E27FC236}">
                  <a16:creationId xmlns:a16="http://schemas.microsoft.com/office/drawing/2014/main" xmlns="" id="{4E78AEFB-E37B-4707-AFB1-E9188A3A52EF}"/>
                </a:ext>
              </a:extLst>
            </p:cNvPr>
            <p:cNvSpPr txBox="1"/>
            <p:nvPr/>
          </p:nvSpPr>
          <p:spPr>
            <a:xfrm>
              <a:off x="3132722" y="3673628"/>
              <a:ext cx="1238579" cy="5138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with buying and selling a product or service. 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CB485996-CA81-43DA-999C-A6FADF48A7CE}"/>
              </a:ext>
            </a:extLst>
          </p:cNvPr>
          <p:cNvSpPr/>
          <p:nvPr/>
        </p:nvSpPr>
        <p:spPr>
          <a:xfrm>
            <a:off x="3411078" y="307540"/>
            <a:ext cx="2594488" cy="432199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核心研发人员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DE1003FF-0F43-4C2C-B81E-2F6DFA53A00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9075" y="3909588"/>
            <a:ext cx="16767727" cy="477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95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"/>
                            </p:stCondLst>
                            <p:childTnLst>
                              <p:par>
                                <p:cTn id="2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00"/>
                            </p:stCondLst>
                            <p:childTnLst>
                              <p:par>
                                <p:cTn id="2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00"/>
                            </p:stCondLst>
                            <p:childTnLst>
                              <p:par>
                                <p:cTn id="33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300"/>
                            </p:stCondLst>
                            <p:childTnLst>
                              <p:par>
                                <p:cTn id="3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00"/>
                            </p:stCondLst>
                            <p:childTnLst>
                              <p:par>
                                <p:cTn id="4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600"/>
                            </p:stCondLst>
                            <p:childTnLst>
                              <p:par>
                                <p:cTn id="4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400"/>
                            </p:stCondLst>
                            <p:childTnLst>
                              <p:par>
                                <p:cTn id="5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200"/>
                            </p:stCondLst>
                            <p:childTnLst>
                              <p:par>
                                <p:cTn id="6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12" grpId="0"/>
      <p:bldP spid="22" grpId="0"/>
      <p:bldP spid="26" grpId="0"/>
      <p:bldP spid="30" grpId="0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855F9C44-8550-4633-A778-1C3D1B6DBA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6" name="ïSľîḍè">
            <a:extLst>
              <a:ext uri="{FF2B5EF4-FFF2-40B4-BE49-F238E27FC236}">
                <a16:creationId xmlns:a16="http://schemas.microsoft.com/office/drawing/2014/main" xmlns="" id="{2CDD55C4-870D-4C58-840B-20E161CD390F}"/>
              </a:ext>
            </a:extLst>
          </p:cNvPr>
          <p:cNvSpPr/>
          <p:nvPr/>
        </p:nvSpPr>
        <p:spPr>
          <a:xfrm>
            <a:off x="6459142" y="1569542"/>
            <a:ext cx="2101454" cy="2852439"/>
          </a:xfrm>
          <a:prstGeom prst="roundRect">
            <a:avLst>
              <a:gd name="adj" fmla="val 4969"/>
            </a:avLst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16" name="ïSľîḍè">
            <a:extLst>
              <a:ext uri="{FF2B5EF4-FFF2-40B4-BE49-F238E27FC236}">
                <a16:creationId xmlns:a16="http://schemas.microsoft.com/office/drawing/2014/main" xmlns="" id="{6F06E78B-D918-46CC-8ADE-79D0BE41CE4E}"/>
              </a:ext>
            </a:extLst>
          </p:cNvPr>
          <p:cNvSpPr/>
          <p:nvPr/>
        </p:nvSpPr>
        <p:spPr>
          <a:xfrm>
            <a:off x="1128117" y="1569542"/>
            <a:ext cx="2101454" cy="2852439"/>
          </a:xfrm>
          <a:prstGeom prst="roundRect">
            <a:avLst>
              <a:gd name="adj" fmla="val 4969"/>
            </a:avLst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E54DFBE-80D1-4457-8E1E-B9CC3D0BA2D0}"/>
              </a:ext>
            </a:extLst>
          </p:cNvPr>
          <p:cNvGrpSpPr/>
          <p:nvPr/>
        </p:nvGrpSpPr>
        <p:grpSpPr>
          <a:xfrm>
            <a:off x="1220986" y="1685776"/>
            <a:ext cx="1915715" cy="2600325"/>
            <a:chOff x="1220986" y="1685776"/>
            <a:chExt cx="1915715" cy="2600325"/>
          </a:xfrm>
        </p:grpSpPr>
        <p:sp>
          <p:nvSpPr>
            <p:cNvPr id="9" name="ïSľîḍè">
              <a:extLst>
                <a:ext uri="{FF2B5EF4-FFF2-40B4-BE49-F238E27FC236}">
                  <a16:creationId xmlns:a16="http://schemas.microsoft.com/office/drawing/2014/main" xmlns="" id="{1ACE8131-791B-41DF-8CA2-C5F32A923B24}"/>
                </a:ext>
              </a:extLst>
            </p:cNvPr>
            <p:cNvSpPr/>
            <p:nvPr/>
          </p:nvSpPr>
          <p:spPr>
            <a:xfrm>
              <a:off x="1220986" y="1685776"/>
              <a:ext cx="1915715" cy="2600325"/>
            </a:xfrm>
            <a:prstGeom prst="roundRect">
              <a:avLst>
                <a:gd name="adj" fmla="val 4969"/>
              </a:avLst>
            </a:prstGeom>
            <a:blipFill>
              <a:blip r:embed="rId6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bitale Versalete"/>
                <a:ea typeface="微软雅黑"/>
                <a:cs typeface="+mn-cs"/>
              </a:endParaRPr>
            </a:p>
          </p:txBody>
        </p:sp>
        <p:sp>
          <p:nvSpPr>
            <p:cNvPr id="13" name="星形: 十角 12">
              <a:extLst>
                <a:ext uri="{FF2B5EF4-FFF2-40B4-BE49-F238E27FC236}">
                  <a16:creationId xmlns:a16="http://schemas.microsoft.com/office/drawing/2014/main" xmlns="" id="{38AF61BC-2318-4D20-B2B0-25622648B275}"/>
                </a:ext>
              </a:extLst>
            </p:cNvPr>
            <p:cNvSpPr/>
            <p:nvPr/>
          </p:nvSpPr>
          <p:spPr bwMode="auto">
            <a:xfrm>
              <a:off x="1781771" y="2738438"/>
              <a:ext cx="808435" cy="752475"/>
            </a:xfrm>
            <a:prstGeom prst="star10">
              <a:avLst/>
            </a:prstGeom>
            <a:solidFill>
              <a:schemeClr val="accent1">
                <a:alpha val="66000"/>
              </a:schemeClr>
            </a:solidFill>
            <a:ln w="9525" cap="flat" cmpd="sng" algn="ctr">
              <a:solidFill>
                <a:schemeClr val="accent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wis721 BlkCn BT" panose="020B0806030502040204" pitchFamily="34" charset="0"/>
                  <a:ea typeface="DFGothic-EB" panose="02010609010101010101" pitchFamily="1" charset="-128"/>
                  <a:cs typeface="+mn-cs"/>
                </a:rPr>
                <a:t>5</a:t>
              </a:r>
              <a:endPara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wis721 BlkCn BT" panose="020B0806030502040204" pitchFamily="34" charset="0"/>
                <a:ea typeface="DFGothic-EB" panose="02010609010101010101" pitchFamily="1" charset="-128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293420C-2489-4949-A341-0A0C737C1B03}"/>
              </a:ext>
            </a:extLst>
          </p:cNvPr>
          <p:cNvGrpSpPr/>
          <p:nvPr/>
        </p:nvGrpSpPr>
        <p:grpSpPr>
          <a:xfrm>
            <a:off x="6538318" y="1635919"/>
            <a:ext cx="1915715" cy="2600325"/>
            <a:chOff x="6538318" y="1635919"/>
            <a:chExt cx="1915715" cy="2600325"/>
          </a:xfrm>
        </p:grpSpPr>
        <p:sp>
          <p:nvSpPr>
            <p:cNvPr id="8" name="íŝḷïḓe">
              <a:extLst>
                <a:ext uri="{FF2B5EF4-FFF2-40B4-BE49-F238E27FC236}">
                  <a16:creationId xmlns:a16="http://schemas.microsoft.com/office/drawing/2014/main" xmlns="" id="{CCEC63FC-267B-4699-869C-7B0C63180F6C}"/>
                </a:ext>
              </a:extLst>
            </p:cNvPr>
            <p:cNvSpPr/>
            <p:nvPr/>
          </p:nvSpPr>
          <p:spPr>
            <a:xfrm>
              <a:off x="6538318" y="1635919"/>
              <a:ext cx="1915715" cy="2600325"/>
            </a:xfrm>
            <a:prstGeom prst="roundRect">
              <a:avLst>
                <a:gd name="adj" fmla="val 5678"/>
              </a:avLst>
            </a:prstGeom>
            <a:blipFill>
              <a:blip r:embed="rId7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bitale Versalete"/>
                <a:ea typeface="微软雅黑"/>
                <a:cs typeface="+mn-cs"/>
              </a:endParaRPr>
            </a:p>
          </p:txBody>
        </p:sp>
        <p:sp>
          <p:nvSpPr>
            <p:cNvPr id="15" name="星形: 十角 14">
              <a:extLst>
                <a:ext uri="{FF2B5EF4-FFF2-40B4-BE49-F238E27FC236}">
                  <a16:creationId xmlns:a16="http://schemas.microsoft.com/office/drawing/2014/main" xmlns="" id="{1AC74893-E276-437E-8121-264C541B313D}"/>
                </a:ext>
              </a:extLst>
            </p:cNvPr>
            <p:cNvSpPr/>
            <p:nvPr/>
          </p:nvSpPr>
          <p:spPr bwMode="auto">
            <a:xfrm>
              <a:off x="7088387" y="2765822"/>
              <a:ext cx="807244" cy="752475"/>
            </a:xfrm>
            <a:prstGeom prst="star10">
              <a:avLst/>
            </a:prstGeom>
            <a:solidFill>
              <a:srgbClr val="0070C0">
                <a:alpha val="66000"/>
              </a:srgbClr>
            </a:solidFill>
            <a:ln w="9525" cap="rnd" cmpd="sng" algn="ctr">
              <a:solidFill>
                <a:schemeClr val="accent5">
                  <a:lumMod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wis721 BlkCn BT" panose="020B0806030502040204" pitchFamily="34" charset="0"/>
                  <a:ea typeface="DFGothic-EB" panose="02010609010101010101" pitchFamily="1" charset="-128"/>
                  <a:cs typeface="+mn-cs"/>
                </a:rPr>
                <a:t>5</a:t>
              </a:r>
              <a:endPara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wis721 BlkCn BT" panose="020B0806030502040204" pitchFamily="34" charset="0"/>
                <a:ea typeface="DFGothic-EB" panose="02010609010101010101" pitchFamily="1" charset="-128"/>
                <a:cs typeface="+mn-cs"/>
              </a:endParaRPr>
            </a:p>
          </p:txBody>
        </p:sp>
      </p:grpSp>
      <p:sp>
        <p:nvSpPr>
          <p:cNvPr id="21" name="任意多边形 31">
            <a:extLst>
              <a:ext uri="{FF2B5EF4-FFF2-40B4-BE49-F238E27FC236}">
                <a16:creationId xmlns:a16="http://schemas.microsoft.com/office/drawing/2014/main" xmlns="" id="{23007AA3-F08A-4A01-AAEA-05C12F9BEFB6}"/>
              </a:ext>
            </a:extLst>
          </p:cNvPr>
          <p:cNvSpPr/>
          <p:nvPr/>
        </p:nvSpPr>
        <p:spPr>
          <a:xfrm>
            <a:off x="1488280" y="756349"/>
            <a:ext cx="1381126" cy="739814"/>
          </a:xfrm>
          <a:custGeom>
            <a:avLst/>
            <a:gdLst>
              <a:gd name="connsiteX0" fmla="*/ 2073896 w 4510946"/>
              <a:gd name="connsiteY0" fmla="*/ 34 h 2416333"/>
              <a:gd name="connsiteX1" fmla="*/ 3053115 w 4510946"/>
              <a:gd name="connsiteY1" fmla="*/ 668953 h 2416333"/>
              <a:gd name="connsiteX2" fmla="*/ 3952689 w 4510946"/>
              <a:gd name="connsiteY2" fmla="*/ 617083 h 2416333"/>
              <a:gd name="connsiteX3" fmla="*/ 4328051 w 4510946"/>
              <a:gd name="connsiteY3" fmla="*/ 2062967 h 2416333"/>
              <a:gd name="connsiteX4" fmla="*/ 3629101 w 4510946"/>
              <a:gd name="connsiteY4" fmla="*/ 2416333 h 2416333"/>
              <a:gd name="connsiteX5" fmla="*/ 697397 w 4510946"/>
              <a:gd name="connsiteY5" fmla="*/ 2416333 h 2416333"/>
              <a:gd name="connsiteX6" fmla="*/ 56693 w 4510946"/>
              <a:gd name="connsiteY6" fmla="*/ 1443765 h 2416333"/>
              <a:gd name="connsiteX7" fmla="*/ 752407 w 4510946"/>
              <a:gd name="connsiteY7" fmla="*/ 1015836 h 2416333"/>
              <a:gd name="connsiteX8" fmla="*/ 1137476 w 4510946"/>
              <a:gd name="connsiteY8" fmla="*/ 762968 h 2416333"/>
              <a:gd name="connsiteX9" fmla="*/ 1878492 w 4510946"/>
              <a:gd name="connsiteY9" fmla="*/ 20574 h 2416333"/>
              <a:gd name="connsiteX10" fmla="*/ 2073896 w 4510946"/>
              <a:gd name="connsiteY10" fmla="*/ 34 h 241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10946" h="2416333">
                <a:moveTo>
                  <a:pt x="2073896" y="34"/>
                </a:moveTo>
                <a:cubicBezTo>
                  <a:pt x="2513028" y="-3689"/>
                  <a:pt x="2835099" y="291678"/>
                  <a:pt x="3053115" y="668953"/>
                </a:cubicBezTo>
                <a:cubicBezTo>
                  <a:pt x="3053115" y="668953"/>
                  <a:pt x="3496430" y="399876"/>
                  <a:pt x="3952689" y="617083"/>
                </a:cubicBezTo>
                <a:cubicBezTo>
                  <a:pt x="4506024" y="873192"/>
                  <a:pt x="4680761" y="1576683"/>
                  <a:pt x="4328051" y="2062967"/>
                </a:cubicBezTo>
                <a:cubicBezTo>
                  <a:pt x="4185672" y="2257480"/>
                  <a:pt x="3985048" y="2413091"/>
                  <a:pt x="3629101" y="2416333"/>
                </a:cubicBezTo>
                <a:cubicBezTo>
                  <a:pt x="697397" y="2416333"/>
                  <a:pt x="697397" y="2416333"/>
                  <a:pt x="697397" y="2416333"/>
                </a:cubicBezTo>
                <a:cubicBezTo>
                  <a:pt x="189364" y="2416333"/>
                  <a:pt x="-137459" y="1923566"/>
                  <a:pt x="56693" y="1443765"/>
                </a:cubicBezTo>
                <a:cubicBezTo>
                  <a:pt x="189364" y="1129302"/>
                  <a:pt x="522660" y="986659"/>
                  <a:pt x="752407" y="1015836"/>
                </a:cubicBezTo>
                <a:cubicBezTo>
                  <a:pt x="752407" y="1015836"/>
                  <a:pt x="855955" y="863467"/>
                  <a:pt x="1137476" y="762968"/>
                </a:cubicBezTo>
                <a:cubicBezTo>
                  <a:pt x="1195722" y="383666"/>
                  <a:pt x="1512838" y="91896"/>
                  <a:pt x="1878492" y="20574"/>
                </a:cubicBezTo>
                <a:cubicBezTo>
                  <a:pt x="1946041" y="7202"/>
                  <a:pt x="2011163" y="566"/>
                  <a:pt x="2073896" y="34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+mn-ea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ea"/>
              </a:rPr>
              <a:t>专业技术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+mn-ea"/>
            </a:endParaRPr>
          </a:p>
        </p:txBody>
      </p:sp>
      <p:sp>
        <p:nvSpPr>
          <p:cNvPr id="22" name="ïSľîḍè">
            <a:extLst>
              <a:ext uri="{FF2B5EF4-FFF2-40B4-BE49-F238E27FC236}">
                <a16:creationId xmlns:a16="http://schemas.microsoft.com/office/drawing/2014/main" xmlns="" id="{31EB7D01-04CE-43F1-8B5B-2CF127895A6E}"/>
              </a:ext>
            </a:extLst>
          </p:cNvPr>
          <p:cNvSpPr/>
          <p:nvPr/>
        </p:nvSpPr>
        <p:spPr>
          <a:xfrm>
            <a:off x="3810595" y="1569542"/>
            <a:ext cx="2101454" cy="2852439"/>
          </a:xfrm>
          <a:prstGeom prst="roundRect">
            <a:avLst>
              <a:gd name="adj" fmla="val 4969"/>
            </a:avLst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bitale Versalete"/>
              <a:ea typeface="微软雅黑"/>
              <a:cs typeface="+mn-cs"/>
            </a:endParaRPr>
          </a:p>
        </p:txBody>
      </p:sp>
      <p:sp>
        <p:nvSpPr>
          <p:cNvPr id="24" name="任意多边形 31">
            <a:extLst>
              <a:ext uri="{FF2B5EF4-FFF2-40B4-BE49-F238E27FC236}">
                <a16:creationId xmlns:a16="http://schemas.microsoft.com/office/drawing/2014/main" xmlns="" id="{9297687A-964D-48C5-86E4-D1700A87B122}"/>
              </a:ext>
            </a:extLst>
          </p:cNvPr>
          <p:cNvSpPr/>
          <p:nvPr/>
        </p:nvSpPr>
        <p:spPr>
          <a:xfrm>
            <a:off x="4153495" y="756349"/>
            <a:ext cx="1381126" cy="739814"/>
          </a:xfrm>
          <a:custGeom>
            <a:avLst/>
            <a:gdLst>
              <a:gd name="connsiteX0" fmla="*/ 2073896 w 4510946"/>
              <a:gd name="connsiteY0" fmla="*/ 34 h 2416333"/>
              <a:gd name="connsiteX1" fmla="*/ 3053115 w 4510946"/>
              <a:gd name="connsiteY1" fmla="*/ 668953 h 2416333"/>
              <a:gd name="connsiteX2" fmla="*/ 3952689 w 4510946"/>
              <a:gd name="connsiteY2" fmla="*/ 617083 h 2416333"/>
              <a:gd name="connsiteX3" fmla="*/ 4328051 w 4510946"/>
              <a:gd name="connsiteY3" fmla="*/ 2062967 h 2416333"/>
              <a:gd name="connsiteX4" fmla="*/ 3629101 w 4510946"/>
              <a:gd name="connsiteY4" fmla="*/ 2416333 h 2416333"/>
              <a:gd name="connsiteX5" fmla="*/ 697397 w 4510946"/>
              <a:gd name="connsiteY5" fmla="*/ 2416333 h 2416333"/>
              <a:gd name="connsiteX6" fmla="*/ 56693 w 4510946"/>
              <a:gd name="connsiteY6" fmla="*/ 1443765 h 2416333"/>
              <a:gd name="connsiteX7" fmla="*/ 752407 w 4510946"/>
              <a:gd name="connsiteY7" fmla="*/ 1015836 h 2416333"/>
              <a:gd name="connsiteX8" fmla="*/ 1137476 w 4510946"/>
              <a:gd name="connsiteY8" fmla="*/ 762968 h 2416333"/>
              <a:gd name="connsiteX9" fmla="*/ 1878492 w 4510946"/>
              <a:gd name="connsiteY9" fmla="*/ 20574 h 2416333"/>
              <a:gd name="connsiteX10" fmla="*/ 2073896 w 4510946"/>
              <a:gd name="connsiteY10" fmla="*/ 34 h 241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10946" h="2416333">
                <a:moveTo>
                  <a:pt x="2073896" y="34"/>
                </a:moveTo>
                <a:cubicBezTo>
                  <a:pt x="2513028" y="-3689"/>
                  <a:pt x="2835099" y="291678"/>
                  <a:pt x="3053115" y="668953"/>
                </a:cubicBezTo>
                <a:cubicBezTo>
                  <a:pt x="3053115" y="668953"/>
                  <a:pt x="3496430" y="399876"/>
                  <a:pt x="3952689" y="617083"/>
                </a:cubicBezTo>
                <a:cubicBezTo>
                  <a:pt x="4506024" y="873192"/>
                  <a:pt x="4680761" y="1576683"/>
                  <a:pt x="4328051" y="2062967"/>
                </a:cubicBezTo>
                <a:cubicBezTo>
                  <a:pt x="4185672" y="2257480"/>
                  <a:pt x="3985048" y="2413091"/>
                  <a:pt x="3629101" y="2416333"/>
                </a:cubicBezTo>
                <a:cubicBezTo>
                  <a:pt x="697397" y="2416333"/>
                  <a:pt x="697397" y="2416333"/>
                  <a:pt x="697397" y="2416333"/>
                </a:cubicBezTo>
                <a:cubicBezTo>
                  <a:pt x="189364" y="2416333"/>
                  <a:pt x="-137459" y="1923566"/>
                  <a:pt x="56693" y="1443765"/>
                </a:cubicBezTo>
                <a:cubicBezTo>
                  <a:pt x="189364" y="1129302"/>
                  <a:pt x="522660" y="986659"/>
                  <a:pt x="752407" y="1015836"/>
                </a:cubicBezTo>
                <a:cubicBezTo>
                  <a:pt x="752407" y="1015836"/>
                  <a:pt x="855955" y="863467"/>
                  <a:pt x="1137476" y="762968"/>
                </a:cubicBezTo>
                <a:cubicBezTo>
                  <a:pt x="1195722" y="383666"/>
                  <a:pt x="1512838" y="91896"/>
                  <a:pt x="1878492" y="20574"/>
                </a:cubicBezTo>
                <a:cubicBezTo>
                  <a:pt x="1946041" y="7202"/>
                  <a:pt x="2011163" y="566"/>
                  <a:pt x="2073896" y="34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+mn-ea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ea"/>
              </a:rPr>
              <a:t>软件著作权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+mn-ea"/>
            </a:endParaRPr>
          </a:p>
        </p:txBody>
      </p:sp>
      <p:sp>
        <p:nvSpPr>
          <p:cNvPr id="25" name="任意多边形 31">
            <a:extLst>
              <a:ext uri="{FF2B5EF4-FFF2-40B4-BE49-F238E27FC236}">
                <a16:creationId xmlns:a16="http://schemas.microsoft.com/office/drawing/2014/main" xmlns="" id="{D2C51E86-4B78-4D80-BA44-1CFB6BF4394B}"/>
              </a:ext>
            </a:extLst>
          </p:cNvPr>
          <p:cNvSpPr/>
          <p:nvPr/>
        </p:nvSpPr>
        <p:spPr>
          <a:xfrm>
            <a:off x="6801446" y="756349"/>
            <a:ext cx="1381126" cy="739814"/>
          </a:xfrm>
          <a:custGeom>
            <a:avLst/>
            <a:gdLst>
              <a:gd name="connsiteX0" fmla="*/ 2073896 w 4510946"/>
              <a:gd name="connsiteY0" fmla="*/ 34 h 2416333"/>
              <a:gd name="connsiteX1" fmla="*/ 3053115 w 4510946"/>
              <a:gd name="connsiteY1" fmla="*/ 668953 h 2416333"/>
              <a:gd name="connsiteX2" fmla="*/ 3952689 w 4510946"/>
              <a:gd name="connsiteY2" fmla="*/ 617083 h 2416333"/>
              <a:gd name="connsiteX3" fmla="*/ 4328051 w 4510946"/>
              <a:gd name="connsiteY3" fmla="*/ 2062967 h 2416333"/>
              <a:gd name="connsiteX4" fmla="*/ 3629101 w 4510946"/>
              <a:gd name="connsiteY4" fmla="*/ 2416333 h 2416333"/>
              <a:gd name="connsiteX5" fmla="*/ 697397 w 4510946"/>
              <a:gd name="connsiteY5" fmla="*/ 2416333 h 2416333"/>
              <a:gd name="connsiteX6" fmla="*/ 56693 w 4510946"/>
              <a:gd name="connsiteY6" fmla="*/ 1443765 h 2416333"/>
              <a:gd name="connsiteX7" fmla="*/ 752407 w 4510946"/>
              <a:gd name="connsiteY7" fmla="*/ 1015836 h 2416333"/>
              <a:gd name="connsiteX8" fmla="*/ 1137476 w 4510946"/>
              <a:gd name="connsiteY8" fmla="*/ 762968 h 2416333"/>
              <a:gd name="connsiteX9" fmla="*/ 1878492 w 4510946"/>
              <a:gd name="connsiteY9" fmla="*/ 20574 h 2416333"/>
              <a:gd name="connsiteX10" fmla="*/ 2073896 w 4510946"/>
              <a:gd name="connsiteY10" fmla="*/ 34 h 241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10946" h="2416333">
                <a:moveTo>
                  <a:pt x="2073896" y="34"/>
                </a:moveTo>
                <a:cubicBezTo>
                  <a:pt x="2513028" y="-3689"/>
                  <a:pt x="2835099" y="291678"/>
                  <a:pt x="3053115" y="668953"/>
                </a:cubicBezTo>
                <a:cubicBezTo>
                  <a:pt x="3053115" y="668953"/>
                  <a:pt x="3496430" y="399876"/>
                  <a:pt x="3952689" y="617083"/>
                </a:cubicBezTo>
                <a:cubicBezTo>
                  <a:pt x="4506024" y="873192"/>
                  <a:pt x="4680761" y="1576683"/>
                  <a:pt x="4328051" y="2062967"/>
                </a:cubicBezTo>
                <a:cubicBezTo>
                  <a:pt x="4185672" y="2257480"/>
                  <a:pt x="3985048" y="2413091"/>
                  <a:pt x="3629101" y="2416333"/>
                </a:cubicBezTo>
                <a:cubicBezTo>
                  <a:pt x="697397" y="2416333"/>
                  <a:pt x="697397" y="2416333"/>
                  <a:pt x="697397" y="2416333"/>
                </a:cubicBezTo>
                <a:cubicBezTo>
                  <a:pt x="189364" y="2416333"/>
                  <a:pt x="-137459" y="1923566"/>
                  <a:pt x="56693" y="1443765"/>
                </a:cubicBezTo>
                <a:cubicBezTo>
                  <a:pt x="189364" y="1129302"/>
                  <a:pt x="522660" y="986659"/>
                  <a:pt x="752407" y="1015836"/>
                </a:cubicBezTo>
                <a:cubicBezTo>
                  <a:pt x="752407" y="1015836"/>
                  <a:pt x="855955" y="863467"/>
                  <a:pt x="1137476" y="762968"/>
                </a:cubicBezTo>
                <a:cubicBezTo>
                  <a:pt x="1195722" y="383666"/>
                  <a:pt x="1512838" y="91896"/>
                  <a:pt x="1878492" y="20574"/>
                </a:cubicBezTo>
                <a:cubicBezTo>
                  <a:pt x="1946041" y="7202"/>
                  <a:pt x="2011163" y="566"/>
                  <a:pt x="2073896" y="34"/>
                </a:cubicBezTo>
                <a:close/>
              </a:path>
            </a:pathLst>
          </a:cu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9050">
            <a:gradFill>
              <a:gsLst>
                <a:gs pos="77000">
                  <a:srgbClr val="6ED5FF">
                    <a:alpha val="10000"/>
                  </a:srgbClr>
                </a:gs>
                <a:gs pos="10000">
                  <a:srgbClr val="6ED5FF"/>
                </a:gs>
                <a:gs pos="0">
                  <a:srgbClr val="9BE2FF"/>
                </a:gs>
                <a:gs pos="25000">
                  <a:srgbClr val="6ED5FF">
                    <a:alpha val="10000"/>
                  </a:srgbClr>
                </a:gs>
                <a:gs pos="88000">
                  <a:srgbClr val="6ED5FF">
                    <a:alpha val="60000"/>
                  </a:srgbClr>
                </a:gs>
              </a:gsLst>
              <a:lin ang="18900000" scaled="0"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+mn-ea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+mn-ea"/>
              </a:rPr>
              <a:t>注册商标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C1E36A4-6ED4-455D-BFCC-107BCA77159E}"/>
              </a:ext>
            </a:extLst>
          </p:cNvPr>
          <p:cNvGrpSpPr/>
          <p:nvPr/>
        </p:nvGrpSpPr>
        <p:grpSpPr>
          <a:xfrm>
            <a:off x="3926682" y="1635919"/>
            <a:ext cx="1914525" cy="2600325"/>
            <a:chOff x="3926682" y="1635919"/>
            <a:chExt cx="1914525" cy="2600325"/>
          </a:xfrm>
        </p:grpSpPr>
        <p:sp>
          <p:nvSpPr>
            <p:cNvPr id="7" name="iš1îḑè">
              <a:extLst>
                <a:ext uri="{FF2B5EF4-FFF2-40B4-BE49-F238E27FC236}">
                  <a16:creationId xmlns:a16="http://schemas.microsoft.com/office/drawing/2014/main" xmlns="" id="{55CB396E-4C82-45B3-B7EB-8A77C733E3CA}"/>
                </a:ext>
              </a:extLst>
            </p:cNvPr>
            <p:cNvSpPr/>
            <p:nvPr/>
          </p:nvSpPr>
          <p:spPr>
            <a:xfrm>
              <a:off x="3926682" y="1635919"/>
              <a:ext cx="1914525" cy="2600325"/>
            </a:xfrm>
            <a:prstGeom prst="roundRect">
              <a:avLst>
                <a:gd name="adj" fmla="val 5323"/>
              </a:avLst>
            </a:prstGeom>
            <a:blipFill>
              <a:blip r:embed="rId8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bitale Versalete"/>
                <a:ea typeface="微软雅黑"/>
                <a:cs typeface="+mn-cs"/>
              </a:endParaRPr>
            </a:p>
          </p:txBody>
        </p:sp>
        <p:sp>
          <p:nvSpPr>
            <p:cNvPr id="14" name="星形: 十角 13">
              <a:extLst>
                <a:ext uri="{FF2B5EF4-FFF2-40B4-BE49-F238E27FC236}">
                  <a16:creationId xmlns:a16="http://schemas.microsoft.com/office/drawing/2014/main" xmlns="" id="{0B24186C-CE24-4CFB-BF90-7A01F72A1B57}"/>
                </a:ext>
              </a:extLst>
            </p:cNvPr>
            <p:cNvSpPr/>
            <p:nvPr/>
          </p:nvSpPr>
          <p:spPr bwMode="auto">
            <a:xfrm>
              <a:off x="4476154" y="2762250"/>
              <a:ext cx="956905" cy="752475"/>
            </a:xfrm>
            <a:prstGeom prst="star10">
              <a:avLst/>
            </a:prstGeom>
            <a:solidFill>
              <a:schemeClr val="accent2">
                <a:alpha val="66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wis721 BlkCn BT" panose="020B0806030502040204" pitchFamily="34" charset="0"/>
                  <a:ea typeface="DFGothic-EB" panose="02010609010101010101" pitchFamily="1" charset="-128"/>
                  <a:cs typeface="+mn-cs"/>
                </a:rPr>
                <a:t>23</a:t>
              </a:r>
              <a:endPara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wis721 BlkCn BT" panose="020B0806030502040204" pitchFamily="34" charset="0"/>
                <a:ea typeface="DFGothic-EB" panose="02010609010101010101" pitchFamily="1" charset="-128"/>
                <a:cs typeface="+mn-cs"/>
              </a:endParaRP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552B7E16-7067-4388-A96A-ED947CD40EB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9075" y="3909588"/>
            <a:ext cx="16767727" cy="477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00"/>
                            </p:stCondLst>
                            <p:childTnLst>
                              <p:par>
                                <p:cTn id="3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ansmiss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900"/>
                            </p:stCondLst>
                            <p:childTnLst>
                              <p:par>
                                <p:cTn id="37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6" grpId="0" animBg="1"/>
      <p:bldP spid="21" grpId="0" animBg="1"/>
      <p:bldP spid="22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CFCC11AE-F7CA-42CB-B69F-0A45B74C1C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9144000" cy="5138928"/>
          </a:xfrm>
          <a:prstGeom prst="rect">
            <a:avLst/>
          </a:prstGeom>
        </p:spPr>
      </p:pic>
      <p:cxnSp>
        <p:nvCxnSpPr>
          <p:cNvPr id="54" name="直线连接符 53"/>
          <p:cNvCxnSpPr>
            <a:cxnSpLocks/>
          </p:cNvCxnSpPr>
          <p:nvPr/>
        </p:nvCxnSpPr>
        <p:spPr>
          <a:xfrm flipH="1">
            <a:off x="2286279" y="2320433"/>
            <a:ext cx="1520740" cy="0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线连接符 56"/>
          <p:cNvCxnSpPr/>
          <p:nvPr/>
        </p:nvCxnSpPr>
        <p:spPr>
          <a:xfrm flipV="1">
            <a:off x="3804692" y="2310927"/>
            <a:ext cx="0" cy="1970477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线连接符 63"/>
          <p:cNvCxnSpPr>
            <a:cxnSpLocks/>
          </p:cNvCxnSpPr>
          <p:nvPr/>
        </p:nvCxnSpPr>
        <p:spPr>
          <a:xfrm>
            <a:off x="5639814" y="2315671"/>
            <a:ext cx="1525345" cy="4762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线连接符 64"/>
          <p:cNvCxnSpPr/>
          <p:nvPr/>
        </p:nvCxnSpPr>
        <p:spPr>
          <a:xfrm flipH="1" flipV="1">
            <a:off x="5642139" y="2310927"/>
            <a:ext cx="0" cy="1970477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线连接符 66"/>
          <p:cNvCxnSpPr>
            <a:cxnSpLocks/>
          </p:cNvCxnSpPr>
          <p:nvPr/>
        </p:nvCxnSpPr>
        <p:spPr>
          <a:xfrm>
            <a:off x="3807019" y="3309672"/>
            <a:ext cx="1838499" cy="0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线连接符 80"/>
          <p:cNvCxnSpPr>
            <a:endCxn id="40" idx="3"/>
          </p:cNvCxnSpPr>
          <p:nvPr/>
        </p:nvCxnSpPr>
        <p:spPr>
          <a:xfrm flipH="1">
            <a:off x="2014091" y="1705085"/>
            <a:ext cx="276950" cy="6447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线连接符 81"/>
          <p:cNvCxnSpPr/>
          <p:nvPr/>
        </p:nvCxnSpPr>
        <p:spPr>
          <a:xfrm flipV="1">
            <a:off x="2283953" y="1695579"/>
            <a:ext cx="0" cy="1118692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线连接符 82"/>
          <p:cNvCxnSpPr>
            <a:endCxn id="49" idx="3"/>
          </p:cNvCxnSpPr>
          <p:nvPr/>
        </p:nvCxnSpPr>
        <p:spPr>
          <a:xfrm flipH="1">
            <a:off x="2007426" y="2822315"/>
            <a:ext cx="285043" cy="0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线连接符 92"/>
          <p:cNvCxnSpPr>
            <a:cxnSpLocks/>
          </p:cNvCxnSpPr>
          <p:nvPr/>
        </p:nvCxnSpPr>
        <p:spPr>
          <a:xfrm flipH="1">
            <a:off x="2014092" y="4279427"/>
            <a:ext cx="1787222" cy="0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线连接符 101"/>
          <p:cNvCxnSpPr>
            <a:cxnSpLocks/>
          </p:cNvCxnSpPr>
          <p:nvPr/>
        </p:nvCxnSpPr>
        <p:spPr>
          <a:xfrm flipH="1" flipV="1">
            <a:off x="5656208" y="4279722"/>
            <a:ext cx="1776532" cy="1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线连接符 104"/>
          <p:cNvCxnSpPr>
            <a:cxnSpLocks/>
          </p:cNvCxnSpPr>
          <p:nvPr/>
        </p:nvCxnSpPr>
        <p:spPr>
          <a:xfrm>
            <a:off x="7158071" y="1728416"/>
            <a:ext cx="274668" cy="6447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线连接符 105"/>
          <p:cNvCxnSpPr/>
          <p:nvPr/>
        </p:nvCxnSpPr>
        <p:spPr>
          <a:xfrm flipH="1" flipV="1">
            <a:off x="7165159" y="1734863"/>
            <a:ext cx="0" cy="1118692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线连接符 106"/>
          <p:cNvCxnSpPr>
            <a:cxnSpLocks/>
          </p:cNvCxnSpPr>
          <p:nvPr/>
        </p:nvCxnSpPr>
        <p:spPr>
          <a:xfrm flipV="1">
            <a:off x="7156643" y="2860757"/>
            <a:ext cx="276096" cy="842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50800">
              <a:srgbClr val="5291C0">
                <a:alpha val="28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282A2628-ABE0-4F47-A08B-3D860A514E5D}"/>
              </a:ext>
            </a:extLst>
          </p:cNvPr>
          <p:cNvSpPr/>
          <p:nvPr/>
        </p:nvSpPr>
        <p:spPr>
          <a:xfrm>
            <a:off x="3575855" y="297762"/>
            <a:ext cx="2594488" cy="432199"/>
          </a:xfrm>
          <a:prstGeom prst="rect">
            <a:avLst/>
          </a:prstGeom>
          <a:gradFill flip="none" rotWithShape="1">
            <a:gsLst>
              <a:gs pos="76000">
                <a:srgbClr val="6ED5FF">
                  <a:alpha val="5000"/>
                </a:srgbClr>
              </a:gs>
              <a:gs pos="0">
                <a:srgbClr val="6ED5FF">
                  <a:alpha val="30000"/>
                </a:srgbClr>
              </a:gs>
              <a:gs pos="54000">
                <a:srgbClr val="6ED5FF">
                  <a:alpha val="10000"/>
                </a:srgbClr>
              </a:gs>
              <a:gs pos="90000">
                <a:srgbClr val="6ED5FF">
                  <a:alpha val="1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>
            <a:gradFill flip="none" rotWithShape="1">
              <a:gsLst>
                <a:gs pos="65473">
                  <a:srgbClr val="62FFFF"/>
                </a:gs>
                <a:gs pos="36000">
                  <a:srgbClr val="62FFFF"/>
                </a:gs>
                <a:gs pos="100000">
                  <a:srgbClr val="0D69FF"/>
                </a:gs>
                <a:gs pos="0">
                  <a:srgbClr val="0D69FF"/>
                </a:gs>
              </a:gsLst>
              <a:lin ang="8100000" scaled="1"/>
              <a:tileRect/>
            </a:gradFill>
          </a:ln>
          <a:effectLst>
            <a:outerShdw blurRad="114300" dir="2100000" algn="tl" rotWithShape="0">
              <a:srgbClr val="6ED5FF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人员服务体系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E4DA67F-98F4-4E65-B7EF-FF9656B27E9F}"/>
              </a:ext>
            </a:extLst>
          </p:cNvPr>
          <p:cNvGrpSpPr/>
          <p:nvPr/>
        </p:nvGrpSpPr>
        <p:grpSpPr>
          <a:xfrm>
            <a:off x="5847253" y="1374051"/>
            <a:ext cx="971662" cy="971664"/>
            <a:chOff x="5847253" y="1374051"/>
            <a:chExt cx="971662" cy="971664"/>
          </a:xfrm>
        </p:grpSpPr>
        <p:sp>
          <p:nvSpPr>
            <p:cNvPr id="37" name="椭圆 36"/>
            <p:cNvSpPr/>
            <p:nvPr/>
          </p:nvSpPr>
          <p:spPr>
            <a:xfrm>
              <a:off x="5847253" y="1374051"/>
              <a:ext cx="971662" cy="971664"/>
            </a:xfrm>
            <a:prstGeom prst="ellips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FB1994D8-DF24-473F-9053-2C6C984CF793}"/>
                </a:ext>
              </a:extLst>
            </p:cNvPr>
            <p:cNvSpPr/>
            <p:nvPr/>
          </p:nvSpPr>
          <p:spPr>
            <a:xfrm>
              <a:off x="5944681" y="1463246"/>
              <a:ext cx="793272" cy="793274"/>
            </a:xfrm>
            <a:prstGeom prst="ellipse">
              <a:avLst/>
            </a:prstGeom>
            <a:blipFill rotWithShape="1">
              <a:blip r:embed="rId5"/>
              <a:stretch>
                <a:fillRect/>
              </a:stretch>
            </a:blip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3C68736-6362-4F02-AB0B-0D5F68207AE2}"/>
              </a:ext>
            </a:extLst>
          </p:cNvPr>
          <p:cNvGrpSpPr/>
          <p:nvPr/>
        </p:nvGrpSpPr>
        <p:grpSpPr>
          <a:xfrm>
            <a:off x="7419636" y="863653"/>
            <a:ext cx="926478" cy="926480"/>
            <a:chOff x="7419636" y="1151765"/>
            <a:chExt cx="926478" cy="926480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0E8C31E4-F9E6-49FC-8301-D431CE42A983}"/>
                </a:ext>
              </a:extLst>
            </p:cNvPr>
            <p:cNvSpPr/>
            <p:nvPr/>
          </p:nvSpPr>
          <p:spPr>
            <a:xfrm>
              <a:off x="7419636" y="1151765"/>
              <a:ext cx="926478" cy="926480"/>
            </a:xfrm>
            <a:prstGeom prst="ellips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DB4B6686-A34A-4DDA-B1C8-B8BC7AB1EC2A}"/>
                </a:ext>
              </a:extLst>
            </p:cNvPr>
            <p:cNvSpPr/>
            <p:nvPr/>
          </p:nvSpPr>
          <p:spPr>
            <a:xfrm>
              <a:off x="7512533" y="1236812"/>
              <a:ext cx="756383" cy="756385"/>
            </a:xfrm>
            <a:prstGeom prst="ellipse">
              <a:avLst/>
            </a:prstGeom>
            <a:blipFill rotWithShape="1">
              <a:blip r:embed="rId6"/>
              <a:stretch>
                <a:fillRect/>
              </a:stretch>
            </a:blip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C18FBEF0-34F7-4D96-A903-597B5B5ED168}"/>
              </a:ext>
            </a:extLst>
          </p:cNvPr>
          <p:cNvGrpSpPr/>
          <p:nvPr/>
        </p:nvGrpSpPr>
        <p:grpSpPr>
          <a:xfrm>
            <a:off x="7419636" y="2017548"/>
            <a:ext cx="926478" cy="926480"/>
            <a:chOff x="7419636" y="2305660"/>
            <a:chExt cx="926478" cy="926480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ACB0247C-C43E-4A17-8B9D-FFB45C979BD2}"/>
                </a:ext>
              </a:extLst>
            </p:cNvPr>
            <p:cNvSpPr/>
            <p:nvPr/>
          </p:nvSpPr>
          <p:spPr>
            <a:xfrm>
              <a:off x="7419636" y="2305660"/>
              <a:ext cx="926478" cy="926480"/>
            </a:xfrm>
            <a:prstGeom prst="ellips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DB89B3E4-87B0-4D24-8EA0-7FFA9BFE8033}"/>
                </a:ext>
              </a:extLst>
            </p:cNvPr>
            <p:cNvSpPr/>
            <p:nvPr/>
          </p:nvSpPr>
          <p:spPr>
            <a:xfrm>
              <a:off x="7512533" y="2390707"/>
              <a:ext cx="756383" cy="756385"/>
            </a:xfrm>
            <a:prstGeom prst="ellipse">
              <a:avLst/>
            </a:prstGeom>
            <a:blipFill rotWithShape="1">
              <a:blip r:embed="rId7"/>
              <a:stretch>
                <a:fillRect/>
              </a:stretch>
            </a:blip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EE464E7-7C98-4B1A-8761-16D0FB4DCD6B}"/>
              </a:ext>
            </a:extLst>
          </p:cNvPr>
          <p:cNvGrpSpPr/>
          <p:nvPr/>
        </p:nvGrpSpPr>
        <p:grpSpPr>
          <a:xfrm>
            <a:off x="7419636" y="3424487"/>
            <a:ext cx="926478" cy="926480"/>
            <a:chOff x="7419636" y="3424487"/>
            <a:chExt cx="926478" cy="926480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D5B3CD0A-68C7-4FEE-8F9C-99798213E45D}"/>
                </a:ext>
              </a:extLst>
            </p:cNvPr>
            <p:cNvSpPr/>
            <p:nvPr/>
          </p:nvSpPr>
          <p:spPr>
            <a:xfrm>
              <a:off x="7419636" y="3424487"/>
              <a:ext cx="926478" cy="926480"/>
            </a:xfrm>
            <a:prstGeom prst="ellips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6DDD0495-79BA-4F52-AF22-119FC3F4A25B}"/>
                </a:ext>
              </a:extLst>
            </p:cNvPr>
            <p:cNvSpPr/>
            <p:nvPr/>
          </p:nvSpPr>
          <p:spPr>
            <a:xfrm>
              <a:off x="7512533" y="3509534"/>
              <a:ext cx="756383" cy="756385"/>
            </a:xfrm>
            <a:prstGeom prst="ellipse">
              <a:avLst/>
            </a:prstGeom>
            <a:blipFill rotWithShape="1">
              <a:blip r:embed="rId8"/>
              <a:stretch>
                <a:fillRect/>
              </a:stretch>
            </a:blip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7D03EC6-548D-4D49-9792-2A93983AFD9F}"/>
              </a:ext>
            </a:extLst>
          </p:cNvPr>
          <p:cNvGrpSpPr/>
          <p:nvPr/>
        </p:nvGrpSpPr>
        <p:grpSpPr>
          <a:xfrm>
            <a:off x="5847253" y="3273380"/>
            <a:ext cx="971662" cy="971664"/>
            <a:chOff x="5847253" y="3273380"/>
            <a:chExt cx="971662" cy="971664"/>
          </a:xfrm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D7E41E97-E56B-4E11-A60E-FA0A03F6813A}"/>
                </a:ext>
              </a:extLst>
            </p:cNvPr>
            <p:cNvSpPr/>
            <p:nvPr/>
          </p:nvSpPr>
          <p:spPr>
            <a:xfrm>
              <a:off x="5847253" y="3273380"/>
              <a:ext cx="971662" cy="971664"/>
            </a:xfrm>
            <a:prstGeom prst="ellips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BE95ADA4-821F-4B74-8DBD-33EB650294D9}"/>
                </a:ext>
              </a:extLst>
            </p:cNvPr>
            <p:cNvSpPr/>
            <p:nvPr/>
          </p:nvSpPr>
          <p:spPr>
            <a:xfrm>
              <a:off x="5944681" y="3362575"/>
              <a:ext cx="793272" cy="793274"/>
            </a:xfrm>
            <a:prstGeom prst="ellipse">
              <a:avLst/>
            </a:prstGeom>
            <a:blipFill rotWithShape="1">
              <a:blip r:embed="rId8"/>
              <a:stretch>
                <a:fillRect/>
              </a:stretch>
            </a:blip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4CE5E9F-C49E-4AA2-8368-614488D32A8C}"/>
              </a:ext>
            </a:extLst>
          </p:cNvPr>
          <p:cNvGrpSpPr/>
          <p:nvPr/>
        </p:nvGrpSpPr>
        <p:grpSpPr>
          <a:xfrm>
            <a:off x="1095790" y="824369"/>
            <a:ext cx="926478" cy="983808"/>
            <a:chOff x="1095790" y="824369"/>
            <a:chExt cx="926478" cy="98380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8D1A04B5-591E-4685-B797-FA0872944186}"/>
                </a:ext>
              </a:extLst>
            </p:cNvPr>
            <p:cNvGrpSpPr/>
            <p:nvPr/>
          </p:nvGrpSpPr>
          <p:grpSpPr>
            <a:xfrm>
              <a:off x="1095790" y="824369"/>
              <a:ext cx="926478" cy="926480"/>
              <a:chOff x="1095790" y="1151765"/>
              <a:chExt cx="926478" cy="926480"/>
            </a:xfrm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xmlns="" id="{FE27F612-E0E7-48B6-BE45-340AF666ACFA}"/>
                  </a:ext>
                </a:extLst>
              </p:cNvPr>
              <p:cNvSpPr/>
              <p:nvPr/>
            </p:nvSpPr>
            <p:spPr>
              <a:xfrm>
                <a:off x="1095790" y="1151765"/>
                <a:ext cx="926478" cy="926480"/>
              </a:xfrm>
              <a:prstGeom prst="ellipse">
                <a:avLst/>
              </a:prstGeom>
              <a:gradFill flip="none" rotWithShape="1">
                <a:gsLst>
                  <a:gs pos="76000">
                    <a:srgbClr val="6ED5FF">
                      <a:alpha val="5000"/>
                    </a:srgbClr>
                  </a:gs>
                  <a:gs pos="0">
                    <a:srgbClr val="6ED5FF">
                      <a:alpha val="30000"/>
                    </a:srgbClr>
                  </a:gs>
                  <a:gs pos="54000">
                    <a:srgbClr val="6ED5FF">
                      <a:alpha val="10000"/>
                    </a:srgbClr>
                  </a:gs>
                  <a:gs pos="90000">
                    <a:srgbClr val="6ED5FF">
                      <a:alpha val="1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gradFill>
                  <a:gsLst>
                    <a:gs pos="65473">
                      <a:srgbClr val="62FFFF"/>
                    </a:gs>
                    <a:gs pos="36000">
                      <a:srgbClr val="62FFFF"/>
                    </a:gs>
                    <a:gs pos="100000">
                      <a:srgbClr val="0D69FF"/>
                    </a:gs>
                    <a:gs pos="0">
                      <a:srgbClr val="0D69FF"/>
                    </a:gs>
                  </a:gsLst>
                  <a:lin ang="5400000" scaled="0"/>
                </a:gradFill>
              </a:ln>
              <a:effectLst>
                <a:outerShdw blurRad="114300" dir="2100000" algn="tl" rotWithShape="0">
                  <a:srgbClr val="6ED5FF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xmlns="" id="{63279AF8-DC8A-4C21-A265-744D1ABAE9C1}"/>
                  </a:ext>
                </a:extLst>
              </p:cNvPr>
              <p:cNvSpPr/>
              <p:nvPr/>
            </p:nvSpPr>
            <p:spPr>
              <a:xfrm>
                <a:off x="1188687" y="1236812"/>
                <a:ext cx="756383" cy="756385"/>
              </a:xfrm>
              <a:prstGeom prst="ellipse">
                <a:avLst/>
              </a:prstGeom>
              <a:blipFill rotWithShape="1">
                <a:blip r:embed="rId6"/>
                <a:stretch>
                  <a:fillRect/>
                </a:stretch>
              </a:blipFill>
              <a:ln w="76200" cmpd="sng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1114699" y="1614885"/>
              <a:ext cx="899393" cy="193292"/>
            </a:xfrm>
            <a:prstGeom prst="rect">
              <a:avLst/>
            </a:prstGeom>
            <a:gradFill>
              <a:gsLst>
                <a:gs pos="0">
                  <a:srgbClr val="0033CC">
                    <a:alpha val="97000"/>
                  </a:srgbClr>
                </a:gs>
                <a:gs pos="100000">
                  <a:srgbClr val="33CCCC">
                    <a:alpha val="82000"/>
                  </a:srgbClr>
                </a:gs>
              </a:gsLst>
              <a:lin ang="189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JANE</a:t>
              </a:r>
              <a:r>
                <a:rPr kumimoji="1" lang="zh-CN" altLang="en-US" sz="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 </a:t>
              </a:r>
              <a:r>
                <a:rPr kumimoji="1" lang="en-US" altLang="zh-CN" sz="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DOE</a:t>
              </a:r>
              <a:endParaRPr kumimoji="1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9A48E08B-1D99-4EAF-BEC6-783328E8FF59}"/>
              </a:ext>
            </a:extLst>
          </p:cNvPr>
          <p:cNvGrpSpPr/>
          <p:nvPr/>
        </p:nvGrpSpPr>
        <p:grpSpPr>
          <a:xfrm>
            <a:off x="1095790" y="1978264"/>
            <a:ext cx="926478" cy="936890"/>
            <a:chOff x="1095790" y="1978264"/>
            <a:chExt cx="926478" cy="93689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87342DCF-482F-499D-8218-E306F70C8041}"/>
                </a:ext>
              </a:extLst>
            </p:cNvPr>
            <p:cNvGrpSpPr/>
            <p:nvPr/>
          </p:nvGrpSpPr>
          <p:grpSpPr>
            <a:xfrm>
              <a:off x="1095790" y="1978264"/>
              <a:ext cx="926478" cy="926480"/>
              <a:chOff x="1095790" y="2305660"/>
              <a:chExt cx="926478" cy="926480"/>
            </a:xfrm>
          </p:grpSpPr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xmlns="" id="{DB7E6315-AED3-48E7-B9C7-4E62B8A83B85}"/>
                  </a:ext>
                </a:extLst>
              </p:cNvPr>
              <p:cNvSpPr/>
              <p:nvPr/>
            </p:nvSpPr>
            <p:spPr>
              <a:xfrm>
                <a:off x="1095790" y="2305660"/>
                <a:ext cx="926478" cy="926480"/>
              </a:xfrm>
              <a:prstGeom prst="ellipse">
                <a:avLst/>
              </a:prstGeom>
              <a:gradFill flip="none" rotWithShape="1">
                <a:gsLst>
                  <a:gs pos="76000">
                    <a:srgbClr val="6ED5FF">
                      <a:alpha val="5000"/>
                    </a:srgbClr>
                  </a:gs>
                  <a:gs pos="0">
                    <a:srgbClr val="6ED5FF">
                      <a:alpha val="30000"/>
                    </a:srgbClr>
                  </a:gs>
                  <a:gs pos="54000">
                    <a:srgbClr val="6ED5FF">
                      <a:alpha val="10000"/>
                    </a:srgbClr>
                  </a:gs>
                  <a:gs pos="90000">
                    <a:srgbClr val="6ED5FF">
                      <a:alpha val="1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gradFill>
                  <a:gsLst>
                    <a:gs pos="65473">
                      <a:srgbClr val="62FFFF"/>
                    </a:gs>
                    <a:gs pos="36000">
                      <a:srgbClr val="62FFFF"/>
                    </a:gs>
                    <a:gs pos="100000">
                      <a:srgbClr val="0D69FF"/>
                    </a:gs>
                    <a:gs pos="0">
                      <a:srgbClr val="0D69FF"/>
                    </a:gs>
                  </a:gsLst>
                  <a:lin ang="5400000" scaled="0"/>
                </a:gradFill>
              </a:ln>
              <a:effectLst>
                <a:outerShdw blurRad="114300" dir="2100000" algn="tl" rotWithShape="0">
                  <a:srgbClr val="6ED5FF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xmlns="" id="{0EAF1514-F80D-46C7-8276-4E8C82006061}"/>
                  </a:ext>
                </a:extLst>
              </p:cNvPr>
              <p:cNvSpPr/>
              <p:nvPr/>
            </p:nvSpPr>
            <p:spPr>
              <a:xfrm>
                <a:off x="1188687" y="2390707"/>
                <a:ext cx="756383" cy="756385"/>
              </a:xfrm>
              <a:prstGeom prst="ellipse">
                <a:avLst/>
              </a:prstGeom>
              <a:blipFill rotWithShape="1">
                <a:blip r:embed="rId9"/>
                <a:stretch>
                  <a:fillRect/>
                </a:stretch>
              </a:blipFill>
              <a:ln w="76200" cmpd="sng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1114698" y="2729476"/>
              <a:ext cx="892729" cy="185678"/>
            </a:xfrm>
            <a:prstGeom prst="rect">
              <a:avLst/>
            </a:prstGeom>
            <a:gradFill>
              <a:gsLst>
                <a:gs pos="0">
                  <a:srgbClr val="0033CC">
                    <a:alpha val="97000"/>
                  </a:srgbClr>
                </a:gs>
                <a:gs pos="100000">
                  <a:srgbClr val="33CCCC">
                    <a:alpha val="82000"/>
                  </a:srgbClr>
                </a:gs>
              </a:gsLst>
              <a:lin ang="189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JOHN</a:t>
              </a:r>
              <a:r>
                <a:rPr kumimoji="1" lang="zh-CN" altLang="en-US" sz="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 </a:t>
              </a:r>
              <a:r>
                <a:rPr kumimoji="1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DOE</a:t>
              </a:r>
              <a:endParaRPr kumimoji="1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6DCDD23-DDAD-44C8-A1AB-4378BFE712A9}"/>
              </a:ext>
            </a:extLst>
          </p:cNvPr>
          <p:cNvGrpSpPr/>
          <p:nvPr/>
        </p:nvGrpSpPr>
        <p:grpSpPr>
          <a:xfrm>
            <a:off x="2656283" y="1374051"/>
            <a:ext cx="1000534" cy="1033522"/>
            <a:chOff x="2656283" y="1374051"/>
            <a:chExt cx="1000534" cy="1033522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260806E3-9561-4C48-B7BD-341185934215}"/>
                </a:ext>
              </a:extLst>
            </p:cNvPr>
            <p:cNvGrpSpPr/>
            <p:nvPr/>
          </p:nvGrpSpPr>
          <p:grpSpPr>
            <a:xfrm>
              <a:off x="2685155" y="1374051"/>
              <a:ext cx="971662" cy="971664"/>
              <a:chOff x="2685155" y="1374051"/>
              <a:chExt cx="971662" cy="971664"/>
            </a:xfrm>
          </p:grpSpPr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1B56FFD8-0507-4CDC-96F1-35F7BEE35890}"/>
                  </a:ext>
                </a:extLst>
              </p:cNvPr>
              <p:cNvSpPr/>
              <p:nvPr/>
            </p:nvSpPr>
            <p:spPr>
              <a:xfrm>
                <a:off x="2685155" y="1374051"/>
                <a:ext cx="971662" cy="971664"/>
              </a:xfrm>
              <a:prstGeom prst="ellipse">
                <a:avLst/>
              </a:prstGeom>
              <a:gradFill flip="none" rotWithShape="1">
                <a:gsLst>
                  <a:gs pos="76000">
                    <a:srgbClr val="6ED5FF">
                      <a:alpha val="5000"/>
                    </a:srgbClr>
                  </a:gs>
                  <a:gs pos="0">
                    <a:srgbClr val="6ED5FF">
                      <a:alpha val="30000"/>
                    </a:srgbClr>
                  </a:gs>
                  <a:gs pos="54000">
                    <a:srgbClr val="6ED5FF">
                      <a:alpha val="10000"/>
                    </a:srgbClr>
                  </a:gs>
                  <a:gs pos="90000">
                    <a:srgbClr val="6ED5FF">
                      <a:alpha val="1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gradFill>
                  <a:gsLst>
                    <a:gs pos="65473">
                      <a:srgbClr val="62FFFF"/>
                    </a:gs>
                    <a:gs pos="36000">
                      <a:srgbClr val="62FFFF"/>
                    </a:gs>
                    <a:gs pos="100000">
                      <a:srgbClr val="0D69FF"/>
                    </a:gs>
                    <a:gs pos="0">
                      <a:srgbClr val="0D69FF"/>
                    </a:gs>
                  </a:gsLst>
                  <a:lin ang="5400000" scaled="0"/>
                </a:gradFill>
              </a:ln>
              <a:effectLst>
                <a:outerShdw blurRad="114300" dir="2100000" algn="tl" rotWithShape="0">
                  <a:srgbClr val="6ED5FF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xmlns="" id="{71F28849-81C9-4A7A-B3CF-139AA83BC1BC}"/>
                  </a:ext>
                </a:extLst>
              </p:cNvPr>
              <p:cNvSpPr/>
              <p:nvPr/>
            </p:nvSpPr>
            <p:spPr>
              <a:xfrm>
                <a:off x="2782583" y="1463246"/>
                <a:ext cx="793272" cy="793274"/>
              </a:xfrm>
              <a:prstGeom prst="ellipse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76200" cmpd="sng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xmlns="" id="{D1C1F5A6-7317-423C-A499-07BA63B14111}"/>
                </a:ext>
              </a:extLst>
            </p:cNvPr>
            <p:cNvSpPr/>
            <p:nvPr/>
          </p:nvSpPr>
          <p:spPr>
            <a:xfrm>
              <a:off x="2656283" y="2214281"/>
              <a:ext cx="964614" cy="193292"/>
            </a:xfrm>
            <a:prstGeom prst="rect">
              <a:avLst/>
            </a:prstGeom>
            <a:gradFill>
              <a:gsLst>
                <a:gs pos="0">
                  <a:srgbClr val="0033CC">
                    <a:alpha val="97000"/>
                  </a:srgbClr>
                </a:gs>
                <a:gs pos="100000">
                  <a:srgbClr val="33CCCC">
                    <a:alpha val="82000"/>
                  </a:srgbClr>
                </a:gs>
              </a:gsLst>
              <a:lin ang="189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JANE</a:t>
              </a:r>
              <a:r>
                <a:rPr kumimoji="1" lang="zh-CN" altLang="en-US" sz="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 </a:t>
              </a:r>
              <a:r>
                <a:rPr kumimoji="1" lang="en-US" altLang="zh-CN" sz="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DOE</a:t>
              </a:r>
              <a:endParaRPr kumimoji="1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8D2ED23-C581-465E-9D0D-567866559BCC}"/>
              </a:ext>
            </a:extLst>
          </p:cNvPr>
          <p:cNvGrpSpPr/>
          <p:nvPr/>
        </p:nvGrpSpPr>
        <p:grpSpPr>
          <a:xfrm>
            <a:off x="2656283" y="3273380"/>
            <a:ext cx="1000534" cy="1102693"/>
            <a:chOff x="2656283" y="3273380"/>
            <a:chExt cx="1000534" cy="1102693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D2262090-3EBD-47BB-8851-B42C5C7BB3DC}"/>
                </a:ext>
              </a:extLst>
            </p:cNvPr>
            <p:cNvGrpSpPr/>
            <p:nvPr/>
          </p:nvGrpSpPr>
          <p:grpSpPr>
            <a:xfrm>
              <a:off x="2685155" y="3273380"/>
              <a:ext cx="971662" cy="971664"/>
              <a:chOff x="2685155" y="3273380"/>
              <a:chExt cx="971662" cy="971664"/>
            </a:xfrm>
          </p:grpSpPr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xmlns="" id="{A81A6000-57D1-4E56-B086-867C7755F89D}"/>
                  </a:ext>
                </a:extLst>
              </p:cNvPr>
              <p:cNvSpPr/>
              <p:nvPr/>
            </p:nvSpPr>
            <p:spPr>
              <a:xfrm>
                <a:off x="2685155" y="3273380"/>
                <a:ext cx="971662" cy="971664"/>
              </a:xfrm>
              <a:prstGeom prst="ellipse">
                <a:avLst/>
              </a:prstGeom>
              <a:gradFill flip="none" rotWithShape="1">
                <a:gsLst>
                  <a:gs pos="76000">
                    <a:srgbClr val="6ED5FF">
                      <a:alpha val="5000"/>
                    </a:srgbClr>
                  </a:gs>
                  <a:gs pos="0">
                    <a:srgbClr val="6ED5FF">
                      <a:alpha val="30000"/>
                    </a:srgbClr>
                  </a:gs>
                  <a:gs pos="54000">
                    <a:srgbClr val="6ED5FF">
                      <a:alpha val="10000"/>
                    </a:srgbClr>
                  </a:gs>
                  <a:gs pos="90000">
                    <a:srgbClr val="6ED5FF">
                      <a:alpha val="1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gradFill>
                  <a:gsLst>
                    <a:gs pos="65473">
                      <a:srgbClr val="62FFFF"/>
                    </a:gs>
                    <a:gs pos="36000">
                      <a:srgbClr val="62FFFF"/>
                    </a:gs>
                    <a:gs pos="100000">
                      <a:srgbClr val="0D69FF"/>
                    </a:gs>
                    <a:gs pos="0">
                      <a:srgbClr val="0D69FF"/>
                    </a:gs>
                  </a:gsLst>
                  <a:lin ang="5400000" scaled="0"/>
                </a:gradFill>
              </a:ln>
              <a:effectLst>
                <a:outerShdw blurRad="114300" dir="2100000" algn="tl" rotWithShape="0">
                  <a:srgbClr val="6ED5FF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xmlns="" id="{8BF74CFC-D371-472C-8240-ACA84935B3FE}"/>
                  </a:ext>
                </a:extLst>
              </p:cNvPr>
              <p:cNvSpPr/>
              <p:nvPr/>
            </p:nvSpPr>
            <p:spPr>
              <a:xfrm>
                <a:off x="2782583" y="3362575"/>
                <a:ext cx="793272" cy="793274"/>
              </a:xfrm>
              <a:prstGeom prst="ellipse">
                <a:avLst/>
              </a:prstGeom>
              <a:blipFill rotWithShape="1">
                <a:blip r:embed="rId7"/>
                <a:stretch>
                  <a:fillRect/>
                </a:stretch>
              </a:blipFill>
              <a:ln w="76200" cmpd="sng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xmlns="" id="{A1F4B031-ADAC-4DD6-BEA5-FD2722D6FC0B}"/>
                </a:ext>
              </a:extLst>
            </p:cNvPr>
            <p:cNvSpPr/>
            <p:nvPr/>
          </p:nvSpPr>
          <p:spPr>
            <a:xfrm>
              <a:off x="2656283" y="4182781"/>
              <a:ext cx="964614" cy="193292"/>
            </a:xfrm>
            <a:prstGeom prst="rect">
              <a:avLst/>
            </a:prstGeom>
            <a:gradFill>
              <a:gsLst>
                <a:gs pos="0">
                  <a:srgbClr val="0033CC">
                    <a:alpha val="97000"/>
                  </a:srgbClr>
                </a:gs>
                <a:gs pos="100000">
                  <a:srgbClr val="33CCCC">
                    <a:alpha val="82000"/>
                  </a:srgbClr>
                </a:gs>
              </a:gsLst>
              <a:lin ang="189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JANE</a:t>
              </a:r>
              <a:r>
                <a:rPr kumimoji="1" lang="zh-CN" altLang="en-US" sz="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 </a:t>
              </a:r>
              <a:r>
                <a:rPr kumimoji="1" lang="en-US" altLang="zh-CN" sz="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DOE</a:t>
              </a:r>
              <a:endParaRPr kumimoji="1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B6440D63-C031-40D8-8389-FD4A2A6C97AE}"/>
              </a:ext>
            </a:extLst>
          </p:cNvPr>
          <p:cNvGrpSpPr/>
          <p:nvPr/>
        </p:nvGrpSpPr>
        <p:grpSpPr>
          <a:xfrm>
            <a:off x="1095790" y="3424487"/>
            <a:ext cx="926478" cy="967413"/>
            <a:chOff x="1095790" y="3424487"/>
            <a:chExt cx="926478" cy="96741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56F07898-33BA-4B68-9DBE-E9945129837C}"/>
                </a:ext>
              </a:extLst>
            </p:cNvPr>
            <p:cNvGrpSpPr/>
            <p:nvPr/>
          </p:nvGrpSpPr>
          <p:grpSpPr>
            <a:xfrm>
              <a:off x="1095790" y="3424487"/>
              <a:ext cx="926478" cy="926480"/>
              <a:chOff x="1095790" y="3424487"/>
              <a:chExt cx="926478" cy="926480"/>
            </a:xfrm>
          </p:grpSpPr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xmlns="" id="{8E7C2E9F-41CD-460E-ADCC-2A5080785FAE}"/>
                  </a:ext>
                </a:extLst>
              </p:cNvPr>
              <p:cNvSpPr/>
              <p:nvPr/>
            </p:nvSpPr>
            <p:spPr>
              <a:xfrm>
                <a:off x="1095790" y="3424487"/>
                <a:ext cx="926478" cy="926480"/>
              </a:xfrm>
              <a:prstGeom prst="ellipse">
                <a:avLst/>
              </a:prstGeom>
              <a:gradFill flip="none" rotWithShape="1">
                <a:gsLst>
                  <a:gs pos="76000">
                    <a:srgbClr val="6ED5FF">
                      <a:alpha val="5000"/>
                    </a:srgbClr>
                  </a:gs>
                  <a:gs pos="0">
                    <a:srgbClr val="6ED5FF">
                      <a:alpha val="30000"/>
                    </a:srgbClr>
                  </a:gs>
                  <a:gs pos="54000">
                    <a:srgbClr val="6ED5FF">
                      <a:alpha val="10000"/>
                    </a:srgbClr>
                  </a:gs>
                  <a:gs pos="90000">
                    <a:srgbClr val="6ED5FF">
                      <a:alpha val="1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gradFill>
                  <a:gsLst>
                    <a:gs pos="65473">
                      <a:srgbClr val="62FFFF"/>
                    </a:gs>
                    <a:gs pos="36000">
                      <a:srgbClr val="62FFFF"/>
                    </a:gs>
                    <a:gs pos="100000">
                      <a:srgbClr val="0D69FF"/>
                    </a:gs>
                    <a:gs pos="0">
                      <a:srgbClr val="0D69FF"/>
                    </a:gs>
                  </a:gsLst>
                  <a:lin ang="5400000" scaled="0"/>
                </a:gradFill>
              </a:ln>
              <a:effectLst>
                <a:outerShdw blurRad="114300" dir="2100000" algn="tl" rotWithShape="0">
                  <a:srgbClr val="6ED5FF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xmlns="" id="{ABEF44A7-4A08-43D5-B596-576E49A76F01}"/>
                  </a:ext>
                </a:extLst>
              </p:cNvPr>
              <p:cNvSpPr/>
              <p:nvPr/>
            </p:nvSpPr>
            <p:spPr>
              <a:xfrm>
                <a:off x="1188687" y="3509534"/>
                <a:ext cx="756383" cy="756385"/>
              </a:xfrm>
              <a:prstGeom prst="ellipse">
                <a:avLst/>
              </a:prstGeom>
              <a:blipFill rotWithShape="1">
                <a:blip r:embed="rId8"/>
                <a:stretch>
                  <a:fillRect/>
                </a:stretch>
              </a:blipFill>
              <a:ln w="76200" cmpd="sng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xmlns="" id="{CD25AC99-F84F-4E0C-BDD4-23288F89B6F0}"/>
                </a:ext>
              </a:extLst>
            </p:cNvPr>
            <p:cNvSpPr/>
            <p:nvPr/>
          </p:nvSpPr>
          <p:spPr>
            <a:xfrm>
              <a:off x="1114698" y="4206222"/>
              <a:ext cx="892729" cy="185678"/>
            </a:xfrm>
            <a:prstGeom prst="rect">
              <a:avLst/>
            </a:prstGeom>
            <a:gradFill>
              <a:gsLst>
                <a:gs pos="0">
                  <a:srgbClr val="0033CC">
                    <a:alpha val="97000"/>
                  </a:srgbClr>
                </a:gs>
                <a:gs pos="100000">
                  <a:srgbClr val="33CCCC">
                    <a:alpha val="82000"/>
                  </a:srgbClr>
                </a:gs>
              </a:gsLst>
              <a:lin ang="1890000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JOHN</a:t>
              </a:r>
              <a:r>
                <a:rPr kumimoji="1" lang="zh-CN" altLang="en-US" sz="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 </a:t>
              </a:r>
              <a:r>
                <a:rPr kumimoji="1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DOE</a:t>
              </a:r>
              <a:endParaRPr kumimoji="1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3" name="矩形 102">
            <a:extLst>
              <a:ext uri="{FF2B5EF4-FFF2-40B4-BE49-F238E27FC236}">
                <a16:creationId xmlns:a16="http://schemas.microsoft.com/office/drawing/2014/main" xmlns="" id="{2DFE184E-7B66-4721-B4CE-EC431A26C269}"/>
              </a:ext>
            </a:extLst>
          </p:cNvPr>
          <p:cNvSpPr/>
          <p:nvPr/>
        </p:nvSpPr>
        <p:spPr>
          <a:xfrm>
            <a:off x="5859010" y="2214281"/>
            <a:ext cx="964614" cy="193292"/>
          </a:xfrm>
          <a:prstGeom prst="rect">
            <a:avLst/>
          </a:prstGeom>
          <a:gradFill>
            <a:gsLst>
              <a:gs pos="0">
                <a:srgbClr val="0033CC">
                  <a:alpha val="97000"/>
                </a:srgbClr>
              </a:gs>
              <a:gs pos="100000">
                <a:srgbClr val="33CCCC">
                  <a:alpha val="82000"/>
                </a:srgbClr>
              </a:gs>
            </a:gsLst>
            <a:lin ang="189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JANE</a:t>
            </a:r>
            <a:r>
              <a:rPr kumimoji="1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 </a:t>
            </a:r>
            <a:r>
              <a:rPr kumimoji="1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DOE</a:t>
            </a:r>
            <a:endParaRPr kumimoji="1" lang="zh-CN" altLang="en-US" sz="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89294E75-B5F3-4EE2-BD64-E52D222A55DB}"/>
              </a:ext>
            </a:extLst>
          </p:cNvPr>
          <p:cNvSpPr/>
          <p:nvPr/>
        </p:nvSpPr>
        <p:spPr>
          <a:xfrm>
            <a:off x="5865573" y="4182781"/>
            <a:ext cx="964614" cy="193292"/>
          </a:xfrm>
          <a:prstGeom prst="rect">
            <a:avLst/>
          </a:prstGeom>
          <a:gradFill>
            <a:gsLst>
              <a:gs pos="0">
                <a:srgbClr val="0033CC">
                  <a:alpha val="97000"/>
                </a:srgbClr>
              </a:gs>
              <a:gs pos="100000">
                <a:srgbClr val="33CCCC">
                  <a:alpha val="82000"/>
                </a:srgbClr>
              </a:gs>
            </a:gsLst>
            <a:lin ang="189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JANE</a:t>
            </a:r>
            <a:r>
              <a:rPr kumimoji="1" lang="zh-CN" altLang="en-US" sz="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 </a:t>
            </a:r>
            <a:r>
              <a:rPr kumimoji="1" lang="en-US" altLang="zh-CN" sz="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DOE</a:t>
            </a:r>
            <a:endParaRPr kumimoji="1" lang="zh-CN" altLang="en-US" sz="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xmlns="" id="{42C6BB4A-8F60-48F6-9386-648642A73A56}"/>
              </a:ext>
            </a:extLst>
          </p:cNvPr>
          <p:cNvSpPr/>
          <p:nvPr/>
        </p:nvSpPr>
        <p:spPr>
          <a:xfrm>
            <a:off x="7451008" y="1654169"/>
            <a:ext cx="899393" cy="193292"/>
          </a:xfrm>
          <a:prstGeom prst="rect">
            <a:avLst/>
          </a:prstGeom>
          <a:gradFill>
            <a:gsLst>
              <a:gs pos="0">
                <a:srgbClr val="0033CC">
                  <a:alpha val="97000"/>
                </a:srgbClr>
              </a:gs>
              <a:gs pos="100000">
                <a:srgbClr val="33CCCC">
                  <a:alpha val="82000"/>
                </a:srgbClr>
              </a:gs>
            </a:gsLst>
            <a:lin ang="189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JANE</a:t>
            </a:r>
            <a:r>
              <a:rPr kumimoji="1" lang="zh-CN" altLang="en-US" sz="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 </a:t>
            </a:r>
            <a:r>
              <a:rPr kumimoji="1" lang="en-US" altLang="zh-CN" sz="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DOE</a:t>
            </a:r>
            <a:endParaRPr kumimoji="1" lang="zh-CN" altLang="en-US" sz="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xmlns="" id="{BA625990-8346-46EE-8DF4-22AF92BE3556}"/>
              </a:ext>
            </a:extLst>
          </p:cNvPr>
          <p:cNvSpPr/>
          <p:nvPr/>
        </p:nvSpPr>
        <p:spPr>
          <a:xfrm>
            <a:off x="7419636" y="2786159"/>
            <a:ext cx="892729" cy="185678"/>
          </a:xfrm>
          <a:prstGeom prst="rect">
            <a:avLst/>
          </a:prstGeom>
          <a:gradFill>
            <a:gsLst>
              <a:gs pos="0">
                <a:srgbClr val="0033CC">
                  <a:alpha val="97000"/>
                </a:srgbClr>
              </a:gs>
              <a:gs pos="100000">
                <a:srgbClr val="33CCCC">
                  <a:alpha val="82000"/>
                </a:srgbClr>
              </a:gs>
            </a:gsLst>
            <a:lin ang="189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JOHN</a:t>
            </a:r>
            <a:r>
              <a:rPr kumimoji="1" lang="zh-CN" altLang="en-US" sz="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 </a:t>
            </a:r>
            <a:r>
              <a:rPr kumimoji="1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DOE</a:t>
            </a:r>
            <a:endParaRPr kumimoji="1" lang="zh-CN" altLang="en-US" sz="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ABF374F7-052B-412D-9203-5A78615B3269}"/>
              </a:ext>
            </a:extLst>
          </p:cNvPr>
          <p:cNvSpPr/>
          <p:nvPr/>
        </p:nvSpPr>
        <p:spPr>
          <a:xfrm>
            <a:off x="7445648" y="4206222"/>
            <a:ext cx="892729" cy="185678"/>
          </a:xfrm>
          <a:prstGeom prst="rect">
            <a:avLst/>
          </a:prstGeom>
          <a:gradFill>
            <a:gsLst>
              <a:gs pos="0">
                <a:srgbClr val="0033CC">
                  <a:alpha val="97000"/>
                </a:srgbClr>
              </a:gs>
              <a:gs pos="100000">
                <a:srgbClr val="33CCCC">
                  <a:alpha val="82000"/>
                </a:srgbClr>
              </a:gs>
            </a:gsLst>
            <a:lin ang="189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JOHN</a:t>
            </a:r>
            <a:r>
              <a:rPr kumimoji="1" lang="zh-CN" altLang="en-US" sz="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 </a:t>
            </a:r>
            <a:r>
              <a:rPr kumimoji="1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DOE</a:t>
            </a:r>
            <a:endParaRPr kumimoji="1" lang="zh-CN" altLang="en-US" sz="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B1D5A8E-C307-4E7D-8241-49BA322E946D}"/>
              </a:ext>
            </a:extLst>
          </p:cNvPr>
          <p:cNvGrpSpPr/>
          <p:nvPr/>
        </p:nvGrpSpPr>
        <p:grpSpPr>
          <a:xfrm>
            <a:off x="4081052" y="2080260"/>
            <a:ext cx="1284726" cy="1284726"/>
            <a:chOff x="4081052" y="2080260"/>
            <a:chExt cx="1284726" cy="1284726"/>
          </a:xfrm>
        </p:grpSpPr>
        <p:sp>
          <p:nvSpPr>
            <p:cNvPr id="22" name="椭圆 21"/>
            <p:cNvSpPr/>
            <p:nvPr/>
          </p:nvSpPr>
          <p:spPr>
            <a:xfrm>
              <a:off x="4081052" y="2080260"/>
              <a:ext cx="1284726" cy="1284726"/>
            </a:xfrm>
            <a:prstGeom prst="ellipse">
              <a:avLst/>
            </a:prstGeom>
            <a:gradFill flip="none" rotWithShape="1">
              <a:gsLst>
                <a:gs pos="76000">
                  <a:srgbClr val="6ED5FF">
                    <a:alpha val="5000"/>
                  </a:srgbClr>
                </a:gs>
                <a:gs pos="0">
                  <a:srgbClr val="6ED5FF">
                    <a:alpha val="30000"/>
                  </a:srgbClr>
                </a:gs>
                <a:gs pos="54000">
                  <a:srgbClr val="6ED5FF">
                    <a:alpha val="10000"/>
                  </a:srgbClr>
                </a:gs>
                <a:gs pos="90000">
                  <a:srgbClr val="6ED5FF">
                    <a:alpha val="1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gradFill>
                <a:gsLst>
                  <a:gs pos="65473">
                    <a:srgbClr val="62FFFF"/>
                  </a:gs>
                  <a:gs pos="36000">
                    <a:srgbClr val="62FFFF"/>
                  </a:gs>
                  <a:gs pos="100000">
                    <a:srgbClr val="0D69FF"/>
                  </a:gs>
                  <a:gs pos="0">
                    <a:srgbClr val="0D69FF"/>
                  </a:gs>
                </a:gsLst>
                <a:lin ang="5400000" scaled="0"/>
              </a:gradFill>
            </a:ln>
            <a:effectLst>
              <a:outerShdw blurRad="114300" dir="2100000" algn="tl" rotWithShape="0">
                <a:srgbClr val="6ED5FF">
                  <a:alpha val="7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E3A0F5D7-7436-4B7C-9010-0CE1F4FE3571}"/>
                </a:ext>
              </a:extLst>
            </p:cNvPr>
            <p:cNvSpPr/>
            <p:nvPr/>
          </p:nvSpPr>
          <p:spPr>
            <a:xfrm>
              <a:off x="4176046" y="2180164"/>
              <a:ext cx="1093214" cy="1093216"/>
            </a:xfrm>
            <a:prstGeom prst="ellipse">
              <a:avLst/>
            </a:prstGeom>
            <a:blipFill rotWithShape="1">
              <a:blip r:embed="rId8"/>
              <a:stretch>
                <a:fillRect/>
              </a:stretch>
            </a:blip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125109" y="3216355"/>
            <a:ext cx="1174098" cy="280094"/>
          </a:xfrm>
          <a:prstGeom prst="rect">
            <a:avLst/>
          </a:prstGeom>
          <a:gradFill>
            <a:gsLst>
              <a:gs pos="0">
                <a:srgbClr val="0033CC">
                  <a:alpha val="97000"/>
                </a:srgbClr>
              </a:gs>
              <a:gs pos="100000">
                <a:srgbClr val="33CCCC">
                  <a:alpha val="82000"/>
                </a:srgbClr>
              </a:gs>
            </a:gsLst>
            <a:lin ang="189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JOHN</a:t>
            </a:r>
            <a:r>
              <a:rPr kumimoji="1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 </a:t>
            </a:r>
            <a:r>
              <a:rPr kumimoji="1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DOE</a:t>
            </a:r>
            <a:endParaRPr kumimoji="1" lang="zh-CN" altLang="en-US" sz="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xmlns="" id="{FF522F56-9C09-43D7-94FF-F5F20F2149F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9075" y="3909588"/>
            <a:ext cx="16767727" cy="477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93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tton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500"/>
                            </p:stCondLst>
                            <p:childTnLst>
                              <p:par>
                                <p:cTn id="1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1" dur="500" fill="hold"/>
                                        <p:tgtEl>
                                          <p:spTgt spid="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4" grpId="0" animBg="1"/>
      <p:bldP spid="109" grpId="0" animBg="1"/>
      <p:bldP spid="110" grpId="0" animBg="1"/>
      <p:bldP spid="111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561605FB-2CDA-4F7D-A271-531802D20BA5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RESENTER_PHOTO_0" val="png|iVBORw0KGgoAAAANSUhEUgAABHgAAACjCAYAAADxRKm8AAAACXBIWXMAAC4jAAAuIwF4pT92AAAA&#10;GXRFWHRTb2Z0d2FyZQBBZG9iZSBJbWFnZVJlYWR5ccllPAAAL0NJREFUeNrsnf1V28rWhyd35X94&#10;K8CnApwKUCrApwJEBXEqQFQQpwJMBTEVRFQQqCCmggsV8GrjrYviGKwZzUgj6XnW0jInx5blrZFm&#10;9k/748Pz87MBAAAAAAAAAID+8h9MAAAAAAAAAADQbxB4AAAAAAAAAAB6DgIPAAAAAAAAAEDPQeAp&#10;+PDhQ1JszzYbVoM9Y+rZcsuxGgAAAAx0XXRYbHcO6yPZHottihUBAPaDwAMAAAB1nbS1hVOWYTEA&#10;EHGneMmL7djh40/Fljw/P99hSQCA/SDwAAAAtOvsZBYiSRLZ4a85gwBgcb+TyBsRZ44ddzFD3AEA&#10;qM9HTAAAAAAAAD5RcScvtgPHXZw/Pz/nWBIAoD5E8AAAAECMzuFSa3ZQewOgf9evD3FniSUBAOxA&#10;4AEAAIDYnENx7M7MJq0jL/57jlUAenP9zgziDgBAJyDwAAAAQEzOoTh2Z5V/EifxW/HvKy3WCgDx&#10;Xr9p8fLDIO4AAHQCNXgAAAAgFudQHLuzN/73abFJylZURVe1W9gFZw+Uy2J8ZiO9fpteC4g7AAAN&#10;IYIHAAAA6rIO6ByKY3e2521HxfaLlC2AuNDrF3EHAKBjEHgAAACgLuuAzuGZxUdI2QKIALkGpRi6&#10;5fW7DeIOAIAnEHgAAACgSwdx6egclilbdNkC6ObaLTtlHTfYDeIOAIBHqMEDAAAAXTmITSNwJGXr&#10;pcsWTiJAq9duUrysjHsxZQFxp/3zlhcvJxEe2q2+SjTYo9kIh3fF+HjEzuOyc2G7Z65Ut3NbnEe5&#10;LyPwAEDUE2RmKF4K9flcTG45ZugPuqhMNcXjm+NuxMG8Eoez2F+KVQGCz83zBtdrCeIOVDnZer3Q&#10;sfZgNiLEy1aMmTWmws7wPqRoAQAAQAhqp04Vi8lF8fK52J4afN+ZCEXFNsH0AP7RejtLg7gD7SFR&#10;mpLCe1Vsv/UeP+c+j53hbRB4AAAAoC42YdxW6VcafSWi0H2D45NaIHeaPgIAnlBHLzfNiimLgPsJ&#10;cQca3uNFYBQRYsm9HjvD3yDwAAAAQF3uQu5cw8JlIXnTYDeSsvWzWJCmnC6A5hTX0kyv/eOGu5Jr&#10;85fU2GCjzogHzvRenyNAYGd4BYEHAADG6rQkHS3qbepK/Wz5+LKuz4vU5Sk2cSgvG+7qStNJAMD9&#10;Pinpkz9Ms2LKACE50bly5aFwP2Dn3kORZfcJb9TKe7H4/sAoAACAgPNMVsy1a7OpCeDKmbZyTgJ2&#10;CVmaTerK2BDHv25Ex/+6e0Bv1rniwK1MnJ2AAHZxWmxrid4s7jcrzIGdxwoCDwAAAESJ1OrQDlu5&#10;cY8gKOvyzIr93QU4xrUsdkcoADwyQgd7biWCbmmI2oH+IWP2RzGGr4vXeV/brGNnaAIpWgAAABAt&#10;KsokplnxZekQQv0AgD2QkgUD4Uzv+aQSYefRgcADAAAAdenkKZ0nkYfiywBvIKmMGi33BWvAQJDo&#10;TcQH7Dw6EHgAAACgFiFSnCy+W8SlxDTrsCVcaZQCAJgXcWduNmmQx1gDBgbiA3YeHQg8AAAAEALv&#10;C71Kh63rhrv6EkPHMIAuKa6BibQ+Lv78ZkjJguGC+ICdRwUCDwAAAIRa7AXh+fk5Nc1Engez6QIF&#10;7ZBjgrjQQsoSkUeXLBjLfMQ9HzuPArpoAUC0SJvk4iUb+CI7d1hgX6ptAMZ8f0j1+rFto/5UbDO6&#10;fsAY0afrS7NpdQxQl9vinpk4jrmp+Tuic1LZpqad9MAzqTNV/I4Fdo7XzsXnPnR8j3x2/Gg0a3ME&#10;HgAAGKtAIOJA6wsJTQ26qPn2z3qcsPscSht1+bOuyCPiTtJlLSGADh0Xn+3P5VqS2j3rkZlRbPjF&#10;g+1mI7pP39Ucn4nZ1FkT24QSIrLie1bFMa2xM3YeKgg80PViw8bRGTInDRTj2CecD5xegEEh6U1H&#10;Ed1j6oo8iDsw1rXWxGyEnROP94DZmK4ljXySNWtTcedebYfj+/e9PDebdM5Mx6wIiKnxWx9K9iWR&#10;JTPsjJ2HCjV4GjitY94YAQAAoyU6x0REnuLl/J23IO7AKNEOWT5r7dwW23Rk4s5UHeKm4s613ofW&#10;jMy99/R1scnYFQHi0vPuTzWKBTtj50GCwAMAAABDWKguzW6RB3EHRoeIElIHw/jtkPVd6oOMqX6V&#10;xxby51I3jNpf1vf1R61r8slsop98kWFd7DxUEHgAAAAgmJPZ8iJ1af4UeRB3YGzX3GGxSWrEL+Ov&#10;voZcR+f6pH9MdlyZ5gKZpLN90nsTuN/bpWivzCfXnnZ5oulJgJ0HBzV4AAAAIBSHHSxQy5o84uRG&#10;Je5ouPrPEY6Di+K397beXl9S0z0XUS6Rp/npyFKyfNnxRm1H1I6/azHV+/uZh93NdQPsPCiI4AEA&#10;AAAbondWROQptkMid2AMaDpWXvz5w/gVd0SgGE0EXCVqx4cdvxZ2myHuBLm/p8ZPhEmKNbHzEEHg&#10;AQAAABsQTQAiYCsd68Tz7kclUGjUzrrYThvuqkzJWjBCgzJXWzfhQM87YOdBgcADAAAAANAjtPjv&#10;2jTv7LSNpGSNRqDwHLUj0Q5TIgfDo8Jj6mFXCdbEzkMDgQcAAABCMcEEAP6QOk7FtjZ+u2OVfDfj&#10;SsnyFbUjRaj/pUtWuxS2zk3zFKIES2LnoYHAAwAAAKGYYAKA5kgnGq2zI0W6jzzvvhQo5mMQKCq2&#10;9BG1c2s2UTsrRmknNI00O5YoLsyInYcEAg8AAAAAQISoGLEs/vxt/NfZEaSQ8sRWoNBIosdiy3pm&#10;TzneO0+2vCzsJhFPa0ZqN2i02X3D3UyxJHYeEgg80PUNI5P2o0PbHExxO0Q79KW1LABYkWMCgOBC&#10;xGFFjDgL8BUSteNUSFnr/0gkkUS/XKgAFbs9y9S2C9M8aqesU5QxUqOg6fhDeMDOg+IjJgAAgIE7&#10;Sok6I33kZ3H8fTa/OH8XPT7+z1p/AKCt+5WkMcx1Owj0NZJWlLpEnqiYsy04ncl9Stsqx2bPidmk&#10;l5x62uV3SWVjpEZF03s0qUPYeVAg8AAAAAAAxEFm/HfGKpGoncylQ5YKT+LgHb/xluhEHo2A8iWU&#10;SavoFME3PiR9qDjXTw3Oc4IVsfOQQOABAAAAiJPPER+bTVTcZWzpLIWj8hypEzVXMcV3WlaTqB1J&#10;rchrOHZRiDzaHUtELF/FqKW7WEaHrKjxVVcJsHPvQeABAAAAiNPZz2M9tp6nDsZ+3lNNLfLhSMkT&#10;99S1y1NxHGnxcmXxkc5EHhWiFh4dUKm1Mydqpxc0ER5IHcLOg4IiywAAAAAAcSFRKE271lwbhw5Z&#10;JZX6NbactVl4udJp7JfxJ+5I1NkUcac3NImuOsZ82HlIIPAAAAAAAESEpgOJyPPk8HERhqRAeNok&#10;rUjTuRLHYwgu8lQ6jUkLeV8pbZLKRocsAOgtCDwAAAAAAJFREVjqIkKM18gTKaxqIhN5KsKO2MdX&#10;l76ybXyivxn6xRoTYGfY4L0Gj95wL4ZuuFiL8zlO3iTSAwzjviT5zRMWpwAAg1mjSeear8Wf3/a8&#10;9cZs6sWsAx1DYuoVWt7Ga00erQkkvsaRx58otkspotxr1pgAO8MGIngAAIbDsth+yRNTFXsAAKDn&#10;aFvz6zf+d5mONQsh7lSOodNIHhF2ik1+nxR89iXuPFRsh7jTb6aYADvDBrpoAQAMgGLhOy9eTsvF&#10;dLHNJKJSHYOxO0e5mIhR4nW8iU3rFjP9RFQZQGPkHp+YV3FDhBaJ2Fm2eC9tPZInUMSO2G5BnZ1B&#10;0eSh1gPmw85DgggeAID+O9vyRGU7fF8W39/EEdf/D92dn1WxPWpk1YwFIQDYUim6LFyaTTrusoPj&#10;aBrJk9W8b4aI2BEkHWuKuAMV1pgAOw8JBB4AgH6LB+I8v9cCV6IsJG1rQdpWJ+dnYjaRVSK4SWTV&#10;DxV7VurA9PWc5JxdsID0Fw+IuCJ1E0Wc6DKlqKHIc6FROTvns4DCTiupbNAZPMjCzqAg8AAA9JtV&#10;zUXwl2Jbv7WwhmBkO/5NxJ5TdWD+q1FWcxWDAIYIKXoDQ0Ue14jEq+pctNUVy7ewU3bH8tZZDKKk&#10;yfzJ/Qk7DwoEHgCAnqIL4hOLjxzowpq0rXbOjyyEzmq8Vc6hpNj9HmgKV8JoABgeKpicO378SoVt&#10;mcfWZtOB98DzIZapbAvO1uA5bvDZNebDzkOCIssAAP0UDxJdELtQpm3J4ndB95BgzC3f/1Cci1VP&#10;fhsLNQAQkUdqi8mfVw4f/xbosIK1jIco10NNH4wQWYKdBwURPAAA/WNf3Z26iEB0N9LCv6EXQnKO&#10;UsuPZT36iThOAPCCFns+j+BQbg11dsZI0vDzCA/YeVAg8AAA9A+pp+MrlF1qHfzQor8TTOuNueU5&#10;euiiI05LkA4IMHA6Fnmk/fK/xTEk1NkZJWmDz94TxYydh0YMAs+tdgRg87AV9vzMsAYAB6Tor0Tz&#10;zDFFMzR6x9aOWc9+ps1Cje5tACNARZ7rFr9ShJ3z4nsnPUpvBb/zrYgOTR545VgROw8NavAAAPSP&#10;7/r6xfN+ZfL+phP5nCehzthG79z2LXpHOuho3Q0Iu6h+HshP+cl4GQ1yL5sZ/wWTq0hnrIziyWCa&#10;PxxBGMTOg4MULQCA/vFYLGxFRPhUbPcB9n+sDtlCo1GgvkM+hugdW0jRAhj4fU8eDBSb1Nj4acKJ&#10;OyLs0BkLynGXmk2auSsPPMjCzkMEgQcAoKdIFEWxifP8VRe+vpEIoTVFmK1wid7p68Lnoeb7DkIf&#10;iLRaLra1viJKArTj+E2LbWk2Rdeli9ZxoK+qCjtZtZaHCkuPEu3msGWcxd6OPbnPNxX5iCrBzoME&#10;gQcAoOfok0wRem4C7F6cc4ow118I2Ubv9Lnm0TqiY0nN5gmjdIYrhR7GK0CA+1wlWudXsZ2ZdiJ2&#10;su0irSrQXDl+v9TuyTijvWXlYdwRBYadBwkCDwDAAJCWsNIatvjzX1M/ssIGijDvxzZ651qisEbi&#10;FCYB952aP8PH5RyI0PNbogsQegD8XMMtResI+4SdQz2WC8f9nw+4a+EYxqKcu5OGu7mRdRPWxM5D&#10;BIEHAGBAaCcRieb5HmD3ZRFmEXqoq/LnQmji4GxkPf/ZsYhT74mOEl3wWyPQEkYqgN19rUx/NJva&#10;OiGjdYSXrljmDWGncq/N9VhcQNzpv+hw5mFXRJVg58GCwAMAMDBkUdxCEeZffa13Uhxz7liv4c1N&#10;RASHQ/nt+zgCbO+JIjat0qeBzmVi6kUSSASaFA7PuUMAvHtNlSlYud7XRLg+Cvy11Xbny13CTuV6&#10;vzNu0UMSFfQJcafX4zL3JDrcUPQXOw8Z2qRDqBvEM1aw4mTkNpNCswnDwC+a/jPVOgUXAb5C9imO&#10;QMokPkrWFu8NJQRmAY8ZYEzrNknxnXly7GrP/cW20MjTfccnDy2+OX6PiDvJWFJiBzg2ZX24NH6E&#10;RhkLpJpj50FDBA8AwMDRQpL/6GLaN7IQoKX6OFlbvHcSYDEqUUG29QEyThvA/66hmdapkoiZH6Y9&#10;cUcaAnyWBzv7xJ1KvR1XcUeiWCeIO70cn5IiKOPjp/EXRbagJgx2HjoIPAAAI0CLMCeGlurgD5sU&#10;rUmA77d9OkixR8CZ27Q2X2yJOgctfLXMO9fF9o80BKgT9akibm7chSd5qJG8lfIF0Y7RmQoOkiJ4&#10;6nHXt3ROw85jgBQtAIARIS3VdUJfeJ7QjXltqS5PZ1MW1YMfS1Jsu+7bJ54XphMHp6+PxR4/R3pc&#10;4nh/sxgrH2L7AWNKi1bhPTGbFKyjlr/+Qa+9pc2coN3xFsZdfJIuhSl36l6Mz8PK+JyZMIKjCIwp&#10;dsbOYwCBBwBgfI75WiZ3XfQvA0zyIhyttTbPCotDAKcys3z/bR/rRMV6zBbCHnR3jmaBHbm915yp&#10;WV9nhxMqwk6TdLGv8jCDURDFOBQxeDt9O6m8Tkw7ouNsyBGc2BmqIPAAAIwUWXhrJMTShIvmkUV+&#10;yoQ/WOT81qqDI2PNxzhwjN7JOFVemWCC6Bw8ce6qkTpdiDry9F4EnczlWlcnVeaj4wbfP6PofxD6&#10;3AzkvEdjAjtDY6jBAwAwYrSlujgD/5owtXnE+b/TDigwPLqow5NZvv+WRad3bM7lPeYKgxZHnWva&#10;7X+L7cq0V1Nn+xyfm00x49RR3EnNpt7OcYNjSLjWYQsRHZaYATuPCSJ4AACgjWieb5oyQDTPsLiz&#10;GC9lwdRGDq0heqdvUIvLI9rKuIzUOe7wUMponUWTDlUaeeRj3hFb/BpQ+uBnxKrGIDpg51GCwAMA&#10;AC9oAcyQtXnKaJ6s4/oIEk3k2tL90ME2/wxY1Hq0tF1TMsv3E70DvUZFzcS8ijoHHR+SRMrI/XvV&#10;tJC+ilVyPz3iTINnEB2w82hB4AEAgD8YejRPw6fNmaWDdTnwiCUbWyYenEGid+JgYvFeInjcxnoM&#10;UTolTzofLJvcP3fcSy842xBgrCa+xilg5z6CwAMAAH8xomgeG4dkYumQlO2Bh8w6kCiwi8zy/UTv&#10;hMPmXOIA7L+3SPpiottpRId2Yzaizsrzb5U55ZgzD56Rov+zppFlgJ37DgIPhHIOR91D1aECvjgi&#10;CSMHIryW24rm6cNiYWn5/nToCyCJTrKoeeGchqERDSeWH8u4gqEH6wURgb9EdEj35jVa59Hzb5Vr&#10;kqgd8I1Ek/TmYRF2htDQRQsAAPY58W102lqr0BOrEzY3dgLDTd3oEREvRBSus0VqnnsLO04dv8N2&#10;QXlN9E5QJhbvXWOud++vcm+56fgwJNrwu9nUC5uKA+dT3NFuXxLJhbgDvpFokimiA3aGVxB4AACg&#10;riMiYfpTneh9I9E8P6Tdr3ZViQaNYMosPiIiWDqioWHjwE8d7C+2tE3nyLhig3IUaHyMFRnjDy1/&#10;ZynqfCru7dLefB6iXphG7fw2pGSB//ErncYSOnNiZ/gTBB4AAKiNTPCaTvjVhInmkTSwtabkxMLS&#10;2NUgmo8sN92mxsrE0jkUsS+zPJ5rFqJRQZ2G/ffVl5pnLXyV3LOvi+3fiqgTpEaSROsRtQMBuK2M&#10;3xxzYGf4GwQeAABwcUgkTDcxFuk5FoiY8lNqU3QdzaPRIzapWbcjbBkaspOWpK/YRIs86Wcg3DWR&#10;WN4rKLJc306XAXZdFXUOiy31WTT5jTGSFS+/DFE74G8Ml9FmSejxi52xc9+hyDIAADRxSKYBC2dK&#10;4dGXTl5dOImammWTbz621KyStcV7p5b2txVrFnT2iM5hgPr31ExrkTUVRiStQpyzZZv3ThX/lqZB&#10;QXUARR4e5TKOiSDBzmAHAg8AAPhwSvJAC3vZ369i/5fyPS3/NPk9NqlZ2RhTg8SBtOikdSBRWTVF&#10;mMzS/iImUAAyPInFe4nesSc1m+gXV0dt2bYgrpGWcu2dedhdKZT3WagVIftbw32MRagWMXJd2WQM&#10;3yHUY2dwB4EHAAB8OPm5dkjytcjf5kIKMLfluDh0zbodeXcJcS7rRh1MdXH5nv0Th3E0uNpHEXdO&#10;q8vJAH5D2/dSEUwlTaJO6/Qb8/r0fd3RGJV7ZWbsxNg376PFNuvzdazzYNZwN+cRpjbeav09wM4Q&#10;OdTgAQAAX46JtFNPTZh26pctiju2C/SxpmZV8V2Hx1Ysux9h7SMYLtkb91B5Cn+t99j/K8b8TFua&#10;r9s+QBFhtYiyRKr4EHcute5H38WdvKE9LrmXAUATYojg4ekOAMCAkMJ8utCVGhA+imzetJyetTSk&#10;Ztkijl7diJtkj5OUOYwbCivDkO6hjxoZc2U2US1yL81jiOrwnI4liGg163sxbk/iznUHqcgAMDCI&#10;4AEAgBAOirRTlwVv064wkvqTtrhIX1iKC2NPzSqxcc6m79h/YuzFmhuKQ8IA76FSS+eDRrUsIhF3&#10;MrOp3+FL3JFopOkAxJ3E+BF3UkY+ADQFgQcAAEI6KeIQfDZuKVsvqU9thexr95ovtsfHWd7UYLJ4&#10;+4E+7d7FwtgXViZ6ByDwvbHY1mbTLdFHOpZct/9qy/bHnttG5oCfBnEHACIBgQdimiQln/vZcsuw&#10;XPDzkluekxyrwQ7nf2I2qQY2zFusuyPHt7T8GKlZf3Jv8d7pLieyeDm1/M4F5wAg6LpM7t8/jL8O&#10;iTIPTCSVdwD2Sc0mja4JiDsA4BUEHgAACI4WYE6KP7/W/Mj3lgtNirNh8wT2htSsv3AutKx1PWzP&#10;9wP1KgD8I4J3scn1KJEpJ552K1E7X/teSLliI7EP4g4ARAdt0gEAoDVEFNEnwiKovPVEWOratJ12&#10;Y1vU97SLBgFtfqfU/7D8SJNCy+Is2aY44BgB+L2/iNCaGbtU1TpI1E46hGi7ihh92nBXX3lIAAAh&#10;IIIHAABaRdOuJEXnZsf/lqe8M6zUS3KL9x5pWpxrahaFlQE8IaJFpYCyT3GnGrWzHoCdJnqfayru&#10;nCPuAEAoEHgAAKB1NGVLHPvtLluDCN8f6Tm1rZeUOKZmUdwawANbwo6vAsolErUzHYqQoYXh5R53&#10;3HBX5y2nHwPAyCBFCwAAuhQFskrK1rzv7XLhxamrW7MjMZtoLVunMuurCKhRR3tT3zRSYKXO5L/F&#10;FsPvFQf3m8X7P8V8PXeRYhnRbxdhda7bgefdP+m9fDkge6Wmeb2dwdkFAOIEgQcAAGJweg+xxCCQ&#10;c1lX4HERd26HntqgzmS1XfxcC5R3fVw2qZNPiLVRjq2Qwo5wreP1cUD2kmvxrOGuRNxJuCYAoA1i&#10;EHhuY1i4DGjyFlv+xBIAANABudmketTB1sEcdGrWO8VbT6RjTwTddhLLcQBxja2Qws6D2RRRzgdk&#10;s6lej8cebDND3AGAtqAGDwAAAHghsIOXDaFQ6zvOpDiAbxVvPdPInq6Ob2Lp6OZcDVGMq5A1dkou&#10;i+tyMjBxZ6ZjuKm4c282dYgQdwCgNRB4AAAAwCe3AfZ5P9TULHXAfxXb0Z63XmmUbhfYdrbLuQw6&#10;HVMTifoq/vyvCSfsyHX+j9RRczzGtNgeuxQudxzTodrthwebSboaTQMAoHUQeAAAAMAnK8/7k9Ss&#10;2RANpc7khY1tNdqnbWyc8AciFjobT4mOqd+med2YN89vsX12bX1eEVGkaLGIKFcxiDx6XeWe7PZd&#10;UioRdwCgCyiyDAAAo6dYiH/o6rttaqd1eZwW5J73N9jULLOp8WHjUIpDnMuYaUtEIT0rflQgke0k&#10;4NeI0LpwjdjR43yrro2IPKarDlMaRXfhaXe0QQeATkHgAQAAAG+I8FA4TPKU/8jD7gbdNUvqlhS2&#10;urR0LkuRZ9JShMDc8v2rntj+Q5/HTqVwcurpWnuPxt2xtK7N0ryd+tS6yKPipXyfD2GMTlkAEAXe&#10;U7RE2ZdJ02JLOA1+F4uW9v+A1QAAwDO5J4cpHcG8nRUvN5YfK0WewxZEBJtzIO3RVwz/oOdkulVf&#10;J6S4I3V2PjVNNyqOV0TaOnVtWkvXKr5HxDERY3yIO1JMeYK4AwAxQA0eAAAA8I0PJz8dcGrWX79V&#10;nUQbJM3lLnBNnpmxKzaLuBMArVsjRYlFQJCC3GeBv7JaZ+euwXFP9Ji/WHxsEXJMq0CWF39+M36K&#10;T0u9nSn1dgAgFhB4AAAAwCseojiuxxQJos6hiClPlh+V6I08oEOcWb5/yegPgkTASFHi48DfI8LO&#10;uce25wuHYz4INaYrHet8pWSJreYMTwCICQSegOjTFul48ax5vl0ey0vLTG1JecjZAQCAwNw4fk6c&#10;zGBOkzh5xbbWOTqa+VCjlRJjL/IEcYg1VcYm/efBkygAfzPX6yIUMuYuVdhZetyvjKF7h895HdPa&#10;XUyuL1+FlOU3JRRTBoAY8S7wqJDwrAuo1hdO+v1zCQkVMaOj71/od8vTllP9X1kXJ7gUdsxry0yZ&#10;NBcMfQAAiJRZ4HQHWZsc6Ry91ocf0xh+uKbDuIhbMrf/8ly/xHbdwtoi3LgoI7x88yLsmE39mCzQ&#10;cSfGXeRZNfEldA0skYA/jb9aRVJwmmLKABAtISJ4ygleVPK7NoqlVXKT5SYuQobk1UpI6EHL33+n&#10;3//F/J3Xe9am4KXHJJO1HNPZjmNJGP4AABBoDpL559Tho19bcJymW06kzJG/9MHQvOuIW40KOHf8&#10;+JUWtPVx/mwd4iUjP+i4kOviq6fd/SHshBRUG4o8ZQrioeMYvnO8D71ls3+bFpwGAAiNV4FHRYPT&#10;rRuzLDZC5dLOKp0Ert64iYcM8070+9emXm508DzdirAjx3Rh3i4gtyRVCwAAAsxDqXFPhWjDcZq8&#10;8e8yh8sDot8VsaeTebKhyPNF112Hjudv4rBeucbpbWVciHh302AXrQk7W8fdROSR6zK39A32rYFt&#10;kW5iUzrEAUAf8B3B89ZTIylm9kvDoBsvlspaMmbTcnFfJ4HjgNEqc/Oa9lTr/SEXi7qovqs5qR2Z&#10;FgQnAAAYD/ow56rBLrIWDrNOZEop9nSWuqUiz3fHj8u6a+24/lk6OMYZo781ZK1nW6epE2Fnazw3&#10;Enn0gep7955Eu2P9MH5bx19qN7E1Qw8A+oA3gUfFhX0RLGe64GgqLEwtFx9pIPstLd9/EOpYKotq&#10;m0ntIpa6AwAA0G90Pskb7uYoZAqxw747rbOhHXquHT8ua46fNilbGgFs22HoGue31TFhU49HCjN3&#10;KuzsOPbEuBWMPts1liu1Jn8aP92xSkSI+hSiNhEAQEi8CDwalVJ3ASELjm8a/jxx/Erb/PKzEDn1&#10;GqppO0kFiZrR3OzrFmwJAACwax2wMn5SIkI6VDZRtE8xpB1JzQ/jLvIIX3TNlew5hyIaXER2vmD3&#10;mMjN+9Fd1XbnWUzpcxWB6slxLKc6XrebiPhEonamFFIGgD7iK4Inc1jUTYx7rr1LDmwayIa2AslR&#10;wMLPmcOEedJGIWoAAOgOdYYS3Wba6bLc8sr2qJ0wnzWao86+RTQRh9NXWsRJwCgem6jVaJw7FXnO&#10;G+xCIqx/apfPwx3nUOyydNgv0TvdIdfn9kNGqRXzb4B2577Hs1xbiXETea4CCjtE7QBA7/noYdEo&#10;i4IvDh+duz5RkM8V3ytF5mwq46cmzFOmpbEXuOYmQLcJWWRp+KrtEzhZ8K0okAgAED8675ZO+sS8&#10;Fg2Wf6sKGLbpzC7HUoo7x553nakD6JteCjw6x0v9wRcHt8FuZL0mXT/npQBQSa2zHStPhlp+XY6H&#10;R31AJ6lJEuG16FPEiRyrHv8Ph4+fBTikS4QdABgCHz3swyXF58HDkwX5vI3AI5EzM98V8HWCXVlO&#10;Ni+FnzXE1jcLXXDZLNQO9HMplwQAQHi2IlSmFp97juynyFx8HGC/J4HmyYnFe9cROsWlyLMw7uKd&#10;fO5K6yEuGuwr48FQ5+NBro8PPT7+VTEOJTLtqsPDkKinlEg0ABgKjQQezdd2KWjWWEjQSeHJ2Bdb&#10;DtHiMDP2TxPkWHwvXEvBae4wWUqdomUg0QkAYFDsSCGqRtW89d8HA7PB0tg9aHGZWxPP+7QRo6KM&#10;hlCR5864Rd1s28LVsb7Vlt0APsazazZAE14i0GJOZQMAcMFZ4LEsrLy9KPAlIthGzpxKHQLfKr2m&#10;RskTABuxSwSVLMQTA50s58b+qerCdNgSFgAgJDpvbd/jdv3btjhzaMJEqcRO/o4tlyZMmkSVlxpx&#10;vhwwh66R0aa7aHrLVNdBbY9NcYxT7ijgcTzPdTyftPSVUqCaCDQAGCRNIngy41ZQ0We+9sK4Rc5k&#10;AWy5dJiY5iZc/rrs96flZ441L5+ncgAwRA4d7ouwRUNxxzbyNvNYI25i8d6H2J0/fbiUOK6FmkA6&#10;C/i+p8i1eWfCCzzyMHZOdywAGDJOXbQahFJe+7yp6r5s25SngRZaS2PfDSANdWI1SurW4aPZrg4b&#10;AAB9R53SByzRyBFbNhATXgrBWn5GHiT5ehDS2wLL74zpRw8dtmz47ruWIYz6fjLTOpa/TdgUrbJt&#10;fIK4AwBDx7VNukuER6huC7YLjSOtHRQCW7scBG5R7mJvebKacWkAwEBhce/ujC1NA3FHhYiFsX8Y&#10;cuGQXrWLZKjjRB8yfTKbNs+huJdUGq4EaHgfmUiJgmJbm00HrZB1vORec1lsU2rtAMBYsBZ4tLaL&#10;SwjlIlC4s8sNO5TA43IswRZL+pTi2uGjXzwtpgEAYiPHBNbz/qFDt8gqtyruGF0HuDwk8pE6PLF4&#10;b++EQJ3zE7OpLxICSeOWRg7LgA/KYLj3kWq0zoVxK/Ngg6x/pe4mtXYAYFRYCTyaI5s5fI/ksmch&#10;foBjmtZZiDQkDf+/cVgwhRRTxO5PDp+jDg8ADBEieOzmfZkrc+P+lF0iSmY75hfbeUkKLmcNf8fR&#10;0MeJOrJip9tAXyFRviL0/aiIPSmp3fDGdTcttoWMFRM+WqdEhJ1/RFRG2AGAMWJbZHlh3FpypoF/&#10;hzwRsM3dlQXnMsCxLB0msLkJVxtIijDKebtwWEzPyLUHgCEh9cmKe9vYfraIKduChfx31flZ62a2&#10;/i037l2aRNxJtp0s+W/HeelCCy67iC+Jjb36WERYRZayecNBC19Zij2yXWk3URkvK+qcjBd9GJzq&#10;dtTiV1NAGQDAWAg8Go7rorz7bIv+FktjL/CkJoDAI4JIYSvbLiEStnoY8EnDwnHBJ59D4AGAoSGO&#10;wEmPj13miqoT89d/N3VyNLI0b+Cg7RR3tuYXFwdQ5tipw3w5uALLW+crNe4P4XxxotuFroPycsPp&#10;HjYq6sz0mj5u+evlnpi14GsAAPSCWgKPPhVaOn5HGvpHyMKhOMYHy4WiRKhMAj2lE1vZCE4HJlxE&#10;UZOnpUe0TQeAAZKbbgQemafWW0KCCBXiHNWqbyNdYFpw1kpxx1Us2CfulPNSVvx5ZTsv6VxpWwMm&#10;sRwffXCq247YsUGO51Q3o1FzZYSPjPs7Wq33G71PzHQ77uAQEHYAAHZQN4Jn6bh4uGxxAndN0woh&#10;XiwcjmVuAgk8upjO9Amf7dNS+dySPGYAGBA+oglut/ZX3iPXpiLi1HE+inusiA9nMRhG54mrBrvY&#10;K+5UbLPU77MV205FHKpb20+FEJvviNph1GiJMrX7oEfX3Un1PGiUz515FX3WRPrEjUbzJ7p+Puro&#10;MKTGzoKx4uwPJFgBO8O75673efx7BZ4GqVnypLLNyI+lcUvTWgQYGFL3Rha5Nk80jjXsPOSElTks&#10;3A90IZlxyQPAQMh3iBK7BJrq349Ddyg0ouaiwS5qiztb8/Bvh++SNKB1zdbHttE+d5GenzIF5nQg&#10;Q07WF9uiTzmO1noe7vTay7ltdTLmJuZV0ElMt4KiCDsZkV8AAHvu3cWN8r0b+6FOsi439H/bLtAr&#10;iz1j/0ThnxCTheNT0OuylWxkNgpmp61jk8XDTy7L3nPLkwurcZ8b+wiGy1CdCaGTMVD73hfiyVIl&#10;DbuJcOAi7pTfL2PZVVg6f0/k0d92ZzHv3Rf7m0Y0NsTBTk3YgrXyQO7QxB8NVEb8PG6/Es3h9V6Q&#10;mO6jdKrnXB7ELogkBwCox74InqXjhH/bUfelmNK05FiuHI4lNJlxC7/PTAv1lAAAoFWHbqpzfZMa&#10;Gs7ijqApxK51PK5UIJu/8f0L07P26Opkl9E6IWtFPanjnFW+c266qadSh4OKPU63bFYdi4/mz8Lj&#10;azOiSDyHsZZUtljO/b2OzSVnCQDA8t7+VgSPLrZ+OO73ny5CKHWh+st2Egn1tE7auRr7J6LnoSc0&#10;x4iB4OeVCJ7BQARP+OuRCJ5hjYHa9z6fETw6zy9Ns8iNRuJO5Vgm6pC7HsuT/pby4VJZgNj22jrv&#10;wqmsCCyuafG23JiNKLZ+Yy0112M5GPjlV03PNObvjnT7/n0fUQlKep3J+U1MXIJOiaRhLUnJAwBw&#10;5+M7Cw3XBc5lV/mxjt20jgN307JdqAXrplUhM25CysK0E2UEAABhHT2XZgC7nOPER+qE1q4TUcG1&#10;wPOB/p6mvylv8RyUjnbaoqO9t/OQChKpHmMpOp0N9FLYZfdTz+e5/LP1h58qHpfjbGq6T7naxYOu&#10;e0nDAgDwwFspWivj9tTmIYKnytGkaUmamnaJsLHlaUDBqTyuvPgOWeS5dC5JeLICANBP9An+yoOg&#10;IE/a5z4dMu2qlXQoJtwHjlKdmD/TYdp0tsWJzmyjkzTdfqXiW2Jeo4wOuJqs+N5SHcNpZTuO3CZE&#10;6wAABODjjgnCJaS5JI3gN8lEEUU3LWXlsFidmfAdyDLjFsWT6SIPAAB6hKeUrBfHLGBDgHmHzunK&#10;s70n5lXM6eo3OQk726iQtyptpGJC2VnpmKvrXZ6Mx06klTSrcpv06Bzc6/p2RbQOAEAYPm5NGjJR&#10;fHPc1/cYVHjHqJmQaVouAs/cBBZ4GkTxnBDFAwDQHzTtWhzMLx5297W4/webn8TpU/FgbdqPElk2&#10;tHNi4kmH8SLsvLeGMJrO1nFkUh/IHLvLiS0PzauQc2jCFt0OORZlLbygxTkAQHg+bi0AXRcCXp9O&#10;eEAWHS61b2JJ0zoMnaZVLjoMUTwAAENn5cExlHls3kYB4orIk5v2RJ7bunOurpdKIWdi4kqH2Vtj&#10;J8D5Wuv6can2mZhXkSsx447webAVRD3Vx+r8d+t9Z0nXMgCAdvm45bS7TsJpZKGWLt2rZBHSdZqW&#10;dLVYtdXBgygeAIBRUKZmuRaPFXEnadNR06YJMi/LPNOGyJP12Pl+0nVGFkOEREXwqdpNzmWf6sO0&#10;Oq52fEau2b5FQpWizor1IQBAd/yn8vedLhJsudEifDHhcjyn+lSu7eORCfHSbLorzDpoz5q1/DkA&#10;AGjX4ZZWzeIwnjt8XGpmTLp4Cq/fmTiuTWy4tXBIM7VJDNzrOZXzk8ac/iL2lUgWPc5psUlrqc96&#10;/N/NJvLoaWCX3q3Lmk4fmKY9+Y0Pev4+Fcct43COuAMA0C0fKxOKdK/IjV13jacYJyEN7763+B0S&#10;ObMMFYX0RppW+Z2rjm3lEsUjv4UJHACgR+g8vzb1O2V675TlcMyhI3ms1jG6vpD3/+rIJHK8SzOA&#10;1JddQkAl/W1iXtPf+lp7Jmu4NhPhJMZUrVvzGqmz5s4KABAXH7cmFLlRTy1CkNOIq+DLAui9gtE3&#10;lQmqjd8g3yWL1IUJKCY1WITUrcUTbMGvi70PXJZxocLvCZYA6D/qOMpcJNf1e4LJeQcRpW8d853W&#10;dZFj9p3aM7d1UvV4vhr3phS2PFXWK6uBj89H88YDpIr4U74a81oPMLY56tZDJIuszWJI1XrQcyJj&#10;L6f7FQBA3Hx8Y4KdFxNp2Q7zrQXgTeQLjV0Tqzx1WJoO2jMGbCnra8G/L4rnxmUhDAAA0d3z34uK&#10;EWduFlt0iM7ZU881cK5dRSxJN9K286GEhdGIOpZjoFzb7bSJCoET/c9EX6uCkPzdRv2fzMfvLX6P&#10;dFX90bKpyyjt3BClAwDQOz7ucfonZnf3DVkApj1YwMpxyoJgySRVazGyK4qn9Y4cAADQyhyZmD9F&#10;HhHyY47MrT6AykwzceW77Kvh4cg66M74Sx17qDjViDpu40PWeeVab++6pRhLZURQSbL1lol5FYxK&#10;9olEt77WTJrif2vCRihVBZ2crlcAAP3m456JRRZ5iT5BqIYip30I0ZSCb5zi2rbajuKRhWYWS4g+&#10;AAB4v+/faRSKiPtfbds5dzlf6dpEjn1u6fzK3Db3IaCImFAcQ2aapWpJvcAyUgfHuoNrYOuf8ggP&#10;My223x73VwqJst0x7gAAhsXHmhPgolKAeUk0x2DJ9BxLp4sMcwAADN7Blfn8Q0+P/UUY0WjjmW4S&#10;kbEdUVNGKKx8P7RwSNWingnYjrF1g4LLMvbvzJ+CDmMOAGDAfKz7RlX4J5hs8Av9QywBAAB9coDN&#10;poFBVxFIqXk7VasaLZGTKg6OZDrO3ksHfNBx+L+N8QYAMD4+FDd/rAAAAADgupjapGpdmE3KVa4O&#10;NoIOhBhjZVSObDK+7oisBwCA/80XCDwAAAAAAAAAAP3mP5gAAAAAAAAAAKDfIPAAAAAAAAAAAPQc&#10;BB4AAAAAAAAAgJ6DwAMAAAAAAAAA0HMQeAAAAAAAAAAAeg4CDwAAAAAAAABAz0HgAQAAAAAAAADo&#10;OQg8AAAAAAAAAAA9B4EHAAAAAAAAAKDnIPAAAAAAAAAAAPQcBB4AAAAAAAAAgJ6DwAMAAAAAAAAA&#10;0HMQeAAAAAAAAAAAeg4CDwAAAAAAAABAz0HgAQAAAAAAAADoOQg8AAAAAAAAAAA95/8FGABx9K4H&#10;qQ/XQAAAAABJRU5ErkJggg=="/>
  <p:tag name="ISPRING_COMPANY_LOGO" val="ISPRING_PRESENTER_PHOTO_0"/>
  <p:tag name="ISPRING_COMPANY_WEBSITE" val="http://www.ppt20.com/u/295807/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1"/>
  <p:tag name="ISPRING_PLAYERS_CUSTOMIZATION" val="UEsDBBQAAgAIAEl/CE0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JfwhN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El/CE2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SX8ITS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SX8ITW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SX8IT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SX8ITZ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SX8ITb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Sn8ITW7UU1AADQAAvxwAABcAAAB1bml2ZXJzYWwvdW5pdmVyc2FsLnBuZ+2YeVyS+fbHn8pW0/k5jWmmch2nvJXjVmpm6pRbNeOWmSuQmaOloia4Iert1miTS7cyZ8Jkrjaoqag5biw6jaMYKKiIGwIZgySIpoSoINyHu71+f9+//YMXz3k/3+0czjnfz4v7gf6+evtM9gEAoHfxgtdlANhRBgDb3+/ZBZL3MSOZ4Ne2tMu+5wECw3QeNHTizvmdA4CWUl1V9E7Q3ptyITwNAPR7tZ9t1OTaGwBgeuWi17krmTApN6D+C/kUdTbLrzufnJ94z/rO4VQri/C6/7M4531K99DOc58afxp6yesz50+3p/5Nx1LnMwOvL4j2h/Z4ZfhUjwYsCmRYFZ7B1XRjsitYaYZRH12gIVAom1ujZIVwRbRbJu4alYxthct5tfG+upRBVvDQ4IlmZn0sr9pedWb0FteqqB7qEcZ+kLaKqfYV3sIaXO60/x7Qfi4eaK1VrdBtOXtB69pj8ZsTqG8SnT8FDae6SvLK692QXyy3/fsNVztj8l6tDgD86ehxkBbevwSS61Xg8PwftvAW3sJbeAtv4S28hbfwFt7CW3gLb+Et/D/jUPXmUl4T+PQni/9hDe+g9ak4XCMsb1POTmO6dWS/u2919RO3j8NJNYRQaA+xEoUhycGZ2bIE9aJ8NTZoooe8QjuBRp3zi5QVrZPo3dbiDUjrg9USmmSiqSlXLcN1hK6mh0x0EDI63AHg1yF39ZqAky4asXipe4tLRFWyT5U3ZqUHdczbSHqaKNUr94xg8U1vpQTt+ILsdWE5Eyl4ap67Nsv2hWCQiyoPzTqzPg6HWR1MzpVh0wQulRl8jKK/XcNdys1gda6n183PpbYSh/qRGpXII9nEmcGXp0MzIF2FsYnYxTdWuJnOyoJnfCm50OqYryXwa+oY44fg/bTZiR41isRrfYbHKj4bS0KPuM6APtAjFlAUktzFi3K6R0IgMWC1GYLyRdJSd5oo5OH4uqGdUMnXqKfmb58pqW7H9N1IkuFUf1g5//bqt6SZg8LdHmuvp511bnWfacxKINoTFo0MbzkiVGeZnPlFS6OWIj8WmzgunMB09TNl0CcxkNnAcmm8DnA6ihKElovZq+urT5ASd8mcyxHUYfgf2BW0b2zGzzYPEJjL8s/JsJmJm5QLS/gfQx4ibdcSmGOq8902CeV0QUobV/RVPQVp+EgucyCL9e4SG8WibMtrM99aXqIiUXnGaMKJ0TnK93wlTzFtZzbO9R2NHTtThHP2C5WcXWRSv6dFpt7tbSnxAfJdL5ptG3NjVj5DcOO4Z2vwCAmCe6DK4ZT+gRnH7ScuzdmFUStpkTWIx8Kk0OWQGvpkE44K+31fjwHKMC7mmcPiJ4aJdEqJXInnpHMxX0B9NqMUrCRWcWcFkxTf8W5PQYxpMQBkPNpogCpM0d8T5TiUrOJZthQZhGv6rGy3ie0HUmrr9IFTS8fEVwaKKNGm8AxOcW3Urqub5P2tDnhIf2w6K/lBO0rxN8/yFgmSQ+BbEKkCeyR9F9Be72kRsJ725Guu0w/golVn9rdHajD3aTuKjda4nVMr3psN56v6dWmR9SRpN712waankMZFaSe6Cm3x80jOtfGhtJdiPh58glStfCXYmeuMqPU0mfALPheOi5W4f01NZVs0pA0wcXUNMqoFIVb9jbABDykofbqcRT2THDXePH+yDLtoWWATMzHvdQSY+ZGXIxtazZI/QXGiwbVpvFylNN11Qez6gCZslnR6IiVptdCqV3dSuT23agMPwR86WMMX0kzbnp8g9CcFd/TtoX7fToQe3/BdKx1oYBnAZWdRLmkNIQNDMuteRLvU/ZF19WK5Mqqc8+XxPI2S3yFK3sAOf3kYCFua5A/nksTtfQ1Y0ROzDb8N0B35dgw5DB6X9X7WTh8NnU7PiqqYHkdl3jxk4NIfMlCc2paRUuGRF8Tcw7Dn5nCKgQaZBBnczJbynsPBZIktCeQKiYn7OJ6oUipKXDrNV692tJVuokTliCng1+wClfJh9o7M+XURrse+GxY5KIChpW1s27x1OpsV4EGR36Yl5yk5h8uDPJiyJ8QGk9AaeioHybk+PtTqBy2PoK6TU80S3MSKiNINSrAgQclmytKtUV2oXIr/M1H4pfa+lAHRCe8jKUiuoCU4b4+HRiXT5P2B05DscOnE2B0AZcMaqsgh1qN699Rnw+DO2r84I21reDcIy4K217dLxWDRKlplvs3Sao55K6Iyqd+uAHqPl8PLFJAP38rZmaHXxojBnLBLMObEsALp9Tcvz/9nv9TJU9Y12ABX7qtt+TJenmZztQsJcSwaPmb4WJZleVw0XAeoPrICmAyIfVhvjsvXeZsSOBP/o2L7ONnxShiDtfiSc/SfOwZKnBmRRmUxOXGDwRJotEtV9iFmjBIxnX6fmIzk3DgQtNcUqsg0ddKLycmYnn+qB1RkGPBXI3od4vt5vRtdD2grVA/18oLKIMIxcV91iwKhP2DQzI1uIb1vf9OAjcNmGUsqvGIPcVK/6Zn5ThgWFK4oRmATPz/+l2qJeWkvPrpoyf9fThBFIxh24HJwarCP9Xhlm4mHb4B3ULj/SZuaw3MPTdDOVJG9L/LLT+5zQzr8vuWe5YwFSiImGsebVq0J2tTd32sw6jiIdo8DG8do0mM/L+EuCNitxaE9G+wps+tXRexOhPlb8uLy6UST/rXFX1hgTp5uQptzJ4jROW8GCysN7jpeSWSLjkkc5TkuqNy+kUSersv1X/wTeCbiD8P2uXCu048oWWKwJ3SphddWKam6DWNeljjCx3MmE4pxVL2qlZ6nvQSB/khjQM2dlsUGMCqloT1rfbZXmWdlg37meapl9qaCn+dU3HlXCvaH5pvGAhLLvyMReEu2qsyswthwffVklTQD/97CyhZqqs64w0+3Jg/6yIwmizzh5fyHxFIEdpCY1V4X3UBdM43fhPVOOgkUWd3+O2/qWQ6ImI/1Y5Qw5JVxTDXnKLaQdk/7k9fvNs98a20qKSEy2hImGPi6mwmVi6/yk8GCiWY1VyDcpdouxUALip2nRaOYseZj8U+Dwvuj6+nJedwjRXNulRL9vf+NuN14DI8V1useFI6OT6i9KfrBvECtD8b735nSFYj+PG+DhWu3mPp/+zAyd6ftl3UuK0//c69sppsiSgkWhYnTTj+jMsEw28Qnnj1spiaSF1oKXn0n5DEwKE6MtgT1ZCjCVeNeh+MilOlxkwTlWPuf5WlDJ8dJd3Ki0l18QE+rOOacQtrFTYHiTAPqUAlnBtQK9aFwDErOcF1KeUP+OPp1XIFLK2zzLxJzW+V781LJGGRgmQFzzuWu/xzpBAwrF1qZ72yJxwxPYt8RYJ5jp+jJ8Y0XXsp8E8eZkkFZyI1imW/Kz0SpvWRuCk+YuI0ei25GqSfpYQLqGWv2qTY/sUg4SxDcfunWnxWjNDeZ9OQaid1HkkqTvIQvuvNr3D27ivqJqZqPNR7P63DlAgh6oYVtWXp21Ee3o8fmRWe4InPKV5E580Jdy4a8Qczge/Zqi0Fu804TAvPhtmsvDWIHP5fEPUhaY1StkIYbmQu+HhsjU7BHLsYS6J3Yu2NZslNt2LUCD9Vs13ynKbHw3bdcQSyEK1g21vYgLEW9IZHKxMck7b3azkv58JuuNH2yrLZiBhQszn3X5z9/YV1DUi6SOPOdmyiDviEile7+3/uLlC2/pZzJfklMsgMFQIg8qWk+uumvtRWFNNdgo6CZBjR5oRp91twTTONrJFBqQT6u0+h4zi6wtwTLl6mQDu29dXvUTB2B+3uUz8BKWpl+HmXmP4fseHfx5dMRsBIn/TB4ArrEzZu7wSRm+Y9gk7unCJpuMIhqxwsKb7e8tV4IQufCJtkUDh8L1kTc0De0KbWp+lf8zGr4bkdtR/+O2wkAiKG0VelPkYpwZ2Zd18CEP9pXGMv9spsOK+pRCW3jbH8qH+kcoih4pOzlPiPOtdnV1fHI5Oe6f0asvv3rJ+2l5RhT5cNnxIUIH61DHgVqDY0DxXzXHLkU7scaQh8f1fh2MXhBWeF8ymTb73mrrbhGbWE7mbs6Jg2xoAc/eKDIavvKF2IH23etoMzs8N+UlZGQr48ttbj1Y5e1pyE/lrbOuq//8biVedV94311kpf+BAHqisXjG7OI9O1APr2W1+zW1zzTpuvv2JDwvGT5WxUvKLykjTpr/IhibHhfvk47s9DkX35ufSw44LnZwTCBzhEAqHnvQJnj93VDU2qaNO5VteRg8nL/4XorXM7KArx4UEw2mRjaAQApVgZloG7+HZQCAGAftBcAvlqgGcFzRkpAO9/vpVUTqFY1N323g4c/yn4c2r0+h03/AnyXeNktK1bOf83TCvbVILPw3vAr4x/YofC2A9qxDRup+52rXn3X1KPOlgvL4e0nQRmfElcPa0Co+M0Rm5DJXy+rPV2/OQ/OBi56+3sRzl+78w9QSwMEFAACAAgASn8ITbE0Q2lKAAAAagAAABsAAAB1bml2ZXJzYWwvdW5pdmVyc2FsLnBuZy54bWyzsa/IzVEoSy0qzszPs1Uy1DNQsrfj5bIpKEoty0wtV6gAihnpGUCAkkIlKrc8M6Ukw1bJwtIYIZaRmpmeUWKrZGZuABfUBxoJAFBLAQIAABQAAgAIAEl/CE0VDq0oZAQAAAcRAAAdAAAAAAAAAAEAAAAAAAAAAAB1bml2ZXJzYWwvY29tbW9uX21lc3NhZ2VzLmxuZ1BLAQIAABQAAgAIAEl/CE0IfgsjKQMAAIYMAAAnAAAAAAAAAAEAAAAAAJ8EAAB1bml2ZXJzYWwvZmxhc2hfcHVibGlzaGluZ19zZXR0aW5ncy54bWxQSwECAAAUAAIACABJfwhNtfwJZLoCAABVCgAAIQAAAAAAAAABAAAAAAANCAAAdW5pdmVyc2FsL2ZsYXNoX3NraW5fc2V0dGluZ3MueG1sUEsBAgAAFAACAAgASX8ITSqWD2f+AgAAlwsAACYAAAAAAAAAAQAAAAAABgsAAHVuaXZlcnNhbC9odG1sX3B1Ymxpc2hpbmdfc2V0dGluZ3MueG1sUEsBAgAAFAACAAgASX8ITWhxUpGaAQAAHwYAAB8AAAAAAAAAAQAAAAAASA4AAHVuaXZlcnNhbC9odG1sX3NraW5fc2V0dGluZ3MuanNQSwECAAAUAAIACABJfwhNPTwv0cEAAADlAQAAGgAAAAAAAAABAAAAAAAfEAAAdW5pdmVyc2FsL2kxOG5fcHJlc2V0cy54bWxQSwECAAAUAAIACABJfwhNmvmWZGsAAABrAAAAHAAAAAAAAAABAAAAAAAYEQAAdW5pdmVyc2FsL2xvY2FsX3NldHRpbmdzLnhtbFBLAQIAABQAAgAIAESUV0cjtE77+wIAALAIAAAUAAAAAAAAAAEAAAAAAL0RAAB1bml2ZXJzYWwvcGxheWVyLnhtbFBLAQIAABQAAgAIAEl/CE2whyP0bAEAAPcCAAApAAAAAAAAAAEAAAAAAOoUAAB1bml2ZXJzYWwvc2tpbl9jdXN0b21pemF0aW9uX3NldHRpbmdzLnhtbFBLAQIAABQAAgAIAEp/CE1u1FNQAA0AAL8cAAAXAAAAAAAAAAAAAAAAAJ0WAAB1bml2ZXJzYWwvdW5pdmVyc2FsLnBuZ1BLAQIAABQAAgAIAEp/CE2xNENpSgAAAGoAAAAbAAAAAAAAAAEAAAAAANIjAAB1bml2ZXJzYWwvdW5pdmVyc2FsLnBuZy54bWxQSwUGAAAAAAsACwBJAwAAVSQAAAAA"/>
</p:tagLst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15180</TotalTime>
  <Words>1067</Words>
  <Application>Microsoft Office PowerPoint</Application>
  <PresentationFormat>全屏显示(16:9)</PresentationFormat>
  <Paragraphs>200</Paragraphs>
  <Slides>46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65" baseType="lpstr">
      <vt:lpstr>Arial Unicode MS</vt:lpstr>
      <vt:lpstr>Avenir LT 35 Light</vt:lpstr>
      <vt:lpstr>DFGothic-EB</vt:lpstr>
      <vt:lpstr>Lato</vt:lpstr>
      <vt:lpstr>Mobitale Versalete</vt:lpstr>
      <vt:lpstr>Mobitale Versalete (正文)</vt:lpstr>
      <vt:lpstr>MyriadSetPro-Semibold</vt:lpstr>
      <vt:lpstr>Swis721 BlkCn BT</vt:lpstr>
      <vt:lpstr>等线</vt:lpstr>
      <vt:lpstr>等线 Light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Nordri ToolsTheme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精美PPT（不二演示）</dc:creator>
  <cp:keywords>www.51pptmoban.com</cp:keywords>
  <cp:lastModifiedBy>阳光 男孩</cp:lastModifiedBy>
  <cp:revision>2</cp:revision>
  <dcterms:created xsi:type="dcterms:W3CDTF">2018-04-02T13:34:06Z</dcterms:created>
  <dcterms:modified xsi:type="dcterms:W3CDTF">2019-01-07T13:01:32Z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7798029</vt:lpwstr>
  </property>
  <property fmtid="{D5CDD505-2E9C-101B-9397-08002B2CF9AE}" pid="3" name="NXPowerLiteSettings">
    <vt:lpwstr>C980073804F000</vt:lpwstr>
  </property>
  <property fmtid="{D5CDD505-2E9C-101B-9397-08002B2CF9AE}" pid="4" name="NXPowerLiteVersion">
    <vt:lpwstr>D8.0.2</vt:lpwstr>
  </property>
</Properties>
</file>