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  <p:sldMasterId id="2147483693" r:id="rId2"/>
    <p:sldMasterId id="2147483697" r:id="rId3"/>
    <p:sldMasterId id="2147483707" r:id="rId4"/>
  </p:sldMasterIdLst>
  <p:notesMasterIdLst>
    <p:notesMasterId r:id="rId20"/>
  </p:notesMasterIdLst>
  <p:handoutMasterIdLst>
    <p:handoutMasterId r:id="rId21"/>
  </p:handoutMasterIdLst>
  <p:sldIdLst>
    <p:sldId id="278" r:id="rId5"/>
    <p:sldId id="4642" r:id="rId6"/>
    <p:sldId id="4644" r:id="rId7"/>
    <p:sldId id="4646" r:id="rId8"/>
    <p:sldId id="261" r:id="rId9"/>
    <p:sldId id="4643" r:id="rId10"/>
    <p:sldId id="4633" r:id="rId11"/>
    <p:sldId id="262" r:id="rId12"/>
    <p:sldId id="4647" r:id="rId13"/>
    <p:sldId id="270" r:id="rId14"/>
    <p:sldId id="265" r:id="rId15"/>
    <p:sldId id="4645" r:id="rId16"/>
    <p:sldId id="4649" r:id="rId17"/>
    <p:sldId id="4648" r:id="rId18"/>
    <p:sldId id="4650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2978" userDrawn="1">
          <p15:clr>
            <a:srgbClr val="A4A3A4"/>
          </p15:clr>
        </p15:guide>
        <p15:guide id="3" pos="1663" userDrawn="1">
          <p15:clr>
            <a:srgbClr val="A4A3A4"/>
          </p15:clr>
        </p15:guide>
        <p15:guide id="4" pos="447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1D2B"/>
    <a:srgbClr val="B1925F"/>
    <a:srgbClr val="7D5F3D"/>
    <a:srgbClr val="004443"/>
    <a:srgbClr val="F2F2F2"/>
    <a:srgbClr val="002E2D"/>
    <a:srgbClr val="161D30"/>
    <a:srgbClr val="A6A6A6"/>
    <a:srgbClr val="BFBFBF"/>
    <a:srgbClr val="E2B4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38" autoAdjust="0"/>
    <p:restoredTop sz="96071" autoAdjust="0"/>
  </p:normalViewPr>
  <p:slideViewPr>
    <p:cSldViewPr snapToGrid="0">
      <p:cViewPr varScale="1">
        <p:scale>
          <a:sx n="110" d="100"/>
          <a:sy n="110" d="100"/>
        </p:scale>
        <p:origin x="370" y="72"/>
      </p:cViewPr>
      <p:guideLst>
        <p:guide orient="horz" pos="2205"/>
        <p:guide pos="2978"/>
        <p:guide pos="1663"/>
        <p:guide pos="447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248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DF335707-72C7-4D2E-B344-4015D6AF99F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71913B1E-A8AA-4F15-96F8-DA0F8624BA0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5FBA56-ADD8-4A06-9DA1-5EF0CF480866}" type="datetimeFigureOut">
              <a:rPr lang="zh-CN" altLang="en-US" smtClean="0"/>
              <a:t>2019/1/7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2E0D715-DD0C-437A-8C0F-9625A546DA0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C2A66B81-A61F-4521-9AAB-B5ADC48392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1F3E35-A4AB-45FF-8956-B52A9D3B64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0445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EFD0EF-A362-4312-AB71-6B526517ECAB}" type="datetimeFigureOut">
              <a:rPr lang="zh-CN" altLang="en-US" smtClean="0"/>
              <a:t>2019/1/7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E2C3D-B9D7-4C2D-83BD-3B8310CBC0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352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367DAC-B7C4-4562-991F-2B4481CA1F1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794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4C0232-94FA-4EBE-BB9B-79FBE486032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72543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7282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38363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32595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9202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9077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367DAC-B7C4-4562-991F-2B4481CA1F1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740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A3071B7A-65EF-4197-BB59-0713FCE8F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90BABC-97E3-430E-BB31-A47288A9B1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2019/1/7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60B7F6F-5C37-4D32-B1B0-1C719A929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8CD1340-3546-4264-9536-41E1FAE76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F9ED19-3263-4237-968B-273960F985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1675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651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" y="560441"/>
            <a:ext cx="2868559" cy="5737121"/>
          </a:xfrm>
          <a:custGeom>
            <a:avLst/>
            <a:gdLst>
              <a:gd name="connsiteX0" fmla="*/ 0 w 2868559"/>
              <a:gd name="connsiteY0" fmla="*/ 0 h 5737121"/>
              <a:gd name="connsiteX1" fmla="*/ 2868559 w 2868559"/>
              <a:gd name="connsiteY1" fmla="*/ 2868561 h 5737121"/>
              <a:gd name="connsiteX2" fmla="*/ 0 w 2868559"/>
              <a:gd name="connsiteY2" fmla="*/ 5737121 h 57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68559" h="5737121">
                <a:moveTo>
                  <a:pt x="0" y="0"/>
                </a:moveTo>
                <a:lnTo>
                  <a:pt x="2868559" y="2868561"/>
                </a:lnTo>
                <a:lnTo>
                  <a:pt x="0" y="57371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407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" y="560441"/>
            <a:ext cx="2868559" cy="5737121"/>
          </a:xfrm>
          <a:custGeom>
            <a:avLst/>
            <a:gdLst>
              <a:gd name="connsiteX0" fmla="*/ 0 w 2868559"/>
              <a:gd name="connsiteY0" fmla="*/ 0 h 5737121"/>
              <a:gd name="connsiteX1" fmla="*/ 2868559 w 2868559"/>
              <a:gd name="connsiteY1" fmla="*/ 2868561 h 5737121"/>
              <a:gd name="connsiteX2" fmla="*/ 0 w 2868559"/>
              <a:gd name="connsiteY2" fmla="*/ 5737121 h 57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68559" h="5737121">
                <a:moveTo>
                  <a:pt x="0" y="0"/>
                </a:moveTo>
                <a:lnTo>
                  <a:pt x="2868559" y="2868561"/>
                </a:lnTo>
                <a:lnTo>
                  <a:pt x="0" y="57371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989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142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588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2EE2C624-9062-4089-B3D8-8C880EE27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B988D1-8FEA-4DEA-AA3F-6B0BAB1B432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2019/1/7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0F8BE3D-0413-498B-B0E1-B011244C1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7A4964D-A73C-4036-809E-021C02857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96A3BA-DA93-47EC-8807-F14BA2B60F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958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ACD342C-C96E-4FFA-805F-05725C1EF93E}"/>
              </a:ext>
            </a:extLst>
          </p:cNvPr>
          <p:cNvGrpSpPr/>
          <p:nvPr userDrawn="1"/>
        </p:nvGrpSpPr>
        <p:grpSpPr>
          <a:xfrm>
            <a:off x="298630" y="236029"/>
            <a:ext cx="269729" cy="491316"/>
            <a:chOff x="690880" y="391162"/>
            <a:chExt cx="284480" cy="518156"/>
          </a:xfrm>
        </p:grpSpPr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ACE1B6F-7C3E-413A-BF40-13BB649FE8D3}"/>
                </a:ext>
              </a:extLst>
            </p:cNvPr>
            <p:cNvGrpSpPr/>
            <p:nvPr/>
          </p:nvGrpSpPr>
          <p:grpSpPr>
            <a:xfrm>
              <a:off x="690880" y="528320"/>
              <a:ext cx="284480" cy="380998"/>
              <a:chOff x="1930400" y="528320"/>
              <a:chExt cx="284480" cy="380998"/>
            </a:xfrm>
          </p:grpSpPr>
          <p:sp>
            <p:nvSpPr>
              <p:cNvPr id="8" name="矩形 7">
                <a:extLst>
                  <a:ext uri="{FF2B5EF4-FFF2-40B4-BE49-F238E27FC236}">
                    <a16:creationId xmlns="" xmlns:a16="http://schemas.microsoft.com/office/drawing/2014/main" id="{25D188C1-8881-49AD-8DAE-74A4FCA04623}"/>
                  </a:ext>
                </a:extLst>
              </p:cNvPr>
              <p:cNvSpPr/>
              <p:nvPr/>
            </p:nvSpPr>
            <p:spPr>
              <a:xfrm>
                <a:off x="1930400" y="528320"/>
                <a:ext cx="284480" cy="24384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>
                  <a:latin typeface="Agency FB" panose="020B0503020202020204" pitchFamily="34" charset="0"/>
                  <a:ea typeface="微软雅黑 Light" panose="020B0502040204020203" pitchFamily="34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="" xmlns:a16="http://schemas.microsoft.com/office/drawing/2014/main" id="{4AB5D718-741D-4D93-A4B8-380C27C8D16E}"/>
                  </a:ext>
                </a:extLst>
              </p:cNvPr>
              <p:cNvSpPr/>
              <p:nvPr/>
            </p:nvSpPr>
            <p:spPr>
              <a:xfrm flipV="1">
                <a:off x="1930400" y="843280"/>
                <a:ext cx="284480" cy="6603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>
                  <a:latin typeface="Agency FB" panose="020B0503020202020204" pitchFamily="34" charset="0"/>
                  <a:ea typeface="微软雅黑 Light" panose="020B0502040204020203" pitchFamily="34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BDAA9487-3AB7-4663-975E-CA6EE517E534}"/>
                </a:ext>
              </a:extLst>
            </p:cNvPr>
            <p:cNvSpPr/>
            <p:nvPr/>
          </p:nvSpPr>
          <p:spPr>
            <a:xfrm flipV="1">
              <a:off x="690880" y="391162"/>
              <a:ext cx="284480" cy="660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Agency FB" panose="020B0503020202020204" pitchFamily="34" charset="0"/>
                <a:ea typeface="微软雅黑 Light" panose="020B0502040204020203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6F2A7108-8FF2-466D-83AE-2E9E8C3ABC03}"/>
              </a:ext>
            </a:extLst>
          </p:cNvPr>
          <p:cNvSpPr txBox="1"/>
          <p:nvPr userDrawn="1"/>
        </p:nvSpPr>
        <p:spPr>
          <a:xfrm>
            <a:off x="818822" y="236028"/>
            <a:ext cx="2979567" cy="500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55" spc="569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33412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6268F8A6-DB38-442A-BABA-08408774D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13375DE-9B81-47DC-A5D4-03537749E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91D137-1D31-48B8-A895-D5BF96F1A7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0BABC-97E3-430E-BB31-A47288A9B11F}" type="datetimeFigureOut">
              <a:rPr lang="zh-CN" altLang="en-US" smtClean="0"/>
              <a:t>2019/1/7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8008D9D-1B7E-4698-93E2-07385D1E63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79E6D7E-ABE8-4059-B76A-BC49F7928C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9ED19-3263-4237-968B-273960F98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940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3" r:id="rId2"/>
    <p:sldLayoutId id="214748371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7918107"/>
      </p:ext>
    </p:extLst>
  </p:cSld>
  <p:clrMap bg1="lt1" tx1="dk1" bg2="lt2" tx2="dk2" accent1="accent1" accent2="accent2" accent3="accent3" accent4="accent4" accent5="accent5" accent6="accent6" hlink="hlink" folHlink="folHlink"/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508AF1D6-3691-495E-ADC9-9A99FF26A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7DC88A8-FE28-4E11-8BFD-02AD3D7115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5CAAD45-453F-4979-92A4-0B1635E334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1BDCE-148C-4996-B6AB-840D31BBEBDA}" type="datetimeFigureOut">
              <a:rPr lang="zh-CN" altLang="en-US" smtClean="0"/>
              <a:t>2019/1/7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252DEB2-CDAF-4EF4-B0C9-B5E888862B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2A3B9DC-E165-48ED-847F-EC0E86DDF8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79C38-DA69-431A-AE46-66F40A6DA4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93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95F79374-AD25-44C4-B01D-364198242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4032746-1C11-4438-A72A-CD77060018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71E70A0-9044-48C1-9A69-DD5700143C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988D1-8FEA-4DEA-AA3F-6B0BAB1B4320}" type="datetimeFigureOut">
              <a:rPr lang="zh-CN" altLang="en-US" smtClean="0"/>
              <a:t>2019/1/7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7D962C0-BE24-4E24-A489-01AEE78CA7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FF97311-36F9-41F8-BF05-1A42D0E1DA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6A3BA-DA93-47EC-8807-F14BA2B60F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761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3BBF51FC-5719-400D-BBF5-D5FA65BE47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5" b="784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9CC2B2A8-0976-4FFD-A020-320CE6187307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161D3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139DA099-8281-408F-806A-6FD627609391}"/>
              </a:ext>
            </a:extLst>
          </p:cNvPr>
          <p:cNvSpPr txBox="1"/>
          <p:nvPr/>
        </p:nvSpPr>
        <p:spPr>
          <a:xfrm>
            <a:off x="3125787" y="2623854"/>
            <a:ext cx="5940426" cy="175432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B192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简洁大气活动策书</a:t>
            </a:r>
            <a:endParaRPr lang="en-US" altLang="zh-CN" sz="5400" dirty="0">
              <a:solidFill>
                <a:srgbClr val="B192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5400" b="1" dirty="0">
                <a:solidFill>
                  <a:srgbClr val="B192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>
                <a:solidFill>
                  <a:srgbClr val="B192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46FAC13D-4E49-415B-B4AF-3556795BD9DE}"/>
              </a:ext>
            </a:extLst>
          </p:cNvPr>
          <p:cNvSpPr txBox="1"/>
          <p:nvPr/>
        </p:nvSpPr>
        <p:spPr>
          <a:xfrm>
            <a:off x="5030722" y="1559143"/>
            <a:ext cx="1840858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B192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49B37CAD-1FBE-4ABB-AC89-7AC3BA3F4E6F}"/>
              </a:ext>
            </a:extLst>
          </p:cNvPr>
          <p:cNvSpPr/>
          <p:nvPr/>
        </p:nvSpPr>
        <p:spPr>
          <a:xfrm>
            <a:off x="3236800" y="2291119"/>
            <a:ext cx="5718399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B1925F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+mn-lt"/>
              </a:rPr>
              <a:t>BRIEF WORK SUMMARY TEMPLATE PHOTOGRAPHY</a:t>
            </a:r>
          </a:p>
        </p:txBody>
      </p:sp>
      <p:sp>
        <p:nvSpPr>
          <p:cNvPr id="24" name="等腰三角形 23">
            <a:extLst>
              <a:ext uri="{FF2B5EF4-FFF2-40B4-BE49-F238E27FC236}">
                <a16:creationId xmlns="" xmlns:a16="http://schemas.microsoft.com/office/drawing/2014/main" id="{9E587D7E-C418-4D58-8E6F-43CFCA9D3D57}"/>
              </a:ext>
            </a:extLst>
          </p:cNvPr>
          <p:cNvSpPr/>
          <p:nvPr/>
        </p:nvSpPr>
        <p:spPr>
          <a:xfrm rot="10800000">
            <a:off x="5951151" y="5320902"/>
            <a:ext cx="289696" cy="249738"/>
          </a:xfrm>
          <a:prstGeom prst="triangle">
            <a:avLst/>
          </a:prstGeom>
          <a:solidFill>
            <a:srgbClr val="B19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459E3ED6-8F92-4CA6-8D27-80DA90F3AB36}"/>
              </a:ext>
            </a:extLst>
          </p:cNvPr>
          <p:cNvSpPr/>
          <p:nvPr/>
        </p:nvSpPr>
        <p:spPr>
          <a:xfrm>
            <a:off x="3009900" y="342900"/>
            <a:ext cx="6172200" cy="6172200"/>
          </a:xfrm>
          <a:prstGeom prst="ellipse">
            <a:avLst/>
          </a:prstGeom>
          <a:noFill/>
          <a:ln w="76200">
            <a:solidFill>
              <a:srgbClr val="B19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>
              <a:solidFill>
                <a:srgbClr val="E2B45E"/>
              </a:solidFill>
              <a:cs typeface="+mn-ea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="" xmlns:a16="http://schemas.microsoft.com/office/drawing/2014/main" id="{796E4FB3-4CDF-4810-BF5C-99341C94AFBB}"/>
              </a:ext>
            </a:extLst>
          </p:cNvPr>
          <p:cNvSpPr/>
          <p:nvPr/>
        </p:nvSpPr>
        <p:spPr>
          <a:xfrm>
            <a:off x="5269620" y="4563635"/>
            <a:ext cx="1652760" cy="460823"/>
          </a:xfrm>
          <a:prstGeom prst="roundRect">
            <a:avLst>
              <a:gd name="adj" fmla="val 50000"/>
            </a:avLst>
          </a:prstGeom>
          <a:solidFill>
            <a:srgbClr val="B1925F"/>
          </a:solidFill>
          <a:ln w="28575">
            <a:solidFill>
              <a:srgbClr val="B19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CA253E42-3F60-43F8-AF91-6768673B8E83}"/>
              </a:ext>
            </a:extLst>
          </p:cNvPr>
          <p:cNvSpPr txBox="1"/>
          <p:nvPr/>
        </p:nvSpPr>
        <p:spPr>
          <a:xfrm>
            <a:off x="5398480" y="4608670"/>
            <a:ext cx="1395036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运营部策划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24ACB272-0F07-4D6D-8CE9-FB99612D1E34}"/>
              </a:ext>
            </a:extLst>
          </p:cNvPr>
          <p:cNvCxnSpPr/>
          <p:nvPr/>
        </p:nvCxnSpPr>
        <p:spPr>
          <a:xfrm>
            <a:off x="6985000" y="1854200"/>
            <a:ext cx="425450" cy="0"/>
          </a:xfrm>
          <a:prstGeom prst="line">
            <a:avLst/>
          </a:prstGeom>
          <a:ln>
            <a:solidFill>
              <a:srgbClr val="B19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2D27E73C-4E7A-42DD-85BA-D5E796C46309}"/>
              </a:ext>
            </a:extLst>
          </p:cNvPr>
          <p:cNvCxnSpPr/>
          <p:nvPr/>
        </p:nvCxnSpPr>
        <p:spPr>
          <a:xfrm>
            <a:off x="4514850" y="1854200"/>
            <a:ext cx="425450" cy="0"/>
          </a:xfrm>
          <a:prstGeom prst="line">
            <a:avLst/>
          </a:prstGeom>
          <a:ln>
            <a:solidFill>
              <a:srgbClr val="B19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6A2D7E14-AF22-409B-836C-ADEB6B6F7AED}"/>
              </a:ext>
            </a:extLst>
          </p:cNvPr>
          <p:cNvSpPr/>
          <p:nvPr/>
        </p:nvSpPr>
        <p:spPr>
          <a:xfrm>
            <a:off x="2260596" y="-419103"/>
            <a:ext cx="7670804" cy="7670804"/>
          </a:xfrm>
          <a:prstGeom prst="ellipse">
            <a:avLst/>
          </a:prstGeom>
          <a:noFill/>
          <a:ln w="38100">
            <a:solidFill>
              <a:srgbClr val="B1925F">
                <a:alpha val="4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>
              <a:solidFill>
                <a:srgbClr val="E2B45E"/>
              </a:solidFill>
              <a:cs typeface="+mn-ea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B54CE810-2E25-45D9-938E-66167C7C9EF8}"/>
              </a:ext>
            </a:extLst>
          </p:cNvPr>
          <p:cNvSpPr/>
          <p:nvPr/>
        </p:nvSpPr>
        <p:spPr>
          <a:xfrm>
            <a:off x="1346196" y="-1333503"/>
            <a:ext cx="9499604" cy="9499604"/>
          </a:xfrm>
          <a:prstGeom prst="ellipse">
            <a:avLst/>
          </a:prstGeom>
          <a:noFill/>
          <a:ln w="22225">
            <a:solidFill>
              <a:srgbClr val="B1925F">
                <a:alpha val="2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>
              <a:solidFill>
                <a:srgbClr val="E2B45E"/>
              </a:solidFill>
              <a:cs typeface="+mn-ea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FE8E0998-DE7D-457C-97DC-E8BF834F228F}"/>
              </a:ext>
            </a:extLst>
          </p:cNvPr>
          <p:cNvSpPr/>
          <p:nvPr/>
        </p:nvSpPr>
        <p:spPr>
          <a:xfrm>
            <a:off x="14510" y="-2665189"/>
            <a:ext cx="12162976" cy="12162976"/>
          </a:xfrm>
          <a:prstGeom prst="ellipse">
            <a:avLst/>
          </a:prstGeom>
          <a:noFill/>
          <a:ln w="9525">
            <a:solidFill>
              <a:srgbClr val="B1925F">
                <a:alpha val="1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>
              <a:solidFill>
                <a:srgbClr val="E2B45E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4757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31">
            <a:extLst>
              <a:ext uri="{FF2B5EF4-FFF2-40B4-BE49-F238E27FC236}">
                <a16:creationId xmlns="" xmlns:a16="http://schemas.microsoft.com/office/drawing/2014/main" id="{01E1C6A7-FB07-4299-92AF-E15C7902872B}"/>
              </a:ext>
            </a:extLst>
          </p:cNvPr>
          <p:cNvGrpSpPr/>
          <p:nvPr/>
        </p:nvGrpSpPr>
        <p:grpSpPr>
          <a:xfrm>
            <a:off x="1654438" y="1805391"/>
            <a:ext cx="5204463" cy="4627904"/>
            <a:chOff x="1374049" y="2169688"/>
            <a:chExt cx="3535127" cy="3143500"/>
          </a:xfrm>
        </p:grpSpPr>
        <p:grpSp>
          <p:nvGrpSpPr>
            <p:cNvPr id="46" name="Group 4">
              <a:extLst>
                <a:ext uri="{FF2B5EF4-FFF2-40B4-BE49-F238E27FC236}">
                  <a16:creationId xmlns="" xmlns:a16="http://schemas.microsoft.com/office/drawing/2014/main" id="{7F7A810D-37C8-4EBD-B8A2-E37D4CCCE683}"/>
                </a:ext>
              </a:extLst>
            </p:cNvPr>
            <p:cNvGrpSpPr/>
            <p:nvPr/>
          </p:nvGrpSpPr>
          <p:grpSpPr>
            <a:xfrm>
              <a:off x="2555776" y="2169938"/>
              <a:ext cx="2353400" cy="978304"/>
              <a:chOff x="3810000" y="1303337"/>
              <a:chExt cx="2184401" cy="844552"/>
            </a:xfrm>
          </p:grpSpPr>
          <p:sp>
            <p:nvSpPr>
              <p:cNvPr id="68" name="Freeform: Shape 5">
                <a:extLst>
                  <a:ext uri="{FF2B5EF4-FFF2-40B4-BE49-F238E27FC236}">
                    <a16:creationId xmlns="" xmlns:a16="http://schemas.microsoft.com/office/drawing/2014/main" id="{C2AF7AA7-7AE1-4F49-B50C-C284AE122B93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10000" y="1303337"/>
                <a:ext cx="2184401" cy="839788"/>
              </a:xfrm>
              <a:custGeom>
                <a:avLst/>
                <a:gdLst/>
                <a:ahLst/>
                <a:cxnLst>
                  <a:cxn ang="0">
                    <a:pos x="1053" y="287"/>
                  </a:cxn>
                  <a:cxn ang="0">
                    <a:pos x="1053" y="286"/>
                  </a:cxn>
                  <a:cxn ang="0">
                    <a:pos x="1053" y="286"/>
                  </a:cxn>
                  <a:cxn ang="0">
                    <a:pos x="1052" y="286"/>
                  </a:cxn>
                  <a:cxn ang="0">
                    <a:pos x="931" y="54"/>
                  </a:cxn>
                  <a:cxn ang="0">
                    <a:pos x="931" y="55"/>
                  </a:cxn>
                  <a:cxn ang="0">
                    <a:pos x="930" y="52"/>
                  </a:cxn>
                  <a:cxn ang="0">
                    <a:pos x="927" y="48"/>
                  </a:cxn>
                  <a:cxn ang="0">
                    <a:pos x="812" y="16"/>
                  </a:cxn>
                  <a:cxn ang="0">
                    <a:pos x="528" y="0"/>
                  </a:cxn>
                  <a:cxn ang="0">
                    <a:pos x="243" y="16"/>
                  </a:cxn>
                  <a:cxn ang="0">
                    <a:pos x="128" y="48"/>
                  </a:cxn>
                  <a:cxn ang="0">
                    <a:pos x="127" y="48"/>
                  </a:cxn>
                  <a:cxn ang="0">
                    <a:pos x="4" y="283"/>
                  </a:cxn>
                  <a:cxn ang="0">
                    <a:pos x="1" y="286"/>
                  </a:cxn>
                  <a:cxn ang="0">
                    <a:pos x="1" y="287"/>
                  </a:cxn>
                  <a:cxn ang="0">
                    <a:pos x="0" y="290"/>
                  </a:cxn>
                  <a:cxn ang="0">
                    <a:pos x="155" y="328"/>
                  </a:cxn>
                  <a:cxn ang="0">
                    <a:pos x="528" y="344"/>
                  </a:cxn>
                  <a:cxn ang="0">
                    <a:pos x="900" y="328"/>
                  </a:cxn>
                  <a:cxn ang="0">
                    <a:pos x="1054" y="290"/>
                  </a:cxn>
                  <a:cxn ang="0">
                    <a:pos x="1054" y="287"/>
                  </a:cxn>
                  <a:cxn ang="0">
                    <a:pos x="1053" y="287"/>
                  </a:cxn>
                </a:cxnLst>
                <a:rect l="0" t="0" r="r" b="b"/>
                <a:pathLst>
                  <a:path w="1054" h="344">
                    <a:moveTo>
                      <a:pt x="1053" y="287"/>
                    </a:moveTo>
                    <a:cubicBezTo>
                      <a:pt x="1053" y="287"/>
                      <a:pt x="1053" y="286"/>
                      <a:pt x="1053" y="286"/>
                    </a:cubicBezTo>
                    <a:cubicBezTo>
                      <a:pt x="1053" y="286"/>
                      <a:pt x="1053" y="286"/>
                      <a:pt x="1053" y="286"/>
                    </a:cubicBezTo>
                    <a:cubicBezTo>
                      <a:pt x="1053" y="286"/>
                      <a:pt x="1052" y="286"/>
                      <a:pt x="1052" y="286"/>
                    </a:cubicBezTo>
                    <a:cubicBezTo>
                      <a:pt x="1048" y="276"/>
                      <a:pt x="1026" y="236"/>
                      <a:pt x="931" y="54"/>
                    </a:cubicBezTo>
                    <a:cubicBezTo>
                      <a:pt x="931" y="54"/>
                      <a:pt x="931" y="54"/>
                      <a:pt x="931" y="55"/>
                    </a:cubicBezTo>
                    <a:cubicBezTo>
                      <a:pt x="931" y="54"/>
                      <a:pt x="931" y="53"/>
                      <a:pt x="930" y="52"/>
                    </a:cubicBezTo>
                    <a:cubicBezTo>
                      <a:pt x="930" y="52"/>
                      <a:pt x="930" y="52"/>
                      <a:pt x="927" y="48"/>
                    </a:cubicBezTo>
                    <a:cubicBezTo>
                      <a:pt x="918" y="35"/>
                      <a:pt x="879" y="25"/>
                      <a:pt x="812" y="16"/>
                    </a:cubicBezTo>
                    <a:cubicBezTo>
                      <a:pt x="734" y="5"/>
                      <a:pt x="638" y="0"/>
                      <a:pt x="528" y="0"/>
                    </a:cubicBezTo>
                    <a:cubicBezTo>
                      <a:pt x="417" y="0"/>
                      <a:pt x="323" y="5"/>
                      <a:pt x="243" y="16"/>
                    </a:cubicBezTo>
                    <a:cubicBezTo>
                      <a:pt x="175" y="25"/>
                      <a:pt x="136" y="37"/>
                      <a:pt x="128" y="48"/>
                    </a:cubicBezTo>
                    <a:cubicBezTo>
                      <a:pt x="128" y="48"/>
                      <a:pt x="128" y="48"/>
                      <a:pt x="127" y="48"/>
                    </a:cubicBezTo>
                    <a:cubicBezTo>
                      <a:pt x="127" y="48"/>
                      <a:pt x="127" y="48"/>
                      <a:pt x="4" y="283"/>
                    </a:cubicBezTo>
                    <a:cubicBezTo>
                      <a:pt x="3" y="284"/>
                      <a:pt x="2" y="285"/>
                      <a:pt x="1" y="286"/>
                    </a:cubicBezTo>
                    <a:cubicBezTo>
                      <a:pt x="1" y="287"/>
                      <a:pt x="1" y="287"/>
                      <a:pt x="1" y="287"/>
                    </a:cubicBezTo>
                    <a:cubicBezTo>
                      <a:pt x="1" y="288"/>
                      <a:pt x="0" y="289"/>
                      <a:pt x="0" y="290"/>
                    </a:cubicBezTo>
                    <a:cubicBezTo>
                      <a:pt x="0" y="305"/>
                      <a:pt x="52" y="318"/>
                      <a:pt x="155" y="328"/>
                    </a:cubicBezTo>
                    <a:cubicBezTo>
                      <a:pt x="258" y="339"/>
                      <a:pt x="382" y="344"/>
                      <a:pt x="528" y="344"/>
                    </a:cubicBezTo>
                    <a:cubicBezTo>
                      <a:pt x="672" y="344"/>
                      <a:pt x="797" y="339"/>
                      <a:pt x="900" y="328"/>
                    </a:cubicBezTo>
                    <a:cubicBezTo>
                      <a:pt x="1002" y="318"/>
                      <a:pt x="1054" y="305"/>
                      <a:pt x="1054" y="290"/>
                    </a:cubicBezTo>
                    <a:cubicBezTo>
                      <a:pt x="1054" y="289"/>
                      <a:pt x="1054" y="288"/>
                      <a:pt x="1054" y="287"/>
                    </a:cubicBezTo>
                    <a:cubicBezTo>
                      <a:pt x="1053" y="287"/>
                      <a:pt x="1053" y="287"/>
                      <a:pt x="1053" y="28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Oval 6">
                <a:extLst>
                  <a:ext uri="{FF2B5EF4-FFF2-40B4-BE49-F238E27FC236}">
                    <a16:creationId xmlns="" xmlns:a16="http://schemas.microsoft.com/office/drawing/2014/main" id="{C7A3CED6-AC79-49FB-8F91-3179D565E43B}"/>
                  </a:ext>
                </a:extLst>
              </p:cNvPr>
              <p:cNvSpPr/>
              <p:nvPr/>
            </p:nvSpPr>
            <p:spPr bwMode="auto">
              <a:xfrm>
                <a:off x="4075114" y="1879167"/>
                <a:ext cx="1654174" cy="268722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Group 7">
              <a:extLst>
                <a:ext uri="{FF2B5EF4-FFF2-40B4-BE49-F238E27FC236}">
                  <a16:creationId xmlns="" xmlns:a16="http://schemas.microsoft.com/office/drawing/2014/main" id="{8660E78A-CF23-4434-A6E8-C71305F992B4}"/>
                </a:ext>
              </a:extLst>
            </p:cNvPr>
            <p:cNvGrpSpPr/>
            <p:nvPr/>
          </p:nvGrpSpPr>
          <p:grpSpPr>
            <a:xfrm>
              <a:off x="2904544" y="3183261"/>
              <a:ext cx="1655864" cy="688340"/>
              <a:chOff x="3810000" y="1303337"/>
              <a:chExt cx="2184401" cy="844552"/>
            </a:xfrm>
          </p:grpSpPr>
          <p:sp>
            <p:nvSpPr>
              <p:cNvPr id="66" name="Freeform: Shape 8">
                <a:extLst>
                  <a:ext uri="{FF2B5EF4-FFF2-40B4-BE49-F238E27FC236}">
                    <a16:creationId xmlns="" xmlns:a16="http://schemas.microsoft.com/office/drawing/2014/main" id="{EFF8F611-5FD3-47BB-A612-FDCB7A8BC90F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10000" y="1303337"/>
                <a:ext cx="2184401" cy="839788"/>
              </a:xfrm>
              <a:custGeom>
                <a:avLst/>
                <a:gdLst/>
                <a:ahLst/>
                <a:cxnLst>
                  <a:cxn ang="0">
                    <a:pos x="1053" y="287"/>
                  </a:cxn>
                  <a:cxn ang="0">
                    <a:pos x="1053" y="286"/>
                  </a:cxn>
                  <a:cxn ang="0">
                    <a:pos x="1053" y="286"/>
                  </a:cxn>
                  <a:cxn ang="0">
                    <a:pos x="1052" y="286"/>
                  </a:cxn>
                  <a:cxn ang="0">
                    <a:pos x="931" y="54"/>
                  </a:cxn>
                  <a:cxn ang="0">
                    <a:pos x="931" y="55"/>
                  </a:cxn>
                  <a:cxn ang="0">
                    <a:pos x="930" y="52"/>
                  </a:cxn>
                  <a:cxn ang="0">
                    <a:pos x="927" y="48"/>
                  </a:cxn>
                  <a:cxn ang="0">
                    <a:pos x="812" y="16"/>
                  </a:cxn>
                  <a:cxn ang="0">
                    <a:pos x="528" y="0"/>
                  </a:cxn>
                  <a:cxn ang="0">
                    <a:pos x="243" y="16"/>
                  </a:cxn>
                  <a:cxn ang="0">
                    <a:pos x="128" y="48"/>
                  </a:cxn>
                  <a:cxn ang="0">
                    <a:pos x="127" y="48"/>
                  </a:cxn>
                  <a:cxn ang="0">
                    <a:pos x="4" y="283"/>
                  </a:cxn>
                  <a:cxn ang="0">
                    <a:pos x="1" y="286"/>
                  </a:cxn>
                  <a:cxn ang="0">
                    <a:pos x="1" y="287"/>
                  </a:cxn>
                  <a:cxn ang="0">
                    <a:pos x="0" y="290"/>
                  </a:cxn>
                  <a:cxn ang="0">
                    <a:pos x="155" y="328"/>
                  </a:cxn>
                  <a:cxn ang="0">
                    <a:pos x="528" y="344"/>
                  </a:cxn>
                  <a:cxn ang="0">
                    <a:pos x="900" y="328"/>
                  </a:cxn>
                  <a:cxn ang="0">
                    <a:pos x="1054" y="290"/>
                  </a:cxn>
                  <a:cxn ang="0">
                    <a:pos x="1054" y="287"/>
                  </a:cxn>
                  <a:cxn ang="0">
                    <a:pos x="1053" y="287"/>
                  </a:cxn>
                </a:cxnLst>
                <a:rect l="0" t="0" r="r" b="b"/>
                <a:pathLst>
                  <a:path w="1054" h="344">
                    <a:moveTo>
                      <a:pt x="1053" y="287"/>
                    </a:moveTo>
                    <a:cubicBezTo>
                      <a:pt x="1053" y="287"/>
                      <a:pt x="1053" y="286"/>
                      <a:pt x="1053" y="286"/>
                    </a:cubicBezTo>
                    <a:cubicBezTo>
                      <a:pt x="1053" y="286"/>
                      <a:pt x="1053" y="286"/>
                      <a:pt x="1053" y="286"/>
                    </a:cubicBezTo>
                    <a:cubicBezTo>
                      <a:pt x="1053" y="286"/>
                      <a:pt x="1052" y="286"/>
                      <a:pt x="1052" y="286"/>
                    </a:cubicBezTo>
                    <a:cubicBezTo>
                      <a:pt x="1048" y="276"/>
                      <a:pt x="1026" y="236"/>
                      <a:pt x="931" y="54"/>
                    </a:cubicBezTo>
                    <a:cubicBezTo>
                      <a:pt x="931" y="54"/>
                      <a:pt x="931" y="54"/>
                      <a:pt x="931" y="55"/>
                    </a:cubicBezTo>
                    <a:cubicBezTo>
                      <a:pt x="931" y="54"/>
                      <a:pt x="931" y="53"/>
                      <a:pt x="930" y="52"/>
                    </a:cubicBezTo>
                    <a:cubicBezTo>
                      <a:pt x="930" y="52"/>
                      <a:pt x="930" y="52"/>
                      <a:pt x="927" y="48"/>
                    </a:cubicBezTo>
                    <a:cubicBezTo>
                      <a:pt x="918" y="35"/>
                      <a:pt x="879" y="25"/>
                      <a:pt x="812" y="16"/>
                    </a:cubicBezTo>
                    <a:cubicBezTo>
                      <a:pt x="734" y="5"/>
                      <a:pt x="638" y="0"/>
                      <a:pt x="528" y="0"/>
                    </a:cubicBezTo>
                    <a:cubicBezTo>
                      <a:pt x="417" y="0"/>
                      <a:pt x="323" y="5"/>
                      <a:pt x="243" y="16"/>
                    </a:cubicBezTo>
                    <a:cubicBezTo>
                      <a:pt x="175" y="25"/>
                      <a:pt x="136" y="37"/>
                      <a:pt x="128" y="48"/>
                    </a:cubicBezTo>
                    <a:cubicBezTo>
                      <a:pt x="128" y="48"/>
                      <a:pt x="128" y="48"/>
                      <a:pt x="127" y="48"/>
                    </a:cubicBezTo>
                    <a:cubicBezTo>
                      <a:pt x="127" y="48"/>
                      <a:pt x="127" y="48"/>
                      <a:pt x="4" y="283"/>
                    </a:cubicBezTo>
                    <a:cubicBezTo>
                      <a:pt x="3" y="284"/>
                      <a:pt x="2" y="285"/>
                      <a:pt x="1" y="286"/>
                    </a:cubicBezTo>
                    <a:cubicBezTo>
                      <a:pt x="1" y="287"/>
                      <a:pt x="1" y="287"/>
                      <a:pt x="1" y="287"/>
                    </a:cubicBezTo>
                    <a:cubicBezTo>
                      <a:pt x="1" y="288"/>
                      <a:pt x="0" y="289"/>
                      <a:pt x="0" y="290"/>
                    </a:cubicBezTo>
                    <a:cubicBezTo>
                      <a:pt x="0" y="305"/>
                      <a:pt x="52" y="318"/>
                      <a:pt x="155" y="328"/>
                    </a:cubicBezTo>
                    <a:cubicBezTo>
                      <a:pt x="258" y="339"/>
                      <a:pt x="382" y="344"/>
                      <a:pt x="528" y="344"/>
                    </a:cubicBezTo>
                    <a:cubicBezTo>
                      <a:pt x="672" y="344"/>
                      <a:pt x="797" y="339"/>
                      <a:pt x="900" y="328"/>
                    </a:cubicBezTo>
                    <a:cubicBezTo>
                      <a:pt x="1002" y="318"/>
                      <a:pt x="1054" y="305"/>
                      <a:pt x="1054" y="290"/>
                    </a:cubicBezTo>
                    <a:cubicBezTo>
                      <a:pt x="1054" y="289"/>
                      <a:pt x="1054" y="288"/>
                      <a:pt x="1054" y="287"/>
                    </a:cubicBezTo>
                    <a:cubicBezTo>
                      <a:pt x="1053" y="287"/>
                      <a:pt x="1053" y="287"/>
                      <a:pt x="1053" y="28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Oval 9">
                <a:extLst>
                  <a:ext uri="{FF2B5EF4-FFF2-40B4-BE49-F238E27FC236}">
                    <a16:creationId xmlns="" xmlns:a16="http://schemas.microsoft.com/office/drawing/2014/main" id="{1E05F569-9C0B-4A66-9DD8-48CBA98AD983}"/>
                  </a:ext>
                </a:extLst>
              </p:cNvPr>
              <p:cNvSpPr/>
              <p:nvPr/>
            </p:nvSpPr>
            <p:spPr bwMode="auto">
              <a:xfrm>
                <a:off x="4075114" y="1879167"/>
                <a:ext cx="1654174" cy="268722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8" name="Group 10">
              <a:extLst>
                <a:ext uri="{FF2B5EF4-FFF2-40B4-BE49-F238E27FC236}">
                  <a16:creationId xmlns="" xmlns:a16="http://schemas.microsoft.com/office/drawing/2014/main" id="{A15E6D21-368D-4699-A701-818DB360DDF1}"/>
                </a:ext>
              </a:extLst>
            </p:cNvPr>
            <p:cNvGrpSpPr/>
            <p:nvPr/>
          </p:nvGrpSpPr>
          <p:grpSpPr>
            <a:xfrm>
              <a:off x="3157462" y="3906620"/>
              <a:ext cx="1150028" cy="478064"/>
              <a:chOff x="3810000" y="1303337"/>
              <a:chExt cx="2184401" cy="844552"/>
            </a:xfrm>
          </p:grpSpPr>
          <p:sp>
            <p:nvSpPr>
              <p:cNvPr id="64" name="Freeform: Shape 11">
                <a:extLst>
                  <a:ext uri="{FF2B5EF4-FFF2-40B4-BE49-F238E27FC236}">
                    <a16:creationId xmlns="" xmlns:a16="http://schemas.microsoft.com/office/drawing/2014/main" id="{C607C29B-E2D9-49A8-9C66-6C44AF92E93C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10000" y="1303337"/>
                <a:ext cx="2184401" cy="839788"/>
              </a:xfrm>
              <a:custGeom>
                <a:avLst/>
                <a:gdLst/>
                <a:ahLst/>
                <a:cxnLst>
                  <a:cxn ang="0">
                    <a:pos x="1053" y="287"/>
                  </a:cxn>
                  <a:cxn ang="0">
                    <a:pos x="1053" y="286"/>
                  </a:cxn>
                  <a:cxn ang="0">
                    <a:pos x="1053" y="286"/>
                  </a:cxn>
                  <a:cxn ang="0">
                    <a:pos x="1052" y="286"/>
                  </a:cxn>
                  <a:cxn ang="0">
                    <a:pos x="931" y="54"/>
                  </a:cxn>
                  <a:cxn ang="0">
                    <a:pos x="931" y="55"/>
                  </a:cxn>
                  <a:cxn ang="0">
                    <a:pos x="930" y="52"/>
                  </a:cxn>
                  <a:cxn ang="0">
                    <a:pos x="927" y="48"/>
                  </a:cxn>
                  <a:cxn ang="0">
                    <a:pos x="812" y="16"/>
                  </a:cxn>
                  <a:cxn ang="0">
                    <a:pos x="528" y="0"/>
                  </a:cxn>
                  <a:cxn ang="0">
                    <a:pos x="243" y="16"/>
                  </a:cxn>
                  <a:cxn ang="0">
                    <a:pos x="128" y="48"/>
                  </a:cxn>
                  <a:cxn ang="0">
                    <a:pos x="127" y="48"/>
                  </a:cxn>
                  <a:cxn ang="0">
                    <a:pos x="4" y="283"/>
                  </a:cxn>
                  <a:cxn ang="0">
                    <a:pos x="1" y="286"/>
                  </a:cxn>
                  <a:cxn ang="0">
                    <a:pos x="1" y="287"/>
                  </a:cxn>
                  <a:cxn ang="0">
                    <a:pos x="0" y="290"/>
                  </a:cxn>
                  <a:cxn ang="0">
                    <a:pos x="155" y="328"/>
                  </a:cxn>
                  <a:cxn ang="0">
                    <a:pos x="528" y="344"/>
                  </a:cxn>
                  <a:cxn ang="0">
                    <a:pos x="900" y="328"/>
                  </a:cxn>
                  <a:cxn ang="0">
                    <a:pos x="1054" y="290"/>
                  </a:cxn>
                  <a:cxn ang="0">
                    <a:pos x="1054" y="287"/>
                  </a:cxn>
                  <a:cxn ang="0">
                    <a:pos x="1053" y="287"/>
                  </a:cxn>
                </a:cxnLst>
                <a:rect l="0" t="0" r="r" b="b"/>
                <a:pathLst>
                  <a:path w="1054" h="344">
                    <a:moveTo>
                      <a:pt x="1053" y="287"/>
                    </a:moveTo>
                    <a:cubicBezTo>
                      <a:pt x="1053" y="287"/>
                      <a:pt x="1053" y="286"/>
                      <a:pt x="1053" y="286"/>
                    </a:cubicBezTo>
                    <a:cubicBezTo>
                      <a:pt x="1053" y="286"/>
                      <a:pt x="1053" y="286"/>
                      <a:pt x="1053" y="286"/>
                    </a:cubicBezTo>
                    <a:cubicBezTo>
                      <a:pt x="1053" y="286"/>
                      <a:pt x="1052" y="286"/>
                      <a:pt x="1052" y="286"/>
                    </a:cubicBezTo>
                    <a:cubicBezTo>
                      <a:pt x="1048" y="276"/>
                      <a:pt x="1026" y="236"/>
                      <a:pt x="931" y="54"/>
                    </a:cubicBezTo>
                    <a:cubicBezTo>
                      <a:pt x="931" y="54"/>
                      <a:pt x="931" y="54"/>
                      <a:pt x="931" y="55"/>
                    </a:cubicBezTo>
                    <a:cubicBezTo>
                      <a:pt x="931" y="54"/>
                      <a:pt x="931" y="53"/>
                      <a:pt x="930" y="52"/>
                    </a:cubicBezTo>
                    <a:cubicBezTo>
                      <a:pt x="930" y="52"/>
                      <a:pt x="930" y="52"/>
                      <a:pt x="927" y="48"/>
                    </a:cubicBezTo>
                    <a:cubicBezTo>
                      <a:pt x="918" y="35"/>
                      <a:pt x="879" y="25"/>
                      <a:pt x="812" y="16"/>
                    </a:cubicBezTo>
                    <a:cubicBezTo>
                      <a:pt x="734" y="5"/>
                      <a:pt x="638" y="0"/>
                      <a:pt x="528" y="0"/>
                    </a:cubicBezTo>
                    <a:cubicBezTo>
                      <a:pt x="417" y="0"/>
                      <a:pt x="323" y="5"/>
                      <a:pt x="243" y="16"/>
                    </a:cubicBezTo>
                    <a:cubicBezTo>
                      <a:pt x="175" y="25"/>
                      <a:pt x="136" y="37"/>
                      <a:pt x="128" y="48"/>
                    </a:cubicBezTo>
                    <a:cubicBezTo>
                      <a:pt x="128" y="48"/>
                      <a:pt x="128" y="48"/>
                      <a:pt x="127" y="48"/>
                    </a:cubicBezTo>
                    <a:cubicBezTo>
                      <a:pt x="127" y="48"/>
                      <a:pt x="127" y="48"/>
                      <a:pt x="4" y="283"/>
                    </a:cubicBezTo>
                    <a:cubicBezTo>
                      <a:pt x="3" y="284"/>
                      <a:pt x="2" y="285"/>
                      <a:pt x="1" y="286"/>
                    </a:cubicBezTo>
                    <a:cubicBezTo>
                      <a:pt x="1" y="287"/>
                      <a:pt x="1" y="287"/>
                      <a:pt x="1" y="287"/>
                    </a:cubicBezTo>
                    <a:cubicBezTo>
                      <a:pt x="1" y="288"/>
                      <a:pt x="0" y="289"/>
                      <a:pt x="0" y="290"/>
                    </a:cubicBezTo>
                    <a:cubicBezTo>
                      <a:pt x="0" y="305"/>
                      <a:pt x="52" y="318"/>
                      <a:pt x="155" y="328"/>
                    </a:cubicBezTo>
                    <a:cubicBezTo>
                      <a:pt x="258" y="339"/>
                      <a:pt x="382" y="344"/>
                      <a:pt x="528" y="344"/>
                    </a:cubicBezTo>
                    <a:cubicBezTo>
                      <a:pt x="672" y="344"/>
                      <a:pt x="797" y="339"/>
                      <a:pt x="900" y="328"/>
                    </a:cubicBezTo>
                    <a:cubicBezTo>
                      <a:pt x="1002" y="318"/>
                      <a:pt x="1054" y="305"/>
                      <a:pt x="1054" y="290"/>
                    </a:cubicBezTo>
                    <a:cubicBezTo>
                      <a:pt x="1054" y="289"/>
                      <a:pt x="1054" y="288"/>
                      <a:pt x="1054" y="287"/>
                    </a:cubicBezTo>
                    <a:cubicBezTo>
                      <a:pt x="1053" y="287"/>
                      <a:pt x="1053" y="287"/>
                      <a:pt x="1053" y="287"/>
                    </a:cubicBezTo>
                    <a:close/>
                  </a:path>
                </a:pathLst>
              </a:custGeom>
              <a:solidFill>
                <a:srgbClr val="B1925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Oval 12">
                <a:extLst>
                  <a:ext uri="{FF2B5EF4-FFF2-40B4-BE49-F238E27FC236}">
                    <a16:creationId xmlns="" xmlns:a16="http://schemas.microsoft.com/office/drawing/2014/main" id="{6DCA1FCB-25A6-4D29-96B5-38D8D29A9030}"/>
                  </a:ext>
                </a:extLst>
              </p:cNvPr>
              <p:cNvSpPr/>
              <p:nvPr/>
            </p:nvSpPr>
            <p:spPr bwMode="auto">
              <a:xfrm>
                <a:off x="4075114" y="1879167"/>
                <a:ext cx="1654174" cy="268722"/>
              </a:xfrm>
              <a:prstGeom prst="ellipse">
                <a:avLst/>
              </a:prstGeom>
              <a:solidFill>
                <a:srgbClr val="7D5F3D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9" name="Group 13">
              <a:extLst>
                <a:ext uri="{FF2B5EF4-FFF2-40B4-BE49-F238E27FC236}">
                  <a16:creationId xmlns="" xmlns:a16="http://schemas.microsoft.com/office/drawing/2014/main" id="{6EA15E66-7D23-44B9-9DAF-6CBFBA26BDDC}"/>
                </a:ext>
              </a:extLst>
            </p:cNvPr>
            <p:cNvGrpSpPr/>
            <p:nvPr/>
          </p:nvGrpSpPr>
          <p:grpSpPr>
            <a:xfrm>
              <a:off x="3352015" y="4419702"/>
              <a:ext cx="760922" cy="316314"/>
              <a:chOff x="3810000" y="1303337"/>
              <a:chExt cx="2184401" cy="844552"/>
            </a:xfrm>
          </p:grpSpPr>
          <p:sp>
            <p:nvSpPr>
              <p:cNvPr id="62" name="Freeform: Shape 14">
                <a:extLst>
                  <a:ext uri="{FF2B5EF4-FFF2-40B4-BE49-F238E27FC236}">
                    <a16:creationId xmlns="" xmlns:a16="http://schemas.microsoft.com/office/drawing/2014/main" id="{E635DBDC-6960-499D-92A5-8BBC31245E6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10000" y="1303337"/>
                <a:ext cx="2184401" cy="839788"/>
              </a:xfrm>
              <a:custGeom>
                <a:avLst/>
                <a:gdLst/>
                <a:ahLst/>
                <a:cxnLst>
                  <a:cxn ang="0">
                    <a:pos x="1053" y="287"/>
                  </a:cxn>
                  <a:cxn ang="0">
                    <a:pos x="1053" y="286"/>
                  </a:cxn>
                  <a:cxn ang="0">
                    <a:pos x="1053" y="286"/>
                  </a:cxn>
                  <a:cxn ang="0">
                    <a:pos x="1052" y="286"/>
                  </a:cxn>
                  <a:cxn ang="0">
                    <a:pos x="931" y="54"/>
                  </a:cxn>
                  <a:cxn ang="0">
                    <a:pos x="931" y="55"/>
                  </a:cxn>
                  <a:cxn ang="0">
                    <a:pos x="930" y="52"/>
                  </a:cxn>
                  <a:cxn ang="0">
                    <a:pos x="927" y="48"/>
                  </a:cxn>
                  <a:cxn ang="0">
                    <a:pos x="812" y="16"/>
                  </a:cxn>
                  <a:cxn ang="0">
                    <a:pos x="528" y="0"/>
                  </a:cxn>
                  <a:cxn ang="0">
                    <a:pos x="243" y="16"/>
                  </a:cxn>
                  <a:cxn ang="0">
                    <a:pos x="128" y="48"/>
                  </a:cxn>
                  <a:cxn ang="0">
                    <a:pos x="127" y="48"/>
                  </a:cxn>
                  <a:cxn ang="0">
                    <a:pos x="4" y="283"/>
                  </a:cxn>
                  <a:cxn ang="0">
                    <a:pos x="1" y="286"/>
                  </a:cxn>
                  <a:cxn ang="0">
                    <a:pos x="1" y="287"/>
                  </a:cxn>
                  <a:cxn ang="0">
                    <a:pos x="0" y="290"/>
                  </a:cxn>
                  <a:cxn ang="0">
                    <a:pos x="155" y="328"/>
                  </a:cxn>
                  <a:cxn ang="0">
                    <a:pos x="528" y="344"/>
                  </a:cxn>
                  <a:cxn ang="0">
                    <a:pos x="900" y="328"/>
                  </a:cxn>
                  <a:cxn ang="0">
                    <a:pos x="1054" y="290"/>
                  </a:cxn>
                  <a:cxn ang="0">
                    <a:pos x="1054" y="287"/>
                  </a:cxn>
                  <a:cxn ang="0">
                    <a:pos x="1053" y="287"/>
                  </a:cxn>
                </a:cxnLst>
                <a:rect l="0" t="0" r="r" b="b"/>
                <a:pathLst>
                  <a:path w="1054" h="344">
                    <a:moveTo>
                      <a:pt x="1053" y="287"/>
                    </a:moveTo>
                    <a:cubicBezTo>
                      <a:pt x="1053" y="287"/>
                      <a:pt x="1053" y="286"/>
                      <a:pt x="1053" y="286"/>
                    </a:cubicBezTo>
                    <a:cubicBezTo>
                      <a:pt x="1053" y="286"/>
                      <a:pt x="1053" y="286"/>
                      <a:pt x="1053" y="286"/>
                    </a:cubicBezTo>
                    <a:cubicBezTo>
                      <a:pt x="1053" y="286"/>
                      <a:pt x="1052" y="286"/>
                      <a:pt x="1052" y="286"/>
                    </a:cubicBezTo>
                    <a:cubicBezTo>
                      <a:pt x="1048" y="276"/>
                      <a:pt x="1026" y="236"/>
                      <a:pt x="931" y="54"/>
                    </a:cubicBezTo>
                    <a:cubicBezTo>
                      <a:pt x="931" y="54"/>
                      <a:pt x="931" y="54"/>
                      <a:pt x="931" y="55"/>
                    </a:cubicBezTo>
                    <a:cubicBezTo>
                      <a:pt x="931" y="54"/>
                      <a:pt x="931" y="53"/>
                      <a:pt x="930" y="52"/>
                    </a:cubicBezTo>
                    <a:cubicBezTo>
                      <a:pt x="930" y="52"/>
                      <a:pt x="930" y="52"/>
                      <a:pt x="927" y="48"/>
                    </a:cubicBezTo>
                    <a:cubicBezTo>
                      <a:pt x="918" y="35"/>
                      <a:pt x="879" y="25"/>
                      <a:pt x="812" y="16"/>
                    </a:cubicBezTo>
                    <a:cubicBezTo>
                      <a:pt x="734" y="5"/>
                      <a:pt x="638" y="0"/>
                      <a:pt x="528" y="0"/>
                    </a:cubicBezTo>
                    <a:cubicBezTo>
                      <a:pt x="417" y="0"/>
                      <a:pt x="323" y="5"/>
                      <a:pt x="243" y="16"/>
                    </a:cubicBezTo>
                    <a:cubicBezTo>
                      <a:pt x="175" y="25"/>
                      <a:pt x="136" y="37"/>
                      <a:pt x="128" y="48"/>
                    </a:cubicBezTo>
                    <a:cubicBezTo>
                      <a:pt x="128" y="48"/>
                      <a:pt x="128" y="48"/>
                      <a:pt x="127" y="48"/>
                    </a:cubicBezTo>
                    <a:cubicBezTo>
                      <a:pt x="127" y="48"/>
                      <a:pt x="127" y="48"/>
                      <a:pt x="4" y="283"/>
                    </a:cubicBezTo>
                    <a:cubicBezTo>
                      <a:pt x="3" y="284"/>
                      <a:pt x="2" y="285"/>
                      <a:pt x="1" y="286"/>
                    </a:cubicBezTo>
                    <a:cubicBezTo>
                      <a:pt x="1" y="287"/>
                      <a:pt x="1" y="287"/>
                      <a:pt x="1" y="287"/>
                    </a:cubicBezTo>
                    <a:cubicBezTo>
                      <a:pt x="1" y="288"/>
                      <a:pt x="0" y="289"/>
                      <a:pt x="0" y="290"/>
                    </a:cubicBezTo>
                    <a:cubicBezTo>
                      <a:pt x="0" y="305"/>
                      <a:pt x="52" y="318"/>
                      <a:pt x="155" y="328"/>
                    </a:cubicBezTo>
                    <a:cubicBezTo>
                      <a:pt x="258" y="339"/>
                      <a:pt x="382" y="344"/>
                      <a:pt x="528" y="344"/>
                    </a:cubicBezTo>
                    <a:cubicBezTo>
                      <a:pt x="672" y="344"/>
                      <a:pt x="797" y="339"/>
                      <a:pt x="900" y="328"/>
                    </a:cubicBezTo>
                    <a:cubicBezTo>
                      <a:pt x="1002" y="318"/>
                      <a:pt x="1054" y="305"/>
                      <a:pt x="1054" y="290"/>
                    </a:cubicBezTo>
                    <a:cubicBezTo>
                      <a:pt x="1054" y="289"/>
                      <a:pt x="1054" y="288"/>
                      <a:pt x="1054" y="287"/>
                    </a:cubicBezTo>
                    <a:cubicBezTo>
                      <a:pt x="1053" y="287"/>
                      <a:pt x="1053" y="287"/>
                      <a:pt x="1053" y="287"/>
                    </a:cubicBezTo>
                    <a:close/>
                  </a:path>
                </a:pathLst>
              </a:custGeom>
              <a:solidFill>
                <a:srgbClr val="B1925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Oval 15">
                <a:extLst>
                  <a:ext uri="{FF2B5EF4-FFF2-40B4-BE49-F238E27FC236}">
                    <a16:creationId xmlns="" xmlns:a16="http://schemas.microsoft.com/office/drawing/2014/main" id="{CBACB5A5-E071-4230-A017-CF43907B4595}"/>
                  </a:ext>
                </a:extLst>
              </p:cNvPr>
              <p:cNvSpPr/>
              <p:nvPr/>
            </p:nvSpPr>
            <p:spPr bwMode="auto">
              <a:xfrm>
                <a:off x="4075114" y="1879167"/>
                <a:ext cx="1654174" cy="268722"/>
              </a:xfrm>
              <a:prstGeom prst="ellipse">
                <a:avLst/>
              </a:prstGeom>
              <a:solidFill>
                <a:srgbClr val="7D5F3D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Group 16">
              <a:extLst>
                <a:ext uri="{FF2B5EF4-FFF2-40B4-BE49-F238E27FC236}">
                  <a16:creationId xmlns="" xmlns:a16="http://schemas.microsoft.com/office/drawing/2014/main" id="{166963CE-EE3E-48E5-A801-9ACE7026E6AC}"/>
                </a:ext>
              </a:extLst>
            </p:cNvPr>
            <p:cNvGrpSpPr/>
            <p:nvPr/>
          </p:nvGrpSpPr>
          <p:grpSpPr>
            <a:xfrm>
              <a:off x="2380516" y="2308746"/>
              <a:ext cx="914400" cy="2914650"/>
              <a:chOff x="2278380" y="1874520"/>
              <a:chExt cx="914400" cy="2914650"/>
            </a:xfrm>
          </p:grpSpPr>
          <p:cxnSp>
            <p:nvCxnSpPr>
              <p:cNvPr id="60" name="Straight Connector 17">
                <a:extLst>
                  <a:ext uri="{FF2B5EF4-FFF2-40B4-BE49-F238E27FC236}">
                    <a16:creationId xmlns="" xmlns:a16="http://schemas.microsoft.com/office/drawing/2014/main" id="{A182CAA9-514C-42FE-8973-CD8580DF8A04}"/>
                  </a:ext>
                </a:extLst>
              </p:cNvPr>
              <p:cNvCxnSpPr/>
              <p:nvPr/>
            </p:nvCxnSpPr>
            <p:spPr>
              <a:xfrm rot="5400000">
                <a:off x="2957354" y="4559776"/>
                <a:ext cx="457200" cy="1588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18">
                <a:extLst>
                  <a:ext uri="{FF2B5EF4-FFF2-40B4-BE49-F238E27FC236}">
                    <a16:creationId xmlns="" xmlns:a16="http://schemas.microsoft.com/office/drawing/2014/main" id="{A0CAAF10-184D-446D-97C5-A1DA208D0F3D}"/>
                  </a:ext>
                </a:extLst>
              </p:cNvPr>
              <p:cNvCxnSpPr/>
              <p:nvPr/>
            </p:nvCxnSpPr>
            <p:spPr>
              <a:xfrm rot="16200000" flipH="1">
                <a:off x="1501140" y="2651760"/>
                <a:ext cx="2468880" cy="914400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1" name="Straight Connector 19">
              <a:extLst>
                <a:ext uri="{FF2B5EF4-FFF2-40B4-BE49-F238E27FC236}">
                  <a16:creationId xmlns="" xmlns:a16="http://schemas.microsoft.com/office/drawing/2014/main" id="{B2E0BEBD-595D-4EBD-B9B5-22F4AB6A7F83}"/>
                </a:ext>
              </a:extLst>
            </p:cNvPr>
            <p:cNvCxnSpPr/>
            <p:nvPr/>
          </p:nvCxnSpPr>
          <p:spPr>
            <a:xfrm>
              <a:off x="2753896" y="4469016"/>
              <a:ext cx="457200" cy="158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20">
              <a:extLst>
                <a:ext uri="{FF2B5EF4-FFF2-40B4-BE49-F238E27FC236}">
                  <a16:creationId xmlns="" xmlns:a16="http://schemas.microsoft.com/office/drawing/2014/main" id="{68096B6C-31D2-41DF-935F-74E51FD92B64}"/>
                </a:ext>
              </a:extLst>
            </p:cNvPr>
            <p:cNvSpPr txBox="1"/>
            <p:nvPr/>
          </p:nvSpPr>
          <p:spPr>
            <a:xfrm>
              <a:off x="2158108" y="4284239"/>
              <a:ext cx="544637" cy="43902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bg2">
                      <a:lumMod val="1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10%</a:t>
              </a:r>
            </a:p>
          </p:txBody>
        </p:sp>
        <p:cxnSp>
          <p:nvCxnSpPr>
            <p:cNvPr id="53" name="Straight Connector 21">
              <a:extLst>
                <a:ext uri="{FF2B5EF4-FFF2-40B4-BE49-F238E27FC236}">
                  <a16:creationId xmlns="" xmlns:a16="http://schemas.microsoft.com/office/drawing/2014/main" id="{53D96369-73F8-45B9-A1F2-E31543B5C9A5}"/>
                </a:ext>
              </a:extLst>
            </p:cNvPr>
            <p:cNvCxnSpPr/>
            <p:nvPr/>
          </p:nvCxnSpPr>
          <p:spPr>
            <a:xfrm>
              <a:off x="2563396" y="3977526"/>
              <a:ext cx="457200" cy="158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22">
              <a:extLst>
                <a:ext uri="{FF2B5EF4-FFF2-40B4-BE49-F238E27FC236}">
                  <a16:creationId xmlns="" xmlns:a16="http://schemas.microsoft.com/office/drawing/2014/main" id="{F23E44B6-14FF-426A-A42F-E7EDB9CADC66}"/>
                </a:ext>
              </a:extLst>
            </p:cNvPr>
            <p:cNvSpPr txBox="1"/>
            <p:nvPr/>
          </p:nvSpPr>
          <p:spPr>
            <a:xfrm>
              <a:off x="1968410" y="3779442"/>
              <a:ext cx="544637" cy="43902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400" b="1">
                  <a:solidFill>
                    <a:schemeClr val="bg2">
                      <a:lumMod val="1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20%</a:t>
              </a:r>
            </a:p>
          </p:txBody>
        </p:sp>
        <p:cxnSp>
          <p:nvCxnSpPr>
            <p:cNvPr id="55" name="Straight Connector 23">
              <a:extLst>
                <a:ext uri="{FF2B5EF4-FFF2-40B4-BE49-F238E27FC236}">
                  <a16:creationId xmlns="" xmlns:a16="http://schemas.microsoft.com/office/drawing/2014/main" id="{A8F0C311-0D9C-496B-B33A-A57B32E5CFFA}"/>
                </a:ext>
              </a:extLst>
            </p:cNvPr>
            <p:cNvCxnSpPr/>
            <p:nvPr/>
          </p:nvCxnSpPr>
          <p:spPr>
            <a:xfrm>
              <a:off x="2327176" y="3299346"/>
              <a:ext cx="457200" cy="158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24">
              <a:extLst>
                <a:ext uri="{FF2B5EF4-FFF2-40B4-BE49-F238E27FC236}">
                  <a16:creationId xmlns="" xmlns:a16="http://schemas.microsoft.com/office/drawing/2014/main" id="{CEA3332C-EF95-4C40-A28C-CCA18733CDFD}"/>
                </a:ext>
              </a:extLst>
            </p:cNvPr>
            <p:cNvSpPr txBox="1"/>
            <p:nvPr/>
          </p:nvSpPr>
          <p:spPr>
            <a:xfrm>
              <a:off x="1732189" y="3114569"/>
              <a:ext cx="544637" cy="43902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400" b="1">
                  <a:solidFill>
                    <a:schemeClr val="bg2">
                      <a:lumMod val="1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40%</a:t>
              </a:r>
            </a:p>
          </p:txBody>
        </p:sp>
        <p:cxnSp>
          <p:nvCxnSpPr>
            <p:cNvPr id="57" name="Straight Connector 25">
              <a:extLst>
                <a:ext uri="{FF2B5EF4-FFF2-40B4-BE49-F238E27FC236}">
                  <a16:creationId xmlns="" xmlns:a16="http://schemas.microsoft.com/office/drawing/2014/main" id="{230C8511-AD68-4048-BF76-746D23F3F58D}"/>
                </a:ext>
              </a:extLst>
            </p:cNvPr>
            <p:cNvCxnSpPr/>
            <p:nvPr/>
          </p:nvCxnSpPr>
          <p:spPr>
            <a:xfrm>
              <a:off x="1969036" y="2354466"/>
              <a:ext cx="457200" cy="158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26">
              <a:extLst>
                <a:ext uri="{FF2B5EF4-FFF2-40B4-BE49-F238E27FC236}">
                  <a16:creationId xmlns="" xmlns:a16="http://schemas.microsoft.com/office/drawing/2014/main" id="{07C0F0D4-4200-4F3F-9A83-F11535308471}"/>
                </a:ext>
              </a:extLst>
            </p:cNvPr>
            <p:cNvSpPr txBox="1"/>
            <p:nvPr/>
          </p:nvSpPr>
          <p:spPr>
            <a:xfrm>
              <a:off x="1374049" y="2169688"/>
              <a:ext cx="544637" cy="43902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400" b="1">
                  <a:solidFill>
                    <a:schemeClr val="bg2">
                      <a:lumMod val="1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60%</a:t>
              </a:r>
            </a:p>
          </p:txBody>
        </p:sp>
        <p:sp>
          <p:nvSpPr>
            <p:cNvPr id="59" name="Arrow: Up 27">
              <a:extLst>
                <a:ext uri="{FF2B5EF4-FFF2-40B4-BE49-F238E27FC236}">
                  <a16:creationId xmlns="" xmlns:a16="http://schemas.microsoft.com/office/drawing/2014/main" id="{D905885A-22BE-475C-A583-0A00C385BBE1}"/>
                </a:ext>
              </a:extLst>
            </p:cNvPr>
            <p:cNvSpPr/>
            <p:nvPr/>
          </p:nvSpPr>
          <p:spPr bwMode="auto">
            <a:xfrm>
              <a:off x="3541976" y="4869596"/>
              <a:ext cx="381000" cy="443592"/>
            </a:xfrm>
            <a:prstGeom prst="upArrow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1" name="Freeform: Shape 32">
            <a:extLst>
              <a:ext uri="{FF2B5EF4-FFF2-40B4-BE49-F238E27FC236}">
                <a16:creationId xmlns="" xmlns:a16="http://schemas.microsoft.com/office/drawing/2014/main" id="{90DEAA74-92AF-464B-9ADA-3DB0024B5A14}"/>
              </a:ext>
            </a:extLst>
          </p:cNvPr>
          <p:cNvSpPr>
            <a:spLocks/>
          </p:cNvSpPr>
          <p:nvPr/>
        </p:nvSpPr>
        <p:spPr bwMode="auto">
          <a:xfrm>
            <a:off x="7305492" y="2020329"/>
            <a:ext cx="435770" cy="439255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18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: Shape 33">
            <a:extLst>
              <a:ext uri="{FF2B5EF4-FFF2-40B4-BE49-F238E27FC236}">
                <a16:creationId xmlns="" xmlns:a16="http://schemas.microsoft.com/office/drawing/2014/main" id="{1EEFA946-7B51-406F-8581-B0F242C2C326}"/>
              </a:ext>
            </a:extLst>
          </p:cNvPr>
          <p:cNvSpPr>
            <a:spLocks/>
          </p:cNvSpPr>
          <p:nvPr/>
        </p:nvSpPr>
        <p:spPr bwMode="auto">
          <a:xfrm>
            <a:off x="7305492" y="4392751"/>
            <a:ext cx="435770" cy="439255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B1925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18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: Shape 35">
            <a:extLst>
              <a:ext uri="{FF2B5EF4-FFF2-40B4-BE49-F238E27FC236}">
                <a16:creationId xmlns="" xmlns:a16="http://schemas.microsoft.com/office/drawing/2014/main" id="{ABAA119B-1987-41E7-8BA9-C1BAD5CD9FAB}"/>
              </a:ext>
            </a:extLst>
          </p:cNvPr>
          <p:cNvSpPr>
            <a:spLocks/>
          </p:cNvSpPr>
          <p:nvPr/>
        </p:nvSpPr>
        <p:spPr bwMode="auto">
          <a:xfrm>
            <a:off x="7301871" y="5563459"/>
            <a:ext cx="435770" cy="439255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171D2B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18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Freeform: Shape 45">
            <a:extLst>
              <a:ext uri="{FF2B5EF4-FFF2-40B4-BE49-F238E27FC236}">
                <a16:creationId xmlns="" xmlns:a16="http://schemas.microsoft.com/office/drawing/2014/main" id="{F2D5B24A-01F5-4ECF-BD26-2FA7695F03A8}"/>
              </a:ext>
            </a:extLst>
          </p:cNvPr>
          <p:cNvSpPr>
            <a:spLocks/>
          </p:cNvSpPr>
          <p:nvPr/>
        </p:nvSpPr>
        <p:spPr bwMode="auto">
          <a:xfrm>
            <a:off x="7305492" y="3220077"/>
            <a:ext cx="435770" cy="439255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171D2B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18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1">
            <a:extLst>
              <a:ext uri="{FF2B5EF4-FFF2-40B4-BE49-F238E27FC236}">
                <a16:creationId xmlns="" xmlns:a16="http://schemas.microsoft.com/office/drawing/2014/main" id="{A6662B25-0838-433A-963A-F55DB640A11D}"/>
              </a:ext>
            </a:extLst>
          </p:cNvPr>
          <p:cNvSpPr/>
          <p:nvPr/>
        </p:nvSpPr>
        <p:spPr>
          <a:xfrm>
            <a:off x="437432" y="461385"/>
            <a:ext cx="485699" cy="798993"/>
          </a:xfrm>
          <a:custGeom>
            <a:avLst/>
            <a:gdLst>
              <a:gd name="connsiteX0" fmla="*/ 0 w 485435"/>
              <a:gd name="connsiteY0" fmla="*/ 0 h 798993"/>
              <a:gd name="connsiteX1" fmla="*/ 485435 w 485435"/>
              <a:gd name="connsiteY1" fmla="*/ 0 h 798993"/>
              <a:gd name="connsiteX2" fmla="*/ 485435 w 485435"/>
              <a:gd name="connsiteY2" fmla="*/ 798993 h 798993"/>
              <a:gd name="connsiteX3" fmla="*/ 0 w 485435"/>
              <a:gd name="connsiteY3" fmla="*/ 798993 h 798993"/>
              <a:gd name="connsiteX4" fmla="*/ 0 w 485435"/>
              <a:gd name="connsiteY4" fmla="*/ 0 h 798993"/>
              <a:gd name="connsiteX0" fmla="*/ 0 w 485699"/>
              <a:gd name="connsiteY0" fmla="*/ 0 h 798993"/>
              <a:gd name="connsiteX1" fmla="*/ 485435 w 485699"/>
              <a:gd name="connsiteY1" fmla="*/ 0 h 798993"/>
              <a:gd name="connsiteX2" fmla="*/ 485699 w 485699"/>
              <a:gd name="connsiteY2" fmla="*/ 214890 h 798993"/>
              <a:gd name="connsiteX3" fmla="*/ 485435 w 485699"/>
              <a:gd name="connsiteY3" fmla="*/ 798993 h 798993"/>
              <a:gd name="connsiteX4" fmla="*/ 0 w 485699"/>
              <a:gd name="connsiteY4" fmla="*/ 798993 h 798993"/>
              <a:gd name="connsiteX5" fmla="*/ 0 w 485699"/>
              <a:gd name="connsiteY5" fmla="*/ 0 h 798993"/>
              <a:gd name="connsiteX0" fmla="*/ 0 w 485699"/>
              <a:gd name="connsiteY0" fmla="*/ 0 h 798993"/>
              <a:gd name="connsiteX1" fmla="*/ 485435 w 485699"/>
              <a:gd name="connsiteY1" fmla="*/ 0 h 798993"/>
              <a:gd name="connsiteX2" fmla="*/ 485699 w 485699"/>
              <a:gd name="connsiteY2" fmla="*/ 214890 h 798993"/>
              <a:gd name="connsiteX3" fmla="*/ 483318 w 485699"/>
              <a:gd name="connsiteY3" fmla="*/ 617321 h 798993"/>
              <a:gd name="connsiteX4" fmla="*/ 485435 w 485699"/>
              <a:gd name="connsiteY4" fmla="*/ 798993 h 798993"/>
              <a:gd name="connsiteX5" fmla="*/ 0 w 485699"/>
              <a:gd name="connsiteY5" fmla="*/ 798993 h 798993"/>
              <a:gd name="connsiteX6" fmla="*/ 0 w 485699"/>
              <a:gd name="connsiteY6" fmla="*/ 0 h 798993"/>
              <a:gd name="connsiteX0" fmla="*/ 0 w 485885"/>
              <a:gd name="connsiteY0" fmla="*/ 0 h 798993"/>
              <a:gd name="connsiteX1" fmla="*/ 485435 w 485885"/>
              <a:gd name="connsiteY1" fmla="*/ 0 h 798993"/>
              <a:gd name="connsiteX2" fmla="*/ 485699 w 485885"/>
              <a:gd name="connsiteY2" fmla="*/ 214890 h 798993"/>
              <a:gd name="connsiteX3" fmla="*/ 485699 w 485885"/>
              <a:gd name="connsiteY3" fmla="*/ 293471 h 798993"/>
              <a:gd name="connsiteX4" fmla="*/ 483318 w 485885"/>
              <a:gd name="connsiteY4" fmla="*/ 617321 h 798993"/>
              <a:gd name="connsiteX5" fmla="*/ 485435 w 485885"/>
              <a:gd name="connsiteY5" fmla="*/ 798993 h 798993"/>
              <a:gd name="connsiteX6" fmla="*/ 0 w 485885"/>
              <a:gd name="connsiteY6" fmla="*/ 798993 h 798993"/>
              <a:gd name="connsiteX7" fmla="*/ 0 w 485885"/>
              <a:gd name="connsiteY7" fmla="*/ 0 h 798993"/>
              <a:gd name="connsiteX0" fmla="*/ 485699 w 577139"/>
              <a:gd name="connsiteY0" fmla="*/ 293471 h 798993"/>
              <a:gd name="connsiteX1" fmla="*/ 483318 w 577139"/>
              <a:gd name="connsiteY1" fmla="*/ 617321 h 798993"/>
              <a:gd name="connsiteX2" fmla="*/ 485435 w 577139"/>
              <a:gd name="connsiteY2" fmla="*/ 798993 h 798993"/>
              <a:gd name="connsiteX3" fmla="*/ 0 w 577139"/>
              <a:gd name="connsiteY3" fmla="*/ 798993 h 798993"/>
              <a:gd name="connsiteX4" fmla="*/ 0 w 577139"/>
              <a:gd name="connsiteY4" fmla="*/ 0 h 798993"/>
              <a:gd name="connsiteX5" fmla="*/ 485435 w 577139"/>
              <a:gd name="connsiteY5" fmla="*/ 0 h 798993"/>
              <a:gd name="connsiteX6" fmla="*/ 485699 w 577139"/>
              <a:gd name="connsiteY6" fmla="*/ 214890 h 798993"/>
              <a:gd name="connsiteX7" fmla="*/ 577139 w 577139"/>
              <a:gd name="connsiteY7" fmla="*/ 384911 h 798993"/>
              <a:gd name="connsiteX0" fmla="*/ 485699 w 485699"/>
              <a:gd name="connsiteY0" fmla="*/ 293471 h 798993"/>
              <a:gd name="connsiteX1" fmla="*/ 483318 w 485699"/>
              <a:gd name="connsiteY1" fmla="*/ 617321 h 798993"/>
              <a:gd name="connsiteX2" fmla="*/ 485435 w 485699"/>
              <a:gd name="connsiteY2" fmla="*/ 798993 h 798993"/>
              <a:gd name="connsiteX3" fmla="*/ 0 w 485699"/>
              <a:gd name="connsiteY3" fmla="*/ 798993 h 798993"/>
              <a:gd name="connsiteX4" fmla="*/ 0 w 485699"/>
              <a:gd name="connsiteY4" fmla="*/ 0 h 798993"/>
              <a:gd name="connsiteX5" fmla="*/ 485435 w 485699"/>
              <a:gd name="connsiteY5" fmla="*/ 0 h 798993"/>
              <a:gd name="connsiteX6" fmla="*/ 485699 w 485699"/>
              <a:gd name="connsiteY6" fmla="*/ 214890 h 798993"/>
              <a:gd name="connsiteX0" fmla="*/ 483318 w 485699"/>
              <a:gd name="connsiteY0" fmla="*/ 617321 h 798993"/>
              <a:gd name="connsiteX1" fmla="*/ 485435 w 485699"/>
              <a:gd name="connsiteY1" fmla="*/ 798993 h 798993"/>
              <a:gd name="connsiteX2" fmla="*/ 0 w 485699"/>
              <a:gd name="connsiteY2" fmla="*/ 798993 h 798993"/>
              <a:gd name="connsiteX3" fmla="*/ 0 w 485699"/>
              <a:gd name="connsiteY3" fmla="*/ 0 h 798993"/>
              <a:gd name="connsiteX4" fmla="*/ 485435 w 485699"/>
              <a:gd name="connsiteY4" fmla="*/ 0 h 798993"/>
              <a:gd name="connsiteX5" fmla="*/ 485699 w 485699"/>
              <a:gd name="connsiteY5" fmla="*/ 214890 h 79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5699" h="798993">
                <a:moveTo>
                  <a:pt x="483318" y="617321"/>
                </a:moveTo>
                <a:cubicBezTo>
                  <a:pt x="484024" y="677878"/>
                  <a:pt x="484729" y="738436"/>
                  <a:pt x="485435" y="798993"/>
                </a:cubicBezTo>
                <a:lnTo>
                  <a:pt x="0" y="798993"/>
                </a:lnTo>
                <a:lnTo>
                  <a:pt x="0" y="0"/>
                </a:lnTo>
                <a:lnTo>
                  <a:pt x="485435" y="0"/>
                </a:lnTo>
                <a:lnTo>
                  <a:pt x="485699" y="214890"/>
                </a:lnTo>
              </a:path>
            </a:pathLst>
          </a:custGeom>
          <a:noFill/>
          <a:ln w="41275">
            <a:solidFill>
              <a:srgbClr val="161D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B1925F"/>
              </a:solidFill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392862E7-CE0C-4F02-AD39-FE7777B7A808}"/>
              </a:ext>
            </a:extLst>
          </p:cNvPr>
          <p:cNvSpPr txBox="1"/>
          <p:nvPr/>
        </p:nvSpPr>
        <p:spPr>
          <a:xfrm>
            <a:off x="437432" y="649068"/>
            <a:ext cx="2492990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000" b="1" dirty="0">
                <a:solidFill>
                  <a:srgbClr val="B192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请双击输入您的标题</a:t>
            </a:r>
          </a:p>
        </p:txBody>
      </p:sp>
      <p:sp>
        <p:nvSpPr>
          <p:cNvPr id="42" name="Text Placeholder 5">
            <a:extLst>
              <a:ext uri="{FF2B5EF4-FFF2-40B4-BE49-F238E27FC236}">
                <a16:creationId xmlns="" xmlns:a16="http://schemas.microsoft.com/office/drawing/2014/main" id="{BC4943F4-2E5C-4058-9112-FEEE221FC97F}"/>
              </a:ext>
            </a:extLst>
          </p:cNvPr>
          <p:cNvSpPr txBox="1">
            <a:spLocks/>
          </p:cNvSpPr>
          <p:nvPr/>
        </p:nvSpPr>
        <p:spPr>
          <a:xfrm>
            <a:off x="7874337" y="2010114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43" name="Text Placeholder 5">
            <a:extLst>
              <a:ext uri="{FF2B5EF4-FFF2-40B4-BE49-F238E27FC236}">
                <a16:creationId xmlns="" xmlns:a16="http://schemas.microsoft.com/office/drawing/2014/main" id="{6A5A2CD5-F0DA-4E68-B3AE-8A1EC59BE219}"/>
              </a:ext>
            </a:extLst>
          </p:cNvPr>
          <p:cNvSpPr txBox="1">
            <a:spLocks/>
          </p:cNvSpPr>
          <p:nvPr/>
        </p:nvSpPr>
        <p:spPr>
          <a:xfrm>
            <a:off x="7874337" y="2276813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4" name="Text Placeholder 5">
            <a:extLst>
              <a:ext uri="{FF2B5EF4-FFF2-40B4-BE49-F238E27FC236}">
                <a16:creationId xmlns="" xmlns:a16="http://schemas.microsoft.com/office/drawing/2014/main" id="{D94781A6-38D4-4E72-ABAF-7C0FE38C6032}"/>
              </a:ext>
            </a:extLst>
          </p:cNvPr>
          <p:cNvSpPr txBox="1">
            <a:spLocks/>
          </p:cNvSpPr>
          <p:nvPr/>
        </p:nvSpPr>
        <p:spPr>
          <a:xfrm>
            <a:off x="7874337" y="3183287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75" name="Text Placeholder 5">
            <a:extLst>
              <a:ext uri="{FF2B5EF4-FFF2-40B4-BE49-F238E27FC236}">
                <a16:creationId xmlns="" xmlns:a16="http://schemas.microsoft.com/office/drawing/2014/main" id="{54E9724B-1B91-4BC1-B443-41780529F306}"/>
              </a:ext>
            </a:extLst>
          </p:cNvPr>
          <p:cNvSpPr txBox="1">
            <a:spLocks/>
          </p:cNvSpPr>
          <p:nvPr/>
        </p:nvSpPr>
        <p:spPr>
          <a:xfrm>
            <a:off x="7874337" y="3449986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76" name="Text Placeholder 5">
            <a:extLst>
              <a:ext uri="{FF2B5EF4-FFF2-40B4-BE49-F238E27FC236}">
                <a16:creationId xmlns="" xmlns:a16="http://schemas.microsoft.com/office/drawing/2014/main" id="{9F0E7B74-EBC2-4CCC-99FC-9740069DC8E5}"/>
              </a:ext>
            </a:extLst>
          </p:cNvPr>
          <p:cNvSpPr txBox="1">
            <a:spLocks/>
          </p:cNvSpPr>
          <p:nvPr/>
        </p:nvSpPr>
        <p:spPr>
          <a:xfrm>
            <a:off x="7874337" y="4352615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77" name="Text Placeholder 5">
            <a:extLst>
              <a:ext uri="{FF2B5EF4-FFF2-40B4-BE49-F238E27FC236}">
                <a16:creationId xmlns="" xmlns:a16="http://schemas.microsoft.com/office/drawing/2014/main" id="{A709CF9F-30DE-435F-ADBE-ACCC8A3CC01E}"/>
              </a:ext>
            </a:extLst>
          </p:cNvPr>
          <p:cNvSpPr txBox="1">
            <a:spLocks/>
          </p:cNvSpPr>
          <p:nvPr/>
        </p:nvSpPr>
        <p:spPr>
          <a:xfrm>
            <a:off x="7874337" y="4619314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78" name="Text Placeholder 5">
            <a:extLst>
              <a:ext uri="{FF2B5EF4-FFF2-40B4-BE49-F238E27FC236}">
                <a16:creationId xmlns="" xmlns:a16="http://schemas.microsoft.com/office/drawing/2014/main" id="{972BC826-D66A-487E-ACBE-6553E128D851}"/>
              </a:ext>
            </a:extLst>
          </p:cNvPr>
          <p:cNvSpPr txBox="1">
            <a:spLocks/>
          </p:cNvSpPr>
          <p:nvPr/>
        </p:nvSpPr>
        <p:spPr>
          <a:xfrm>
            <a:off x="7874337" y="5560043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79" name="Text Placeholder 5">
            <a:extLst>
              <a:ext uri="{FF2B5EF4-FFF2-40B4-BE49-F238E27FC236}">
                <a16:creationId xmlns="" xmlns:a16="http://schemas.microsoft.com/office/drawing/2014/main" id="{97219881-B9F9-476F-8EDA-2F62F670B7ED}"/>
              </a:ext>
            </a:extLst>
          </p:cNvPr>
          <p:cNvSpPr txBox="1">
            <a:spLocks/>
          </p:cNvSpPr>
          <p:nvPr/>
        </p:nvSpPr>
        <p:spPr>
          <a:xfrm>
            <a:off x="7874337" y="5826742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6182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67"/>
          <p:cNvSpPr>
            <a:spLocks/>
          </p:cNvSpPr>
          <p:nvPr/>
        </p:nvSpPr>
        <p:spPr bwMode="gray">
          <a:xfrm>
            <a:off x="553027" y="1850765"/>
            <a:ext cx="2374308" cy="1803400"/>
          </a:xfrm>
          <a:custGeom>
            <a:avLst/>
            <a:gdLst>
              <a:gd name="T0" fmla="*/ 3 w 2990"/>
              <a:gd name="T1" fmla="*/ 357 h 2273"/>
              <a:gd name="T2" fmla="*/ 23 w 2990"/>
              <a:gd name="T3" fmla="*/ 365 h 2273"/>
              <a:gd name="T4" fmla="*/ 29 w 2990"/>
              <a:gd name="T5" fmla="*/ 390 h 2273"/>
              <a:gd name="T6" fmla="*/ 28 w 2990"/>
              <a:gd name="T7" fmla="*/ 419 h 2273"/>
              <a:gd name="T8" fmla="*/ 18 w 2990"/>
              <a:gd name="T9" fmla="*/ 419 h 2273"/>
              <a:gd name="T10" fmla="*/ 0 w 2990"/>
              <a:gd name="T11" fmla="*/ 429 h 2273"/>
              <a:gd name="T12" fmla="*/ 31 w 2990"/>
              <a:gd name="T13" fmla="*/ 438 h 2273"/>
              <a:gd name="T14" fmla="*/ 47 w 2990"/>
              <a:gd name="T15" fmla="*/ 456 h 2273"/>
              <a:gd name="T16" fmla="*/ 49 w 2990"/>
              <a:gd name="T17" fmla="*/ 490 h 2273"/>
              <a:gd name="T18" fmla="*/ 71 w 2990"/>
              <a:gd name="T19" fmla="*/ 507 h 2273"/>
              <a:gd name="T20" fmla="*/ 109 w 2990"/>
              <a:gd name="T21" fmla="*/ 521 h 2273"/>
              <a:gd name="T22" fmla="*/ 152 w 2990"/>
              <a:gd name="T23" fmla="*/ 516 h 2273"/>
              <a:gd name="T24" fmla="*/ 185 w 2990"/>
              <a:gd name="T25" fmla="*/ 542 h 2273"/>
              <a:gd name="T26" fmla="*/ 259 w 2990"/>
              <a:gd name="T27" fmla="*/ 549 h 2273"/>
              <a:gd name="T28" fmla="*/ 414 w 2990"/>
              <a:gd name="T29" fmla="*/ 546 h 2273"/>
              <a:gd name="T30" fmla="*/ 539 w 2990"/>
              <a:gd name="T31" fmla="*/ 549 h 2273"/>
              <a:gd name="T32" fmla="*/ 585 w 2990"/>
              <a:gd name="T33" fmla="*/ 458 h 2273"/>
              <a:gd name="T34" fmla="*/ 714 w 2990"/>
              <a:gd name="T35" fmla="*/ 339 h 2273"/>
              <a:gd name="T36" fmla="*/ 743 w 2990"/>
              <a:gd name="T37" fmla="*/ 295 h 2273"/>
              <a:gd name="T38" fmla="*/ 727 w 2990"/>
              <a:gd name="T39" fmla="*/ 263 h 2273"/>
              <a:gd name="T40" fmla="*/ 716 w 2990"/>
              <a:gd name="T41" fmla="*/ 233 h 2273"/>
              <a:gd name="T42" fmla="*/ 678 w 2990"/>
              <a:gd name="T43" fmla="*/ 213 h 2273"/>
              <a:gd name="T44" fmla="*/ 631 w 2990"/>
              <a:gd name="T45" fmla="*/ 198 h 2273"/>
              <a:gd name="T46" fmla="*/ 592 w 2990"/>
              <a:gd name="T47" fmla="*/ 185 h 2273"/>
              <a:gd name="T48" fmla="*/ 578 w 2990"/>
              <a:gd name="T49" fmla="*/ 170 h 2273"/>
              <a:gd name="T50" fmla="*/ 594 w 2990"/>
              <a:gd name="T51" fmla="*/ 148 h 2273"/>
              <a:gd name="T52" fmla="*/ 598 w 2990"/>
              <a:gd name="T53" fmla="*/ 114 h 2273"/>
              <a:gd name="T54" fmla="*/ 580 w 2990"/>
              <a:gd name="T55" fmla="*/ 75 h 2273"/>
              <a:gd name="T56" fmla="*/ 562 w 2990"/>
              <a:gd name="T57" fmla="*/ 63 h 2273"/>
              <a:gd name="T58" fmla="*/ 540 w 2990"/>
              <a:gd name="T59" fmla="*/ 55 h 2273"/>
              <a:gd name="T60" fmla="*/ 520 w 2990"/>
              <a:gd name="T61" fmla="*/ 29 h 2273"/>
              <a:gd name="T62" fmla="*/ 517 w 2990"/>
              <a:gd name="T63" fmla="*/ 8 h 2273"/>
              <a:gd name="T64" fmla="*/ 492 w 2990"/>
              <a:gd name="T65" fmla="*/ 0 h 2273"/>
              <a:gd name="T66" fmla="*/ 479 w 2990"/>
              <a:gd name="T67" fmla="*/ 21 h 2273"/>
              <a:gd name="T68" fmla="*/ 449 w 2990"/>
              <a:gd name="T69" fmla="*/ 35 h 2273"/>
              <a:gd name="T70" fmla="*/ 438 w 2990"/>
              <a:gd name="T71" fmla="*/ 79 h 2273"/>
              <a:gd name="T72" fmla="*/ 411 w 2990"/>
              <a:gd name="T73" fmla="*/ 85 h 2273"/>
              <a:gd name="T74" fmla="*/ 384 w 2990"/>
              <a:gd name="T75" fmla="*/ 75 h 2273"/>
              <a:gd name="T76" fmla="*/ 363 w 2990"/>
              <a:gd name="T77" fmla="*/ 71 h 2273"/>
              <a:gd name="T78" fmla="*/ 334 w 2990"/>
              <a:gd name="T79" fmla="*/ 122 h 2273"/>
              <a:gd name="T80" fmla="*/ 344 w 2990"/>
              <a:gd name="T81" fmla="*/ 140 h 2273"/>
              <a:gd name="T82" fmla="*/ 322 w 2990"/>
              <a:gd name="T83" fmla="*/ 144 h 2273"/>
              <a:gd name="T84" fmla="*/ 295 w 2990"/>
              <a:gd name="T85" fmla="*/ 136 h 2273"/>
              <a:gd name="T86" fmla="*/ 257 w 2990"/>
              <a:gd name="T87" fmla="*/ 138 h 2273"/>
              <a:gd name="T88" fmla="*/ 266 w 2990"/>
              <a:gd name="T89" fmla="*/ 148 h 2273"/>
              <a:gd name="T90" fmla="*/ 262 w 2990"/>
              <a:gd name="T91" fmla="*/ 173 h 2273"/>
              <a:gd name="T92" fmla="*/ 263 w 2990"/>
              <a:gd name="T93" fmla="*/ 220 h 2273"/>
              <a:gd name="T94" fmla="*/ 241 w 2990"/>
              <a:gd name="T95" fmla="*/ 242 h 2273"/>
              <a:gd name="T96" fmla="*/ 230 w 2990"/>
              <a:gd name="T97" fmla="*/ 267 h 2273"/>
              <a:gd name="T98" fmla="*/ 177 w 2990"/>
              <a:gd name="T99" fmla="*/ 281 h 2273"/>
              <a:gd name="T100" fmla="*/ 147 w 2990"/>
              <a:gd name="T101" fmla="*/ 286 h 2273"/>
              <a:gd name="T102" fmla="*/ 114 w 2990"/>
              <a:gd name="T103" fmla="*/ 294 h 2273"/>
              <a:gd name="T104" fmla="*/ 80 w 2990"/>
              <a:gd name="T105" fmla="*/ 302 h 2273"/>
              <a:gd name="T106" fmla="*/ 80 w 2990"/>
              <a:gd name="T107" fmla="*/ 289 h 2273"/>
              <a:gd name="T108" fmla="*/ 55 w 2990"/>
              <a:gd name="T109" fmla="*/ 291 h 2273"/>
              <a:gd name="T110" fmla="*/ 29 w 2990"/>
              <a:gd name="T111" fmla="*/ 297 h 2273"/>
              <a:gd name="T112" fmla="*/ 10 w 2990"/>
              <a:gd name="T113" fmla="*/ 318 h 227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990"/>
              <a:gd name="T172" fmla="*/ 0 h 2273"/>
              <a:gd name="T173" fmla="*/ 2990 w 2990"/>
              <a:gd name="T174" fmla="*/ 2273 h 227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990" h="2273">
                <a:moveTo>
                  <a:pt x="29" y="1289"/>
                </a:moveTo>
                <a:lnTo>
                  <a:pt x="4" y="1329"/>
                </a:lnTo>
                <a:lnTo>
                  <a:pt x="12" y="1378"/>
                </a:lnTo>
                <a:lnTo>
                  <a:pt x="12" y="1382"/>
                </a:lnTo>
                <a:lnTo>
                  <a:pt x="10" y="1395"/>
                </a:lnTo>
                <a:lnTo>
                  <a:pt x="10" y="1411"/>
                </a:lnTo>
                <a:lnTo>
                  <a:pt x="10" y="1429"/>
                </a:lnTo>
                <a:lnTo>
                  <a:pt x="14" y="1443"/>
                </a:lnTo>
                <a:lnTo>
                  <a:pt x="20" y="1451"/>
                </a:lnTo>
                <a:lnTo>
                  <a:pt x="31" y="1453"/>
                </a:lnTo>
                <a:lnTo>
                  <a:pt x="43" y="1451"/>
                </a:lnTo>
                <a:lnTo>
                  <a:pt x="55" y="1449"/>
                </a:lnTo>
                <a:lnTo>
                  <a:pt x="73" y="1451"/>
                </a:lnTo>
                <a:lnTo>
                  <a:pt x="94" y="1462"/>
                </a:lnTo>
                <a:lnTo>
                  <a:pt x="116" y="1480"/>
                </a:lnTo>
                <a:lnTo>
                  <a:pt x="132" y="1502"/>
                </a:lnTo>
                <a:lnTo>
                  <a:pt x="136" y="1514"/>
                </a:lnTo>
                <a:lnTo>
                  <a:pt x="132" y="1525"/>
                </a:lnTo>
                <a:lnTo>
                  <a:pt x="126" y="1537"/>
                </a:lnTo>
                <a:lnTo>
                  <a:pt x="120" y="1549"/>
                </a:lnTo>
                <a:lnTo>
                  <a:pt x="116" y="1561"/>
                </a:lnTo>
                <a:lnTo>
                  <a:pt x="116" y="1577"/>
                </a:lnTo>
                <a:lnTo>
                  <a:pt x="114" y="1596"/>
                </a:lnTo>
                <a:lnTo>
                  <a:pt x="110" y="1618"/>
                </a:lnTo>
                <a:lnTo>
                  <a:pt x="108" y="1640"/>
                </a:lnTo>
                <a:lnTo>
                  <a:pt x="108" y="1657"/>
                </a:lnTo>
                <a:lnTo>
                  <a:pt x="112" y="1669"/>
                </a:lnTo>
                <a:lnTo>
                  <a:pt x="114" y="1679"/>
                </a:lnTo>
                <a:lnTo>
                  <a:pt x="114" y="1691"/>
                </a:lnTo>
                <a:lnTo>
                  <a:pt x="106" y="1699"/>
                </a:lnTo>
                <a:lnTo>
                  <a:pt x="96" y="1703"/>
                </a:lnTo>
                <a:lnTo>
                  <a:pt x="89" y="1701"/>
                </a:lnTo>
                <a:lnTo>
                  <a:pt x="83" y="1695"/>
                </a:lnTo>
                <a:lnTo>
                  <a:pt x="77" y="1687"/>
                </a:lnTo>
                <a:lnTo>
                  <a:pt x="69" y="1679"/>
                </a:lnTo>
                <a:lnTo>
                  <a:pt x="63" y="1673"/>
                </a:lnTo>
                <a:lnTo>
                  <a:pt x="53" y="1675"/>
                </a:lnTo>
                <a:lnTo>
                  <a:pt x="41" y="1685"/>
                </a:lnTo>
                <a:lnTo>
                  <a:pt x="26" y="1699"/>
                </a:lnTo>
                <a:lnTo>
                  <a:pt x="12" y="1708"/>
                </a:lnTo>
                <a:lnTo>
                  <a:pt x="4" y="1712"/>
                </a:lnTo>
                <a:lnTo>
                  <a:pt x="0" y="1716"/>
                </a:lnTo>
                <a:lnTo>
                  <a:pt x="6" y="1720"/>
                </a:lnTo>
                <a:lnTo>
                  <a:pt x="20" y="1724"/>
                </a:lnTo>
                <a:lnTo>
                  <a:pt x="41" y="1728"/>
                </a:lnTo>
                <a:lnTo>
                  <a:pt x="65" y="1734"/>
                </a:lnTo>
                <a:lnTo>
                  <a:pt x="89" y="1740"/>
                </a:lnTo>
                <a:lnTo>
                  <a:pt x="110" y="1746"/>
                </a:lnTo>
                <a:lnTo>
                  <a:pt x="126" y="1754"/>
                </a:lnTo>
                <a:lnTo>
                  <a:pt x="136" y="1764"/>
                </a:lnTo>
                <a:lnTo>
                  <a:pt x="140" y="1771"/>
                </a:lnTo>
                <a:lnTo>
                  <a:pt x="150" y="1779"/>
                </a:lnTo>
                <a:lnTo>
                  <a:pt x="159" y="1785"/>
                </a:lnTo>
                <a:lnTo>
                  <a:pt x="169" y="1795"/>
                </a:lnTo>
                <a:lnTo>
                  <a:pt x="177" y="1807"/>
                </a:lnTo>
                <a:lnTo>
                  <a:pt x="185" y="1825"/>
                </a:lnTo>
                <a:lnTo>
                  <a:pt x="187" y="1848"/>
                </a:lnTo>
                <a:lnTo>
                  <a:pt x="185" y="1870"/>
                </a:lnTo>
                <a:lnTo>
                  <a:pt x="179" y="1888"/>
                </a:lnTo>
                <a:lnTo>
                  <a:pt x="175" y="1905"/>
                </a:lnTo>
                <a:lnTo>
                  <a:pt x="177" y="1921"/>
                </a:lnTo>
                <a:lnTo>
                  <a:pt x="185" y="1941"/>
                </a:lnTo>
                <a:lnTo>
                  <a:pt x="195" y="1960"/>
                </a:lnTo>
                <a:lnTo>
                  <a:pt x="207" y="1978"/>
                </a:lnTo>
                <a:lnTo>
                  <a:pt x="218" y="1986"/>
                </a:lnTo>
                <a:lnTo>
                  <a:pt x="232" y="1990"/>
                </a:lnTo>
                <a:lnTo>
                  <a:pt x="246" y="1994"/>
                </a:lnTo>
                <a:lnTo>
                  <a:pt x="260" y="2002"/>
                </a:lnTo>
                <a:lnTo>
                  <a:pt x="270" y="2014"/>
                </a:lnTo>
                <a:lnTo>
                  <a:pt x="281" y="2029"/>
                </a:lnTo>
                <a:lnTo>
                  <a:pt x="299" y="2045"/>
                </a:lnTo>
                <a:lnTo>
                  <a:pt x="327" y="2057"/>
                </a:lnTo>
                <a:lnTo>
                  <a:pt x="352" y="2067"/>
                </a:lnTo>
                <a:lnTo>
                  <a:pt x="378" y="2076"/>
                </a:lnTo>
                <a:lnTo>
                  <a:pt x="402" y="2082"/>
                </a:lnTo>
                <a:lnTo>
                  <a:pt x="421" y="2086"/>
                </a:lnTo>
                <a:lnTo>
                  <a:pt x="435" y="2084"/>
                </a:lnTo>
                <a:lnTo>
                  <a:pt x="457" y="2078"/>
                </a:lnTo>
                <a:lnTo>
                  <a:pt x="484" y="2073"/>
                </a:lnTo>
                <a:lnTo>
                  <a:pt x="514" y="2065"/>
                </a:lnTo>
                <a:lnTo>
                  <a:pt x="543" y="2059"/>
                </a:lnTo>
                <a:lnTo>
                  <a:pt x="569" y="2057"/>
                </a:lnTo>
                <a:lnTo>
                  <a:pt x="589" y="2057"/>
                </a:lnTo>
                <a:lnTo>
                  <a:pt x="608" y="2065"/>
                </a:lnTo>
                <a:lnTo>
                  <a:pt x="626" y="2078"/>
                </a:lnTo>
                <a:lnTo>
                  <a:pt x="642" y="2096"/>
                </a:lnTo>
                <a:lnTo>
                  <a:pt x="661" y="2116"/>
                </a:lnTo>
                <a:lnTo>
                  <a:pt x="687" y="2134"/>
                </a:lnTo>
                <a:lnTo>
                  <a:pt x="711" y="2149"/>
                </a:lnTo>
                <a:lnTo>
                  <a:pt x="726" y="2161"/>
                </a:lnTo>
                <a:lnTo>
                  <a:pt x="738" y="2171"/>
                </a:lnTo>
                <a:lnTo>
                  <a:pt x="742" y="2177"/>
                </a:lnTo>
                <a:lnTo>
                  <a:pt x="744" y="2179"/>
                </a:lnTo>
                <a:lnTo>
                  <a:pt x="856" y="2218"/>
                </a:lnTo>
                <a:lnTo>
                  <a:pt x="892" y="2242"/>
                </a:lnTo>
                <a:lnTo>
                  <a:pt x="949" y="2236"/>
                </a:lnTo>
                <a:lnTo>
                  <a:pt x="986" y="2191"/>
                </a:lnTo>
                <a:lnTo>
                  <a:pt x="1035" y="2199"/>
                </a:lnTo>
                <a:lnTo>
                  <a:pt x="1152" y="2222"/>
                </a:lnTo>
                <a:lnTo>
                  <a:pt x="1201" y="2261"/>
                </a:lnTo>
                <a:lnTo>
                  <a:pt x="1256" y="2273"/>
                </a:lnTo>
                <a:lnTo>
                  <a:pt x="1392" y="2236"/>
                </a:lnTo>
                <a:lnTo>
                  <a:pt x="1431" y="2260"/>
                </a:lnTo>
                <a:lnTo>
                  <a:pt x="1539" y="2189"/>
                </a:lnTo>
                <a:lnTo>
                  <a:pt x="1657" y="2187"/>
                </a:lnTo>
                <a:lnTo>
                  <a:pt x="1726" y="2155"/>
                </a:lnTo>
                <a:lnTo>
                  <a:pt x="1821" y="2167"/>
                </a:lnTo>
                <a:lnTo>
                  <a:pt x="1935" y="2242"/>
                </a:lnTo>
                <a:lnTo>
                  <a:pt x="2026" y="2230"/>
                </a:lnTo>
                <a:lnTo>
                  <a:pt x="2088" y="2265"/>
                </a:lnTo>
                <a:lnTo>
                  <a:pt x="2193" y="2230"/>
                </a:lnTo>
                <a:lnTo>
                  <a:pt x="2155" y="2197"/>
                </a:lnTo>
                <a:lnTo>
                  <a:pt x="2161" y="2147"/>
                </a:lnTo>
                <a:lnTo>
                  <a:pt x="2214" y="2128"/>
                </a:lnTo>
                <a:lnTo>
                  <a:pt x="2242" y="2063"/>
                </a:lnTo>
                <a:lnTo>
                  <a:pt x="2124" y="1970"/>
                </a:lnTo>
                <a:lnTo>
                  <a:pt x="2128" y="1890"/>
                </a:lnTo>
                <a:lnTo>
                  <a:pt x="2199" y="1850"/>
                </a:lnTo>
                <a:lnTo>
                  <a:pt x="2337" y="1834"/>
                </a:lnTo>
                <a:lnTo>
                  <a:pt x="2484" y="1797"/>
                </a:lnTo>
                <a:lnTo>
                  <a:pt x="2545" y="1764"/>
                </a:lnTo>
                <a:lnTo>
                  <a:pt x="2624" y="1777"/>
                </a:lnTo>
                <a:lnTo>
                  <a:pt x="2592" y="1514"/>
                </a:lnTo>
                <a:lnTo>
                  <a:pt x="2673" y="1466"/>
                </a:lnTo>
                <a:lnTo>
                  <a:pt x="2752" y="1388"/>
                </a:lnTo>
                <a:lnTo>
                  <a:pt x="2856" y="1356"/>
                </a:lnTo>
                <a:lnTo>
                  <a:pt x="2939" y="1329"/>
                </a:lnTo>
                <a:lnTo>
                  <a:pt x="2966" y="1299"/>
                </a:lnTo>
                <a:lnTo>
                  <a:pt x="2957" y="1258"/>
                </a:lnTo>
                <a:lnTo>
                  <a:pt x="2990" y="1207"/>
                </a:lnTo>
                <a:lnTo>
                  <a:pt x="2988" y="1205"/>
                </a:lnTo>
                <a:lnTo>
                  <a:pt x="2982" y="1195"/>
                </a:lnTo>
                <a:lnTo>
                  <a:pt x="2972" y="1183"/>
                </a:lnTo>
                <a:lnTo>
                  <a:pt x="2961" y="1167"/>
                </a:lnTo>
                <a:lnTo>
                  <a:pt x="2949" y="1149"/>
                </a:lnTo>
                <a:lnTo>
                  <a:pt x="2937" y="1134"/>
                </a:lnTo>
                <a:lnTo>
                  <a:pt x="2929" y="1116"/>
                </a:lnTo>
                <a:lnTo>
                  <a:pt x="2923" y="1102"/>
                </a:lnTo>
                <a:lnTo>
                  <a:pt x="2915" y="1079"/>
                </a:lnTo>
                <a:lnTo>
                  <a:pt x="2905" y="1053"/>
                </a:lnTo>
                <a:lnTo>
                  <a:pt x="2898" y="1025"/>
                </a:lnTo>
                <a:lnTo>
                  <a:pt x="2888" y="1000"/>
                </a:lnTo>
                <a:lnTo>
                  <a:pt x="2880" y="982"/>
                </a:lnTo>
                <a:lnTo>
                  <a:pt x="2872" y="957"/>
                </a:lnTo>
                <a:lnTo>
                  <a:pt x="2870" y="941"/>
                </a:lnTo>
                <a:lnTo>
                  <a:pt x="2870" y="935"/>
                </a:lnTo>
                <a:lnTo>
                  <a:pt x="2864" y="933"/>
                </a:lnTo>
                <a:lnTo>
                  <a:pt x="2850" y="933"/>
                </a:lnTo>
                <a:lnTo>
                  <a:pt x="2829" y="929"/>
                </a:lnTo>
                <a:lnTo>
                  <a:pt x="2805" y="923"/>
                </a:lnTo>
                <a:lnTo>
                  <a:pt x="2781" y="913"/>
                </a:lnTo>
                <a:lnTo>
                  <a:pt x="2760" y="898"/>
                </a:lnTo>
                <a:lnTo>
                  <a:pt x="2734" y="874"/>
                </a:lnTo>
                <a:lnTo>
                  <a:pt x="2709" y="854"/>
                </a:lnTo>
                <a:lnTo>
                  <a:pt x="2687" y="837"/>
                </a:lnTo>
                <a:lnTo>
                  <a:pt x="2665" y="819"/>
                </a:lnTo>
                <a:lnTo>
                  <a:pt x="2648" y="809"/>
                </a:lnTo>
                <a:lnTo>
                  <a:pt x="2622" y="803"/>
                </a:lnTo>
                <a:lnTo>
                  <a:pt x="2590" y="801"/>
                </a:lnTo>
                <a:lnTo>
                  <a:pt x="2557" y="797"/>
                </a:lnTo>
                <a:lnTo>
                  <a:pt x="2524" y="795"/>
                </a:lnTo>
                <a:lnTo>
                  <a:pt x="2494" y="789"/>
                </a:lnTo>
                <a:lnTo>
                  <a:pt x="2468" y="781"/>
                </a:lnTo>
                <a:lnTo>
                  <a:pt x="2443" y="770"/>
                </a:lnTo>
                <a:lnTo>
                  <a:pt x="2417" y="760"/>
                </a:lnTo>
                <a:lnTo>
                  <a:pt x="2396" y="752"/>
                </a:lnTo>
                <a:lnTo>
                  <a:pt x="2378" y="746"/>
                </a:lnTo>
                <a:lnTo>
                  <a:pt x="2366" y="742"/>
                </a:lnTo>
                <a:lnTo>
                  <a:pt x="2360" y="740"/>
                </a:lnTo>
                <a:lnTo>
                  <a:pt x="2356" y="738"/>
                </a:lnTo>
                <a:lnTo>
                  <a:pt x="2348" y="730"/>
                </a:lnTo>
                <a:lnTo>
                  <a:pt x="2337" y="720"/>
                </a:lnTo>
                <a:lnTo>
                  <a:pt x="2325" y="709"/>
                </a:lnTo>
                <a:lnTo>
                  <a:pt x="2315" y="695"/>
                </a:lnTo>
                <a:lnTo>
                  <a:pt x="2309" y="683"/>
                </a:lnTo>
                <a:lnTo>
                  <a:pt x="2311" y="669"/>
                </a:lnTo>
                <a:lnTo>
                  <a:pt x="2321" y="655"/>
                </a:lnTo>
                <a:lnTo>
                  <a:pt x="2333" y="646"/>
                </a:lnTo>
                <a:lnTo>
                  <a:pt x="2348" y="634"/>
                </a:lnTo>
                <a:lnTo>
                  <a:pt x="2360" y="622"/>
                </a:lnTo>
                <a:lnTo>
                  <a:pt x="2372" y="610"/>
                </a:lnTo>
                <a:lnTo>
                  <a:pt x="2376" y="592"/>
                </a:lnTo>
                <a:lnTo>
                  <a:pt x="2378" y="569"/>
                </a:lnTo>
                <a:lnTo>
                  <a:pt x="2378" y="547"/>
                </a:lnTo>
                <a:lnTo>
                  <a:pt x="2380" y="528"/>
                </a:lnTo>
                <a:lnTo>
                  <a:pt x="2390" y="506"/>
                </a:lnTo>
                <a:lnTo>
                  <a:pt x="2396" y="490"/>
                </a:lnTo>
                <a:lnTo>
                  <a:pt x="2396" y="474"/>
                </a:lnTo>
                <a:lnTo>
                  <a:pt x="2390" y="459"/>
                </a:lnTo>
                <a:lnTo>
                  <a:pt x="2382" y="445"/>
                </a:lnTo>
                <a:lnTo>
                  <a:pt x="2374" y="433"/>
                </a:lnTo>
                <a:lnTo>
                  <a:pt x="2358" y="407"/>
                </a:lnTo>
                <a:lnTo>
                  <a:pt x="2342" y="378"/>
                </a:lnTo>
                <a:lnTo>
                  <a:pt x="2335" y="344"/>
                </a:lnTo>
                <a:lnTo>
                  <a:pt x="2329" y="321"/>
                </a:lnTo>
                <a:lnTo>
                  <a:pt x="2319" y="303"/>
                </a:lnTo>
                <a:lnTo>
                  <a:pt x="2307" y="287"/>
                </a:lnTo>
                <a:lnTo>
                  <a:pt x="2295" y="276"/>
                </a:lnTo>
                <a:lnTo>
                  <a:pt x="2285" y="270"/>
                </a:lnTo>
                <a:lnTo>
                  <a:pt x="2276" y="266"/>
                </a:lnTo>
                <a:lnTo>
                  <a:pt x="2264" y="266"/>
                </a:lnTo>
                <a:lnTo>
                  <a:pt x="2256" y="262"/>
                </a:lnTo>
                <a:lnTo>
                  <a:pt x="2248" y="254"/>
                </a:lnTo>
                <a:lnTo>
                  <a:pt x="2238" y="248"/>
                </a:lnTo>
                <a:lnTo>
                  <a:pt x="2224" y="246"/>
                </a:lnTo>
                <a:lnTo>
                  <a:pt x="2209" y="248"/>
                </a:lnTo>
                <a:lnTo>
                  <a:pt x="2191" y="248"/>
                </a:lnTo>
                <a:lnTo>
                  <a:pt x="2177" y="246"/>
                </a:lnTo>
                <a:lnTo>
                  <a:pt x="2169" y="238"/>
                </a:lnTo>
                <a:lnTo>
                  <a:pt x="2159" y="221"/>
                </a:lnTo>
                <a:lnTo>
                  <a:pt x="2150" y="197"/>
                </a:lnTo>
                <a:lnTo>
                  <a:pt x="2136" y="173"/>
                </a:lnTo>
                <a:lnTo>
                  <a:pt x="2120" y="156"/>
                </a:lnTo>
                <a:lnTo>
                  <a:pt x="2106" y="144"/>
                </a:lnTo>
                <a:lnTo>
                  <a:pt x="2092" y="136"/>
                </a:lnTo>
                <a:lnTo>
                  <a:pt x="2083" y="128"/>
                </a:lnTo>
                <a:lnTo>
                  <a:pt x="2077" y="118"/>
                </a:lnTo>
                <a:lnTo>
                  <a:pt x="2075" y="104"/>
                </a:lnTo>
                <a:lnTo>
                  <a:pt x="2071" y="87"/>
                </a:lnTo>
                <a:lnTo>
                  <a:pt x="2061" y="73"/>
                </a:lnTo>
                <a:lnTo>
                  <a:pt x="2053" y="63"/>
                </a:lnTo>
                <a:lnTo>
                  <a:pt x="2051" y="53"/>
                </a:lnTo>
                <a:lnTo>
                  <a:pt x="2057" y="41"/>
                </a:lnTo>
                <a:lnTo>
                  <a:pt x="2065" y="32"/>
                </a:lnTo>
                <a:lnTo>
                  <a:pt x="2071" y="20"/>
                </a:lnTo>
                <a:lnTo>
                  <a:pt x="2073" y="14"/>
                </a:lnTo>
                <a:lnTo>
                  <a:pt x="2063" y="8"/>
                </a:lnTo>
                <a:lnTo>
                  <a:pt x="2045" y="4"/>
                </a:lnTo>
                <a:lnTo>
                  <a:pt x="2020" y="2"/>
                </a:lnTo>
                <a:lnTo>
                  <a:pt x="1994" y="0"/>
                </a:lnTo>
                <a:lnTo>
                  <a:pt x="1970" y="0"/>
                </a:lnTo>
                <a:lnTo>
                  <a:pt x="1955" y="6"/>
                </a:lnTo>
                <a:lnTo>
                  <a:pt x="1945" y="14"/>
                </a:lnTo>
                <a:lnTo>
                  <a:pt x="1941" y="30"/>
                </a:lnTo>
                <a:lnTo>
                  <a:pt x="1937" y="45"/>
                </a:lnTo>
                <a:lnTo>
                  <a:pt x="1933" y="61"/>
                </a:lnTo>
                <a:lnTo>
                  <a:pt x="1927" y="75"/>
                </a:lnTo>
                <a:lnTo>
                  <a:pt x="1915" y="85"/>
                </a:lnTo>
                <a:lnTo>
                  <a:pt x="1898" y="87"/>
                </a:lnTo>
                <a:lnTo>
                  <a:pt x="1878" y="91"/>
                </a:lnTo>
                <a:lnTo>
                  <a:pt x="1858" y="93"/>
                </a:lnTo>
                <a:lnTo>
                  <a:pt x="1840" y="95"/>
                </a:lnTo>
                <a:lnTo>
                  <a:pt x="1823" y="102"/>
                </a:lnTo>
                <a:lnTo>
                  <a:pt x="1809" y="116"/>
                </a:lnTo>
                <a:lnTo>
                  <a:pt x="1797" y="140"/>
                </a:lnTo>
                <a:lnTo>
                  <a:pt x="1785" y="169"/>
                </a:lnTo>
                <a:lnTo>
                  <a:pt x="1777" y="203"/>
                </a:lnTo>
                <a:lnTo>
                  <a:pt x="1774" y="236"/>
                </a:lnTo>
                <a:lnTo>
                  <a:pt x="1770" y="262"/>
                </a:lnTo>
                <a:lnTo>
                  <a:pt x="1768" y="283"/>
                </a:lnTo>
                <a:lnTo>
                  <a:pt x="1762" y="303"/>
                </a:lnTo>
                <a:lnTo>
                  <a:pt x="1754" y="319"/>
                </a:lnTo>
                <a:lnTo>
                  <a:pt x="1740" y="329"/>
                </a:lnTo>
                <a:lnTo>
                  <a:pt x="1722" y="337"/>
                </a:lnTo>
                <a:lnTo>
                  <a:pt x="1703" y="341"/>
                </a:lnTo>
                <a:lnTo>
                  <a:pt x="1685" y="346"/>
                </a:lnTo>
                <a:lnTo>
                  <a:pt x="1669" y="350"/>
                </a:lnTo>
                <a:lnTo>
                  <a:pt x="1655" y="348"/>
                </a:lnTo>
                <a:lnTo>
                  <a:pt x="1644" y="341"/>
                </a:lnTo>
                <a:lnTo>
                  <a:pt x="1634" y="333"/>
                </a:lnTo>
                <a:lnTo>
                  <a:pt x="1618" y="331"/>
                </a:lnTo>
                <a:lnTo>
                  <a:pt x="1600" y="331"/>
                </a:lnTo>
                <a:lnTo>
                  <a:pt x="1581" y="329"/>
                </a:lnTo>
                <a:lnTo>
                  <a:pt x="1563" y="325"/>
                </a:lnTo>
                <a:lnTo>
                  <a:pt x="1549" y="315"/>
                </a:lnTo>
                <a:lnTo>
                  <a:pt x="1537" y="303"/>
                </a:lnTo>
                <a:lnTo>
                  <a:pt x="1524" y="289"/>
                </a:lnTo>
                <a:lnTo>
                  <a:pt x="1508" y="276"/>
                </a:lnTo>
                <a:lnTo>
                  <a:pt x="1494" y="266"/>
                </a:lnTo>
                <a:lnTo>
                  <a:pt x="1480" y="260"/>
                </a:lnTo>
                <a:lnTo>
                  <a:pt x="1468" y="260"/>
                </a:lnTo>
                <a:lnTo>
                  <a:pt x="1461" y="268"/>
                </a:lnTo>
                <a:lnTo>
                  <a:pt x="1449" y="287"/>
                </a:lnTo>
                <a:lnTo>
                  <a:pt x="1435" y="311"/>
                </a:lnTo>
                <a:lnTo>
                  <a:pt x="1417" y="341"/>
                </a:lnTo>
                <a:lnTo>
                  <a:pt x="1400" y="372"/>
                </a:lnTo>
                <a:lnTo>
                  <a:pt x="1382" y="407"/>
                </a:lnTo>
                <a:lnTo>
                  <a:pt x="1366" y="439"/>
                </a:lnTo>
                <a:lnTo>
                  <a:pt x="1348" y="467"/>
                </a:lnTo>
                <a:lnTo>
                  <a:pt x="1335" y="488"/>
                </a:lnTo>
                <a:lnTo>
                  <a:pt x="1327" y="506"/>
                </a:lnTo>
                <a:lnTo>
                  <a:pt x="1327" y="522"/>
                </a:lnTo>
                <a:lnTo>
                  <a:pt x="1335" y="533"/>
                </a:lnTo>
                <a:lnTo>
                  <a:pt x="1344" y="541"/>
                </a:lnTo>
                <a:lnTo>
                  <a:pt x="1358" y="549"/>
                </a:lnTo>
                <a:lnTo>
                  <a:pt x="1370" y="555"/>
                </a:lnTo>
                <a:lnTo>
                  <a:pt x="1376" y="563"/>
                </a:lnTo>
                <a:lnTo>
                  <a:pt x="1374" y="569"/>
                </a:lnTo>
                <a:lnTo>
                  <a:pt x="1362" y="575"/>
                </a:lnTo>
                <a:lnTo>
                  <a:pt x="1348" y="577"/>
                </a:lnTo>
                <a:lnTo>
                  <a:pt x="1331" y="577"/>
                </a:lnTo>
                <a:lnTo>
                  <a:pt x="1313" y="577"/>
                </a:lnTo>
                <a:lnTo>
                  <a:pt x="1297" y="577"/>
                </a:lnTo>
                <a:lnTo>
                  <a:pt x="1285" y="577"/>
                </a:lnTo>
                <a:lnTo>
                  <a:pt x="1274" y="571"/>
                </a:lnTo>
                <a:lnTo>
                  <a:pt x="1264" y="561"/>
                </a:lnTo>
                <a:lnTo>
                  <a:pt x="1252" y="551"/>
                </a:lnTo>
                <a:lnTo>
                  <a:pt x="1238" y="543"/>
                </a:lnTo>
                <a:lnTo>
                  <a:pt x="1222" y="541"/>
                </a:lnTo>
                <a:lnTo>
                  <a:pt x="1201" y="543"/>
                </a:lnTo>
                <a:lnTo>
                  <a:pt x="1177" y="547"/>
                </a:lnTo>
                <a:lnTo>
                  <a:pt x="1153" y="551"/>
                </a:lnTo>
                <a:lnTo>
                  <a:pt x="1126" y="553"/>
                </a:lnTo>
                <a:lnTo>
                  <a:pt x="1100" y="553"/>
                </a:lnTo>
                <a:lnTo>
                  <a:pt x="1079" y="551"/>
                </a:lnTo>
                <a:lnTo>
                  <a:pt x="1059" y="551"/>
                </a:lnTo>
                <a:lnTo>
                  <a:pt x="1039" y="553"/>
                </a:lnTo>
                <a:lnTo>
                  <a:pt x="1026" y="555"/>
                </a:lnTo>
                <a:lnTo>
                  <a:pt x="1014" y="561"/>
                </a:lnTo>
                <a:lnTo>
                  <a:pt x="1010" y="567"/>
                </a:lnTo>
                <a:lnTo>
                  <a:pt x="1014" y="577"/>
                </a:lnTo>
                <a:lnTo>
                  <a:pt x="1024" y="585"/>
                </a:lnTo>
                <a:lnTo>
                  <a:pt x="1035" y="589"/>
                </a:lnTo>
                <a:lnTo>
                  <a:pt x="1049" y="592"/>
                </a:lnTo>
                <a:lnTo>
                  <a:pt x="1061" y="594"/>
                </a:lnTo>
                <a:lnTo>
                  <a:pt x="1073" y="598"/>
                </a:lnTo>
                <a:lnTo>
                  <a:pt x="1081" y="604"/>
                </a:lnTo>
                <a:lnTo>
                  <a:pt x="1085" y="616"/>
                </a:lnTo>
                <a:lnTo>
                  <a:pt x="1081" y="632"/>
                </a:lnTo>
                <a:lnTo>
                  <a:pt x="1069" y="655"/>
                </a:lnTo>
                <a:lnTo>
                  <a:pt x="1057" y="677"/>
                </a:lnTo>
                <a:lnTo>
                  <a:pt x="1047" y="695"/>
                </a:lnTo>
                <a:lnTo>
                  <a:pt x="1041" y="715"/>
                </a:lnTo>
                <a:lnTo>
                  <a:pt x="1039" y="736"/>
                </a:lnTo>
                <a:lnTo>
                  <a:pt x="1045" y="762"/>
                </a:lnTo>
                <a:lnTo>
                  <a:pt x="1057" y="799"/>
                </a:lnTo>
                <a:lnTo>
                  <a:pt x="1061" y="833"/>
                </a:lnTo>
                <a:lnTo>
                  <a:pt x="1059" y="860"/>
                </a:lnTo>
                <a:lnTo>
                  <a:pt x="1051" y="882"/>
                </a:lnTo>
                <a:lnTo>
                  <a:pt x="1039" y="894"/>
                </a:lnTo>
                <a:lnTo>
                  <a:pt x="1024" y="905"/>
                </a:lnTo>
                <a:lnTo>
                  <a:pt x="1004" y="915"/>
                </a:lnTo>
                <a:lnTo>
                  <a:pt x="986" y="927"/>
                </a:lnTo>
                <a:lnTo>
                  <a:pt x="972" y="939"/>
                </a:lnTo>
                <a:lnTo>
                  <a:pt x="966" y="953"/>
                </a:lnTo>
                <a:lnTo>
                  <a:pt x="966" y="968"/>
                </a:lnTo>
                <a:lnTo>
                  <a:pt x="966" y="988"/>
                </a:lnTo>
                <a:lnTo>
                  <a:pt x="966" y="1010"/>
                </a:lnTo>
                <a:lnTo>
                  <a:pt x="965" y="1031"/>
                </a:lnTo>
                <a:lnTo>
                  <a:pt x="961" y="1049"/>
                </a:lnTo>
                <a:lnTo>
                  <a:pt x="953" y="1063"/>
                </a:lnTo>
                <a:lnTo>
                  <a:pt x="941" y="1069"/>
                </a:lnTo>
                <a:lnTo>
                  <a:pt x="921" y="1071"/>
                </a:lnTo>
                <a:lnTo>
                  <a:pt x="892" y="1075"/>
                </a:lnTo>
                <a:lnTo>
                  <a:pt x="858" y="1079"/>
                </a:lnTo>
                <a:lnTo>
                  <a:pt x="821" y="1085"/>
                </a:lnTo>
                <a:lnTo>
                  <a:pt x="783" y="1092"/>
                </a:lnTo>
                <a:lnTo>
                  <a:pt x="752" y="1100"/>
                </a:lnTo>
                <a:lnTo>
                  <a:pt x="728" y="1110"/>
                </a:lnTo>
                <a:lnTo>
                  <a:pt x="705" y="1124"/>
                </a:lnTo>
                <a:lnTo>
                  <a:pt x="685" y="1138"/>
                </a:lnTo>
                <a:lnTo>
                  <a:pt x="671" y="1151"/>
                </a:lnTo>
                <a:lnTo>
                  <a:pt x="655" y="1159"/>
                </a:lnTo>
                <a:lnTo>
                  <a:pt x="642" y="1163"/>
                </a:lnTo>
                <a:lnTo>
                  <a:pt x="628" y="1159"/>
                </a:lnTo>
                <a:lnTo>
                  <a:pt x="606" y="1153"/>
                </a:lnTo>
                <a:lnTo>
                  <a:pt x="585" y="1146"/>
                </a:lnTo>
                <a:lnTo>
                  <a:pt x="559" y="1138"/>
                </a:lnTo>
                <a:lnTo>
                  <a:pt x="535" y="1132"/>
                </a:lnTo>
                <a:lnTo>
                  <a:pt x="516" y="1130"/>
                </a:lnTo>
                <a:lnTo>
                  <a:pt x="500" y="1132"/>
                </a:lnTo>
                <a:lnTo>
                  <a:pt x="486" y="1142"/>
                </a:lnTo>
                <a:lnTo>
                  <a:pt x="470" y="1157"/>
                </a:lnTo>
                <a:lnTo>
                  <a:pt x="457" y="1177"/>
                </a:lnTo>
                <a:lnTo>
                  <a:pt x="443" y="1197"/>
                </a:lnTo>
                <a:lnTo>
                  <a:pt x="427" y="1212"/>
                </a:lnTo>
                <a:lnTo>
                  <a:pt x="413" y="1220"/>
                </a:lnTo>
                <a:lnTo>
                  <a:pt x="390" y="1220"/>
                </a:lnTo>
                <a:lnTo>
                  <a:pt x="362" y="1216"/>
                </a:lnTo>
                <a:lnTo>
                  <a:pt x="339" y="1212"/>
                </a:lnTo>
                <a:lnTo>
                  <a:pt x="319" y="1210"/>
                </a:lnTo>
                <a:lnTo>
                  <a:pt x="313" y="1207"/>
                </a:lnTo>
                <a:lnTo>
                  <a:pt x="309" y="1199"/>
                </a:lnTo>
                <a:lnTo>
                  <a:pt x="309" y="1189"/>
                </a:lnTo>
                <a:lnTo>
                  <a:pt x="313" y="1177"/>
                </a:lnTo>
                <a:lnTo>
                  <a:pt x="315" y="1167"/>
                </a:lnTo>
                <a:lnTo>
                  <a:pt x="317" y="1159"/>
                </a:lnTo>
                <a:lnTo>
                  <a:pt x="319" y="1157"/>
                </a:lnTo>
                <a:lnTo>
                  <a:pt x="315" y="1157"/>
                </a:lnTo>
                <a:lnTo>
                  <a:pt x="303" y="1159"/>
                </a:lnTo>
                <a:lnTo>
                  <a:pt x="287" y="1161"/>
                </a:lnTo>
                <a:lnTo>
                  <a:pt x="268" y="1163"/>
                </a:lnTo>
                <a:lnTo>
                  <a:pt x="250" y="1165"/>
                </a:lnTo>
                <a:lnTo>
                  <a:pt x="234" y="1165"/>
                </a:lnTo>
                <a:lnTo>
                  <a:pt x="220" y="1165"/>
                </a:lnTo>
                <a:lnTo>
                  <a:pt x="211" y="1171"/>
                </a:lnTo>
                <a:lnTo>
                  <a:pt x="201" y="1177"/>
                </a:lnTo>
                <a:lnTo>
                  <a:pt x="189" y="1185"/>
                </a:lnTo>
                <a:lnTo>
                  <a:pt x="171" y="1191"/>
                </a:lnTo>
                <a:lnTo>
                  <a:pt x="154" y="1193"/>
                </a:lnTo>
                <a:lnTo>
                  <a:pt x="136" y="1193"/>
                </a:lnTo>
                <a:lnTo>
                  <a:pt x="116" y="1191"/>
                </a:lnTo>
                <a:lnTo>
                  <a:pt x="100" y="1191"/>
                </a:lnTo>
                <a:lnTo>
                  <a:pt x="87" y="1197"/>
                </a:lnTo>
                <a:lnTo>
                  <a:pt x="77" y="1210"/>
                </a:lnTo>
                <a:lnTo>
                  <a:pt x="69" y="1228"/>
                </a:lnTo>
                <a:lnTo>
                  <a:pt x="59" y="1246"/>
                </a:lnTo>
                <a:lnTo>
                  <a:pt x="49" y="1262"/>
                </a:lnTo>
                <a:lnTo>
                  <a:pt x="39" y="1275"/>
                </a:lnTo>
                <a:lnTo>
                  <a:pt x="33" y="1285"/>
                </a:lnTo>
                <a:lnTo>
                  <a:pt x="29" y="1289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48" name="Freeform 68"/>
          <p:cNvSpPr>
            <a:spLocks/>
          </p:cNvSpPr>
          <p:nvPr/>
        </p:nvSpPr>
        <p:spPr bwMode="gray">
          <a:xfrm>
            <a:off x="553027" y="1850765"/>
            <a:ext cx="2374308" cy="1803400"/>
          </a:xfrm>
          <a:custGeom>
            <a:avLst/>
            <a:gdLst>
              <a:gd name="T0" fmla="*/ 3 w 2990"/>
              <a:gd name="T1" fmla="*/ 357 h 2273"/>
              <a:gd name="T2" fmla="*/ 23 w 2990"/>
              <a:gd name="T3" fmla="*/ 365 h 2273"/>
              <a:gd name="T4" fmla="*/ 29 w 2990"/>
              <a:gd name="T5" fmla="*/ 390 h 2273"/>
              <a:gd name="T6" fmla="*/ 28 w 2990"/>
              <a:gd name="T7" fmla="*/ 419 h 2273"/>
              <a:gd name="T8" fmla="*/ 18 w 2990"/>
              <a:gd name="T9" fmla="*/ 419 h 2273"/>
              <a:gd name="T10" fmla="*/ 0 w 2990"/>
              <a:gd name="T11" fmla="*/ 429 h 2273"/>
              <a:gd name="T12" fmla="*/ 31 w 2990"/>
              <a:gd name="T13" fmla="*/ 438 h 2273"/>
              <a:gd name="T14" fmla="*/ 47 w 2990"/>
              <a:gd name="T15" fmla="*/ 456 h 2273"/>
              <a:gd name="T16" fmla="*/ 49 w 2990"/>
              <a:gd name="T17" fmla="*/ 490 h 2273"/>
              <a:gd name="T18" fmla="*/ 71 w 2990"/>
              <a:gd name="T19" fmla="*/ 507 h 2273"/>
              <a:gd name="T20" fmla="*/ 109 w 2990"/>
              <a:gd name="T21" fmla="*/ 521 h 2273"/>
              <a:gd name="T22" fmla="*/ 152 w 2990"/>
              <a:gd name="T23" fmla="*/ 516 h 2273"/>
              <a:gd name="T24" fmla="*/ 185 w 2990"/>
              <a:gd name="T25" fmla="*/ 542 h 2273"/>
              <a:gd name="T26" fmla="*/ 259 w 2990"/>
              <a:gd name="T27" fmla="*/ 549 h 2273"/>
              <a:gd name="T28" fmla="*/ 414 w 2990"/>
              <a:gd name="T29" fmla="*/ 546 h 2273"/>
              <a:gd name="T30" fmla="*/ 539 w 2990"/>
              <a:gd name="T31" fmla="*/ 549 h 2273"/>
              <a:gd name="T32" fmla="*/ 585 w 2990"/>
              <a:gd name="T33" fmla="*/ 458 h 2273"/>
              <a:gd name="T34" fmla="*/ 714 w 2990"/>
              <a:gd name="T35" fmla="*/ 339 h 2273"/>
              <a:gd name="T36" fmla="*/ 743 w 2990"/>
              <a:gd name="T37" fmla="*/ 295 h 2273"/>
              <a:gd name="T38" fmla="*/ 727 w 2990"/>
              <a:gd name="T39" fmla="*/ 263 h 2273"/>
              <a:gd name="T40" fmla="*/ 716 w 2990"/>
              <a:gd name="T41" fmla="*/ 233 h 2273"/>
              <a:gd name="T42" fmla="*/ 678 w 2990"/>
              <a:gd name="T43" fmla="*/ 213 h 2273"/>
              <a:gd name="T44" fmla="*/ 631 w 2990"/>
              <a:gd name="T45" fmla="*/ 198 h 2273"/>
              <a:gd name="T46" fmla="*/ 592 w 2990"/>
              <a:gd name="T47" fmla="*/ 185 h 2273"/>
              <a:gd name="T48" fmla="*/ 578 w 2990"/>
              <a:gd name="T49" fmla="*/ 170 h 2273"/>
              <a:gd name="T50" fmla="*/ 594 w 2990"/>
              <a:gd name="T51" fmla="*/ 148 h 2273"/>
              <a:gd name="T52" fmla="*/ 598 w 2990"/>
              <a:gd name="T53" fmla="*/ 114 h 2273"/>
              <a:gd name="T54" fmla="*/ 580 w 2990"/>
              <a:gd name="T55" fmla="*/ 75 h 2273"/>
              <a:gd name="T56" fmla="*/ 562 w 2990"/>
              <a:gd name="T57" fmla="*/ 63 h 2273"/>
              <a:gd name="T58" fmla="*/ 540 w 2990"/>
              <a:gd name="T59" fmla="*/ 55 h 2273"/>
              <a:gd name="T60" fmla="*/ 520 w 2990"/>
              <a:gd name="T61" fmla="*/ 29 h 2273"/>
              <a:gd name="T62" fmla="*/ 517 w 2990"/>
              <a:gd name="T63" fmla="*/ 8 h 2273"/>
              <a:gd name="T64" fmla="*/ 492 w 2990"/>
              <a:gd name="T65" fmla="*/ 0 h 2273"/>
              <a:gd name="T66" fmla="*/ 479 w 2990"/>
              <a:gd name="T67" fmla="*/ 21 h 2273"/>
              <a:gd name="T68" fmla="*/ 449 w 2990"/>
              <a:gd name="T69" fmla="*/ 35 h 2273"/>
              <a:gd name="T70" fmla="*/ 438 w 2990"/>
              <a:gd name="T71" fmla="*/ 79 h 2273"/>
              <a:gd name="T72" fmla="*/ 411 w 2990"/>
              <a:gd name="T73" fmla="*/ 85 h 2273"/>
              <a:gd name="T74" fmla="*/ 384 w 2990"/>
              <a:gd name="T75" fmla="*/ 75 h 2273"/>
              <a:gd name="T76" fmla="*/ 363 w 2990"/>
              <a:gd name="T77" fmla="*/ 71 h 2273"/>
              <a:gd name="T78" fmla="*/ 334 w 2990"/>
              <a:gd name="T79" fmla="*/ 122 h 2273"/>
              <a:gd name="T80" fmla="*/ 344 w 2990"/>
              <a:gd name="T81" fmla="*/ 140 h 2273"/>
              <a:gd name="T82" fmla="*/ 322 w 2990"/>
              <a:gd name="T83" fmla="*/ 144 h 2273"/>
              <a:gd name="T84" fmla="*/ 295 w 2990"/>
              <a:gd name="T85" fmla="*/ 136 h 2273"/>
              <a:gd name="T86" fmla="*/ 257 w 2990"/>
              <a:gd name="T87" fmla="*/ 138 h 2273"/>
              <a:gd name="T88" fmla="*/ 266 w 2990"/>
              <a:gd name="T89" fmla="*/ 148 h 2273"/>
              <a:gd name="T90" fmla="*/ 262 w 2990"/>
              <a:gd name="T91" fmla="*/ 173 h 2273"/>
              <a:gd name="T92" fmla="*/ 263 w 2990"/>
              <a:gd name="T93" fmla="*/ 220 h 2273"/>
              <a:gd name="T94" fmla="*/ 241 w 2990"/>
              <a:gd name="T95" fmla="*/ 242 h 2273"/>
              <a:gd name="T96" fmla="*/ 230 w 2990"/>
              <a:gd name="T97" fmla="*/ 267 h 2273"/>
              <a:gd name="T98" fmla="*/ 177 w 2990"/>
              <a:gd name="T99" fmla="*/ 281 h 2273"/>
              <a:gd name="T100" fmla="*/ 147 w 2990"/>
              <a:gd name="T101" fmla="*/ 286 h 2273"/>
              <a:gd name="T102" fmla="*/ 114 w 2990"/>
              <a:gd name="T103" fmla="*/ 294 h 2273"/>
              <a:gd name="T104" fmla="*/ 80 w 2990"/>
              <a:gd name="T105" fmla="*/ 302 h 2273"/>
              <a:gd name="T106" fmla="*/ 80 w 2990"/>
              <a:gd name="T107" fmla="*/ 289 h 2273"/>
              <a:gd name="T108" fmla="*/ 55 w 2990"/>
              <a:gd name="T109" fmla="*/ 291 h 2273"/>
              <a:gd name="T110" fmla="*/ 29 w 2990"/>
              <a:gd name="T111" fmla="*/ 297 h 2273"/>
              <a:gd name="T112" fmla="*/ 10 w 2990"/>
              <a:gd name="T113" fmla="*/ 318 h 227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990"/>
              <a:gd name="T172" fmla="*/ 0 h 2273"/>
              <a:gd name="T173" fmla="*/ 2990 w 2990"/>
              <a:gd name="T174" fmla="*/ 2273 h 227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990" h="2273">
                <a:moveTo>
                  <a:pt x="29" y="1289"/>
                </a:moveTo>
                <a:lnTo>
                  <a:pt x="4" y="1329"/>
                </a:lnTo>
                <a:lnTo>
                  <a:pt x="12" y="1378"/>
                </a:lnTo>
                <a:lnTo>
                  <a:pt x="12" y="1382"/>
                </a:lnTo>
                <a:lnTo>
                  <a:pt x="10" y="1395"/>
                </a:lnTo>
                <a:lnTo>
                  <a:pt x="10" y="1411"/>
                </a:lnTo>
                <a:lnTo>
                  <a:pt x="10" y="1429"/>
                </a:lnTo>
                <a:lnTo>
                  <a:pt x="14" y="1443"/>
                </a:lnTo>
                <a:lnTo>
                  <a:pt x="20" y="1451"/>
                </a:lnTo>
                <a:lnTo>
                  <a:pt x="31" y="1453"/>
                </a:lnTo>
                <a:lnTo>
                  <a:pt x="43" y="1451"/>
                </a:lnTo>
                <a:lnTo>
                  <a:pt x="55" y="1449"/>
                </a:lnTo>
                <a:lnTo>
                  <a:pt x="73" y="1451"/>
                </a:lnTo>
                <a:lnTo>
                  <a:pt x="94" y="1462"/>
                </a:lnTo>
                <a:lnTo>
                  <a:pt x="116" y="1480"/>
                </a:lnTo>
                <a:lnTo>
                  <a:pt x="132" y="1502"/>
                </a:lnTo>
                <a:lnTo>
                  <a:pt x="136" y="1514"/>
                </a:lnTo>
                <a:lnTo>
                  <a:pt x="132" y="1525"/>
                </a:lnTo>
                <a:lnTo>
                  <a:pt x="126" y="1537"/>
                </a:lnTo>
                <a:lnTo>
                  <a:pt x="120" y="1549"/>
                </a:lnTo>
                <a:lnTo>
                  <a:pt x="116" y="1561"/>
                </a:lnTo>
                <a:lnTo>
                  <a:pt x="116" y="1577"/>
                </a:lnTo>
                <a:lnTo>
                  <a:pt x="114" y="1596"/>
                </a:lnTo>
                <a:lnTo>
                  <a:pt x="110" y="1618"/>
                </a:lnTo>
                <a:lnTo>
                  <a:pt x="108" y="1640"/>
                </a:lnTo>
                <a:lnTo>
                  <a:pt x="108" y="1657"/>
                </a:lnTo>
                <a:lnTo>
                  <a:pt x="112" y="1669"/>
                </a:lnTo>
                <a:lnTo>
                  <a:pt x="114" y="1679"/>
                </a:lnTo>
                <a:lnTo>
                  <a:pt x="114" y="1691"/>
                </a:lnTo>
                <a:lnTo>
                  <a:pt x="106" y="1699"/>
                </a:lnTo>
                <a:lnTo>
                  <a:pt x="96" y="1703"/>
                </a:lnTo>
                <a:lnTo>
                  <a:pt x="89" y="1701"/>
                </a:lnTo>
                <a:lnTo>
                  <a:pt x="83" y="1695"/>
                </a:lnTo>
                <a:lnTo>
                  <a:pt x="77" y="1687"/>
                </a:lnTo>
                <a:lnTo>
                  <a:pt x="69" y="1679"/>
                </a:lnTo>
                <a:lnTo>
                  <a:pt x="63" y="1673"/>
                </a:lnTo>
                <a:lnTo>
                  <a:pt x="53" y="1675"/>
                </a:lnTo>
                <a:lnTo>
                  <a:pt x="41" y="1685"/>
                </a:lnTo>
                <a:lnTo>
                  <a:pt x="26" y="1699"/>
                </a:lnTo>
                <a:lnTo>
                  <a:pt x="12" y="1708"/>
                </a:lnTo>
                <a:lnTo>
                  <a:pt x="4" y="1712"/>
                </a:lnTo>
                <a:lnTo>
                  <a:pt x="0" y="1716"/>
                </a:lnTo>
                <a:lnTo>
                  <a:pt x="6" y="1720"/>
                </a:lnTo>
                <a:lnTo>
                  <a:pt x="20" y="1724"/>
                </a:lnTo>
                <a:lnTo>
                  <a:pt x="41" y="1728"/>
                </a:lnTo>
                <a:lnTo>
                  <a:pt x="65" y="1734"/>
                </a:lnTo>
                <a:lnTo>
                  <a:pt x="89" y="1740"/>
                </a:lnTo>
                <a:lnTo>
                  <a:pt x="110" y="1746"/>
                </a:lnTo>
                <a:lnTo>
                  <a:pt x="126" y="1754"/>
                </a:lnTo>
                <a:lnTo>
                  <a:pt x="136" y="1764"/>
                </a:lnTo>
                <a:lnTo>
                  <a:pt x="140" y="1771"/>
                </a:lnTo>
                <a:lnTo>
                  <a:pt x="150" y="1779"/>
                </a:lnTo>
                <a:lnTo>
                  <a:pt x="159" y="1785"/>
                </a:lnTo>
                <a:lnTo>
                  <a:pt x="169" y="1795"/>
                </a:lnTo>
                <a:lnTo>
                  <a:pt x="177" y="1807"/>
                </a:lnTo>
                <a:lnTo>
                  <a:pt x="185" y="1825"/>
                </a:lnTo>
                <a:lnTo>
                  <a:pt x="187" y="1848"/>
                </a:lnTo>
                <a:lnTo>
                  <a:pt x="185" y="1870"/>
                </a:lnTo>
                <a:lnTo>
                  <a:pt x="179" y="1888"/>
                </a:lnTo>
                <a:lnTo>
                  <a:pt x="175" y="1905"/>
                </a:lnTo>
                <a:lnTo>
                  <a:pt x="177" y="1921"/>
                </a:lnTo>
                <a:lnTo>
                  <a:pt x="185" y="1941"/>
                </a:lnTo>
                <a:lnTo>
                  <a:pt x="195" y="1960"/>
                </a:lnTo>
                <a:lnTo>
                  <a:pt x="207" y="1978"/>
                </a:lnTo>
                <a:lnTo>
                  <a:pt x="218" y="1986"/>
                </a:lnTo>
                <a:lnTo>
                  <a:pt x="232" y="1990"/>
                </a:lnTo>
                <a:lnTo>
                  <a:pt x="246" y="1994"/>
                </a:lnTo>
                <a:lnTo>
                  <a:pt x="260" y="2002"/>
                </a:lnTo>
                <a:lnTo>
                  <a:pt x="270" y="2014"/>
                </a:lnTo>
                <a:lnTo>
                  <a:pt x="281" y="2029"/>
                </a:lnTo>
                <a:lnTo>
                  <a:pt x="299" y="2045"/>
                </a:lnTo>
                <a:lnTo>
                  <a:pt x="327" y="2057"/>
                </a:lnTo>
                <a:lnTo>
                  <a:pt x="352" y="2067"/>
                </a:lnTo>
                <a:lnTo>
                  <a:pt x="378" y="2076"/>
                </a:lnTo>
                <a:lnTo>
                  <a:pt x="402" y="2082"/>
                </a:lnTo>
                <a:lnTo>
                  <a:pt x="421" y="2086"/>
                </a:lnTo>
                <a:lnTo>
                  <a:pt x="435" y="2084"/>
                </a:lnTo>
                <a:lnTo>
                  <a:pt x="457" y="2078"/>
                </a:lnTo>
                <a:lnTo>
                  <a:pt x="484" y="2073"/>
                </a:lnTo>
                <a:lnTo>
                  <a:pt x="514" y="2065"/>
                </a:lnTo>
                <a:lnTo>
                  <a:pt x="543" y="2059"/>
                </a:lnTo>
                <a:lnTo>
                  <a:pt x="569" y="2057"/>
                </a:lnTo>
                <a:lnTo>
                  <a:pt x="589" y="2057"/>
                </a:lnTo>
                <a:lnTo>
                  <a:pt x="608" y="2065"/>
                </a:lnTo>
                <a:lnTo>
                  <a:pt x="626" y="2078"/>
                </a:lnTo>
                <a:lnTo>
                  <a:pt x="642" y="2096"/>
                </a:lnTo>
                <a:lnTo>
                  <a:pt x="661" y="2116"/>
                </a:lnTo>
                <a:lnTo>
                  <a:pt x="687" y="2134"/>
                </a:lnTo>
                <a:lnTo>
                  <a:pt x="711" y="2149"/>
                </a:lnTo>
                <a:lnTo>
                  <a:pt x="726" y="2161"/>
                </a:lnTo>
                <a:lnTo>
                  <a:pt x="738" y="2171"/>
                </a:lnTo>
                <a:lnTo>
                  <a:pt x="742" y="2177"/>
                </a:lnTo>
                <a:lnTo>
                  <a:pt x="744" y="2179"/>
                </a:lnTo>
                <a:lnTo>
                  <a:pt x="856" y="2218"/>
                </a:lnTo>
                <a:lnTo>
                  <a:pt x="892" y="2242"/>
                </a:lnTo>
                <a:lnTo>
                  <a:pt x="949" y="2236"/>
                </a:lnTo>
                <a:lnTo>
                  <a:pt x="986" y="2191"/>
                </a:lnTo>
                <a:lnTo>
                  <a:pt x="1035" y="2199"/>
                </a:lnTo>
                <a:lnTo>
                  <a:pt x="1152" y="2222"/>
                </a:lnTo>
                <a:lnTo>
                  <a:pt x="1201" y="2261"/>
                </a:lnTo>
                <a:lnTo>
                  <a:pt x="1256" y="2273"/>
                </a:lnTo>
                <a:lnTo>
                  <a:pt x="1392" y="2236"/>
                </a:lnTo>
                <a:lnTo>
                  <a:pt x="1431" y="2260"/>
                </a:lnTo>
                <a:lnTo>
                  <a:pt x="1539" y="2189"/>
                </a:lnTo>
                <a:lnTo>
                  <a:pt x="1657" y="2187"/>
                </a:lnTo>
                <a:lnTo>
                  <a:pt x="1726" y="2155"/>
                </a:lnTo>
                <a:lnTo>
                  <a:pt x="1821" y="2167"/>
                </a:lnTo>
                <a:lnTo>
                  <a:pt x="1935" y="2242"/>
                </a:lnTo>
                <a:lnTo>
                  <a:pt x="2026" y="2230"/>
                </a:lnTo>
                <a:lnTo>
                  <a:pt x="2088" y="2265"/>
                </a:lnTo>
                <a:lnTo>
                  <a:pt x="2193" y="2230"/>
                </a:lnTo>
                <a:lnTo>
                  <a:pt x="2155" y="2197"/>
                </a:lnTo>
                <a:lnTo>
                  <a:pt x="2161" y="2147"/>
                </a:lnTo>
                <a:lnTo>
                  <a:pt x="2214" y="2128"/>
                </a:lnTo>
                <a:lnTo>
                  <a:pt x="2242" y="2063"/>
                </a:lnTo>
                <a:lnTo>
                  <a:pt x="2124" y="1970"/>
                </a:lnTo>
                <a:lnTo>
                  <a:pt x="2128" y="1890"/>
                </a:lnTo>
                <a:lnTo>
                  <a:pt x="2199" y="1850"/>
                </a:lnTo>
                <a:lnTo>
                  <a:pt x="2337" y="1834"/>
                </a:lnTo>
                <a:lnTo>
                  <a:pt x="2484" y="1797"/>
                </a:lnTo>
                <a:lnTo>
                  <a:pt x="2545" y="1764"/>
                </a:lnTo>
                <a:lnTo>
                  <a:pt x="2624" y="1777"/>
                </a:lnTo>
                <a:lnTo>
                  <a:pt x="2592" y="1514"/>
                </a:lnTo>
                <a:lnTo>
                  <a:pt x="2673" y="1466"/>
                </a:lnTo>
                <a:lnTo>
                  <a:pt x="2752" y="1388"/>
                </a:lnTo>
                <a:lnTo>
                  <a:pt x="2856" y="1356"/>
                </a:lnTo>
                <a:lnTo>
                  <a:pt x="2939" y="1329"/>
                </a:lnTo>
                <a:lnTo>
                  <a:pt x="2966" y="1299"/>
                </a:lnTo>
                <a:lnTo>
                  <a:pt x="2957" y="1258"/>
                </a:lnTo>
                <a:lnTo>
                  <a:pt x="2990" y="1207"/>
                </a:lnTo>
                <a:lnTo>
                  <a:pt x="2988" y="1205"/>
                </a:lnTo>
                <a:lnTo>
                  <a:pt x="2982" y="1195"/>
                </a:lnTo>
                <a:lnTo>
                  <a:pt x="2972" y="1183"/>
                </a:lnTo>
                <a:lnTo>
                  <a:pt x="2961" y="1167"/>
                </a:lnTo>
                <a:lnTo>
                  <a:pt x="2949" y="1149"/>
                </a:lnTo>
                <a:lnTo>
                  <a:pt x="2937" y="1134"/>
                </a:lnTo>
                <a:lnTo>
                  <a:pt x="2929" y="1116"/>
                </a:lnTo>
                <a:lnTo>
                  <a:pt x="2923" y="1102"/>
                </a:lnTo>
                <a:lnTo>
                  <a:pt x="2915" y="1079"/>
                </a:lnTo>
                <a:lnTo>
                  <a:pt x="2905" y="1053"/>
                </a:lnTo>
                <a:lnTo>
                  <a:pt x="2898" y="1025"/>
                </a:lnTo>
                <a:lnTo>
                  <a:pt x="2888" y="1000"/>
                </a:lnTo>
                <a:lnTo>
                  <a:pt x="2880" y="982"/>
                </a:lnTo>
                <a:lnTo>
                  <a:pt x="2872" y="957"/>
                </a:lnTo>
                <a:lnTo>
                  <a:pt x="2870" y="941"/>
                </a:lnTo>
                <a:lnTo>
                  <a:pt x="2870" y="935"/>
                </a:lnTo>
                <a:lnTo>
                  <a:pt x="2864" y="933"/>
                </a:lnTo>
                <a:lnTo>
                  <a:pt x="2850" y="933"/>
                </a:lnTo>
                <a:lnTo>
                  <a:pt x="2829" y="929"/>
                </a:lnTo>
                <a:lnTo>
                  <a:pt x="2805" y="923"/>
                </a:lnTo>
                <a:lnTo>
                  <a:pt x="2781" y="913"/>
                </a:lnTo>
                <a:lnTo>
                  <a:pt x="2760" y="898"/>
                </a:lnTo>
                <a:lnTo>
                  <a:pt x="2734" y="874"/>
                </a:lnTo>
                <a:lnTo>
                  <a:pt x="2709" y="854"/>
                </a:lnTo>
                <a:lnTo>
                  <a:pt x="2687" y="837"/>
                </a:lnTo>
                <a:lnTo>
                  <a:pt x="2665" y="819"/>
                </a:lnTo>
                <a:lnTo>
                  <a:pt x="2648" y="809"/>
                </a:lnTo>
                <a:lnTo>
                  <a:pt x="2622" y="803"/>
                </a:lnTo>
                <a:lnTo>
                  <a:pt x="2590" y="801"/>
                </a:lnTo>
                <a:lnTo>
                  <a:pt x="2557" y="797"/>
                </a:lnTo>
                <a:lnTo>
                  <a:pt x="2524" y="795"/>
                </a:lnTo>
                <a:lnTo>
                  <a:pt x="2494" y="789"/>
                </a:lnTo>
                <a:lnTo>
                  <a:pt x="2468" y="781"/>
                </a:lnTo>
                <a:lnTo>
                  <a:pt x="2443" y="770"/>
                </a:lnTo>
                <a:lnTo>
                  <a:pt x="2417" y="760"/>
                </a:lnTo>
                <a:lnTo>
                  <a:pt x="2396" y="752"/>
                </a:lnTo>
                <a:lnTo>
                  <a:pt x="2378" y="746"/>
                </a:lnTo>
                <a:lnTo>
                  <a:pt x="2366" y="742"/>
                </a:lnTo>
                <a:lnTo>
                  <a:pt x="2360" y="740"/>
                </a:lnTo>
                <a:lnTo>
                  <a:pt x="2356" y="738"/>
                </a:lnTo>
                <a:lnTo>
                  <a:pt x="2348" y="730"/>
                </a:lnTo>
                <a:lnTo>
                  <a:pt x="2337" y="720"/>
                </a:lnTo>
                <a:lnTo>
                  <a:pt x="2325" y="709"/>
                </a:lnTo>
                <a:lnTo>
                  <a:pt x="2315" y="695"/>
                </a:lnTo>
                <a:lnTo>
                  <a:pt x="2309" y="683"/>
                </a:lnTo>
                <a:lnTo>
                  <a:pt x="2311" y="669"/>
                </a:lnTo>
                <a:lnTo>
                  <a:pt x="2321" y="655"/>
                </a:lnTo>
                <a:lnTo>
                  <a:pt x="2333" y="646"/>
                </a:lnTo>
                <a:lnTo>
                  <a:pt x="2348" y="634"/>
                </a:lnTo>
                <a:lnTo>
                  <a:pt x="2360" y="622"/>
                </a:lnTo>
                <a:lnTo>
                  <a:pt x="2372" y="610"/>
                </a:lnTo>
                <a:lnTo>
                  <a:pt x="2376" y="592"/>
                </a:lnTo>
                <a:lnTo>
                  <a:pt x="2378" y="569"/>
                </a:lnTo>
                <a:lnTo>
                  <a:pt x="2378" y="547"/>
                </a:lnTo>
                <a:lnTo>
                  <a:pt x="2380" y="528"/>
                </a:lnTo>
                <a:lnTo>
                  <a:pt x="2390" y="506"/>
                </a:lnTo>
                <a:lnTo>
                  <a:pt x="2396" y="490"/>
                </a:lnTo>
                <a:lnTo>
                  <a:pt x="2396" y="474"/>
                </a:lnTo>
                <a:lnTo>
                  <a:pt x="2390" y="459"/>
                </a:lnTo>
                <a:lnTo>
                  <a:pt x="2382" y="445"/>
                </a:lnTo>
                <a:lnTo>
                  <a:pt x="2374" y="433"/>
                </a:lnTo>
                <a:lnTo>
                  <a:pt x="2358" y="407"/>
                </a:lnTo>
                <a:lnTo>
                  <a:pt x="2342" y="378"/>
                </a:lnTo>
                <a:lnTo>
                  <a:pt x="2335" y="344"/>
                </a:lnTo>
                <a:lnTo>
                  <a:pt x="2329" y="321"/>
                </a:lnTo>
                <a:lnTo>
                  <a:pt x="2319" y="303"/>
                </a:lnTo>
                <a:lnTo>
                  <a:pt x="2307" y="287"/>
                </a:lnTo>
                <a:lnTo>
                  <a:pt x="2295" y="276"/>
                </a:lnTo>
                <a:lnTo>
                  <a:pt x="2285" y="270"/>
                </a:lnTo>
                <a:lnTo>
                  <a:pt x="2276" y="266"/>
                </a:lnTo>
                <a:lnTo>
                  <a:pt x="2264" y="266"/>
                </a:lnTo>
                <a:lnTo>
                  <a:pt x="2256" y="262"/>
                </a:lnTo>
                <a:lnTo>
                  <a:pt x="2248" y="254"/>
                </a:lnTo>
                <a:lnTo>
                  <a:pt x="2238" y="248"/>
                </a:lnTo>
                <a:lnTo>
                  <a:pt x="2224" y="246"/>
                </a:lnTo>
                <a:lnTo>
                  <a:pt x="2209" y="248"/>
                </a:lnTo>
                <a:lnTo>
                  <a:pt x="2191" y="248"/>
                </a:lnTo>
                <a:lnTo>
                  <a:pt x="2177" y="246"/>
                </a:lnTo>
                <a:lnTo>
                  <a:pt x="2169" y="238"/>
                </a:lnTo>
                <a:lnTo>
                  <a:pt x="2159" y="221"/>
                </a:lnTo>
                <a:lnTo>
                  <a:pt x="2150" y="197"/>
                </a:lnTo>
                <a:lnTo>
                  <a:pt x="2136" y="173"/>
                </a:lnTo>
                <a:lnTo>
                  <a:pt x="2120" y="156"/>
                </a:lnTo>
                <a:lnTo>
                  <a:pt x="2106" y="144"/>
                </a:lnTo>
                <a:lnTo>
                  <a:pt x="2092" y="136"/>
                </a:lnTo>
                <a:lnTo>
                  <a:pt x="2083" y="128"/>
                </a:lnTo>
                <a:lnTo>
                  <a:pt x="2077" y="118"/>
                </a:lnTo>
                <a:lnTo>
                  <a:pt x="2075" y="104"/>
                </a:lnTo>
                <a:lnTo>
                  <a:pt x="2071" y="87"/>
                </a:lnTo>
                <a:lnTo>
                  <a:pt x="2061" y="73"/>
                </a:lnTo>
                <a:lnTo>
                  <a:pt x="2053" y="63"/>
                </a:lnTo>
                <a:lnTo>
                  <a:pt x="2051" y="53"/>
                </a:lnTo>
                <a:lnTo>
                  <a:pt x="2057" y="41"/>
                </a:lnTo>
                <a:lnTo>
                  <a:pt x="2065" y="32"/>
                </a:lnTo>
                <a:lnTo>
                  <a:pt x="2071" y="20"/>
                </a:lnTo>
                <a:lnTo>
                  <a:pt x="2073" y="14"/>
                </a:lnTo>
                <a:lnTo>
                  <a:pt x="2063" y="8"/>
                </a:lnTo>
                <a:lnTo>
                  <a:pt x="2045" y="4"/>
                </a:lnTo>
                <a:lnTo>
                  <a:pt x="2020" y="2"/>
                </a:lnTo>
                <a:lnTo>
                  <a:pt x="1994" y="0"/>
                </a:lnTo>
                <a:lnTo>
                  <a:pt x="1970" y="0"/>
                </a:lnTo>
                <a:lnTo>
                  <a:pt x="1955" y="6"/>
                </a:lnTo>
                <a:lnTo>
                  <a:pt x="1945" y="14"/>
                </a:lnTo>
                <a:lnTo>
                  <a:pt x="1941" y="30"/>
                </a:lnTo>
                <a:lnTo>
                  <a:pt x="1937" y="45"/>
                </a:lnTo>
                <a:lnTo>
                  <a:pt x="1933" y="61"/>
                </a:lnTo>
                <a:lnTo>
                  <a:pt x="1927" y="75"/>
                </a:lnTo>
                <a:lnTo>
                  <a:pt x="1915" y="85"/>
                </a:lnTo>
                <a:lnTo>
                  <a:pt x="1898" y="87"/>
                </a:lnTo>
                <a:lnTo>
                  <a:pt x="1878" y="91"/>
                </a:lnTo>
                <a:lnTo>
                  <a:pt x="1858" y="93"/>
                </a:lnTo>
                <a:lnTo>
                  <a:pt x="1840" y="95"/>
                </a:lnTo>
                <a:lnTo>
                  <a:pt x="1823" y="102"/>
                </a:lnTo>
                <a:lnTo>
                  <a:pt x="1809" y="116"/>
                </a:lnTo>
                <a:lnTo>
                  <a:pt x="1797" y="140"/>
                </a:lnTo>
                <a:lnTo>
                  <a:pt x="1785" y="169"/>
                </a:lnTo>
                <a:lnTo>
                  <a:pt x="1777" y="203"/>
                </a:lnTo>
                <a:lnTo>
                  <a:pt x="1774" y="236"/>
                </a:lnTo>
                <a:lnTo>
                  <a:pt x="1770" y="262"/>
                </a:lnTo>
                <a:lnTo>
                  <a:pt x="1768" y="283"/>
                </a:lnTo>
                <a:lnTo>
                  <a:pt x="1762" y="303"/>
                </a:lnTo>
                <a:lnTo>
                  <a:pt x="1754" y="319"/>
                </a:lnTo>
                <a:lnTo>
                  <a:pt x="1740" y="329"/>
                </a:lnTo>
                <a:lnTo>
                  <a:pt x="1722" y="337"/>
                </a:lnTo>
                <a:lnTo>
                  <a:pt x="1703" y="341"/>
                </a:lnTo>
                <a:lnTo>
                  <a:pt x="1685" y="346"/>
                </a:lnTo>
                <a:lnTo>
                  <a:pt x="1669" y="350"/>
                </a:lnTo>
                <a:lnTo>
                  <a:pt x="1655" y="348"/>
                </a:lnTo>
                <a:lnTo>
                  <a:pt x="1644" y="341"/>
                </a:lnTo>
                <a:lnTo>
                  <a:pt x="1634" y="333"/>
                </a:lnTo>
                <a:lnTo>
                  <a:pt x="1618" y="331"/>
                </a:lnTo>
                <a:lnTo>
                  <a:pt x="1600" y="331"/>
                </a:lnTo>
                <a:lnTo>
                  <a:pt x="1581" y="329"/>
                </a:lnTo>
                <a:lnTo>
                  <a:pt x="1563" y="325"/>
                </a:lnTo>
                <a:lnTo>
                  <a:pt x="1549" y="315"/>
                </a:lnTo>
                <a:lnTo>
                  <a:pt x="1537" y="303"/>
                </a:lnTo>
                <a:lnTo>
                  <a:pt x="1524" y="289"/>
                </a:lnTo>
                <a:lnTo>
                  <a:pt x="1508" y="276"/>
                </a:lnTo>
                <a:lnTo>
                  <a:pt x="1494" y="266"/>
                </a:lnTo>
                <a:lnTo>
                  <a:pt x="1480" y="260"/>
                </a:lnTo>
                <a:lnTo>
                  <a:pt x="1468" y="260"/>
                </a:lnTo>
                <a:lnTo>
                  <a:pt x="1461" y="268"/>
                </a:lnTo>
                <a:lnTo>
                  <a:pt x="1449" y="287"/>
                </a:lnTo>
                <a:lnTo>
                  <a:pt x="1435" y="311"/>
                </a:lnTo>
                <a:lnTo>
                  <a:pt x="1417" y="341"/>
                </a:lnTo>
                <a:lnTo>
                  <a:pt x="1400" y="372"/>
                </a:lnTo>
                <a:lnTo>
                  <a:pt x="1382" y="407"/>
                </a:lnTo>
                <a:lnTo>
                  <a:pt x="1366" y="439"/>
                </a:lnTo>
                <a:lnTo>
                  <a:pt x="1348" y="467"/>
                </a:lnTo>
                <a:lnTo>
                  <a:pt x="1335" y="488"/>
                </a:lnTo>
                <a:lnTo>
                  <a:pt x="1327" y="506"/>
                </a:lnTo>
                <a:lnTo>
                  <a:pt x="1327" y="522"/>
                </a:lnTo>
                <a:lnTo>
                  <a:pt x="1335" y="533"/>
                </a:lnTo>
                <a:lnTo>
                  <a:pt x="1344" y="541"/>
                </a:lnTo>
                <a:lnTo>
                  <a:pt x="1358" y="549"/>
                </a:lnTo>
                <a:lnTo>
                  <a:pt x="1370" y="555"/>
                </a:lnTo>
                <a:lnTo>
                  <a:pt x="1376" y="563"/>
                </a:lnTo>
                <a:lnTo>
                  <a:pt x="1374" y="569"/>
                </a:lnTo>
                <a:lnTo>
                  <a:pt x="1362" y="575"/>
                </a:lnTo>
                <a:lnTo>
                  <a:pt x="1348" y="577"/>
                </a:lnTo>
                <a:lnTo>
                  <a:pt x="1331" y="577"/>
                </a:lnTo>
                <a:lnTo>
                  <a:pt x="1313" y="577"/>
                </a:lnTo>
                <a:lnTo>
                  <a:pt x="1297" y="577"/>
                </a:lnTo>
                <a:lnTo>
                  <a:pt x="1285" y="577"/>
                </a:lnTo>
                <a:lnTo>
                  <a:pt x="1274" y="571"/>
                </a:lnTo>
                <a:lnTo>
                  <a:pt x="1264" y="561"/>
                </a:lnTo>
                <a:lnTo>
                  <a:pt x="1252" y="551"/>
                </a:lnTo>
                <a:lnTo>
                  <a:pt x="1238" y="543"/>
                </a:lnTo>
                <a:lnTo>
                  <a:pt x="1222" y="541"/>
                </a:lnTo>
                <a:lnTo>
                  <a:pt x="1201" y="543"/>
                </a:lnTo>
                <a:lnTo>
                  <a:pt x="1177" y="547"/>
                </a:lnTo>
                <a:lnTo>
                  <a:pt x="1153" y="551"/>
                </a:lnTo>
                <a:lnTo>
                  <a:pt x="1126" y="553"/>
                </a:lnTo>
                <a:lnTo>
                  <a:pt x="1100" y="553"/>
                </a:lnTo>
                <a:lnTo>
                  <a:pt x="1079" y="551"/>
                </a:lnTo>
                <a:lnTo>
                  <a:pt x="1059" y="551"/>
                </a:lnTo>
                <a:lnTo>
                  <a:pt x="1039" y="553"/>
                </a:lnTo>
                <a:lnTo>
                  <a:pt x="1026" y="555"/>
                </a:lnTo>
                <a:lnTo>
                  <a:pt x="1014" y="561"/>
                </a:lnTo>
                <a:lnTo>
                  <a:pt x="1010" y="567"/>
                </a:lnTo>
                <a:lnTo>
                  <a:pt x="1014" y="577"/>
                </a:lnTo>
                <a:lnTo>
                  <a:pt x="1024" y="585"/>
                </a:lnTo>
                <a:lnTo>
                  <a:pt x="1035" y="589"/>
                </a:lnTo>
                <a:lnTo>
                  <a:pt x="1049" y="592"/>
                </a:lnTo>
                <a:lnTo>
                  <a:pt x="1061" y="594"/>
                </a:lnTo>
                <a:lnTo>
                  <a:pt x="1073" y="598"/>
                </a:lnTo>
                <a:lnTo>
                  <a:pt x="1081" y="604"/>
                </a:lnTo>
                <a:lnTo>
                  <a:pt x="1085" y="616"/>
                </a:lnTo>
                <a:lnTo>
                  <a:pt x="1081" y="632"/>
                </a:lnTo>
                <a:lnTo>
                  <a:pt x="1069" y="655"/>
                </a:lnTo>
                <a:lnTo>
                  <a:pt x="1057" y="677"/>
                </a:lnTo>
                <a:lnTo>
                  <a:pt x="1047" y="695"/>
                </a:lnTo>
                <a:lnTo>
                  <a:pt x="1041" y="715"/>
                </a:lnTo>
                <a:lnTo>
                  <a:pt x="1039" y="736"/>
                </a:lnTo>
                <a:lnTo>
                  <a:pt x="1045" y="762"/>
                </a:lnTo>
                <a:lnTo>
                  <a:pt x="1057" y="799"/>
                </a:lnTo>
                <a:lnTo>
                  <a:pt x="1061" y="833"/>
                </a:lnTo>
                <a:lnTo>
                  <a:pt x="1059" y="860"/>
                </a:lnTo>
                <a:lnTo>
                  <a:pt x="1051" y="882"/>
                </a:lnTo>
                <a:lnTo>
                  <a:pt x="1039" y="894"/>
                </a:lnTo>
                <a:lnTo>
                  <a:pt x="1024" y="905"/>
                </a:lnTo>
                <a:lnTo>
                  <a:pt x="1004" y="915"/>
                </a:lnTo>
                <a:lnTo>
                  <a:pt x="986" y="927"/>
                </a:lnTo>
                <a:lnTo>
                  <a:pt x="972" y="939"/>
                </a:lnTo>
                <a:lnTo>
                  <a:pt x="966" y="953"/>
                </a:lnTo>
                <a:lnTo>
                  <a:pt x="966" y="968"/>
                </a:lnTo>
                <a:lnTo>
                  <a:pt x="966" y="988"/>
                </a:lnTo>
                <a:lnTo>
                  <a:pt x="966" y="1010"/>
                </a:lnTo>
                <a:lnTo>
                  <a:pt x="965" y="1031"/>
                </a:lnTo>
                <a:lnTo>
                  <a:pt x="961" y="1049"/>
                </a:lnTo>
                <a:lnTo>
                  <a:pt x="953" y="1063"/>
                </a:lnTo>
                <a:lnTo>
                  <a:pt x="941" y="1069"/>
                </a:lnTo>
                <a:lnTo>
                  <a:pt x="921" y="1071"/>
                </a:lnTo>
                <a:lnTo>
                  <a:pt x="892" y="1075"/>
                </a:lnTo>
                <a:lnTo>
                  <a:pt x="858" y="1079"/>
                </a:lnTo>
                <a:lnTo>
                  <a:pt x="821" y="1085"/>
                </a:lnTo>
                <a:lnTo>
                  <a:pt x="783" y="1092"/>
                </a:lnTo>
                <a:lnTo>
                  <a:pt x="752" y="1100"/>
                </a:lnTo>
                <a:lnTo>
                  <a:pt x="728" y="1110"/>
                </a:lnTo>
                <a:lnTo>
                  <a:pt x="705" y="1124"/>
                </a:lnTo>
                <a:lnTo>
                  <a:pt x="685" y="1138"/>
                </a:lnTo>
                <a:lnTo>
                  <a:pt x="671" y="1151"/>
                </a:lnTo>
                <a:lnTo>
                  <a:pt x="655" y="1159"/>
                </a:lnTo>
                <a:lnTo>
                  <a:pt x="642" y="1163"/>
                </a:lnTo>
                <a:lnTo>
                  <a:pt x="628" y="1159"/>
                </a:lnTo>
                <a:lnTo>
                  <a:pt x="606" y="1153"/>
                </a:lnTo>
                <a:lnTo>
                  <a:pt x="585" y="1146"/>
                </a:lnTo>
                <a:lnTo>
                  <a:pt x="559" y="1138"/>
                </a:lnTo>
                <a:lnTo>
                  <a:pt x="535" y="1132"/>
                </a:lnTo>
                <a:lnTo>
                  <a:pt x="516" y="1130"/>
                </a:lnTo>
                <a:lnTo>
                  <a:pt x="500" y="1132"/>
                </a:lnTo>
                <a:lnTo>
                  <a:pt x="486" y="1142"/>
                </a:lnTo>
                <a:lnTo>
                  <a:pt x="470" y="1157"/>
                </a:lnTo>
                <a:lnTo>
                  <a:pt x="457" y="1177"/>
                </a:lnTo>
                <a:lnTo>
                  <a:pt x="443" y="1197"/>
                </a:lnTo>
                <a:lnTo>
                  <a:pt x="427" y="1212"/>
                </a:lnTo>
                <a:lnTo>
                  <a:pt x="413" y="1220"/>
                </a:lnTo>
                <a:lnTo>
                  <a:pt x="390" y="1220"/>
                </a:lnTo>
                <a:lnTo>
                  <a:pt x="362" y="1216"/>
                </a:lnTo>
                <a:lnTo>
                  <a:pt x="339" y="1212"/>
                </a:lnTo>
                <a:lnTo>
                  <a:pt x="319" y="1210"/>
                </a:lnTo>
                <a:lnTo>
                  <a:pt x="313" y="1207"/>
                </a:lnTo>
                <a:lnTo>
                  <a:pt x="309" y="1199"/>
                </a:lnTo>
                <a:lnTo>
                  <a:pt x="309" y="1189"/>
                </a:lnTo>
                <a:lnTo>
                  <a:pt x="313" y="1177"/>
                </a:lnTo>
                <a:lnTo>
                  <a:pt x="315" y="1167"/>
                </a:lnTo>
                <a:lnTo>
                  <a:pt x="317" y="1159"/>
                </a:lnTo>
                <a:lnTo>
                  <a:pt x="319" y="1157"/>
                </a:lnTo>
                <a:lnTo>
                  <a:pt x="315" y="1157"/>
                </a:lnTo>
                <a:lnTo>
                  <a:pt x="303" y="1159"/>
                </a:lnTo>
                <a:lnTo>
                  <a:pt x="287" y="1161"/>
                </a:lnTo>
                <a:lnTo>
                  <a:pt x="268" y="1163"/>
                </a:lnTo>
                <a:lnTo>
                  <a:pt x="250" y="1165"/>
                </a:lnTo>
                <a:lnTo>
                  <a:pt x="234" y="1165"/>
                </a:lnTo>
                <a:lnTo>
                  <a:pt x="220" y="1165"/>
                </a:lnTo>
                <a:lnTo>
                  <a:pt x="211" y="1171"/>
                </a:lnTo>
                <a:lnTo>
                  <a:pt x="201" y="1177"/>
                </a:lnTo>
                <a:lnTo>
                  <a:pt x="189" y="1185"/>
                </a:lnTo>
                <a:lnTo>
                  <a:pt x="171" y="1191"/>
                </a:lnTo>
                <a:lnTo>
                  <a:pt x="154" y="1193"/>
                </a:lnTo>
                <a:lnTo>
                  <a:pt x="136" y="1193"/>
                </a:lnTo>
                <a:lnTo>
                  <a:pt x="116" y="1191"/>
                </a:lnTo>
                <a:lnTo>
                  <a:pt x="100" y="1191"/>
                </a:lnTo>
                <a:lnTo>
                  <a:pt x="87" y="1197"/>
                </a:lnTo>
                <a:lnTo>
                  <a:pt x="77" y="1210"/>
                </a:lnTo>
                <a:lnTo>
                  <a:pt x="69" y="1228"/>
                </a:lnTo>
                <a:lnTo>
                  <a:pt x="59" y="1246"/>
                </a:lnTo>
                <a:lnTo>
                  <a:pt x="49" y="1262"/>
                </a:lnTo>
                <a:lnTo>
                  <a:pt x="39" y="1275"/>
                </a:lnTo>
                <a:lnTo>
                  <a:pt x="33" y="1285"/>
                </a:lnTo>
                <a:lnTo>
                  <a:pt x="29" y="1289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49" name="Freeform 69"/>
          <p:cNvSpPr>
            <a:spLocks/>
          </p:cNvSpPr>
          <p:nvPr/>
        </p:nvSpPr>
        <p:spPr bwMode="gray">
          <a:xfrm>
            <a:off x="838897" y="3560502"/>
            <a:ext cx="2299664" cy="1239838"/>
          </a:xfrm>
          <a:custGeom>
            <a:avLst/>
            <a:gdLst>
              <a:gd name="T0" fmla="*/ 682 w 2896"/>
              <a:gd name="T1" fmla="*/ 376 h 1563"/>
              <a:gd name="T2" fmla="*/ 665 w 2896"/>
              <a:gd name="T3" fmla="*/ 372 h 1563"/>
              <a:gd name="T4" fmla="*/ 658 w 2896"/>
              <a:gd name="T5" fmla="*/ 380 h 1563"/>
              <a:gd name="T6" fmla="*/ 653 w 2896"/>
              <a:gd name="T7" fmla="*/ 378 h 1563"/>
              <a:gd name="T8" fmla="*/ 623 w 2896"/>
              <a:gd name="T9" fmla="*/ 368 h 1563"/>
              <a:gd name="T10" fmla="*/ 626 w 2896"/>
              <a:gd name="T11" fmla="*/ 363 h 1563"/>
              <a:gd name="T12" fmla="*/ 630 w 2896"/>
              <a:gd name="T13" fmla="*/ 349 h 1563"/>
              <a:gd name="T14" fmla="*/ 616 w 2896"/>
              <a:gd name="T15" fmla="*/ 326 h 1563"/>
              <a:gd name="T16" fmla="*/ 604 w 2896"/>
              <a:gd name="T17" fmla="*/ 331 h 1563"/>
              <a:gd name="T18" fmla="*/ 589 w 2896"/>
              <a:gd name="T19" fmla="*/ 341 h 1563"/>
              <a:gd name="T20" fmla="*/ 568 w 2896"/>
              <a:gd name="T21" fmla="*/ 333 h 1563"/>
              <a:gd name="T22" fmla="*/ 557 w 2896"/>
              <a:gd name="T23" fmla="*/ 332 h 1563"/>
              <a:gd name="T24" fmla="*/ 536 w 2896"/>
              <a:gd name="T25" fmla="*/ 348 h 1563"/>
              <a:gd name="T26" fmla="*/ 511 w 2896"/>
              <a:gd name="T27" fmla="*/ 355 h 1563"/>
              <a:gd name="T28" fmla="*/ 491 w 2896"/>
              <a:gd name="T29" fmla="*/ 376 h 1563"/>
              <a:gd name="T30" fmla="*/ 459 w 2896"/>
              <a:gd name="T31" fmla="*/ 388 h 1563"/>
              <a:gd name="T32" fmla="*/ 442 w 2896"/>
              <a:gd name="T33" fmla="*/ 382 h 1563"/>
              <a:gd name="T34" fmla="*/ 431 w 2896"/>
              <a:gd name="T35" fmla="*/ 370 h 1563"/>
              <a:gd name="T36" fmla="*/ 400 w 2896"/>
              <a:gd name="T37" fmla="*/ 364 h 1563"/>
              <a:gd name="T38" fmla="*/ 389 w 2896"/>
              <a:gd name="T39" fmla="*/ 353 h 1563"/>
              <a:gd name="T40" fmla="*/ 364 w 2896"/>
              <a:gd name="T41" fmla="*/ 368 h 1563"/>
              <a:gd name="T42" fmla="*/ 348 w 2896"/>
              <a:gd name="T43" fmla="*/ 384 h 1563"/>
              <a:gd name="T44" fmla="*/ 335 w 2896"/>
              <a:gd name="T45" fmla="*/ 390 h 1563"/>
              <a:gd name="T46" fmla="*/ 339 w 2896"/>
              <a:gd name="T47" fmla="*/ 373 h 1563"/>
              <a:gd name="T48" fmla="*/ 331 w 2896"/>
              <a:gd name="T49" fmla="*/ 359 h 1563"/>
              <a:gd name="T50" fmla="*/ 302 w 2896"/>
              <a:gd name="T51" fmla="*/ 366 h 1563"/>
              <a:gd name="T52" fmla="*/ 264 w 2896"/>
              <a:gd name="T53" fmla="*/ 352 h 1563"/>
              <a:gd name="T54" fmla="*/ 246 w 2896"/>
              <a:gd name="T55" fmla="*/ 351 h 1563"/>
              <a:gd name="T56" fmla="*/ 221 w 2896"/>
              <a:gd name="T57" fmla="*/ 336 h 1563"/>
              <a:gd name="T58" fmla="*/ 200 w 2896"/>
              <a:gd name="T59" fmla="*/ 320 h 1563"/>
              <a:gd name="T60" fmla="*/ 178 w 2896"/>
              <a:gd name="T61" fmla="*/ 301 h 1563"/>
              <a:gd name="T62" fmla="*/ 171 w 2896"/>
              <a:gd name="T63" fmla="*/ 281 h 1563"/>
              <a:gd name="T64" fmla="*/ 158 w 2896"/>
              <a:gd name="T65" fmla="*/ 288 h 1563"/>
              <a:gd name="T66" fmla="*/ 142 w 2896"/>
              <a:gd name="T67" fmla="*/ 265 h 1563"/>
              <a:gd name="T68" fmla="*/ 109 w 2896"/>
              <a:gd name="T69" fmla="*/ 235 h 1563"/>
              <a:gd name="T70" fmla="*/ 89 w 2896"/>
              <a:gd name="T71" fmla="*/ 223 h 1563"/>
              <a:gd name="T72" fmla="*/ 74 w 2896"/>
              <a:gd name="T73" fmla="*/ 228 h 1563"/>
              <a:gd name="T74" fmla="*/ 46 w 2896"/>
              <a:gd name="T75" fmla="*/ 195 h 1563"/>
              <a:gd name="T76" fmla="*/ 19 w 2896"/>
              <a:gd name="T77" fmla="*/ 169 h 1563"/>
              <a:gd name="T78" fmla="*/ 10 w 2896"/>
              <a:gd name="T79" fmla="*/ 162 h 1563"/>
              <a:gd name="T80" fmla="*/ 0 w 2896"/>
              <a:gd name="T81" fmla="*/ 157 h 1563"/>
              <a:gd name="T82" fmla="*/ 3 w 2896"/>
              <a:gd name="T83" fmla="*/ 135 h 1563"/>
              <a:gd name="T84" fmla="*/ 1 w 2896"/>
              <a:gd name="T85" fmla="*/ 112 h 1563"/>
              <a:gd name="T86" fmla="*/ 11 w 2896"/>
              <a:gd name="T87" fmla="*/ 109 h 1563"/>
              <a:gd name="T88" fmla="*/ 22 w 2896"/>
              <a:gd name="T89" fmla="*/ 118 h 1563"/>
              <a:gd name="T90" fmla="*/ 38 w 2896"/>
              <a:gd name="T91" fmla="*/ 112 h 1563"/>
              <a:gd name="T92" fmla="*/ 43 w 2896"/>
              <a:gd name="T93" fmla="*/ 90 h 1563"/>
              <a:gd name="T94" fmla="*/ 25 w 2896"/>
              <a:gd name="T95" fmla="*/ 76 h 1563"/>
              <a:gd name="T96" fmla="*/ 29 w 2896"/>
              <a:gd name="T97" fmla="*/ 51 h 1563"/>
              <a:gd name="T98" fmla="*/ 39 w 2896"/>
              <a:gd name="T99" fmla="*/ 36 h 1563"/>
              <a:gd name="T100" fmla="*/ 71 w 2896"/>
              <a:gd name="T101" fmla="*/ 26 h 1563"/>
              <a:gd name="T102" fmla="*/ 148 w 2896"/>
              <a:gd name="T103" fmla="*/ 20 h 1563"/>
              <a:gd name="T104" fmla="*/ 258 w 2896"/>
              <a:gd name="T105" fmla="*/ 20 h 1563"/>
              <a:gd name="T106" fmla="*/ 365 w 2896"/>
              <a:gd name="T107" fmla="*/ 3 h 1563"/>
              <a:gd name="T108" fmla="*/ 417 w 2896"/>
              <a:gd name="T109" fmla="*/ 39 h 1563"/>
              <a:gd name="T110" fmla="*/ 399 w 2896"/>
              <a:gd name="T111" fmla="*/ 107 h 1563"/>
              <a:gd name="T112" fmla="*/ 467 w 2896"/>
              <a:gd name="T113" fmla="*/ 166 h 1563"/>
              <a:gd name="T114" fmla="*/ 552 w 2896"/>
              <a:gd name="T115" fmla="*/ 189 h 1563"/>
              <a:gd name="T116" fmla="*/ 640 w 2896"/>
              <a:gd name="T117" fmla="*/ 234 h 1563"/>
              <a:gd name="T118" fmla="*/ 685 w 2896"/>
              <a:gd name="T119" fmla="*/ 200 h 1563"/>
              <a:gd name="T120" fmla="*/ 711 w 2896"/>
              <a:gd name="T121" fmla="*/ 258 h 1563"/>
              <a:gd name="T122" fmla="*/ 713 w 2896"/>
              <a:gd name="T123" fmla="*/ 353 h 1563"/>
              <a:gd name="T124" fmla="*/ 689 w 2896"/>
              <a:gd name="T125" fmla="*/ 384 h 156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96"/>
              <a:gd name="T190" fmla="*/ 0 h 1563"/>
              <a:gd name="T191" fmla="*/ 2896 w 2896"/>
              <a:gd name="T192" fmla="*/ 1563 h 156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96" h="1563">
                <a:moveTo>
                  <a:pt x="2754" y="1539"/>
                </a:moveTo>
                <a:lnTo>
                  <a:pt x="2752" y="1535"/>
                </a:lnTo>
                <a:lnTo>
                  <a:pt x="2746" y="1528"/>
                </a:lnTo>
                <a:lnTo>
                  <a:pt x="2738" y="1516"/>
                </a:lnTo>
                <a:lnTo>
                  <a:pt x="2728" y="1504"/>
                </a:lnTo>
                <a:lnTo>
                  <a:pt x="2715" y="1496"/>
                </a:lnTo>
                <a:lnTo>
                  <a:pt x="2699" y="1490"/>
                </a:lnTo>
                <a:lnTo>
                  <a:pt x="2685" y="1486"/>
                </a:lnTo>
                <a:lnTo>
                  <a:pt x="2671" y="1486"/>
                </a:lnTo>
                <a:lnTo>
                  <a:pt x="2658" y="1490"/>
                </a:lnTo>
                <a:lnTo>
                  <a:pt x="2650" y="1500"/>
                </a:lnTo>
                <a:lnTo>
                  <a:pt x="2644" y="1510"/>
                </a:lnTo>
                <a:lnTo>
                  <a:pt x="2640" y="1516"/>
                </a:lnTo>
                <a:lnTo>
                  <a:pt x="2636" y="1520"/>
                </a:lnTo>
                <a:lnTo>
                  <a:pt x="2632" y="1522"/>
                </a:lnTo>
                <a:lnTo>
                  <a:pt x="2630" y="1524"/>
                </a:lnTo>
                <a:lnTo>
                  <a:pt x="2628" y="1524"/>
                </a:lnTo>
                <a:lnTo>
                  <a:pt x="2624" y="1522"/>
                </a:lnTo>
                <a:lnTo>
                  <a:pt x="2612" y="1514"/>
                </a:lnTo>
                <a:lnTo>
                  <a:pt x="2591" y="1504"/>
                </a:lnTo>
                <a:lnTo>
                  <a:pt x="2559" y="1492"/>
                </a:lnTo>
                <a:lnTo>
                  <a:pt x="2534" y="1486"/>
                </a:lnTo>
                <a:lnTo>
                  <a:pt x="2510" y="1480"/>
                </a:lnTo>
                <a:lnTo>
                  <a:pt x="2492" y="1474"/>
                </a:lnTo>
                <a:lnTo>
                  <a:pt x="2480" y="1472"/>
                </a:lnTo>
                <a:lnTo>
                  <a:pt x="2477" y="1472"/>
                </a:lnTo>
                <a:lnTo>
                  <a:pt x="2480" y="1468"/>
                </a:lnTo>
                <a:lnTo>
                  <a:pt x="2488" y="1463"/>
                </a:lnTo>
                <a:lnTo>
                  <a:pt x="2502" y="1453"/>
                </a:lnTo>
                <a:lnTo>
                  <a:pt x="2514" y="1443"/>
                </a:lnTo>
                <a:lnTo>
                  <a:pt x="2524" y="1431"/>
                </a:lnTo>
                <a:lnTo>
                  <a:pt x="2528" y="1421"/>
                </a:lnTo>
                <a:lnTo>
                  <a:pt x="2526" y="1411"/>
                </a:lnTo>
                <a:lnTo>
                  <a:pt x="2518" y="1396"/>
                </a:lnTo>
                <a:lnTo>
                  <a:pt x="2506" y="1376"/>
                </a:lnTo>
                <a:lnTo>
                  <a:pt x="2494" y="1356"/>
                </a:lnTo>
                <a:lnTo>
                  <a:pt x="2482" y="1337"/>
                </a:lnTo>
                <a:lnTo>
                  <a:pt x="2471" y="1319"/>
                </a:lnTo>
                <a:lnTo>
                  <a:pt x="2463" y="1307"/>
                </a:lnTo>
                <a:lnTo>
                  <a:pt x="2461" y="1303"/>
                </a:lnTo>
                <a:lnTo>
                  <a:pt x="2457" y="1305"/>
                </a:lnTo>
                <a:lnTo>
                  <a:pt x="2445" y="1309"/>
                </a:lnTo>
                <a:lnTo>
                  <a:pt x="2429" y="1317"/>
                </a:lnTo>
                <a:lnTo>
                  <a:pt x="2414" y="1325"/>
                </a:lnTo>
                <a:lnTo>
                  <a:pt x="2398" y="1333"/>
                </a:lnTo>
                <a:lnTo>
                  <a:pt x="2384" y="1341"/>
                </a:lnTo>
                <a:lnTo>
                  <a:pt x="2376" y="1348"/>
                </a:lnTo>
                <a:lnTo>
                  <a:pt x="2366" y="1358"/>
                </a:lnTo>
                <a:lnTo>
                  <a:pt x="2354" y="1366"/>
                </a:lnTo>
                <a:lnTo>
                  <a:pt x="2339" y="1366"/>
                </a:lnTo>
                <a:lnTo>
                  <a:pt x="2321" y="1362"/>
                </a:lnTo>
                <a:lnTo>
                  <a:pt x="2305" y="1354"/>
                </a:lnTo>
                <a:lnTo>
                  <a:pt x="2290" y="1344"/>
                </a:lnTo>
                <a:lnTo>
                  <a:pt x="2272" y="1335"/>
                </a:lnTo>
                <a:lnTo>
                  <a:pt x="2256" y="1327"/>
                </a:lnTo>
                <a:lnTo>
                  <a:pt x="2246" y="1321"/>
                </a:lnTo>
                <a:lnTo>
                  <a:pt x="2242" y="1319"/>
                </a:lnTo>
                <a:lnTo>
                  <a:pt x="2238" y="1323"/>
                </a:lnTo>
                <a:lnTo>
                  <a:pt x="2228" y="1331"/>
                </a:lnTo>
                <a:lnTo>
                  <a:pt x="2215" y="1342"/>
                </a:lnTo>
                <a:lnTo>
                  <a:pt x="2197" y="1354"/>
                </a:lnTo>
                <a:lnTo>
                  <a:pt x="2177" y="1370"/>
                </a:lnTo>
                <a:lnTo>
                  <a:pt x="2160" y="1382"/>
                </a:lnTo>
                <a:lnTo>
                  <a:pt x="2142" y="1394"/>
                </a:lnTo>
                <a:lnTo>
                  <a:pt x="2126" y="1402"/>
                </a:lnTo>
                <a:lnTo>
                  <a:pt x="2108" y="1405"/>
                </a:lnTo>
                <a:lnTo>
                  <a:pt x="2087" y="1411"/>
                </a:lnTo>
                <a:lnTo>
                  <a:pt x="2063" y="1415"/>
                </a:lnTo>
                <a:lnTo>
                  <a:pt x="2043" y="1423"/>
                </a:lnTo>
                <a:lnTo>
                  <a:pt x="2028" y="1431"/>
                </a:lnTo>
                <a:lnTo>
                  <a:pt x="2016" y="1445"/>
                </a:lnTo>
                <a:lnTo>
                  <a:pt x="2004" y="1465"/>
                </a:lnTo>
                <a:lnTo>
                  <a:pt x="1986" y="1486"/>
                </a:lnTo>
                <a:lnTo>
                  <a:pt x="1963" y="1506"/>
                </a:lnTo>
                <a:lnTo>
                  <a:pt x="1937" y="1522"/>
                </a:lnTo>
                <a:lnTo>
                  <a:pt x="1910" y="1531"/>
                </a:lnTo>
                <a:lnTo>
                  <a:pt x="1884" y="1539"/>
                </a:lnTo>
                <a:lnTo>
                  <a:pt x="1860" y="1547"/>
                </a:lnTo>
                <a:lnTo>
                  <a:pt x="1837" y="1555"/>
                </a:lnTo>
                <a:lnTo>
                  <a:pt x="1815" y="1561"/>
                </a:lnTo>
                <a:lnTo>
                  <a:pt x="1795" y="1561"/>
                </a:lnTo>
                <a:lnTo>
                  <a:pt x="1784" y="1553"/>
                </a:lnTo>
                <a:lnTo>
                  <a:pt x="1776" y="1541"/>
                </a:lnTo>
                <a:lnTo>
                  <a:pt x="1770" y="1528"/>
                </a:lnTo>
                <a:lnTo>
                  <a:pt x="1768" y="1514"/>
                </a:lnTo>
                <a:lnTo>
                  <a:pt x="1764" y="1502"/>
                </a:lnTo>
                <a:lnTo>
                  <a:pt x="1756" y="1492"/>
                </a:lnTo>
                <a:lnTo>
                  <a:pt x="1744" y="1484"/>
                </a:lnTo>
                <a:lnTo>
                  <a:pt x="1723" y="1480"/>
                </a:lnTo>
                <a:lnTo>
                  <a:pt x="1697" y="1478"/>
                </a:lnTo>
                <a:lnTo>
                  <a:pt x="1669" y="1476"/>
                </a:lnTo>
                <a:lnTo>
                  <a:pt x="1642" y="1472"/>
                </a:lnTo>
                <a:lnTo>
                  <a:pt x="1614" y="1466"/>
                </a:lnTo>
                <a:lnTo>
                  <a:pt x="1601" y="1459"/>
                </a:lnTo>
                <a:lnTo>
                  <a:pt x="1591" y="1449"/>
                </a:lnTo>
                <a:lnTo>
                  <a:pt x="1583" y="1439"/>
                </a:lnTo>
                <a:lnTo>
                  <a:pt x="1575" y="1429"/>
                </a:lnTo>
                <a:lnTo>
                  <a:pt x="1567" y="1419"/>
                </a:lnTo>
                <a:lnTo>
                  <a:pt x="1557" y="1415"/>
                </a:lnTo>
                <a:lnTo>
                  <a:pt x="1545" y="1415"/>
                </a:lnTo>
                <a:lnTo>
                  <a:pt x="1528" y="1421"/>
                </a:lnTo>
                <a:lnTo>
                  <a:pt x="1502" y="1437"/>
                </a:lnTo>
                <a:lnTo>
                  <a:pt x="1479" y="1455"/>
                </a:lnTo>
                <a:lnTo>
                  <a:pt x="1455" y="1472"/>
                </a:lnTo>
                <a:lnTo>
                  <a:pt x="1435" y="1492"/>
                </a:lnTo>
                <a:lnTo>
                  <a:pt x="1421" y="1508"/>
                </a:lnTo>
                <a:lnTo>
                  <a:pt x="1410" y="1520"/>
                </a:lnTo>
                <a:lnTo>
                  <a:pt x="1402" y="1528"/>
                </a:lnTo>
                <a:lnTo>
                  <a:pt x="1390" y="1537"/>
                </a:lnTo>
                <a:lnTo>
                  <a:pt x="1378" y="1547"/>
                </a:lnTo>
                <a:lnTo>
                  <a:pt x="1364" y="1555"/>
                </a:lnTo>
                <a:lnTo>
                  <a:pt x="1353" y="1561"/>
                </a:lnTo>
                <a:lnTo>
                  <a:pt x="1345" y="1563"/>
                </a:lnTo>
                <a:lnTo>
                  <a:pt x="1339" y="1561"/>
                </a:lnTo>
                <a:lnTo>
                  <a:pt x="1339" y="1553"/>
                </a:lnTo>
                <a:lnTo>
                  <a:pt x="1343" y="1541"/>
                </a:lnTo>
                <a:lnTo>
                  <a:pt x="1347" y="1528"/>
                </a:lnTo>
                <a:lnTo>
                  <a:pt x="1353" y="1510"/>
                </a:lnTo>
                <a:lnTo>
                  <a:pt x="1356" y="1492"/>
                </a:lnTo>
                <a:lnTo>
                  <a:pt x="1358" y="1476"/>
                </a:lnTo>
                <a:lnTo>
                  <a:pt x="1358" y="1461"/>
                </a:lnTo>
                <a:lnTo>
                  <a:pt x="1353" y="1449"/>
                </a:lnTo>
                <a:lnTo>
                  <a:pt x="1343" y="1441"/>
                </a:lnTo>
                <a:lnTo>
                  <a:pt x="1321" y="1437"/>
                </a:lnTo>
                <a:lnTo>
                  <a:pt x="1301" y="1441"/>
                </a:lnTo>
                <a:lnTo>
                  <a:pt x="1282" y="1449"/>
                </a:lnTo>
                <a:lnTo>
                  <a:pt x="1260" y="1457"/>
                </a:lnTo>
                <a:lnTo>
                  <a:pt x="1234" y="1463"/>
                </a:lnTo>
                <a:lnTo>
                  <a:pt x="1205" y="1465"/>
                </a:lnTo>
                <a:lnTo>
                  <a:pt x="1173" y="1459"/>
                </a:lnTo>
                <a:lnTo>
                  <a:pt x="1140" y="1449"/>
                </a:lnTo>
                <a:lnTo>
                  <a:pt x="1106" y="1435"/>
                </a:lnTo>
                <a:lnTo>
                  <a:pt x="1077" y="1421"/>
                </a:lnTo>
                <a:lnTo>
                  <a:pt x="1053" y="1409"/>
                </a:lnTo>
                <a:lnTo>
                  <a:pt x="1038" y="1402"/>
                </a:lnTo>
                <a:lnTo>
                  <a:pt x="1026" y="1398"/>
                </a:lnTo>
                <a:lnTo>
                  <a:pt x="1012" y="1400"/>
                </a:lnTo>
                <a:lnTo>
                  <a:pt x="998" y="1404"/>
                </a:lnTo>
                <a:lnTo>
                  <a:pt x="984" y="1405"/>
                </a:lnTo>
                <a:lnTo>
                  <a:pt x="969" y="1404"/>
                </a:lnTo>
                <a:lnTo>
                  <a:pt x="951" y="1396"/>
                </a:lnTo>
                <a:lnTo>
                  <a:pt x="931" y="1380"/>
                </a:lnTo>
                <a:lnTo>
                  <a:pt x="908" y="1364"/>
                </a:lnTo>
                <a:lnTo>
                  <a:pt x="884" y="1346"/>
                </a:lnTo>
                <a:lnTo>
                  <a:pt x="860" y="1331"/>
                </a:lnTo>
                <a:lnTo>
                  <a:pt x="843" y="1317"/>
                </a:lnTo>
                <a:lnTo>
                  <a:pt x="831" y="1307"/>
                </a:lnTo>
                <a:lnTo>
                  <a:pt x="817" y="1297"/>
                </a:lnTo>
                <a:lnTo>
                  <a:pt x="799" y="1283"/>
                </a:lnTo>
                <a:lnTo>
                  <a:pt x="778" y="1268"/>
                </a:lnTo>
                <a:lnTo>
                  <a:pt x="754" y="1250"/>
                </a:lnTo>
                <a:lnTo>
                  <a:pt x="734" y="1234"/>
                </a:lnTo>
                <a:lnTo>
                  <a:pt x="717" y="1219"/>
                </a:lnTo>
                <a:lnTo>
                  <a:pt x="709" y="1207"/>
                </a:lnTo>
                <a:lnTo>
                  <a:pt x="705" y="1189"/>
                </a:lnTo>
                <a:lnTo>
                  <a:pt x="701" y="1169"/>
                </a:lnTo>
                <a:lnTo>
                  <a:pt x="697" y="1150"/>
                </a:lnTo>
                <a:lnTo>
                  <a:pt x="691" y="1134"/>
                </a:lnTo>
                <a:lnTo>
                  <a:pt x="683" y="1126"/>
                </a:lnTo>
                <a:lnTo>
                  <a:pt x="675" y="1126"/>
                </a:lnTo>
                <a:lnTo>
                  <a:pt x="666" y="1132"/>
                </a:lnTo>
                <a:lnTo>
                  <a:pt x="656" y="1140"/>
                </a:lnTo>
                <a:lnTo>
                  <a:pt x="644" y="1148"/>
                </a:lnTo>
                <a:lnTo>
                  <a:pt x="632" y="1154"/>
                </a:lnTo>
                <a:lnTo>
                  <a:pt x="620" y="1156"/>
                </a:lnTo>
                <a:lnTo>
                  <a:pt x="612" y="1152"/>
                </a:lnTo>
                <a:lnTo>
                  <a:pt x="606" y="1142"/>
                </a:lnTo>
                <a:lnTo>
                  <a:pt x="591" y="1100"/>
                </a:lnTo>
                <a:lnTo>
                  <a:pt x="565" y="1063"/>
                </a:lnTo>
                <a:lnTo>
                  <a:pt x="532" y="1026"/>
                </a:lnTo>
                <a:lnTo>
                  <a:pt x="510" y="1006"/>
                </a:lnTo>
                <a:lnTo>
                  <a:pt x="484" y="984"/>
                </a:lnTo>
                <a:lnTo>
                  <a:pt x="461" y="963"/>
                </a:lnTo>
                <a:lnTo>
                  <a:pt x="437" y="943"/>
                </a:lnTo>
                <a:lnTo>
                  <a:pt x="419" y="923"/>
                </a:lnTo>
                <a:lnTo>
                  <a:pt x="406" y="908"/>
                </a:lnTo>
                <a:lnTo>
                  <a:pt x="390" y="894"/>
                </a:lnTo>
                <a:lnTo>
                  <a:pt x="374" y="890"/>
                </a:lnTo>
                <a:lnTo>
                  <a:pt x="356" y="892"/>
                </a:lnTo>
                <a:lnTo>
                  <a:pt x="343" y="900"/>
                </a:lnTo>
                <a:lnTo>
                  <a:pt x="331" y="910"/>
                </a:lnTo>
                <a:lnTo>
                  <a:pt x="321" y="919"/>
                </a:lnTo>
                <a:lnTo>
                  <a:pt x="309" y="921"/>
                </a:lnTo>
                <a:lnTo>
                  <a:pt x="295" y="913"/>
                </a:lnTo>
                <a:lnTo>
                  <a:pt x="280" y="898"/>
                </a:lnTo>
                <a:lnTo>
                  <a:pt x="266" y="870"/>
                </a:lnTo>
                <a:lnTo>
                  <a:pt x="246" y="839"/>
                </a:lnTo>
                <a:lnTo>
                  <a:pt x="217" y="809"/>
                </a:lnTo>
                <a:lnTo>
                  <a:pt x="183" y="782"/>
                </a:lnTo>
                <a:lnTo>
                  <a:pt x="152" y="756"/>
                </a:lnTo>
                <a:lnTo>
                  <a:pt x="124" y="734"/>
                </a:lnTo>
                <a:lnTo>
                  <a:pt x="105" y="717"/>
                </a:lnTo>
                <a:lnTo>
                  <a:pt x="87" y="697"/>
                </a:lnTo>
                <a:lnTo>
                  <a:pt x="73" y="677"/>
                </a:lnTo>
                <a:lnTo>
                  <a:pt x="61" y="662"/>
                </a:lnTo>
                <a:lnTo>
                  <a:pt x="53" y="652"/>
                </a:lnTo>
                <a:lnTo>
                  <a:pt x="51" y="648"/>
                </a:lnTo>
                <a:lnTo>
                  <a:pt x="47" y="648"/>
                </a:lnTo>
                <a:lnTo>
                  <a:pt x="40" y="650"/>
                </a:lnTo>
                <a:lnTo>
                  <a:pt x="30" y="650"/>
                </a:lnTo>
                <a:lnTo>
                  <a:pt x="20" y="648"/>
                </a:lnTo>
                <a:lnTo>
                  <a:pt x="8" y="646"/>
                </a:lnTo>
                <a:lnTo>
                  <a:pt x="2" y="638"/>
                </a:lnTo>
                <a:lnTo>
                  <a:pt x="0" y="628"/>
                </a:lnTo>
                <a:lnTo>
                  <a:pt x="4" y="614"/>
                </a:lnTo>
                <a:lnTo>
                  <a:pt x="10" y="593"/>
                </a:lnTo>
                <a:lnTo>
                  <a:pt x="14" y="575"/>
                </a:lnTo>
                <a:lnTo>
                  <a:pt x="14" y="559"/>
                </a:lnTo>
                <a:lnTo>
                  <a:pt x="12" y="541"/>
                </a:lnTo>
                <a:lnTo>
                  <a:pt x="10" y="524"/>
                </a:lnTo>
                <a:lnTo>
                  <a:pt x="12" y="504"/>
                </a:lnTo>
                <a:lnTo>
                  <a:pt x="12" y="482"/>
                </a:lnTo>
                <a:lnTo>
                  <a:pt x="8" y="463"/>
                </a:lnTo>
                <a:lnTo>
                  <a:pt x="6" y="449"/>
                </a:lnTo>
                <a:lnTo>
                  <a:pt x="4" y="439"/>
                </a:lnTo>
                <a:lnTo>
                  <a:pt x="10" y="431"/>
                </a:lnTo>
                <a:lnTo>
                  <a:pt x="22" y="427"/>
                </a:lnTo>
                <a:lnTo>
                  <a:pt x="34" y="429"/>
                </a:lnTo>
                <a:lnTo>
                  <a:pt x="44" y="437"/>
                </a:lnTo>
                <a:lnTo>
                  <a:pt x="51" y="449"/>
                </a:lnTo>
                <a:lnTo>
                  <a:pt x="57" y="461"/>
                </a:lnTo>
                <a:lnTo>
                  <a:pt x="65" y="471"/>
                </a:lnTo>
                <a:lnTo>
                  <a:pt x="75" y="475"/>
                </a:lnTo>
                <a:lnTo>
                  <a:pt x="87" y="473"/>
                </a:lnTo>
                <a:lnTo>
                  <a:pt x="105" y="465"/>
                </a:lnTo>
                <a:lnTo>
                  <a:pt x="118" y="463"/>
                </a:lnTo>
                <a:lnTo>
                  <a:pt x="132" y="463"/>
                </a:lnTo>
                <a:lnTo>
                  <a:pt x="144" y="459"/>
                </a:lnTo>
                <a:lnTo>
                  <a:pt x="152" y="451"/>
                </a:lnTo>
                <a:lnTo>
                  <a:pt x="158" y="435"/>
                </a:lnTo>
                <a:lnTo>
                  <a:pt x="164" y="412"/>
                </a:lnTo>
                <a:lnTo>
                  <a:pt x="169" y="394"/>
                </a:lnTo>
                <a:lnTo>
                  <a:pt x="171" y="376"/>
                </a:lnTo>
                <a:lnTo>
                  <a:pt x="169" y="360"/>
                </a:lnTo>
                <a:lnTo>
                  <a:pt x="156" y="347"/>
                </a:lnTo>
                <a:lnTo>
                  <a:pt x="140" y="335"/>
                </a:lnTo>
                <a:lnTo>
                  <a:pt x="122" y="325"/>
                </a:lnTo>
                <a:lnTo>
                  <a:pt x="108" y="315"/>
                </a:lnTo>
                <a:lnTo>
                  <a:pt x="99" y="305"/>
                </a:lnTo>
                <a:lnTo>
                  <a:pt x="97" y="293"/>
                </a:lnTo>
                <a:lnTo>
                  <a:pt x="101" y="278"/>
                </a:lnTo>
                <a:lnTo>
                  <a:pt x="108" y="254"/>
                </a:lnTo>
                <a:lnTo>
                  <a:pt x="114" y="229"/>
                </a:lnTo>
                <a:lnTo>
                  <a:pt x="118" y="205"/>
                </a:lnTo>
                <a:lnTo>
                  <a:pt x="124" y="183"/>
                </a:lnTo>
                <a:lnTo>
                  <a:pt x="132" y="168"/>
                </a:lnTo>
                <a:lnTo>
                  <a:pt x="140" y="158"/>
                </a:lnTo>
                <a:lnTo>
                  <a:pt x="148" y="150"/>
                </a:lnTo>
                <a:lnTo>
                  <a:pt x="154" y="146"/>
                </a:lnTo>
                <a:lnTo>
                  <a:pt x="158" y="142"/>
                </a:lnTo>
                <a:lnTo>
                  <a:pt x="160" y="140"/>
                </a:lnTo>
                <a:lnTo>
                  <a:pt x="162" y="138"/>
                </a:lnTo>
                <a:lnTo>
                  <a:pt x="256" y="152"/>
                </a:lnTo>
                <a:lnTo>
                  <a:pt x="284" y="105"/>
                </a:lnTo>
                <a:lnTo>
                  <a:pt x="355" y="42"/>
                </a:lnTo>
                <a:lnTo>
                  <a:pt x="384" y="24"/>
                </a:lnTo>
                <a:lnTo>
                  <a:pt x="492" y="61"/>
                </a:lnTo>
                <a:lnTo>
                  <a:pt x="530" y="87"/>
                </a:lnTo>
                <a:lnTo>
                  <a:pt x="589" y="81"/>
                </a:lnTo>
                <a:lnTo>
                  <a:pt x="626" y="36"/>
                </a:lnTo>
                <a:lnTo>
                  <a:pt x="792" y="67"/>
                </a:lnTo>
                <a:lnTo>
                  <a:pt x="841" y="106"/>
                </a:lnTo>
                <a:lnTo>
                  <a:pt x="896" y="118"/>
                </a:lnTo>
                <a:lnTo>
                  <a:pt x="1032" y="81"/>
                </a:lnTo>
                <a:lnTo>
                  <a:pt x="1071" y="105"/>
                </a:lnTo>
                <a:lnTo>
                  <a:pt x="1179" y="34"/>
                </a:lnTo>
                <a:lnTo>
                  <a:pt x="1297" y="32"/>
                </a:lnTo>
                <a:lnTo>
                  <a:pt x="1366" y="0"/>
                </a:lnTo>
                <a:lnTo>
                  <a:pt x="1461" y="12"/>
                </a:lnTo>
                <a:lnTo>
                  <a:pt x="1575" y="87"/>
                </a:lnTo>
                <a:lnTo>
                  <a:pt x="1666" y="75"/>
                </a:lnTo>
                <a:lnTo>
                  <a:pt x="1669" y="110"/>
                </a:lnTo>
                <a:lnTo>
                  <a:pt x="1628" y="138"/>
                </a:lnTo>
                <a:lnTo>
                  <a:pt x="1667" y="158"/>
                </a:lnTo>
                <a:lnTo>
                  <a:pt x="1666" y="205"/>
                </a:lnTo>
                <a:lnTo>
                  <a:pt x="1632" y="295"/>
                </a:lnTo>
                <a:lnTo>
                  <a:pt x="1634" y="347"/>
                </a:lnTo>
                <a:lnTo>
                  <a:pt x="1589" y="349"/>
                </a:lnTo>
                <a:lnTo>
                  <a:pt x="1595" y="431"/>
                </a:lnTo>
                <a:lnTo>
                  <a:pt x="1650" y="520"/>
                </a:lnTo>
                <a:lnTo>
                  <a:pt x="1701" y="632"/>
                </a:lnTo>
                <a:lnTo>
                  <a:pt x="1774" y="628"/>
                </a:lnTo>
                <a:lnTo>
                  <a:pt x="1845" y="663"/>
                </a:lnTo>
                <a:lnTo>
                  <a:pt x="1870" y="665"/>
                </a:lnTo>
                <a:lnTo>
                  <a:pt x="1902" y="683"/>
                </a:lnTo>
                <a:lnTo>
                  <a:pt x="1978" y="730"/>
                </a:lnTo>
                <a:lnTo>
                  <a:pt x="2041" y="726"/>
                </a:lnTo>
                <a:lnTo>
                  <a:pt x="2110" y="758"/>
                </a:lnTo>
                <a:lnTo>
                  <a:pt x="2207" y="756"/>
                </a:lnTo>
                <a:lnTo>
                  <a:pt x="2321" y="799"/>
                </a:lnTo>
                <a:lnTo>
                  <a:pt x="2402" y="860"/>
                </a:lnTo>
                <a:lnTo>
                  <a:pt x="2410" y="913"/>
                </a:lnTo>
                <a:lnTo>
                  <a:pt x="2486" y="923"/>
                </a:lnTo>
                <a:lnTo>
                  <a:pt x="2557" y="939"/>
                </a:lnTo>
                <a:lnTo>
                  <a:pt x="2628" y="843"/>
                </a:lnTo>
                <a:lnTo>
                  <a:pt x="2644" y="793"/>
                </a:lnTo>
                <a:lnTo>
                  <a:pt x="2634" y="758"/>
                </a:lnTo>
                <a:lnTo>
                  <a:pt x="2681" y="764"/>
                </a:lnTo>
                <a:lnTo>
                  <a:pt x="2740" y="803"/>
                </a:lnTo>
                <a:lnTo>
                  <a:pt x="2786" y="829"/>
                </a:lnTo>
                <a:lnTo>
                  <a:pt x="2817" y="925"/>
                </a:lnTo>
                <a:lnTo>
                  <a:pt x="2880" y="992"/>
                </a:lnTo>
                <a:lnTo>
                  <a:pt x="2874" y="1020"/>
                </a:lnTo>
                <a:lnTo>
                  <a:pt x="2841" y="1033"/>
                </a:lnTo>
                <a:lnTo>
                  <a:pt x="2880" y="1106"/>
                </a:lnTo>
                <a:lnTo>
                  <a:pt x="2894" y="1240"/>
                </a:lnTo>
                <a:lnTo>
                  <a:pt x="2896" y="1358"/>
                </a:lnTo>
                <a:lnTo>
                  <a:pt x="2858" y="1378"/>
                </a:lnTo>
                <a:lnTo>
                  <a:pt x="2849" y="1413"/>
                </a:lnTo>
                <a:lnTo>
                  <a:pt x="2829" y="1472"/>
                </a:lnTo>
                <a:lnTo>
                  <a:pt x="2835" y="1528"/>
                </a:lnTo>
                <a:lnTo>
                  <a:pt x="2799" y="1541"/>
                </a:lnTo>
                <a:lnTo>
                  <a:pt x="2774" y="1520"/>
                </a:lnTo>
                <a:lnTo>
                  <a:pt x="2754" y="1539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50" name="Freeform 70"/>
          <p:cNvSpPr>
            <a:spLocks/>
          </p:cNvSpPr>
          <p:nvPr/>
        </p:nvSpPr>
        <p:spPr bwMode="gray">
          <a:xfrm>
            <a:off x="838897" y="3560502"/>
            <a:ext cx="2299664" cy="1239838"/>
          </a:xfrm>
          <a:custGeom>
            <a:avLst/>
            <a:gdLst>
              <a:gd name="T0" fmla="*/ 682 w 2896"/>
              <a:gd name="T1" fmla="*/ 376 h 1563"/>
              <a:gd name="T2" fmla="*/ 665 w 2896"/>
              <a:gd name="T3" fmla="*/ 372 h 1563"/>
              <a:gd name="T4" fmla="*/ 658 w 2896"/>
              <a:gd name="T5" fmla="*/ 380 h 1563"/>
              <a:gd name="T6" fmla="*/ 653 w 2896"/>
              <a:gd name="T7" fmla="*/ 378 h 1563"/>
              <a:gd name="T8" fmla="*/ 623 w 2896"/>
              <a:gd name="T9" fmla="*/ 368 h 1563"/>
              <a:gd name="T10" fmla="*/ 626 w 2896"/>
              <a:gd name="T11" fmla="*/ 363 h 1563"/>
              <a:gd name="T12" fmla="*/ 630 w 2896"/>
              <a:gd name="T13" fmla="*/ 349 h 1563"/>
              <a:gd name="T14" fmla="*/ 616 w 2896"/>
              <a:gd name="T15" fmla="*/ 326 h 1563"/>
              <a:gd name="T16" fmla="*/ 604 w 2896"/>
              <a:gd name="T17" fmla="*/ 331 h 1563"/>
              <a:gd name="T18" fmla="*/ 589 w 2896"/>
              <a:gd name="T19" fmla="*/ 341 h 1563"/>
              <a:gd name="T20" fmla="*/ 568 w 2896"/>
              <a:gd name="T21" fmla="*/ 333 h 1563"/>
              <a:gd name="T22" fmla="*/ 557 w 2896"/>
              <a:gd name="T23" fmla="*/ 332 h 1563"/>
              <a:gd name="T24" fmla="*/ 536 w 2896"/>
              <a:gd name="T25" fmla="*/ 348 h 1563"/>
              <a:gd name="T26" fmla="*/ 511 w 2896"/>
              <a:gd name="T27" fmla="*/ 355 h 1563"/>
              <a:gd name="T28" fmla="*/ 491 w 2896"/>
              <a:gd name="T29" fmla="*/ 376 h 1563"/>
              <a:gd name="T30" fmla="*/ 459 w 2896"/>
              <a:gd name="T31" fmla="*/ 388 h 1563"/>
              <a:gd name="T32" fmla="*/ 442 w 2896"/>
              <a:gd name="T33" fmla="*/ 382 h 1563"/>
              <a:gd name="T34" fmla="*/ 431 w 2896"/>
              <a:gd name="T35" fmla="*/ 370 h 1563"/>
              <a:gd name="T36" fmla="*/ 400 w 2896"/>
              <a:gd name="T37" fmla="*/ 364 h 1563"/>
              <a:gd name="T38" fmla="*/ 389 w 2896"/>
              <a:gd name="T39" fmla="*/ 353 h 1563"/>
              <a:gd name="T40" fmla="*/ 364 w 2896"/>
              <a:gd name="T41" fmla="*/ 368 h 1563"/>
              <a:gd name="T42" fmla="*/ 348 w 2896"/>
              <a:gd name="T43" fmla="*/ 384 h 1563"/>
              <a:gd name="T44" fmla="*/ 335 w 2896"/>
              <a:gd name="T45" fmla="*/ 390 h 1563"/>
              <a:gd name="T46" fmla="*/ 339 w 2896"/>
              <a:gd name="T47" fmla="*/ 373 h 1563"/>
              <a:gd name="T48" fmla="*/ 331 w 2896"/>
              <a:gd name="T49" fmla="*/ 359 h 1563"/>
              <a:gd name="T50" fmla="*/ 302 w 2896"/>
              <a:gd name="T51" fmla="*/ 366 h 1563"/>
              <a:gd name="T52" fmla="*/ 264 w 2896"/>
              <a:gd name="T53" fmla="*/ 352 h 1563"/>
              <a:gd name="T54" fmla="*/ 246 w 2896"/>
              <a:gd name="T55" fmla="*/ 351 h 1563"/>
              <a:gd name="T56" fmla="*/ 221 w 2896"/>
              <a:gd name="T57" fmla="*/ 336 h 1563"/>
              <a:gd name="T58" fmla="*/ 200 w 2896"/>
              <a:gd name="T59" fmla="*/ 320 h 1563"/>
              <a:gd name="T60" fmla="*/ 178 w 2896"/>
              <a:gd name="T61" fmla="*/ 301 h 1563"/>
              <a:gd name="T62" fmla="*/ 171 w 2896"/>
              <a:gd name="T63" fmla="*/ 281 h 1563"/>
              <a:gd name="T64" fmla="*/ 158 w 2896"/>
              <a:gd name="T65" fmla="*/ 288 h 1563"/>
              <a:gd name="T66" fmla="*/ 142 w 2896"/>
              <a:gd name="T67" fmla="*/ 265 h 1563"/>
              <a:gd name="T68" fmla="*/ 109 w 2896"/>
              <a:gd name="T69" fmla="*/ 235 h 1563"/>
              <a:gd name="T70" fmla="*/ 89 w 2896"/>
              <a:gd name="T71" fmla="*/ 223 h 1563"/>
              <a:gd name="T72" fmla="*/ 74 w 2896"/>
              <a:gd name="T73" fmla="*/ 228 h 1563"/>
              <a:gd name="T74" fmla="*/ 46 w 2896"/>
              <a:gd name="T75" fmla="*/ 195 h 1563"/>
              <a:gd name="T76" fmla="*/ 19 w 2896"/>
              <a:gd name="T77" fmla="*/ 169 h 1563"/>
              <a:gd name="T78" fmla="*/ 10 w 2896"/>
              <a:gd name="T79" fmla="*/ 162 h 1563"/>
              <a:gd name="T80" fmla="*/ 0 w 2896"/>
              <a:gd name="T81" fmla="*/ 157 h 1563"/>
              <a:gd name="T82" fmla="*/ 3 w 2896"/>
              <a:gd name="T83" fmla="*/ 135 h 1563"/>
              <a:gd name="T84" fmla="*/ 1 w 2896"/>
              <a:gd name="T85" fmla="*/ 112 h 1563"/>
              <a:gd name="T86" fmla="*/ 11 w 2896"/>
              <a:gd name="T87" fmla="*/ 109 h 1563"/>
              <a:gd name="T88" fmla="*/ 22 w 2896"/>
              <a:gd name="T89" fmla="*/ 118 h 1563"/>
              <a:gd name="T90" fmla="*/ 38 w 2896"/>
              <a:gd name="T91" fmla="*/ 112 h 1563"/>
              <a:gd name="T92" fmla="*/ 43 w 2896"/>
              <a:gd name="T93" fmla="*/ 90 h 1563"/>
              <a:gd name="T94" fmla="*/ 25 w 2896"/>
              <a:gd name="T95" fmla="*/ 76 h 1563"/>
              <a:gd name="T96" fmla="*/ 29 w 2896"/>
              <a:gd name="T97" fmla="*/ 51 h 1563"/>
              <a:gd name="T98" fmla="*/ 39 w 2896"/>
              <a:gd name="T99" fmla="*/ 36 h 1563"/>
              <a:gd name="T100" fmla="*/ 71 w 2896"/>
              <a:gd name="T101" fmla="*/ 26 h 1563"/>
              <a:gd name="T102" fmla="*/ 148 w 2896"/>
              <a:gd name="T103" fmla="*/ 20 h 1563"/>
              <a:gd name="T104" fmla="*/ 258 w 2896"/>
              <a:gd name="T105" fmla="*/ 20 h 1563"/>
              <a:gd name="T106" fmla="*/ 365 w 2896"/>
              <a:gd name="T107" fmla="*/ 3 h 1563"/>
              <a:gd name="T108" fmla="*/ 417 w 2896"/>
              <a:gd name="T109" fmla="*/ 39 h 1563"/>
              <a:gd name="T110" fmla="*/ 399 w 2896"/>
              <a:gd name="T111" fmla="*/ 107 h 1563"/>
              <a:gd name="T112" fmla="*/ 467 w 2896"/>
              <a:gd name="T113" fmla="*/ 166 h 1563"/>
              <a:gd name="T114" fmla="*/ 552 w 2896"/>
              <a:gd name="T115" fmla="*/ 189 h 1563"/>
              <a:gd name="T116" fmla="*/ 640 w 2896"/>
              <a:gd name="T117" fmla="*/ 234 h 1563"/>
              <a:gd name="T118" fmla="*/ 685 w 2896"/>
              <a:gd name="T119" fmla="*/ 200 h 1563"/>
              <a:gd name="T120" fmla="*/ 711 w 2896"/>
              <a:gd name="T121" fmla="*/ 258 h 1563"/>
              <a:gd name="T122" fmla="*/ 713 w 2896"/>
              <a:gd name="T123" fmla="*/ 353 h 1563"/>
              <a:gd name="T124" fmla="*/ 689 w 2896"/>
              <a:gd name="T125" fmla="*/ 384 h 156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96"/>
              <a:gd name="T190" fmla="*/ 0 h 1563"/>
              <a:gd name="T191" fmla="*/ 2896 w 2896"/>
              <a:gd name="T192" fmla="*/ 1563 h 156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96" h="1563">
                <a:moveTo>
                  <a:pt x="2754" y="1539"/>
                </a:moveTo>
                <a:lnTo>
                  <a:pt x="2752" y="1535"/>
                </a:lnTo>
                <a:lnTo>
                  <a:pt x="2746" y="1528"/>
                </a:lnTo>
                <a:lnTo>
                  <a:pt x="2738" y="1516"/>
                </a:lnTo>
                <a:lnTo>
                  <a:pt x="2728" y="1504"/>
                </a:lnTo>
                <a:lnTo>
                  <a:pt x="2715" y="1496"/>
                </a:lnTo>
                <a:lnTo>
                  <a:pt x="2699" y="1490"/>
                </a:lnTo>
                <a:lnTo>
                  <a:pt x="2685" y="1486"/>
                </a:lnTo>
                <a:lnTo>
                  <a:pt x="2671" y="1486"/>
                </a:lnTo>
                <a:lnTo>
                  <a:pt x="2658" y="1490"/>
                </a:lnTo>
                <a:lnTo>
                  <a:pt x="2650" y="1500"/>
                </a:lnTo>
                <a:lnTo>
                  <a:pt x="2644" y="1510"/>
                </a:lnTo>
                <a:lnTo>
                  <a:pt x="2640" y="1516"/>
                </a:lnTo>
                <a:lnTo>
                  <a:pt x="2636" y="1520"/>
                </a:lnTo>
                <a:lnTo>
                  <a:pt x="2632" y="1522"/>
                </a:lnTo>
                <a:lnTo>
                  <a:pt x="2630" y="1524"/>
                </a:lnTo>
                <a:lnTo>
                  <a:pt x="2628" y="1524"/>
                </a:lnTo>
                <a:lnTo>
                  <a:pt x="2624" y="1522"/>
                </a:lnTo>
                <a:lnTo>
                  <a:pt x="2612" y="1514"/>
                </a:lnTo>
                <a:lnTo>
                  <a:pt x="2591" y="1504"/>
                </a:lnTo>
                <a:lnTo>
                  <a:pt x="2559" y="1492"/>
                </a:lnTo>
                <a:lnTo>
                  <a:pt x="2534" y="1486"/>
                </a:lnTo>
                <a:lnTo>
                  <a:pt x="2510" y="1480"/>
                </a:lnTo>
                <a:lnTo>
                  <a:pt x="2492" y="1474"/>
                </a:lnTo>
                <a:lnTo>
                  <a:pt x="2480" y="1472"/>
                </a:lnTo>
                <a:lnTo>
                  <a:pt x="2477" y="1472"/>
                </a:lnTo>
                <a:lnTo>
                  <a:pt x="2480" y="1468"/>
                </a:lnTo>
                <a:lnTo>
                  <a:pt x="2488" y="1463"/>
                </a:lnTo>
                <a:lnTo>
                  <a:pt x="2502" y="1453"/>
                </a:lnTo>
                <a:lnTo>
                  <a:pt x="2514" y="1443"/>
                </a:lnTo>
                <a:lnTo>
                  <a:pt x="2524" y="1431"/>
                </a:lnTo>
                <a:lnTo>
                  <a:pt x="2528" y="1421"/>
                </a:lnTo>
                <a:lnTo>
                  <a:pt x="2526" y="1411"/>
                </a:lnTo>
                <a:lnTo>
                  <a:pt x="2518" y="1396"/>
                </a:lnTo>
                <a:lnTo>
                  <a:pt x="2506" y="1376"/>
                </a:lnTo>
                <a:lnTo>
                  <a:pt x="2494" y="1356"/>
                </a:lnTo>
                <a:lnTo>
                  <a:pt x="2482" y="1337"/>
                </a:lnTo>
                <a:lnTo>
                  <a:pt x="2471" y="1319"/>
                </a:lnTo>
                <a:lnTo>
                  <a:pt x="2463" y="1307"/>
                </a:lnTo>
                <a:lnTo>
                  <a:pt x="2461" y="1303"/>
                </a:lnTo>
                <a:lnTo>
                  <a:pt x="2457" y="1305"/>
                </a:lnTo>
                <a:lnTo>
                  <a:pt x="2445" y="1309"/>
                </a:lnTo>
                <a:lnTo>
                  <a:pt x="2429" y="1317"/>
                </a:lnTo>
                <a:lnTo>
                  <a:pt x="2414" y="1325"/>
                </a:lnTo>
                <a:lnTo>
                  <a:pt x="2398" y="1333"/>
                </a:lnTo>
                <a:lnTo>
                  <a:pt x="2384" y="1341"/>
                </a:lnTo>
                <a:lnTo>
                  <a:pt x="2376" y="1348"/>
                </a:lnTo>
                <a:lnTo>
                  <a:pt x="2366" y="1358"/>
                </a:lnTo>
                <a:lnTo>
                  <a:pt x="2354" y="1366"/>
                </a:lnTo>
                <a:lnTo>
                  <a:pt x="2339" y="1366"/>
                </a:lnTo>
                <a:lnTo>
                  <a:pt x="2321" y="1362"/>
                </a:lnTo>
                <a:lnTo>
                  <a:pt x="2305" y="1354"/>
                </a:lnTo>
                <a:lnTo>
                  <a:pt x="2290" y="1344"/>
                </a:lnTo>
                <a:lnTo>
                  <a:pt x="2272" y="1335"/>
                </a:lnTo>
                <a:lnTo>
                  <a:pt x="2256" y="1327"/>
                </a:lnTo>
                <a:lnTo>
                  <a:pt x="2246" y="1321"/>
                </a:lnTo>
                <a:lnTo>
                  <a:pt x="2242" y="1319"/>
                </a:lnTo>
                <a:lnTo>
                  <a:pt x="2238" y="1323"/>
                </a:lnTo>
                <a:lnTo>
                  <a:pt x="2228" y="1331"/>
                </a:lnTo>
                <a:lnTo>
                  <a:pt x="2215" y="1342"/>
                </a:lnTo>
                <a:lnTo>
                  <a:pt x="2197" y="1354"/>
                </a:lnTo>
                <a:lnTo>
                  <a:pt x="2177" y="1370"/>
                </a:lnTo>
                <a:lnTo>
                  <a:pt x="2160" y="1382"/>
                </a:lnTo>
                <a:lnTo>
                  <a:pt x="2142" y="1394"/>
                </a:lnTo>
                <a:lnTo>
                  <a:pt x="2126" y="1402"/>
                </a:lnTo>
                <a:lnTo>
                  <a:pt x="2108" y="1405"/>
                </a:lnTo>
                <a:lnTo>
                  <a:pt x="2087" y="1411"/>
                </a:lnTo>
                <a:lnTo>
                  <a:pt x="2063" y="1415"/>
                </a:lnTo>
                <a:lnTo>
                  <a:pt x="2043" y="1423"/>
                </a:lnTo>
                <a:lnTo>
                  <a:pt x="2028" y="1431"/>
                </a:lnTo>
                <a:lnTo>
                  <a:pt x="2016" y="1445"/>
                </a:lnTo>
                <a:lnTo>
                  <a:pt x="2004" y="1465"/>
                </a:lnTo>
                <a:lnTo>
                  <a:pt x="1986" y="1486"/>
                </a:lnTo>
                <a:lnTo>
                  <a:pt x="1963" y="1506"/>
                </a:lnTo>
                <a:lnTo>
                  <a:pt x="1937" y="1522"/>
                </a:lnTo>
                <a:lnTo>
                  <a:pt x="1910" y="1531"/>
                </a:lnTo>
                <a:lnTo>
                  <a:pt x="1884" y="1539"/>
                </a:lnTo>
                <a:lnTo>
                  <a:pt x="1860" y="1547"/>
                </a:lnTo>
                <a:lnTo>
                  <a:pt x="1837" y="1555"/>
                </a:lnTo>
                <a:lnTo>
                  <a:pt x="1815" y="1561"/>
                </a:lnTo>
                <a:lnTo>
                  <a:pt x="1795" y="1561"/>
                </a:lnTo>
                <a:lnTo>
                  <a:pt x="1784" y="1553"/>
                </a:lnTo>
                <a:lnTo>
                  <a:pt x="1776" y="1541"/>
                </a:lnTo>
                <a:lnTo>
                  <a:pt x="1770" y="1528"/>
                </a:lnTo>
                <a:lnTo>
                  <a:pt x="1768" y="1514"/>
                </a:lnTo>
                <a:lnTo>
                  <a:pt x="1764" y="1502"/>
                </a:lnTo>
                <a:lnTo>
                  <a:pt x="1756" y="1492"/>
                </a:lnTo>
                <a:lnTo>
                  <a:pt x="1744" y="1484"/>
                </a:lnTo>
                <a:lnTo>
                  <a:pt x="1723" y="1480"/>
                </a:lnTo>
                <a:lnTo>
                  <a:pt x="1697" y="1478"/>
                </a:lnTo>
                <a:lnTo>
                  <a:pt x="1669" y="1476"/>
                </a:lnTo>
                <a:lnTo>
                  <a:pt x="1642" y="1472"/>
                </a:lnTo>
                <a:lnTo>
                  <a:pt x="1614" y="1466"/>
                </a:lnTo>
                <a:lnTo>
                  <a:pt x="1601" y="1459"/>
                </a:lnTo>
                <a:lnTo>
                  <a:pt x="1591" y="1449"/>
                </a:lnTo>
                <a:lnTo>
                  <a:pt x="1583" y="1439"/>
                </a:lnTo>
                <a:lnTo>
                  <a:pt x="1575" y="1429"/>
                </a:lnTo>
                <a:lnTo>
                  <a:pt x="1567" y="1419"/>
                </a:lnTo>
                <a:lnTo>
                  <a:pt x="1557" y="1415"/>
                </a:lnTo>
                <a:lnTo>
                  <a:pt x="1545" y="1415"/>
                </a:lnTo>
                <a:lnTo>
                  <a:pt x="1528" y="1421"/>
                </a:lnTo>
                <a:lnTo>
                  <a:pt x="1502" y="1437"/>
                </a:lnTo>
                <a:lnTo>
                  <a:pt x="1479" y="1455"/>
                </a:lnTo>
                <a:lnTo>
                  <a:pt x="1455" y="1472"/>
                </a:lnTo>
                <a:lnTo>
                  <a:pt x="1435" y="1492"/>
                </a:lnTo>
                <a:lnTo>
                  <a:pt x="1421" y="1508"/>
                </a:lnTo>
                <a:lnTo>
                  <a:pt x="1410" y="1520"/>
                </a:lnTo>
                <a:lnTo>
                  <a:pt x="1402" y="1528"/>
                </a:lnTo>
                <a:lnTo>
                  <a:pt x="1390" y="1537"/>
                </a:lnTo>
                <a:lnTo>
                  <a:pt x="1378" y="1547"/>
                </a:lnTo>
                <a:lnTo>
                  <a:pt x="1364" y="1555"/>
                </a:lnTo>
                <a:lnTo>
                  <a:pt x="1353" y="1561"/>
                </a:lnTo>
                <a:lnTo>
                  <a:pt x="1345" y="1563"/>
                </a:lnTo>
                <a:lnTo>
                  <a:pt x="1339" y="1561"/>
                </a:lnTo>
                <a:lnTo>
                  <a:pt x="1339" y="1553"/>
                </a:lnTo>
                <a:lnTo>
                  <a:pt x="1343" y="1541"/>
                </a:lnTo>
                <a:lnTo>
                  <a:pt x="1347" y="1528"/>
                </a:lnTo>
                <a:lnTo>
                  <a:pt x="1353" y="1510"/>
                </a:lnTo>
                <a:lnTo>
                  <a:pt x="1356" y="1492"/>
                </a:lnTo>
                <a:lnTo>
                  <a:pt x="1358" y="1476"/>
                </a:lnTo>
                <a:lnTo>
                  <a:pt x="1358" y="1461"/>
                </a:lnTo>
                <a:lnTo>
                  <a:pt x="1353" y="1449"/>
                </a:lnTo>
                <a:lnTo>
                  <a:pt x="1343" y="1441"/>
                </a:lnTo>
                <a:lnTo>
                  <a:pt x="1321" y="1437"/>
                </a:lnTo>
                <a:lnTo>
                  <a:pt x="1301" y="1441"/>
                </a:lnTo>
                <a:lnTo>
                  <a:pt x="1282" y="1449"/>
                </a:lnTo>
                <a:lnTo>
                  <a:pt x="1260" y="1457"/>
                </a:lnTo>
                <a:lnTo>
                  <a:pt x="1234" y="1463"/>
                </a:lnTo>
                <a:lnTo>
                  <a:pt x="1205" y="1465"/>
                </a:lnTo>
                <a:lnTo>
                  <a:pt x="1173" y="1459"/>
                </a:lnTo>
                <a:lnTo>
                  <a:pt x="1140" y="1449"/>
                </a:lnTo>
                <a:lnTo>
                  <a:pt x="1106" y="1435"/>
                </a:lnTo>
                <a:lnTo>
                  <a:pt x="1077" y="1421"/>
                </a:lnTo>
                <a:lnTo>
                  <a:pt x="1053" y="1409"/>
                </a:lnTo>
                <a:lnTo>
                  <a:pt x="1038" y="1402"/>
                </a:lnTo>
                <a:lnTo>
                  <a:pt x="1026" y="1398"/>
                </a:lnTo>
                <a:lnTo>
                  <a:pt x="1012" y="1400"/>
                </a:lnTo>
                <a:lnTo>
                  <a:pt x="998" y="1404"/>
                </a:lnTo>
                <a:lnTo>
                  <a:pt x="984" y="1405"/>
                </a:lnTo>
                <a:lnTo>
                  <a:pt x="969" y="1404"/>
                </a:lnTo>
                <a:lnTo>
                  <a:pt x="951" y="1396"/>
                </a:lnTo>
                <a:lnTo>
                  <a:pt x="931" y="1380"/>
                </a:lnTo>
                <a:lnTo>
                  <a:pt x="908" y="1364"/>
                </a:lnTo>
                <a:lnTo>
                  <a:pt x="884" y="1346"/>
                </a:lnTo>
                <a:lnTo>
                  <a:pt x="860" y="1331"/>
                </a:lnTo>
                <a:lnTo>
                  <a:pt x="843" y="1317"/>
                </a:lnTo>
                <a:lnTo>
                  <a:pt x="831" y="1307"/>
                </a:lnTo>
                <a:lnTo>
                  <a:pt x="817" y="1297"/>
                </a:lnTo>
                <a:lnTo>
                  <a:pt x="799" y="1283"/>
                </a:lnTo>
                <a:lnTo>
                  <a:pt x="778" y="1268"/>
                </a:lnTo>
                <a:lnTo>
                  <a:pt x="754" y="1250"/>
                </a:lnTo>
                <a:lnTo>
                  <a:pt x="734" y="1234"/>
                </a:lnTo>
                <a:lnTo>
                  <a:pt x="717" y="1219"/>
                </a:lnTo>
                <a:lnTo>
                  <a:pt x="709" y="1207"/>
                </a:lnTo>
                <a:lnTo>
                  <a:pt x="705" y="1189"/>
                </a:lnTo>
                <a:lnTo>
                  <a:pt x="701" y="1169"/>
                </a:lnTo>
                <a:lnTo>
                  <a:pt x="697" y="1150"/>
                </a:lnTo>
                <a:lnTo>
                  <a:pt x="691" y="1134"/>
                </a:lnTo>
                <a:lnTo>
                  <a:pt x="683" y="1126"/>
                </a:lnTo>
                <a:lnTo>
                  <a:pt x="675" y="1126"/>
                </a:lnTo>
                <a:lnTo>
                  <a:pt x="666" y="1132"/>
                </a:lnTo>
                <a:lnTo>
                  <a:pt x="656" y="1140"/>
                </a:lnTo>
                <a:lnTo>
                  <a:pt x="644" y="1148"/>
                </a:lnTo>
                <a:lnTo>
                  <a:pt x="632" y="1154"/>
                </a:lnTo>
                <a:lnTo>
                  <a:pt x="620" y="1156"/>
                </a:lnTo>
                <a:lnTo>
                  <a:pt x="612" y="1152"/>
                </a:lnTo>
                <a:lnTo>
                  <a:pt x="606" y="1142"/>
                </a:lnTo>
                <a:lnTo>
                  <a:pt x="591" y="1100"/>
                </a:lnTo>
                <a:lnTo>
                  <a:pt x="565" y="1063"/>
                </a:lnTo>
                <a:lnTo>
                  <a:pt x="532" y="1026"/>
                </a:lnTo>
                <a:lnTo>
                  <a:pt x="510" y="1006"/>
                </a:lnTo>
                <a:lnTo>
                  <a:pt x="484" y="984"/>
                </a:lnTo>
                <a:lnTo>
                  <a:pt x="461" y="963"/>
                </a:lnTo>
                <a:lnTo>
                  <a:pt x="437" y="943"/>
                </a:lnTo>
                <a:lnTo>
                  <a:pt x="419" y="923"/>
                </a:lnTo>
                <a:lnTo>
                  <a:pt x="406" y="908"/>
                </a:lnTo>
                <a:lnTo>
                  <a:pt x="390" y="894"/>
                </a:lnTo>
                <a:lnTo>
                  <a:pt x="374" y="890"/>
                </a:lnTo>
                <a:lnTo>
                  <a:pt x="356" y="892"/>
                </a:lnTo>
                <a:lnTo>
                  <a:pt x="343" y="900"/>
                </a:lnTo>
                <a:lnTo>
                  <a:pt x="331" y="910"/>
                </a:lnTo>
                <a:lnTo>
                  <a:pt x="321" y="919"/>
                </a:lnTo>
                <a:lnTo>
                  <a:pt x="309" y="921"/>
                </a:lnTo>
                <a:lnTo>
                  <a:pt x="295" y="913"/>
                </a:lnTo>
                <a:lnTo>
                  <a:pt x="280" y="898"/>
                </a:lnTo>
                <a:lnTo>
                  <a:pt x="266" y="870"/>
                </a:lnTo>
                <a:lnTo>
                  <a:pt x="246" y="839"/>
                </a:lnTo>
                <a:lnTo>
                  <a:pt x="217" y="809"/>
                </a:lnTo>
                <a:lnTo>
                  <a:pt x="183" y="782"/>
                </a:lnTo>
                <a:lnTo>
                  <a:pt x="152" y="756"/>
                </a:lnTo>
                <a:lnTo>
                  <a:pt x="124" y="734"/>
                </a:lnTo>
                <a:lnTo>
                  <a:pt x="105" y="717"/>
                </a:lnTo>
                <a:lnTo>
                  <a:pt x="87" y="697"/>
                </a:lnTo>
                <a:lnTo>
                  <a:pt x="73" y="677"/>
                </a:lnTo>
                <a:lnTo>
                  <a:pt x="61" y="662"/>
                </a:lnTo>
                <a:lnTo>
                  <a:pt x="53" y="652"/>
                </a:lnTo>
                <a:lnTo>
                  <a:pt x="51" y="648"/>
                </a:lnTo>
                <a:lnTo>
                  <a:pt x="47" y="648"/>
                </a:lnTo>
                <a:lnTo>
                  <a:pt x="40" y="650"/>
                </a:lnTo>
                <a:lnTo>
                  <a:pt x="30" y="650"/>
                </a:lnTo>
                <a:lnTo>
                  <a:pt x="20" y="648"/>
                </a:lnTo>
                <a:lnTo>
                  <a:pt x="8" y="646"/>
                </a:lnTo>
                <a:lnTo>
                  <a:pt x="2" y="638"/>
                </a:lnTo>
                <a:lnTo>
                  <a:pt x="0" y="628"/>
                </a:lnTo>
                <a:lnTo>
                  <a:pt x="4" y="614"/>
                </a:lnTo>
                <a:lnTo>
                  <a:pt x="10" y="593"/>
                </a:lnTo>
                <a:lnTo>
                  <a:pt x="14" y="575"/>
                </a:lnTo>
                <a:lnTo>
                  <a:pt x="14" y="559"/>
                </a:lnTo>
                <a:lnTo>
                  <a:pt x="12" y="541"/>
                </a:lnTo>
                <a:lnTo>
                  <a:pt x="10" y="524"/>
                </a:lnTo>
                <a:lnTo>
                  <a:pt x="12" y="504"/>
                </a:lnTo>
                <a:lnTo>
                  <a:pt x="12" y="482"/>
                </a:lnTo>
                <a:lnTo>
                  <a:pt x="8" y="463"/>
                </a:lnTo>
                <a:lnTo>
                  <a:pt x="6" y="449"/>
                </a:lnTo>
                <a:lnTo>
                  <a:pt x="4" y="439"/>
                </a:lnTo>
                <a:lnTo>
                  <a:pt x="10" y="431"/>
                </a:lnTo>
                <a:lnTo>
                  <a:pt x="22" y="427"/>
                </a:lnTo>
                <a:lnTo>
                  <a:pt x="34" y="429"/>
                </a:lnTo>
                <a:lnTo>
                  <a:pt x="44" y="437"/>
                </a:lnTo>
                <a:lnTo>
                  <a:pt x="51" y="449"/>
                </a:lnTo>
                <a:lnTo>
                  <a:pt x="57" y="461"/>
                </a:lnTo>
                <a:lnTo>
                  <a:pt x="65" y="471"/>
                </a:lnTo>
                <a:lnTo>
                  <a:pt x="75" y="475"/>
                </a:lnTo>
                <a:lnTo>
                  <a:pt x="87" y="473"/>
                </a:lnTo>
                <a:lnTo>
                  <a:pt x="105" y="465"/>
                </a:lnTo>
                <a:lnTo>
                  <a:pt x="118" y="463"/>
                </a:lnTo>
                <a:lnTo>
                  <a:pt x="132" y="463"/>
                </a:lnTo>
                <a:lnTo>
                  <a:pt x="144" y="459"/>
                </a:lnTo>
                <a:lnTo>
                  <a:pt x="152" y="451"/>
                </a:lnTo>
                <a:lnTo>
                  <a:pt x="158" y="435"/>
                </a:lnTo>
                <a:lnTo>
                  <a:pt x="164" y="412"/>
                </a:lnTo>
                <a:lnTo>
                  <a:pt x="169" y="394"/>
                </a:lnTo>
                <a:lnTo>
                  <a:pt x="171" y="376"/>
                </a:lnTo>
                <a:lnTo>
                  <a:pt x="169" y="360"/>
                </a:lnTo>
                <a:lnTo>
                  <a:pt x="156" y="347"/>
                </a:lnTo>
                <a:lnTo>
                  <a:pt x="140" y="335"/>
                </a:lnTo>
                <a:lnTo>
                  <a:pt x="122" y="325"/>
                </a:lnTo>
                <a:lnTo>
                  <a:pt x="108" y="315"/>
                </a:lnTo>
                <a:lnTo>
                  <a:pt x="99" y="305"/>
                </a:lnTo>
                <a:lnTo>
                  <a:pt x="97" y="293"/>
                </a:lnTo>
                <a:lnTo>
                  <a:pt x="101" y="278"/>
                </a:lnTo>
                <a:lnTo>
                  <a:pt x="108" y="254"/>
                </a:lnTo>
                <a:lnTo>
                  <a:pt x="114" y="229"/>
                </a:lnTo>
                <a:lnTo>
                  <a:pt x="118" y="205"/>
                </a:lnTo>
                <a:lnTo>
                  <a:pt x="124" y="183"/>
                </a:lnTo>
                <a:lnTo>
                  <a:pt x="132" y="168"/>
                </a:lnTo>
                <a:lnTo>
                  <a:pt x="140" y="158"/>
                </a:lnTo>
                <a:lnTo>
                  <a:pt x="148" y="150"/>
                </a:lnTo>
                <a:lnTo>
                  <a:pt x="154" y="146"/>
                </a:lnTo>
                <a:lnTo>
                  <a:pt x="158" y="142"/>
                </a:lnTo>
                <a:lnTo>
                  <a:pt x="160" y="140"/>
                </a:lnTo>
                <a:lnTo>
                  <a:pt x="162" y="138"/>
                </a:lnTo>
                <a:lnTo>
                  <a:pt x="256" y="152"/>
                </a:lnTo>
                <a:lnTo>
                  <a:pt x="284" y="105"/>
                </a:lnTo>
                <a:lnTo>
                  <a:pt x="355" y="42"/>
                </a:lnTo>
                <a:lnTo>
                  <a:pt x="384" y="24"/>
                </a:lnTo>
                <a:lnTo>
                  <a:pt x="492" y="61"/>
                </a:lnTo>
                <a:lnTo>
                  <a:pt x="530" y="87"/>
                </a:lnTo>
                <a:lnTo>
                  <a:pt x="589" y="81"/>
                </a:lnTo>
                <a:lnTo>
                  <a:pt x="626" y="36"/>
                </a:lnTo>
                <a:lnTo>
                  <a:pt x="792" y="67"/>
                </a:lnTo>
                <a:lnTo>
                  <a:pt x="841" y="106"/>
                </a:lnTo>
                <a:lnTo>
                  <a:pt x="896" y="118"/>
                </a:lnTo>
                <a:lnTo>
                  <a:pt x="1032" y="81"/>
                </a:lnTo>
                <a:lnTo>
                  <a:pt x="1071" y="105"/>
                </a:lnTo>
                <a:lnTo>
                  <a:pt x="1179" y="34"/>
                </a:lnTo>
                <a:lnTo>
                  <a:pt x="1297" y="32"/>
                </a:lnTo>
                <a:lnTo>
                  <a:pt x="1366" y="0"/>
                </a:lnTo>
                <a:lnTo>
                  <a:pt x="1461" y="12"/>
                </a:lnTo>
                <a:lnTo>
                  <a:pt x="1575" y="87"/>
                </a:lnTo>
                <a:lnTo>
                  <a:pt x="1666" y="75"/>
                </a:lnTo>
                <a:lnTo>
                  <a:pt x="1669" y="110"/>
                </a:lnTo>
                <a:lnTo>
                  <a:pt x="1628" y="138"/>
                </a:lnTo>
                <a:lnTo>
                  <a:pt x="1667" y="158"/>
                </a:lnTo>
                <a:lnTo>
                  <a:pt x="1666" y="205"/>
                </a:lnTo>
                <a:lnTo>
                  <a:pt x="1632" y="295"/>
                </a:lnTo>
                <a:lnTo>
                  <a:pt x="1634" y="347"/>
                </a:lnTo>
                <a:lnTo>
                  <a:pt x="1589" y="349"/>
                </a:lnTo>
                <a:lnTo>
                  <a:pt x="1595" y="431"/>
                </a:lnTo>
                <a:lnTo>
                  <a:pt x="1650" y="520"/>
                </a:lnTo>
                <a:lnTo>
                  <a:pt x="1701" y="632"/>
                </a:lnTo>
                <a:lnTo>
                  <a:pt x="1774" y="628"/>
                </a:lnTo>
                <a:lnTo>
                  <a:pt x="1845" y="663"/>
                </a:lnTo>
                <a:lnTo>
                  <a:pt x="1870" y="665"/>
                </a:lnTo>
                <a:lnTo>
                  <a:pt x="1902" y="683"/>
                </a:lnTo>
                <a:lnTo>
                  <a:pt x="1978" y="730"/>
                </a:lnTo>
                <a:lnTo>
                  <a:pt x="2041" y="726"/>
                </a:lnTo>
                <a:lnTo>
                  <a:pt x="2110" y="758"/>
                </a:lnTo>
                <a:lnTo>
                  <a:pt x="2207" y="756"/>
                </a:lnTo>
                <a:lnTo>
                  <a:pt x="2321" y="799"/>
                </a:lnTo>
                <a:lnTo>
                  <a:pt x="2402" y="860"/>
                </a:lnTo>
                <a:lnTo>
                  <a:pt x="2410" y="913"/>
                </a:lnTo>
                <a:lnTo>
                  <a:pt x="2486" y="923"/>
                </a:lnTo>
                <a:lnTo>
                  <a:pt x="2557" y="939"/>
                </a:lnTo>
                <a:lnTo>
                  <a:pt x="2628" y="843"/>
                </a:lnTo>
                <a:lnTo>
                  <a:pt x="2644" y="793"/>
                </a:lnTo>
                <a:lnTo>
                  <a:pt x="2634" y="758"/>
                </a:lnTo>
                <a:lnTo>
                  <a:pt x="2681" y="764"/>
                </a:lnTo>
                <a:lnTo>
                  <a:pt x="2740" y="803"/>
                </a:lnTo>
                <a:lnTo>
                  <a:pt x="2786" y="829"/>
                </a:lnTo>
                <a:lnTo>
                  <a:pt x="2817" y="925"/>
                </a:lnTo>
                <a:lnTo>
                  <a:pt x="2880" y="992"/>
                </a:lnTo>
                <a:lnTo>
                  <a:pt x="2874" y="1020"/>
                </a:lnTo>
                <a:lnTo>
                  <a:pt x="2841" y="1033"/>
                </a:lnTo>
                <a:lnTo>
                  <a:pt x="2880" y="1106"/>
                </a:lnTo>
                <a:lnTo>
                  <a:pt x="2894" y="1240"/>
                </a:lnTo>
                <a:lnTo>
                  <a:pt x="2896" y="1358"/>
                </a:lnTo>
                <a:lnTo>
                  <a:pt x="2858" y="1378"/>
                </a:lnTo>
                <a:lnTo>
                  <a:pt x="2849" y="1413"/>
                </a:lnTo>
                <a:lnTo>
                  <a:pt x="2829" y="1472"/>
                </a:lnTo>
                <a:lnTo>
                  <a:pt x="2835" y="1528"/>
                </a:lnTo>
                <a:lnTo>
                  <a:pt x="2799" y="1541"/>
                </a:lnTo>
                <a:lnTo>
                  <a:pt x="2774" y="1520"/>
                </a:lnTo>
                <a:lnTo>
                  <a:pt x="2754" y="1539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51" name="Freeform 71"/>
          <p:cNvSpPr>
            <a:spLocks/>
          </p:cNvSpPr>
          <p:nvPr/>
        </p:nvSpPr>
        <p:spPr bwMode="gray">
          <a:xfrm>
            <a:off x="2927335" y="4638415"/>
            <a:ext cx="1073600" cy="1101725"/>
          </a:xfrm>
          <a:custGeom>
            <a:avLst/>
            <a:gdLst>
              <a:gd name="T0" fmla="*/ 297 w 1352"/>
              <a:gd name="T1" fmla="*/ 258 h 1388"/>
              <a:gd name="T2" fmla="*/ 288 w 1352"/>
              <a:gd name="T3" fmla="*/ 267 h 1388"/>
              <a:gd name="T4" fmla="*/ 280 w 1352"/>
              <a:gd name="T5" fmla="*/ 277 h 1388"/>
              <a:gd name="T6" fmla="*/ 265 w 1352"/>
              <a:gd name="T7" fmla="*/ 279 h 1388"/>
              <a:gd name="T8" fmla="*/ 258 w 1352"/>
              <a:gd name="T9" fmla="*/ 281 h 1388"/>
              <a:gd name="T10" fmla="*/ 248 w 1352"/>
              <a:gd name="T11" fmla="*/ 285 h 1388"/>
              <a:gd name="T12" fmla="*/ 240 w 1352"/>
              <a:gd name="T13" fmla="*/ 279 h 1388"/>
              <a:gd name="T14" fmla="*/ 237 w 1352"/>
              <a:gd name="T15" fmla="*/ 285 h 1388"/>
              <a:gd name="T16" fmla="*/ 231 w 1352"/>
              <a:gd name="T17" fmla="*/ 284 h 1388"/>
              <a:gd name="T18" fmla="*/ 228 w 1352"/>
              <a:gd name="T19" fmla="*/ 281 h 1388"/>
              <a:gd name="T20" fmla="*/ 218 w 1352"/>
              <a:gd name="T21" fmla="*/ 290 h 1388"/>
              <a:gd name="T22" fmla="*/ 202 w 1352"/>
              <a:gd name="T23" fmla="*/ 282 h 1388"/>
              <a:gd name="T24" fmla="*/ 188 w 1352"/>
              <a:gd name="T25" fmla="*/ 290 h 1388"/>
              <a:gd name="T26" fmla="*/ 174 w 1352"/>
              <a:gd name="T27" fmla="*/ 293 h 1388"/>
              <a:gd name="T28" fmla="*/ 162 w 1352"/>
              <a:gd name="T29" fmla="*/ 303 h 1388"/>
              <a:gd name="T30" fmla="*/ 169 w 1352"/>
              <a:gd name="T31" fmla="*/ 330 h 1388"/>
              <a:gd name="T32" fmla="*/ 165 w 1352"/>
              <a:gd name="T33" fmla="*/ 346 h 1388"/>
              <a:gd name="T34" fmla="*/ 146 w 1352"/>
              <a:gd name="T35" fmla="*/ 341 h 1388"/>
              <a:gd name="T36" fmla="*/ 142 w 1352"/>
              <a:gd name="T37" fmla="*/ 322 h 1388"/>
              <a:gd name="T38" fmla="*/ 130 w 1352"/>
              <a:gd name="T39" fmla="*/ 330 h 1388"/>
              <a:gd name="T40" fmla="*/ 113 w 1352"/>
              <a:gd name="T41" fmla="*/ 336 h 1388"/>
              <a:gd name="T42" fmla="*/ 98 w 1352"/>
              <a:gd name="T43" fmla="*/ 327 h 1388"/>
              <a:gd name="T44" fmla="*/ 94 w 1352"/>
              <a:gd name="T45" fmla="*/ 310 h 1388"/>
              <a:gd name="T46" fmla="*/ 76 w 1352"/>
              <a:gd name="T47" fmla="*/ 308 h 1388"/>
              <a:gd name="T48" fmla="*/ 67 w 1352"/>
              <a:gd name="T49" fmla="*/ 301 h 1388"/>
              <a:gd name="T50" fmla="*/ 72 w 1352"/>
              <a:gd name="T51" fmla="*/ 280 h 1388"/>
              <a:gd name="T52" fmla="*/ 79 w 1352"/>
              <a:gd name="T53" fmla="*/ 267 h 1388"/>
              <a:gd name="T54" fmla="*/ 63 w 1352"/>
              <a:gd name="T55" fmla="*/ 263 h 1388"/>
              <a:gd name="T56" fmla="*/ 53 w 1352"/>
              <a:gd name="T57" fmla="*/ 245 h 1388"/>
              <a:gd name="T58" fmla="*/ 47 w 1352"/>
              <a:gd name="T59" fmla="*/ 227 h 1388"/>
              <a:gd name="T60" fmla="*/ 51 w 1352"/>
              <a:gd name="T61" fmla="*/ 218 h 1388"/>
              <a:gd name="T62" fmla="*/ 48 w 1352"/>
              <a:gd name="T63" fmla="*/ 217 h 1388"/>
              <a:gd name="T64" fmla="*/ 24 w 1352"/>
              <a:gd name="T65" fmla="*/ 220 h 1388"/>
              <a:gd name="T66" fmla="*/ 9 w 1352"/>
              <a:gd name="T67" fmla="*/ 229 h 1388"/>
              <a:gd name="T68" fmla="*/ 3 w 1352"/>
              <a:gd name="T69" fmla="*/ 224 h 1388"/>
              <a:gd name="T70" fmla="*/ 8 w 1352"/>
              <a:gd name="T71" fmla="*/ 215 h 1388"/>
              <a:gd name="T72" fmla="*/ 3 w 1352"/>
              <a:gd name="T73" fmla="*/ 206 h 1388"/>
              <a:gd name="T74" fmla="*/ 5 w 1352"/>
              <a:gd name="T75" fmla="*/ 189 h 1388"/>
              <a:gd name="T76" fmla="*/ 15 w 1352"/>
              <a:gd name="T77" fmla="*/ 172 h 1388"/>
              <a:gd name="T78" fmla="*/ 28 w 1352"/>
              <a:gd name="T79" fmla="*/ 162 h 1388"/>
              <a:gd name="T80" fmla="*/ 38 w 1352"/>
              <a:gd name="T81" fmla="*/ 150 h 1388"/>
              <a:gd name="T82" fmla="*/ 49 w 1352"/>
              <a:gd name="T83" fmla="*/ 131 h 1388"/>
              <a:gd name="T84" fmla="*/ 53 w 1352"/>
              <a:gd name="T85" fmla="*/ 89 h 1388"/>
              <a:gd name="T86" fmla="*/ 47 w 1352"/>
              <a:gd name="T87" fmla="*/ 72 h 1388"/>
              <a:gd name="T88" fmla="*/ 31 w 1352"/>
              <a:gd name="T89" fmla="*/ 60 h 1388"/>
              <a:gd name="T90" fmla="*/ 51 w 1352"/>
              <a:gd name="T91" fmla="*/ 42 h 1388"/>
              <a:gd name="T92" fmla="*/ 78 w 1352"/>
              <a:gd name="T93" fmla="*/ 44 h 1388"/>
              <a:gd name="T94" fmla="*/ 112 w 1352"/>
              <a:gd name="T95" fmla="*/ 60 h 1388"/>
              <a:gd name="T96" fmla="*/ 170 w 1352"/>
              <a:gd name="T97" fmla="*/ 138 h 1388"/>
              <a:gd name="T98" fmla="*/ 214 w 1352"/>
              <a:gd name="T99" fmla="*/ 109 h 1388"/>
              <a:gd name="T100" fmla="*/ 229 w 1352"/>
              <a:gd name="T101" fmla="*/ 50 h 1388"/>
              <a:gd name="T102" fmla="*/ 248 w 1352"/>
              <a:gd name="T103" fmla="*/ 26 h 1388"/>
              <a:gd name="T104" fmla="*/ 289 w 1352"/>
              <a:gd name="T105" fmla="*/ 47 h 1388"/>
              <a:gd name="T106" fmla="*/ 266 w 1352"/>
              <a:gd name="T107" fmla="*/ 82 h 1388"/>
              <a:gd name="T108" fmla="*/ 240 w 1352"/>
              <a:gd name="T109" fmla="*/ 101 h 1388"/>
              <a:gd name="T110" fmla="*/ 276 w 1352"/>
              <a:gd name="T111" fmla="*/ 122 h 1388"/>
              <a:gd name="T112" fmla="*/ 280 w 1352"/>
              <a:gd name="T113" fmla="*/ 183 h 1388"/>
              <a:gd name="T114" fmla="*/ 300 w 1352"/>
              <a:gd name="T115" fmla="*/ 216 h 1388"/>
              <a:gd name="T116" fmla="*/ 338 w 1352"/>
              <a:gd name="T117" fmla="*/ 225 h 138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352"/>
              <a:gd name="T178" fmla="*/ 0 h 1388"/>
              <a:gd name="T179" fmla="*/ 1352 w 1352"/>
              <a:gd name="T180" fmla="*/ 1388 h 138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352" h="1388">
                <a:moveTo>
                  <a:pt x="1262" y="1026"/>
                </a:moveTo>
                <a:lnTo>
                  <a:pt x="1230" y="998"/>
                </a:lnTo>
                <a:lnTo>
                  <a:pt x="1203" y="1026"/>
                </a:lnTo>
                <a:lnTo>
                  <a:pt x="1197" y="1028"/>
                </a:lnTo>
                <a:lnTo>
                  <a:pt x="1185" y="1032"/>
                </a:lnTo>
                <a:lnTo>
                  <a:pt x="1171" y="1039"/>
                </a:lnTo>
                <a:lnTo>
                  <a:pt x="1159" y="1045"/>
                </a:lnTo>
                <a:lnTo>
                  <a:pt x="1154" y="1049"/>
                </a:lnTo>
                <a:lnTo>
                  <a:pt x="1152" y="1055"/>
                </a:lnTo>
                <a:lnTo>
                  <a:pt x="1150" y="1067"/>
                </a:lnTo>
                <a:lnTo>
                  <a:pt x="1148" y="1081"/>
                </a:lnTo>
                <a:lnTo>
                  <a:pt x="1144" y="1093"/>
                </a:lnTo>
                <a:lnTo>
                  <a:pt x="1138" y="1098"/>
                </a:lnTo>
                <a:lnTo>
                  <a:pt x="1130" y="1102"/>
                </a:lnTo>
                <a:lnTo>
                  <a:pt x="1118" y="1106"/>
                </a:lnTo>
                <a:lnTo>
                  <a:pt x="1104" y="1114"/>
                </a:lnTo>
                <a:lnTo>
                  <a:pt x="1091" y="1118"/>
                </a:lnTo>
                <a:lnTo>
                  <a:pt x="1079" y="1122"/>
                </a:lnTo>
                <a:lnTo>
                  <a:pt x="1069" y="1120"/>
                </a:lnTo>
                <a:lnTo>
                  <a:pt x="1059" y="1114"/>
                </a:lnTo>
                <a:lnTo>
                  <a:pt x="1047" y="1112"/>
                </a:lnTo>
                <a:lnTo>
                  <a:pt x="1035" y="1112"/>
                </a:lnTo>
                <a:lnTo>
                  <a:pt x="1032" y="1112"/>
                </a:lnTo>
                <a:lnTo>
                  <a:pt x="1032" y="1116"/>
                </a:lnTo>
                <a:lnTo>
                  <a:pt x="1030" y="1124"/>
                </a:lnTo>
                <a:lnTo>
                  <a:pt x="1026" y="1136"/>
                </a:lnTo>
                <a:lnTo>
                  <a:pt x="1020" y="1144"/>
                </a:lnTo>
                <a:lnTo>
                  <a:pt x="1012" y="1148"/>
                </a:lnTo>
                <a:lnTo>
                  <a:pt x="1004" y="1146"/>
                </a:lnTo>
                <a:lnTo>
                  <a:pt x="992" y="1140"/>
                </a:lnTo>
                <a:lnTo>
                  <a:pt x="980" y="1130"/>
                </a:lnTo>
                <a:lnTo>
                  <a:pt x="969" y="1122"/>
                </a:lnTo>
                <a:lnTo>
                  <a:pt x="963" y="1116"/>
                </a:lnTo>
                <a:lnTo>
                  <a:pt x="959" y="1114"/>
                </a:lnTo>
                <a:lnTo>
                  <a:pt x="959" y="1116"/>
                </a:lnTo>
                <a:lnTo>
                  <a:pt x="959" y="1118"/>
                </a:lnTo>
                <a:lnTo>
                  <a:pt x="957" y="1124"/>
                </a:lnTo>
                <a:lnTo>
                  <a:pt x="955" y="1130"/>
                </a:lnTo>
                <a:lnTo>
                  <a:pt x="951" y="1134"/>
                </a:lnTo>
                <a:lnTo>
                  <a:pt x="949" y="1140"/>
                </a:lnTo>
                <a:lnTo>
                  <a:pt x="945" y="1142"/>
                </a:lnTo>
                <a:lnTo>
                  <a:pt x="939" y="1144"/>
                </a:lnTo>
                <a:lnTo>
                  <a:pt x="935" y="1142"/>
                </a:lnTo>
                <a:lnTo>
                  <a:pt x="931" y="1140"/>
                </a:lnTo>
                <a:lnTo>
                  <a:pt x="925" y="1136"/>
                </a:lnTo>
                <a:lnTo>
                  <a:pt x="921" y="1132"/>
                </a:lnTo>
                <a:lnTo>
                  <a:pt x="919" y="1128"/>
                </a:lnTo>
                <a:lnTo>
                  <a:pt x="917" y="1126"/>
                </a:lnTo>
                <a:lnTo>
                  <a:pt x="915" y="1122"/>
                </a:lnTo>
                <a:lnTo>
                  <a:pt x="913" y="1122"/>
                </a:lnTo>
                <a:lnTo>
                  <a:pt x="911" y="1126"/>
                </a:lnTo>
                <a:lnTo>
                  <a:pt x="906" y="1132"/>
                </a:lnTo>
                <a:lnTo>
                  <a:pt x="896" y="1144"/>
                </a:lnTo>
                <a:lnTo>
                  <a:pt x="886" y="1154"/>
                </a:lnTo>
                <a:lnTo>
                  <a:pt x="874" y="1159"/>
                </a:lnTo>
                <a:lnTo>
                  <a:pt x="864" y="1163"/>
                </a:lnTo>
                <a:lnTo>
                  <a:pt x="852" y="1159"/>
                </a:lnTo>
                <a:lnTo>
                  <a:pt x="839" y="1150"/>
                </a:lnTo>
                <a:lnTo>
                  <a:pt x="825" y="1138"/>
                </a:lnTo>
                <a:lnTo>
                  <a:pt x="809" y="1128"/>
                </a:lnTo>
                <a:lnTo>
                  <a:pt x="797" y="1122"/>
                </a:lnTo>
                <a:lnTo>
                  <a:pt x="787" y="1120"/>
                </a:lnTo>
                <a:lnTo>
                  <a:pt x="778" y="1130"/>
                </a:lnTo>
                <a:lnTo>
                  <a:pt x="766" y="1144"/>
                </a:lnTo>
                <a:lnTo>
                  <a:pt x="754" y="1159"/>
                </a:lnTo>
                <a:lnTo>
                  <a:pt x="742" y="1171"/>
                </a:lnTo>
                <a:lnTo>
                  <a:pt x="734" y="1179"/>
                </a:lnTo>
                <a:lnTo>
                  <a:pt x="724" y="1177"/>
                </a:lnTo>
                <a:lnTo>
                  <a:pt x="711" y="1175"/>
                </a:lnTo>
                <a:lnTo>
                  <a:pt x="695" y="1169"/>
                </a:lnTo>
                <a:lnTo>
                  <a:pt x="679" y="1165"/>
                </a:lnTo>
                <a:lnTo>
                  <a:pt x="667" y="1165"/>
                </a:lnTo>
                <a:lnTo>
                  <a:pt x="659" y="1167"/>
                </a:lnTo>
                <a:lnTo>
                  <a:pt x="650" y="1183"/>
                </a:lnTo>
                <a:lnTo>
                  <a:pt x="646" y="1209"/>
                </a:lnTo>
                <a:lnTo>
                  <a:pt x="648" y="1234"/>
                </a:lnTo>
                <a:lnTo>
                  <a:pt x="656" y="1254"/>
                </a:lnTo>
                <a:lnTo>
                  <a:pt x="665" y="1278"/>
                </a:lnTo>
                <a:lnTo>
                  <a:pt x="673" y="1299"/>
                </a:lnTo>
                <a:lnTo>
                  <a:pt x="675" y="1317"/>
                </a:lnTo>
                <a:lnTo>
                  <a:pt x="673" y="1331"/>
                </a:lnTo>
                <a:lnTo>
                  <a:pt x="673" y="1346"/>
                </a:lnTo>
                <a:lnTo>
                  <a:pt x="673" y="1362"/>
                </a:lnTo>
                <a:lnTo>
                  <a:pt x="667" y="1374"/>
                </a:lnTo>
                <a:lnTo>
                  <a:pt x="658" y="1382"/>
                </a:lnTo>
                <a:lnTo>
                  <a:pt x="638" y="1386"/>
                </a:lnTo>
                <a:lnTo>
                  <a:pt x="620" y="1388"/>
                </a:lnTo>
                <a:lnTo>
                  <a:pt x="604" y="1386"/>
                </a:lnTo>
                <a:lnTo>
                  <a:pt x="591" y="1380"/>
                </a:lnTo>
                <a:lnTo>
                  <a:pt x="581" y="1362"/>
                </a:lnTo>
                <a:lnTo>
                  <a:pt x="573" y="1343"/>
                </a:lnTo>
                <a:lnTo>
                  <a:pt x="571" y="1321"/>
                </a:lnTo>
                <a:lnTo>
                  <a:pt x="569" y="1309"/>
                </a:lnTo>
                <a:lnTo>
                  <a:pt x="567" y="1297"/>
                </a:lnTo>
                <a:lnTo>
                  <a:pt x="565" y="1287"/>
                </a:lnTo>
                <a:lnTo>
                  <a:pt x="559" y="1282"/>
                </a:lnTo>
                <a:lnTo>
                  <a:pt x="553" y="1283"/>
                </a:lnTo>
                <a:lnTo>
                  <a:pt x="545" y="1291"/>
                </a:lnTo>
                <a:lnTo>
                  <a:pt x="534" y="1303"/>
                </a:lnTo>
                <a:lnTo>
                  <a:pt x="518" y="1317"/>
                </a:lnTo>
                <a:lnTo>
                  <a:pt x="504" y="1331"/>
                </a:lnTo>
                <a:lnTo>
                  <a:pt x="488" y="1341"/>
                </a:lnTo>
                <a:lnTo>
                  <a:pt x="476" y="1343"/>
                </a:lnTo>
                <a:lnTo>
                  <a:pt x="465" y="1343"/>
                </a:lnTo>
                <a:lnTo>
                  <a:pt x="451" y="1343"/>
                </a:lnTo>
                <a:lnTo>
                  <a:pt x="437" y="1345"/>
                </a:lnTo>
                <a:lnTo>
                  <a:pt x="425" y="1343"/>
                </a:lnTo>
                <a:lnTo>
                  <a:pt x="415" y="1337"/>
                </a:lnTo>
                <a:lnTo>
                  <a:pt x="404" y="1323"/>
                </a:lnTo>
                <a:lnTo>
                  <a:pt x="394" y="1307"/>
                </a:lnTo>
                <a:lnTo>
                  <a:pt x="388" y="1287"/>
                </a:lnTo>
                <a:lnTo>
                  <a:pt x="386" y="1272"/>
                </a:lnTo>
                <a:lnTo>
                  <a:pt x="382" y="1256"/>
                </a:lnTo>
                <a:lnTo>
                  <a:pt x="378" y="1244"/>
                </a:lnTo>
                <a:lnTo>
                  <a:pt x="378" y="1240"/>
                </a:lnTo>
                <a:lnTo>
                  <a:pt x="372" y="1240"/>
                </a:lnTo>
                <a:lnTo>
                  <a:pt x="358" y="1240"/>
                </a:lnTo>
                <a:lnTo>
                  <a:pt x="341" y="1238"/>
                </a:lnTo>
                <a:lnTo>
                  <a:pt x="321" y="1236"/>
                </a:lnTo>
                <a:lnTo>
                  <a:pt x="303" y="1232"/>
                </a:lnTo>
                <a:lnTo>
                  <a:pt x="291" y="1224"/>
                </a:lnTo>
                <a:lnTo>
                  <a:pt x="282" y="1219"/>
                </a:lnTo>
                <a:lnTo>
                  <a:pt x="276" y="1213"/>
                </a:lnTo>
                <a:lnTo>
                  <a:pt x="270" y="1209"/>
                </a:lnTo>
                <a:lnTo>
                  <a:pt x="268" y="1201"/>
                </a:lnTo>
                <a:lnTo>
                  <a:pt x="268" y="1189"/>
                </a:lnTo>
                <a:lnTo>
                  <a:pt x="274" y="1171"/>
                </a:lnTo>
                <a:lnTo>
                  <a:pt x="280" y="1150"/>
                </a:lnTo>
                <a:lnTo>
                  <a:pt x="284" y="1134"/>
                </a:lnTo>
                <a:lnTo>
                  <a:pt x="285" y="1120"/>
                </a:lnTo>
                <a:lnTo>
                  <a:pt x="287" y="1110"/>
                </a:lnTo>
                <a:lnTo>
                  <a:pt x="291" y="1100"/>
                </a:lnTo>
                <a:lnTo>
                  <a:pt x="299" y="1087"/>
                </a:lnTo>
                <a:lnTo>
                  <a:pt x="309" y="1075"/>
                </a:lnTo>
                <a:lnTo>
                  <a:pt x="315" y="1065"/>
                </a:lnTo>
                <a:lnTo>
                  <a:pt x="311" y="1057"/>
                </a:lnTo>
                <a:lnTo>
                  <a:pt x="303" y="1053"/>
                </a:lnTo>
                <a:lnTo>
                  <a:pt x="289" y="1053"/>
                </a:lnTo>
                <a:lnTo>
                  <a:pt x="272" y="1053"/>
                </a:lnTo>
                <a:lnTo>
                  <a:pt x="254" y="1051"/>
                </a:lnTo>
                <a:lnTo>
                  <a:pt x="240" y="1047"/>
                </a:lnTo>
                <a:lnTo>
                  <a:pt x="230" y="1039"/>
                </a:lnTo>
                <a:lnTo>
                  <a:pt x="221" y="1020"/>
                </a:lnTo>
                <a:lnTo>
                  <a:pt x="217" y="1000"/>
                </a:lnTo>
                <a:lnTo>
                  <a:pt x="211" y="980"/>
                </a:lnTo>
                <a:lnTo>
                  <a:pt x="207" y="959"/>
                </a:lnTo>
                <a:lnTo>
                  <a:pt x="205" y="943"/>
                </a:lnTo>
                <a:lnTo>
                  <a:pt x="199" y="931"/>
                </a:lnTo>
                <a:lnTo>
                  <a:pt x="191" y="919"/>
                </a:lnTo>
                <a:lnTo>
                  <a:pt x="187" y="908"/>
                </a:lnTo>
                <a:lnTo>
                  <a:pt x="189" y="894"/>
                </a:lnTo>
                <a:lnTo>
                  <a:pt x="191" y="888"/>
                </a:lnTo>
                <a:lnTo>
                  <a:pt x="197" y="884"/>
                </a:lnTo>
                <a:lnTo>
                  <a:pt x="201" y="878"/>
                </a:lnTo>
                <a:lnTo>
                  <a:pt x="205" y="874"/>
                </a:lnTo>
                <a:lnTo>
                  <a:pt x="209" y="870"/>
                </a:lnTo>
                <a:lnTo>
                  <a:pt x="211" y="868"/>
                </a:lnTo>
                <a:lnTo>
                  <a:pt x="213" y="868"/>
                </a:lnTo>
                <a:lnTo>
                  <a:pt x="207" y="868"/>
                </a:lnTo>
                <a:lnTo>
                  <a:pt x="193" y="868"/>
                </a:lnTo>
                <a:lnTo>
                  <a:pt x="173" y="870"/>
                </a:lnTo>
                <a:lnTo>
                  <a:pt x="152" y="870"/>
                </a:lnTo>
                <a:lnTo>
                  <a:pt x="130" y="872"/>
                </a:lnTo>
                <a:lnTo>
                  <a:pt x="112" y="876"/>
                </a:lnTo>
                <a:lnTo>
                  <a:pt x="97" y="882"/>
                </a:lnTo>
                <a:lnTo>
                  <a:pt x="81" y="892"/>
                </a:lnTo>
                <a:lnTo>
                  <a:pt x="67" y="902"/>
                </a:lnTo>
                <a:lnTo>
                  <a:pt x="53" y="912"/>
                </a:lnTo>
                <a:lnTo>
                  <a:pt x="43" y="915"/>
                </a:lnTo>
                <a:lnTo>
                  <a:pt x="34" y="915"/>
                </a:lnTo>
                <a:lnTo>
                  <a:pt x="28" y="912"/>
                </a:lnTo>
                <a:lnTo>
                  <a:pt x="22" y="908"/>
                </a:lnTo>
                <a:lnTo>
                  <a:pt x="18" y="906"/>
                </a:lnTo>
                <a:lnTo>
                  <a:pt x="14" y="902"/>
                </a:lnTo>
                <a:lnTo>
                  <a:pt x="10" y="896"/>
                </a:lnTo>
                <a:lnTo>
                  <a:pt x="10" y="892"/>
                </a:lnTo>
                <a:lnTo>
                  <a:pt x="10" y="884"/>
                </a:lnTo>
                <a:lnTo>
                  <a:pt x="16" y="876"/>
                </a:lnTo>
                <a:lnTo>
                  <a:pt x="24" y="868"/>
                </a:lnTo>
                <a:lnTo>
                  <a:pt x="32" y="862"/>
                </a:lnTo>
                <a:lnTo>
                  <a:pt x="37" y="854"/>
                </a:lnTo>
                <a:lnTo>
                  <a:pt x="37" y="843"/>
                </a:lnTo>
                <a:lnTo>
                  <a:pt x="34" y="835"/>
                </a:lnTo>
                <a:lnTo>
                  <a:pt x="24" y="829"/>
                </a:lnTo>
                <a:lnTo>
                  <a:pt x="14" y="823"/>
                </a:lnTo>
                <a:lnTo>
                  <a:pt x="6" y="817"/>
                </a:lnTo>
                <a:lnTo>
                  <a:pt x="0" y="811"/>
                </a:lnTo>
                <a:lnTo>
                  <a:pt x="2" y="799"/>
                </a:lnTo>
                <a:lnTo>
                  <a:pt x="12" y="776"/>
                </a:lnTo>
                <a:lnTo>
                  <a:pt x="22" y="758"/>
                </a:lnTo>
                <a:lnTo>
                  <a:pt x="34" y="744"/>
                </a:lnTo>
                <a:lnTo>
                  <a:pt x="41" y="734"/>
                </a:lnTo>
                <a:lnTo>
                  <a:pt x="47" y="719"/>
                </a:lnTo>
                <a:lnTo>
                  <a:pt x="55" y="701"/>
                </a:lnTo>
                <a:lnTo>
                  <a:pt x="61" y="685"/>
                </a:lnTo>
                <a:lnTo>
                  <a:pt x="67" y="675"/>
                </a:lnTo>
                <a:lnTo>
                  <a:pt x="75" y="669"/>
                </a:lnTo>
                <a:lnTo>
                  <a:pt x="89" y="665"/>
                </a:lnTo>
                <a:lnTo>
                  <a:pt x="102" y="660"/>
                </a:lnTo>
                <a:lnTo>
                  <a:pt x="114" y="646"/>
                </a:lnTo>
                <a:lnTo>
                  <a:pt x="122" y="632"/>
                </a:lnTo>
                <a:lnTo>
                  <a:pt x="126" y="620"/>
                </a:lnTo>
                <a:lnTo>
                  <a:pt x="130" y="614"/>
                </a:lnTo>
                <a:lnTo>
                  <a:pt x="142" y="604"/>
                </a:lnTo>
                <a:lnTo>
                  <a:pt x="152" y="599"/>
                </a:lnTo>
                <a:lnTo>
                  <a:pt x="161" y="595"/>
                </a:lnTo>
                <a:lnTo>
                  <a:pt x="167" y="591"/>
                </a:lnTo>
                <a:lnTo>
                  <a:pt x="175" y="581"/>
                </a:lnTo>
                <a:lnTo>
                  <a:pt x="187" y="553"/>
                </a:lnTo>
                <a:lnTo>
                  <a:pt x="197" y="522"/>
                </a:lnTo>
                <a:lnTo>
                  <a:pt x="205" y="488"/>
                </a:lnTo>
                <a:lnTo>
                  <a:pt x="213" y="445"/>
                </a:lnTo>
                <a:lnTo>
                  <a:pt x="215" y="404"/>
                </a:lnTo>
                <a:lnTo>
                  <a:pt x="213" y="384"/>
                </a:lnTo>
                <a:lnTo>
                  <a:pt x="213" y="358"/>
                </a:lnTo>
                <a:lnTo>
                  <a:pt x="213" y="333"/>
                </a:lnTo>
                <a:lnTo>
                  <a:pt x="211" y="309"/>
                </a:lnTo>
                <a:lnTo>
                  <a:pt x="209" y="295"/>
                </a:lnTo>
                <a:lnTo>
                  <a:pt x="201" y="288"/>
                </a:lnTo>
                <a:lnTo>
                  <a:pt x="189" y="286"/>
                </a:lnTo>
                <a:lnTo>
                  <a:pt x="173" y="284"/>
                </a:lnTo>
                <a:lnTo>
                  <a:pt x="159" y="280"/>
                </a:lnTo>
                <a:lnTo>
                  <a:pt x="146" y="274"/>
                </a:lnTo>
                <a:lnTo>
                  <a:pt x="134" y="260"/>
                </a:lnTo>
                <a:lnTo>
                  <a:pt x="126" y="242"/>
                </a:lnTo>
                <a:lnTo>
                  <a:pt x="122" y="225"/>
                </a:lnTo>
                <a:lnTo>
                  <a:pt x="124" y="181"/>
                </a:lnTo>
                <a:lnTo>
                  <a:pt x="144" y="162"/>
                </a:lnTo>
                <a:lnTo>
                  <a:pt x="169" y="183"/>
                </a:lnTo>
                <a:lnTo>
                  <a:pt x="203" y="168"/>
                </a:lnTo>
                <a:lnTo>
                  <a:pt x="199" y="114"/>
                </a:lnTo>
                <a:lnTo>
                  <a:pt x="228" y="20"/>
                </a:lnTo>
                <a:lnTo>
                  <a:pt x="266" y="0"/>
                </a:lnTo>
                <a:lnTo>
                  <a:pt x="278" y="116"/>
                </a:lnTo>
                <a:lnTo>
                  <a:pt x="311" y="177"/>
                </a:lnTo>
                <a:lnTo>
                  <a:pt x="354" y="170"/>
                </a:lnTo>
                <a:lnTo>
                  <a:pt x="400" y="118"/>
                </a:lnTo>
                <a:lnTo>
                  <a:pt x="429" y="156"/>
                </a:lnTo>
                <a:lnTo>
                  <a:pt x="411" y="191"/>
                </a:lnTo>
                <a:lnTo>
                  <a:pt x="447" y="242"/>
                </a:lnTo>
                <a:lnTo>
                  <a:pt x="496" y="244"/>
                </a:lnTo>
                <a:lnTo>
                  <a:pt x="551" y="329"/>
                </a:lnTo>
                <a:lnTo>
                  <a:pt x="614" y="439"/>
                </a:lnTo>
                <a:lnTo>
                  <a:pt x="646" y="516"/>
                </a:lnTo>
                <a:lnTo>
                  <a:pt x="681" y="551"/>
                </a:lnTo>
                <a:lnTo>
                  <a:pt x="721" y="543"/>
                </a:lnTo>
                <a:lnTo>
                  <a:pt x="793" y="494"/>
                </a:lnTo>
                <a:lnTo>
                  <a:pt x="803" y="518"/>
                </a:lnTo>
                <a:lnTo>
                  <a:pt x="852" y="492"/>
                </a:lnTo>
                <a:lnTo>
                  <a:pt x="856" y="435"/>
                </a:lnTo>
                <a:lnTo>
                  <a:pt x="831" y="402"/>
                </a:lnTo>
                <a:lnTo>
                  <a:pt x="831" y="335"/>
                </a:lnTo>
                <a:lnTo>
                  <a:pt x="868" y="315"/>
                </a:lnTo>
                <a:lnTo>
                  <a:pt x="925" y="244"/>
                </a:lnTo>
                <a:lnTo>
                  <a:pt x="917" y="199"/>
                </a:lnTo>
                <a:lnTo>
                  <a:pt x="941" y="171"/>
                </a:lnTo>
                <a:lnTo>
                  <a:pt x="976" y="171"/>
                </a:lnTo>
                <a:lnTo>
                  <a:pt x="980" y="148"/>
                </a:lnTo>
                <a:lnTo>
                  <a:pt x="967" y="120"/>
                </a:lnTo>
                <a:lnTo>
                  <a:pt x="994" y="103"/>
                </a:lnTo>
                <a:lnTo>
                  <a:pt x="1043" y="108"/>
                </a:lnTo>
                <a:lnTo>
                  <a:pt x="1043" y="162"/>
                </a:lnTo>
                <a:lnTo>
                  <a:pt x="1065" y="232"/>
                </a:lnTo>
                <a:lnTo>
                  <a:pt x="1128" y="227"/>
                </a:lnTo>
                <a:lnTo>
                  <a:pt x="1154" y="189"/>
                </a:lnTo>
                <a:lnTo>
                  <a:pt x="1187" y="211"/>
                </a:lnTo>
                <a:lnTo>
                  <a:pt x="1193" y="252"/>
                </a:lnTo>
                <a:lnTo>
                  <a:pt x="1177" y="315"/>
                </a:lnTo>
                <a:lnTo>
                  <a:pt x="1126" y="329"/>
                </a:lnTo>
                <a:lnTo>
                  <a:pt x="1061" y="327"/>
                </a:lnTo>
                <a:lnTo>
                  <a:pt x="1047" y="311"/>
                </a:lnTo>
                <a:lnTo>
                  <a:pt x="1024" y="337"/>
                </a:lnTo>
                <a:lnTo>
                  <a:pt x="994" y="315"/>
                </a:lnTo>
                <a:lnTo>
                  <a:pt x="939" y="376"/>
                </a:lnTo>
                <a:lnTo>
                  <a:pt x="961" y="404"/>
                </a:lnTo>
                <a:lnTo>
                  <a:pt x="965" y="459"/>
                </a:lnTo>
                <a:lnTo>
                  <a:pt x="1006" y="471"/>
                </a:lnTo>
                <a:lnTo>
                  <a:pt x="1051" y="449"/>
                </a:lnTo>
                <a:lnTo>
                  <a:pt x="1069" y="445"/>
                </a:lnTo>
                <a:lnTo>
                  <a:pt x="1104" y="490"/>
                </a:lnTo>
                <a:lnTo>
                  <a:pt x="1075" y="561"/>
                </a:lnTo>
                <a:lnTo>
                  <a:pt x="1053" y="614"/>
                </a:lnTo>
                <a:lnTo>
                  <a:pt x="1075" y="658"/>
                </a:lnTo>
                <a:lnTo>
                  <a:pt x="1116" y="677"/>
                </a:lnTo>
                <a:lnTo>
                  <a:pt x="1118" y="732"/>
                </a:lnTo>
                <a:lnTo>
                  <a:pt x="1081" y="782"/>
                </a:lnTo>
                <a:lnTo>
                  <a:pt x="1112" y="837"/>
                </a:lnTo>
                <a:lnTo>
                  <a:pt x="1138" y="819"/>
                </a:lnTo>
                <a:lnTo>
                  <a:pt x="1187" y="823"/>
                </a:lnTo>
                <a:lnTo>
                  <a:pt x="1197" y="864"/>
                </a:lnTo>
                <a:lnTo>
                  <a:pt x="1228" y="884"/>
                </a:lnTo>
                <a:lnTo>
                  <a:pt x="1262" y="864"/>
                </a:lnTo>
                <a:lnTo>
                  <a:pt x="1293" y="888"/>
                </a:lnTo>
                <a:lnTo>
                  <a:pt x="1329" y="872"/>
                </a:lnTo>
                <a:lnTo>
                  <a:pt x="1352" y="900"/>
                </a:lnTo>
                <a:lnTo>
                  <a:pt x="1343" y="973"/>
                </a:lnTo>
                <a:lnTo>
                  <a:pt x="1291" y="986"/>
                </a:lnTo>
                <a:lnTo>
                  <a:pt x="1262" y="1026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52" name="Freeform 72"/>
          <p:cNvSpPr>
            <a:spLocks/>
          </p:cNvSpPr>
          <p:nvPr/>
        </p:nvSpPr>
        <p:spPr bwMode="gray">
          <a:xfrm>
            <a:off x="2927335" y="4638415"/>
            <a:ext cx="1073600" cy="1101725"/>
          </a:xfrm>
          <a:custGeom>
            <a:avLst/>
            <a:gdLst>
              <a:gd name="T0" fmla="*/ 297 w 1352"/>
              <a:gd name="T1" fmla="*/ 258 h 1388"/>
              <a:gd name="T2" fmla="*/ 288 w 1352"/>
              <a:gd name="T3" fmla="*/ 267 h 1388"/>
              <a:gd name="T4" fmla="*/ 280 w 1352"/>
              <a:gd name="T5" fmla="*/ 277 h 1388"/>
              <a:gd name="T6" fmla="*/ 265 w 1352"/>
              <a:gd name="T7" fmla="*/ 279 h 1388"/>
              <a:gd name="T8" fmla="*/ 258 w 1352"/>
              <a:gd name="T9" fmla="*/ 281 h 1388"/>
              <a:gd name="T10" fmla="*/ 248 w 1352"/>
              <a:gd name="T11" fmla="*/ 285 h 1388"/>
              <a:gd name="T12" fmla="*/ 240 w 1352"/>
              <a:gd name="T13" fmla="*/ 279 h 1388"/>
              <a:gd name="T14" fmla="*/ 237 w 1352"/>
              <a:gd name="T15" fmla="*/ 285 h 1388"/>
              <a:gd name="T16" fmla="*/ 231 w 1352"/>
              <a:gd name="T17" fmla="*/ 284 h 1388"/>
              <a:gd name="T18" fmla="*/ 228 w 1352"/>
              <a:gd name="T19" fmla="*/ 281 h 1388"/>
              <a:gd name="T20" fmla="*/ 218 w 1352"/>
              <a:gd name="T21" fmla="*/ 290 h 1388"/>
              <a:gd name="T22" fmla="*/ 202 w 1352"/>
              <a:gd name="T23" fmla="*/ 282 h 1388"/>
              <a:gd name="T24" fmla="*/ 188 w 1352"/>
              <a:gd name="T25" fmla="*/ 290 h 1388"/>
              <a:gd name="T26" fmla="*/ 174 w 1352"/>
              <a:gd name="T27" fmla="*/ 293 h 1388"/>
              <a:gd name="T28" fmla="*/ 162 w 1352"/>
              <a:gd name="T29" fmla="*/ 303 h 1388"/>
              <a:gd name="T30" fmla="*/ 169 w 1352"/>
              <a:gd name="T31" fmla="*/ 330 h 1388"/>
              <a:gd name="T32" fmla="*/ 165 w 1352"/>
              <a:gd name="T33" fmla="*/ 346 h 1388"/>
              <a:gd name="T34" fmla="*/ 146 w 1352"/>
              <a:gd name="T35" fmla="*/ 341 h 1388"/>
              <a:gd name="T36" fmla="*/ 142 w 1352"/>
              <a:gd name="T37" fmla="*/ 322 h 1388"/>
              <a:gd name="T38" fmla="*/ 130 w 1352"/>
              <a:gd name="T39" fmla="*/ 330 h 1388"/>
              <a:gd name="T40" fmla="*/ 113 w 1352"/>
              <a:gd name="T41" fmla="*/ 336 h 1388"/>
              <a:gd name="T42" fmla="*/ 98 w 1352"/>
              <a:gd name="T43" fmla="*/ 327 h 1388"/>
              <a:gd name="T44" fmla="*/ 94 w 1352"/>
              <a:gd name="T45" fmla="*/ 310 h 1388"/>
              <a:gd name="T46" fmla="*/ 76 w 1352"/>
              <a:gd name="T47" fmla="*/ 308 h 1388"/>
              <a:gd name="T48" fmla="*/ 67 w 1352"/>
              <a:gd name="T49" fmla="*/ 301 h 1388"/>
              <a:gd name="T50" fmla="*/ 72 w 1352"/>
              <a:gd name="T51" fmla="*/ 280 h 1388"/>
              <a:gd name="T52" fmla="*/ 79 w 1352"/>
              <a:gd name="T53" fmla="*/ 267 h 1388"/>
              <a:gd name="T54" fmla="*/ 63 w 1352"/>
              <a:gd name="T55" fmla="*/ 263 h 1388"/>
              <a:gd name="T56" fmla="*/ 53 w 1352"/>
              <a:gd name="T57" fmla="*/ 245 h 1388"/>
              <a:gd name="T58" fmla="*/ 47 w 1352"/>
              <a:gd name="T59" fmla="*/ 227 h 1388"/>
              <a:gd name="T60" fmla="*/ 51 w 1352"/>
              <a:gd name="T61" fmla="*/ 218 h 1388"/>
              <a:gd name="T62" fmla="*/ 48 w 1352"/>
              <a:gd name="T63" fmla="*/ 217 h 1388"/>
              <a:gd name="T64" fmla="*/ 24 w 1352"/>
              <a:gd name="T65" fmla="*/ 220 h 1388"/>
              <a:gd name="T66" fmla="*/ 9 w 1352"/>
              <a:gd name="T67" fmla="*/ 229 h 1388"/>
              <a:gd name="T68" fmla="*/ 3 w 1352"/>
              <a:gd name="T69" fmla="*/ 224 h 1388"/>
              <a:gd name="T70" fmla="*/ 8 w 1352"/>
              <a:gd name="T71" fmla="*/ 215 h 1388"/>
              <a:gd name="T72" fmla="*/ 3 w 1352"/>
              <a:gd name="T73" fmla="*/ 206 h 1388"/>
              <a:gd name="T74" fmla="*/ 5 w 1352"/>
              <a:gd name="T75" fmla="*/ 189 h 1388"/>
              <a:gd name="T76" fmla="*/ 15 w 1352"/>
              <a:gd name="T77" fmla="*/ 172 h 1388"/>
              <a:gd name="T78" fmla="*/ 28 w 1352"/>
              <a:gd name="T79" fmla="*/ 162 h 1388"/>
              <a:gd name="T80" fmla="*/ 38 w 1352"/>
              <a:gd name="T81" fmla="*/ 150 h 1388"/>
              <a:gd name="T82" fmla="*/ 49 w 1352"/>
              <a:gd name="T83" fmla="*/ 131 h 1388"/>
              <a:gd name="T84" fmla="*/ 53 w 1352"/>
              <a:gd name="T85" fmla="*/ 89 h 1388"/>
              <a:gd name="T86" fmla="*/ 47 w 1352"/>
              <a:gd name="T87" fmla="*/ 72 h 1388"/>
              <a:gd name="T88" fmla="*/ 31 w 1352"/>
              <a:gd name="T89" fmla="*/ 60 h 1388"/>
              <a:gd name="T90" fmla="*/ 51 w 1352"/>
              <a:gd name="T91" fmla="*/ 42 h 1388"/>
              <a:gd name="T92" fmla="*/ 78 w 1352"/>
              <a:gd name="T93" fmla="*/ 44 h 1388"/>
              <a:gd name="T94" fmla="*/ 112 w 1352"/>
              <a:gd name="T95" fmla="*/ 60 h 1388"/>
              <a:gd name="T96" fmla="*/ 170 w 1352"/>
              <a:gd name="T97" fmla="*/ 138 h 1388"/>
              <a:gd name="T98" fmla="*/ 214 w 1352"/>
              <a:gd name="T99" fmla="*/ 109 h 1388"/>
              <a:gd name="T100" fmla="*/ 229 w 1352"/>
              <a:gd name="T101" fmla="*/ 50 h 1388"/>
              <a:gd name="T102" fmla="*/ 248 w 1352"/>
              <a:gd name="T103" fmla="*/ 26 h 1388"/>
              <a:gd name="T104" fmla="*/ 289 w 1352"/>
              <a:gd name="T105" fmla="*/ 47 h 1388"/>
              <a:gd name="T106" fmla="*/ 266 w 1352"/>
              <a:gd name="T107" fmla="*/ 82 h 1388"/>
              <a:gd name="T108" fmla="*/ 240 w 1352"/>
              <a:gd name="T109" fmla="*/ 101 h 1388"/>
              <a:gd name="T110" fmla="*/ 276 w 1352"/>
              <a:gd name="T111" fmla="*/ 122 h 1388"/>
              <a:gd name="T112" fmla="*/ 280 w 1352"/>
              <a:gd name="T113" fmla="*/ 183 h 1388"/>
              <a:gd name="T114" fmla="*/ 300 w 1352"/>
              <a:gd name="T115" fmla="*/ 216 h 1388"/>
              <a:gd name="T116" fmla="*/ 338 w 1352"/>
              <a:gd name="T117" fmla="*/ 225 h 138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352"/>
              <a:gd name="T178" fmla="*/ 0 h 1388"/>
              <a:gd name="T179" fmla="*/ 1352 w 1352"/>
              <a:gd name="T180" fmla="*/ 1388 h 138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352" h="1388">
                <a:moveTo>
                  <a:pt x="1262" y="1026"/>
                </a:moveTo>
                <a:lnTo>
                  <a:pt x="1230" y="998"/>
                </a:lnTo>
                <a:lnTo>
                  <a:pt x="1203" y="1026"/>
                </a:lnTo>
                <a:lnTo>
                  <a:pt x="1197" y="1028"/>
                </a:lnTo>
                <a:lnTo>
                  <a:pt x="1185" y="1032"/>
                </a:lnTo>
                <a:lnTo>
                  <a:pt x="1171" y="1039"/>
                </a:lnTo>
                <a:lnTo>
                  <a:pt x="1159" y="1045"/>
                </a:lnTo>
                <a:lnTo>
                  <a:pt x="1154" y="1049"/>
                </a:lnTo>
                <a:lnTo>
                  <a:pt x="1152" y="1055"/>
                </a:lnTo>
                <a:lnTo>
                  <a:pt x="1150" y="1067"/>
                </a:lnTo>
                <a:lnTo>
                  <a:pt x="1148" y="1081"/>
                </a:lnTo>
                <a:lnTo>
                  <a:pt x="1144" y="1093"/>
                </a:lnTo>
                <a:lnTo>
                  <a:pt x="1138" y="1098"/>
                </a:lnTo>
                <a:lnTo>
                  <a:pt x="1130" y="1102"/>
                </a:lnTo>
                <a:lnTo>
                  <a:pt x="1118" y="1106"/>
                </a:lnTo>
                <a:lnTo>
                  <a:pt x="1104" y="1114"/>
                </a:lnTo>
                <a:lnTo>
                  <a:pt x="1091" y="1118"/>
                </a:lnTo>
                <a:lnTo>
                  <a:pt x="1079" y="1122"/>
                </a:lnTo>
                <a:lnTo>
                  <a:pt x="1069" y="1120"/>
                </a:lnTo>
                <a:lnTo>
                  <a:pt x="1059" y="1114"/>
                </a:lnTo>
                <a:lnTo>
                  <a:pt x="1047" y="1112"/>
                </a:lnTo>
                <a:lnTo>
                  <a:pt x="1035" y="1112"/>
                </a:lnTo>
                <a:lnTo>
                  <a:pt x="1032" y="1112"/>
                </a:lnTo>
                <a:lnTo>
                  <a:pt x="1032" y="1116"/>
                </a:lnTo>
                <a:lnTo>
                  <a:pt x="1030" y="1124"/>
                </a:lnTo>
                <a:lnTo>
                  <a:pt x="1026" y="1136"/>
                </a:lnTo>
                <a:lnTo>
                  <a:pt x="1020" y="1144"/>
                </a:lnTo>
                <a:lnTo>
                  <a:pt x="1012" y="1148"/>
                </a:lnTo>
                <a:lnTo>
                  <a:pt x="1004" y="1146"/>
                </a:lnTo>
                <a:lnTo>
                  <a:pt x="992" y="1140"/>
                </a:lnTo>
                <a:lnTo>
                  <a:pt x="980" y="1130"/>
                </a:lnTo>
                <a:lnTo>
                  <a:pt x="969" y="1122"/>
                </a:lnTo>
                <a:lnTo>
                  <a:pt x="963" y="1116"/>
                </a:lnTo>
                <a:lnTo>
                  <a:pt x="959" y="1114"/>
                </a:lnTo>
                <a:lnTo>
                  <a:pt x="959" y="1116"/>
                </a:lnTo>
                <a:lnTo>
                  <a:pt x="959" y="1118"/>
                </a:lnTo>
                <a:lnTo>
                  <a:pt x="957" y="1124"/>
                </a:lnTo>
                <a:lnTo>
                  <a:pt x="955" y="1130"/>
                </a:lnTo>
                <a:lnTo>
                  <a:pt x="951" y="1134"/>
                </a:lnTo>
                <a:lnTo>
                  <a:pt x="949" y="1140"/>
                </a:lnTo>
                <a:lnTo>
                  <a:pt x="945" y="1142"/>
                </a:lnTo>
                <a:lnTo>
                  <a:pt x="939" y="1144"/>
                </a:lnTo>
                <a:lnTo>
                  <a:pt x="935" y="1142"/>
                </a:lnTo>
                <a:lnTo>
                  <a:pt x="931" y="1140"/>
                </a:lnTo>
                <a:lnTo>
                  <a:pt x="925" y="1136"/>
                </a:lnTo>
                <a:lnTo>
                  <a:pt x="921" y="1132"/>
                </a:lnTo>
                <a:lnTo>
                  <a:pt x="919" y="1128"/>
                </a:lnTo>
                <a:lnTo>
                  <a:pt x="917" y="1126"/>
                </a:lnTo>
                <a:lnTo>
                  <a:pt x="915" y="1122"/>
                </a:lnTo>
                <a:lnTo>
                  <a:pt x="913" y="1122"/>
                </a:lnTo>
                <a:lnTo>
                  <a:pt x="911" y="1126"/>
                </a:lnTo>
                <a:lnTo>
                  <a:pt x="906" y="1132"/>
                </a:lnTo>
                <a:lnTo>
                  <a:pt x="896" y="1144"/>
                </a:lnTo>
                <a:lnTo>
                  <a:pt x="886" y="1154"/>
                </a:lnTo>
                <a:lnTo>
                  <a:pt x="874" y="1159"/>
                </a:lnTo>
                <a:lnTo>
                  <a:pt x="864" y="1163"/>
                </a:lnTo>
                <a:lnTo>
                  <a:pt x="852" y="1159"/>
                </a:lnTo>
                <a:lnTo>
                  <a:pt x="839" y="1150"/>
                </a:lnTo>
                <a:lnTo>
                  <a:pt x="825" y="1138"/>
                </a:lnTo>
                <a:lnTo>
                  <a:pt x="809" y="1128"/>
                </a:lnTo>
                <a:lnTo>
                  <a:pt x="797" y="1122"/>
                </a:lnTo>
                <a:lnTo>
                  <a:pt x="787" y="1120"/>
                </a:lnTo>
                <a:lnTo>
                  <a:pt x="778" y="1130"/>
                </a:lnTo>
                <a:lnTo>
                  <a:pt x="766" y="1144"/>
                </a:lnTo>
                <a:lnTo>
                  <a:pt x="754" y="1159"/>
                </a:lnTo>
                <a:lnTo>
                  <a:pt x="742" y="1171"/>
                </a:lnTo>
                <a:lnTo>
                  <a:pt x="734" y="1179"/>
                </a:lnTo>
                <a:lnTo>
                  <a:pt x="724" y="1177"/>
                </a:lnTo>
                <a:lnTo>
                  <a:pt x="711" y="1175"/>
                </a:lnTo>
                <a:lnTo>
                  <a:pt x="695" y="1169"/>
                </a:lnTo>
                <a:lnTo>
                  <a:pt x="679" y="1165"/>
                </a:lnTo>
                <a:lnTo>
                  <a:pt x="667" y="1165"/>
                </a:lnTo>
                <a:lnTo>
                  <a:pt x="659" y="1167"/>
                </a:lnTo>
                <a:lnTo>
                  <a:pt x="650" y="1183"/>
                </a:lnTo>
                <a:lnTo>
                  <a:pt x="646" y="1209"/>
                </a:lnTo>
                <a:lnTo>
                  <a:pt x="648" y="1234"/>
                </a:lnTo>
                <a:lnTo>
                  <a:pt x="656" y="1254"/>
                </a:lnTo>
                <a:lnTo>
                  <a:pt x="665" y="1278"/>
                </a:lnTo>
                <a:lnTo>
                  <a:pt x="673" y="1299"/>
                </a:lnTo>
                <a:lnTo>
                  <a:pt x="675" y="1317"/>
                </a:lnTo>
                <a:lnTo>
                  <a:pt x="673" y="1331"/>
                </a:lnTo>
                <a:lnTo>
                  <a:pt x="673" y="1346"/>
                </a:lnTo>
                <a:lnTo>
                  <a:pt x="673" y="1362"/>
                </a:lnTo>
                <a:lnTo>
                  <a:pt x="667" y="1374"/>
                </a:lnTo>
                <a:lnTo>
                  <a:pt x="658" y="1382"/>
                </a:lnTo>
                <a:lnTo>
                  <a:pt x="638" y="1386"/>
                </a:lnTo>
                <a:lnTo>
                  <a:pt x="620" y="1388"/>
                </a:lnTo>
                <a:lnTo>
                  <a:pt x="604" y="1386"/>
                </a:lnTo>
                <a:lnTo>
                  <a:pt x="591" y="1380"/>
                </a:lnTo>
                <a:lnTo>
                  <a:pt x="581" y="1362"/>
                </a:lnTo>
                <a:lnTo>
                  <a:pt x="573" y="1343"/>
                </a:lnTo>
                <a:lnTo>
                  <a:pt x="571" y="1321"/>
                </a:lnTo>
                <a:lnTo>
                  <a:pt x="569" y="1309"/>
                </a:lnTo>
                <a:lnTo>
                  <a:pt x="567" y="1297"/>
                </a:lnTo>
                <a:lnTo>
                  <a:pt x="565" y="1287"/>
                </a:lnTo>
                <a:lnTo>
                  <a:pt x="559" y="1282"/>
                </a:lnTo>
                <a:lnTo>
                  <a:pt x="553" y="1283"/>
                </a:lnTo>
                <a:lnTo>
                  <a:pt x="545" y="1291"/>
                </a:lnTo>
                <a:lnTo>
                  <a:pt x="534" y="1303"/>
                </a:lnTo>
                <a:lnTo>
                  <a:pt x="518" y="1317"/>
                </a:lnTo>
                <a:lnTo>
                  <a:pt x="504" y="1331"/>
                </a:lnTo>
                <a:lnTo>
                  <a:pt x="488" y="1341"/>
                </a:lnTo>
                <a:lnTo>
                  <a:pt x="476" y="1343"/>
                </a:lnTo>
                <a:lnTo>
                  <a:pt x="465" y="1343"/>
                </a:lnTo>
                <a:lnTo>
                  <a:pt x="451" y="1343"/>
                </a:lnTo>
                <a:lnTo>
                  <a:pt x="437" y="1345"/>
                </a:lnTo>
                <a:lnTo>
                  <a:pt x="425" y="1343"/>
                </a:lnTo>
                <a:lnTo>
                  <a:pt x="415" y="1337"/>
                </a:lnTo>
                <a:lnTo>
                  <a:pt x="404" y="1323"/>
                </a:lnTo>
                <a:lnTo>
                  <a:pt x="394" y="1307"/>
                </a:lnTo>
                <a:lnTo>
                  <a:pt x="388" y="1287"/>
                </a:lnTo>
                <a:lnTo>
                  <a:pt x="386" y="1272"/>
                </a:lnTo>
                <a:lnTo>
                  <a:pt x="382" y="1256"/>
                </a:lnTo>
                <a:lnTo>
                  <a:pt x="378" y="1244"/>
                </a:lnTo>
                <a:lnTo>
                  <a:pt x="378" y="1240"/>
                </a:lnTo>
                <a:lnTo>
                  <a:pt x="372" y="1240"/>
                </a:lnTo>
                <a:lnTo>
                  <a:pt x="358" y="1240"/>
                </a:lnTo>
                <a:lnTo>
                  <a:pt x="341" y="1238"/>
                </a:lnTo>
                <a:lnTo>
                  <a:pt x="321" y="1236"/>
                </a:lnTo>
                <a:lnTo>
                  <a:pt x="303" y="1232"/>
                </a:lnTo>
                <a:lnTo>
                  <a:pt x="291" y="1224"/>
                </a:lnTo>
                <a:lnTo>
                  <a:pt x="282" y="1219"/>
                </a:lnTo>
                <a:lnTo>
                  <a:pt x="276" y="1213"/>
                </a:lnTo>
                <a:lnTo>
                  <a:pt x="270" y="1209"/>
                </a:lnTo>
                <a:lnTo>
                  <a:pt x="268" y="1201"/>
                </a:lnTo>
                <a:lnTo>
                  <a:pt x="268" y="1189"/>
                </a:lnTo>
                <a:lnTo>
                  <a:pt x="274" y="1171"/>
                </a:lnTo>
                <a:lnTo>
                  <a:pt x="280" y="1150"/>
                </a:lnTo>
                <a:lnTo>
                  <a:pt x="284" y="1134"/>
                </a:lnTo>
                <a:lnTo>
                  <a:pt x="285" y="1120"/>
                </a:lnTo>
                <a:lnTo>
                  <a:pt x="287" y="1110"/>
                </a:lnTo>
                <a:lnTo>
                  <a:pt x="291" y="1100"/>
                </a:lnTo>
                <a:lnTo>
                  <a:pt x="299" y="1087"/>
                </a:lnTo>
                <a:lnTo>
                  <a:pt x="309" y="1075"/>
                </a:lnTo>
                <a:lnTo>
                  <a:pt x="315" y="1065"/>
                </a:lnTo>
                <a:lnTo>
                  <a:pt x="311" y="1057"/>
                </a:lnTo>
                <a:lnTo>
                  <a:pt x="303" y="1053"/>
                </a:lnTo>
                <a:lnTo>
                  <a:pt x="289" y="1053"/>
                </a:lnTo>
                <a:lnTo>
                  <a:pt x="272" y="1053"/>
                </a:lnTo>
                <a:lnTo>
                  <a:pt x="254" y="1051"/>
                </a:lnTo>
                <a:lnTo>
                  <a:pt x="240" y="1047"/>
                </a:lnTo>
                <a:lnTo>
                  <a:pt x="230" y="1039"/>
                </a:lnTo>
                <a:lnTo>
                  <a:pt x="221" y="1020"/>
                </a:lnTo>
                <a:lnTo>
                  <a:pt x="217" y="1000"/>
                </a:lnTo>
                <a:lnTo>
                  <a:pt x="211" y="980"/>
                </a:lnTo>
                <a:lnTo>
                  <a:pt x="207" y="959"/>
                </a:lnTo>
                <a:lnTo>
                  <a:pt x="205" y="943"/>
                </a:lnTo>
                <a:lnTo>
                  <a:pt x="199" y="931"/>
                </a:lnTo>
                <a:lnTo>
                  <a:pt x="191" y="919"/>
                </a:lnTo>
                <a:lnTo>
                  <a:pt x="187" y="908"/>
                </a:lnTo>
                <a:lnTo>
                  <a:pt x="189" y="894"/>
                </a:lnTo>
                <a:lnTo>
                  <a:pt x="191" y="888"/>
                </a:lnTo>
                <a:lnTo>
                  <a:pt x="197" y="884"/>
                </a:lnTo>
                <a:lnTo>
                  <a:pt x="201" y="878"/>
                </a:lnTo>
                <a:lnTo>
                  <a:pt x="205" y="874"/>
                </a:lnTo>
                <a:lnTo>
                  <a:pt x="209" y="870"/>
                </a:lnTo>
                <a:lnTo>
                  <a:pt x="211" y="868"/>
                </a:lnTo>
                <a:lnTo>
                  <a:pt x="213" y="868"/>
                </a:lnTo>
                <a:lnTo>
                  <a:pt x="207" y="868"/>
                </a:lnTo>
                <a:lnTo>
                  <a:pt x="193" y="868"/>
                </a:lnTo>
                <a:lnTo>
                  <a:pt x="173" y="870"/>
                </a:lnTo>
                <a:lnTo>
                  <a:pt x="152" y="870"/>
                </a:lnTo>
                <a:lnTo>
                  <a:pt x="130" y="872"/>
                </a:lnTo>
                <a:lnTo>
                  <a:pt x="112" y="876"/>
                </a:lnTo>
                <a:lnTo>
                  <a:pt x="97" y="882"/>
                </a:lnTo>
                <a:lnTo>
                  <a:pt x="81" y="892"/>
                </a:lnTo>
                <a:lnTo>
                  <a:pt x="67" y="902"/>
                </a:lnTo>
                <a:lnTo>
                  <a:pt x="53" y="912"/>
                </a:lnTo>
                <a:lnTo>
                  <a:pt x="43" y="915"/>
                </a:lnTo>
                <a:lnTo>
                  <a:pt x="34" y="915"/>
                </a:lnTo>
                <a:lnTo>
                  <a:pt x="28" y="912"/>
                </a:lnTo>
                <a:lnTo>
                  <a:pt x="22" y="908"/>
                </a:lnTo>
                <a:lnTo>
                  <a:pt x="18" y="906"/>
                </a:lnTo>
                <a:lnTo>
                  <a:pt x="14" y="902"/>
                </a:lnTo>
                <a:lnTo>
                  <a:pt x="10" y="896"/>
                </a:lnTo>
                <a:lnTo>
                  <a:pt x="10" y="892"/>
                </a:lnTo>
                <a:lnTo>
                  <a:pt x="10" y="884"/>
                </a:lnTo>
                <a:lnTo>
                  <a:pt x="16" y="876"/>
                </a:lnTo>
                <a:lnTo>
                  <a:pt x="24" y="868"/>
                </a:lnTo>
                <a:lnTo>
                  <a:pt x="32" y="862"/>
                </a:lnTo>
                <a:lnTo>
                  <a:pt x="37" y="854"/>
                </a:lnTo>
                <a:lnTo>
                  <a:pt x="37" y="843"/>
                </a:lnTo>
                <a:lnTo>
                  <a:pt x="34" y="835"/>
                </a:lnTo>
                <a:lnTo>
                  <a:pt x="24" y="829"/>
                </a:lnTo>
                <a:lnTo>
                  <a:pt x="14" y="823"/>
                </a:lnTo>
                <a:lnTo>
                  <a:pt x="6" y="817"/>
                </a:lnTo>
                <a:lnTo>
                  <a:pt x="0" y="811"/>
                </a:lnTo>
                <a:lnTo>
                  <a:pt x="2" y="799"/>
                </a:lnTo>
                <a:lnTo>
                  <a:pt x="12" y="776"/>
                </a:lnTo>
                <a:lnTo>
                  <a:pt x="22" y="758"/>
                </a:lnTo>
                <a:lnTo>
                  <a:pt x="34" y="744"/>
                </a:lnTo>
                <a:lnTo>
                  <a:pt x="41" y="734"/>
                </a:lnTo>
                <a:lnTo>
                  <a:pt x="47" y="719"/>
                </a:lnTo>
                <a:lnTo>
                  <a:pt x="55" y="701"/>
                </a:lnTo>
                <a:lnTo>
                  <a:pt x="61" y="685"/>
                </a:lnTo>
                <a:lnTo>
                  <a:pt x="67" y="675"/>
                </a:lnTo>
                <a:lnTo>
                  <a:pt x="75" y="669"/>
                </a:lnTo>
                <a:lnTo>
                  <a:pt x="89" y="665"/>
                </a:lnTo>
                <a:lnTo>
                  <a:pt x="102" y="660"/>
                </a:lnTo>
                <a:lnTo>
                  <a:pt x="114" y="646"/>
                </a:lnTo>
                <a:lnTo>
                  <a:pt x="122" y="632"/>
                </a:lnTo>
                <a:lnTo>
                  <a:pt x="126" y="620"/>
                </a:lnTo>
                <a:lnTo>
                  <a:pt x="130" y="614"/>
                </a:lnTo>
                <a:lnTo>
                  <a:pt x="142" y="604"/>
                </a:lnTo>
                <a:lnTo>
                  <a:pt x="152" y="599"/>
                </a:lnTo>
                <a:lnTo>
                  <a:pt x="161" y="595"/>
                </a:lnTo>
                <a:lnTo>
                  <a:pt x="167" y="591"/>
                </a:lnTo>
                <a:lnTo>
                  <a:pt x="175" y="581"/>
                </a:lnTo>
                <a:lnTo>
                  <a:pt x="187" y="553"/>
                </a:lnTo>
                <a:lnTo>
                  <a:pt x="197" y="522"/>
                </a:lnTo>
                <a:lnTo>
                  <a:pt x="205" y="488"/>
                </a:lnTo>
                <a:lnTo>
                  <a:pt x="213" y="445"/>
                </a:lnTo>
                <a:lnTo>
                  <a:pt x="215" y="404"/>
                </a:lnTo>
                <a:lnTo>
                  <a:pt x="213" y="384"/>
                </a:lnTo>
                <a:lnTo>
                  <a:pt x="213" y="358"/>
                </a:lnTo>
                <a:lnTo>
                  <a:pt x="213" y="333"/>
                </a:lnTo>
                <a:lnTo>
                  <a:pt x="211" y="309"/>
                </a:lnTo>
                <a:lnTo>
                  <a:pt x="209" y="295"/>
                </a:lnTo>
                <a:lnTo>
                  <a:pt x="201" y="288"/>
                </a:lnTo>
                <a:lnTo>
                  <a:pt x="189" y="286"/>
                </a:lnTo>
                <a:lnTo>
                  <a:pt x="173" y="284"/>
                </a:lnTo>
                <a:lnTo>
                  <a:pt x="159" y="280"/>
                </a:lnTo>
                <a:lnTo>
                  <a:pt x="146" y="274"/>
                </a:lnTo>
                <a:lnTo>
                  <a:pt x="134" y="260"/>
                </a:lnTo>
                <a:lnTo>
                  <a:pt x="126" y="242"/>
                </a:lnTo>
                <a:lnTo>
                  <a:pt x="122" y="225"/>
                </a:lnTo>
                <a:lnTo>
                  <a:pt x="124" y="181"/>
                </a:lnTo>
                <a:lnTo>
                  <a:pt x="144" y="162"/>
                </a:lnTo>
                <a:lnTo>
                  <a:pt x="169" y="183"/>
                </a:lnTo>
                <a:lnTo>
                  <a:pt x="203" y="168"/>
                </a:lnTo>
                <a:lnTo>
                  <a:pt x="199" y="114"/>
                </a:lnTo>
                <a:lnTo>
                  <a:pt x="228" y="20"/>
                </a:lnTo>
                <a:lnTo>
                  <a:pt x="266" y="0"/>
                </a:lnTo>
                <a:lnTo>
                  <a:pt x="278" y="116"/>
                </a:lnTo>
                <a:lnTo>
                  <a:pt x="311" y="177"/>
                </a:lnTo>
                <a:lnTo>
                  <a:pt x="354" y="170"/>
                </a:lnTo>
                <a:lnTo>
                  <a:pt x="400" y="118"/>
                </a:lnTo>
                <a:lnTo>
                  <a:pt x="429" y="156"/>
                </a:lnTo>
                <a:lnTo>
                  <a:pt x="411" y="191"/>
                </a:lnTo>
                <a:lnTo>
                  <a:pt x="447" y="242"/>
                </a:lnTo>
                <a:lnTo>
                  <a:pt x="496" y="244"/>
                </a:lnTo>
                <a:lnTo>
                  <a:pt x="551" y="329"/>
                </a:lnTo>
                <a:lnTo>
                  <a:pt x="614" y="439"/>
                </a:lnTo>
                <a:lnTo>
                  <a:pt x="646" y="516"/>
                </a:lnTo>
                <a:lnTo>
                  <a:pt x="681" y="551"/>
                </a:lnTo>
                <a:lnTo>
                  <a:pt x="721" y="543"/>
                </a:lnTo>
                <a:lnTo>
                  <a:pt x="793" y="494"/>
                </a:lnTo>
                <a:lnTo>
                  <a:pt x="803" y="518"/>
                </a:lnTo>
                <a:lnTo>
                  <a:pt x="852" y="492"/>
                </a:lnTo>
                <a:lnTo>
                  <a:pt x="856" y="435"/>
                </a:lnTo>
                <a:lnTo>
                  <a:pt x="831" y="402"/>
                </a:lnTo>
                <a:lnTo>
                  <a:pt x="831" y="335"/>
                </a:lnTo>
                <a:lnTo>
                  <a:pt x="868" y="315"/>
                </a:lnTo>
                <a:lnTo>
                  <a:pt x="925" y="244"/>
                </a:lnTo>
                <a:lnTo>
                  <a:pt x="917" y="199"/>
                </a:lnTo>
                <a:lnTo>
                  <a:pt x="941" y="171"/>
                </a:lnTo>
                <a:lnTo>
                  <a:pt x="976" y="171"/>
                </a:lnTo>
                <a:lnTo>
                  <a:pt x="980" y="148"/>
                </a:lnTo>
                <a:lnTo>
                  <a:pt x="967" y="120"/>
                </a:lnTo>
                <a:lnTo>
                  <a:pt x="994" y="103"/>
                </a:lnTo>
                <a:lnTo>
                  <a:pt x="1043" y="108"/>
                </a:lnTo>
                <a:lnTo>
                  <a:pt x="1043" y="162"/>
                </a:lnTo>
                <a:lnTo>
                  <a:pt x="1065" y="232"/>
                </a:lnTo>
                <a:lnTo>
                  <a:pt x="1128" y="227"/>
                </a:lnTo>
                <a:lnTo>
                  <a:pt x="1154" y="189"/>
                </a:lnTo>
                <a:lnTo>
                  <a:pt x="1187" y="211"/>
                </a:lnTo>
                <a:lnTo>
                  <a:pt x="1193" y="252"/>
                </a:lnTo>
                <a:lnTo>
                  <a:pt x="1177" y="315"/>
                </a:lnTo>
                <a:lnTo>
                  <a:pt x="1126" y="329"/>
                </a:lnTo>
                <a:lnTo>
                  <a:pt x="1061" y="327"/>
                </a:lnTo>
                <a:lnTo>
                  <a:pt x="1047" y="311"/>
                </a:lnTo>
                <a:lnTo>
                  <a:pt x="1024" y="337"/>
                </a:lnTo>
                <a:lnTo>
                  <a:pt x="994" y="315"/>
                </a:lnTo>
                <a:lnTo>
                  <a:pt x="939" y="376"/>
                </a:lnTo>
                <a:lnTo>
                  <a:pt x="961" y="404"/>
                </a:lnTo>
                <a:lnTo>
                  <a:pt x="965" y="459"/>
                </a:lnTo>
                <a:lnTo>
                  <a:pt x="1006" y="471"/>
                </a:lnTo>
                <a:lnTo>
                  <a:pt x="1051" y="449"/>
                </a:lnTo>
                <a:lnTo>
                  <a:pt x="1069" y="445"/>
                </a:lnTo>
                <a:lnTo>
                  <a:pt x="1104" y="490"/>
                </a:lnTo>
                <a:lnTo>
                  <a:pt x="1075" y="561"/>
                </a:lnTo>
                <a:lnTo>
                  <a:pt x="1053" y="614"/>
                </a:lnTo>
                <a:lnTo>
                  <a:pt x="1075" y="658"/>
                </a:lnTo>
                <a:lnTo>
                  <a:pt x="1116" y="677"/>
                </a:lnTo>
                <a:lnTo>
                  <a:pt x="1118" y="732"/>
                </a:lnTo>
                <a:lnTo>
                  <a:pt x="1081" y="782"/>
                </a:lnTo>
                <a:lnTo>
                  <a:pt x="1112" y="837"/>
                </a:lnTo>
                <a:lnTo>
                  <a:pt x="1138" y="819"/>
                </a:lnTo>
                <a:lnTo>
                  <a:pt x="1187" y="823"/>
                </a:lnTo>
                <a:lnTo>
                  <a:pt x="1197" y="864"/>
                </a:lnTo>
                <a:lnTo>
                  <a:pt x="1228" y="884"/>
                </a:lnTo>
                <a:lnTo>
                  <a:pt x="1262" y="864"/>
                </a:lnTo>
                <a:lnTo>
                  <a:pt x="1293" y="888"/>
                </a:lnTo>
                <a:lnTo>
                  <a:pt x="1329" y="872"/>
                </a:lnTo>
                <a:lnTo>
                  <a:pt x="1352" y="900"/>
                </a:lnTo>
                <a:lnTo>
                  <a:pt x="1343" y="973"/>
                </a:lnTo>
                <a:lnTo>
                  <a:pt x="1291" y="986"/>
                </a:lnTo>
                <a:lnTo>
                  <a:pt x="1262" y="1026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53" name="Freeform 73"/>
          <p:cNvSpPr>
            <a:spLocks/>
          </p:cNvSpPr>
          <p:nvPr/>
        </p:nvSpPr>
        <p:spPr bwMode="gray">
          <a:xfrm>
            <a:off x="3784944" y="4982902"/>
            <a:ext cx="946547" cy="685800"/>
          </a:xfrm>
          <a:custGeom>
            <a:avLst/>
            <a:gdLst>
              <a:gd name="T0" fmla="*/ 209 w 1191"/>
              <a:gd name="T1" fmla="*/ 213 h 864"/>
              <a:gd name="T2" fmla="*/ 202 w 1191"/>
              <a:gd name="T3" fmla="*/ 215 h 864"/>
              <a:gd name="T4" fmla="*/ 195 w 1191"/>
              <a:gd name="T5" fmla="*/ 214 h 864"/>
              <a:gd name="T6" fmla="*/ 186 w 1191"/>
              <a:gd name="T7" fmla="*/ 210 h 864"/>
              <a:gd name="T8" fmla="*/ 180 w 1191"/>
              <a:gd name="T9" fmla="*/ 210 h 864"/>
              <a:gd name="T10" fmla="*/ 174 w 1191"/>
              <a:gd name="T11" fmla="*/ 203 h 864"/>
              <a:gd name="T12" fmla="*/ 169 w 1191"/>
              <a:gd name="T13" fmla="*/ 200 h 864"/>
              <a:gd name="T14" fmla="*/ 163 w 1191"/>
              <a:gd name="T15" fmla="*/ 210 h 864"/>
              <a:gd name="T16" fmla="*/ 155 w 1191"/>
              <a:gd name="T17" fmla="*/ 214 h 864"/>
              <a:gd name="T18" fmla="*/ 146 w 1191"/>
              <a:gd name="T19" fmla="*/ 216 h 864"/>
              <a:gd name="T20" fmla="*/ 140 w 1191"/>
              <a:gd name="T21" fmla="*/ 211 h 864"/>
              <a:gd name="T22" fmla="*/ 133 w 1191"/>
              <a:gd name="T23" fmla="*/ 213 h 864"/>
              <a:gd name="T24" fmla="*/ 123 w 1191"/>
              <a:gd name="T25" fmla="*/ 213 h 864"/>
              <a:gd name="T26" fmla="*/ 112 w 1191"/>
              <a:gd name="T27" fmla="*/ 206 h 864"/>
              <a:gd name="T28" fmla="*/ 101 w 1191"/>
              <a:gd name="T29" fmla="*/ 198 h 864"/>
              <a:gd name="T30" fmla="*/ 93 w 1191"/>
              <a:gd name="T31" fmla="*/ 189 h 864"/>
              <a:gd name="T32" fmla="*/ 88 w 1191"/>
              <a:gd name="T33" fmla="*/ 176 h 864"/>
              <a:gd name="T34" fmla="*/ 91 w 1191"/>
              <a:gd name="T35" fmla="*/ 171 h 864"/>
              <a:gd name="T36" fmla="*/ 94 w 1191"/>
              <a:gd name="T37" fmla="*/ 170 h 864"/>
              <a:gd name="T38" fmla="*/ 96 w 1191"/>
              <a:gd name="T39" fmla="*/ 167 h 864"/>
              <a:gd name="T40" fmla="*/ 87 w 1191"/>
              <a:gd name="T41" fmla="*/ 160 h 864"/>
              <a:gd name="T42" fmla="*/ 79 w 1191"/>
              <a:gd name="T43" fmla="*/ 161 h 864"/>
              <a:gd name="T44" fmla="*/ 74 w 1191"/>
              <a:gd name="T45" fmla="*/ 163 h 864"/>
              <a:gd name="T46" fmla="*/ 66 w 1191"/>
              <a:gd name="T47" fmla="*/ 158 h 864"/>
              <a:gd name="T48" fmla="*/ 60 w 1191"/>
              <a:gd name="T49" fmla="*/ 161 h 864"/>
              <a:gd name="T50" fmla="*/ 52 w 1191"/>
              <a:gd name="T51" fmla="*/ 156 h 864"/>
              <a:gd name="T52" fmla="*/ 46 w 1191"/>
              <a:gd name="T53" fmla="*/ 152 h 864"/>
              <a:gd name="T54" fmla="*/ 66 w 1191"/>
              <a:gd name="T55" fmla="*/ 135 h 864"/>
              <a:gd name="T56" fmla="*/ 53 w 1191"/>
              <a:gd name="T57" fmla="*/ 114 h 864"/>
              <a:gd name="T58" fmla="*/ 29 w 1191"/>
              <a:gd name="T59" fmla="*/ 108 h 864"/>
              <a:gd name="T60" fmla="*/ 8 w 1191"/>
              <a:gd name="T61" fmla="*/ 101 h 864"/>
              <a:gd name="T62" fmla="*/ 26 w 1191"/>
              <a:gd name="T63" fmla="*/ 74 h 864"/>
              <a:gd name="T64" fmla="*/ 63 w 1191"/>
              <a:gd name="T65" fmla="*/ 84 h 864"/>
              <a:gd name="T66" fmla="*/ 77 w 1191"/>
              <a:gd name="T67" fmla="*/ 70 h 864"/>
              <a:gd name="T68" fmla="*/ 100 w 1191"/>
              <a:gd name="T69" fmla="*/ 52 h 864"/>
              <a:gd name="T70" fmla="*/ 124 w 1191"/>
              <a:gd name="T71" fmla="*/ 56 h 864"/>
              <a:gd name="T72" fmla="*/ 144 w 1191"/>
              <a:gd name="T73" fmla="*/ 48 h 864"/>
              <a:gd name="T74" fmla="*/ 165 w 1191"/>
              <a:gd name="T75" fmla="*/ 40 h 864"/>
              <a:gd name="T76" fmla="*/ 182 w 1191"/>
              <a:gd name="T77" fmla="*/ 27 h 864"/>
              <a:gd name="T78" fmla="*/ 200 w 1191"/>
              <a:gd name="T79" fmla="*/ 19 h 864"/>
              <a:gd name="T80" fmla="*/ 217 w 1191"/>
              <a:gd name="T81" fmla="*/ 9 h 864"/>
              <a:gd name="T82" fmla="*/ 244 w 1191"/>
              <a:gd name="T83" fmla="*/ 5 h 864"/>
              <a:gd name="T84" fmla="*/ 260 w 1191"/>
              <a:gd name="T85" fmla="*/ 18 h 864"/>
              <a:gd name="T86" fmla="*/ 252 w 1191"/>
              <a:gd name="T87" fmla="*/ 54 h 864"/>
              <a:gd name="T88" fmla="*/ 274 w 1191"/>
              <a:gd name="T89" fmla="*/ 71 h 864"/>
              <a:gd name="T90" fmla="*/ 298 w 1191"/>
              <a:gd name="T91" fmla="*/ 81 h 864"/>
              <a:gd name="T92" fmla="*/ 282 w 1191"/>
              <a:gd name="T93" fmla="*/ 108 h 864"/>
              <a:gd name="T94" fmla="*/ 260 w 1191"/>
              <a:gd name="T95" fmla="*/ 161 h 864"/>
              <a:gd name="T96" fmla="*/ 248 w 1191"/>
              <a:gd name="T97" fmla="*/ 182 h 864"/>
              <a:gd name="T98" fmla="*/ 225 w 1191"/>
              <a:gd name="T99" fmla="*/ 197 h 86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191"/>
              <a:gd name="T151" fmla="*/ 0 h 864"/>
              <a:gd name="T152" fmla="*/ 1191 w 1191"/>
              <a:gd name="T153" fmla="*/ 864 h 86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191" h="864">
                <a:moveTo>
                  <a:pt x="866" y="835"/>
                </a:moveTo>
                <a:lnTo>
                  <a:pt x="834" y="815"/>
                </a:lnTo>
                <a:lnTo>
                  <a:pt x="836" y="852"/>
                </a:lnTo>
                <a:lnTo>
                  <a:pt x="832" y="852"/>
                </a:lnTo>
                <a:lnTo>
                  <a:pt x="821" y="856"/>
                </a:lnTo>
                <a:lnTo>
                  <a:pt x="807" y="860"/>
                </a:lnTo>
                <a:lnTo>
                  <a:pt x="793" y="864"/>
                </a:lnTo>
                <a:lnTo>
                  <a:pt x="783" y="862"/>
                </a:lnTo>
                <a:lnTo>
                  <a:pt x="777" y="856"/>
                </a:lnTo>
                <a:lnTo>
                  <a:pt x="767" y="849"/>
                </a:lnTo>
                <a:lnTo>
                  <a:pt x="758" y="841"/>
                </a:lnTo>
                <a:lnTo>
                  <a:pt x="744" y="837"/>
                </a:lnTo>
                <a:lnTo>
                  <a:pt x="734" y="837"/>
                </a:lnTo>
                <a:lnTo>
                  <a:pt x="726" y="837"/>
                </a:lnTo>
                <a:lnTo>
                  <a:pt x="718" y="837"/>
                </a:lnTo>
                <a:lnTo>
                  <a:pt x="708" y="831"/>
                </a:lnTo>
                <a:lnTo>
                  <a:pt x="701" y="821"/>
                </a:lnTo>
                <a:lnTo>
                  <a:pt x="693" y="811"/>
                </a:lnTo>
                <a:lnTo>
                  <a:pt x="687" y="801"/>
                </a:lnTo>
                <a:lnTo>
                  <a:pt x="681" y="797"/>
                </a:lnTo>
                <a:lnTo>
                  <a:pt x="673" y="799"/>
                </a:lnTo>
                <a:lnTo>
                  <a:pt x="665" y="811"/>
                </a:lnTo>
                <a:lnTo>
                  <a:pt x="657" y="825"/>
                </a:lnTo>
                <a:lnTo>
                  <a:pt x="651" y="839"/>
                </a:lnTo>
                <a:lnTo>
                  <a:pt x="641" y="847"/>
                </a:lnTo>
                <a:lnTo>
                  <a:pt x="632" y="850"/>
                </a:lnTo>
                <a:lnTo>
                  <a:pt x="620" y="856"/>
                </a:lnTo>
                <a:lnTo>
                  <a:pt x="606" y="860"/>
                </a:lnTo>
                <a:lnTo>
                  <a:pt x="592" y="862"/>
                </a:lnTo>
                <a:lnTo>
                  <a:pt x="582" y="862"/>
                </a:lnTo>
                <a:lnTo>
                  <a:pt x="575" y="854"/>
                </a:lnTo>
                <a:lnTo>
                  <a:pt x="569" y="849"/>
                </a:lnTo>
                <a:lnTo>
                  <a:pt x="559" y="843"/>
                </a:lnTo>
                <a:lnTo>
                  <a:pt x="549" y="843"/>
                </a:lnTo>
                <a:lnTo>
                  <a:pt x="539" y="845"/>
                </a:lnTo>
                <a:lnTo>
                  <a:pt x="529" y="850"/>
                </a:lnTo>
                <a:lnTo>
                  <a:pt x="519" y="854"/>
                </a:lnTo>
                <a:lnTo>
                  <a:pt x="508" y="854"/>
                </a:lnTo>
                <a:lnTo>
                  <a:pt x="492" y="849"/>
                </a:lnTo>
                <a:lnTo>
                  <a:pt x="474" y="837"/>
                </a:lnTo>
                <a:lnTo>
                  <a:pt x="458" y="829"/>
                </a:lnTo>
                <a:lnTo>
                  <a:pt x="445" y="821"/>
                </a:lnTo>
                <a:lnTo>
                  <a:pt x="431" y="811"/>
                </a:lnTo>
                <a:lnTo>
                  <a:pt x="417" y="799"/>
                </a:lnTo>
                <a:lnTo>
                  <a:pt x="403" y="791"/>
                </a:lnTo>
                <a:lnTo>
                  <a:pt x="389" y="784"/>
                </a:lnTo>
                <a:lnTo>
                  <a:pt x="382" y="776"/>
                </a:lnTo>
                <a:lnTo>
                  <a:pt x="370" y="754"/>
                </a:lnTo>
                <a:lnTo>
                  <a:pt x="358" y="732"/>
                </a:lnTo>
                <a:lnTo>
                  <a:pt x="352" y="717"/>
                </a:lnTo>
                <a:lnTo>
                  <a:pt x="350" y="703"/>
                </a:lnTo>
                <a:lnTo>
                  <a:pt x="354" y="691"/>
                </a:lnTo>
                <a:lnTo>
                  <a:pt x="358" y="685"/>
                </a:lnTo>
                <a:lnTo>
                  <a:pt x="364" y="683"/>
                </a:lnTo>
                <a:lnTo>
                  <a:pt x="368" y="681"/>
                </a:lnTo>
                <a:lnTo>
                  <a:pt x="372" y="679"/>
                </a:lnTo>
                <a:lnTo>
                  <a:pt x="376" y="677"/>
                </a:lnTo>
                <a:lnTo>
                  <a:pt x="380" y="673"/>
                </a:lnTo>
                <a:lnTo>
                  <a:pt x="382" y="671"/>
                </a:lnTo>
                <a:lnTo>
                  <a:pt x="382" y="665"/>
                </a:lnTo>
                <a:lnTo>
                  <a:pt x="376" y="654"/>
                </a:lnTo>
                <a:lnTo>
                  <a:pt x="364" y="646"/>
                </a:lnTo>
                <a:lnTo>
                  <a:pt x="348" y="638"/>
                </a:lnTo>
                <a:lnTo>
                  <a:pt x="332" y="636"/>
                </a:lnTo>
                <a:lnTo>
                  <a:pt x="323" y="638"/>
                </a:lnTo>
                <a:lnTo>
                  <a:pt x="315" y="644"/>
                </a:lnTo>
                <a:lnTo>
                  <a:pt x="307" y="650"/>
                </a:lnTo>
                <a:lnTo>
                  <a:pt x="301" y="652"/>
                </a:lnTo>
                <a:lnTo>
                  <a:pt x="295" y="650"/>
                </a:lnTo>
                <a:lnTo>
                  <a:pt x="283" y="636"/>
                </a:lnTo>
                <a:lnTo>
                  <a:pt x="273" y="630"/>
                </a:lnTo>
                <a:lnTo>
                  <a:pt x="262" y="630"/>
                </a:lnTo>
                <a:lnTo>
                  <a:pt x="254" y="636"/>
                </a:lnTo>
                <a:lnTo>
                  <a:pt x="246" y="642"/>
                </a:lnTo>
                <a:lnTo>
                  <a:pt x="238" y="644"/>
                </a:lnTo>
                <a:lnTo>
                  <a:pt x="230" y="640"/>
                </a:lnTo>
                <a:lnTo>
                  <a:pt x="220" y="632"/>
                </a:lnTo>
                <a:lnTo>
                  <a:pt x="208" y="624"/>
                </a:lnTo>
                <a:lnTo>
                  <a:pt x="195" y="614"/>
                </a:lnTo>
                <a:lnTo>
                  <a:pt x="185" y="608"/>
                </a:lnTo>
                <a:lnTo>
                  <a:pt x="181" y="606"/>
                </a:lnTo>
                <a:lnTo>
                  <a:pt x="181" y="593"/>
                </a:lnTo>
                <a:lnTo>
                  <a:pt x="210" y="553"/>
                </a:lnTo>
                <a:lnTo>
                  <a:pt x="262" y="540"/>
                </a:lnTo>
                <a:lnTo>
                  <a:pt x="271" y="467"/>
                </a:lnTo>
                <a:lnTo>
                  <a:pt x="248" y="439"/>
                </a:lnTo>
                <a:lnTo>
                  <a:pt x="212" y="455"/>
                </a:lnTo>
                <a:lnTo>
                  <a:pt x="179" y="435"/>
                </a:lnTo>
                <a:lnTo>
                  <a:pt x="147" y="451"/>
                </a:lnTo>
                <a:lnTo>
                  <a:pt x="116" y="431"/>
                </a:lnTo>
                <a:lnTo>
                  <a:pt x="106" y="390"/>
                </a:lnTo>
                <a:lnTo>
                  <a:pt x="57" y="386"/>
                </a:lnTo>
                <a:lnTo>
                  <a:pt x="31" y="404"/>
                </a:lnTo>
                <a:lnTo>
                  <a:pt x="0" y="349"/>
                </a:lnTo>
                <a:lnTo>
                  <a:pt x="51" y="347"/>
                </a:lnTo>
                <a:lnTo>
                  <a:pt x="104" y="295"/>
                </a:lnTo>
                <a:lnTo>
                  <a:pt x="139" y="292"/>
                </a:lnTo>
                <a:lnTo>
                  <a:pt x="195" y="327"/>
                </a:lnTo>
                <a:lnTo>
                  <a:pt x="250" y="335"/>
                </a:lnTo>
                <a:lnTo>
                  <a:pt x="275" y="309"/>
                </a:lnTo>
                <a:lnTo>
                  <a:pt x="279" y="288"/>
                </a:lnTo>
                <a:lnTo>
                  <a:pt x="307" y="278"/>
                </a:lnTo>
                <a:lnTo>
                  <a:pt x="338" y="248"/>
                </a:lnTo>
                <a:lnTo>
                  <a:pt x="386" y="238"/>
                </a:lnTo>
                <a:lnTo>
                  <a:pt x="397" y="207"/>
                </a:lnTo>
                <a:lnTo>
                  <a:pt x="437" y="181"/>
                </a:lnTo>
                <a:lnTo>
                  <a:pt x="458" y="223"/>
                </a:lnTo>
                <a:lnTo>
                  <a:pt x="496" y="225"/>
                </a:lnTo>
                <a:lnTo>
                  <a:pt x="521" y="248"/>
                </a:lnTo>
                <a:lnTo>
                  <a:pt x="567" y="227"/>
                </a:lnTo>
                <a:lnTo>
                  <a:pt x="575" y="189"/>
                </a:lnTo>
                <a:lnTo>
                  <a:pt x="604" y="173"/>
                </a:lnTo>
                <a:lnTo>
                  <a:pt x="641" y="193"/>
                </a:lnTo>
                <a:lnTo>
                  <a:pt x="659" y="160"/>
                </a:lnTo>
                <a:lnTo>
                  <a:pt x="695" y="160"/>
                </a:lnTo>
                <a:lnTo>
                  <a:pt x="693" y="120"/>
                </a:lnTo>
                <a:lnTo>
                  <a:pt x="728" y="108"/>
                </a:lnTo>
                <a:lnTo>
                  <a:pt x="740" y="122"/>
                </a:lnTo>
                <a:lnTo>
                  <a:pt x="765" y="71"/>
                </a:lnTo>
                <a:lnTo>
                  <a:pt x="797" y="73"/>
                </a:lnTo>
                <a:lnTo>
                  <a:pt x="825" y="77"/>
                </a:lnTo>
                <a:lnTo>
                  <a:pt x="840" y="30"/>
                </a:lnTo>
                <a:lnTo>
                  <a:pt x="868" y="36"/>
                </a:lnTo>
                <a:lnTo>
                  <a:pt x="891" y="63"/>
                </a:lnTo>
                <a:lnTo>
                  <a:pt x="933" y="6"/>
                </a:lnTo>
                <a:lnTo>
                  <a:pt x="974" y="18"/>
                </a:lnTo>
                <a:lnTo>
                  <a:pt x="1006" y="0"/>
                </a:lnTo>
                <a:lnTo>
                  <a:pt x="1039" y="10"/>
                </a:lnTo>
                <a:lnTo>
                  <a:pt x="1039" y="69"/>
                </a:lnTo>
                <a:lnTo>
                  <a:pt x="1065" y="89"/>
                </a:lnTo>
                <a:lnTo>
                  <a:pt x="1059" y="154"/>
                </a:lnTo>
                <a:lnTo>
                  <a:pt x="1006" y="215"/>
                </a:lnTo>
                <a:lnTo>
                  <a:pt x="1080" y="209"/>
                </a:lnTo>
                <a:lnTo>
                  <a:pt x="1096" y="234"/>
                </a:lnTo>
                <a:lnTo>
                  <a:pt x="1096" y="284"/>
                </a:lnTo>
                <a:lnTo>
                  <a:pt x="1134" y="258"/>
                </a:lnTo>
                <a:lnTo>
                  <a:pt x="1169" y="258"/>
                </a:lnTo>
                <a:lnTo>
                  <a:pt x="1191" y="321"/>
                </a:lnTo>
                <a:lnTo>
                  <a:pt x="1163" y="351"/>
                </a:lnTo>
                <a:lnTo>
                  <a:pt x="1167" y="408"/>
                </a:lnTo>
                <a:lnTo>
                  <a:pt x="1128" y="431"/>
                </a:lnTo>
                <a:lnTo>
                  <a:pt x="1104" y="504"/>
                </a:lnTo>
                <a:lnTo>
                  <a:pt x="1110" y="579"/>
                </a:lnTo>
                <a:lnTo>
                  <a:pt x="1039" y="642"/>
                </a:lnTo>
                <a:lnTo>
                  <a:pt x="1013" y="654"/>
                </a:lnTo>
                <a:lnTo>
                  <a:pt x="1013" y="713"/>
                </a:lnTo>
                <a:lnTo>
                  <a:pt x="990" y="728"/>
                </a:lnTo>
                <a:lnTo>
                  <a:pt x="943" y="738"/>
                </a:lnTo>
                <a:lnTo>
                  <a:pt x="937" y="776"/>
                </a:lnTo>
                <a:lnTo>
                  <a:pt x="899" y="788"/>
                </a:lnTo>
                <a:lnTo>
                  <a:pt x="866" y="835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54" name="Freeform 74"/>
          <p:cNvSpPr>
            <a:spLocks/>
          </p:cNvSpPr>
          <p:nvPr/>
        </p:nvSpPr>
        <p:spPr bwMode="gray">
          <a:xfrm>
            <a:off x="3784944" y="4982902"/>
            <a:ext cx="946547" cy="685800"/>
          </a:xfrm>
          <a:custGeom>
            <a:avLst/>
            <a:gdLst>
              <a:gd name="T0" fmla="*/ 209 w 1191"/>
              <a:gd name="T1" fmla="*/ 213 h 864"/>
              <a:gd name="T2" fmla="*/ 202 w 1191"/>
              <a:gd name="T3" fmla="*/ 215 h 864"/>
              <a:gd name="T4" fmla="*/ 195 w 1191"/>
              <a:gd name="T5" fmla="*/ 214 h 864"/>
              <a:gd name="T6" fmla="*/ 186 w 1191"/>
              <a:gd name="T7" fmla="*/ 210 h 864"/>
              <a:gd name="T8" fmla="*/ 180 w 1191"/>
              <a:gd name="T9" fmla="*/ 210 h 864"/>
              <a:gd name="T10" fmla="*/ 174 w 1191"/>
              <a:gd name="T11" fmla="*/ 203 h 864"/>
              <a:gd name="T12" fmla="*/ 169 w 1191"/>
              <a:gd name="T13" fmla="*/ 200 h 864"/>
              <a:gd name="T14" fmla="*/ 163 w 1191"/>
              <a:gd name="T15" fmla="*/ 210 h 864"/>
              <a:gd name="T16" fmla="*/ 155 w 1191"/>
              <a:gd name="T17" fmla="*/ 214 h 864"/>
              <a:gd name="T18" fmla="*/ 146 w 1191"/>
              <a:gd name="T19" fmla="*/ 216 h 864"/>
              <a:gd name="T20" fmla="*/ 140 w 1191"/>
              <a:gd name="T21" fmla="*/ 211 h 864"/>
              <a:gd name="T22" fmla="*/ 133 w 1191"/>
              <a:gd name="T23" fmla="*/ 213 h 864"/>
              <a:gd name="T24" fmla="*/ 123 w 1191"/>
              <a:gd name="T25" fmla="*/ 213 h 864"/>
              <a:gd name="T26" fmla="*/ 112 w 1191"/>
              <a:gd name="T27" fmla="*/ 206 h 864"/>
              <a:gd name="T28" fmla="*/ 101 w 1191"/>
              <a:gd name="T29" fmla="*/ 198 h 864"/>
              <a:gd name="T30" fmla="*/ 93 w 1191"/>
              <a:gd name="T31" fmla="*/ 189 h 864"/>
              <a:gd name="T32" fmla="*/ 88 w 1191"/>
              <a:gd name="T33" fmla="*/ 176 h 864"/>
              <a:gd name="T34" fmla="*/ 91 w 1191"/>
              <a:gd name="T35" fmla="*/ 171 h 864"/>
              <a:gd name="T36" fmla="*/ 94 w 1191"/>
              <a:gd name="T37" fmla="*/ 170 h 864"/>
              <a:gd name="T38" fmla="*/ 96 w 1191"/>
              <a:gd name="T39" fmla="*/ 167 h 864"/>
              <a:gd name="T40" fmla="*/ 87 w 1191"/>
              <a:gd name="T41" fmla="*/ 160 h 864"/>
              <a:gd name="T42" fmla="*/ 79 w 1191"/>
              <a:gd name="T43" fmla="*/ 161 h 864"/>
              <a:gd name="T44" fmla="*/ 74 w 1191"/>
              <a:gd name="T45" fmla="*/ 163 h 864"/>
              <a:gd name="T46" fmla="*/ 66 w 1191"/>
              <a:gd name="T47" fmla="*/ 158 h 864"/>
              <a:gd name="T48" fmla="*/ 60 w 1191"/>
              <a:gd name="T49" fmla="*/ 161 h 864"/>
              <a:gd name="T50" fmla="*/ 52 w 1191"/>
              <a:gd name="T51" fmla="*/ 156 h 864"/>
              <a:gd name="T52" fmla="*/ 46 w 1191"/>
              <a:gd name="T53" fmla="*/ 152 h 864"/>
              <a:gd name="T54" fmla="*/ 66 w 1191"/>
              <a:gd name="T55" fmla="*/ 135 h 864"/>
              <a:gd name="T56" fmla="*/ 53 w 1191"/>
              <a:gd name="T57" fmla="*/ 114 h 864"/>
              <a:gd name="T58" fmla="*/ 29 w 1191"/>
              <a:gd name="T59" fmla="*/ 108 h 864"/>
              <a:gd name="T60" fmla="*/ 8 w 1191"/>
              <a:gd name="T61" fmla="*/ 101 h 864"/>
              <a:gd name="T62" fmla="*/ 26 w 1191"/>
              <a:gd name="T63" fmla="*/ 74 h 864"/>
              <a:gd name="T64" fmla="*/ 63 w 1191"/>
              <a:gd name="T65" fmla="*/ 84 h 864"/>
              <a:gd name="T66" fmla="*/ 77 w 1191"/>
              <a:gd name="T67" fmla="*/ 70 h 864"/>
              <a:gd name="T68" fmla="*/ 100 w 1191"/>
              <a:gd name="T69" fmla="*/ 52 h 864"/>
              <a:gd name="T70" fmla="*/ 124 w 1191"/>
              <a:gd name="T71" fmla="*/ 56 h 864"/>
              <a:gd name="T72" fmla="*/ 144 w 1191"/>
              <a:gd name="T73" fmla="*/ 48 h 864"/>
              <a:gd name="T74" fmla="*/ 165 w 1191"/>
              <a:gd name="T75" fmla="*/ 40 h 864"/>
              <a:gd name="T76" fmla="*/ 182 w 1191"/>
              <a:gd name="T77" fmla="*/ 27 h 864"/>
              <a:gd name="T78" fmla="*/ 200 w 1191"/>
              <a:gd name="T79" fmla="*/ 19 h 864"/>
              <a:gd name="T80" fmla="*/ 217 w 1191"/>
              <a:gd name="T81" fmla="*/ 9 h 864"/>
              <a:gd name="T82" fmla="*/ 244 w 1191"/>
              <a:gd name="T83" fmla="*/ 5 h 864"/>
              <a:gd name="T84" fmla="*/ 260 w 1191"/>
              <a:gd name="T85" fmla="*/ 18 h 864"/>
              <a:gd name="T86" fmla="*/ 252 w 1191"/>
              <a:gd name="T87" fmla="*/ 54 h 864"/>
              <a:gd name="T88" fmla="*/ 274 w 1191"/>
              <a:gd name="T89" fmla="*/ 71 h 864"/>
              <a:gd name="T90" fmla="*/ 298 w 1191"/>
              <a:gd name="T91" fmla="*/ 81 h 864"/>
              <a:gd name="T92" fmla="*/ 282 w 1191"/>
              <a:gd name="T93" fmla="*/ 108 h 864"/>
              <a:gd name="T94" fmla="*/ 260 w 1191"/>
              <a:gd name="T95" fmla="*/ 161 h 864"/>
              <a:gd name="T96" fmla="*/ 248 w 1191"/>
              <a:gd name="T97" fmla="*/ 182 h 864"/>
              <a:gd name="T98" fmla="*/ 225 w 1191"/>
              <a:gd name="T99" fmla="*/ 197 h 86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191"/>
              <a:gd name="T151" fmla="*/ 0 h 864"/>
              <a:gd name="T152" fmla="*/ 1191 w 1191"/>
              <a:gd name="T153" fmla="*/ 864 h 86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191" h="864">
                <a:moveTo>
                  <a:pt x="866" y="835"/>
                </a:moveTo>
                <a:lnTo>
                  <a:pt x="834" y="815"/>
                </a:lnTo>
                <a:lnTo>
                  <a:pt x="836" y="852"/>
                </a:lnTo>
                <a:lnTo>
                  <a:pt x="832" y="852"/>
                </a:lnTo>
                <a:lnTo>
                  <a:pt x="821" y="856"/>
                </a:lnTo>
                <a:lnTo>
                  <a:pt x="807" y="860"/>
                </a:lnTo>
                <a:lnTo>
                  <a:pt x="793" y="864"/>
                </a:lnTo>
                <a:lnTo>
                  <a:pt x="783" y="862"/>
                </a:lnTo>
                <a:lnTo>
                  <a:pt x="777" y="856"/>
                </a:lnTo>
                <a:lnTo>
                  <a:pt x="767" y="849"/>
                </a:lnTo>
                <a:lnTo>
                  <a:pt x="758" y="841"/>
                </a:lnTo>
                <a:lnTo>
                  <a:pt x="744" y="837"/>
                </a:lnTo>
                <a:lnTo>
                  <a:pt x="734" y="837"/>
                </a:lnTo>
                <a:lnTo>
                  <a:pt x="726" y="837"/>
                </a:lnTo>
                <a:lnTo>
                  <a:pt x="718" y="837"/>
                </a:lnTo>
                <a:lnTo>
                  <a:pt x="708" y="831"/>
                </a:lnTo>
                <a:lnTo>
                  <a:pt x="701" y="821"/>
                </a:lnTo>
                <a:lnTo>
                  <a:pt x="693" y="811"/>
                </a:lnTo>
                <a:lnTo>
                  <a:pt x="687" y="801"/>
                </a:lnTo>
                <a:lnTo>
                  <a:pt x="681" y="797"/>
                </a:lnTo>
                <a:lnTo>
                  <a:pt x="673" y="799"/>
                </a:lnTo>
                <a:lnTo>
                  <a:pt x="665" y="811"/>
                </a:lnTo>
                <a:lnTo>
                  <a:pt x="657" y="825"/>
                </a:lnTo>
                <a:lnTo>
                  <a:pt x="651" y="839"/>
                </a:lnTo>
                <a:lnTo>
                  <a:pt x="641" y="847"/>
                </a:lnTo>
                <a:lnTo>
                  <a:pt x="632" y="850"/>
                </a:lnTo>
                <a:lnTo>
                  <a:pt x="620" y="856"/>
                </a:lnTo>
                <a:lnTo>
                  <a:pt x="606" y="860"/>
                </a:lnTo>
                <a:lnTo>
                  <a:pt x="592" y="862"/>
                </a:lnTo>
                <a:lnTo>
                  <a:pt x="582" y="862"/>
                </a:lnTo>
                <a:lnTo>
                  <a:pt x="575" y="854"/>
                </a:lnTo>
                <a:lnTo>
                  <a:pt x="569" y="849"/>
                </a:lnTo>
                <a:lnTo>
                  <a:pt x="559" y="843"/>
                </a:lnTo>
                <a:lnTo>
                  <a:pt x="549" y="843"/>
                </a:lnTo>
                <a:lnTo>
                  <a:pt x="539" y="845"/>
                </a:lnTo>
                <a:lnTo>
                  <a:pt x="529" y="850"/>
                </a:lnTo>
                <a:lnTo>
                  <a:pt x="519" y="854"/>
                </a:lnTo>
                <a:lnTo>
                  <a:pt x="508" y="854"/>
                </a:lnTo>
                <a:lnTo>
                  <a:pt x="492" y="849"/>
                </a:lnTo>
                <a:lnTo>
                  <a:pt x="474" y="837"/>
                </a:lnTo>
                <a:lnTo>
                  <a:pt x="458" y="829"/>
                </a:lnTo>
                <a:lnTo>
                  <a:pt x="445" y="821"/>
                </a:lnTo>
                <a:lnTo>
                  <a:pt x="431" y="811"/>
                </a:lnTo>
                <a:lnTo>
                  <a:pt x="417" y="799"/>
                </a:lnTo>
                <a:lnTo>
                  <a:pt x="403" y="791"/>
                </a:lnTo>
                <a:lnTo>
                  <a:pt x="389" y="784"/>
                </a:lnTo>
                <a:lnTo>
                  <a:pt x="382" y="776"/>
                </a:lnTo>
                <a:lnTo>
                  <a:pt x="370" y="754"/>
                </a:lnTo>
                <a:lnTo>
                  <a:pt x="358" y="732"/>
                </a:lnTo>
                <a:lnTo>
                  <a:pt x="352" y="717"/>
                </a:lnTo>
                <a:lnTo>
                  <a:pt x="350" y="703"/>
                </a:lnTo>
                <a:lnTo>
                  <a:pt x="354" y="691"/>
                </a:lnTo>
                <a:lnTo>
                  <a:pt x="358" y="685"/>
                </a:lnTo>
                <a:lnTo>
                  <a:pt x="364" y="683"/>
                </a:lnTo>
                <a:lnTo>
                  <a:pt x="368" y="681"/>
                </a:lnTo>
                <a:lnTo>
                  <a:pt x="372" y="679"/>
                </a:lnTo>
                <a:lnTo>
                  <a:pt x="376" y="677"/>
                </a:lnTo>
                <a:lnTo>
                  <a:pt x="380" y="673"/>
                </a:lnTo>
                <a:lnTo>
                  <a:pt x="382" y="671"/>
                </a:lnTo>
                <a:lnTo>
                  <a:pt x="382" y="665"/>
                </a:lnTo>
                <a:lnTo>
                  <a:pt x="376" y="654"/>
                </a:lnTo>
                <a:lnTo>
                  <a:pt x="364" y="646"/>
                </a:lnTo>
                <a:lnTo>
                  <a:pt x="348" y="638"/>
                </a:lnTo>
                <a:lnTo>
                  <a:pt x="332" y="636"/>
                </a:lnTo>
                <a:lnTo>
                  <a:pt x="323" y="638"/>
                </a:lnTo>
                <a:lnTo>
                  <a:pt x="315" y="644"/>
                </a:lnTo>
                <a:lnTo>
                  <a:pt x="307" y="650"/>
                </a:lnTo>
                <a:lnTo>
                  <a:pt x="301" y="652"/>
                </a:lnTo>
                <a:lnTo>
                  <a:pt x="295" y="650"/>
                </a:lnTo>
                <a:lnTo>
                  <a:pt x="283" y="636"/>
                </a:lnTo>
                <a:lnTo>
                  <a:pt x="273" y="630"/>
                </a:lnTo>
                <a:lnTo>
                  <a:pt x="262" y="630"/>
                </a:lnTo>
                <a:lnTo>
                  <a:pt x="254" y="636"/>
                </a:lnTo>
                <a:lnTo>
                  <a:pt x="246" y="642"/>
                </a:lnTo>
                <a:lnTo>
                  <a:pt x="238" y="644"/>
                </a:lnTo>
                <a:lnTo>
                  <a:pt x="230" y="640"/>
                </a:lnTo>
                <a:lnTo>
                  <a:pt x="220" y="632"/>
                </a:lnTo>
                <a:lnTo>
                  <a:pt x="208" y="624"/>
                </a:lnTo>
                <a:lnTo>
                  <a:pt x="195" y="614"/>
                </a:lnTo>
                <a:lnTo>
                  <a:pt x="185" y="608"/>
                </a:lnTo>
                <a:lnTo>
                  <a:pt x="181" y="606"/>
                </a:lnTo>
                <a:lnTo>
                  <a:pt x="181" y="593"/>
                </a:lnTo>
                <a:lnTo>
                  <a:pt x="210" y="553"/>
                </a:lnTo>
                <a:lnTo>
                  <a:pt x="262" y="540"/>
                </a:lnTo>
                <a:lnTo>
                  <a:pt x="271" y="467"/>
                </a:lnTo>
                <a:lnTo>
                  <a:pt x="248" y="439"/>
                </a:lnTo>
                <a:lnTo>
                  <a:pt x="212" y="455"/>
                </a:lnTo>
                <a:lnTo>
                  <a:pt x="179" y="435"/>
                </a:lnTo>
                <a:lnTo>
                  <a:pt x="147" y="451"/>
                </a:lnTo>
                <a:lnTo>
                  <a:pt x="116" y="431"/>
                </a:lnTo>
                <a:lnTo>
                  <a:pt x="106" y="390"/>
                </a:lnTo>
                <a:lnTo>
                  <a:pt x="57" y="386"/>
                </a:lnTo>
                <a:lnTo>
                  <a:pt x="31" y="404"/>
                </a:lnTo>
                <a:lnTo>
                  <a:pt x="0" y="349"/>
                </a:lnTo>
                <a:lnTo>
                  <a:pt x="51" y="347"/>
                </a:lnTo>
                <a:lnTo>
                  <a:pt x="104" y="295"/>
                </a:lnTo>
                <a:lnTo>
                  <a:pt x="139" y="292"/>
                </a:lnTo>
                <a:lnTo>
                  <a:pt x="195" y="327"/>
                </a:lnTo>
                <a:lnTo>
                  <a:pt x="250" y="335"/>
                </a:lnTo>
                <a:lnTo>
                  <a:pt x="275" y="309"/>
                </a:lnTo>
                <a:lnTo>
                  <a:pt x="279" y="288"/>
                </a:lnTo>
                <a:lnTo>
                  <a:pt x="307" y="278"/>
                </a:lnTo>
                <a:lnTo>
                  <a:pt x="338" y="248"/>
                </a:lnTo>
                <a:lnTo>
                  <a:pt x="386" y="238"/>
                </a:lnTo>
                <a:lnTo>
                  <a:pt x="397" y="207"/>
                </a:lnTo>
                <a:lnTo>
                  <a:pt x="437" y="181"/>
                </a:lnTo>
                <a:lnTo>
                  <a:pt x="458" y="223"/>
                </a:lnTo>
                <a:lnTo>
                  <a:pt x="496" y="225"/>
                </a:lnTo>
                <a:lnTo>
                  <a:pt x="521" y="248"/>
                </a:lnTo>
                <a:lnTo>
                  <a:pt x="567" y="227"/>
                </a:lnTo>
                <a:lnTo>
                  <a:pt x="575" y="189"/>
                </a:lnTo>
                <a:lnTo>
                  <a:pt x="604" y="173"/>
                </a:lnTo>
                <a:lnTo>
                  <a:pt x="641" y="193"/>
                </a:lnTo>
                <a:lnTo>
                  <a:pt x="659" y="160"/>
                </a:lnTo>
                <a:lnTo>
                  <a:pt x="695" y="160"/>
                </a:lnTo>
                <a:lnTo>
                  <a:pt x="693" y="120"/>
                </a:lnTo>
                <a:lnTo>
                  <a:pt x="728" y="108"/>
                </a:lnTo>
                <a:lnTo>
                  <a:pt x="740" y="122"/>
                </a:lnTo>
                <a:lnTo>
                  <a:pt x="765" y="71"/>
                </a:lnTo>
                <a:lnTo>
                  <a:pt x="797" y="73"/>
                </a:lnTo>
                <a:lnTo>
                  <a:pt x="825" y="77"/>
                </a:lnTo>
                <a:lnTo>
                  <a:pt x="840" y="30"/>
                </a:lnTo>
                <a:lnTo>
                  <a:pt x="868" y="36"/>
                </a:lnTo>
                <a:lnTo>
                  <a:pt x="891" y="63"/>
                </a:lnTo>
                <a:lnTo>
                  <a:pt x="933" y="6"/>
                </a:lnTo>
                <a:lnTo>
                  <a:pt x="974" y="18"/>
                </a:lnTo>
                <a:lnTo>
                  <a:pt x="1006" y="0"/>
                </a:lnTo>
                <a:lnTo>
                  <a:pt x="1039" y="10"/>
                </a:lnTo>
                <a:lnTo>
                  <a:pt x="1039" y="69"/>
                </a:lnTo>
                <a:lnTo>
                  <a:pt x="1065" y="89"/>
                </a:lnTo>
                <a:lnTo>
                  <a:pt x="1059" y="154"/>
                </a:lnTo>
                <a:lnTo>
                  <a:pt x="1006" y="215"/>
                </a:lnTo>
                <a:lnTo>
                  <a:pt x="1080" y="209"/>
                </a:lnTo>
                <a:lnTo>
                  <a:pt x="1096" y="234"/>
                </a:lnTo>
                <a:lnTo>
                  <a:pt x="1096" y="284"/>
                </a:lnTo>
                <a:lnTo>
                  <a:pt x="1134" y="258"/>
                </a:lnTo>
                <a:lnTo>
                  <a:pt x="1169" y="258"/>
                </a:lnTo>
                <a:lnTo>
                  <a:pt x="1191" y="321"/>
                </a:lnTo>
                <a:lnTo>
                  <a:pt x="1163" y="351"/>
                </a:lnTo>
                <a:lnTo>
                  <a:pt x="1167" y="408"/>
                </a:lnTo>
                <a:lnTo>
                  <a:pt x="1128" y="431"/>
                </a:lnTo>
                <a:lnTo>
                  <a:pt x="1104" y="504"/>
                </a:lnTo>
                <a:lnTo>
                  <a:pt x="1110" y="579"/>
                </a:lnTo>
                <a:lnTo>
                  <a:pt x="1039" y="642"/>
                </a:lnTo>
                <a:lnTo>
                  <a:pt x="1013" y="654"/>
                </a:lnTo>
                <a:lnTo>
                  <a:pt x="1013" y="713"/>
                </a:lnTo>
                <a:lnTo>
                  <a:pt x="990" y="728"/>
                </a:lnTo>
                <a:lnTo>
                  <a:pt x="943" y="738"/>
                </a:lnTo>
                <a:lnTo>
                  <a:pt x="937" y="776"/>
                </a:lnTo>
                <a:lnTo>
                  <a:pt x="899" y="788"/>
                </a:lnTo>
                <a:lnTo>
                  <a:pt x="866" y="835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55" name="Freeform 75"/>
          <p:cNvSpPr>
            <a:spLocks/>
          </p:cNvSpPr>
          <p:nvPr/>
        </p:nvSpPr>
        <p:spPr bwMode="gray">
          <a:xfrm>
            <a:off x="4358272" y="5846502"/>
            <a:ext cx="309692" cy="273050"/>
          </a:xfrm>
          <a:custGeom>
            <a:avLst/>
            <a:gdLst>
              <a:gd name="T0" fmla="*/ 20 w 392"/>
              <a:gd name="T1" fmla="*/ 19 h 344"/>
              <a:gd name="T2" fmla="*/ 17 w 392"/>
              <a:gd name="T3" fmla="*/ 21 h 344"/>
              <a:gd name="T4" fmla="*/ 11 w 392"/>
              <a:gd name="T5" fmla="*/ 27 h 344"/>
              <a:gd name="T6" fmla="*/ 5 w 392"/>
              <a:gd name="T7" fmla="*/ 35 h 344"/>
              <a:gd name="T8" fmla="*/ 1 w 392"/>
              <a:gd name="T9" fmla="*/ 40 h 344"/>
              <a:gd name="T10" fmla="*/ 0 w 392"/>
              <a:gd name="T11" fmla="*/ 50 h 344"/>
              <a:gd name="T12" fmla="*/ 1 w 392"/>
              <a:gd name="T13" fmla="*/ 63 h 344"/>
              <a:gd name="T14" fmla="*/ 5 w 392"/>
              <a:gd name="T15" fmla="*/ 72 h 344"/>
              <a:gd name="T16" fmla="*/ 12 w 392"/>
              <a:gd name="T17" fmla="*/ 78 h 344"/>
              <a:gd name="T18" fmla="*/ 22 w 392"/>
              <a:gd name="T19" fmla="*/ 80 h 344"/>
              <a:gd name="T20" fmla="*/ 28 w 392"/>
              <a:gd name="T21" fmla="*/ 80 h 344"/>
              <a:gd name="T22" fmla="*/ 33 w 392"/>
              <a:gd name="T23" fmla="*/ 81 h 344"/>
              <a:gd name="T24" fmla="*/ 41 w 392"/>
              <a:gd name="T25" fmla="*/ 86 h 344"/>
              <a:gd name="T26" fmla="*/ 46 w 392"/>
              <a:gd name="T27" fmla="*/ 85 h 344"/>
              <a:gd name="T28" fmla="*/ 49 w 392"/>
              <a:gd name="T29" fmla="*/ 80 h 344"/>
              <a:gd name="T30" fmla="*/ 53 w 392"/>
              <a:gd name="T31" fmla="*/ 74 h 344"/>
              <a:gd name="T32" fmla="*/ 59 w 392"/>
              <a:gd name="T33" fmla="*/ 73 h 344"/>
              <a:gd name="T34" fmla="*/ 64 w 392"/>
              <a:gd name="T35" fmla="*/ 69 h 344"/>
              <a:gd name="T36" fmla="*/ 69 w 392"/>
              <a:gd name="T37" fmla="*/ 63 h 344"/>
              <a:gd name="T38" fmla="*/ 76 w 392"/>
              <a:gd name="T39" fmla="*/ 59 h 344"/>
              <a:gd name="T40" fmla="*/ 79 w 392"/>
              <a:gd name="T41" fmla="*/ 52 h 344"/>
              <a:gd name="T42" fmla="*/ 80 w 392"/>
              <a:gd name="T43" fmla="*/ 43 h 344"/>
              <a:gd name="T44" fmla="*/ 85 w 392"/>
              <a:gd name="T45" fmla="*/ 28 h 344"/>
              <a:gd name="T46" fmla="*/ 90 w 392"/>
              <a:gd name="T47" fmla="*/ 21 h 344"/>
              <a:gd name="T48" fmla="*/ 94 w 392"/>
              <a:gd name="T49" fmla="*/ 19 h 344"/>
              <a:gd name="T50" fmla="*/ 97 w 392"/>
              <a:gd name="T51" fmla="*/ 15 h 344"/>
              <a:gd name="T52" fmla="*/ 97 w 392"/>
              <a:gd name="T53" fmla="*/ 9 h 344"/>
              <a:gd name="T54" fmla="*/ 95 w 392"/>
              <a:gd name="T55" fmla="*/ 3 h 344"/>
              <a:gd name="T56" fmla="*/ 88 w 392"/>
              <a:gd name="T57" fmla="*/ 1 h 344"/>
              <a:gd name="T58" fmla="*/ 75 w 392"/>
              <a:gd name="T59" fmla="*/ 1 h 344"/>
              <a:gd name="T60" fmla="*/ 64 w 392"/>
              <a:gd name="T61" fmla="*/ 3 h 344"/>
              <a:gd name="T62" fmla="*/ 55 w 392"/>
              <a:gd name="T63" fmla="*/ 5 h 344"/>
              <a:gd name="T64" fmla="*/ 45 w 392"/>
              <a:gd name="T65" fmla="*/ 7 h 344"/>
              <a:gd name="T66" fmla="*/ 38 w 392"/>
              <a:gd name="T67" fmla="*/ 8 h 344"/>
              <a:gd name="T68" fmla="*/ 33 w 392"/>
              <a:gd name="T69" fmla="*/ 11 h 344"/>
              <a:gd name="T70" fmla="*/ 28 w 392"/>
              <a:gd name="T71" fmla="*/ 12 h 344"/>
              <a:gd name="T72" fmla="*/ 23 w 392"/>
              <a:gd name="T73" fmla="*/ 12 h 3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392"/>
              <a:gd name="T112" fmla="*/ 0 h 344"/>
              <a:gd name="T113" fmla="*/ 392 w 392"/>
              <a:gd name="T114" fmla="*/ 344 h 34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392" h="344">
                <a:moveTo>
                  <a:pt x="87" y="51"/>
                </a:moveTo>
                <a:lnTo>
                  <a:pt x="83" y="74"/>
                </a:lnTo>
                <a:lnTo>
                  <a:pt x="79" y="76"/>
                </a:lnTo>
                <a:lnTo>
                  <a:pt x="71" y="84"/>
                </a:lnTo>
                <a:lnTo>
                  <a:pt x="59" y="96"/>
                </a:lnTo>
                <a:lnTo>
                  <a:pt x="45" y="108"/>
                </a:lnTo>
                <a:lnTo>
                  <a:pt x="32" y="124"/>
                </a:lnTo>
                <a:lnTo>
                  <a:pt x="20" y="137"/>
                </a:lnTo>
                <a:lnTo>
                  <a:pt x="10" y="149"/>
                </a:lnTo>
                <a:lnTo>
                  <a:pt x="4" y="159"/>
                </a:lnTo>
                <a:lnTo>
                  <a:pt x="0" y="175"/>
                </a:lnTo>
                <a:lnTo>
                  <a:pt x="0" y="200"/>
                </a:lnTo>
                <a:lnTo>
                  <a:pt x="2" y="228"/>
                </a:lnTo>
                <a:lnTo>
                  <a:pt x="6" y="254"/>
                </a:lnTo>
                <a:lnTo>
                  <a:pt x="12" y="271"/>
                </a:lnTo>
                <a:lnTo>
                  <a:pt x="22" y="287"/>
                </a:lnTo>
                <a:lnTo>
                  <a:pt x="36" y="299"/>
                </a:lnTo>
                <a:lnTo>
                  <a:pt x="51" y="309"/>
                </a:lnTo>
                <a:lnTo>
                  <a:pt x="73" y="317"/>
                </a:lnTo>
                <a:lnTo>
                  <a:pt x="91" y="318"/>
                </a:lnTo>
                <a:lnTo>
                  <a:pt x="103" y="318"/>
                </a:lnTo>
                <a:lnTo>
                  <a:pt x="112" y="318"/>
                </a:lnTo>
                <a:lnTo>
                  <a:pt x="122" y="318"/>
                </a:lnTo>
                <a:lnTo>
                  <a:pt x="134" y="324"/>
                </a:lnTo>
                <a:lnTo>
                  <a:pt x="152" y="334"/>
                </a:lnTo>
                <a:lnTo>
                  <a:pt x="164" y="342"/>
                </a:lnTo>
                <a:lnTo>
                  <a:pt x="175" y="344"/>
                </a:lnTo>
                <a:lnTo>
                  <a:pt x="185" y="338"/>
                </a:lnTo>
                <a:lnTo>
                  <a:pt x="193" y="328"/>
                </a:lnTo>
                <a:lnTo>
                  <a:pt x="199" y="317"/>
                </a:lnTo>
                <a:lnTo>
                  <a:pt x="205" y="305"/>
                </a:lnTo>
                <a:lnTo>
                  <a:pt x="213" y="295"/>
                </a:lnTo>
                <a:lnTo>
                  <a:pt x="225" y="293"/>
                </a:lnTo>
                <a:lnTo>
                  <a:pt x="240" y="289"/>
                </a:lnTo>
                <a:lnTo>
                  <a:pt x="252" y="283"/>
                </a:lnTo>
                <a:lnTo>
                  <a:pt x="260" y="275"/>
                </a:lnTo>
                <a:lnTo>
                  <a:pt x="268" y="263"/>
                </a:lnTo>
                <a:lnTo>
                  <a:pt x="280" y="252"/>
                </a:lnTo>
                <a:lnTo>
                  <a:pt x="292" y="246"/>
                </a:lnTo>
                <a:lnTo>
                  <a:pt x="305" y="238"/>
                </a:lnTo>
                <a:lnTo>
                  <a:pt x="315" y="224"/>
                </a:lnTo>
                <a:lnTo>
                  <a:pt x="319" y="208"/>
                </a:lnTo>
                <a:lnTo>
                  <a:pt x="321" y="189"/>
                </a:lnTo>
                <a:lnTo>
                  <a:pt x="323" y="169"/>
                </a:lnTo>
                <a:lnTo>
                  <a:pt x="331" y="139"/>
                </a:lnTo>
                <a:lnTo>
                  <a:pt x="343" y="112"/>
                </a:lnTo>
                <a:lnTo>
                  <a:pt x="355" y="92"/>
                </a:lnTo>
                <a:lnTo>
                  <a:pt x="362" y="84"/>
                </a:lnTo>
                <a:lnTo>
                  <a:pt x="372" y="80"/>
                </a:lnTo>
                <a:lnTo>
                  <a:pt x="380" y="76"/>
                </a:lnTo>
                <a:lnTo>
                  <a:pt x="388" y="70"/>
                </a:lnTo>
                <a:lnTo>
                  <a:pt x="392" y="61"/>
                </a:lnTo>
                <a:lnTo>
                  <a:pt x="392" y="51"/>
                </a:lnTo>
                <a:lnTo>
                  <a:pt x="390" y="35"/>
                </a:lnTo>
                <a:lnTo>
                  <a:pt x="390" y="23"/>
                </a:lnTo>
                <a:lnTo>
                  <a:pt x="384" y="13"/>
                </a:lnTo>
                <a:lnTo>
                  <a:pt x="374" y="8"/>
                </a:lnTo>
                <a:lnTo>
                  <a:pt x="356" y="2"/>
                </a:lnTo>
                <a:lnTo>
                  <a:pt x="327" y="0"/>
                </a:lnTo>
                <a:lnTo>
                  <a:pt x="301" y="4"/>
                </a:lnTo>
                <a:lnTo>
                  <a:pt x="280" y="9"/>
                </a:lnTo>
                <a:lnTo>
                  <a:pt x="260" y="13"/>
                </a:lnTo>
                <a:lnTo>
                  <a:pt x="240" y="15"/>
                </a:lnTo>
                <a:lnTo>
                  <a:pt x="221" y="21"/>
                </a:lnTo>
                <a:lnTo>
                  <a:pt x="201" y="27"/>
                </a:lnTo>
                <a:lnTo>
                  <a:pt x="181" y="27"/>
                </a:lnTo>
                <a:lnTo>
                  <a:pt x="166" y="27"/>
                </a:lnTo>
                <a:lnTo>
                  <a:pt x="154" y="31"/>
                </a:lnTo>
                <a:lnTo>
                  <a:pt x="142" y="39"/>
                </a:lnTo>
                <a:lnTo>
                  <a:pt x="134" y="45"/>
                </a:lnTo>
                <a:lnTo>
                  <a:pt x="126" y="49"/>
                </a:lnTo>
                <a:lnTo>
                  <a:pt x="114" y="49"/>
                </a:lnTo>
                <a:lnTo>
                  <a:pt x="103" y="49"/>
                </a:lnTo>
                <a:lnTo>
                  <a:pt x="93" y="49"/>
                </a:lnTo>
                <a:lnTo>
                  <a:pt x="87" y="51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56" name="Freeform 76"/>
          <p:cNvSpPr>
            <a:spLocks/>
          </p:cNvSpPr>
          <p:nvPr/>
        </p:nvSpPr>
        <p:spPr bwMode="gray">
          <a:xfrm>
            <a:off x="4358272" y="5846502"/>
            <a:ext cx="309692" cy="273050"/>
          </a:xfrm>
          <a:custGeom>
            <a:avLst/>
            <a:gdLst>
              <a:gd name="T0" fmla="*/ 20 w 392"/>
              <a:gd name="T1" fmla="*/ 19 h 344"/>
              <a:gd name="T2" fmla="*/ 17 w 392"/>
              <a:gd name="T3" fmla="*/ 21 h 344"/>
              <a:gd name="T4" fmla="*/ 11 w 392"/>
              <a:gd name="T5" fmla="*/ 27 h 344"/>
              <a:gd name="T6" fmla="*/ 5 w 392"/>
              <a:gd name="T7" fmla="*/ 35 h 344"/>
              <a:gd name="T8" fmla="*/ 1 w 392"/>
              <a:gd name="T9" fmla="*/ 40 h 344"/>
              <a:gd name="T10" fmla="*/ 0 w 392"/>
              <a:gd name="T11" fmla="*/ 50 h 344"/>
              <a:gd name="T12" fmla="*/ 1 w 392"/>
              <a:gd name="T13" fmla="*/ 63 h 344"/>
              <a:gd name="T14" fmla="*/ 5 w 392"/>
              <a:gd name="T15" fmla="*/ 72 h 344"/>
              <a:gd name="T16" fmla="*/ 12 w 392"/>
              <a:gd name="T17" fmla="*/ 78 h 344"/>
              <a:gd name="T18" fmla="*/ 22 w 392"/>
              <a:gd name="T19" fmla="*/ 80 h 344"/>
              <a:gd name="T20" fmla="*/ 28 w 392"/>
              <a:gd name="T21" fmla="*/ 80 h 344"/>
              <a:gd name="T22" fmla="*/ 33 w 392"/>
              <a:gd name="T23" fmla="*/ 81 h 344"/>
              <a:gd name="T24" fmla="*/ 41 w 392"/>
              <a:gd name="T25" fmla="*/ 86 h 344"/>
              <a:gd name="T26" fmla="*/ 46 w 392"/>
              <a:gd name="T27" fmla="*/ 85 h 344"/>
              <a:gd name="T28" fmla="*/ 49 w 392"/>
              <a:gd name="T29" fmla="*/ 80 h 344"/>
              <a:gd name="T30" fmla="*/ 53 w 392"/>
              <a:gd name="T31" fmla="*/ 74 h 344"/>
              <a:gd name="T32" fmla="*/ 59 w 392"/>
              <a:gd name="T33" fmla="*/ 73 h 344"/>
              <a:gd name="T34" fmla="*/ 64 w 392"/>
              <a:gd name="T35" fmla="*/ 69 h 344"/>
              <a:gd name="T36" fmla="*/ 69 w 392"/>
              <a:gd name="T37" fmla="*/ 63 h 344"/>
              <a:gd name="T38" fmla="*/ 76 w 392"/>
              <a:gd name="T39" fmla="*/ 59 h 344"/>
              <a:gd name="T40" fmla="*/ 79 w 392"/>
              <a:gd name="T41" fmla="*/ 52 h 344"/>
              <a:gd name="T42" fmla="*/ 80 w 392"/>
              <a:gd name="T43" fmla="*/ 43 h 344"/>
              <a:gd name="T44" fmla="*/ 85 w 392"/>
              <a:gd name="T45" fmla="*/ 28 h 344"/>
              <a:gd name="T46" fmla="*/ 90 w 392"/>
              <a:gd name="T47" fmla="*/ 21 h 344"/>
              <a:gd name="T48" fmla="*/ 94 w 392"/>
              <a:gd name="T49" fmla="*/ 19 h 344"/>
              <a:gd name="T50" fmla="*/ 97 w 392"/>
              <a:gd name="T51" fmla="*/ 15 h 344"/>
              <a:gd name="T52" fmla="*/ 97 w 392"/>
              <a:gd name="T53" fmla="*/ 9 h 344"/>
              <a:gd name="T54" fmla="*/ 95 w 392"/>
              <a:gd name="T55" fmla="*/ 3 h 344"/>
              <a:gd name="T56" fmla="*/ 88 w 392"/>
              <a:gd name="T57" fmla="*/ 1 h 344"/>
              <a:gd name="T58" fmla="*/ 75 w 392"/>
              <a:gd name="T59" fmla="*/ 1 h 344"/>
              <a:gd name="T60" fmla="*/ 64 w 392"/>
              <a:gd name="T61" fmla="*/ 3 h 344"/>
              <a:gd name="T62" fmla="*/ 55 w 392"/>
              <a:gd name="T63" fmla="*/ 5 h 344"/>
              <a:gd name="T64" fmla="*/ 45 w 392"/>
              <a:gd name="T65" fmla="*/ 7 h 344"/>
              <a:gd name="T66" fmla="*/ 38 w 392"/>
              <a:gd name="T67" fmla="*/ 8 h 344"/>
              <a:gd name="T68" fmla="*/ 33 w 392"/>
              <a:gd name="T69" fmla="*/ 11 h 344"/>
              <a:gd name="T70" fmla="*/ 28 w 392"/>
              <a:gd name="T71" fmla="*/ 12 h 344"/>
              <a:gd name="T72" fmla="*/ 23 w 392"/>
              <a:gd name="T73" fmla="*/ 12 h 3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392"/>
              <a:gd name="T112" fmla="*/ 0 h 344"/>
              <a:gd name="T113" fmla="*/ 392 w 392"/>
              <a:gd name="T114" fmla="*/ 344 h 34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392" h="344">
                <a:moveTo>
                  <a:pt x="87" y="51"/>
                </a:moveTo>
                <a:lnTo>
                  <a:pt x="83" y="74"/>
                </a:lnTo>
                <a:lnTo>
                  <a:pt x="79" y="76"/>
                </a:lnTo>
                <a:lnTo>
                  <a:pt x="71" y="84"/>
                </a:lnTo>
                <a:lnTo>
                  <a:pt x="59" y="96"/>
                </a:lnTo>
                <a:lnTo>
                  <a:pt x="45" y="108"/>
                </a:lnTo>
                <a:lnTo>
                  <a:pt x="32" y="124"/>
                </a:lnTo>
                <a:lnTo>
                  <a:pt x="20" y="137"/>
                </a:lnTo>
                <a:lnTo>
                  <a:pt x="10" y="149"/>
                </a:lnTo>
                <a:lnTo>
                  <a:pt x="4" y="159"/>
                </a:lnTo>
                <a:lnTo>
                  <a:pt x="0" y="175"/>
                </a:lnTo>
                <a:lnTo>
                  <a:pt x="0" y="200"/>
                </a:lnTo>
                <a:lnTo>
                  <a:pt x="2" y="228"/>
                </a:lnTo>
                <a:lnTo>
                  <a:pt x="6" y="254"/>
                </a:lnTo>
                <a:lnTo>
                  <a:pt x="12" y="271"/>
                </a:lnTo>
                <a:lnTo>
                  <a:pt x="22" y="287"/>
                </a:lnTo>
                <a:lnTo>
                  <a:pt x="36" y="299"/>
                </a:lnTo>
                <a:lnTo>
                  <a:pt x="51" y="309"/>
                </a:lnTo>
                <a:lnTo>
                  <a:pt x="73" y="317"/>
                </a:lnTo>
                <a:lnTo>
                  <a:pt x="91" y="318"/>
                </a:lnTo>
                <a:lnTo>
                  <a:pt x="103" y="318"/>
                </a:lnTo>
                <a:lnTo>
                  <a:pt x="112" y="318"/>
                </a:lnTo>
                <a:lnTo>
                  <a:pt x="122" y="318"/>
                </a:lnTo>
                <a:lnTo>
                  <a:pt x="134" y="324"/>
                </a:lnTo>
                <a:lnTo>
                  <a:pt x="152" y="334"/>
                </a:lnTo>
                <a:lnTo>
                  <a:pt x="164" y="342"/>
                </a:lnTo>
                <a:lnTo>
                  <a:pt x="175" y="344"/>
                </a:lnTo>
                <a:lnTo>
                  <a:pt x="185" y="338"/>
                </a:lnTo>
                <a:lnTo>
                  <a:pt x="193" y="328"/>
                </a:lnTo>
                <a:lnTo>
                  <a:pt x="199" y="317"/>
                </a:lnTo>
                <a:lnTo>
                  <a:pt x="205" y="305"/>
                </a:lnTo>
                <a:lnTo>
                  <a:pt x="213" y="295"/>
                </a:lnTo>
                <a:lnTo>
                  <a:pt x="225" y="293"/>
                </a:lnTo>
                <a:lnTo>
                  <a:pt x="240" y="289"/>
                </a:lnTo>
                <a:lnTo>
                  <a:pt x="252" y="283"/>
                </a:lnTo>
                <a:lnTo>
                  <a:pt x="260" y="275"/>
                </a:lnTo>
                <a:lnTo>
                  <a:pt x="268" y="263"/>
                </a:lnTo>
                <a:lnTo>
                  <a:pt x="280" y="252"/>
                </a:lnTo>
                <a:lnTo>
                  <a:pt x="292" y="246"/>
                </a:lnTo>
                <a:lnTo>
                  <a:pt x="305" y="238"/>
                </a:lnTo>
                <a:lnTo>
                  <a:pt x="315" y="224"/>
                </a:lnTo>
                <a:lnTo>
                  <a:pt x="319" y="208"/>
                </a:lnTo>
                <a:lnTo>
                  <a:pt x="321" y="189"/>
                </a:lnTo>
                <a:lnTo>
                  <a:pt x="323" y="169"/>
                </a:lnTo>
                <a:lnTo>
                  <a:pt x="331" y="139"/>
                </a:lnTo>
                <a:lnTo>
                  <a:pt x="343" y="112"/>
                </a:lnTo>
                <a:lnTo>
                  <a:pt x="355" y="92"/>
                </a:lnTo>
                <a:lnTo>
                  <a:pt x="362" y="84"/>
                </a:lnTo>
                <a:lnTo>
                  <a:pt x="372" y="80"/>
                </a:lnTo>
                <a:lnTo>
                  <a:pt x="380" y="76"/>
                </a:lnTo>
                <a:lnTo>
                  <a:pt x="388" y="70"/>
                </a:lnTo>
                <a:lnTo>
                  <a:pt x="392" y="61"/>
                </a:lnTo>
                <a:lnTo>
                  <a:pt x="392" y="51"/>
                </a:lnTo>
                <a:lnTo>
                  <a:pt x="390" y="35"/>
                </a:lnTo>
                <a:lnTo>
                  <a:pt x="390" y="23"/>
                </a:lnTo>
                <a:lnTo>
                  <a:pt x="384" y="13"/>
                </a:lnTo>
                <a:lnTo>
                  <a:pt x="374" y="8"/>
                </a:lnTo>
                <a:lnTo>
                  <a:pt x="356" y="2"/>
                </a:lnTo>
                <a:lnTo>
                  <a:pt x="327" y="0"/>
                </a:lnTo>
                <a:lnTo>
                  <a:pt x="301" y="4"/>
                </a:lnTo>
                <a:lnTo>
                  <a:pt x="280" y="9"/>
                </a:lnTo>
                <a:lnTo>
                  <a:pt x="260" y="13"/>
                </a:lnTo>
                <a:lnTo>
                  <a:pt x="240" y="15"/>
                </a:lnTo>
                <a:lnTo>
                  <a:pt x="221" y="21"/>
                </a:lnTo>
                <a:lnTo>
                  <a:pt x="201" y="27"/>
                </a:lnTo>
                <a:lnTo>
                  <a:pt x="181" y="27"/>
                </a:lnTo>
                <a:lnTo>
                  <a:pt x="166" y="27"/>
                </a:lnTo>
                <a:lnTo>
                  <a:pt x="154" y="31"/>
                </a:lnTo>
                <a:lnTo>
                  <a:pt x="142" y="39"/>
                </a:lnTo>
                <a:lnTo>
                  <a:pt x="134" y="45"/>
                </a:lnTo>
                <a:lnTo>
                  <a:pt x="126" y="49"/>
                </a:lnTo>
                <a:lnTo>
                  <a:pt x="114" y="49"/>
                </a:lnTo>
                <a:lnTo>
                  <a:pt x="103" y="49"/>
                </a:lnTo>
                <a:lnTo>
                  <a:pt x="93" y="49"/>
                </a:lnTo>
                <a:lnTo>
                  <a:pt x="87" y="51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57" name="Freeform 77"/>
          <p:cNvSpPr>
            <a:spLocks/>
          </p:cNvSpPr>
          <p:nvPr/>
        </p:nvSpPr>
        <p:spPr bwMode="gray">
          <a:xfrm>
            <a:off x="4472620" y="5062277"/>
            <a:ext cx="895725" cy="762000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58" name="Freeform 78"/>
          <p:cNvSpPr>
            <a:spLocks/>
          </p:cNvSpPr>
          <p:nvPr/>
        </p:nvSpPr>
        <p:spPr bwMode="gray">
          <a:xfrm>
            <a:off x="4472620" y="5062277"/>
            <a:ext cx="895725" cy="762000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59" name="Freeform 79"/>
          <p:cNvSpPr>
            <a:spLocks/>
          </p:cNvSpPr>
          <p:nvPr/>
        </p:nvSpPr>
        <p:spPr bwMode="gray">
          <a:xfrm>
            <a:off x="5184118" y="4601902"/>
            <a:ext cx="497096" cy="655638"/>
          </a:xfrm>
          <a:custGeom>
            <a:avLst/>
            <a:gdLst>
              <a:gd name="T0" fmla="*/ 156 w 626"/>
              <a:gd name="T1" fmla="*/ 31 h 825"/>
              <a:gd name="T2" fmla="*/ 154 w 626"/>
              <a:gd name="T3" fmla="*/ 37 h 825"/>
              <a:gd name="T4" fmla="*/ 152 w 626"/>
              <a:gd name="T5" fmla="*/ 44 h 825"/>
              <a:gd name="T6" fmla="*/ 146 w 626"/>
              <a:gd name="T7" fmla="*/ 52 h 825"/>
              <a:gd name="T8" fmla="*/ 138 w 626"/>
              <a:gd name="T9" fmla="*/ 57 h 825"/>
              <a:gd name="T10" fmla="*/ 131 w 626"/>
              <a:gd name="T11" fmla="*/ 61 h 825"/>
              <a:gd name="T12" fmla="*/ 130 w 626"/>
              <a:gd name="T13" fmla="*/ 62 h 825"/>
              <a:gd name="T14" fmla="*/ 132 w 626"/>
              <a:gd name="T15" fmla="*/ 68 h 825"/>
              <a:gd name="T16" fmla="*/ 135 w 626"/>
              <a:gd name="T17" fmla="*/ 75 h 825"/>
              <a:gd name="T18" fmla="*/ 136 w 626"/>
              <a:gd name="T19" fmla="*/ 81 h 825"/>
              <a:gd name="T20" fmla="*/ 136 w 626"/>
              <a:gd name="T21" fmla="*/ 89 h 825"/>
              <a:gd name="T22" fmla="*/ 137 w 626"/>
              <a:gd name="T23" fmla="*/ 95 h 825"/>
              <a:gd name="T24" fmla="*/ 138 w 626"/>
              <a:gd name="T25" fmla="*/ 104 h 825"/>
              <a:gd name="T26" fmla="*/ 131 w 626"/>
              <a:gd name="T27" fmla="*/ 112 h 825"/>
              <a:gd name="T28" fmla="*/ 122 w 626"/>
              <a:gd name="T29" fmla="*/ 120 h 825"/>
              <a:gd name="T30" fmla="*/ 117 w 626"/>
              <a:gd name="T31" fmla="*/ 131 h 825"/>
              <a:gd name="T32" fmla="*/ 115 w 626"/>
              <a:gd name="T33" fmla="*/ 142 h 825"/>
              <a:gd name="T34" fmla="*/ 110 w 626"/>
              <a:gd name="T35" fmla="*/ 151 h 825"/>
              <a:gd name="T36" fmla="*/ 103 w 626"/>
              <a:gd name="T37" fmla="*/ 156 h 825"/>
              <a:gd name="T38" fmla="*/ 94 w 626"/>
              <a:gd name="T39" fmla="*/ 158 h 825"/>
              <a:gd name="T40" fmla="*/ 86 w 626"/>
              <a:gd name="T41" fmla="*/ 161 h 825"/>
              <a:gd name="T42" fmla="*/ 85 w 626"/>
              <a:gd name="T43" fmla="*/ 165 h 825"/>
              <a:gd name="T44" fmla="*/ 89 w 626"/>
              <a:gd name="T45" fmla="*/ 171 h 825"/>
              <a:gd name="T46" fmla="*/ 90 w 626"/>
              <a:gd name="T47" fmla="*/ 176 h 825"/>
              <a:gd name="T48" fmla="*/ 86 w 626"/>
              <a:gd name="T49" fmla="*/ 182 h 825"/>
              <a:gd name="T50" fmla="*/ 80 w 626"/>
              <a:gd name="T51" fmla="*/ 189 h 825"/>
              <a:gd name="T52" fmla="*/ 76 w 626"/>
              <a:gd name="T53" fmla="*/ 193 h 825"/>
              <a:gd name="T54" fmla="*/ 69 w 626"/>
              <a:gd name="T55" fmla="*/ 199 h 825"/>
              <a:gd name="T56" fmla="*/ 61 w 626"/>
              <a:gd name="T57" fmla="*/ 204 h 825"/>
              <a:gd name="T58" fmla="*/ 58 w 626"/>
              <a:gd name="T59" fmla="*/ 207 h 825"/>
              <a:gd name="T60" fmla="*/ 48 w 626"/>
              <a:gd name="T61" fmla="*/ 185 h 825"/>
              <a:gd name="T62" fmla="*/ 22 w 626"/>
              <a:gd name="T63" fmla="*/ 161 h 825"/>
              <a:gd name="T64" fmla="*/ 0 w 626"/>
              <a:gd name="T65" fmla="*/ 146 h 825"/>
              <a:gd name="T66" fmla="*/ 15 w 626"/>
              <a:gd name="T67" fmla="*/ 107 h 825"/>
              <a:gd name="T68" fmla="*/ 20 w 626"/>
              <a:gd name="T69" fmla="*/ 88 h 825"/>
              <a:gd name="T70" fmla="*/ 18 w 626"/>
              <a:gd name="T71" fmla="*/ 67 h 825"/>
              <a:gd name="T72" fmla="*/ 34 w 626"/>
              <a:gd name="T73" fmla="*/ 43 h 825"/>
              <a:gd name="T74" fmla="*/ 42 w 626"/>
              <a:gd name="T75" fmla="*/ 24 h 825"/>
              <a:gd name="T76" fmla="*/ 63 w 626"/>
              <a:gd name="T77" fmla="*/ 17 h 825"/>
              <a:gd name="T78" fmla="*/ 75 w 626"/>
              <a:gd name="T79" fmla="*/ 1 h 825"/>
              <a:gd name="T80" fmla="*/ 92 w 626"/>
              <a:gd name="T81" fmla="*/ 14 h 825"/>
              <a:gd name="T82" fmla="*/ 114 w 626"/>
              <a:gd name="T83" fmla="*/ 32 h 825"/>
              <a:gd name="T84" fmla="*/ 135 w 626"/>
              <a:gd name="T85" fmla="*/ 32 h 825"/>
              <a:gd name="T86" fmla="*/ 151 w 626"/>
              <a:gd name="T87" fmla="*/ 25 h 8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26"/>
              <a:gd name="T133" fmla="*/ 0 h 825"/>
              <a:gd name="T134" fmla="*/ 626 w 626"/>
              <a:gd name="T135" fmla="*/ 825 h 8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26" h="825">
                <a:moveTo>
                  <a:pt x="626" y="122"/>
                </a:moveTo>
                <a:lnTo>
                  <a:pt x="624" y="124"/>
                </a:lnTo>
                <a:lnTo>
                  <a:pt x="621" y="134"/>
                </a:lnTo>
                <a:lnTo>
                  <a:pt x="615" y="146"/>
                </a:lnTo>
                <a:lnTo>
                  <a:pt x="613" y="159"/>
                </a:lnTo>
                <a:lnTo>
                  <a:pt x="607" y="173"/>
                </a:lnTo>
                <a:lnTo>
                  <a:pt x="597" y="189"/>
                </a:lnTo>
                <a:lnTo>
                  <a:pt x="581" y="205"/>
                </a:lnTo>
                <a:lnTo>
                  <a:pt x="565" y="216"/>
                </a:lnTo>
                <a:lnTo>
                  <a:pt x="550" y="228"/>
                </a:lnTo>
                <a:lnTo>
                  <a:pt x="534" y="236"/>
                </a:lnTo>
                <a:lnTo>
                  <a:pt x="524" y="242"/>
                </a:lnTo>
                <a:lnTo>
                  <a:pt x="520" y="244"/>
                </a:lnTo>
                <a:lnTo>
                  <a:pt x="520" y="248"/>
                </a:lnTo>
                <a:lnTo>
                  <a:pt x="524" y="258"/>
                </a:lnTo>
                <a:lnTo>
                  <a:pt x="528" y="272"/>
                </a:lnTo>
                <a:lnTo>
                  <a:pt x="532" y="285"/>
                </a:lnTo>
                <a:lnTo>
                  <a:pt x="538" y="299"/>
                </a:lnTo>
                <a:lnTo>
                  <a:pt x="542" y="309"/>
                </a:lnTo>
                <a:lnTo>
                  <a:pt x="544" y="321"/>
                </a:lnTo>
                <a:lnTo>
                  <a:pt x="546" y="339"/>
                </a:lnTo>
                <a:lnTo>
                  <a:pt x="544" y="354"/>
                </a:lnTo>
                <a:lnTo>
                  <a:pt x="544" y="368"/>
                </a:lnTo>
                <a:lnTo>
                  <a:pt x="548" y="380"/>
                </a:lnTo>
                <a:lnTo>
                  <a:pt x="550" y="396"/>
                </a:lnTo>
                <a:lnTo>
                  <a:pt x="550" y="413"/>
                </a:lnTo>
                <a:lnTo>
                  <a:pt x="540" y="429"/>
                </a:lnTo>
                <a:lnTo>
                  <a:pt x="522" y="447"/>
                </a:lnTo>
                <a:lnTo>
                  <a:pt x="504" y="462"/>
                </a:lnTo>
                <a:lnTo>
                  <a:pt x="489" y="480"/>
                </a:lnTo>
                <a:lnTo>
                  <a:pt x="479" y="494"/>
                </a:lnTo>
                <a:lnTo>
                  <a:pt x="469" y="522"/>
                </a:lnTo>
                <a:lnTo>
                  <a:pt x="463" y="549"/>
                </a:lnTo>
                <a:lnTo>
                  <a:pt x="459" y="565"/>
                </a:lnTo>
                <a:lnTo>
                  <a:pt x="451" y="585"/>
                </a:lnTo>
                <a:lnTo>
                  <a:pt x="441" y="602"/>
                </a:lnTo>
                <a:lnTo>
                  <a:pt x="428" y="618"/>
                </a:lnTo>
                <a:lnTo>
                  <a:pt x="414" y="624"/>
                </a:lnTo>
                <a:lnTo>
                  <a:pt x="396" y="630"/>
                </a:lnTo>
                <a:lnTo>
                  <a:pt x="376" y="632"/>
                </a:lnTo>
                <a:lnTo>
                  <a:pt x="359" y="636"/>
                </a:lnTo>
                <a:lnTo>
                  <a:pt x="345" y="642"/>
                </a:lnTo>
                <a:lnTo>
                  <a:pt x="337" y="648"/>
                </a:lnTo>
                <a:lnTo>
                  <a:pt x="339" y="659"/>
                </a:lnTo>
                <a:lnTo>
                  <a:pt x="347" y="669"/>
                </a:lnTo>
                <a:lnTo>
                  <a:pt x="357" y="681"/>
                </a:lnTo>
                <a:lnTo>
                  <a:pt x="363" y="691"/>
                </a:lnTo>
                <a:lnTo>
                  <a:pt x="361" y="701"/>
                </a:lnTo>
                <a:lnTo>
                  <a:pt x="353" y="710"/>
                </a:lnTo>
                <a:lnTo>
                  <a:pt x="343" y="726"/>
                </a:lnTo>
                <a:lnTo>
                  <a:pt x="331" y="742"/>
                </a:lnTo>
                <a:lnTo>
                  <a:pt x="319" y="756"/>
                </a:lnTo>
                <a:lnTo>
                  <a:pt x="312" y="766"/>
                </a:lnTo>
                <a:lnTo>
                  <a:pt x="302" y="771"/>
                </a:lnTo>
                <a:lnTo>
                  <a:pt x="290" y="781"/>
                </a:lnTo>
                <a:lnTo>
                  <a:pt x="274" y="793"/>
                </a:lnTo>
                <a:lnTo>
                  <a:pt x="258" y="805"/>
                </a:lnTo>
                <a:lnTo>
                  <a:pt x="245" y="815"/>
                </a:lnTo>
                <a:lnTo>
                  <a:pt x="235" y="821"/>
                </a:lnTo>
                <a:lnTo>
                  <a:pt x="231" y="825"/>
                </a:lnTo>
                <a:lnTo>
                  <a:pt x="215" y="795"/>
                </a:lnTo>
                <a:lnTo>
                  <a:pt x="191" y="740"/>
                </a:lnTo>
                <a:lnTo>
                  <a:pt x="158" y="675"/>
                </a:lnTo>
                <a:lnTo>
                  <a:pt x="89" y="642"/>
                </a:lnTo>
                <a:lnTo>
                  <a:pt x="2" y="640"/>
                </a:lnTo>
                <a:lnTo>
                  <a:pt x="0" y="581"/>
                </a:lnTo>
                <a:lnTo>
                  <a:pt x="28" y="476"/>
                </a:lnTo>
                <a:lnTo>
                  <a:pt x="60" y="425"/>
                </a:lnTo>
                <a:lnTo>
                  <a:pt x="58" y="376"/>
                </a:lnTo>
                <a:lnTo>
                  <a:pt x="77" y="352"/>
                </a:lnTo>
                <a:lnTo>
                  <a:pt x="63" y="317"/>
                </a:lnTo>
                <a:lnTo>
                  <a:pt x="69" y="266"/>
                </a:lnTo>
                <a:lnTo>
                  <a:pt x="126" y="244"/>
                </a:lnTo>
                <a:lnTo>
                  <a:pt x="136" y="171"/>
                </a:lnTo>
                <a:lnTo>
                  <a:pt x="140" y="116"/>
                </a:lnTo>
                <a:lnTo>
                  <a:pt x="170" y="94"/>
                </a:lnTo>
                <a:lnTo>
                  <a:pt x="203" y="94"/>
                </a:lnTo>
                <a:lnTo>
                  <a:pt x="254" y="65"/>
                </a:lnTo>
                <a:lnTo>
                  <a:pt x="298" y="45"/>
                </a:lnTo>
                <a:lnTo>
                  <a:pt x="298" y="4"/>
                </a:lnTo>
                <a:lnTo>
                  <a:pt x="363" y="0"/>
                </a:lnTo>
                <a:lnTo>
                  <a:pt x="367" y="53"/>
                </a:lnTo>
                <a:lnTo>
                  <a:pt x="406" y="110"/>
                </a:lnTo>
                <a:lnTo>
                  <a:pt x="455" y="126"/>
                </a:lnTo>
                <a:lnTo>
                  <a:pt x="495" y="83"/>
                </a:lnTo>
                <a:lnTo>
                  <a:pt x="538" y="126"/>
                </a:lnTo>
                <a:lnTo>
                  <a:pt x="571" y="122"/>
                </a:lnTo>
                <a:lnTo>
                  <a:pt x="603" y="98"/>
                </a:lnTo>
                <a:lnTo>
                  <a:pt x="626" y="122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60" name="Freeform 80"/>
          <p:cNvSpPr>
            <a:spLocks/>
          </p:cNvSpPr>
          <p:nvPr/>
        </p:nvSpPr>
        <p:spPr bwMode="gray">
          <a:xfrm>
            <a:off x="5184118" y="4601902"/>
            <a:ext cx="497096" cy="655638"/>
          </a:xfrm>
          <a:custGeom>
            <a:avLst/>
            <a:gdLst>
              <a:gd name="T0" fmla="*/ 156 w 626"/>
              <a:gd name="T1" fmla="*/ 31 h 825"/>
              <a:gd name="T2" fmla="*/ 154 w 626"/>
              <a:gd name="T3" fmla="*/ 37 h 825"/>
              <a:gd name="T4" fmla="*/ 152 w 626"/>
              <a:gd name="T5" fmla="*/ 44 h 825"/>
              <a:gd name="T6" fmla="*/ 146 w 626"/>
              <a:gd name="T7" fmla="*/ 52 h 825"/>
              <a:gd name="T8" fmla="*/ 138 w 626"/>
              <a:gd name="T9" fmla="*/ 57 h 825"/>
              <a:gd name="T10" fmla="*/ 131 w 626"/>
              <a:gd name="T11" fmla="*/ 61 h 825"/>
              <a:gd name="T12" fmla="*/ 130 w 626"/>
              <a:gd name="T13" fmla="*/ 62 h 825"/>
              <a:gd name="T14" fmla="*/ 132 w 626"/>
              <a:gd name="T15" fmla="*/ 68 h 825"/>
              <a:gd name="T16" fmla="*/ 135 w 626"/>
              <a:gd name="T17" fmla="*/ 75 h 825"/>
              <a:gd name="T18" fmla="*/ 136 w 626"/>
              <a:gd name="T19" fmla="*/ 81 h 825"/>
              <a:gd name="T20" fmla="*/ 136 w 626"/>
              <a:gd name="T21" fmla="*/ 89 h 825"/>
              <a:gd name="T22" fmla="*/ 137 w 626"/>
              <a:gd name="T23" fmla="*/ 95 h 825"/>
              <a:gd name="T24" fmla="*/ 138 w 626"/>
              <a:gd name="T25" fmla="*/ 104 h 825"/>
              <a:gd name="T26" fmla="*/ 131 w 626"/>
              <a:gd name="T27" fmla="*/ 112 h 825"/>
              <a:gd name="T28" fmla="*/ 122 w 626"/>
              <a:gd name="T29" fmla="*/ 120 h 825"/>
              <a:gd name="T30" fmla="*/ 117 w 626"/>
              <a:gd name="T31" fmla="*/ 131 h 825"/>
              <a:gd name="T32" fmla="*/ 115 w 626"/>
              <a:gd name="T33" fmla="*/ 142 h 825"/>
              <a:gd name="T34" fmla="*/ 110 w 626"/>
              <a:gd name="T35" fmla="*/ 151 h 825"/>
              <a:gd name="T36" fmla="*/ 103 w 626"/>
              <a:gd name="T37" fmla="*/ 156 h 825"/>
              <a:gd name="T38" fmla="*/ 94 w 626"/>
              <a:gd name="T39" fmla="*/ 158 h 825"/>
              <a:gd name="T40" fmla="*/ 86 w 626"/>
              <a:gd name="T41" fmla="*/ 161 h 825"/>
              <a:gd name="T42" fmla="*/ 85 w 626"/>
              <a:gd name="T43" fmla="*/ 165 h 825"/>
              <a:gd name="T44" fmla="*/ 89 w 626"/>
              <a:gd name="T45" fmla="*/ 171 h 825"/>
              <a:gd name="T46" fmla="*/ 90 w 626"/>
              <a:gd name="T47" fmla="*/ 176 h 825"/>
              <a:gd name="T48" fmla="*/ 86 w 626"/>
              <a:gd name="T49" fmla="*/ 182 h 825"/>
              <a:gd name="T50" fmla="*/ 80 w 626"/>
              <a:gd name="T51" fmla="*/ 189 h 825"/>
              <a:gd name="T52" fmla="*/ 76 w 626"/>
              <a:gd name="T53" fmla="*/ 193 h 825"/>
              <a:gd name="T54" fmla="*/ 69 w 626"/>
              <a:gd name="T55" fmla="*/ 199 h 825"/>
              <a:gd name="T56" fmla="*/ 61 w 626"/>
              <a:gd name="T57" fmla="*/ 204 h 825"/>
              <a:gd name="T58" fmla="*/ 58 w 626"/>
              <a:gd name="T59" fmla="*/ 207 h 825"/>
              <a:gd name="T60" fmla="*/ 48 w 626"/>
              <a:gd name="T61" fmla="*/ 185 h 825"/>
              <a:gd name="T62" fmla="*/ 22 w 626"/>
              <a:gd name="T63" fmla="*/ 161 h 825"/>
              <a:gd name="T64" fmla="*/ 0 w 626"/>
              <a:gd name="T65" fmla="*/ 146 h 825"/>
              <a:gd name="T66" fmla="*/ 15 w 626"/>
              <a:gd name="T67" fmla="*/ 107 h 825"/>
              <a:gd name="T68" fmla="*/ 20 w 626"/>
              <a:gd name="T69" fmla="*/ 88 h 825"/>
              <a:gd name="T70" fmla="*/ 18 w 626"/>
              <a:gd name="T71" fmla="*/ 67 h 825"/>
              <a:gd name="T72" fmla="*/ 34 w 626"/>
              <a:gd name="T73" fmla="*/ 43 h 825"/>
              <a:gd name="T74" fmla="*/ 42 w 626"/>
              <a:gd name="T75" fmla="*/ 24 h 825"/>
              <a:gd name="T76" fmla="*/ 63 w 626"/>
              <a:gd name="T77" fmla="*/ 17 h 825"/>
              <a:gd name="T78" fmla="*/ 75 w 626"/>
              <a:gd name="T79" fmla="*/ 1 h 825"/>
              <a:gd name="T80" fmla="*/ 92 w 626"/>
              <a:gd name="T81" fmla="*/ 14 h 825"/>
              <a:gd name="T82" fmla="*/ 114 w 626"/>
              <a:gd name="T83" fmla="*/ 32 h 825"/>
              <a:gd name="T84" fmla="*/ 135 w 626"/>
              <a:gd name="T85" fmla="*/ 32 h 825"/>
              <a:gd name="T86" fmla="*/ 151 w 626"/>
              <a:gd name="T87" fmla="*/ 25 h 8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26"/>
              <a:gd name="T133" fmla="*/ 0 h 825"/>
              <a:gd name="T134" fmla="*/ 626 w 626"/>
              <a:gd name="T135" fmla="*/ 825 h 8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26" h="825">
                <a:moveTo>
                  <a:pt x="626" y="122"/>
                </a:moveTo>
                <a:lnTo>
                  <a:pt x="624" y="124"/>
                </a:lnTo>
                <a:lnTo>
                  <a:pt x="621" y="134"/>
                </a:lnTo>
                <a:lnTo>
                  <a:pt x="615" y="146"/>
                </a:lnTo>
                <a:lnTo>
                  <a:pt x="613" y="159"/>
                </a:lnTo>
                <a:lnTo>
                  <a:pt x="607" y="173"/>
                </a:lnTo>
                <a:lnTo>
                  <a:pt x="597" y="189"/>
                </a:lnTo>
                <a:lnTo>
                  <a:pt x="581" y="205"/>
                </a:lnTo>
                <a:lnTo>
                  <a:pt x="565" y="216"/>
                </a:lnTo>
                <a:lnTo>
                  <a:pt x="550" y="228"/>
                </a:lnTo>
                <a:lnTo>
                  <a:pt x="534" y="236"/>
                </a:lnTo>
                <a:lnTo>
                  <a:pt x="524" y="242"/>
                </a:lnTo>
                <a:lnTo>
                  <a:pt x="520" y="244"/>
                </a:lnTo>
                <a:lnTo>
                  <a:pt x="520" y="248"/>
                </a:lnTo>
                <a:lnTo>
                  <a:pt x="524" y="258"/>
                </a:lnTo>
                <a:lnTo>
                  <a:pt x="528" y="272"/>
                </a:lnTo>
                <a:lnTo>
                  <a:pt x="532" y="285"/>
                </a:lnTo>
                <a:lnTo>
                  <a:pt x="538" y="299"/>
                </a:lnTo>
                <a:lnTo>
                  <a:pt x="542" y="309"/>
                </a:lnTo>
                <a:lnTo>
                  <a:pt x="544" y="321"/>
                </a:lnTo>
                <a:lnTo>
                  <a:pt x="546" y="339"/>
                </a:lnTo>
                <a:lnTo>
                  <a:pt x="544" y="354"/>
                </a:lnTo>
                <a:lnTo>
                  <a:pt x="544" y="368"/>
                </a:lnTo>
                <a:lnTo>
                  <a:pt x="548" y="380"/>
                </a:lnTo>
                <a:lnTo>
                  <a:pt x="550" y="396"/>
                </a:lnTo>
                <a:lnTo>
                  <a:pt x="550" y="413"/>
                </a:lnTo>
                <a:lnTo>
                  <a:pt x="540" y="429"/>
                </a:lnTo>
                <a:lnTo>
                  <a:pt x="522" y="447"/>
                </a:lnTo>
                <a:lnTo>
                  <a:pt x="504" y="462"/>
                </a:lnTo>
                <a:lnTo>
                  <a:pt x="489" y="480"/>
                </a:lnTo>
                <a:lnTo>
                  <a:pt x="479" y="494"/>
                </a:lnTo>
                <a:lnTo>
                  <a:pt x="469" y="522"/>
                </a:lnTo>
                <a:lnTo>
                  <a:pt x="463" y="549"/>
                </a:lnTo>
                <a:lnTo>
                  <a:pt x="459" y="565"/>
                </a:lnTo>
                <a:lnTo>
                  <a:pt x="451" y="585"/>
                </a:lnTo>
                <a:lnTo>
                  <a:pt x="441" y="602"/>
                </a:lnTo>
                <a:lnTo>
                  <a:pt x="428" y="618"/>
                </a:lnTo>
                <a:lnTo>
                  <a:pt x="414" y="624"/>
                </a:lnTo>
                <a:lnTo>
                  <a:pt x="396" y="630"/>
                </a:lnTo>
                <a:lnTo>
                  <a:pt x="376" y="632"/>
                </a:lnTo>
                <a:lnTo>
                  <a:pt x="359" y="636"/>
                </a:lnTo>
                <a:lnTo>
                  <a:pt x="345" y="642"/>
                </a:lnTo>
                <a:lnTo>
                  <a:pt x="337" y="648"/>
                </a:lnTo>
                <a:lnTo>
                  <a:pt x="339" y="659"/>
                </a:lnTo>
                <a:lnTo>
                  <a:pt x="347" y="669"/>
                </a:lnTo>
                <a:lnTo>
                  <a:pt x="357" y="681"/>
                </a:lnTo>
                <a:lnTo>
                  <a:pt x="363" y="691"/>
                </a:lnTo>
                <a:lnTo>
                  <a:pt x="361" y="701"/>
                </a:lnTo>
                <a:lnTo>
                  <a:pt x="353" y="710"/>
                </a:lnTo>
                <a:lnTo>
                  <a:pt x="343" y="726"/>
                </a:lnTo>
                <a:lnTo>
                  <a:pt x="331" y="742"/>
                </a:lnTo>
                <a:lnTo>
                  <a:pt x="319" y="756"/>
                </a:lnTo>
                <a:lnTo>
                  <a:pt x="312" y="766"/>
                </a:lnTo>
                <a:lnTo>
                  <a:pt x="302" y="771"/>
                </a:lnTo>
                <a:lnTo>
                  <a:pt x="290" y="781"/>
                </a:lnTo>
                <a:lnTo>
                  <a:pt x="274" y="793"/>
                </a:lnTo>
                <a:lnTo>
                  <a:pt x="258" y="805"/>
                </a:lnTo>
                <a:lnTo>
                  <a:pt x="245" y="815"/>
                </a:lnTo>
                <a:lnTo>
                  <a:pt x="235" y="821"/>
                </a:lnTo>
                <a:lnTo>
                  <a:pt x="231" y="825"/>
                </a:lnTo>
                <a:lnTo>
                  <a:pt x="215" y="795"/>
                </a:lnTo>
                <a:lnTo>
                  <a:pt x="191" y="740"/>
                </a:lnTo>
                <a:lnTo>
                  <a:pt x="158" y="675"/>
                </a:lnTo>
                <a:lnTo>
                  <a:pt x="89" y="642"/>
                </a:lnTo>
                <a:lnTo>
                  <a:pt x="2" y="640"/>
                </a:lnTo>
                <a:lnTo>
                  <a:pt x="0" y="581"/>
                </a:lnTo>
                <a:lnTo>
                  <a:pt x="28" y="476"/>
                </a:lnTo>
                <a:lnTo>
                  <a:pt x="60" y="425"/>
                </a:lnTo>
                <a:lnTo>
                  <a:pt x="58" y="376"/>
                </a:lnTo>
                <a:lnTo>
                  <a:pt x="77" y="352"/>
                </a:lnTo>
                <a:lnTo>
                  <a:pt x="63" y="317"/>
                </a:lnTo>
                <a:lnTo>
                  <a:pt x="69" y="266"/>
                </a:lnTo>
                <a:lnTo>
                  <a:pt x="126" y="244"/>
                </a:lnTo>
                <a:lnTo>
                  <a:pt x="136" y="171"/>
                </a:lnTo>
                <a:lnTo>
                  <a:pt x="140" y="116"/>
                </a:lnTo>
                <a:lnTo>
                  <a:pt x="170" y="94"/>
                </a:lnTo>
                <a:lnTo>
                  <a:pt x="203" y="94"/>
                </a:lnTo>
                <a:lnTo>
                  <a:pt x="254" y="65"/>
                </a:lnTo>
                <a:lnTo>
                  <a:pt x="298" y="45"/>
                </a:lnTo>
                <a:lnTo>
                  <a:pt x="298" y="4"/>
                </a:lnTo>
                <a:lnTo>
                  <a:pt x="363" y="0"/>
                </a:lnTo>
                <a:lnTo>
                  <a:pt x="367" y="53"/>
                </a:lnTo>
                <a:lnTo>
                  <a:pt x="406" y="110"/>
                </a:lnTo>
                <a:lnTo>
                  <a:pt x="455" y="126"/>
                </a:lnTo>
                <a:lnTo>
                  <a:pt x="495" y="83"/>
                </a:lnTo>
                <a:lnTo>
                  <a:pt x="538" y="126"/>
                </a:lnTo>
                <a:lnTo>
                  <a:pt x="571" y="122"/>
                </a:lnTo>
                <a:lnTo>
                  <a:pt x="603" y="98"/>
                </a:lnTo>
                <a:lnTo>
                  <a:pt x="626" y="122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61" name="Freeform 81"/>
          <p:cNvSpPr>
            <a:spLocks/>
          </p:cNvSpPr>
          <p:nvPr/>
        </p:nvSpPr>
        <p:spPr bwMode="gray">
          <a:xfrm>
            <a:off x="5358817" y="4197090"/>
            <a:ext cx="449451" cy="504825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62" name="Freeform 82"/>
          <p:cNvSpPr>
            <a:spLocks/>
          </p:cNvSpPr>
          <p:nvPr/>
        </p:nvSpPr>
        <p:spPr bwMode="gray">
          <a:xfrm>
            <a:off x="5358817" y="4197090"/>
            <a:ext cx="449451" cy="504825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63" name="Freeform 83"/>
          <p:cNvSpPr>
            <a:spLocks/>
          </p:cNvSpPr>
          <p:nvPr/>
        </p:nvSpPr>
        <p:spPr bwMode="gray">
          <a:xfrm>
            <a:off x="5161884" y="3690677"/>
            <a:ext cx="608267" cy="539750"/>
          </a:xfrm>
          <a:custGeom>
            <a:avLst/>
            <a:gdLst>
              <a:gd name="T0" fmla="*/ 67 w 766"/>
              <a:gd name="T1" fmla="*/ 11 h 681"/>
              <a:gd name="T2" fmla="*/ 71 w 766"/>
              <a:gd name="T3" fmla="*/ 13 h 681"/>
              <a:gd name="T4" fmla="*/ 79 w 766"/>
              <a:gd name="T5" fmla="*/ 17 h 681"/>
              <a:gd name="T6" fmla="*/ 85 w 766"/>
              <a:gd name="T7" fmla="*/ 22 h 681"/>
              <a:gd name="T8" fmla="*/ 96 w 766"/>
              <a:gd name="T9" fmla="*/ 25 h 681"/>
              <a:gd name="T10" fmla="*/ 105 w 766"/>
              <a:gd name="T11" fmla="*/ 28 h 681"/>
              <a:gd name="T12" fmla="*/ 110 w 766"/>
              <a:gd name="T13" fmla="*/ 34 h 681"/>
              <a:gd name="T14" fmla="*/ 114 w 766"/>
              <a:gd name="T15" fmla="*/ 41 h 681"/>
              <a:gd name="T16" fmla="*/ 120 w 766"/>
              <a:gd name="T17" fmla="*/ 51 h 681"/>
              <a:gd name="T18" fmla="*/ 126 w 766"/>
              <a:gd name="T19" fmla="*/ 59 h 681"/>
              <a:gd name="T20" fmla="*/ 133 w 766"/>
              <a:gd name="T21" fmla="*/ 69 h 681"/>
              <a:gd name="T22" fmla="*/ 138 w 766"/>
              <a:gd name="T23" fmla="*/ 79 h 681"/>
              <a:gd name="T24" fmla="*/ 138 w 766"/>
              <a:gd name="T25" fmla="*/ 85 h 681"/>
              <a:gd name="T26" fmla="*/ 141 w 766"/>
              <a:gd name="T27" fmla="*/ 92 h 681"/>
              <a:gd name="T28" fmla="*/ 152 w 766"/>
              <a:gd name="T29" fmla="*/ 96 h 681"/>
              <a:gd name="T30" fmla="*/ 162 w 766"/>
              <a:gd name="T31" fmla="*/ 99 h 681"/>
              <a:gd name="T32" fmla="*/ 168 w 766"/>
              <a:gd name="T33" fmla="*/ 106 h 681"/>
              <a:gd name="T34" fmla="*/ 174 w 766"/>
              <a:gd name="T35" fmla="*/ 112 h 681"/>
              <a:gd name="T36" fmla="*/ 179 w 766"/>
              <a:gd name="T37" fmla="*/ 116 h 681"/>
              <a:gd name="T38" fmla="*/ 183 w 766"/>
              <a:gd name="T39" fmla="*/ 121 h 681"/>
              <a:gd name="T40" fmla="*/ 181 w 766"/>
              <a:gd name="T41" fmla="*/ 124 h 681"/>
              <a:gd name="T42" fmla="*/ 173 w 766"/>
              <a:gd name="T43" fmla="*/ 125 h 681"/>
              <a:gd name="T44" fmla="*/ 161 w 766"/>
              <a:gd name="T45" fmla="*/ 124 h 681"/>
              <a:gd name="T46" fmla="*/ 153 w 766"/>
              <a:gd name="T47" fmla="*/ 124 h 681"/>
              <a:gd name="T48" fmla="*/ 153 w 766"/>
              <a:gd name="T49" fmla="*/ 124 h 681"/>
              <a:gd name="T50" fmla="*/ 158 w 766"/>
              <a:gd name="T51" fmla="*/ 126 h 681"/>
              <a:gd name="T52" fmla="*/ 165 w 766"/>
              <a:gd name="T53" fmla="*/ 130 h 681"/>
              <a:gd name="T54" fmla="*/ 168 w 766"/>
              <a:gd name="T55" fmla="*/ 134 h 681"/>
              <a:gd name="T56" fmla="*/ 177 w 766"/>
              <a:gd name="T57" fmla="*/ 139 h 681"/>
              <a:gd name="T58" fmla="*/ 184 w 766"/>
              <a:gd name="T59" fmla="*/ 144 h 681"/>
              <a:gd name="T60" fmla="*/ 189 w 766"/>
              <a:gd name="T61" fmla="*/ 150 h 681"/>
              <a:gd name="T62" fmla="*/ 192 w 766"/>
              <a:gd name="T63" fmla="*/ 155 h 681"/>
              <a:gd name="T64" fmla="*/ 190 w 766"/>
              <a:gd name="T65" fmla="*/ 157 h 681"/>
              <a:gd name="T66" fmla="*/ 183 w 766"/>
              <a:gd name="T67" fmla="*/ 161 h 681"/>
              <a:gd name="T68" fmla="*/ 177 w 766"/>
              <a:gd name="T69" fmla="*/ 164 h 681"/>
              <a:gd name="T70" fmla="*/ 175 w 766"/>
              <a:gd name="T71" fmla="*/ 166 h 681"/>
              <a:gd name="T72" fmla="*/ 173 w 766"/>
              <a:gd name="T73" fmla="*/ 168 h 681"/>
              <a:gd name="T74" fmla="*/ 171 w 766"/>
              <a:gd name="T75" fmla="*/ 169 h 681"/>
              <a:gd name="T76" fmla="*/ 170 w 766"/>
              <a:gd name="T77" fmla="*/ 170 h 681"/>
              <a:gd name="T78" fmla="*/ 158 w 766"/>
              <a:gd name="T79" fmla="*/ 160 h 681"/>
              <a:gd name="T80" fmla="*/ 125 w 766"/>
              <a:gd name="T81" fmla="*/ 167 h 681"/>
              <a:gd name="T82" fmla="*/ 108 w 766"/>
              <a:gd name="T83" fmla="*/ 161 h 681"/>
              <a:gd name="T84" fmla="*/ 89 w 766"/>
              <a:gd name="T85" fmla="*/ 158 h 681"/>
              <a:gd name="T86" fmla="*/ 75 w 766"/>
              <a:gd name="T87" fmla="*/ 148 h 681"/>
              <a:gd name="T88" fmla="*/ 57 w 766"/>
              <a:gd name="T89" fmla="*/ 128 h 681"/>
              <a:gd name="T90" fmla="*/ 49 w 766"/>
              <a:gd name="T91" fmla="*/ 101 h 681"/>
              <a:gd name="T92" fmla="*/ 36 w 766"/>
              <a:gd name="T93" fmla="*/ 67 h 681"/>
              <a:gd name="T94" fmla="*/ 21 w 766"/>
              <a:gd name="T95" fmla="*/ 64 h 681"/>
              <a:gd name="T96" fmla="*/ 0 w 766"/>
              <a:gd name="T97" fmla="*/ 55 h 681"/>
              <a:gd name="T98" fmla="*/ 18 w 766"/>
              <a:gd name="T99" fmla="*/ 31 h 681"/>
              <a:gd name="T100" fmla="*/ 30 w 766"/>
              <a:gd name="T101" fmla="*/ 25 h 681"/>
              <a:gd name="T102" fmla="*/ 51 w 766"/>
              <a:gd name="T103" fmla="*/ 19 h 681"/>
              <a:gd name="T104" fmla="*/ 66 w 766"/>
              <a:gd name="T105" fmla="*/ 0 h 68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766"/>
              <a:gd name="T160" fmla="*/ 0 h 681"/>
              <a:gd name="T161" fmla="*/ 766 w 766"/>
              <a:gd name="T162" fmla="*/ 681 h 681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766" h="681">
                <a:moveTo>
                  <a:pt x="262" y="0"/>
                </a:moveTo>
                <a:lnTo>
                  <a:pt x="266" y="45"/>
                </a:lnTo>
                <a:lnTo>
                  <a:pt x="270" y="49"/>
                </a:lnTo>
                <a:lnTo>
                  <a:pt x="281" y="55"/>
                </a:lnTo>
                <a:lnTo>
                  <a:pt x="297" y="63"/>
                </a:lnTo>
                <a:lnTo>
                  <a:pt x="313" y="70"/>
                </a:lnTo>
                <a:lnTo>
                  <a:pt x="325" y="78"/>
                </a:lnTo>
                <a:lnTo>
                  <a:pt x="340" y="88"/>
                </a:lnTo>
                <a:lnTo>
                  <a:pt x="362" y="94"/>
                </a:lnTo>
                <a:lnTo>
                  <a:pt x="384" y="100"/>
                </a:lnTo>
                <a:lnTo>
                  <a:pt x="402" y="104"/>
                </a:lnTo>
                <a:lnTo>
                  <a:pt x="419" y="114"/>
                </a:lnTo>
                <a:lnTo>
                  <a:pt x="433" y="124"/>
                </a:lnTo>
                <a:lnTo>
                  <a:pt x="441" y="137"/>
                </a:lnTo>
                <a:lnTo>
                  <a:pt x="447" y="149"/>
                </a:lnTo>
                <a:lnTo>
                  <a:pt x="457" y="165"/>
                </a:lnTo>
                <a:lnTo>
                  <a:pt x="470" y="185"/>
                </a:lnTo>
                <a:lnTo>
                  <a:pt x="482" y="204"/>
                </a:lnTo>
                <a:lnTo>
                  <a:pt x="496" y="222"/>
                </a:lnTo>
                <a:lnTo>
                  <a:pt x="506" y="236"/>
                </a:lnTo>
                <a:lnTo>
                  <a:pt x="518" y="253"/>
                </a:lnTo>
                <a:lnTo>
                  <a:pt x="531" y="277"/>
                </a:lnTo>
                <a:lnTo>
                  <a:pt x="543" y="299"/>
                </a:lnTo>
                <a:lnTo>
                  <a:pt x="549" y="316"/>
                </a:lnTo>
                <a:lnTo>
                  <a:pt x="551" y="330"/>
                </a:lnTo>
                <a:lnTo>
                  <a:pt x="551" y="342"/>
                </a:lnTo>
                <a:lnTo>
                  <a:pt x="553" y="354"/>
                </a:lnTo>
                <a:lnTo>
                  <a:pt x="563" y="368"/>
                </a:lnTo>
                <a:lnTo>
                  <a:pt x="583" y="379"/>
                </a:lnTo>
                <a:lnTo>
                  <a:pt x="606" y="385"/>
                </a:lnTo>
                <a:lnTo>
                  <a:pt x="628" y="391"/>
                </a:lnTo>
                <a:lnTo>
                  <a:pt x="646" y="399"/>
                </a:lnTo>
                <a:lnTo>
                  <a:pt x="659" y="411"/>
                </a:lnTo>
                <a:lnTo>
                  <a:pt x="671" y="427"/>
                </a:lnTo>
                <a:lnTo>
                  <a:pt x="681" y="440"/>
                </a:lnTo>
                <a:lnTo>
                  <a:pt x="693" y="448"/>
                </a:lnTo>
                <a:lnTo>
                  <a:pt x="705" y="454"/>
                </a:lnTo>
                <a:lnTo>
                  <a:pt x="716" y="464"/>
                </a:lnTo>
                <a:lnTo>
                  <a:pt x="726" y="474"/>
                </a:lnTo>
                <a:lnTo>
                  <a:pt x="732" y="486"/>
                </a:lnTo>
                <a:lnTo>
                  <a:pt x="732" y="496"/>
                </a:lnTo>
                <a:lnTo>
                  <a:pt x="724" y="499"/>
                </a:lnTo>
                <a:lnTo>
                  <a:pt x="711" y="501"/>
                </a:lnTo>
                <a:lnTo>
                  <a:pt x="689" y="503"/>
                </a:lnTo>
                <a:lnTo>
                  <a:pt x="667" y="501"/>
                </a:lnTo>
                <a:lnTo>
                  <a:pt x="644" y="499"/>
                </a:lnTo>
                <a:lnTo>
                  <a:pt x="624" y="498"/>
                </a:lnTo>
                <a:lnTo>
                  <a:pt x="610" y="496"/>
                </a:lnTo>
                <a:lnTo>
                  <a:pt x="606" y="496"/>
                </a:lnTo>
                <a:lnTo>
                  <a:pt x="610" y="498"/>
                </a:lnTo>
                <a:lnTo>
                  <a:pt x="620" y="501"/>
                </a:lnTo>
                <a:lnTo>
                  <a:pt x="632" y="507"/>
                </a:lnTo>
                <a:lnTo>
                  <a:pt x="646" y="515"/>
                </a:lnTo>
                <a:lnTo>
                  <a:pt x="657" y="523"/>
                </a:lnTo>
                <a:lnTo>
                  <a:pt x="663" y="531"/>
                </a:lnTo>
                <a:lnTo>
                  <a:pt x="671" y="539"/>
                </a:lnTo>
                <a:lnTo>
                  <a:pt x="687" y="549"/>
                </a:lnTo>
                <a:lnTo>
                  <a:pt x="707" y="559"/>
                </a:lnTo>
                <a:lnTo>
                  <a:pt x="724" y="568"/>
                </a:lnTo>
                <a:lnTo>
                  <a:pt x="736" y="578"/>
                </a:lnTo>
                <a:lnTo>
                  <a:pt x="746" y="590"/>
                </a:lnTo>
                <a:lnTo>
                  <a:pt x="754" y="602"/>
                </a:lnTo>
                <a:lnTo>
                  <a:pt x="762" y="612"/>
                </a:lnTo>
                <a:lnTo>
                  <a:pt x="766" y="622"/>
                </a:lnTo>
                <a:lnTo>
                  <a:pt x="766" y="627"/>
                </a:lnTo>
                <a:lnTo>
                  <a:pt x="758" y="631"/>
                </a:lnTo>
                <a:lnTo>
                  <a:pt x="746" y="639"/>
                </a:lnTo>
                <a:lnTo>
                  <a:pt x="730" y="647"/>
                </a:lnTo>
                <a:lnTo>
                  <a:pt x="716" y="653"/>
                </a:lnTo>
                <a:lnTo>
                  <a:pt x="705" y="659"/>
                </a:lnTo>
                <a:lnTo>
                  <a:pt x="699" y="663"/>
                </a:lnTo>
                <a:lnTo>
                  <a:pt x="697" y="665"/>
                </a:lnTo>
                <a:lnTo>
                  <a:pt x="693" y="669"/>
                </a:lnTo>
                <a:lnTo>
                  <a:pt x="689" y="673"/>
                </a:lnTo>
                <a:lnTo>
                  <a:pt x="685" y="675"/>
                </a:lnTo>
                <a:lnTo>
                  <a:pt x="681" y="677"/>
                </a:lnTo>
                <a:lnTo>
                  <a:pt x="679" y="679"/>
                </a:lnTo>
                <a:lnTo>
                  <a:pt x="679" y="681"/>
                </a:lnTo>
                <a:lnTo>
                  <a:pt x="665" y="663"/>
                </a:lnTo>
                <a:lnTo>
                  <a:pt x="632" y="641"/>
                </a:lnTo>
                <a:lnTo>
                  <a:pt x="592" y="657"/>
                </a:lnTo>
                <a:lnTo>
                  <a:pt x="500" y="671"/>
                </a:lnTo>
                <a:lnTo>
                  <a:pt x="472" y="637"/>
                </a:lnTo>
                <a:lnTo>
                  <a:pt x="431" y="645"/>
                </a:lnTo>
                <a:lnTo>
                  <a:pt x="398" y="651"/>
                </a:lnTo>
                <a:lnTo>
                  <a:pt x="356" y="633"/>
                </a:lnTo>
                <a:lnTo>
                  <a:pt x="303" y="651"/>
                </a:lnTo>
                <a:lnTo>
                  <a:pt x="297" y="592"/>
                </a:lnTo>
                <a:lnTo>
                  <a:pt x="242" y="566"/>
                </a:lnTo>
                <a:lnTo>
                  <a:pt x="230" y="513"/>
                </a:lnTo>
                <a:lnTo>
                  <a:pt x="258" y="470"/>
                </a:lnTo>
                <a:lnTo>
                  <a:pt x="197" y="407"/>
                </a:lnTo>
                <a:lnTo>
                  <a:pt x="140" y="336"/>
                </a:lnTo>
                <a:lnTo>
                  <a:pt x="144" y="269"/>
                </a:lnTo>
                <a:lnTo>
                  <a:pt x="112" y="250"/>
                </a:lnTo>
                <a:lnTo>
                  <a:pt x="83" y="257"/>
                </a:lnTo>
                <a:lnTo>
                  <a:pt x="69" y="222"/>
                </a:lnTo>
                <a:lnTo>
                  <a:pt x="0" y="220"/>
                </a:lnTo>
                <a:lnTo>
                  <a:pt x="14" y="131"/>
                </a:lnTo>
                <a:lnTo>
                  <a:pt x="69" y="124"/>
                </a:lnTo>
                <a:lnTo>
                  <a:pt x="81" y="98"/>
                </a:lnTo>
                <a:lnTo>
                  <a:pt x="122" y="100"/>
                </a:lnTo>
                <a:lnTo>
                  <a:pt x="175" y="76"/>
                </a:lnTo>
                <a:lnTo>
                  <a:pt x="203" y="76"/>
                </a:lnTo>
                <a:lnTo>
                  <a:pt x="215" y="15"/>
                </a:lnTo>
                <a:lnTo>
                  <a:pt x="262" y="0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64" name="Freeform 84"/>
          <p:cNvSpPr>
            <a:spLocks/>
          </p:cNvSpPr>
          <p:nvPr/>
        </p:nvSpPr>
        <p:spPr bwMode="gray">
          <a:xfrm>
            <a:off x="5161884" y="3690677"/>
            <a:ext cx="608267" cy="539750"/>
          </a:xfrm>
          <a:custGeom>
            <a:avLst/>
            <a:gdLst>
              <a:gd name="T0" fmla="*/ 67 w 766"/>
              <a:gd name="T1" fmla="*/ 11 h 681"/>
              <a:gd name="T2" fmla="*/ 71 w 766"/>
              <a:gd name="T3" fmla="*/ 13 h 681"/>
              <a:gd name="T4" fmla="*/ 79 w 766"/>
              <a:gd name="T5" fmla="*/ 17 h 681"/>
              <a:gd name="T6" fmla="*/ 85 w 766"/>
              <a:gd name="T7" fmla="*/ 22 h 681"/>
              <a:gd name="T8" fmla="*/ 96 w 766"/>
              <a:gd name="T9" fmla="*/ 25 h 681"/>
              <a:gd name="T10" fmla="*/ 105 w 766"/>
              <a:gd name="T11" fmla="*/ 28 h 681"/>
              <a:gd name="T12" fmla="*/ 110 w 766"/>
              <a:gd name="T13" fmla="*/ 34 h 681"/>
              <a:gd name="T14" fmla="*/ 114 w 766"/>
              <a:gd name="T15" fmla="*/ 41 h 681"/>
              <a:gd name="T16" fmla="*/ 120 w 766"/>
              <a:gd name="T17" fmla="*/ 51 h 681"/>
              <a:gd name="T18" fmla="*/ 126 w 766"/>
              <a:gd name="T19" fmla="*/ 59 h 681"/>
              <a:gd name="T20" fmla="*/ 133 w 766"/>
              <a:gd name="T21" fmla="*/ 69 h 681"/>
              <a:gd name="T22" fmla="*/ 138 w 766"/>
              <a:gd name="T23" fmla="*/ 79 h 681"/>
              <a:gd name="T24" fmla="*/ 138 w 766"/>
              <a:gd name="T25" fmla="*/ 85 h 681"/>
              <a:gd name="T26" fmla="*/ 141 w 766"/>
              <a:gd name="T27" fmla="*/ 92 h 681"/>
              <a:gd name="T28" fmla="*/ 152 w 766"/>
              <a:gd name="T29" fmla="*/ 96 h 681"/>
              <a:gd name="T30" fmla="*/ 162 w 766"/>
              <a:gd name="T31" fmla="*/ 99 h 681"/>
              <a:gd name="T32" fmla="*/ 168 w 766"/>
              <a:gd name="T33" fmla="*/ 106 h 681"/>
              <a:gd name="T34" fmla="*/ 174 w 766"/>
              <a:gd name="T35" fmla="*/ 112 h 681"/>
              <a:gd name="T36" fmla="*/ 179 w 766"/>
              <a:gd name="T37" fmla="*/ 116 h 681"/>
              <a:gd name="T38" fmla="*/ 183 w 766"/>
              <a:gd name="T39" fmla="*/ 121 h 681"/>
              <a:gd name="T40" fmla="*/ 181 w 766"/>
              <a:gd name="T41" fmla="*/ 124 h 681"/>
              <a:gd name="T42" fmla="*/ 173 w 766"/>
              <a:gd name="T43" fmla="*/ 125 h 681"/>
              <a:gd name="T44" fmla="*/ 161 w 766"/>
              <a:gd name="T45" fmla="*/ 124 h 681"/>
              <a:gd name="T46" fmla="*/ 153 w 766"/>
              <a:gd name="T47" fmla="*/ 124 h 681"/>
              <a:gd name="T48" fmla="*/ 153 w 766"/>
              <a:gd name="T49" fmla="*/ 124 h 681"/>
              <a:gd name="T50" fmla="*/ 158 w 766"/>
              <a:gd name="T51" fmla="*/ 126 h 681"/>
              <a:gd name="T52" fmla="*/ 165 w 766"/>
              <a:gd name="T53" fmla="*/ 130 h 681"/>
              <a:gd name="T54" fmla="*/ 168 w 766"/>
              <a:gd name="T55" fmla="*/ 134 h 681"/>
              <a:gd name="T56" fmla="*/ 177 w 766"/>
              <a:gd name="T57" fmla="*/ 139 h 681"/>
              <a:gd name="T58" fmla="*/ 184 w 766"/>
              <a:gd name="T59" fmla="*/ 144 h 681"/>
              <a:gd name="T60" fmla="*/ 189 w 766"/>
              <a:gd name="T61" fmla="*/ 150 h 681"/>
              <a:gd name="T62" fmla="*/ 192 w 766"/>
              <a:gd name="T63" fmla="*/ 155 h 681"/>
              <a:gd name="T64" fmla="*/ 190 w 766"/>
              <a:gd name="T65" fmla="*/ 157 h 681"/>
              <a:gd name="T66" fmla="*/ 183 w 766"/>
              <a:gd name="T67" fmla="*/ 161 h 681"/>
              <a:gd name="T68" fmla="*/ 177 w 766"/>
              <a:gd name="T69" fmla="*/ 164 h 681"/>
              <a:gd name="T70" fmla="*/ 175 w 766"/>
              <a:gd name="T71" fmla="*/ 166 h 681"/>
              <a:gd name="T72" fmla="*/ 173 w 766"/>
              <a:gd name="T73" fmla="*/ 168 h 681"/>
              <a:gd name="T74" fmla="*/ 171 w 766"/>
              <a:gd name="T75" fmla="*/ 169 h 681"/>
              <a:gd name="T76" fmla="*/ 170 w 766"/>
              <a:gd name="T77" fmla="*/ 170 h 681"/>
              <a:gd name="T78" fmla="*/ 158 w 766"/>
              <a:gd name="T79" fmla="*/ 160 h 681"/>
              <a:gd name="T80" fmla="*/ 125 w 766"/>
              <a:gd name="T81" fmla="*/ 167 h 681"/>
              <a:gd name="T82" fmla="*/ 108 w 766"/>
              <a:gd name="T83" fmla="*/ 161 h 681"/>
              <a:gd name="T84" fmla="*/ 89 w 766"/>
              <a:gd name="T85" fmla="*/ 158 h 681"/>
              <a:gd name="T86" fmla="*/ 75 w 766"/>
              <a:gd name="T87" fmla="*/ 148 h 681"/>
              <a:gd name="T88" fmla="*/ 57 w 766"/>
              <a:gd name="T89" fmla="*/ 128 h 681"/>
              <a:gd name="T90" fmla="*/ 49 w 766"/>
              <a:gd name="T91" fmla="*/ 101 h 681"/>
              <a:gd name="T92" fmla="*/ 36 w 766"/>
              <a:gd name="T93" fmla="*/ 67 h 681"/>
              <a:gd name="T94" fmla="*/ 21 w 766"/>
              <a:gd name="T95" fmla="*/ 64 h 681"/>
              <a:gd name="T96" fmla="*/ 0 w 766"/>
              <a:gd name="T97" fmla="*/ 55 h 681"/>
              <a:gd name="T98" fmla="*/ 18 w 766"/>
              <a:gd name="T99" fmla="*/ 31 h 681"/>
              <a:gd name="T100" fmla="*/ 30 w 766"/>
              <a:gd name="T101" fmla="*/ 25 h 681"/>
              <a:gd name="T102" fmla="*/ 51 w 766"/>
              <a:gd name="T103" fmla="*/ 19 h 681"/>
              <a:gd name="T104" fmla="*/ 66 w 766"/>
              <a:gd name="T105" fmla="*/ 0 h 68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766"/>
              <a:gd name="T160" fmla="*/ 0 h 681"/>
              <a:gd name="T161" fmla="*/ 766 w 766"/>
              <a:gd name="T162" fmla="*/ 681 h 681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766" h="681">
                <a:moveTo>
                  <a:pt x="262" y="0"/>
                </a:moveTo>
                <a:lnTo>
                  <a:pt x="266" y="45"/>
                </a:lnTo>
                <a:lnTo>
                  <a:pt x="270" y="49"/>
                </a:lnTo>
                <a:lnTo>
                  <a:pt x="281" y="55"/>
                </a:lnTo>
                <a:lnTo>
                  <a:pt x="297" y="63"/>
                </a:lnTo>
                <a:lnTo>
                  <a:pt x="313" y="70"/>
                </a:lnTo>
                <a:lnTo>
                  <a:pt x="325" y="78"/>
                </a:lnTo>
                <a:lnTo>
                  <a:pt x="340" y="88"/>
                </a:lnTo>
                <a:lnTo>
                  <a:pt x="362" y="94"/>
                </a:lnTo>
                <a:lnTo>
                  <a:pt x="384" y="100"/>
                </a:lnTo>
                <a:lnTo>
                  <a:pt x="402" y="104"/>
                </a:lnTo>
                <a:lnTo>
                  <a:pt x="419" y="114"/>
                </a:lnTo>
                <a:lnTo>
                  <a:pt x="433" y="124"/>
                </a:lnTo>
                <a:lnTo>
                  <a:pt x="441" y="137"/>
                </a:lnTo>
                <a:lnTo>
                  <a:pt x="447" y="149"/>
                </a:lnTo>
                <a:lnTo>
                  <a:pt x="457" y="165"/>
                </a:lnTo>
                <a:lnTo>
                  <a:pt x="470" y="185"/>
                </a:lnTo>
                <a:lnTo>
                  <a:pt x="482" y="204"/>
                </a:lnTo>
                <a:lnTo>
                  <a:pt x="496" y="222"/>
                </a:lnTo>
                <a:lnTo>
                  <a:pt x="506" y="236"/>
                </a:lnTo>
                <a:lnTo>
                  <a:pt x="518" y="253"/>
                </a:lnTo>
                <a:lnTo>
                  <a:pt x="531" y="277"/>
                </a:lnTo>
                <a:lnTo>
                  <a:pt x="543" y="299"/>
                </a:lnTo>
                <a:lnTo>
                  <a:pt x="549" y="316"/>
                </a:lnTo>
                <a:lnTo>
                  <a:pt x="551" y="330"/>
                </a:lnTo>
                <a:lnTo>
                  <a:pt x="551" y="342"/>
                </a:lnTo>
                <a:lnTo>
                  <a:pt x="553" y="354"/>
                </a:lnTo>
                <a:lnTo>
                  <a:pt x="563" y="368"/>
                </a:lnTo>
                <a:lnTo>
                  <a:pt x="583" y="379"/>
                </a:lnTo>
                <a:lnTo>
                  <a:pt x="606" y="385"/>
                </a:lnTo>
                <a:lnTo>
                  <a:pt x="628" y="391"/>
                </a:lnTo>
                <a:lnTo>
                  <a:pt x="646" y="399"/>
                </a:lnTo>
                <a:lnTo>
                  <a:pt x="659" y="411"/>
                </a:lnTo>
                <a:lnTo>
                  <a:pt x="671" y="427"/>
                </a:lnTo>
                <a:lnTo>
                  <a:pt x="681" y="440"/>
                </a:lnTo>
                <a:lnTo>
                  <a:pt x="693" y="448"/>
                </a:lnTo>
                <a:lnTo>
                  <a:pt x="705" y="454"/>
                </a:lnTo>
                <a:lnTo>
                  <a:pt x="716" y="464"/>
                </a:lnTo>
                <a:lnTo>
                  <a:pt x="726" y="474"/>
                </a:lnTo>
                <a:lnTo>
                  <a:pt x="732" y="486"/>
                </a:lnTo>
                <a:lnTo>
                  <a:pt x="732" y="496"/>
                </a:lnTo>
                <a:lnTo>
                  <a:pt x="724" y="499"/>
                </a:lnTo>
                <a:lnTo>
                  <a:pt x="711" y="501"/>
                </a:lnTo>
                <a:lnTo>
                  <a:pt x="689" y="503"/>
                </a:lnTo>
                <a:lnTo>
                  <a:pt x="667" y="501"/>
                </a:lnTo>
                <a:lnTo>
                  <a:pt x="644" y="499"/>
                </a:lnTo>
                <a:lnTo>
                  <a:pt x="624" y="498"/>
                </a:lnTo>
                <a:lnTo>
                  <a:pt x="610" y="496"/>
                </a:lnTo>
                <a:lnTo>
                  <a:pt x="606" y="496"/>
                </a:lnTo>
                <a:lnTo>
                  <a:pt x="610" y="498"/>
                </a:lnTo>
                <a:lnTo>
                  <a:pt x="620" y="501"/>
                </a:lnTo>
                <a:lnTo>
                  <a:pt x="632" y="507"/>
                </a:lnTo>
                <a:lnTo>
                  <a:pt x="646" y="515"/>
                </a:lnTo>
                <a:lnTo>
                  <a:pt x="657" y="523"/>
                </a:lnTo>
                <a:lnTo>
                  <a:pt x="663" y="531"/>
                </a:lnTo>
                <a:lnTo>
                  <a:pt x="671" y="539"/>
                </a:lnTo>
                <a:lnTo>
                  <a:pt x="687" y="549"/>
                </a:lnTo>
                <a:lnTo>
                  <a:pt x="707" y="559"/>
                </a:lnTo>
                <a:lnTo>
                  <a:pt x="724" y="568"/>
                </a:lnTo>
                <a:lnTo>
                  <a:pt x="736" y="578"/>
                </a:lnTo>
                <a:lnTo>
                  <a:pt x="746" y="590"/>
                </a:lnTo>
                <a:lnTo>
                  <a:pt x="754" y="602"/>
                </a:lnTo>
                <a:lnTo>
                  <a:pt x="762" y="612"/>
                </a:lnTo>
                <a:lnTo>
                  <a:pt x="766" y="622"/>
                </a:lnTo>
                <a:lnTo>
                  <a:pt x="766" y="627"/>
                </a:lnTo>
                <a:lnTo>
                  <a:pt x="758" y="631"/>
                </a:lnTo>
                <a:lnTo>
                  <a:pt x="746" y="639"/>
                </a:lnTo>
                <a:lnTo>
                  <a:pt x="730" y="647"/>
                </a:lnTo>
                <a:lnTo>
                  <a:pt x="716" y="653"/>
                </a:lnTo>
                <a:lnTo>
                  <a:pt x="705" y="659"/>
                </a:lnTo>
                <a:lnTo>
                  <a:pt x="699" y="663"/>
                </a:lnTo>
                <a:lnTo>
                  <a:pt x="697" y="665"/>
                </a:lnTo>
                <a:lnTo>
                  <a:pt x="693" y="669"/>
                </a:lnTo>
                <a:lnTo>
                  <a:pt x="689" y="673"/>
                </a:lnTo>
                <a:lnTo>
                  <a:pt x="685" y="675"/>
                </a:lnTo>
                <a:lnTo>
                  <a:pt x="681" y="677"/>
                </a:lnTo>
                <a:lnTo>
                  <a:pt x="679" y="679"/>
                </a:lnTo>
                <a:lnTo>
                  <a:pt x="679" y="681"/>
                </a:lnTo>
                <a:lnTo>
                  <a:pt x="665" y="663"/>
                </a:lnTo>
                <a:lnTo>
                  <a:pt x="632" y="641"/>
                </a:lnTo>
                <a:lnTo>
                  <a:pt x="592" y="657"/>
                </a:lnTo>
                <a:lnTo>
                  <a:pt x="500" y="671"/>
                </a:lnTo>
                <a:lnTo>
                  <a:pt x="472" y="637"/>
                </a:lnTo>
                <a:lnTo>
                  <a:pt x="431" y="645"/>
                </a:lnTo>
                <a:lnTo>
                  <a:pt x="398" y="651"/>
                </a:lnTo>
                <a:lnTo>
                  <a:pt x="356" y="633"/>
                </a:lnTo>
                <a:lnTo>
                  <a:pt x="303" y="651"/>
                </a:lnTo>
                <a:lnTo>
                  <a:pt x="297" y="592"/>
                </a:lnTo>
                <a:lnTo>
                  <a:pt x="242" y="566"/>
                </a:lnTo>
                <a:lnTo>
                  <a:pt x="230" y="513"/>
                </a:lnTo>
                <a:lnTo>
                  <a:pt x="258" y="470"/>
                </a:lnTo>
                <a:lnTo>
                  <a:pt x="197" y="407"/>
                </a:lnTo>
                <a:lnTo>
                  <a:pt x="140" y="336"/>
                </a:lnTo>
                <a:lnTo>
                  <a:pt x="144" y="269"/>
                </a:lnTo>
                <a:lnTo>
                  <a:pt x="112" y="250"/>
                </a:lnTo>
                <a:lnTo>
                  <a:pt x="83" y="257"/>
                </a:lnTo>
                <a:lnTo>
                  <a:pt x="69" y="222"/>
                </a:lnTo>
                <a:lnTo>
                  <a:pt x="0" y="220"/>
                </a:lnTo>
                <a:lnTo>
                  <a:pt x="14" y="131"/>
                </a:lnTo>
                <a:lnTo>
                  <a:pt x="69" y="124"/>
                </a:lnTo>
                <a:lnTo>
                  <a:pt x="81" y="98"/>
                </a:lnTo>
                <a:lnTo>
                  <a:pt x="122" y="100"/>
                </a:lnTo>
                <a:lnTo>
                  <a:pt x="175" y="76"/>
                </a:lnTo>
                <a:lnTo>
                  <a:pt x="203" y="76"/>
                </a:lnTo>
                <a:lnTo>
                  <a:pt x="215" y="15"/>
                </a:lnTo>
                <a:lnTo>
                  <a:pt x="262" y="0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65" name="Freeform 85"/>
          <p:cNvSpPr>
            <a:spLocks/>
          </p:cNvSpPr>
          <p:nvPr/>
        </p:nvSpPr>
        <p:spPr bwMode="gray">
          <a:xfrm>
            <a:off x="5520810" y="4087552"/>
            <a:ext cx="92114" cy="122238"/>
          </a:xfrm>
          <a:custGeom>
            <a:avLst/>
            <a:gdLst>
              <a:gd name="T0" fmla="*/ 0 w 116"/>
              <a:gd name="T1" fmla="*/ 0 h 156"/>
              <a:gd name="T2" fmla="*/ 1 w 116"/>
              <a:gd name="T3" fmla="*/ 1 h 156"/>
              <a:gd name="T4" fmla="*/ 2 w 116"/>
              <a:gd name="T5" fmla="*/ 4 h 156"/>
              <a:gd name="T6" fmla="*/ 4 w 116"/>
              <a:gd name="T7" fmla="*/ 8 h 156"/>
              <a:gd name="T8" fmla="*/ 5 w 116"/>
              <a:gd name="T9" fmla="*/ 13 h 156"/>
              <a:gd name="T10" fmla="*/ 6 w 116"/>
              <a:gd name="T11" fmla="*/ 16 h 156"/>
              <a:gd name="T12" fmla="*/ 6 w 116"/>
              <a:gd name="T13" fmla="*/ 20 h 156"/>
              <a:gd name="T14" fmla="*/ 8 w 116"/>
              <a:gd name="T15" fmla="*/ 25 h 156"/>
              <a:gd name="T16" fmla="*/ 11 w 116"/>
              <a:gd name="T17" fmla="*/ 30 h 156"/>
              <a:gd name="T18" fmla="*/ 12 w 116"/>
              <a:gd name="T19" fmla="*/ 33 h 156"/>
              <a:gd name="T20" fmla="*/ 13 w 116"/>
              <a:gd name="T21" fmla="*/ 35 h 156"/>
              <a:gd name="T22" fmla="*/ 15 w 116"/>
              <a:gd name="T23" fmla="*/ 36 h 156"/>
              <a:gd name="T24" fmla="*/ 18 w 116"/>
              <a:gd name="T25" fmla="*/ 38 h 156"/>
              <a:gd name="T26" fmla="*/ 21 w 116"/>
              <a:gd name="T27" fmla="*/ 38 h 156"/>
              <a:gd name="T28" fmla="*/ 24 w 116"/>
              <a:gd name="T29" fmla="*/ 38 h 156"/>
              <a:gd name="T30" fmla="*/ 27 w 116"/>
              <a:gd name="T31" fmla="*/ 37 h 156"/>
              <a:gd name="T32" fmla="*/ 29 w 116"/>
              <a:gd name="T33" fmla="*/ 34 h 156"/>
              <a:gd name="T34" fmla="*/ 29 w 116"/>
              <a:gd name="T35" fmla="*/ 30 h 156"/>
              <a:gd name="T36" fmla="*/ 27 w 116"/>
              <a:gd name="T37" fmla="*/ 26 h 156"/>
              <a:gd name="T38" fmla="*/ 24 w 116"/>
              <a:gd name="T39" fmla="*/ 22 h 156"/>
              <a:gd name="T40" fmla="*/ 19 w 116"/>
              <a:gd name="T41" fmla="*/ 19 h 156"/>
              <a:gd name="T42" fmla="*/ 15 w 116"/>
              <a:gd name="T43" fmla="*/ 16 h 156"/>
              <a:gd name="T44" fmla="*/ 11 w 116"/>
              <a:gd name="T45" fmla="*/ 13 h 156"/>
              <a:gd name="T46" fmla="*/ 10 w 116"/>
              <a:gd name="T47" fmla="*/ 11 h 156"/>
              <a:gd name="T48" fmla="*/ 8 w 116"/>
              <a:gd name="T49" fmla="*/ 8 h 156"/>
              <a:gd name="T50" fmla="*/ 6 w 116"/>
              <a:gd name="T51" fmla="*/ 5 h 156"/>
              <a:gd name="T52" fmla="*/ 3 w 116"/>
              <a:gd name="T53" fmla="*/ 3 h 156"/>
              <a:gd name="T54" fmla="*/ 1 w 116"/>
              <a:gd name="T55" fmla="*/ 1 h 156"/>
              <a:gd name="T56" fmla="*/ 0 w 116"/>
              <a:gd name="T57" fmla="*/ 0 h 15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16"/>
              <a:gd name="T88" fmla="*/ 0 h 156"/>
              <a:gd name="T89" fmla="*/ 116 w 116"/>
              <a:gd name="T90" fmla="*/ 156 h 15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16" h="156">
                <a:moveTo>
                  <a:pt x="0" y="0"/>
                </a:moveTo>
                <a:lnTo>
                  <a:pt x="2" y="6"/>
                </a:lnTo>
                <a:lnTo>
                  <a:pt x="8" y="18"/>
                </a:lnTo>
                <a:lnTo>
                  <a:pt x="13" y="34"/>
                </a:lnTo>
                <a:lnTo>
                  <a:pt x="19" y="52"/>
                </a:lnTo>
                <a:lnTo>
                  <a:pt x="21" y="65"/>
                </a:lnTo>
                <a:lnTo>
                  <a:pt x="23" y="83"/>
                </a:lnTo>
                <a:lnTo>
                  <a:pt x="31" y="103"/>
                </a:lnTo>
                <a:lnTo>
                  <a:pt x="41" y="121"/>
                </a:lnTo>
                <a:lnTo>
                  <a:pt x="47" y="136"/>
                </a:lnTo>
                <a:lnTo>
                  <a:pt x="49" y="142"/>
                </a:lnTo>
                <a:lnTo>
                  <a:pt x="59" y="148"/>
                </a:lnTo>
                <a:lnTo>
                  <a:pt x="69" y="154"/>
                </a:lnTo>
                <a:lnTo>
                  <a:pt x="82" y="156"/>
                </a:lnTo>
                <a:lnTo>
                  <a:pt x="94" y="156"/>
                </a:lnTo>
                <a:lnTo>
                  <a:pt x="106" y="150"/>
                </a:lnTo>
                <a:lnTo>
                  <a:pt x="114" y="138"/>
                </a:lnTo>
                <a:lnTo>
                  <a:pt x="116" y="123"/>
                </a:lnTo>
                <a:lnTo>
                  <a:pt x="108" y="107"/>
                </a:lnTo>
                <a:lnTo>
                  <a:pt x="94" y="91"/>
                </a:lnTo>
                <a:lnTo>
                  <a:pt x="76" y="77"/>
                </a:lnTo>
                <a:lnTo>
                  <a:pt x="59" y="65"/>
                </a:lnTo>
                <a:lnTo>
                  <a:pt x="43" y="54"/>
                </a:lnTo>
                <a:lnTo>
                  <a:pt x="37" y="46"/>
                </a:lnTo>
                <a:lnTo>
                  <a:pt x="31" y="34"/>
                </a:lnTo>
                <a:lnTo>
                  <a:pt x="21" y="22"/>
                </a:lnTo>
                <a:lnTo>
                  <a:pt x="12" y="12"/>
                </a:lnTo>
                <a:lnTo>
                  <a:pt x="2" y="4"/>
                </a:lnTo>
                <a:lnTo>
                  <a:pt x="0" y="0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66" name="Freeform 86"/>
          <p:cNvSpPr>
            <a:spLocks/>
          </p:cNvSpPr>
          <p:nvPr/>
        </p:nvSpPr>
        <p:spPr bwMode="gray">
          <a:xfrm>
            <a:off x="5520810" y="4087552"/>
            <a:ext cx="92114" cy="122238"/>
          </a:xfrm>
          <a:custGeom>
            <a:avLst/>
            <a:gdLst>
              <a:gd name="T0" fmla="*/ 0 w 116"/>
              <a:gd name="T1" fmla="*/ 0 h 156"/>
              <a:gd name="T2" fmla="*/ 1 w 116"/>
              <a:gd name="T3" fmla="*/ 1 h 156"/>
              <a:gd name="T4" fmla="*/ 2 w 116"/>
              <a:gd name="T5" fmla="*/ 4 h 156"/>
              <a:gd name="T6" fmla="*/ 4 w 116"/>
              <a:gd name="T7" fmla="*/ 8 h 156"/>
              <a:gd name="T8" fmla="*/ 5 w 116"/>
              <a:gd name="T9" fmla="*/ 13 h 156"/>
              <a:gd name="T10" fmla="*/ 6 w 116"/>
              <a:gd name="T11" fmla="*/ 16 h 156"/>
              <a:gd name="T12" fmla="*/ 6 w 116"/>
              <a:gd name="T13" fmla="*/ 20 h 156"/>
              <a:gd name="T14" fmla="*/ 8 w 116"/>
              <a:gd name="T15" fmla="*/ 25 h 156"/>
              <a:gd name="T16" fmla="*/ 11 w 116"/>
              <a:gd name="T17" fmla="*/ 30 h 156"/>
              <a:gd name="T18" fmla="*/ 12 w 116"/>
              <a:gd name="T19" fmla="*/ 33 h 156"/>
              <a:gd name="T20" fmla="*/ 13 w 116"/>
              <a:gd name="T21" fmla="*/ 35 h 156"/>
              <a:gd name="T22" fmla="*/ 15 w 116"/>
              <a:gd name="T23" fmla="*/ 36 h 156"/>
              <a:gd name="T24" fmla="*/ 18 w 116"/>
              <a:gd name="T25" fmla="*/ 38 h 156"/>
              <a:gd name="T26" fmla="*/ 21 w 116"/>
              <a:gd name="T27" fmla="*/ 38 h 156"/>
              <a:gd name="T28" fmla="*/ 24 w 116"/>
              <a:gd name="T29" fmla="*/ 38 h 156"/>
              <a:gd name="T30" fmla="*/ 27 w 116"/>
              <a:gd name="T31" fmla="*/ 37 h 156"/>
              <a:gd name="T32" fmla="*/ 29 w 116"/>
              <a:gd name="T33" fmla="*/ 34 h 156"/>
              <a:gd name="T34" fmla="*/ 29 w 116"/>
              <a:gd name="T35" fmla="*/ 30 h 156"/>
              <a:gd name="T36" fmla="*/ 27 w 116"/>
              <a:gd name="T37" fmla="*/ 26 h 156"/>
              <a:gd name="T38" fmla="*/ 24 w 116"/>
              <a:gd name="T39" fmla="*/ 22 h 156"/>
              <a:gd name="T40" fmla="*/ 19 w 116"/>
              <a:gd name="T41" fmla="*/ 19 h 156"/>
              <a:gd name="T42" fmla="*/ 15 w 116"/>
              <a:gd name="T43" fmla="*/ 16 h 156"/>
              <a:gd name="T44" fmla="*/ 11 w 116"/>
              <a:gd name="T45" fmla="*/ 13 h 156"/>
              <a:gd name="T46" fmla="*/ 10 w 116"/>
              <a:gd name="T47" fmla="*/ 11 h 156"/>
              <a:gd name="T48" fmla="*/ 8 w 116"/>
              <a:gd name="T49" fmla="*/ 8 h 156"/>
              <a:gd name="T50" fmla="*/ 6 w 116"/>
              <a:gd name="T51" fmla="*/ 5 h 156"/>
              <a:gd name="T52" fmla="*/ 3 w 116"/>
              <a:gd name="T53" fmla="*/ 3 h 156"/>
              <a:gd name="T54" fmla="*/ 1 w 116"/>
              <a:gd name="T55" fmla="*/ 1 h 156"/>
              <a:gd name="T56" fmla="*/ 0 w 116"/>
              <a:gd name="T57" fmla="*/ 0 h 15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16"/>
              <a:gd name="T88" fmla="*/ 0 h 156"/>
              <a:gd name="T89" fmla="*/ 116 w 116"/>
              <a:gd name="T90" fmla="*/ 156 h 15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16" h="156">
                <a:moveTo>
                  <a:pt x="0" y="0"/>
                </a:moveTo>
                <a:lnTo>
                  <a:pt x="2" y="6"/>
                </a:lnTo>
                <a:lnTo>
                  <a:pt x="8" y="18"/>
                </a:lnTo>
                <a:lnTo>
                  <a:pt x="13" y="34"/>
                </a:lnTo>
                <a:lnTo>
                  <a:pt x="19" y="52"/>
                </a:lnTo>
                <a:lnTo>
                  <a:pt x="21" y="65"/>
                </a:lnTo>
                <a:lnTo>
                  <a:pt x="23" y="83"/>
                </a:lnTo>
                <a:lnTo>
                  <a:pt x="31" y="103"/>
                </a:lnTo>
                <a:lnTo>
                  <a:pt x="41" y="121"/>
                </a:lnTo>
                <a:lnTo>
                  <a:pt x="47" y="136"/>
                </a:lnTo>
                <a:lnTo>
                  <a:pt x="49" y="142"/>
                </a:lnTo>
                <a:lnTo>
                  <a:pt x="59" y="148"/>
                </a:lnTo>
                <a:lnTo>
                  <a:pt x="69" y="154"/>
                </a:lnTo>
                <a:lnTo>
                  <a:pt x="82" y="156"/>
                </a:lnTo>
                <a:lnTo>
                  <a:pt x="94" y="156"/>
                </a:lnTo>
                <a:lnTo>
                  <a:pt x="106" y="150"/>
                </a:lnTo>
                <a:lnTo>
                  <a:pt x="114" y="138"/>
                </a:lnTo>
                <a:lnTo>
                  <a:pt x="116" y="123"/>
                </a:lnTo>
                <a:lnTo>
                  <a:pt x="108" y="107"/>
                </a:lnTo>
                <a:lnTo>
                  <a:pt x="94" y="91"/>
                </a:lnTo>
                <a:lnTo>
                  <a:pt x="76" y="77"/>
                </a:lnTo>
                <a:lnTo>
                  <a:pt x="59" y="65"/>
                </a:lnTo>
                <a:lnTo>
                  <a:pt x="43" y="54"/>
                </a:lnTo>
                <a:lnTo>
                  <a:pt x="37" y="46"/>
                </a:lnTo>
                <a:lnTo>
                  <a:pt x="31" y="34"/>
                </a:lnTo>
                <a:lnTo>
                  <a:pt x="21" y="22"/>
                </a:lnTo>
                <a:lnTo>
                  <a:pt x="12" y="12"/>
                </a:lnTo>
                <a:lnTo>
                  <a:pt x="2" y="4"/>
                </a:lnTo>
                <a:lnTo>
                  <a:pt x="0" y="0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67" name="Freeform 87"/>
          <p:cNvSpPr>
            <a:spLocks/>
          </p:cNvSpPr>
          <p:nvPr/>
        </p:nvSpPr>
        <p:spPr bwMode="gray">
          <a:xfrm>
            <a:off x="5307995" y="3916102"/>
            <a:ext cx="58762" cy="50800"/>
          </a:xfrm>
          <a:custGeom>
            <a:avLst/>
            <a:gdLst>
              <a:gd name="T0" fmla="*/ 0 w 75"/>
              <a:gd name="T1" fmla="*/ 12 h 63"/>
              <a:gd name="T2" fmla="*/ 8 w 75"/>
              <a:gd name="T3" fmla="*/ 0 h 63"/>
              <a:gd name="T4" fmla="*/ 18 w 75"/>
              <a:gd name="T5" fmla="*/ 4 h 63"/>
              <a:gd name="T6" fmla="*/ 18 w 75"/>
              <a:gd name="T7" fmla="*/ 13 h 63"/>
              <a:gd name="T8" fmla="*/ 8 w 75"/>
              <a:gd name="T9" fmla="*/ 16 h 63"/>
              <a:gd name="T10" fmla="*/ 0 w 75"/>
              <a:gd name="T11" fmla="*/ 12 h 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5"/>
              <a:gd name="T19" fmla="*/ 0 h 63"/>
              <a:gd name="T20" fmla="*/ 75 w 75"/>
              <a:gd name="T21" fmla="*/ 63 h 6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5" h="63">
                <a:moveTo>
                  <a:pt x="0" y="45"/>
                </a:moveTo>
                <a:lnTo>
                  <a:pt x="33" y="0"/>
                </a:lnTo>
                <a:lnTo>
                  <a:pt x="73" y="14"/>
                </a:lnTo>
                <a:lnTo>
                  <a:pt x="75" y="49"/>
                </a:lnTo>
                <a:lnTo>
                  <a:pt x="32" y="63"/>
                </a:lnTo>
                <a:lnTo>
                  <a:pt x="0" y="45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68" name="Freeform 88"/>
          <p:cNvSpPr>
            <a:spLocks/>
          </p:cNvSpPr>
          <p:nvPr/>
        </p:nvSpPr>
        <p:spPr bwMode="gray">
          <a:xfrm>
            <a:off x="5307995" y="3916102"/>
            <a:ext cx="58762" cy="50800"/>
          </a:xfrm>
          <a:custGeom>
            <a:avLst/>
            <a:gdLst>
              <a:gd name="T0" fmla="*/ 0 w 75"/>
              <a:gd name="T1" fmla="*/ 12 h 63"/>
              <a:gd name="T2" fmla="*/ 8 w 75"/>
              <a:gd name="T3" fmla="*/ 0 h 63"/>
              <a:gd name="T4" fmla="*/ 18 w 75"/>
              <a:gd name="T5" fmla="*/ 4 h 63"/>
              <a:gd name="T6" fmla="*/ 18 w 75"/>
              <a:gd name="T7" fmla="*/ 13 h 63"/>
              <a:gd name="T8" fmla="*/ 8 w 75"/>
              <a:gd name="T9" fmla="*/ 16 h 63"/>
              <a:gd name="T10" fmla="*/ 0 w 75"/>
              <a:gd name="T11" fmla="*/ 12 h 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5"/>
              <a:gd name="T19" fmla="*/ 0 h 63"/>
              <a:gd name="T20" fmla="*/ 75 w 75"/>
              <a:gd name="T21" fmla="*/ 63 h 6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5" h="63">
                <a:moveTo>
                  <a:pt x="0" y="45"/>
                </a:moveTo>
                <a:lnTo>
                  <a:pt x="33" y="0"/>
                </a:lnTo>
                <a:lnTo>
                  <a:pt x="73" y="14"/>
                </a:lnTo>
                <a:lnTo>
                  <a:pt x="75" y="49"/>
                </a:lnTo>
                <a:lnTo>
                  <a:pt x="32" y="63"/>
                </a:lnTo>
                <a:lnTo>
                  <a:pt x="0" y="45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69" name="Freeform 89"/>
          <p:cNvSpPr>
            <a:spLocks/>
          </p:cNvSpPr>
          <p:nvPr/>
        </p:nvSpPr>
        <p:spPr bwMode="gray">
          <a:xfrm>
            <a:off x="5393756" y="3943090"/>
            <a:ext cx="58762" cy="82550"/>
          </a:xfrm>
          <a:custGeom>
            <a:avLst/>
            <a:gdLst>
              <a:gd name="T0" fmla="*/ 0 w 73"/>
              <a:gd name="T1" fmla="*/ 10 h 105"/>
              <a:gd name="T2" fmla="*/ 9 w 73"/>
              <a:gd name="T3" fmla="*/ 0 h 105"/>
              <a:gd name="T4" fmla="*/ 16 w 73"/>
              <a:gd name="T5" fmla="*/ 12 h 105"/>
              <a:gd name="T6" fmla="*/ 19 w 73"/>
              <a:gd name="T7" fmla="*/ 26 h 105"/>
              <a:gd name="T8" fmla="*/ 9 w 73"/>
              <a:gd name="T9" fmla="*/ 19 h 105"/>
              <a:gd name="T10" fmla="*/ 0 w 73"/>
              <a:gd name="T11" fmla="*/ 10 h 10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3"/>
              <a:gd name="T19" fmla="*/ 0 h 105"/>
              <a:gd name="T20" fmla="*/ 73 w 73"/>
              <a:gd name="T21" fmla="*/ 105 h 10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3" h="105">
                <a:moveTo>
                  <a:pt x="0" y="40"/>
                </a:moveTo>
                <a:lnTo>
                  <a:pt x="34" y="0"/>
                </a:lnTo>
                <a:lnTo>
                  <a:pt x="63" y="48"/>
                </a:lnTo>
                <a:lnTo>
                  <a:pt x="73" y="105"/>
                </a:lnTo>
                <a:lnTo>
                  <a:pt x="34" y="77"/>
                </a:lnTo>
                <a:lnTo>
                  <a:pt x="0" y="40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70" name="Freeform 90"/>
          <p:cNvSpPr>
            <a:spLocks/>
          </p:cNvSpPr>
          <p:nvPr/>
        </p:nvSpPr>
        <p:spPr bwMode="gray">
          <a:xfrm>
            <a:off x="5393756" y="3943090"/>
            <a:ext cx="58762" cy="82550"/>
          </a:xfrm>
          <a:custGeom>
            <a:avLst/>
            <a:gdLst>
              <a:gd name="T0" fmla="*/ 0 w 73"/>
              <a:gd name="T1" fmla="*/ 10 h 105"/>
              <a:gd name="T2" fmla="*/ 9 w 73"/>
              <a:gd name="T3" fmla="*/ 0 h 105"/>
              <a:gd name="T4" fmla="*/ 16 w 73"/>
              <a:gd name="T5" fmla="*/ 12 h 105"/>
              <a:gd name="T6" fmla="*/ 19 w 73"/>
              <a:gd name="T7" fmla="*/ 26 h 105"/>
              <a:gd name="T8" fmla="*/ 9 w 73"/>
              <a:gd name="T9" fmla="*/ 19 h 105"/>
              <a:gd name="T10" fmla="*/ 0 w 73"/>
              <a:gd name="T11" fmla="*/ 10 h 10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3"/>
              <a:gd name="T19" fmla="*/ 0 h 105"/>
              <a:gd name="T20" fmla="*/ 73 w 73"/>
              <a:gd name="T21" fmla="*/ 105 h 10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3" h="105">
                <a:moveTo>
                  <a:pt x="0" y="40"/>
                </a:moveTo>
                <a:lnTo>
                  <a:pt x="34" y="0"/>
                </a:lnTo>
                <a:lnTo>
                  <a:pt x="63" y="48"/>
                </a:lnTo>
                <a:lnTo>
                  <a:pt x="73" y="105"/>
                </a:lnTo>
                <a:lnTo>
                  <a:pt x="34" y="77"/>
                </a:lnTo>
                <a:lnTo>
                  <a:pt x="0" y="40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71" name="Freeform 91"/>
          <p:cNvSpPr>
            <a:spLocks/>
          </p:cNvSpPr>
          <p:nvPr/>
        </p:nvSpPr>
        <p:spPr bwMode="gray">
          <a:xfrm>
            <a:off x="4890308" y="3296977"/>
            <a:ext cx="782966" cy="525463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72" name="Freeform 92"/>
          <p:cNvSpPr>
            <a:spLocks/>
          </p:cNvSpPr>
          <p:nvPr/>
        </p:nvSpPr>
        <p:spPr bwMode="gray">
          <a:xfrm>
            <a:off x="4890308" y="3296977"/>
            <a:ext cx="782966" cy="525463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73" name="Freeform 93"/>
          <p:cNvSpPr>
            <a:spLocks/>
          </p:cNvSpPr>
          <p:nvPr/>
        </p:nvSpPr>
        <p:spPr bwMode="gray">
          <a:xfrm>
            <a:off x="4685434" y="2711190"/>
            <a:ext cx="635266" cy="920750"/>
          </a:xfrm>
          <a:custGeom>
            <a:avLst/>
            <a:gdLst>
              <a:gd name="T0" fmla="*/ 199 w 799"/>
              <a:gd name="T1" fmla="*/ 103 h 1161"/>
              <a:gd name="T2" fmla="*/ 194 w 799"/>
              <a:gd name="T3" fmla="*/ 108 h 1161"/>
              <a:gd name="T4" fmla="*/ 187 w 799"/>
              <a:gd name="T5" fmla="*/ 114 h 1161"/>
              <a:gd name="T6" fmla="*/ 185 w 799"/>
              <a:gd name="T7" fmla="*/ 121 h 1161"/>
              <a:gd name="T8" fmla="*/ 185 w 799"/>
              <a:gd name="T9" fmla="*/ 129 h 1161"/>
              <a:gd name="T10" fmla="*/ 182 w 799"/>
              <a:gd name="T11" fmla="*/ 137 h 1161"/>
              <a:gd name="T12" fmla="*/ 171 w 799"/>
              <a:gd name="T13" fmla="*/ 142 h 1161"/>
              <a:gd name="T14" fmla="*/ 162 w 799"/>
              <a:gd name="T15" fmla="*/ 146 h 1161"/>
              <a:gd name="T16" fmla="*/ 156 w 799"/>
              <a:gd name="T17" fmla="*/ 146 h 1161"/>
              <a:gd name="T18" fmla="*/ 149 w 799"/>
              <a:gd name="T19" fmla="*/ 145 h 1161"/>
              <a:gd name="T20" fmla="*/ 145 w 799"/>
              <a:gd name="T21" fmla="*/ 144 h 1161"/>
              <a:gd name="T22" fmla="*/ 140 w 799"/>
              <a:gd name="T23" fmla="*/ 169 h 1161"/>
              <a:gd name="T24" fmla="*/ 145 w 799"/>
              <a:gd name="T25" fmla="*/ 184 h 1161"/>
              <a:gd name="T26" fmla="*/ 115 w 799"/>
              <a:gd name="T27" fmla="*/ 206 h 1161"/>
              <a:gd name="T28" fmla="*/ 92 w 799"/>
              <a:gd name="T29" fmla="*/ 229 h 1161"/>
              <a:gd name="T30" fmla="*/ 73 w 799"/>
              <a:gd name="T31" fmla="*/ 262 h 1161"/>
              <a:gd name="T32" fmla="*/ 79 w 799"/>
              <a:gd name="T33" fmla="*/ 283 h 1161"/>
              <a:gd name="T34" fmla="*/ 61 w 799"/>
              <a:gd name="T35" fmla="*/ 290 h 1161"/>
              <a:gd name="T36" fmla="*/ 20 w 799"/>
              <a:gd name="T37" fmla="*/ 284 h 1161"/>
              <a:gd name="T38" fmla="*/ 12 w 799"/>
              <a:gd name="T39" fmla="*/ 265 h 1161"/>
              <a:gd name="T40" fmla="*/ 17 w 799"/>
              <a:gd name="T41" fmla="*/ 247 h 1161"/>
              <a:gd name="T42" fmla="*/ 21 w 799"/>
              <a:gd name="T43" fmla="*/ 214 h 1161"/>
              <a:gd name="T44" fmla="*/ 3 w 799"/>
              <a:gd name="T45" fmla="*/ 187 h 1161"/>
              <a:gd name="T46" fmla="*/ 12 w 799"/>
              <a:gd name="T47" fmla="*/ 169 h 1161"/>
              <a:gd name="T48" fmla="*/ 29 w 799"/>
              <a:gd name="T49" fmla="*/ 148 h 1161"/>
              <a:gd name="T50" fmla="*/ 13 w 799"/>
              <a:gd name="T51" fmla="*/ 132 h 1161"/>
              <a:gd name="T52" fmla="*/ 24 w 799"/>
              <a:gd name="T53" fmla="*/ 116 h 1161"/>
              <a:gd name="T54" fmla="*/ 0 w 799"/>
              <a:gd name="T55" fmla="*/ 84 h 1161"/>
              <a:gd name="T56" fmla="*/ 1 w 799"/>
              <a:gd name="T57" fmla="*/ 68 h 1161"/>
              <a:gd name="T58" fmla="*/ 11 w 799"/>
              <a:gd name="T59" fmla="*/ 45 h 1161"/>
              <a:gd name="T60" fmla="*/ 29 w 799"/>
              <a:gd name="T61" fmla="*/ 36 h 1161"/>
              <a:gd name="T62" fmla="*/ 45 w 799"/>
              <a:gd name="T63" fmla="*/ 55 h 1161"/>
              <a:gd name="T64" fmla="*/ 68 w 799"/>
              <a:gd name="T65" fmla="*/ 41 h 1161"/>
              <a:gd name="T66" fmla="*/ 81 w 799"/>
              <a:gd name="T67" fmla="*/ 35 h 1161"/>
              <a:gd name="T68" fmla="*/ 88 w 799"/>
              <a:gd name="T69" fmla="*/ 14 h 1161"/>
              <a:gd name="T70" fmla="*/ 105 w 799"/>
              <a:gd name="T71" fmla="*/ 8 h 1161"/>
              <a:gd name="T72" fmla="*/ 116 w 799"/>
              <a:gd name="T73" fmla="*/ 4 h 1161"/>
              <a:gd name="T74" fmla="*/ 124 w 799"/>
              <a:gd name="T75" fmla="*/ 16 h 1161"/>
              <a:gd name="T76" fmla="*/ 128 w 799"/>
              <a:gd name="T77" fmla="*/ 21 h 1161"/>
              <a:gd name="T78" fmla="*/ 131 w 799"/>
              <a:gd name="T79" fmla="*/ 26 h 1161"/>
              <a:gd name="T80" fmla="*/ 132 w 799"/>
              <a:gd name="T81" fmla="*/ 28 h 1161"/>
              <a:gd name="T82" fmla="*/ 133 w 799"/>
              <a:gd name="T83" fmla="*/ 34 h 1161"/>
              <a:gd name="T84" fmla="*/ 135 w 799"/>
              <a:gd name="T85" fmla="*/ 40 h 1161"/>
              <a:gd name="T86" fmla="*/ 147 w 799"/>
              <a:gd name="T87" fmla="*/ 52 h 1161"/>
              <a:gd name="T88" fmla="*/ 166 w 799"/>
              <a:gd name="T89" fmla="*/ 58 h 1161"/>
              <a:gd name="T90" fmla="*/ 174 w 799"/>
              <a:gd name="T91" fmla="*/ 77 h 1161"/>
              <a:gd name="T92" fmla="*/ 194 w 799"/>
              <a:gd name="T93" fmla="*/ 97 h 116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799"/>
              <a:gd name="T142" fmla="*/ 0 h 1161"/>
              <a:gd name="T143" fmla="*/ 799 w 799"/>
              <a:gd name="T144" fmla="*/ 1161 h 1161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799" h="1161">
                <a:moveTo>
                  <a:pt x="799" y="413"/>
                </a:moveTo>
                <a:lnTo>
                  <a:pt x="795" y="415"/>
                </a:lnTo>
                <a:lnTo>
                  <a:pt x="785" y="423"/>
                </a:lnTo>
                <a:lnTo>
                  <a:pt x="773" y="433"/>
                </a:lnTo>
                <a:lnTo>
                  <a:pt x="759" y="444"/>
                </a:lnTo>
                <a:lnTo>
                  <a:pt x="748" y="458"/>
                </a:lnTo>
                <a:lnTo>
                  <a:pt x="740" y="468"/>
                </a:lnTo>
                <a:lnTo>
                  <a:pt x="738" y="484"/>
                </a:lnTo>
                <a:lnTo>
                  <a:pt x="738" y="499"/>
                </a:lnTo>
                <a:lnTo>
                  <a:pt x="738" y="517"/>
                </a:lnTo>
                <a:lnTo>
                  <a:pt x="734" y="535"/>
                </a:lnTo>
                <a:lnTo>
                  <a:pt x="726" y="549"/>
                </a:lnTo>
                <a:lnTo>
                  <a:pt x="706" y="560"/>
                </a:lnTo>
                <a:lnTo>
                  <a:pt x="683" y="570"/>
                </a:lnTo>
                <a:lnTo>
                  <a:pt x="661" y="578"/>
                </a:lnTo>
                <a:lnTo>
                  <a:pt x="645" y="584"/>
                </a:lnTo>
                <a:lnTo>
                  <a:pt x="635" y="588"/>
                </a:lnTo>
                <a:lnTo>
                  <a:pt x="622" y="586"/>
                </a:lnTo>
                <a:lnTo>
                  <a:pt x="608" y="584"/>
                </a:lnTo>
                <a:lnTo>
                  <a:pt x="594" y="580"/>
                </a:lnTo>
                <a:lnTo>
                  <a:pt x="584" y="576"/>
                </a:lnTo>
                <a:lnTo>
                  <a:pt x="580" y="576"/>
                </a:lnTo>
                <a:lnTo>
                  <a:pt x="561" y="618"/>
                </a:lnTo>
                <a:lnTo>
                  <a:pt x="557" y="679"/>
                </a:lnTo>
                <a:lnTo>
                  <a:pt x="568" y="718"/>
                </a:lnTo>
                <a:lnTo>
                  <a:pt x="580" y="738"/>
                </a:lnTo>
                <a:lnTo>
                  <a:pt x="523" y="822"/>
                </a:lnTo>
                <a:lnTo>
                  <a:pt x="458" y="826"/>
                </a:lnTo>
                <a:lnTo>
                  <a:pt x="425" y="881"/>
                </a:lnTo>
                <a:lnTo>
                  <a:pt x="368" y="919"/>
                </a:lnTo>
                <a:lnTo>
                  <a:pt x="344" y="1003"/>
                </a:lnTo>
                <a:lnTo>
                  <a:pt x="289" y="1051"/>
                </a:lnTo>
                <a:lnTo>
                  <a:pt x="285" y="1088"/>
                </a:lnTo>
                <a:lnTo>
                  <a:pt x="316" y="1133"/>
                </a:lnTo>
                <a:lnTo>
                  <a:pt x="318" y="1147"/>
                </a:lnTo>
                <a:lnTo>
                  <a:pt x="244" y="1161"/>
                </a:lnTo>
                <a:lnTo>
                  <a:pt x="139" y="1145"/>
                </a:lnTo>
                <a:lnTo>
                  <a:pt x="80" y="1137"/>
                </a:lnTo>
                <a:lnTo>
                  <a:pt x="41" y="1100"/>
                </a:lnTo>
                <a:lnTo>
                  <a:pt x="45" y="1060"/>
                </a:lnTo>
                <a:lnTo>
                  <a:pt x="72" y="1025"/>
                </a:lnTo>
                <a:lnTo>
                  <a:pt x="66" y="990"/>
                </a:lnTo>
                <a:lnTo>
                  <a:pt x="96" y="929"/>
                </a:lnTo>
                <a:lnTo>
                  <a:pt x="82" y="858"/>
                </a:lnTo>
                <a:lnTo>
                  <a:pt x="7" y="820"/>
                </a:lnTo>
                <a:lnTo>
                  <a:pt x="9" y="749"/>
                </a:lnTo>
                <a:lnTo>
                  <a:pt x="41" y="718"/>
                </a:lnTo>
                <a:lnTo>
                  <a:pt x="47" y="677"/>
                </a:lnTo>
                <a:lnTo>
                  <a:pt x="88" y="665"/>
                </a:lnTo>
                <a:lnTo>
                  <a:pt x="114" y="594"/>
                </a:lnTo>
                <a:lnTo>
                  <a:pt x="88" y="547"/>
                </a:lnTo>
                <a:lnTo>
                  <a:pt x="49" y="529"/>
                </a:lnTo>
                <a:lnTo>
                  <a:pt x="53" y="486"/>
                </a:lnTo>
                <a:lnTo>
                  <a:pt x="96" y="466"/>
                </a:lnTo>
                <a:lnTo>
                  <a:pt x="63" y="419"/>
                </a:lnTo>
                <a:lnTo>
                  <a:pt x="0" y="338"/>
                </a:lnTo>
                <a:lnTo>
                  <a:pt x="15" y="314"/>
                </a:lnTo>
                <a:lnTo>
                  <a:pt x="3" y="273"/>
                </a:lnTo>
                <a:lnTo>
                  <a:pt x="35" y="234"/>
                </a:lnTo>
                <a:lnTo>
                  <a:pt x="41" y="181"/>
                </a:lnTo>
                <a:lnTo>
                  <a:pt x="66" y="143"/>
                </a:lnTo>
                <a:lnTo>
                  <a:pt x="114" y="147"/>
                </a:lnTo>
                <a:lnTo>
                  <a:pt x="131" y="224"/>
                </a:lnTo>
                <a:lnTo>
                  <a:pt x="179" y="220"/>
                </a:lnTo>
                <a:lnTo>
                  <a:pt x="230" y="165"/>
                </a:lnTo>
                <a:lnTo>
                  <a:pt x="269" y="167"/>
                </a:lnTo>
                <a:lnTo>
                  <a:pt x="297" y="131"/>
                </a:lnTo>
                <a:lnTo>
                  <a:pt x="324" y="141"/>
                </a:lnTo>
                <a:lnTo>
                  <a:pt x="362" y="127"/>
                </a:lnTo>
                <a:lnTo>
                  <a:pt x="352" y="59"/>
                </a:lnTo>
                <a:lnTo>
                  <a:pt x="387" y="33"/>
                </a:lnTo>
                <a:lnTo>
                  <a:pt x="419" y="33"/>
                </a:lnTo>
                <a:lnTo>
                  <a:pt x="439" y="0"/>
                </a:lnTo>
                <a:lnTo>
                  <a:pt x="464" y="17"/>
                </a:lnTo>
                <a:lnTo>
                  <a:pt x="492" y="64"/>
                </a:lnTo>
                <a:lnTo>
                  <a:pt x="496" y="66"/>
                </a:lnTo>
                <a:lnTo>
                  <a:pt x="502" y="74"/>
                </a:lnTo>
                <a:lnTo>
                  <a:pt x="509" y="84"/>
                </a:lnTo>
                <a:lnTo>
                  <a:pt x="517" y="94"/>
                </a:lnTo>
                <a:lnTo>
                  <a:pt x="523" y="104"/>
                </a:lnTo>
                <a:lnTo>
                  <a:pt x="525" y="108"/>
                </a:lnTo>
                <a:lnTo>
                  <a:pt x="525" y="114"/>
                </a:lnTo>
                <a:lnTo>
                  <a:pt x="527" y="124"/>
                </a:lnTo>
                <a:lnTo>
                  <a:pt x="531" y="137"/>
                </a:lnTo>
                <a:lnTo>
                  <a:pt x="535" y="151"/>
                </a:lnTo>
                <a:lnTo>
                  <a:pt x="539" y="161"/>
                </a:lnTo>
                <a:lnTo>
                  <a:pt x="539" y="165"/>
                </a:lnTo>
                <a:lnTo>
                  <a:pt x="586" y="208"/>
                </a:lnTo>
                <a:lnTo>
                  <a:pt x="653" y="206"/>
                </a:lnTo>
                <a:lnTo>
                  <a:pt x="661" y="232"/>
                </a:lnTo>
                <a:lnTo>
                  <a:pt x="641" y="291"/>
                </a:lnTo>
                <a:lnTo>
                  <a:pt x="696" y="309"/>
                </a:lnTo>
                <a:lnTo>
                  <a:pt x="744" y="342"/>
                </a:lnTo>
                <a:lnTo>
                  <a:pt x="775" y="389"/>
                </a:lnTo>
                <a:lnTo>
                  <a:pt x="799" y="413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74" name="Freeform 94"/>
          <p:cNvSpPr>
            <a:spLocks/>
          </p:cNvSpPr>
          <p:nvPr/>
        </p:nvSpPr>
        <p:spPr bwMode="gray">
          <a:xfrm>
            <a:off x="4685434" y="2711190"/>
            <a:ext cx="635266" cy="920750"/>
          </a:xfrm>
          <a:custGeom>
            <a:avLst/>
            <a:gdLst>
              <a:gd name="T0" fmla="*/ 199 w 799"/>
              <a:gd name="T1" fmla="*/ 103 h 1161"/>
              <a:gd name="T2" fmla="*/ 194 w 799"/>
              <a:gd name="T3" fmla="*/ 108 h 1161"/>
              <a:gd name="T4" fmla="*/ 187 w 799"/>
              <a:gd name="T5" fmla="*/ 114 h 1161"/>
              <a:gd name="T6" fmla="*/ 185 w 799"/>
              <a:gd name="T7" fmla="*/ 121 h 1161"/>
              <a:gd name="T8" fmla="*/ 185 w 799"/>
              <a:gd name="T9" fmla="*/ 129 h 1161"/>
              <a:gd name="T10" fmla="*/ 182 w 799"/>
              <a:gd name="T11" fmla="*/ 137 h 1161"/>
              <a:gd name="T12" fmla="*/ 171 w 799"/>
              <a:gd name="T13" fmla="*/ 142 h 1161"/>
              <a:gd name="T14" fmla="*/ 162 w 799"/>
              <a:gd name="T15" fmla="*/ 146 h 1161"/>
              <a:gd name="T16" fmla="*/ 156 w 799"/>
              <a:gd name="T17" fmla="*/ 146 h 1161"/>
              <a:gd name="T18" fmla="*/ 149 w 799"/>
              <a:gd name="T19" fmla="*/ 145 h 1161"/>
              <a:gd name="T20" fmla="*/ 145 w 799"/>
              <a:gd name="T21" fmla="*/ 144 h 1161"/>
              <a:gd name="T22" fmla="*/ 140 w 799"/>
              <a:gd name="T23" fmla="*/ 169 h 1161"/>
              <a:gd name="T24" fmla="*/ 145 w 799"/>
              <a:gd name="T25" fmla="*/ 184 h 1161"/>
              <a:gd name="T26" fmla="*/ 115 w 799"/>
              <a:gd name="T27" fmla="*/ 206 h 1161"/>
              <a:gd name="T28" fmla="*/ 92 w 799"/>
              <a:gd name="T29" fmla="*/ 229 h 1161"/>
              <a:gd name="T30" fmla="*/ 73 w 799"/>
              <a:gd name="T31" fmla="*/ 262 h 1161"/>
              <a:gd name="T32" fmla="*/ 79 w 799"/>
              <a:gd name="T33" fmla="*/ 283 h 1161"/>
              <a:gd name="T34" fmla="*/ 61 w 799"/>
              <a:gd name="T35" fmla="*/ 290 h 1161"/>
              <a:gd name="T36" fmla="*/ 20 w 799"/>
              <a:gd name="T37" fmla="*/ 284 h 1161"/>
              <a:gd name="T38" fmla="*/ 12 w 799"/>
              <a:gd name="T39" fmla="*/ 265 h 1161"/>
              <a:gd name="T40" fmla="*/ 17 w 799"/>
              <a:gd name="T41" fmla="*/ 247 h 1161"/>
              <a:gd name="T42" fmla="*/ 21 w 799"/>
              <a:gd name="T43" fmla="*/ 214 h 1161"/>
              <a:gd name="T44" fmla="*/ 3 w 799"/>
              <a:gd name="T45" fmla="*/ 187 h 1161"/>
              <a:gd name="T46" fmla="*/ 12 w 799"/>
              <a:gd name="T47" fmla="*/ 169 h 1161"/>
              <a:gd name="T48" fmla="*/ 29 w 799"/>
              <a:gd name="T49" fmla="*/ 148 h 1161"/>
              <a:gd name="T50" fmla="*/ 13 w 799"/>
              <a:gd name="T51" fmla="*/ 132 h 1161"/>
              <a:gd name="T52" fmla="*/ 24 w 799"/>
              <a:gd name="T53" fmla="*/ 116 h 1161"/>
              <a:gd name="T54" fmla="*/ 0 w 799"/>
              <a:gd name="T55" fmla="*/ 84 h 1161"/>
              <a:gd name="T56" fmla="*/ 1 w 799"/>
              <a:gd name="T57" fmla="*/ 68 h 1161"/>
              <a:gd name="T58" fmla="*/ 11 w 799"/>
              <a:gd name="T59" fmla="*/ 45 h 1161"/>
              <a:gd name="T60" fmla="*/ 29 w 799"/>
              <a:gd name="T61" fmla="*/ 36 h 1161"/>
              <a:gd name="T62" fmla="*/ 45 w 799"/>
              <a:gd name="T63" fmla="*/ 55 h 1161"/>
              <a:gd name="T64" fmla="*/ 68 w 799"/>
              <a:gd name="T65" fmla="*/ 41 h 1161"/>
              <a:gd name="T66" fmla="*/ 81 w 799"/>
              <a:gd name="T67" fmla="*/ 35 h 1161"/>
              <a:gd name="T68" fmla="*/ 88 w 799"/>
              <a:gd name="T69" fmla="*/ 14 h 1161"/>
              <a:gd name="T70" fmla="*/ 105 w 799"/>
              <a:gd name="T71" fmla="*/ 8 h 1161"/>
              <a:gd name="T72" fmla="*/ 116 w 799"/>
              <a:gd name="T73" fmla="*/ 4 h 1161"/>
              <a:gd name="T74" fmla="*/ 124 w 799"/>
              <a:gd name="T75" fmla="*/ 16 h 1161"/>
              <a:gd name="T76" fmla="*/ 128 w 799"/>
              <a:gd name="T77" fmla="*/ 21 h 1161"/>
              <a:gd name="T78" fmla="*/ 131 w 799"/>
              <a:gd name="T79" fmla="*/ 26 h 1161"/>
              <a:gd name="T80" fmla="*/ 132 w 799"/>
              <a:gd name="T81" fmla="*/ 28 h 1161"/>
              <a:gd name="T82" fmla="*/ 133 w 799"/>
              <a:gd name="T83" fmla="*/ 34 h 1161"/>
              <a:gd name="T84" fmla="*/ 135 w 799"/>
              <a:gd name="T85" fmla="*/ 40 h 1161"/>
              <a:gd name="T86" fmla="*/ 147 w 799"/>
              <a:gd name="T87" fmla="*/ 52 h 1161"/>
              <a:gd name="T88" fmla="*/ 166 w 799"/>
              <a:gd name="T89" fmla="*/ 58 h 1161"/>
              <a:gd name="T90" fmla="*/ 174 w 799"/>
              <a:gd name="T91" fmla="*/ 77 h 1161"/>
              <a:gd name="T92" fmla="*/ 194 w 799"/>
              <a:gd name="T93" fmla="*/ 97 h 116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799"/>
              <a:gd name="T142" fmla="*/ 0 h 1161"/>
              <a:gd name="T143" fmla="*/ 799 w 799"/>
              <a:gd name="T144" fmla="*/ 1161 h 1161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799" h="1161">
                <a:moveTo>
                  <a:pt x="799" y="413"/>
                </a:moveTo>
                <a:lnTo>
                  <a:pt x="795" y="415"/>
                </a:lnTo>
                <a:lnTo>
                  <a:pt x="785" y="423"/>
                </a:lnTo>
                <a:lnTo>
                  <a:pt x="773" y="433"/>
                </a:lnTo>
                <a:lnTo>
                  <a:pt x="759" y="444"/>
                </a:lnTo>
                <a:lnTo>
                  <a:pt x="748" y="458"/>
                </a:lnTo>
                <a:lnTo>
                  <a:pt x="740" y="468"/>
                </a:lnTo>
                <a:lnTo>
                  <a:pt x="738" y="484"/>
                </a:lnTo>
                <a:lnTo>
                  <a:pt x="738" y="499"/>
                </a:lnTo>
                <a:lnTo>
                  <a:pt x="738" y="517"/>
                </a:lnTo>
                <a:lnTo>
                  <a:pt x="734" y="535"/>
                </a:lnTo>
                <a:lnTo>
                  <a:pt x="726" y="549"/>
                </a:lnTo>
                <a:lnTo>
                  <a:pt x="706" y="560"/>
                </a:lnTo>
                <a:lnTo>
                  <a:pt x="683" y="570"/>
                </a:lnTo>
                <a:lnTo>
                  <a:pt x="661" y="578"/>
                </a:lnTo>
                <a:lnTo>
                  <a:pt x="645" y="584"/>
                </a:lnTo>
                <a:lnTo>
                  <a:pt x="635" y="588"/>
                </a:lnTo>
                <a:lnTo>
                  <a:pt x="622" y="586"/>
                </a:lnTo>
                <a:lnTo>
                  <a:pt x="608" y="584"/>
                </a:lnTo>
                <a:lnTo>
                  <a:pt x="594" y="580"/>
                </a:lnTo>
                <a:lnTo>
                  <a:pt x="584" y="576"/>
                </a:lnTo>
                <a:lnTo>
                  <a:pt x="580" y="576"/>
                </a:lnTo>
                <a:lnTo>
                  <a:pt x="561" y="618"/>
                </a:lnTo>
                <a:lnTo>
                  <a:pt x="557" y="679"/>
                </a:lnTo>
                <a:lnTo>
                  <a:pt x="568" y="718"/>
                </a:lnTo>
                <a:lnTo>
                  <a:pt x="580" y="738"/>
                </a:lnTo>
                <a:lnTo>
                  <a:pt x="523" y="822"/>
                </a:lnTo>
                <a:lnTo>
                  <a:pt x="458" y="826"/>
                </a:lnTo>
                <a:lnTo>
                  <a:pt x="425" y="881"/>
                </a:lnTo>
                <a:lnTo>
                  <a:pt x="368" y="919"/>
                </a:lnTo>
                <a:lnTo>
                  <a:pt x="344" y="1003"/>
                </a:lnTo>
                <a:lnTo>
                  <a:pt x="289" y="1051"/>
                </a:lnTo>
                <a:lnTo>
                  <a:pt x="285" y="1088"/>
                </a:lnTo>
                <a:lnTo>
                  <a:pt x="316" y="1133"/>
                </a:lnTo>
                <a:lnTo>
                  <a:pt x="318" y="1147"/>
                </a:lnTo>
                <a:lnTo>
                  <a:pt x="244" y="1161"/>
                </a:lnTo>
                <a:lnTo>
                  <a:pt x="139" y="1145"/>
                </a:lnTo>
                <a:lnTo>
                  <a:pt x="80" y="1137"/>
                </a:lnTo>
                <a:lnTo>
                  <a:pt x="41" y="1100"/>
                </a:lnTo>
                <a:lnTo>
                  <a:pt x="45" y="1060"/>
                </a:lnTo>
                <a:lnTo>
                  <a:pt x="72" y="1025"/>
                </a:lnTo>
                <a:lnTo>
                  <a:pt x="66" y="990"/>
                </a:lnTo>
                <a:lnTo>
                  <a:pt x="96" y="929"/>
                </a:lnTo>
                <a:lnTo>
                  <a:pt x="82" y="858"/>
                </a:lnTo>
                <a:lnTo>
                  <a:pt x="7" y="820"/>
                </a:lnTo>
                <a:lnTo>
                  <a:pt x="9" y="749"/>
                </a:lnTo>
                <a:lnTo>
                  <a:pt x="41" y="718"/>
                </a:lnTo>
                <a:lnTo>
                  <a:pt x="47" y="677"/>
                </a:lnTo>
                <a:lnTo>
                  <a:pt x="88" y="665"/>
                </a:lnTo>
                <a:lnTo>
                  <a:pt x="114" y="594"/>
                </a:lnTo>
                <a:lnTo>
                  <a:pt x="88" y="547"/>
                </a:lnTo>
                <a:lnTo>
                  <a:pt x="49" y="529"/>
                </a:lnTo>
                <a:lnTo>
                  <a:pt x="53" y="486"/>
                </a:lnTo>
                <a:lnTo>
                  <a:pt x="96" y="466"/>
                </a:lnTo>
                <a:lnTo>
                  <a:pt x="63" y="419"/>
                </a:lnTo>
                <a:lnTo>
                  <a:pt x="0" y="338"/>
                </a:lnTo>
                <a:lnTo>
                  <a:pt x="15" y="314"/>
                </a:lnTo>
                <a:lnTo>
                  <a:pt x="3" y="273"/>
                </a:lnTo>
                <a:lnTo>
                  <a:pt x="35" y="234"/>
                </a:lnTo>
                <a:lnTo>
                  <a:pt x="41" y="181"/>
                </a:lnTo>
                <a:lnTo>
                  <a:pt x="66" y="143"/>
                </a:lnTo>
                <a:lnTo>
                  <a:pt x="114" y="147"/>
                </a:lnTo>
                <a:lnTo>
                  <a:pt x="131" y="224"/>
                </a:lnTo>
                <a:lnTo>
                  <a:pt x="179" y="220"/>
                </a:lnTo>
                <a:lnTo>
                  <a:pt x="230" y="165"/>
                </a:lnTo>
                <a:lnTo>
                  <a:pt x="269" y="167"/>
                </a:lnTo>
                <a:lnTo>
                  <a:pt x="297" y="131"/>
                </a:lnTo>
                <a:lnTo>
                  <a:pt x="324" y="141"/>
                </a:lnTo>
                <a:lnTo>
                  <a:pt x="362" y="127"/>
                </a:lnTo>
                <a:lnTo>
                  <a:pt x="352" y="59"/>
                </a:lnTo>
                <a:lnTo>
                  <a:pt x="387" y="33"/>
                </a:lnTo>
                <a:lnTo>
                  <a:pt x="419" y="33"/>
                </a:lnTo>
                <a:lnTo>
                  <a:pt x="439" y="0"/>
                </a:lnTo>
                <a:lnTo>
                  <a:pt x="464" y="17"/>
                </a:lnTo>
                <a:lnTo>
                  <a:pt x="492" y="64"/>
                </a:lnTo>
                <a:lnTo>
                  <a:pt x="496" y="66"/>
                </a:lnTo>
                <a:lnTo>
                  <a:pt x="502" y="74"/>
                </a:lnTo>
                <a:lnTo>
                  <a:pt x="509" y="84"/>
                </a:lnTo>
                <a:lnTo>
                  <a:pt x="517" y="94"/>
                </a:lnTo>
                <a:lnTo>
                  <a:pt x="523" y="104"/>
                </a:lnTo>
                <a:lnTo>
                  <a:pt x="525" y="108"/>
                </a:lnTo>
                <a:lnTo>
                  <a:pt x="525" y="114"/>
                </a:lnTo>
                <a:lnTo>
                  <a:pt x="527" y="124"/>
                </a:lnTo>
                <a:lnTo>
                  <a:pt x="531" y="137"/>
                </a:lnTo>
                <a:lnTo>
                  <a:pt x="535" y="151"/>
                </a:lnTo>
                <a:lnTo>
                  <a:pt x="539" y="161"/>
                </a:lnTo>
                <a:lnTo>
                  <a:pt x="539" y="165"/>
                </a:lnTo>
                <a:lnTo>
                  <a:pt x="586" y="208"/>
                </a:lnTo>
                <a:lnTo>
                  <a:pt x="653" y="206"/>
                </a:lnTo>
                <a:lnTo>
                  <a:pt x="661" y="232"/>
                </a:lnTo>
                <a:lnTo>
                  <a:pt x="641" y="291"/>
                </a:lnTo>
                <a:lnTo>
                  <a:pt x="696" y="309"/>
                </a:lnTo>
                <a:lnTo>
                  <a:pt x="744" y="342"/>
                </a:lnTo>
                <a:lnTo>
                  <a:pt x="775" y="389"/>
                </a:lnTo>
                <a:lnTo>
                  <a:pt x="799" y="413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75" name="Freeform 95"/>
          <p:cNvSpPr>
            <a:spLocks/>
          </p:cNvSpPr>
          <p:nvPr/>
        </p:nvSpPr>
        <p:spPr bwMode="gray">
          <a:xfrm>
            <a:off x="4872838" y="2944552"/>
            <a:ext cx="192168" cy="222250"/>
          </a:xfrm>
          <a:custGeom>
            <a:avLst/>
            <a:gdLst>
              <a:gd name="T0" fmla="*/ 44 w 242"/>
              <a:gd name="T1" fmla="*/ 62 h 279"/>
              <a:gd name="T2" fmla="*/ 35 w 242"/>
              <a:gd name="T3" fmla="*/ 63 h 279"/>
              <a:gd name="T4" fmla="*/ 29 w 242"/>
              <a:gd name="T5" fmla="*/ 70 h 279"/>
              <a:gd name="T6" fmla="*/ 11 w 242"/>
              <a:gd name="T7" fmla="*/ 69 h 279"/>
              <a:gd name="T8" fmla="*/ 1 w 242"/>
              <a:gd name="T9" fmla="*/ 63 h 279"/>
              <a:gd name="T10" fmla="*/ 0 w 242"/>
              <a:gd name="T11" fmla="*/ 45 h 279"/>
              <a:gd name="T12" fmla="*/ 6 w 242"/>
              <a:gd name="T13" fmla="*/ 40 h 279"/>
              <a:gd name="T14" fmla="*/ 11 w 242"/>
              <a:gd name="T15" fmla="*/ 30 h 279"/>
              <a:gd name="T16" fmla="*/ 5 w 242"/>
              <a:gd name="T17" fmla="*/ 27 h 279"/>
              <a:gd name="T18" fmla="*/ 7 w 242"/>
              <a:gd name="T19" fmla="*/ 22 h 279"/>
              <a:gd name="T20" fmla="*/ 14 w 242"/>
              <a:gd name="T21" fmla="*/ 20 h 279"/>
              <a:gd name="T22" fmla="*/ 21 w 242"/>
              <a:gd name="T23" fmla="*/ 10 h 279"/>
              <a:gd name="T24" fmla="*/ 27 w 242"/>
              <a:gd name="T25" fmla="*/ 3 h 279"/>
              <a:gd name="T26" fmla="*/ 33 w 242"/>
              <a:gd name="T27" fmla="*/ 0 h 279"/>
              <a:gd name="T28" fmla="*/ 44 w 242"/>
              <a:gd name="T29" fmla="*/ 13 h 279"/>
              <a:gd name="T30" fmla="*/ 54 w 242"/>
              <a:gd name="T31" fmla="*/ 13 h 279"/>
              <a:gd name="T32" fmla="*/ 58 w 242"/>
              <a:gd name="T33" fmla="*/ 25 h 279"/>
              <a:gd name="T34" fmla="*/ 61 w 242"/>
              <a:gd name="T35" fmla="*/ 35 h 279"/>
              <a:gd name="T36" fmla="*/ 54 w 242"/>
              <a:gd name="T37" fmla="*/ 41 h 279"/>
              <a:gd name="T38" fmla="*/ 54 w 242"/>
              <a:gd name="T39" fmla="*/ 54 h 279"/>
              <a:gd name="T40" fmla="*/ 44 w 242"/>
              <a:gd name="T41" fmla="*/ 62 h 27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2"/>
              <a:gd name="T64" fmla="*/ 0 h 279"/>
              <a:gd name="T65" fmla="*/ 242 w 242"/>
              <a:gd name="T66" fmla="*/ 279 h 27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2" h="279">
                <a:moveTo>
                  <a:pt x="173" y="248"/>
                </a:moveTo>
                <a:lnTo>
                  <a:pt x="140" y="250"/>
                </a:lnTo>
                <a:lnTo>
                  <a:pt x="116" y="279"/>
                </a:lnTo>
                <a:lnTo>
                  <a:pt x="41" y="273"/>
                </a:lnTo>
                <a:lnTo>
                  <a:pt x="2" y="250"/>
                </a:lnTo>
                <a:lnTo>
                  <a:pt x="0" y="179"/>
                </a:lnTo>
                <a:lnTo>
                  <a:pt x="21" y="159"/>
                </a:lnTo>
                <a:lnTo>
                  <a:pt x="41" y="118"/>
                </a:lnTo>
                <a:lnTo>
                  <a:pt x="17" y="106"/>
                </a:lnTo>
                <a:lnTo>
                  <a:pt x="25" y="86"/>
                </a:lnTo>
                <a:lnTo>
                  <a:pt x="53" y="80"/>
                </a:lnTo>
                <a:lnTo>
                  <a:pt x="82" y="39"/>
                </a:lnTo>
                <a:lnTo>
                  <a:pt x="106" y="12"/>
                </a:lnTo>
                <a:lnTo>
                  <a:pt x="132" y="0"/>
                </a:lnTo>
                <a:lnTo>
                  <a:pt x="175" y="49"/>
                </a:lnTo>
                <a:lnTo>
                  <a:pt x="216" y="49"/>
                </a:lnTo>
                <a:lnTo>
                  <a:pt x="230" y="100"/>
                </a:lnTo>
                <a:lnTo>
                  <a:pt x="242" y="139"/>
                </a:lnTo>
                <a:lnTo>
                  <a:pt x="216" y="163"/>
                </a:lnTo>
                <a:lnTo>
                  <a:pt x="214" y="214"/>
                </a:lnTo>
                <a:lnTo>
                  <a:pt x="173" y="248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76" name="Freeform 96"/>
          <p:cNvSpPr>
            <a:spLocks/>
          </p:cNvSpPr>
          <p:nvPr/>
        </p:nvSpPr>
        <p:spPr bwMode="gray">
          <a:xfrm>
            <a:off x="4872838" y="2944552"/>
            <a:ext cx="192168" cy="222250"/>
          </a:xfrm>
          <a:custGeom>
            <a:avLst/>
            <a:gdLst>
              <a:gd name="T0" fmla="*/ 44 w 242"/>
              <a:gd name="T1" fmla="*/ 62 h 279"/>
              <a:gd name="T2" fmla="*/ 35 w 242"/>
              <a:gd name="T3" fmla="*/ 63 h 279"/>
              <a:gd name="T4" fmla="*/ 29 w 242"/>
              <a:gd name="T5" fmla="*/ 70 h 279"/>
              <a:gd name="T6" fmla="*/ 11 w 242"/>
              <a:gd name="T7" fmla="*/ 69 h 279"/>
              <a:gd name="T8" fmla="*/ 1 w 242"/>
              <a:gd name="T9" fmla="*/ 63 h 279"/>
              <a:gd name="T10" fmla="*/ 0 w 242"/>
              <a:gd name="T11" fmla="*/ 45 h 279"/>
              <a:gd name="T12" fmla="*/ 6 w 242"/>
              <a:gd name="T13" fmla="*/ 40 h 279"/>
              <a:gd name="T14" fmla="*/ 11 w 242"/>
              <a:gd name="T15" fmla="*/ 30 h 279"/>
              <a:gd name="T16" fmla="*/ 5 w 242"/>
              <a:gd name="T17" fmla="*/ 27 h 279"/>
              <a:gd name="T18" fmla="*/ 7 w 242"/>
              <a:gd name="T19" fmla="*/ 22 h 279"/>
              <a:gd name="T20" fmla="*/ 14 w 242"/>
              <a:gd name="T21" fmla="*/ 20 h 279"/>
              <a:gd name="T22" fmla="*/ 21 w 242"/>
              <a:gd name="T23" fmla="*/ 10 h 279"/>
              <a:gd name="T24" fmla="*/ 27 w 242"/>
              <a:gd name="T25" fmla="*/ 3 h 279"/>
              <a:gd name="T26" fmla="*/ 33 w 242"/>
              <a:gd name="T27" fmla="*/ 0 h 279"/>
              <a:gd name="T28" fmla="*/ 44 w 242"/>
              <a:gd name="T29" fmla="*/ 13 h 279"/>
              <a:gd name="T30" fmla="*/ 54 w 242"/>
              <a:gd name="T31" fmla="*/ 13 h 279"/>
              <a:gd name="T32" fmla="*/ 58 w 242"/>
              <a:gd name="T33" fmla="*/ 25 h 279"/>
              <a:gd name="T34" fmla="*/ 61 w 242"/>
              <a:gd name="T35" fmla="*/ 35 h 279"/>
              <a:gd name="T36" fmla="*/ 54 w 242"/>
              <a:gd name="T37" fmla="*/ 41 h 279"/>
              <a:gd name="T38" fmla="*/ 54 w 242"/>
              <a:gd name="T39" fmla="*/ 54 h 279"/>
              <a:gd name="T40" fmla="*/ 44 w 242"/>
              <a:gd name="T41" fmla="*/ 62 h 27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2"/>
              <a:gd name="T64" fmla="*/ 0 h 279"/>
              <a:gd name="T65" fmla="*/ 242 w 242"/>
              <a:gd name="T66" fmla="*/ 279 h 27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2" h="279">
                <a:moveTo>
                  <a:pt x="173" y="248"/>
                </a:moveTo>
                <a:lnTo>
                  <a:pt x="140" y="250"/>
                </a:lnTo>
                <a:lnTo>
                  <a:pt x="116" y="279"/>
                </a:lnTo>
                <a:lnTo>
                  <a:pt x="41" y="273"/>
                </a:lnTo>
                <a:lnTo>
                  <a:pt x="2" y="250"/>
                </a:lnTo>
                <a:lnTo>
                  <a:pt x="0" y="179"/>
                </a:lnTo>
                <a:lnTo>
                  <a:pt x="21" y="159"/>
                </a:lnTo>
                <a:lnTo>
                  <a:pt x="41" y="118"/>
                </a:lnTo>
                <a:lnTo>
                  <a:pt x="17" y="106"/>
                </a:lnTo>
                <a:lnTo>
                  <a:pt x="25" y="86"/>
                </a:lnTo>
                <a:lnTo>
                  <a:pt x="53" y="80"/>
                </a:lnTo>
                <a:lnTo>
                  <a:pt x="82" y="39"/>
                </a:lnTo>
                <a:lnTo>
                  <a:pt x="106" y="12"/>
                </a:lnTo>
                <a:lnTo>
                  <a:pt x="132" y="0"/>
                </a:lnTo>
                <a:lnTo>
                  <a:pt x="175" y="49"/>
                </a:lnTo>
                <a:lnTo>
                  <a:pt x="216" y="49"/>
                </a:lnTo>
                <a:lnTo>
                  <a:pt x="230" y="100"/>
                </a:lnTo>
                <a:lnTo>
                  <a:pt x="242" y="139"/>
                </a:lnTo>
                <a:lnTo>
                  <a:pt x="216" y="163"/>
                </a:lnTo>
                <a:lnTo>
                  <a:pt x="214" y="214"/>
                </a:lnTo>
                <a:lnTo>
                  <a:pt x="173" y="248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77" name="Freeform 97"/>
          <p:cNvSpPr>
            <a:spLocks/>
          </p:cNvSpPr>
          <p:nvPr/>
        </p:nvSpPr>
        <p:spPr bwMode="gray">
          <a:xfrm>
            <a:off x="5011008" y="3079490"/>
            <a:ext cx="136582" cy="182563"/>
          </a:xfrm>
          <a:custGeom>
            <a:avLst/>
            <a:gdLst>
              <a:gd name="T0" fmla="*/ 2 w 171"/>
              <a:gd name="T1" fmla="*/ 36 h 230"/>
              <a:gd name="T2" fmla="*/ 1 w 171"/>
              <a:gd name="T3" fmla="*/ 47 h 230"/>
              <a:gd name="T4" fmla="*/ 8 w 171"/>
              <a:gd name="T5" fmla="*/ 56 h 230"/>
              <a:gd name="T6" fmla="*/ 24 w 171"/>
              <a:gd name="T7" fmla="*/ 58 h 230"/>
              <a:gd name="T8" fmla="*/ 37 w 171"/>
              <a:gd name="T9" fmla="*/ 54 h 230"/>
              <a:gd name="T10" fmla="*/ 38 w 171"/>
              <a:gd name="T11" fmla="*/ 39 h 230"/>
              <a:gd name="T12" fmla="*/ 43 w 171"/>
              <a:gd name="T13" fmla="*/ 27 h 230"/>
              <a:gd name="T14" fmla="*/ 41 w 171"/>
              <a:gd name="T15" fmla="*/ 20 h 230"/>
              <a:gd name="T16" fmla="*/ 35 w 171"/>
              <a:gd name="T17" fmla="*/ 15 h 230"/>
              <a:gd name="T18" fmla="*/ 25 w 171"/>
              <a:gd name="T19" fmla="*/ 9 h 230"/>
              <a:gd name="T20" fmla="*/ 25 w 171"/>
              <a:gd name="T21" fmla="*/ 1 h 230"/>
              <a:gd name="T22" fmla="*/ 12 w 171"/>
              <a:gd name="T23" fmla="*/ 0 h 230"/>
              <a:gd name="T24" fmla="*/ 11 w 171"/>
              <a:gd name="T25" fmla="*/ 12 h 230"/>
              <a:gd name="T26" fmla="*/ 0 w 171"/>
              <a:gd name="T27" fmla="*/ 20 h 230"/>
              <a:gd name="T28" fmla="*/ 2 w 171"/>
              <a:gd name="T29" fmla="*/ 36 h 23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71"/>
              <a:gd name="T46" fmla="*/ 0 h 230"/>
              <a:gd name="T47" fmla="*/ 171 w 171"/>
              <a:gd name="T48" fmla="*/ 230 h 23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71" h="230">
                <a:moveTo>
                  <a:pt x="8" y="144"/>
                </a:moveTo>
                <a:lnTo>
                  <a:pt x="4" y="185"/>
                </a:lnTo>
                <a:lnTo>
                  <a:pt x="31" y="224"/>
                </a:lnTo>
                <a:lnTo>
                  <a:pt x="96" y="230"/>
                </a:lnTo>
                <a:lnTo>
                  <a:pt x="148" y="215"/>
                </a:lnTo>
                <a:lnTo>
                  <a:pt x="152" y="154"/>
                </a:lnTo>
                <a:lnTo>
                  <a:pt x="171" y="108"/>
                </a:lnTo>
                <a:lnTo>
                  <a:pt x="163" y="79"/>
                </a:lnTo>
                <a:lnTo>
                  <a:pt x="138" y="59"/>
                </a:lnTo>
                <a:lnTo>
                  <a:pt x="98" y="35"/>
                </a:lnTo>
                <a:lnTo>
                  <a:pt x="98" y="4"/>
                </a:lnTo>
                <a:lnTo>
                  <a:pt x="45" y="0"/>
                </a:lnTo>
                <a:lnTo>
                  <a:pt x="41" y="45"/>
                </a:lnTo>
                <a:lnTo>
                  <a:pt x="0" y="79"/>
                </a:lnTo>
                <a:lnTo>
                  <a:pt x="8" y="144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78" name="Freeform 98"/>
          <p:cNvSpPr>
            <a:spLocks/>
          </p:cNvSpPr>
          <p:nvPr/>
        </p:nvSpPr>
        <p:spPr bwMode="gray">
          <a:xfrm>
            <a:off x="5011008" y="3079490"/>
            <a:ext cx="136582" cy="182563"/>
          </a:xfrm>
          <a:custGeom>
            <a:avLst/>
            <a:gdLst>
              <a:gd name="T0" fmla="*/ 2 w 171"/>
              <a:gd name="T1" fmla="*/ 36 h 230"/>
              <a:gd name="T2" fmla="*/ 1 w 171"/>
              <a:gd name="T3" fmla="*/ 47 h 230"/>
              <a:gd name="T4" fmla="*/ 8 w 171"/>
              <a:gd name="T5" fmla="*/ 56 h 230"/>
              <a:gd name="T6" fmla="*/ 24 w 171"/>
              <a:gd name="T7" fmla="*/ 58 h 230"/>
              <a:gd name="T8" fmla="*/ 37 w 171"/>
              <a:gd name="T9" fmla="*/ 54 h 230"/>
              <a:gd name="T10" fmla="*/ 38 w 171"/>
              <a:gd name="T11" fmla="*/ 39 h 230"/>
              <a:gd name="T12" fmla="*/ 43 w 171"/>
              <a:gd name="T13" fmla="*/ 27 h 230"/>
              <a:gd name="T14" fmla="*/ 41 w 171"/>
              <a:gd name="T15" fmla="*/ 20 h 230"/>
              <a:gd name="T16" fmla="*/ 35 w 171"/>
              <a:gd name="T17" fmla="*/ 15 h 230"/>
              <a:gd name="T18" fmla="*/ 25 w 171"/>
              <a:gd name="T19" fmla="*/ 9 h 230"/>
              <a:gd name="T20" fmla="*/ 25 w 171"/>
              <a:gd name="T21" fmla="*/ 1 h 230"/>
              <a:gd name="T22" fmla="*/ 12 w 171"/>
              <a:gd name="T23" fmla="*/ 0 h 230"/>
              <a:gd name="T24" fmla="*/ 11 w 171"/>
              <a:gd name="T25" fmla="*/ 12 h 230"/>
              <a:gd name="T26" fmla="*/ 0 w 171"/>
              <a:gd name="T27" fmla="*/ 20 h 230"/>
              <a:gd name="T28" fmla="*/ 2 w 171"/>
              <a:gd name="T29" fmla="*/ 36 h 23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71"/>
              <a:gd name="T46" fmla="*/ 0 h 230"/>
              <a:gd name="T47" fmla="*/ 171 w 171"/>
              <a:gd name="T48" fmla="*/ 230 h 23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71" h="230">
                <a:moveTo>
                  <a:pt x="8" y="144"/>
                </a:moveTo>
                <a:lnTo>
                  <a:pt x="4" y="185"/>
                </a:lnTo>
                <a:lnTo>
                  <a:pt x="31" y="224"/>
                </a:lnTo>
                <a:lnTo>
                  <a:pt x="96" y="230"/>
                </a:lnTo>
                <a:lnTo>
                  <a:pt x="148" y="215"/>
                </a:lnTo>
                <a:lnTo>
                  <a:pt x="152" y="154"/>
                </a:lnTo>
                <a:lnTo>
                  <a:pt x="171" y="108"/>
                </a:lnTo>
                <a:lnTo>
                  <a:pt x="163" y="79"/>
                </a:lnTo>
                <a:lnTo>
                  <a:pt x="138" y="59"/>
                </a:lnTo>
                <a:lnTo>
                  <a:pt x="98" y="35"/>
                </a:lnTo>
                <a:lnTo>
                  <a:pt x="98" y="4"/>
                </a:lnTo>
                <a:lnTo>
                  <a:pt x="45" y="0"/>
                </a:lnTo>
                <a:lnTo>
                  <a:pt x="41" y="45"/>
                </a:lnTo>
                <a:lnTo>
                  <a:pt x="0" y="79"/>
                </a:lnTo>
                <a:lnTo>
                  <a:pt x="8" y="144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79" name="Freeform 99"/>
          <p:cNvSpPr>
            <a:spLocks/>
          </p:cNvSpPr>
          <p:nvPr/>
        </p:nvSpPr>
        <p:spPr bwMode="gray">
          <a:xfrm>
            <a:off x="5195236" y="2490527"/>
            <a:ext cx="682911" cy="681038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80" name="Freeform 100"/>
          <p:cNvSpPr>
            <a:spLocks/>
          </p:cNvSpPr>
          <p:nvPr/>
        </p:nvSpPr>
        <p:spPr bwMode="gray">
          <a:xfrm>
            <a:off x="5195236" y="2490527"/>
            <a:ext cx="682911" cy="681038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81" name="Freeform 101"/>
          <p:cNvSpPr>
            <a:spLocks/>
          </p:cNvSpPr>
          <p:nvPr/>
        </p:nvSpPr>
        <p:spPr bwMode="gray">
          <a:xfrm>
            <a:off x="5346111" y="2107940"/>
            <a:ext cx="1000544" cy="684213"/>
          </a:xfrm>
          <a:custGeom>
            <a:avLst/>
            <a:gdLst>
              <a:gd name="T0" fmla="*/ 315 w 1260"/>
              <a:gd name="T1" fmla="*/ 87 h 862"/>
              <a:gd name="T2" fmla="*/ 309 w 1260"/>
              <a:gd name="T3" fmla="*/ 91 h 862"/>
              <a:gd name="T4" fmla="*/ 299 w 1260"/>
              <a:gd name="T5" fmla="*/ 98 h 862"/>
              <a:gd name="T6" fmla="*/ 293 w 1260"/>
              <a:gd name="T7" fmla="*/ 101 h 862"/>
              <a:gd name="T8" fmla="*/ 287 w 1260"/>
              <a:gd name="T9" fmla="*/ 98 h 862"/>
              <a:gd name="T10" fmla="*/ 279 w 1260"/>
              <a:gd name="T11" fmla="*/ 94 h 862"/>
              <a:gd name="T12" fmla="*/ 277 w 1260"/>
              <a:gd name="T13" fmla="*/ 106 h 862"/>
              <a:gd name="T14" fmla="*/ 274 w 1260"/>
              <a:gd name="T15" fmla="*/ 119 h 862"/>
              <a:gd name="T16" fmla="*/ 265 w 1260"/>
              <a:gd name="T17" fmla="*/ 127 h 862"/>
              <a:gd name="T18" fmla="*/ 263 w 1260"/>
              <a:gd name="T19" fmla="*/ 136 h 862"/>
              <a:gd name="T20" fmla="*/ 254 w 1260"/>
              <a:gd name="T21" fmla="*/ 143 h 862"/>
              <a:gd name="T22" fmla="*/ 241 w 1260"/>
              <a:gd name="T23" fmla="*/ 147 h 862"/>
              <a:gd name="T24" fmla="*/ 233 w 1260"/>
              <a:gd name="T25" fmla="*/ 149 h 862"/>
              <a:gd name="T26" fmla="*/ 236 w 1260"/>
              <a:gd name="T27" fmla="*/ 157 h 862"/>
              <a:gd name="T28" fmla="*/ 244 w 1260"/>
              <a:gd name="T29" fmla="*/ 167 h 862"/>
              <a:gd name="T30" fmla="*/ 241 w 1260"/>
              <a:gd name="T31" fmla="*/ 175 h 862"/>
              <a:gd name="T32" fmla="*/ 226 w 1260"/>
              <a:gd name="T33" fmla="*/ 177 h 862"/>
              <a:gd name="T34" fmla="*/ 216 w 1260"/>
              <a:gd name="T35" fmla="*/ 177 h 862"/>
              <a:gd name="T36" fmla="*/ 207 w 1260"/>
              <a:gd name="T37" fmla="*/ 177 h 862"/>
              <a:gd name="T38" fmla="*/ 202 w 1260"/>
              <a:gd name="T39" fmla="*/ 172 h 862"/>
              <a:gd name="T40" fmla="*/ 196 w 1260"/>
              <a:gd name="T41" fmla="*/ 170 h 862"/>
              <a:gd name="T42" fmla="*/ 191 w 1260"/>
              <a:gd name="T43" fmla="*/ 183 h 862"/>
              <a:gd name="T44" fmla="*/ 185 w 1260"/>
              <a:gd name="T45" fmla="*/ 199 h 862"/>
              <a:gd name="T46" fmla="*/ 178 w 1260"/>
              <a:gd name="T47" fmla="*/ 213 h 862"/>
              <a:gd name="T48" fmla="*/ 169 w 1260"/>
              <a:gd name="T49" fmla="*/ 216 h 862"/>
              <a:gd name="T50" fmla="*/ 147 w 1260"/>
              <a:gd name="T51" fmla="*/ 181 h 862"/>
              <a:gd name="T52" fmla="*/ 122 w 1260"/>
              <a:gd name="T53" fmla="*/ 132 h 862"/>
              <a:gd name="T54" fmla="*/ 66 w 1260"/>
              <a:gd name="T55" fmla="*/ 99 h 862"/>
              <a:gd name="T56" fmla="*/ 28 w 1260"/>
              <a:gd name="T57" fmla="*/ 96 h 862"/>
              <a:gd name="T58" fmla="*/ 21 w 1260"/>
              <a:gd name="T59" fmla="*/ 55 h 862"/>
              <a:gd name="T60" fmla="*/ 6 w 1260"/>
              <a:gd name="T61" fmla="*/ 26 h 862"/>
              <a:gd name="T62" fmla="*/ 33 w 1260"/>
              <a:gd name="T63" fmla="*/ 29 h 862"/>
              <a:gd name="T64" fmla="*/ 64 w 1260"/>
              <a:gd name="T65" fmla="*/ 0 h 862"/>
              <a:gd name="T66" fmla="*/ 101 w 1260"/>
              <a:gd name="T67" fmla="*/ 27 h 862"/>
              <a:gd name="T68" fmla="*/ 133 w 1260"/>
              <a:gd name="T69" fmla="*/ 34 h 862"/>
              <a:gd name="T70" fmla="*/ 172 w 1260"/>
              <a:gd name="T71" fmla="*/ 48 h 862"/>
              <a:gd name="T72" fmla="*/ 206 w 1260"/>
              <a:gd name="T73" fmla="*/ 62 h 862"/>
              <a:gd name="T74" fmla="*/ 214 w 1260"/>
              <a:gd name="T75" fmla="*/ 42 h 862"/>
              <a:gd name="T76" fmla="*/ 217 w 1260"/>
              <a:gd name="T77" fmla="*/ 53 h 862"/>
              <a:gd name="T78" fmla="*/ 219 w 1260"/>
              <a:gd name="T79" fmla="*/ 58 h 862"/>
              <a:gd name="T80" fmla="*/ 227 w 1260"/>
              <a:gd name="T81" fmla="*/ 65 h 862"/>
              <a:gd name="T82" fmla="*/ 243 w 1260"/>
              <a:gd name="T83" fmla="*/ 80 h 862"/>
              <a:gd name="T84" fmla="*/ 265 w 1260"/>
              <a:gd name="T85" fmla="*/ 51 h 862"/>
              <a:gd name="T86" fmla="*/ 312 w 1260"/>
              <a:gd name="T87" fmla="*/ 62 h 86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260"/>
              <a:gd name="T133" fmla="*/ 0 h 862"/>
              <a:gd name="T134" fmla="*/ 1260 w 1260"/>
              <a:gd name="T135" fmla="*/ 862 h 86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260" h="862">
                <a:moveTo>
                  <a:pt x="1246" y="248"/>
                </a:moveTo>
                <a:lnTo>
                  <a:pt x="1260" y="267"/>
                </a:lnTo>
                <a:lnTo>
                  <a:pt x="1258" y="348"/>
                </a:lnTo>
                <a:lnTo>
                  <a:pt x="1254" y="350"/>
                </a:lnTo>
                <a:lnTo>
                  <a:pt x="1246" y="356"/>
                </a:lnTo>
                <a:lnTo>
                  <a:pt x="1233" y="364"/>
                </a:lnTo>
                <a:lnTo>
                  <a:pt x="1219" y="374"/>
                </a:lnTo>
                <a:lnTo>
                  <a:pt x="1205" y="382"/>
                </a:lnTo>
                <a:lnTo>
                  <a:pt x="1195" y="390"/>
                </a:lnTo>
                <a:lnTo>
                  <a:pt x="1187" y="395"/>
                </a:lnTo>
                <a:lnTo>
                  <a:pt x="1179" y="399"/>
                </a:lnTo>
                <a:lnTo>
                  <a:pt x="1170" y="401"/>
                </a:lnTo>
                <a:lnTo>
                  <a:pt x="1160" y="401"/>
                </a:lnTo>
                <a:lnTo>
                  <a:pt x="1154" y="395"/>
                </a:lnTo>
                <a:lnTo>
                  <a:pt x="1146" y="390"/>
                </a:lnTo>
                <a:lnTo>
                  <a:pt x="1136" y="380"/>
                </a:lnTo>
                <a:lnTo>
                  <a:pt x="1124" y="376"/>
                </a:lnTo>
                <a:lnTo>
                  <a:pt x="1114" y="376"/>
                </a:lnTo>
                <a:lnTo>
                  <a:pt x="1110" y="384"/>
                </a:lnTo>
                <a:lnTo>
                  <a:pt x="1107" y="401"/>
                </a:lnTo>
                <a:lnTo>
                  <a:pt x="1105" y="423"/>
                </a:lnTo>
                <a:lnTo>
                  <a:pt x="1103" y="443"/>
                </a:lnTo>
                <a:lnTo>
                  <a:pt x="1101" y="460"/>
                </a:lnTo>
                <a:lnTo>
                  <a:pt x="1095" y="476"/>
                </a:lnTo>
                <a:lnTo>
                  <a:pt x="1085" y="490"/>
                </a:lnTo>
                <a:lnTo>
                  <a:pt x="1069" y="500"/>
                </a:lnTo>
                <a:lnTo>
                  <a:pt x="1059" y="508"/>
                </a:lnTo>
                <a:lnTo>
                  <a:pt x="1055" y="519"/>
                </a:lnTo>
                <a:lnTo>
                  <a:pt x="1053" y="531"/>
                </a:lnTo>
                <a:lnTo>
                  <a:pt x="1051" y="541"/>
                </a:lnTo>
                <a:lnTo>
                  <a:pt x="1045" y="551"/>
                </a:lnTo>
                <a:lnTo>
                  <a:pt x="1032" y="559"/>
                </a:lnTo>
                <a:lnTo>
                  <a:pt x="1016" y="569"/>
                </a:lnTo>
                <a:lnTo>
                  <a:pt x="996" y="576"/>
                </a:lnTo>
                <a:lnTo>
                  <a:pt x="979" y="584"/>
                </a:lnTo>
                <a:lnTo>
                  <a:pt x="965" y="588"/>
                </a:lnTo>
                <a:lnTo>
                  <a:pt x="951" y="590"/>
                </a:lnTo>
                <a:lnTo>
                  <a:pt x="941" y="592"/>
                </a:lnTo>
                <a:lnTo>
                  <a:pt x="933" y="596"/>
                </a:lnTo>
                <a:lnTo>
                  <a:pt x="929" y="604"/>
                </a:lnTo>
                <a:lnTo>
                  <a:pt x="933" y="614"/>
                </a:lnTo>
                <a:lnTo>
                  <a:pt x="943" y="628"/>
                </a:lnTo>
                <a:lnTo>
                  <a:pt x="955" y="641"/>
                </a:lnTo>
                <a:lnTo>
                  <a:pt x="967" y="651"/>
                </a:lnTo>
                <a:lnTo>
                  <a:pt x="977" y="665"/>
                </a:lnTo>
                <a:lnTo>
                  <a:pt x="981" y="677"/>
                </a:lnTo>
                <a:lnTo>
                  <a:pt x="975" y="691"/>
                </a:lnTo>
                <a:lnTo>
                  <a:pt x="963" y="699"/>
                </a:lnTo>
                <a:lnTo>
                  <a:pt x="943" y="702"/>
                </a:lnTo>
                <a:lnTo>
                  <a:pt x="923" y="704"/>
                </a:lnTo>
                <a:lnTo>
                  <a:pt x="906" y="706"/>
                </a:lnTo>
                <a:lnTo>
                  <a:pt x="892" y="708"/>
                </a:lnTo>
                <a:lnTo>
                  <a:pt x="880" y="708"/>
                </a:lnTo>
                <a:lnTo>
                  <a:pt x="864" y="708"/>
                </a:lnTo>
                <a:lnTo>
                  <a:pt x="847" y="706"/>
                </a:lnTo>
                <a:lnTo>
                  <a:pt x="833" y="706"/>
                </a:lnTo>
                <a:lnTo>
                  <a:pt x="827" y="706"/>
                </a:lnTo>
                <a:lnTo>
                  <a:pt x="825" y="702"/>
                </a:lnTo>
                <a:lnTo>
                  <a:pt x="819" y="697"/>
                </a:lnTo>
                <a:lnTo>
                  <a:pt x="809" y="687"/>
                </a:lnTo>
                <a:lnTo>
                  <a:pt x="799" y="679"/>
                </a:lnTo>
                <a:lnTo>
                  <a:pt x="792" y="675"/>
                </a:lnTo>
                <a:lnTo>
                  <a:pt x="786" y="679"/>
                </a:lnTo>
                <a:lnTo>
                  <a:pt x="780" y="691"/>
                </a:lnTo>
                <a:lnTo>
                  <a:pt x="774" y="708"/>
                </a:lnTo>
                <a:lnTo>
                  <a:pt x="766" y="732"/>
                </a:lnTo>
                <a:lnTo>
                  <a:pt x="756" y="756"/>
                </a:lnTo>
                <a:lnTo>
                  <a:pt x="748" y="777"/>
                </a:lnTo>
                <a:lnTo>
                  <a:pt x="742" y="795"/>
                </a:lnTo>
                <a:lnTo>
                  <a:pt x="733" y="821"/>
                </a:lnTo>
                <a:lnTo>
                  <a:pt x="723" y="838"/>
                </a:lnTo>
                <a:lnTo>
                  <a:pt x="711" y="850"/>
                </a:lnTo>
                <a:lnTo>
                  <a:pt x="699" y="854"/>
                </a:lnTo>
                <a:lnTo>
                  <a:pt x="687" y="858"/>
                </a:lnTo>
                <a:lnTo>
                  <a:pt x="677" y="862"/>
                </a:lnTo>
                <a:lnTo>
                  <a:pt x="671" y="862"/>
                </a:lnTo>
                <a:lnTo>
                  <a:pt x="671" y="799"/>
                </a:lnTo>
                <a:lnTo>
                  <a:pt x="585" y="722"/>
                </a:lnTo>
                <a:lnTo>
                  <a:pt x="595" y="669"/>
                </a:lnTo>
                <a:lnTo>
                  <a:pt x="536" y="602"/>
                </a:lnTo>
                <a:lnTo>
                  <a:pt x="490" y="527"/>
                </a:lnTo>
                <a:lnTo>
                  <a:pt x="335" y="482"/>
                </a:lnTo>
                <a:lnTo>
                  <a:pt x="297" y="460"/>
                </a:lnTo>
                <a:lnTo>
                  <a:pt x="262" y="393"/>
                </a:lnTo>
                <a:lnTo>
                  <a:pt x="223" y="327"/>
                </a:lnTo>
                <a:lnTo>
                  <a:pt x="144" y="388"/>
                </a:lnTo>
                <a:lnTo>
                  <a:pt x="114" y="382"/>
                </a:lnTo>
                <a:lnTo>
                  <a:pt x="112" y="352"/>
                </a:lnTo>
                <a:lnTo>
                  <a:pt x="77" y="303"/>
                </a:lnTo>
                <a:lnTo>
                  <a:pt x="83" y="220"/>
                </a:lnTo>
                <a:lnTo>
                  <a:pt x="42" y="165"/>
                </a:lnTo>
                <a:lnTo>
                  <a:pt x="0" y="157"/>
                </a:lnTo>
                <a:lnTo>
                  <a:pt x="24" y="102"/>
                </a:lnTo>
                <a:lnTo>
                  <a:pt x="67" y="116"/>
                </a:lnTo>
                <a:lnTo>
                  <a:pt x="83" y="96"/>
                </a:lnTo>
                <a:lnTo>
                  <a:pt x="132" y="118"/>
                </a:lnTo>
                <a:lnTo>
                  <a:pt x="124" y="53"/>
                </a:lnTo>
                <a:lnTo>
                  <a:pt x="160" y="23"/>
                </a:lnTo>
                <a:lnTo>
                  <a:pt x="256" y="0"/>
                </a:lnTo>
                <a:lnTo>
                  <a:pt x="280" y="63"/>
                </a:lnTo>
                <a:lnTo>
                  <a:pt x="343" y="132"/>
                </a:lnTo>
                <a:lnTo>
                  <a:pt x="406" y="110"/>
                </a:lnTo>
                <a:lnTo>
                  <a:pt x="453" y="114"/>
                </a:lnTo>
                <a:lnTo>
                  <a:pt x="488" y="81"/>
                </a:lnTo>
                <a:lnTo>
                  <a:pt x="530" y="134"/>
                </a:lnTo>
                <a:lnTo>
                  <a:pt x="650" y="110"/>
                </a:lnTo>
                <a:lnTo>
                  <a:pt x="673" y="142"/>
                </a:lnTo>
                <a:lnTo>
                  <a:pt x="689" y="191"/>
                </a:lnTo>
                <a:lnTo>
                  <a:pt x="742" y="177"/>
                </a:lnTo>
                <a:lnTo>
                  <a:pt x="790" y="250"/>
                </a:lnTo>
                <a:lnTo>
                  <a:pt x="823" y="248"/>
                </a:lnTo>
                <a:lnTo>
                  <a:pt x="813" y="167"/>
                </a:lnTo>
                <a:lnTo>
                  <a:pt x="853" y="161"/>
                </a:lnTo>
                <a:lnTo>
                  <a:pt x="855" y="167"/>
                </a:lnTo>
                <a:lnTo>
                  <a:pt x="858" y="179"/>
                </a:lnTo>
                <a:lnTo>
                  <a:pt x="864" y="195"/>
                </a:lnTo>
                <a:lnTo>
                  <a:pt x="868" y="212"/>
                </a:lnTo>
                <a:lnTo>
                  <a:pt x="872" y="224"/>
                </a:lnTo>
                <a:lnTo>
                  <a:pt x="874" y="232"/>
                </a:lnTo>
                <a:lnTo>
                  <a:pt x="878" y="234"/>
                </a:lnTo>
                <a:lnTo>
                  <a:pt x="886" y="242"/>
                </a:lnTo>
                <a:lnTo>
                  <a:pt x="896" y="250"/>
                </a:lnTo>
                <a:lnTo>
                  <a:pt x="908" y="258"/>
                </a:lnTo>
                <a:lnTo>
                  <a:pt x="916" y="262"/>
                </a:lnTo>
                <a:lnTo>
                  <a:pt x="920" y="266"/>
                </a:lnTo>
                <a:lnTo>
                  <a:pt x="971" y="319"/>
                </a:lnTo>
                <a:lnTo>
                  <a:pt x="994" y="293"/>
                </a:lnTo>
                <a:lnTo>
                  <a:pt x="1010" y="238"/>
                </a:lnTo>
                <a:lnTo>
                  <a:pt x="1059" y="201"/>
                </a:lnTo>
                <a:lnTo>
                  <a:pt x="1126" y="226"/>
                </a:lnTo>
                <a:lnTo>
                  <a:pt x="1203" y="252"/>
                </a:lnTo>
                <a:lnTo>
                  <a:pt x="1246" y="248"/>
                </a:lnTo>
                <a:close/>
              </a:path>
            </a:pathLst>
          </a:custGeom>
          <a:solidFill>
            <a:srgbClr val="E8E8E6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82" name="Freeform 102"/>
          <p:cNvSpPr>
            <a:spLocks/>
          </p:cNvSpPr>
          <p:nvPr/>
        </p:nvSpPr>
        <p:spPr bwMode="gray">
          <a:xfrm>
            <a:off x="5346111" y="2107940"/>
            <a:ext cx="1000544" cy="684213"/>
          </a:xfrm>
          <a:custGeom>
            <a:avLst/>
            <a:gdLst>
              <a:gd name="T0" fmla="*/ 315 w 1260"/>
              <a:gd name="T1" fmla="*/ 87 h 862"/>
              <a:gd name="T2" fmla="*/ 309 w 1260"/>
              <a:gd name="T3" fmla="*/ 91 h 862"/>
              <a:gd name="T4" fmla="*/ 299 w 1260"/>
              <a:gd name="T5" fmla="*/ 98 h 862"/>
              <a:gd name="T6" fmla="*/ 293 w 1260"/>
              <a:gd name="T7" fmla="*/ 101 h 862"/>
              <a:gd name="T8" fmla="*/ 287 w 1260"/>
              <a:gd name="T9" fmla="*/ 98 h 862"/>
              <a:gd name="T10" fmla="*/ 279 w 1260"/>
              <a:gd name="T11" fmla="*/ 94 h 862"/>
              <a:gd name="T12" fmla="*/ 277 w 1260"/>
              <a:gd name="T13" fmla="*/ 106 h 862"/>
              <a:gd name="T14" fmla="*/ 274 w 1260"/>
              <a:gd name="T15" fmla="*/ 119 h 862"/>
              <a:gd name="T16" fmla="*/ 265 w 1260"/>
              <a:gd name="T17" fmla="*/ 127 h 862"/>
              <a:gd name="T18" fmla="*/ 263 w 1260"/>
              <a:gd name="T19" fmla="*/ 136 h 862"/>
              <a:gd name="T20" fmla="*/ 254 w 1260"/>
              <a:gd name="T21" fmla="*/ 143 h 862"/>
              <a:gd name="T22" fmla="*/ 241 w 1260"/>
              <a:gd name="T23" fmla="*/ 147 h 862"/>
              <a:gd name="T24" fmla="*/ 233 w 1260"/>
              <a:gd name="T25" fmla="*/ 149 h 862"/>
              <a:gd name="T26" fmla="*/ 236 w 1260"/>
              <a:gd name="T27" fmla="*/ 157 h 862"/>
              <a:gd name="T28" fmla="*/ 244 w 1260"/>
              <a:gd name="T29" fmla="*/ 167 h 862"/>
              <a:gd name="T30" fmla="*/ 241 w 1260"/>
              <a:gd name="T31" fmla="*/ 175 h 862"/>
              <a:gd name="T32" fmla="*/ 226 w 1260"/>
              <a:gd name="T33" fmla="*/ 177 h 862"/>
              <a:gd name="T34" fmla="*/ 216 w 1260"/>
              <a:gd name="T35" fmla="*/ 177 h 862"/>
              <a:gd name="T36" fmla="*/ 207 w 1260"/>
              <a:gd name="T37" fmla="*/ 177 h 862"/>
              <a:gd name="T38" fmla="*/ 202 w 1260"/>
              <a:gd name="T39" fmla="*/ 172 h 862"/>
              <a:gd name="T40" fmla="*/ 196 w 1260"/>
              <a:gd name="T41" fmla="*/ 170 h 862"/>
              <a:gd name="T42" fmla="*/ 191 w 1260"/>
              <a:gd name="T43" fmla="*/ 183 h 862"/>
              <a:gd name="T44" fmla="*/ 185 w 1260"/>
              <a:gd name="T45" fmla="*/ 199 h 862"/>
              <a:gd name="T46" fmla="*/ 178 w 1260"/>
              <a:gd name="T47" fmla="*/ 213 h 862"/>
              <a:gd name="T48" fmla="*/ 169 w 1260"/>
              <a:gd name="T49" fmla="*/ 216 h 862"/>
              <a:gd name="T50" fmla="*/ 147 w 1260"/>
              <a:gd name="T51" fmla="*/ 181 h 862"/>
              <a:gd name="T52" fmla="*/ 122 w 1260"/>
              <a:gd name="T53" fmla="*/ 132 h 862"/>
              <a:gd name="T54" fmla="*/ 66 w 1260"/>
              <a:gd name="T55" fmla="*/ 99 h 862"/>
              <a:gd name="T56" fmla="*/ 28 w 1260"/>
              <a:gd name="T57" fmla="*/ 96 h 862"/>
              <a:gd name="T58" fmla="*/ 21 w 1260"/>
              <a:gd name="T59" fmla="*/ 55 h 862"/>
              <a:gd name="T60" fmla="*/ 6 w 1260"/>
              <a:gd name="T61" fmla="*/ 26 h 862"/>
              <a:gd name="T62" fmla="*/ 33 w 1260"/>
              <a:gd name="T63" fmla="*/ 29 h 862"/>
              <a:gd name="T64" fmla="*/ 64 w 1260"/>
              <a:gd name="T65" fmla="*/ 0 h 862"/>
              <a:gd name="T66" fmla="*/ 101 w 1260"/>
              <a:gd name="T67" fmla="*/ 27 h 862"/>
              <a:gd name="T68" fmla="*/ 133 w 1260"/>
              <a:gd name="T69" fmla="*/ 34 h 862"/>
              <a:gd name="T70" fmla="*/ 172 w 1260"/>
              <a:gd name="T71" fmla="*/ 48 h 862"/>
              <a:gd name="T72" fmla="*/ 206 w 1260"/>
              <a:gd name="T73" fmla="*/ 62 h 862"/>
              <a:gd name="T74" fmla="*/ 214 w 1260"/>
              <a:gd name="T75" fmla="*/ 42 h 862"/>
              <a:gd name="T76" fmla="*/ 217 w 1260"/>
              <a:gd name="T77" fmla="*/ 53 h 862"/>
              <a:gd name="T78" fmla="*/ 219 w 1260"/>
              <a:gd name="T79" fmla="*/ 58 h 862"/>
              <a:gd name="T80" fmla="*/ 227 w 1260"/>
              <a:gd name="T81" fmla="*/ 65 h 862"/>
              <a:gd name="T82" fmla="*/ 243 w 1260"/>
              <a:gd name="T83" fmla="*/ 80 h 862"/>
              <a:gd name="T84" fmla="*/ 265 w 1260"/>
              <a:gd name="T85" fmla="*/ 51 h 862"/>
              <a:gd name="T86" fmla="*/ 312 w 1260"/>
              <a:gd name="T87" fmla="*/ 62 h 86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260"/>
              <a:gd name="T133" fmla="*/ 0 h 862"/>
              <a:gd name="T134" fmla="*/ 1260 w 1260"/>
              <a:gd name="T135" fmla="*/ 862 h 86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260" h="862">
                <a:moveTo>
                  <a:pt x="1246" y="248"/>
                </a:moveTo>
                <a:lnTo>
                  <a:pt x="1260" y="267"/>
                </a:lnTo>
                <a:lnTo>
                  <a:pt x="1258" y="348"/>
                </a:lnTo>
                <a:lnTo>
                  <a:pt x="1254" y="350"/>
                </a:lnTo>
                <a:lnTo>
                  <a:pt x="1246" y="356"/>
                </a:lnTo>
                <a:lnTo>
                  <a:pt x="1233" y="364"/>
                </a:lnTo>
                <a:lnTo>
                  <a:pt x="1219" y="374"/>
                </a:lnTo>
                <a:lnTo>
                  <a:pt x="1205" y="382"/>
                </a:lnTo>
                <a:lnTo>
                  <a:pt x="1195" y="390"/>
                </a:lnTo>
                <a:lnTo>
                  <a:pt x="1187" y="395"/>
                </a:lnTo>
                <a:lnTo>
                  <a:pt x="1179" y="399"/>
                </a:lnTo>
                <a:lnTo>
                  <a:pt x="1170" y="401"/>
                </a:lnTo>
                <a:lnTo>
                  <a:pt x="1160" y="401"/>
                </a:lnTo>
                <a:lnTo>
                  <a:pt x="1154" y="395"/>
                </a:lnTo>
                <a:lnTo>
                  <a:pt x="1146" y="390"/>
                </a:lnTo>
                <a:lnTo>
                  <a:pt x="1136" y="380"/>
                </a:lnTo>
                <a:lnTo>
                  <a:pt x="1124" y="376"/>
                </a:lnTo>
                <a:lnTo>
                  <a:pt x="1114" y="376"/>
                </a:lnTo>
                <a:lnTo>
                  <a:pt x="1110" y="384"/>
                </a:lnTo>
                <a:lnTo>
                  <a:pt x="1107" y="401"/>
                </a:lnTo>
                <a:lnTo>
                  <a:pt x="1105" y="423"/>
                </a:lnTo>
                <a:lnTo>
                  <a:pt x="1103" y="443"/>
                </a:lnTo>
                <a:lnTo>
                  <a:pt x="1101" y="460"/>
                </a:lnTo>
                <a:lnTo>
                  <a:pt x="1095" y="476"/>
                </a:lnTo>
                <a:lnTo>
                  <a:pt x="1085" y="490"/>
                </a:lnTo>
                <a:lnTo>
                  <a:pt x="1069" y="500"/>
                </a:lnTo>
                <a:lnTo>
                  <a:pt x="1059" y="508"/>
                </a:lnTo>
                <a:lnTo>
                  <a:pt x="1055" y="519"/>
                </a:lnTo>
                <a:lnTo>
                  <a:pt x="1053" y="531"/>
                </a:lnTo>
                <a:lnTo>
                  <a:pt x="1051" y="541"/>
                </a:lnTo>
                <a:lnTo>
                  <a:pt x="1045" y="551"/>
                </a:lnTo>
                <a:lnTo>
                  <a:pt x="1032" y="559"/>
                </a:lnTo>
                <a:lnTo>
                  <a:pt x="1016" y="569"/>
                </a:lnTo>
                <a:lnTo>
                  <a:pt x="996" y="576"/>
                </a:lnTo>
                <a:lnTo>
                  <a:pt x="979" y="584"/>
                </a:lnTo>
                <a:lnTo>
                  <a:pt x="965" y="588"/>
                </a:lnTo>
                <a:lnTo>
                  <a:pt x="951" y="590"/>
                </a:lnTo>
                <a:lnTo>
                  <a:pt x="941" y="592"/>
                </a:lnTo>
                <a:lnTo>
                  <a:pt x="933" y="596"/>
                </a:lnTo>
                <a:lnTo>
                  <a:pt x="929" y="604"/>
                </a:lnTo>
                <a:lnTo>
                  <a:pt x="933" y="614"/>
                </a:lnTo>
                <a:lnTo>
                  <a:pt x="943" y="628"/>
                </a:lnTo>
                <a:lnTo>
                  <a:pt x="955" y="641"/>
                </a:lnTo>
                <a:lnTo>
                  <a:pt x="967" y="651"/>
                </a:lnTo>
                <a:lnTo>
                  <a:pt x="977" y="665"/>
                </a:lnTo>
                <a:lnTo>
                  <a:pt x="981" y="677"/>
                </a:lnTo>
                <a:lnTo>
                  <a:pt x="975" y="691"/>
                </a:lnTo>
                <a:lnTo>
                  <a:pt x="963" y="699"/>
                </a:lnTo>
                <a:lnTo>
                  <a:pt x="943" y="702"/>
                </a:lnTo>
                <a:lnTo>
                  <a:pt x="923" y="704"/>
                </a:lnTo>
                <a:lnTo>
                  <a:pt x="906" y="706"/>
                </a:lnTo>
                <a:lnTo>
                  <a:pt x="892" y="708"/>
                </a:lnTo>
                <a:lnTo>
                  <a:pt x="880" y="708"/>
                </a:lnTo>
                <a:lnTo>
                  <a:pt x="864" y="708"/>
                </a:lnTo>
                <a:lnTo>
                  <a:pt x="847" y="706"/>
                </a:lnTo>
                <a:lnTo>
                  <a:pt x="833" y="706"/>
                </a:lnTo>
                <a:lnTo>
                  <a:pt x="827" y="706"/>
                </a:lnTo>
                <a:lnTo>
                  <a:pt x="825" y="702"/>
                </a:lnTo>
                <a:lnTo>
                  <a:pt x="819" y="697"/>
                </a:lnTo>
                <a:lnTo>
                  <a:pt x="809" y="687"/>
                </a:lnTo>
                <a:lnTo>
                  <a:pt x="799" y="679"/>
                </a:lnTo>
                <a:lnTo>
                  <a:pt x="792" y="675"/>
                </a:lnTo>
                <a:lnTo>
                  <a:pt x="786" y="679"/>
                </a:lnTo>
                <a:lnTo>
                  <a:pt x="780" y="691"/>
                </a:lnTo>
                <a:lnTo>
                  <a:pt x="774" y="708"/>
                </a:lnTo>
                <a:lnTo>
                  <a:pt x="766" y="732"/>
                </a:lnTo>
                <a:lnTo>
                  <a:pt x="756" y="756"/>
                </a:lnTo>
                <a:lnTo>
                  <a:pt x="748" y="777"/>
                </a:lnTo>
                <a:lnTo>
                  <a:pt x="742" y="795"/>
                </a:lnTo>
                <a:lnTo>
                  <a:pt x="733" y="821"/>
                </a:lnTo>
                <a:lnTo>
                  <a:pt x="723" y="838"/>
                </a:lnTo>
                <a:lnTo>
                  <a:pt x="711" y="850"/>
                </a:lnTo>
                <a:lnTo>
                  <a:pt x="699" y="854"/>
                </a:lnTo>
                <a:lnTo>
                  <a:pt x="687" y="858"/>
                </a:lnTo>
                <a:lnTo>
                  <a:pt x="677" y="862"/>
                </a:lnTo>
                <a:lnTo>
                  <a:pt x="671" y="862"/>
                </a:lnTo>
                <a:lnTo>
                  <a:pt x="671" y="799"/>
                </a:lnTo>
                <a:lnTo>
                  <a:pt x="585" y="722"/>
                </a:lnTo>
                <a:lnTo>
                  <a:pt x="595" y="669"/>
                </a:lnTo>
                <a:lnTo>
                  <a:pt x="536" y="602"/>
                </a:lnTo>
                <a:lnTo>
                  <a:pt x="490" y="527"/>
                </a:lnTo>
                <a:lnTo>
                  <a:pt x="335" y="482"/>
                </a:lnTo>
                <a:lnTo>
                  <a:pt x="297" y="460"/>
                </a:lnTo>
                <a:lnTo>
                  <a:pt x="262" y="393"/>
                </a:lnTo>
                <a:lnTo>
                  <a:pt x="223" y="327"/>
                </a:lnTo>
                <a:lnTo>
                  <a:pt x="144" y="388"/>
                </a:lnTo>
                <a:lnTo>
                  <a:pt x="114" y="382"/>
                </a:lnTo>
                <a:lnTo>
                  <a:pt x="112" y="352"/>
                </a:lnTo>
                <a:lnTo>
                  <a:pt x="77" y="303"/>
                </a:lnTo>
                <a:lnTo>
                  <a:pt x="83" y="220"/>
                </a:lnTo>
                <a:lnTo>
                  <a:pt x="42" y="165"/>
                </a:lnTo>
                <a:lnTo>
                  <a:pt x="0" y="157"/>
                </a:lnTo>
                <a:lnTo>
                  <a:pt x="24" y="102"/>
                </a:lnTo>
                <a:lnTo>
                  <a:pt x="67" y="116"/>
                </a:lnTo>
                <a:lnTo>
                  <a:pt x="83" y="96"/>
                </a:lnTo>
                <a:lnTo>
                  <a:pt x="132" y="118"/>
                </a:lnTo>
                <a:lnTo>
                  <a:pt x="124" y="53"/>
                </a:lnTo>
                <a:lnTo>
                  <a:pt x="160" y="23"/>
                </a:lnTo>
                <a:lnTo>
                  <a:pt x="256" y="0"/>
                </a:lnTo>
                <a:lnTo>
                  <a:pt x="280" y="63"/>
                </a:lnTo>
                <a:lnTo>
                  <a:pt x="343" y="132"/>
                </a:lnTo>
                <a:lnTo>
                  <a:pt x="406" y="110"/>
                </a:lnTo>
                <a:lnTo>
                  <a:pt x="453" y="114"/>
                </a:lnTo>
                <a:lnTo>
                  <a:pt x="488" y="81"/>
                </a:lnTo>
                <a:lnTo>
                  <a:pt x="530" y="134"/>
                </a:lnTo>
                <a:lnTo>
                  <a:pt x="650" y="110"/>
                </a:lnTo>
                <a:lnTo>
                  <a:pt x="673" y="142"/>
                </a:lnTo>
                <a:lnTo>
                  <a:pt x="689" y="191"/>
                </a:lnTo>
                <a:lnTo>
                  <a:pt x="742" y="177"/>
                </a:lnTo>
                <a:lnTo>
                  <a:pt x="790" y="250"/>
                </a:lnTo>
                <a:lnTo>
                  <a:pt x="823" y="248"/>
                </a:lnTo>
                <a:lnTo>
                  <a:pt x="813" y="167"/>
                </a:lnTo>
                <a:lnTo>
                  <a:pt x="853" y="161"/>
                </a:lnTo>
                <a:lnTo>
                  <a:pt x="855" y="167"/>
                </a:lnTo>
                <a:lnTo>
                  <a:pt x="858" y="179"/>
                </a:lnTo>
                <a:lnTo>
                  <a:pt x="864" y="195"/>
                </a:lnTo>
                <a:lnTo>
                  <a:pt x="868" y="212"/>
                </a:lnTo>
                <a:lnTo>
                  <a:pt x="872" y="224"/>
                </a:lnTo>
                <a:lnTo>
                  <a:pt x="874" y="232"/>
                </a:lnTo>
                <a:lnTo>
                  <a:pt x="878" y="234"/>
                </a:lnTo>
                <a:lnTo>
                  <a:pt x="886" y="242"/>
                </a:lnTo>
                <a:lnTo>
                  <a:pt x="896" y="250"/>
                </a:lnTo>
                <a:lnTo>
                  <a:pt x="908" y="258"/>
                </a:lnTo>
                <a:lnTo>
                  <a:pt x="916" y="262"/>
                </a:lnTo>
                <a:lnTo>
                  <a:pt x="920" y="266"/>
                </a:lnTo>
                <a:lnTo>
                  <a:pt x="971" y="319"/>
                </a:lnTo>
                <a:lnTo>
                  <a:pt x="994" y="293"/>
                </a:lnTo>
                <a:lnTo>
                  <a:pt x="1010" y="238"/>
                </a:lnTo>
                <a:lnTo>
                  <a:pt x="1059" y="201"/>
                </a:lnTo>
                <a:lnTo>
                  <a:pt x="1126" y="226"/>
                </a:lnTo>
                <a:lnTo>
                  <a:pt x="1203" y="252"/>
                </a:lnTo>
                <a:lnTo>
                  <a:pt x="1246" y="248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83" name="Freeform 103"/>
          <p:cNvSpPr>
            <a:spLocks/>
          </p:cNvSpPr>
          <p:nvPr/>
        </p:nvSpPr>
        <p:spPr bwMode="gray">
          <a:xfrm>
            <a:off x="5125356" y="1125277"/>
            <a:ext cx="1367411" cy="1235075"/>
          </a:xfrm>
          <a:custGeom>
            <a:avLst/>
            <a:gdLst>
              <a:gd name="T0" fmla="*/ 419 w 1722"/>
              <a:gd name="T1" fmla="*/ 147 h 1557"/>
              <a:gd name="T2" fmla="*/ 423 w 1722"/>
              <a:gd name="T3" fmla="*/ 159 h 1557"/>
              <a:gd name="T4" fmla="*/ 428 w 1722"/>
              <a:gd name="T5" fmla="*/ 173 h 1557"/>
              <a:gd name="T6" fmla="*/ 419 w 1722"/>
              <a:gd name="T7" fmla="*/ 185 h 1557"/>
              <a:gd name="T8" fmla="*/ 421 w 1722"/>
              <a:gd name="T9" fmla="*/ 196 h 1557"/>
              <a:gd name="T10" fmla="*/ 431 w 1722"/>
              <a:gd name="T11" fmla="*/ 209 h 1557"/>
              <a:gd name="T12" fmla="*/ 429 w 1722"/>
              <a:gd name="T13" fmla="*/ 233 h 1557"/>
              <a:gd name="T14" fmla="*/ 425 w 1722"/>
              <a:gd name="T15" fmla="*/ 256 h 1557"/>
              <a:gd name="T16" fmla="*/ 417 w 1722"/>
              <a:gd name="T17" fmla="*/ 278 h 1557"/>
              <a:gd name="T18" fmla="*/ 418 w 1722"/>
              <a:gd name="T19" fmla="*/ 290 h 1557"/>
              <a:gd name="T20" fmla="*/ 404 w 1722"/>
              <a:gd name="T21" fmla="*/ 293 h 1557"/>
              <a:gd name="T22" fmla="*/ 383 w 1722"/>
              <a:gd name="T23" fmla="*/ 292 h 1557"/>
              <a:gd name="T24" fmla="*/ 374 w 1722"/>
              <a:gd name="T25" fmla="*/ 295 h 1557"/>
              <a:gd name="T26" fmla="*/ 367 w 1722"/>
              <a:gd name="T27" fmla="*/ 309 h 1557"/>
              <a:gd name="T28" fmla="*/ 358 w 1722"/>
              <a:gd name="T29" fmla="*/ 318 h 1557"/>
              <a:gd name="T30" fmla="*/ 368 w 1722"/>
              <a:gd name="T31" fmla="*/ 333 h 1557"/>
              <a:gd name="T32" fmla="*/ 375 w 1722"/>
              <a:gd name="T33" fmla="*/ 350 h 1557"/>
              <a:gd name="T34" fmla="*/ 380 w 1722"/>
              <a:gd name="T35" fmla="*/ 367 h 1557"/>
              <a:gd name="T36" fmla="*/ 334 w 1722"/>
              <a:gd name="T37" fmla="*/ 359 h 1557"/>
              <a:gd name="T38" fmla="*/ 299 w 1722"/>
              <a:gd name="T39" fmla="*/ 376 h 1557"/>
              <a:gd name="T40" fmla="*/ 275 w 1722"/>
              <a:gd name="T41" fmla="*/ 371 h 1557"/>
              <a:gd name="T42" fmla="*/ 237 w 1722"/>
              <a:gd name="T43" fmla="*/ 345 h 1557"/>
              <a:gd name="T44" fmla="*/ 183 w 1722"/>
              <a:gd name="T45" fmla="*/ 338 h 1557"/>
              <a:gd name="T46" fmla="*/ 134 w 1722"/>
              <a:gd name="T47" fmla="*/ 309 h 1557"/>
              <a:gd name="T48" fmla="*/ 93 w 1722"/>
              <a:gd name="T49" fmla="*/ 288 h 1557"/>
              <a:gd name="T50" fmla="*/ 118 w 1722"/>
              <a:gd name="T51" fmla="*/ 211 h 1557"/>
              <a:gd name="T52" fmla="*/ 133 w 1722"/>
              <a:gd name="T53" fmla="*/ 147 h 1557"/>
              <a:gd name="T54" fmla="*/ 106 w 1722"/>
              <a:gd name="T55" fmla="*/ 89 h 1557"/>
              <a:gd name="T56" fmla="*/ 45 w 1722"/>
              <a:gd name="T57" fmla="*/ 63 h 1557"/>
              <a:gd name="T58" fmla="*/ 12 w 1722"/>
              <a:gd name="T59" fmla="*/ 35 h 1557"/>
              <a:gd name="T60" fmla="*/ 9 w 1722"/>
              <a:gd name="T61" fmla="*/ 18 h 1557"/>
              <a:gd name="T62" fmla="*/ 25 w 1722"/>
              <a:gd name="T63" fmla="*/ 11 h 1557"/>
              <a:gd name="T64" fmla="*/ 45 w 1722"/>
              <a:gd name="T65" fmla="*/ 4 h 1557"/>
              <a:gd name="T66" fmla="*/ 61 w 1722"/>
              <a:gd name="T67" fmla="*/ 1 h 1557"/>
              <a:gd name="T68" fmla="*/ 82 w 1722"/>
              <a:gd name="T69" fmla="*/ 11 h 1557"/>
              <a:gd name="T70" fmla="*/ 94 w 1722"/>
              <a:gd name="T71" fmla="*/ 8 h 1557"/>
              <a:gd name="T72" fmla="*/ 104 w 1722"/>
              <a:gd name="T73" fmla="*/ 6 h 1557"/>
              <a:gd name="T74" fmla="*/ 127 w 1722"/>
              <a:gd name="T75" fmla="*/ 24 h 1557"/>
              <a:gd name="T76" fmla="*/ 146 w 1722"/>
              <a:gd name="T77" fmla="*/ 46 h 1557"/>
              <a:gd name="T78" fmla="*/ 160 w 1722"/>
              <a:gd name="T79" fmla="*/ 69 h 1557"/>
              <a:gd name="T80" fmla="*/ 175 w 1722"/>
              <a:gd name="T81" fmla="*/ 92 h 1557"/>
              <a:gd name="T82" fmla="*/ 184 w 1722"/>
              <a:gd name="T83" fmla="*/ 101 h 1557"/>
              <a:gd name="T84" fmla="*/ 194 w 1722"/>
              <a:gd name="T85" fmla="*/ 123 h 1557"/>
              <a:gd name="T86" fmla="*/ 206 w 1722"/>
              <a:gd name="T87" fmla="*/ 138 h 1557"/>
              <a:gd name="T88" fmla="*/ 225 w 1722"/>
              <a:gd name="T89" fmla="*/ 141 h 1557"/>
              <a:gd name="T90" fmla="*/ 245 w 1722"/>
              <a:gd name="T91" fmla="*/ 137 h 1557"/>
              <a:gd name="T92" fmla="*/ 267 w 1722"/>
              <a:gd name="T93" fmla="*/ 143 h 1557"/>
              <a:gd name="T94" fmla="*/ 281 w 1722"/>
              <a:gd name="T95" fmla="*/ 152 h 1557"/>
              <a:gd name="T96" fmla="*/ 293 w 1722"/>
              <a:gd name="T97" fmla="*/ 154 h 1557"/>
              <a:gd name="T98" fmla="*/ 298 w 1722"/>
              <a:gd name="T99" fmla="*/ 154 h 1557"/>
              <a:gd name="T100" fmla="*/ 300 w 1722"/>
              <a:gd name="T101" fmla="*/ 160 h 1557"/>
              <a:gd name="T102" fmla="*/ 308 w 1722"/>
              <a:gd name="T103" fmla="*/ 175 h 1557"/>
              <a:gd name="T104" fmla="*/ 317 w 1722"/>
              <a:gd name="T105" fmla="*/ 191 h 1557"/>
              <a:gd name="T106" fmla="*/ 329 w 1722"/>
              <a:gd name="T107" fmla="*/ 197 h 1557"/>
              <a:gd name="T108" fmla="*/ 350 w 1722"/>
              <a:gd name="T109" fmla="*/ 191 h 1557"/>
              <a:gd name="T110" fmla="*/ 368 w 1722"/>
              <a:gd name="T111" fmla="*/ 175 h 1557"/>
              <a:gd name="T112" fmla="*/ 382 w 1722"/>
              <a:gd name="T113" fmla="*/ 160 h 1557"/>
              <a:gd name="T114" fmla="*/ 396 w 1722"/>
              <a:gd name="T115" fmla="*/ 148 h 1557"/>
              <a:gd name="T116" fmla="*/ 414 w 1722"/>
              <a:gd name="T117" fmla="*/ 140 h 155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722"/>
              <a:gd name="T178" fmla="*/ 0 h 1557"/>
              <a:gd name="T179" fmla="*/ 1722 w 1722"/>
              <a:gd name="T180" fmla="*/ 1557 h 1557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722" h="1557">
                <a:moveTo>
                  <a:pt x="1673" y="557"/>
                </a:moveTo>
                <a:lnTo>
                  <a:pt x="1673" y="561"/>
                </a:lnTo>
                <a:lnTo>
                  <a:pt x="1673" y="575"/>
                </a:lnTo>
                <a:lnTo>
                  <a:pt x="1675" y="590"/>
                </a:lnTo>
                <a:lnTo>
                  <a:pt x="1675" y="606"/>
                </a:lnTo>
                <a:lnTo>
                  <a:pt x="1675" y="618"/>
                </a:lnTo>
                <a:lnTo>
                  <a:pt x="1681" y="628"/>
                </a:lnTo>
                <a:lnTo>
                  <a:pt x="1691" y="639"/>
                </a:lnTo>
                <a:lnTo>
                  <a:pt x="1702" y="649"/>
                </a:lnTo>
                <a:lnTo>
                  <a:pt x="1712" y="661"/>
                </a:lnTo>
                <a:lnTo>
                  <a:pt x="1714" y="673"/>
                </a:lnTo>
                <a:lnTo>
                  <a:pt x="1710" y="693"/>
                </a:lnTo>
                <a:lnTo>
                  <a:pt x="1698" y="712"/>
                </a:lnTo>
                <a:lnTo>
                  <a:pt x="1687" y="728"/>
                </a:lnTo>
                <a:lnTo>
                  <a:pt x="1681" y="736"/>
                </a:lnTo>
                <a:lnTo>
                  <a:pt x="1673" y="742"/>
                </a:lnTo>
                <a:lnTo>
                  <a:pt x="1669" y="752"/>
                </a:lnTo>
                <a:lnTo>
                  <a:pt x="1667" y="762"/>
                </a:lnTo>
                <a:lnTo>
                  <a:pt x="1673" y="773"/>
                </a:lnTo>
                <a:lnTo>
                  <a:pt x="1683" y="787"/>
                </a:lnTo>
                <a:lnTo>
                  <a:pt x="1697" y="799"/>
                </a:lnTo>
                <a:lnTo>
                  <a:pt x="1708" y="811"/>
                </a:lnTo>
                <a:lnTo>
                  <a:pt x="1718" y="823"/>
                </a:lnTo>
                <a:lnTo>
                  <a:pt x="1722" y="836"/>
                </a:lnTo>
                <a:lnTo>
                  <a:pt x="1720" y="852"/>
                </a:lnTo>
                <a:lnTo>
                  <a:pt x="1720" y="876"/>
                </a:lnTo>
                <a:lnTo>
                  <a:pt x="1718" y="905"/>
                </a:lnTo>
                <a:lnTo>
                  <a:pt x="1716" y="935"/>
                </a:lnTo>
                <a:lnTo>
                  <a:pt x="1714" y="964"/>
                </a:lnTo>
                <a:lnTo>
                  <a:pt x="1712" y="988"/>
                </a:lnTo>
                <a:lnTo>
                  <a:pt x="1708" y="1002"/>
                </a:lnTo>
                <a:lnTo>
                  <a:pt x="1697" y="1025"/>
                </a:lnTo>
                <a:lnTo>
                  <a:pt x="1687" y="1051"/>
                </a:lnTo>
                <a:lnTo>
                  <a:pt x="1675" y="1074"/>
                </a:lnTo>
                <a:lnTo>
                  <a:pt x="1667" y="1096"/>
                </a:lnTo>
                <a:lnTo>
                  <a:pt x="1667" y="1114"/>
                </a:lnTo>
                <a:lnTo>
                  <a:pt x="1667" y="1130"/>
                </a:lnTo>
                <a:lnTo>
                  <a:pt x="1669" y="1139"/>
                </a:lnTo>
                <a:lnTo>
                  <a:pt x="1671" y="1151"/>
                </a:lnTo>
                <a:lnTo>
                  <a:pt x="1671" y="1163"/>
                </a:lnTo>
                <a:lnTo>
                  <a:pt x="1667" y="1171"/>
                </a:lnTo>
                <a:lnTo>
                  <a:pt x="1655" y="1175"/>
                </a:lnTo>
                <a:lnTo>
                  <a:pt x="1639" y="1175"/>
                </a:lnTo>
                <a:lnTo>
                  <a:pt x="1614" y="1175"/>
                </a:lnTo>
                <a:lnTo>
                  <a:pt x="1586" y="1175"/>
                </a:lnTo>
                <a:lnTo>
                  <a:pt x="1561" y="1173"/>
                </a:lnTo>
                <a:lnTo>
                  <a:pt x="1539" y="1171"/>
                </a:lnTo>
                <a:lnTo>
                  <a:pt x="1529" y="1169"/>
                </a:lnTo>
                <a:lnTo>
                  <a:pt x="1521" y="1169"/>
                </a:lnTo>
                <a:lnTo>
                  <a:pt x="1511" y="1171"/>
                </a:lnTo>
                <a:lnTo>
                  <a:pt x="1502" y="1177"/>
                </a:lnTo>
                <a:lnTo>
                  <a:pt x="1496" y="1183"/>
                </a:lnTo>
                <a:lnTo>
                  <a:pt x="1492" y="1193"/>
                </a:lnTo>
                <a:lnTo>
                  <a:pt x="1486" y="1206"/>
                </a:lnTo>
                <a:lnTo>
                  <a:pt x="1478" y="1222"/>
                </a:lnTo>
                <a:lnTo>
                  <a:pt x="1468" y="1238"/>
                </a:lnTo>
                <a:lnTo>
                  <a:pt x="1458" y="1246"/>
                </a:lnTo>
                <a:lnTo>
                  <a:pt x="1445" y="1254"/>
                </a:lnTo>
                <a:lnTo>
                  <a:pt x="1435" y="1261"/>
                </a:lnTo>
                <a:lnTo>
                  <a:pt x="1429" y="1273"/>
                </a:lnTo>
                <a:lnTo>
                  <a:pt x="1433" y="1285"/>
                </a:lnTo>
                <a:lnTo>
                  <a:pt x="1443" y="1297"/>
                </a:lnTo>
                <a:lnTo>
                  <a:pt x="1456" y="1313"/>
                </a:lnTo>
                <a:lnTo>
                  <a:pt x="1470" y="1332"/>
                </a:lnTo>
                <a:lnTo>
                  <a:pt x="1480" y="1350"/>
                </a:lnTo>
                <a:lnTo>
                  <a:pt x="1486" y="1364"/>
                </a:lnTo>
                <a:lnTo>
                  <a:pt x="1492" y="1381"/>
                </a:lnTo>
                <a:lnTo>
                  <a:pt x="1498" y="1401"/>
                </a:lnTo>
                <a:lnTo>
                  <a:pt x="1504" y="1423"/>
                </a:lnTo>
                <a:lnTo>
                  <a:pt x="1510" y="1441"/>
                </a:lnTo>
                <a:lnTo>
                  <a:pt x="1513" y="1454"/>
                </a:lnTo>
                <a:lnTo>
                  <a:pt x="1517" y="1470"/>
                </a:lnTo>
                <a:lnTo>
                  <a:pt x="1521" y="1482"/>
                </a:lnTo>
                <a:lnTo>
                  <a:pt x="1523" y="1486"/>
                </a:lnTo>
                <a:lnTo>
                  <a:pt x="1480" y="1490"/>
                </a:lnTo>
                <a:lnTo>
                  <a:pt x="1336" y="1439"/>
                </a:lnTo>
                <a:lnTo>
                  <a:pt x="1287" y="1476"/>
                </a:lnTo>
                <a:lnTo>
                  <a:pt x="1271" y="1531"/>
                </a:lnTo>
                <a:lnTo>
                  <a:pt x="1248" y="1557"/>
                </a:lnTo>
                <a:lnTo>
                  <a:pt x="1195" y="1504"/>
                </a:lnTo>
                <a:lnTo>
                  <a:pt x="1151" y="1472"/>
                </a:lnTo>
                <a:lnTo>
                  <a:pt x="1130" y="1399"/>
                </a:lnTo>
                <a:lnTo>
                  <a:pt x="1090" y="1405"/>
                </a:lnTo>
                <a:lnTo>
                  <a:pt x="1100" y="1486"/>
                </a:lnTo>
                <a:lnTo>
                  <a:pt x="1067" y="1488"/>
                </a:lnTo>
                <a:lnTo>
                  <a:pt x="1019" y="1415"/>
                </a:lnTo>
                <a:lnTo>
                  <a:pt x="966" y="1429"/>
                </a:lnTo>
                <a:lnTo>
                  <a:pt x="950" y="1380"/>
                </a:lnTo>
                <a:lnTo>
                  <a:pt x="927" y="1348"/>
                </a:lnTo>
                <a:lnTo>
                  <a:pt x="807" y="1372"/>
                </a:lnTo>
                <a:lnTo>
                  <a:pt x="765" y="1322"/>
                </a:lnTo>
                <a:lnTo>
                  <a:pt x="730" y="1352"/>
                </a:lnTo>
                <a:lnTo>
                  <a:pt x="683" y="1348"/>
                </a:lnTo>
                <a:lnTo>
                  <a:pt x="620" y="1370"/>
                </a:lnTo>
                <a:lnTo>
                  <a:pt x="557" y="1301"/>
                </a:lnTo>
                <a:lnTo>
                  <a:pt x="533" y="1238"/>
                </a:lnTo>
                <a:lnTo>
                  <a:pt x="437" y="1261"/>
                </a:lnTo>
                <a:lnTo>
                  <a:pt x="401" y="1291"/>
                </a:lnTo>
                <a:lnTo>
                  <a:pt x="413" y="1208"/>
                </a:lnTo>
                <a:lnTo>
                  <a:pt x="372" y="1153"/>
                </a:lnTo>
                <a:lnTo>
                  <a:pt x="317" y="1094"/>
                </a:lnTo>
                <a:lnTo>
                  <a:pt x="332" y="1047"/>
                </a:lnTo>
                <a:lnTo>
                  <a:pt x="415" y="956"/>
                </a:lnTo>
                <a:lnTo>
                  <a:pt x="472" y="844"/>
                </a:lnTo>
                <a:lnTo>
                  <a:pt x="521" y="791"/>
                </a:lnTo>
                <a:lnTo>
                  <a:pt x="529" y="722"/>
                </a:lnTo>
                <a:lnTo>
                  <a:pt x="563" y="708"/>
                </a:lnTo>
                <a:lnTo>
                  <a:pt x="531" y="590"/>
                </a:lnTo>
                <a:lnTo>
                  <a:pt x="561" y="480"/>
                </a:lnTo>
                <a:lnTo>
                  <a:pt x="580" y="376"/>
                </a:lnTo>
                <a:lnTo>
                  <a:pt x="468" y="297"/>
                </a:lnTo>
                <a:lnTo>
                  <a:pt x="421" y="358"/>
                </a:lnTo>
                <a:lnTo>
                  <a:pt x="313" y="393"/>
                </a:lnTo>
                <a:lnTo>
                  <a:pt x="210" y="393"/>
                </a:lnTo>
                <a:lnTo>
                  <a:pt x="183" y="321"/>
                </a:lnTo>
                <a:lnTo>
                  <a:pt x="179" y="254"/>
                </a:lnTo>
                <a:lnTo>
                  <a:pt x="112" y="226"/>
                </a:lnTo>
                <a:lnTo>
                  <a:pt x="88" y="273"/>
                </a:lnTo>
                <a:lnTo>
                  <a:pt x="0" y="222"/>
                </a:lnTo>
                <a:lnTo>
                  <a:pt x="45" y="140"/>
                </a:lnTo>
                <a:lnTo>
                  <a:pt x="6" y="90"/>
                </a:lnTo>
                <a:lnTo>
                  <a:pt x="10" y="88"/>
                </a:lnTo>
                <a:lnTo>
                  <a:pt x="19" y="83"/>
                </a:lnTo>
                <a:lnTo>
                  <a:pt x="33" y="75"/>
                </a:lnTo>
                <a:lnTo>
                  <a:pt x="51" y="65"/>
                </a:lnTo>
                <a:lnTo>
                  <a:pt x="69" y="57"/>
                </a:lnTo>
                <a:lnTo>
                  <a:pt x="84" y="49"/>
                </a:lnTo>
                <a:lnTo>
                  <a:pt x="98" y="45"/>
                </a:lnTo>
                <a:lnTo>
                  <a:pt x="112" y="41"/>
                </a:lnTo>
                <a:lnTo>
                  <a:pt x="134" y="35"/>
                </a:lnTo>
                <a:lnTo>
                  <a:pt x="155" y="25"/>
                </a:lnTo>
                <a:lnTo>
                  <a:pt x="179" y="18"/>
                </a:lnTo>
                <a:lnTo>
                  <a:pt x="197" y="8"/>
                </a:lnTo>
                <a:lnTo>
                  <a:pt x="208" y="4"/>
                </a:lnTo>
                <a:lnTo>
                  <a:pt x="224" y="0"/>
                </a:lnTo>
                <a:lnTo>
                  <a:pt x="244" y="4"/>
                </a:lnTo>
                <a:lnTo>
                  <a:pt x="267" y="14"/>
                </a:lnTo>
                <a:lnTo>
                  <a:pt x="293" y="25"/>
                </a:lnTo>
                <a:lnTo>
                  <a:pt x="313" y="39"/>
                </a:lnTo>
                <a:lnTo>
                  <a:pt x="328" y="47"/>
                </a:lnTo>
                <a:lnTo>
                  <a:pt x="344" y="51"/>
                </a:lnTo>
                <a:lnTo>
                  <a:pt x="358" y="49"/>
                </a:lnTo>
                <a:lnTo>
                  <a:pt x="366" y="43"/>
                </a:lnTo>
                <a:lnTo>
                  <a:pt x="374" y="35"/>
                </a:lnTo>
                <a:lnTo>
                  <a:pt x="380" y="27"/>
                </a:lnTo>
                <a:lnTo>
                  <a:pt x="387" y="21"/>
                </a:lnTo>
                <a:lnTo>
                  <a:pt x="397" y="21"/>
                </a:lnTo>
                <a:lnTo>
                  <a:pt x="413" y="25"/>
                </a:lnTo>
                <a:lnTo>
                  <a:pt x="447" y="39"/>
                </a:lnTo>
                <a:lnTo>
                  <a:pt x="472" y="53"/>
                </a:lnTo>
                <a:lnTo>
                  <a:pt x="492" y="73"/>
                </a:lnTo>
                <a:lnTo>
                  <a:pt x="510" y="96"/>
                </a:lnTo>
                <a:lnTo>
                  <a:pt x="531" y="118"/>
                </a:lnTo>
                <a:lnTo>
                  <a:pt x="551" y="142"/>
                </a:lnTo>
                <a:lnTo>
                  <a:pt x="567" y="163"/>
                </a:lnTo>
                <a:lnTo>
                  <a:pt x="582" y="187"/>
                </a:lnTo>
                <a:lnTo>
                  <a:pt x="598" y="212"/>
                </a:lnTo>
                <a:lnTo>
                  <a:pt x="610" y="232"/>
                </a:lnTo>
                <a:lnTo>
                  <a:pt x="622" y="256"/>
                </a:lnTo>
                <a:lnTo>
                  <a:pt x="637" y="279"/>
                </a:lnTo>
                <a:lnTo>
                  <a:pt x="655" y="303"/>
                </a:lnTo>
                <a:lnTo>
                  <a:pt x="673" y="325"/>
                </a:lnTo>
                <a:lnTo>
                  <a:pt x="689" y="348"/>
                </a:lnTo>
                <a:lnTo>
                  <a:pt x="698" y="368"/>
                </a:lnTo>
                <a:lnTo>
                  <a:pt x="704" y="378"/>
                </a:lnTo>
                <a:lnTo>
                  <a:pt x="714" y="386"/>
                </a:lnTo>
                <a:lnTo>
                  <a:pt x="726" y="393"/>
                </a:lnTo>
                <a:lnTo>
                  <a:pt x="736" y="405"/>
                </a:lnTo>
                <a:lnTo>
                  <a:pt x="742" y="417"/>
                </a:lnTo>
                <a:lnTo>
                  <a:pt x="750" y="445"/>
                </a:lnTo>
                <a:lnTo>
                  <a:pt x="761" y="470"/>
                </a:lnTo>
                <a:lnTo>
                  <a:pt x="773" y="492"/>
                </a:lnTo>
                <a:lnTo>
                  <a:pt x="783" y="508"/>
                </a:lnTo>
                <a:lnTo>
                  <a:pt x="795" y="527"/>
                </a:lnTo>
                <a:lnTo>
                  <a:pt x="809" y="543"/>
                </a:lnTo>
                <a:lnTo>
                  <a:pt x="824" y="555"/>
                </a:lnTo>
                <a:lnTo>
                  <a:pt x="840" y="561"/>
                </a:lnTo>
                <a:lnTo>
                  <a:pt x="862" y="567"/>
                </a:lnTo>
                <a:lnTo>
                  <a:pt x="882" y="569"/>
                </a:lnTo>
                <a:lnTo>
                  <a:pt x="901" y="565"/>
                </a:lnTo>
                <a:lnTo>
                  <a:pt x="919" y="559"/>
                </a:lnTo>
                <a:lnTo>
                  <a:pt x="941" y="553"/>
                </a:lnTo>
                <a:lnTo>
                  <a:pt x="960" y="549"/>
                </a:lnTo>
                <a:lnTo>
                  <a:pt x="982" y="551"/>
                </a:lnTo>
                <a:lnTo>
                  <a:pt x="1004" y="559"/>
                </a:lnTo>
                <a:lnTo>
                  <a:pt x="1029" y="563"/>
                </a:lnTo>
                <a:lnTo>
                  <a:pt x="1051" y="569"/>
                </a:lnTo>
                <a:lnTo>
                  <a:pt x="1065" y="575"/>
                </a:lnTo>
                <a:lnTo>
                  <a:pt x="1073" y="580"/>
                </a:lnTo>
                <a:lnTo>
                  <a:pt x="1086" y="588"/>
                </a:lnTo>
                <a:lnTo>
                  <a:pt x="1104" y="598"/>
                </a:lnTo>
                <a:lnTo>
                  <a:pt x="1122" y="608"/>
                </a:lnTo>
                <a:lnTo>
                  <a:pt x="1139" y="616"/>
                </a:lnTo>
                <a:lnTo>
                  <a:pt x="1155" y="620"/>
                </a:lnTo>
                <a:lnTo>
                  <a:pt x="1167" y="620"/>
                </a:lnTo>
                <a:lnTo>
                  <a:pt x="1171" y="618"/>
                </a:lnTo>
                <a:lnTo>
                  <a:pt x="1177" y="614"/>
                </a:lnTo>
                <a:lnTo>
                  <a:pt x="1181" y="614"/>
                </a:lnTo>
                <a:lnTo>
                  <a:pt x="1185" y="614"/>
                </a:lnTo>
                <a:lnTo>
                  <a:pt x="1189" y="616"/>
                </a:lnTo>
                <a:lnTo>
                  <a:pt x="1191" y="618"/>
                </a:lnTo>
                <a:lnTo>
                  <a:pt x="1193" y="624"/>
                </a:lnTo>
                <a:lnTo>
                  <a:pt x="1195" y="632"/>
                </a:lnTo>
                <a:lnTo>
                  <a:pt x="1197" y="641"/>
                </a:lnTo>
                <a:lnTo>
                  <a:pt x="1202" y="659"/>
                </a:lnTo>
                <a:lnTo>
                  <a:pt x="1212" y="675"/>
                </a:lnTo>
                <a:lnTo>
                  <a:pt x="1224" y="687"/>
                </a:lnTo>
                <a:lnTo>
                  <a:pt x="1232" y="701"/>
                </a:lnTo>
                <a:lnTo>
                  <a:pt x="1238" y="714"/>
                </a:lnTo>
                <a:lnTo>
                  <a:pt x="1244" y="734"/>
                </a:lnTo>
                <a:lnTo>
                  <a:pt x="1254" y="754"/>
                </a:lnTo>
                <a:lnTo>
                  <a:pt x="1265" y="767"/>
                </a:lnTo>
                <a:lnTo>
                  <a:pt x="1277" y="775"/>
                </a:lnTo>
                <a:lnTo>
                  <a:pt x="1289" y="779"/>
                </a:lnTo>
                <a:lnTo>
                  <a:pt x="1299" y="785"/>
                </a:lnTo>
                <a:lnTo>
                  <a:pt x="1313" y="789"/>
                </a:lnTo>
                <a:lnTo>
                  <a:pt x="1328" y="785"/>
                </a:lnTo>
                <a:lnTo>
                  <a:pt x="1348" y="777"/>
                </a:lnTo>
                <a:lnTo>
                  <a:pt x="1374" y="773"/>
                </a:lnTo>
                <a:lnTo>
                  <a:pt x="1399" y="767"/>
                </a:lnTo>
                <a:lnTo>
                  <a:pt x="1423" y="760"/>
                </a:lnTo>
                <a:lnTo>
                  <a:pt x="1447" y="742"/>
                </a:lnTo>
                <a:lnTo>
                  <a:pt x="1462" y="722"/>
                </a:lnTo>
                <a:lnTo>
                  <a:pt x="1472" y="701"/>
                </a:lnTo>
                <a:lnTo>
                  <a:pt x="1480" y="689"/>
                </a:lnTo>
                <a:lnTo>
                  <a:pt x="1494" y="675"/>
                </a:lnTo>
                <a:lnTo>
                  <a:pt x="1510" y="659"/>
                </a:lnTo>
                <a:lnTo>
                  <a:pt x="1527" y="643"/>
                </a:lnTo>
                <a:lnTo>
                  <a:pt x="1543" y="628"/>
                </a:lnTo>
                <a:lnTo>
                  <a:pt x="1557" y="616"/>
                </a:lnTo>
                <a:lnTo>
                  <a:pt x="1572" y="604"/>
                </a:lnTo>
                <a:lnTo>
                  <a:pt x="1584" y="594"/>
                </a:lnTo>
                <a:lnTo>
                  <a:pt x="1598" y="586"/>
                </a:lnTo>
                <a:lnTo>
                  <a:pt x="1614" y="577"/>
                </a:lnTo>
                <a:lnTo>
                  <a:pt x="1634" y="567"/>
                </a:lnTo>
                <a:lnTo>
                  <a:pt x="1653" y="561"/>
                </a:lnTo>
                <a:lnTo>
                  <a:pt x="1667" y="557"/>
                </a:lnTo>
                <a:lnTo>
                  <a:pt x="1673" y="557"/>
                </a:lnTo>
                <a:close/>
              </a:path>
            </a:pathLst>
          </a:custGeom>
          <a:solidFill>
            <a:srgbClr val="E8E8E6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84" name="Freeform 104"/>
          <p:cNvSpPr>
            <a:spLocks/>
          </p:cNvSpPr>
          <p:nvPr/>
        </p:nvSpPr>
        <p:spPr bwMode="gray">
          <a:xfrm>
            <a:off x="5125356" y="1125277"/>
            <a:ext cx="1367411" cy="1235075"/>
          </a:xfrm>
          <a:custGeom>
            <a:avLst/>
            <a:gdLst>
              <a:gd name="T0" fmla="*/ 419 w 1722"/>
              <a:gd name="T1" fmla="*/ 147 h 1557"/>
              <a:gd name="T2" fmla="*/ 423 w 1722"/>
              <a:gd name="T3" fmla="*/ 159 h 1557"/>
              <a:gd name="T4" fmla="*/ 428 w 1722"/>
              <a:gd name="T5" fmla="*/ 173 h 1557"/>
              <a:gd name="T6" fmla="*/ 419 w 1722"/>
              <a:gd name="T7" fmla="*/ 185 h 1557"/>
              <a:gd name="T8" fmla="*/ 421 w 1722"/>
              <a:gd name="T9" fmla="*/ 196 h 1557"/>
              <a:gd name="T10" fmla="*/ 431 w 1722"/>
              <a:gd name="T11" fmla="*/ 209 h 1557"/>
              <a:gd name="T12" fmla="*/ 429 w 1722"/>
              <a:gd name="T13" fmla="*/ 233 h 1557"/>
              <a:gd name="T14" fmla="*/ 425 w 1722"/>
              <a:gd name="T15" fmla="*/ 256 h 1557"/>
              <a:gd name="T16" fmla="*/ 417 w 1722"/>
              <a:gd name="T17" fmla="*/ 278 h 1557"/>
              <a:gd name="T18" fmla="*/ 418 w 1722"/>
              <a:gd name="T19" fmla="*/ 290 h 1557"/>
              <a:gd name="T20" fmla="*/ 404 w 1722"/>
              <a:gd name="T21" fmla="*/ 293 h 1557"/>
              <a:gd name="T22" fmla="*/ 383 w 1722"/>
              <a:gd name="T23" fmla="*/ 292 h 1557"/>
              <a:gd name="T24" fmla="*/ 374 w 1722"/>
              <a:gd name="T25" fmla="*/ 295 h 1557"/>
              <a:gd name="T26" fmla="*/ 367 w 1722"/>
              <a:gd name="T27" fmla="*/ 309 h 1557"/>
              <a:gd name="T28" fmla="*/ 358 w 1722"/>
              <a:gd name="T29" fmla="*/ 318 h 1557"/>
              <a:gd name="T30" fmla="*/ 368 w 1722"/>
              <a:gd name="T31" fmla="*/ 333 h 1557"/>
              <a:gd name="T32" fmla="*/ 375 w 1722"/>
              <a:gd name="T33" fmla="*/ 350 h 1557"/>
              <a:gd name="T34" fmla="*/ 380 w 1722"/>
              <a:gd name="T35" fmla="*/ 367 h 1557"/>
              <a:gd name="T36" fmla="*/ 334 w 1722"/>
              <a:gd name="T37" fmla="*/ 359 h 1557"/>
              <a:gd name="T38" fmla="*/ 299 w 1722"/>
              <a:gd name="T39" fmla="*/ 376 h 1557"/>
              <a:gd name="T40" fmla="*/ 275 w 1722"/>
              <a:gd name="T41" fmla="*/ 371 h 1557"/>
              <a:gd name="T42" fmla="*/ 237 w 1722"/>
              <a:gd name="T43" fmla="*/ 345 h 1557"/>
              <a:gd name="T44" fmla="*/ 183 w 1722"/>
              <a:gd name="T45" fmla="*/ 338 h 1557"/>
              <a:gd name="T46" fmla="*/ 134 w 1722"/>
              <a:gd name="T47" fmla="*/ 309 h 1557"/>
              <a:gd name="T48" fmla="*/ 93 w 1722"/>
              <a:gd name="T49" fmla="*/ 288 h 1557"/>
              <a:gd name="T50" fmla="*/ 118 w 1722"/>
              <a:gd name="T51" fmla="*/ 211 h 1557"/>
              <a:gd name="T52" fmla="*/ 133 w 1722"/>
              <a:gd name="T53" fmla="*/ 147 h 1557"/>
              <a:gd name="T54" fmla="*/ 106 w 1722"/>
              <a:gd name="T55" fmla="*/ 89 h 1557"/>
              <a:gd name="T56" fmla="*/ 45 w 1722"/>
              <a:gd name="T57" fmla="*/ 63 h 1557"/>
              <a:gd name="T58" fmla="*/ 12 w 1722"/>
              <a:gd name="T59" fmla="*/ 35 h 1557"/>
              <a:gd name="T60" fmla="*/ 9 w 1722"/>
              <a:gd name="T61" fmla="*/ 18 h 1557"/>
              <a:gd name="T62" fmla="*/ 25 w 1722"/>
              <a:gd name="T63" fmla="*/ 11 h 1557"/>
              <a:gd name="T64" fmla="*/ 45 w 1722"/>
              <a:gd name="T65" fmla="*/ 4 h 1557"/>
              <a:gd name="T66" fmla="*/ 61 w 1722"/>
              <a:gd name="T67" fmla="*/ 1 h 1557"/>
              <a:gd name="T68" fmla="*/ 82 w 1722"/>
              <a:gd name="T69" fmla="*/ 11 h 1557"/>
              <a:gd name="T70" fmla="*/ 94 w 1722"/>
              <a:gd name="T71" fmla="*/ 8 h 1557"/>
              <a:gd name="T72" fmla="*/ 104 w 1722"/>
              <a:gd name="T73" fmla="*/ 6 h 1557"/>
              <a:gd name="T74" fmla="*/ 127 w 1722"/>
              <a:gd name="T75" fmla="*/ 24 h 1557"/>
              <a:gd name="T76" fmla="*/ 146 w 1722"/>
              <a:gd name="T77" fmla="*/ 46 h 1557"/>
              <a:gd name="T78" fmla="*/ 160 w 1722"/>
              <a:gd name="T79" fmla="*/ 69 h 1557"/>
              <a:gd name="T80" fmla="*/ 175 w 1722"/>
              <a:gd name="T81" fmla="*/ 92 h 1557"/>
              <a:gd name="T82" fmla="*/ 184 w 1722"/>
              <a:gd name="T83" fmla="*/ 101 h 1557"/>
              <a:gd name="T84" fmla="*/ 194 w 1722"/>
              <a:gd name="T85" fmla="*/ 123 h 1557"/>
              <a:gd name="T86" fmla="*/ 206 w 1722"/>
              <a:gd name="T87" fmla="*/ 138 h 1557"/>
              <a:gd name="T88" fmla="*/ 225 w 1722"/>
              <a:gd name="T89" fmla="*/ 141 h 1557"/>
              <a:gd name="T90" fmla="*/ 245 w 1722"/>
              <a:gd name="T91" fmla="*/ 137 h 1557"/>
              <a:gd name="T92" fmla="*/ 267 w 1722"/>
              <a:gd name="T93" fmla="*/ 143 h 1557"/>
              <a:gd name="T94" fmla="*/ 281 w 1722"/>
              <a:gd name="T95" fmla="*/ 152 h 1557"/>
              <a:gd name="T96" fmla="*/ 293 w 1722"/>
              <a:gd name="T97" fmla="*/ 154 h 1557"/>
              <a:gd name="T98" fmla="*/ 298 w 1722"/>
              <a:gd name="T99" fmla="*/ 154 h 1557"/>
              <a:gd name="T100" fmla="*/ 300 w 1722"/>
              <a:gd name="T101" fmla="*/ 160 h 1557"/>
              <a:gd name="T102" fmla="*/ 308 w 1722"/>
              <a:gd name="T103" fmla="*/ 175 h 1557"/>
              <a:gd name="T104" fmla="*/ 317 w 1722"/>
              <a:gd name="T105" fmla="*/ 191 h 1557"/>
              <a:gd name="T106" fmla="*/ 329 w 1722"/>
              <a:gd name="T107" fmla="*/ 197 h 1557"/>
              <a:gd name="T108" fmla="*/ 350 w 1722"/>
              <a:gd name="T109" fmla="*/ 191 h 1557"/>
              <a:gd name="T110" fmla="*/ 368 w 1722"/>
              <a:gd name="T111" fmla="*/ 175 h 1557"/>
              <a:gd name="T112" fmla="*/ 382 w 1722"/>
              <a:gd name="T113" fmla="*/ 160 h 1557"/>
              <a:gd name="T114" fmla="*/ 396 w 1722"/>
              <a:gd name="T115" fmla="*/ 148 h 1557"/>
              <a:gd name="T116" fmla="*/ 414 w 1722"/>
              <a:gd name="T117" fmla="*/ 140 h 155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722"/>
              <a:gd name="T178" fmla="*/ 0 h 1557"/>
              <a:gd name="T179" fmla="*/ 1722 w 1722"/>
              <a:gd name="T180" fmla="*/ 1557 h 1557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722" h="1557">
                <a:moveTo>
                  <a:pt x="1673" y="557"/>
                </a:moveTo>
                <a:lnTo>
                  <a:pt x="1673" y="561"/>
                </a:lnTo>
                <a:lnTo>
                  <a:pt x="1673" y="575"/>
                </a:lnTo>
                <a:lnTo>
                  <a:pt x="1675" y="590"/>
                </a:lnTo>
                <a:lnTo>
                  <a:pt x="1675" y="606"/>
                </a:lnTo>
                <a:lnTo>
                  <a:pt x="1675" y="618"/>
                </a:lnTo>
                <a:lnTo>
                  <a:pt x="1681" y="628"/>
                </a:lnTo>
                <a:lnTo>
                  <a:pt x="1691" y="639"/>
                </a:lnTo>
                <a:lnTo>
                  <a:pt x="1702" y="649"/>
                </a:lnTo>
                <a:lnTo>
                  <a:pt x="1712" y="661"/>
                </a:lnTo>
                <a:lnTo>
                  <a:pt x="1714" y="673"/>
                </a:lnTo>
                <a:lnTo>
                  <a:pt x="1710" y="693"/>
                </a:lnTo>
                <a:lnTo>
                  <a:pt x="1698" y="712"/>
                </a:lnTo>
                <a:lnTo>
                  <a:pt x="1687" y="728"/>
                </a:lnTo>
                <a:lnTo>
                  <a:pt x="1681" y="736"/>
                </a:lnTo>
                <a:lnTo>
                  <a:pt x="1673" y="742"/>
                </a:lnTo>
                <a:lnTo>
                  <a:pt x="1669" y="752"/>
                </a:lnTo>
                <a:lnTo>
                  <a:pt x="1667" y="762"/>
                </a:lnTo>
                <a:lnTo>
                  <a:pt x="1673" y="773"/>
                </a:lnTo>
                <a:lnTo>
                  <a:pt x="1683" y="787"/>
                </a:lnTo>
                <a:lnTo>
                  <a:pt x="1697" y="799"/>
                </a:lnTo>
                <a:lnTo>
                  <a:pt x="1708" y="811"/>
                </a:lnTo>
                <a:lnTo>
                  <a:pt x="1718" y="823"/>
                </a:lnTo>
                <a:lnTo>
                  <a:pt x="1722" y="836"/>
                </a:lnTo>
                <a:lnTo>
                  <a:pt x="1720" y="852"/>
                </a:lnTo>
                <a:lnTo>
                  <a:pt x="1720" y="876"/>
                </a:lnTo>
                <a:lnTo>
                  <a:pt x="1718" y="905"/>
                </a:lnTo>
                <a:lnTo>
                  <a:pt x="1716" y="935"/>
                </a:lnTo>
                <a:lnTo>
                  <a:pt x="1714" y="964"/>
                </a:lnTo>
                <a:lnTo>
                  <a:pt x="1712" y="988"/>
                </a:lnTo>
                <a:lnTo>
                  <a:pt x="1708" y="1002"/>
                </a:lnTo>
                <a:lnTo>
                  <a:pt x="1697" y="1025"/>
                </a:lnTo>
                <a:lnTo>
                  <a:pt x="1687" y="1051"/>
                </a:lnTo>
                <a:lnTo>
                  <a:pt x="1675" y="1074"/>
                </a:lnTo>
                <a:lnTo>
                  <a:pt x="1667" y="1096"/>
                </a:lnTo>
                <a:lnTo>
                  <a:pt x="1667" y="1114"/>
                </a:lnTo>
                <a:lnTo>
                  <a:pt x="1667" y="1130"/>
                </a:lnTo>
                <a:lnTo>
                  <a:pt x="1669" y="1139"/>
                </a:lnTo>
                <a:lnTo>
                  <a:pt x="1671" y="1151"/>
                </a:lnTo>
                <a:lnTo>
                  <a:pt x="1671" y="1163"/>
                </a:lnTo>
                <a:lnTo>
                  <a:pt x="1667" y="1171"/>
                </a:lnTo>
                <a:lnTo>
                  <a:pt x="1655" y="1175"/>
                </a:lnTo>
                <a:lnTo>
                  <a:pt x="1639" y="1175"/>
                </a:lnTo>
                <a:lnTo>
                  <a:pt x="1614" y="1175"/>
                </a:lnTo>
                <a:lnTo>
                  <a:pt x="1586" y="1175"/>
                </a:lnTo>
                <a:lnTo>
                  <a:pt x="1561" y="1173"/>
                </a:lnTo>
                <a:lnTo>
                  <a:pt x="1539" y="1171"/>
                </a:lnTo>
                <a:lnTo>
                  <a:pt x="1529" y="1169"/>
                </a:lnTo>
                <a:lnTo>
                  <a:pt x="1521" y="1169"/>
                </a:lnTo>
                <a:lnTo>
                  <a:pt x="1511" y="1171"/>
                </a:lnTo>
                <a:lnTo>
                  <a:pt x="1502" y="1177"/>
                </a:lnTo>
                <a:lnTo>
                  <a:pt x="1496" y="1183"/>
                </a:lnTo>
                <a:lnTo>
                  <a:pt x="1492" y="1193"/>
                </a:lnTo>
                <a:lnTo>
                  <a:pt x="1486" y="1206"/>
                </a:lnTo>
                <a:lnTo>
                  <a:pt x="1478" y="1222"/>
                </a:lnTo>
                <a:lnTo>
                  <a:pt x="1468" y="1238"/>
                </a:lnTo>
                <a:lnTo>
                  <a:pt x="1458" y="1246"/>
                </a:lnTo>
                <a:lnTo>
                  <a:pt x="1445" y="1254"/>
                </a:lnTo>
                <a:lnTo>
                  <a:pt x="1435" y="1261"/>
                </a:lnTo>
                <a:lnTo>
                  <a:pt x="1429" y="1273"/>
                </a:lnTo>
                <a:lnTo>
                  <a:pt x="1433" y="1285"/>
                </a:lnTo>
                <a:lnTo>
                  <a:pt x="1443" y="1297"/>
                </a:lnTo>
                <a:lnTo>
                  <a:pt x="1456" y="1313"/>
                </a:lnTo>
                <a:lnTo>
                  <a:pt x="1470" y="1332"/>
                </a:lnTo>
                <a:lnTo>
                  <a:pt x="1480" y="1350"/>
                </a:lnTo>
                <a:lnTo>
                  <a:pt x="1486" y="1364"/>
                </a:lnTo>
                <a:lnTo>
                  <a:pt x="1492" y="1381"/>
                </a:lnTo>
                <a:lnTo>
                  <a:pt x="1498" y="1401"/>
                </a:lnTo>
                <a:lnTo>
                  <a:pt x="1504" y="1423"/>
                </a:lnTo>
                <a:lnTo>
                  <a:pt x="1510" y="1441"/>
                </a:lnTo>
                <a:lnTo>
                  <a:pt x="1513" y="1454"/>
                </a:lnTo>
                <a:lnTo>
                  <a:pt x="1517" y="1470"/>
                </a:lnTo>
                <a:lnTo>
                  <a:pt x="1521" y="1482"/>
                </a:lnTo>
                <a:lnTo>
                  <a:pt x="1523" y="1486"/>
                </a:lnTo>
                <a:lnTo>
                  <a:pt x="1480" y="1490"/>
                </a:lnTo>
                <a:lnTo>
                  <a:pt x="1336" y="1439"/>
                </a:lnTo>
                <a:lnTo>
                  <a:pt x="1287" y="1476"/>
                </a:lnTo>
                <a:lnTo>
                  <a:pt x="1271" y="1531"/>
                </a:lnTo>
                <a:lnTo>
                  <a:pt x="1248" y="1557"/>
                </a:lnTo>
                <a:lnTo>
                  <a:pt x="1195" y="1504"/>
                </a:lnTo>
                <a:lnTo>
                  <a:pt x="1151" y="1472"/>
                </a:lnTo>
                <a:lnTo>
                  <a:pt x="1130" y="1399"/>
                </a:lnTo>
                <a:lnTo>
                  <a:pt x="1090" y="1405"/>
                </a:lnTo>
                <a:lnTo>
                  <a:pt x="1100" y="1486"/>
                </a:lnTo>
                <a:lnTo>
                  <a:pt x="1067" y="1488"/>
                </a:lnTo>
                <a:lnTo>
                  <a:pt x="1019" y="1415"/>
                </a:lnTo>
                <a:lnTo>
                  <a:pt x="966" y="1429"/>
                </a:lnTo>
                <a:lnTo>
                  <a:pt x="950" y="1380"/>
                </a:lnTo>
                <a:lnTo>
                  <a:pt x="927" y="1348"/>
                </a:lnTo>
                <a:lnTo>
                  <a:pt x="807" y="1372"/>
                </a:lnTo>
                <a:lnTo>
                  <a:pt x="765" y="1322"/>
                </a:lnTo>
                <a:lnTo>
                  <a:pt x="730" y="1352"/>
                </a:lnTo>
                <a:lnTo>
                  <a:pt x="683" y="1348"/>
                </a:lnTo>
                <a:lnTo>
                  <a:pt x="620" y="1370"/>
                </a:lnTo>
                <a:lnTo>
                  <a:pt x="557" y="1301"/>
                </a:lnTo>
                <a:lnTo>
                  <a:pt x="533" y="1238"/>
                </a:lnTo>
                <a:lnTo>
                  <a:pt x="437" y="1261"/>
                </a:lnTo>
                <a:lnTo>
                  <a:pt x="401" y="1291"/>
                </a:lnTo>
                <a:lnTo>
                  <a:pt x="413" y="1208"/>
                </a:lnTo>
                <a:lnTo>
                  <a:pt x="372" y="1153"/>
                </a:lnTo>
                <a:lnTo>
                  <a:pt x="317" y="1094"/>
                </a:lnTo>
                <a:lnTo>
                  <a:pt x="332" y="1047"/>
                </a:lnTo>
                <a:lnTo>
                  <a:pt x="415" y="956"/>
                </a:lnTo>
                <a:lnTo>
                  <a:pt x="472" y="844"/>
                </a:lnTo>
                <a:lnTo>
                  <a:pt x="521" y="791"/>
                </a:lnTo>
                <a:lnTo>
                  <a:pt x="529" y="722"/>
                </a:lnTo>
                <a:lnTo>
                  <a:pt x="563" y="708"/>
                </a:lnTo>
                <a:lnTo>
                  <a:pt x="531" y="590"/>
                </a:lnTo>
                <a:lnTo>
                  <a:pt x="561" y="480"/>
                </a:lnTo>
                <a:lnTo>
                  <a:pt x="580" y="376"/>
                </a:lnTo>
                <a:lnTo>
                  <a:pt x="468" y="297"/>
                </a:lnTo>
                <a:lnTo>
                  <a:pt x="421" y="358"/>
                </a:lnTo>
                <a:lnTo>
                  <a:pt x="313" y="393"/>
                </a:lnTo>
                <a:lnTo>
                  <a:pt x="210" y="393"/>
                </a:lnTo>
                <a:lnTo>
                  <a:pt x="183" y="321"/>
                </a:lnTo>
                <a:lnTo>
                  <a:pt x="179" y="254"/>
                </a:lnTo>
                <a:lnTo>
                  <a:pt x="112" y="226"/>
                </a:lnTo>
                <a:lnTo>
                  <a:pt x="88" y="273"/>
                </a:lnTo>
                <a:lnTo>
                  <a:pt x="0" y="222"/>
                </a:lnTo>
                <a:lnTo>
                  <a:pt x="45" y="140"/>
                </a:lnTo>
                <a:lnTo>
                  <a:pt x="6" y="90"/>
                </a:lnTo>
                <a:lnTo>
                  <a:pt x="10" y="88"/>
                </a:lnTo>
                <a:lnTo>
                  <a:pt x="19" y="83"/>
                </a:lnTo>
                <a:lnTo>
                  <a:pt x="33" y="75"/>
                </a:lnTo>
                <a:lnTo>
                  <a:pt x="51" y="65"/>
                </a:lnTo>
                <a:lnTo>
                  <a:pt x="69" y="57"/>
                </a:lnTo>
                <a:lnTo>
                  <a:pt x="84" y="49"/>
                </a:lnTo>
                <a:lnTo>
                  <a:pt x="98" y="45"/>
                </a:lnTo>
                <a:lnTo>
                  <a:pt x="112" y="41"/>
                </a:lnTo>
                <a:lnTo>
                  <a:pt x="134" y="35"/>
                </a:lnTo>
                <a:lnTo>
                  <a:pt x="155" y="25"/>
                </a:lnTo>
                <a:lnTo>
                  <a:pt x="179" y="18"/>
                </a:lnTo>
                <a:lnTo>
                  <a:pt x="197" y="8"/>
                </a:lnTo>
                <a:lnTo>
                  <a:pt x="208" y="4"/>
                </a:lnTo>
                <a:lnTo>
                  <a:pt x="224" y="0"/>
                </a:lnTo>
                <a:lnTo>
                  <a:pt x="244" y="4"/>
                </a:lnTo>
                <a:lnTo>
                  <a:pt x="267" y="14"/>
                </a:lnTo>
                <a:lnTo>
                  <a:pt x="293" y="25"/>
                </a:lnTo>
                <a:lnTo>
                  <a:pt x="313" y="39"/>
                </a:lnTo>
                <a:lnTo>
                  <a:pt x="328" y="47"/>
                </a:lnTo>
                <a:lnTo>
                  <a:pt x="344" y="51"/>
                </a:lnTo>
                <a:lnTo>
                  <a:pt x="358" y="49"/>
                </a:lnTo>
                <a:lnTo>
                  <a:pt x="366" y="43"/>
                </a:lnTo>
                <a:lnTo>
                  <a:pt x="374" y="35"/>
                </a:lnTo>
                <a:lnTo>
                  <a:pt x="380" y="27"/>
                </a:lnTo>
                <a:lnTo>
                  <a:pt x="387" y="21"/>
                </a:lnTo>
                <a:lnTo>
                  <a:pt x="397" y="21"/>
                </a:lnTo>
                <a:lnTo>
                  <a:pt x="413" y="25"/>
                </a:lnTo>
                <a:lnTo>
                  <a:pt x="447" y="39"/>
                </a:lnTo>
                <a:lnTo>
                  <a:pt x="472" y="53"/>
                </a:lnTo>
                <a:lnTo>
                  <a:pt x="492" y="73"/>
                </a:lnTo>
                <a:lnTo>
                  <a:pt x="510" y="96"/>
                </a:lnTo>
                <a:lnTo>
                  <a:pt x="531" y="118"/>
                </a:lnTo>
                <a:lnTo>
                  <a:pt x="551" y="142"/>
                </a:lnTo>
                <a:lnTo>
                  <a:pt x="567" y="163"/>
                </a:lnTo>
                <a:lnTo>
                  <a:pt x="582" y="187"/>
                </a:lnTo>
                <a:lnTo>
                  <a:pt x="598" y="212"/>
                </a:lnTo>
                <a:lnTo>
                  <a:pt x="610" y="232"/>
                </a:lnTo>
                <a:lnTo>
                  <a:pt x="622" y="256"/>
                </a:lnTo>
                <a:lnTo>
                  <a:pt x="637" y="279"/>
                </a:lnTo>
                <a:lnTo>
                  <a:pt x="655" y="303"/>
                </a:lnTo>
                <a:lnTo>
                  <a:pt x="673" y="325"/>
                </a:lnTo>
                <a:lnTo>
                  <a:pt x="689" y="348"/>
                </a:lnTo>
                <a:lnTo>
                  <a:pt x="698" y="368"/>
                </a:lnTo>
                <a:lnTo>
                  <a:pt x="704" y="378"/>
                </a:lnTo>
                <a:lnTo>
                  <a:pt x="714" y="386"/>
                </a:lnTo>
                <a:lnTo>
                  <a:pt x="726" y="393"/>
                </a:lnTo>
                <a:lnTo>
                  <a:pt x="736" y="405"/>
                </a:lnTo>
                <a:lnTo>
                  <a:pt x="742" y="417"/>
                </a:lnTo>
                <a:lnTo>
                  <a:pt x="750" y="445"/>
                </a:lnTo>
                <a:lnTo>
                  <a:pt x="761" y="470"/>
                </a:lnTo>
                <a:lnTo>
                  <a:pt x="773" y="492"/>
                </a:lnTo>
                <a:lnTo>
                  <a:pt x="783" y="508"/>
                </a:lnTo>
                <a:lnTo>
                  <a:pt x="795" y="527"/>
                </a:lnTo>
                <a:lnTo>
                  <a:pt x="809" y="543"/>
                </a:lnTo>
                <a:lnTo>
                  <a:pt x="824" y="555"/>
                </a:lnTo>
                <a:lnTo>
                  <a:pt x="840" y="561"/>
                </a:lnTo>
                <a:lnTo>
                  <a:pt x="862" y="567"/>
                </a:lnTo>
                <a:lnTo>
                  <a:pt x="882" y="569"/>
                </a:lnTo>
                <a:lnTo>
                  <a:pt x="901" y="565"/>
                </a:lnTo>
                <a:lnTo>
                  <a:pt x="919" y="559"/>
                </a:lnTo>
                <a:lnTo>
                  <a:pt x="941" y="553"/>
                </a:lnTo>
                <a:lnTo>
                  <a:pt x="960" y="549"/>
                </a:lnTo>
                <a:lnTo>
                  <a:pt x="982" y="551"/>
                </a:lnTo>
                <a:lnTo>
                  <a:pt x="1004" y="559"/>
                </a:lnTo>
                <a:lnTo>
                  <a:pt x="1029" y="563"/>
                </a:lnTo>
                <a:lnTo>
                  <a:pt x="1051" y="569"/>
                </a:lnTo>
                <a:lnTo>
                  <a:pt x="1065" y="575"/>
                </a:lnTo>
                <a:lnTo>
                  <a:pt x="1073" y="580"/>
                </a:lnTo>
                <a:lnTo>
                  <a:pt x="1086" y="588"/>
                </a:lnTo>
                <a:lnTo>
                  <a:pt x="1104" y="598"/>
                </a:lnTo>
                <a:lnTo>
                  <a:pt x="1122" y="608"/>
                </a:lnTo>
                <a:lnTo>
                  <a:pt x="1139" y="616"/>
                </a:lnTo>
                <a:lnTo>
                  <a:pt x="1155" y="620"/>
                </a:lnTo>
                <a:lnTo>
                  <a:pt x="1167" y="620"/>
                </a:lnTo>
                <a:lnTo>
                  <a:pt x="1171" y="618"/>
                </a:lnTo>
                <a:lnTo>
                  <a:pt x="1177" y="614"/>
                </a:lnTo>
                <a:lnTo>
                  <a:pt x="1181" y="614"/>
                </a:lnTo>
                <a:lnTo>
                  <a:pt x="1185" y="614"/>
                </a:lnTo>
                <a:lnTo>
                  <a:pt x="1189" y="616"/>
                </a:lnTo>
                <a:lnTo>
                  <a:pt x="1191" y="618"/>
                </a:lnTo>
                <a:lnTo>
                  <a:pt x="1193" y="624"/>
                </a:lnTo>
                <a:lnTo>
                  <a:pt x="1195" y="632"/>
                </a:lnTo>
                <a:lnTo>
                  <a:pt x="1197" y="641"/>
                </a:lnTo>
                <a:lnTo>
                  <a:pt x="1202" y="659"/>
                </a:lnTo>
                <a:lnTo>
                  <a:pt x="1212" y="675"/>
                </a:lnTo>
                <a:lnTo>
                  <a:pt x="1224" y="687"/>
                </a:lnTo>
                <a:lnTo>
                  <a:pt x="1232" y="701"/>
                </a:lnTo>
                <a:lnTo>
                  <a:pt x="1238" y="714"/>
                </a:lnTo>
                <a:lnTo>
                  <a:pt x="1244" y="734"/>
                </a:lnTo>
                <a:lnTo>
                  <a:pt x="1254" y="754"/>
                </a:lnTo>
                <a:lnTo>
                  <a:pt x="1265" y="767"/>
                </a:lnTo>
                <a:lnTo>
                  <a:pt x="1277" y="775"/>
                </a:lnTo>
                <a:lnTo>
                  <a:pt x="1289" y="779"/>
                </a:lnTo>
                <a:lnTo>
                  <a:pt x="1299" y="785"/>
                </a:lnTo>
                <a:lnTo>
                  <a:pt x="1313" y="789"/>
                </a:lnTo>
                <a:lnTo>
                  <a:pt x="1328" y="785"/>
                </a:lnTo>
                <a:lnTo>
                  <a:pt x="1348" y="777"/>
                </a:lnTo>
                <a:lnTo>
                  <a:pt x="1374" y="773"/>
                </a:lnTo>
                <a:lnTo>
                  <a:pt x="1399" y="767"/>
                </a:lnTo>
                <a:lnTo>
                  <a:pt x="1423" y="760"/>
                </a:lnTo>
                <a:lnTo>
                  <a:pt x="1447" y="742"/>
                </a:lnTo>
                <a:lnTo>
                  <a:pt x="1462" y="722"/>
                </a:lnTo>
                <a:lnTo>
                  <a:pt x="1472" y="701"/>
                </a:lnTo>
                <a:lnTo>
                  <a:pt x="1480" y="689"/>
                </a:lnTo>
                <a:lnTo>
                  <a:pt x="1494" y="675"/>
                </a:lnTo>
                <a:lnTo>
                  <a:pt x="1510" y="659"/>
                </a:lnTo>
                <a:lnTo>
                  <a:pt x="1527" y="643"/>
                </a:lnTo>
                <a:lnTo>
                  <a:pt x="1543" y="628"/>
                </a:lnTo>
                <a:lnTo>
                  <a:pt x="1557" y="616"/>
                </a:lnTo>
                <a:lnTo>
                  <a:pt x="1572" y="604"/>
                </a:lnTo>
                <a:lnTo>
                  <a:pt x="1584" y="594"/>
                </a:lnTo>
                <a:lnTo>
                  <a:pt x="1598" y="586"/>
                </a:lnTo>
                <a:lnTo>
                  <a:pt x="1614" y="577"/>
                </a:lnTo>
                <a:lnTo>
                  <a:pt x="1634" y="567"/>
                </a:lnTo>
                <a:lnTo>
                  <a:pt x="1653" y="561"/>
                </a:lnTo>
                <a:lnTo>
                  <a:pt x="1667" y="557"/>
                </a:lnTo>
                <a:lnTo>
                  <a:pt x="1673" y="557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85" name="Freeform 105"/>
          <p:cNvSpPr>
            <a:spLocks/>
          </p:cNvSpPr>
          <p:nvPr/>
        </p:nvSpPr>
        <p:spPr bwMode="gray">
          <a:xfrm>
            <a:off x="3005155" y="1196715"/>
            <a:ext cx="2606180" cy="2338388"/>
          </a:xfrm>
          <a:custGeom>
            <a:avLst/>
            <a:gdLst>
              <a:gd name="T0" fmla="*/ 651 w 3282"/>
              <a:gd name="T1" fmla="*/ 10 h 2947"/>
              <a:gd name="T2" fmla="*/ 669 w 3282"/>
              <a:gd name="T3" fmla="*/ 0 h 2947"/>
              <a:gd name="T4" fmla="*/ 720 w 3282"/>
              <a:gd name="T5" fmla="*/ 75 h 2947"/>
              <a:gd name="T6" fmla="*/ 808 w 3282"/>
              <a:gd name="T7" fmla="*/ 154 h 2947"/>
              <a:gd name="T8" fmla="*/ 761 w 3282"/>
              <a:gd name="T9" fmla="*/ 265 h 2947"/>
              <a:gd name="T10" fmla="*/ 737 w 3282"/>
              <a:gd name="T11" fmla="*/ 326 h 2947"/>
              <a:gd name="T12" fmla="*/ 793 w 3282"/>
              <a:gd name="T13" fmla="*/ 368 h 2947"/>
              <a:gd name="T14" fmla="*/ 785 w 3282"/>
              <a:gd name="T15" fmla="*/ 441 h 2947"/>
              <a:gd name="T16" fmla="*/ 710 w 3282"/>
              <a:gd name="T17" fmla="*/ 486 h 2947"/>
              <a:gd name="T18" fmla="*/ 693 w 3282"/>
              <a:gd name="T19" fmla="*/ 529 h 2947"/>
              <a:gd name="T20" fmla="*/ 634 w 3282"/>
              <a:gd name="T21" fmla="*/ 485 h 2947"/>
              <a:gd name="T22" fmla="*/ 587 w 3282"/>
              <a:gd name="T23" fmla="*/ 518 h 2947"/>
              <a:gd name="T24" fmla="*/ 530 w 3282"/>
              <a:gd name="T25" fmla="*/ 545 h 2947"/>
              <a:gd name="T26" fmla="*/ 470 w 3282"/>
              <a:gd name="T27" fmla="*/ 631 h 2947"/>
              <a:gd name="T28" fmla="*/ 376 w 3282"/>
              <a:gd name="T29" fmla="*/ 713 h 2947"/>
              <a:gd name="T30" fmla="*/ 309 w 3282"/>
              <a:gd name="T31" fmla="*/ 676 h 2947"/>
              <a:gd name="T32" fmla="*/ 235 w 3282"/>
              <a:gd name="T33" fmla="*/ 736 h 2947"/>
              <a:gd name="T34" fmla="*/ 189 w 3282"/>
              <a:gd name="T35" fmla="*/ 655 h 2947"/>
              <a:gd name="T36" fmla="*/ 88 w 3282"/>
              <a:gd name="T37" fmla="*/ 617 h 2947"/>
              <a:gd name="T38" fmla="*/ 9 w 3282"/>
              <a:gd name="T39" fmla="*/ 583 h 2947"/>
              <a:gd name="T40" fmla="*/ 20 w 3282"/>
              <a:gd name="T41" fmla="*/ 515 h 2947"/>
              <a:gd name="T42" fmla="*/ 70 w 3282"/>
              <a:gd name="T43" fmla="*/ 522 h 2947"/>
              <a:gd name="T44" fmla="*/ 103 w 3282"/>
              <a:gd name="T45" fmla="*/ 518 h 2947"/>
              <a:gd name="T46" fmla="*/ 144 w 3282"/>
              <a:gd name="T47" fmla="*/ 526 h 2947"/>
              <a:gd name="T48" fmla="*/ 178 w 3282"/>
              <a:gd name="T49" fmla="*/ 545 h 2947"/>
              <a:gd name="T50" fmla="*/ 223 w 3282"/>
              <a:gd name="T51" fmla="*/ 550 h 2947"/>
              <a:gd name="T52" fmla="*/ 246 w 3282"/>
              <a:gd name="T53" fmla="*/ 558 h 2947"/>
              <a:gd name="T54" fmla="*/ 291 w 3282"/>
              <a:gd name="T55" fmla="*/ 532 h 2947"/>
              <a:gd name="T56" fmla="*/ 341 w 3282"/>
              <a:gd name="T57" fmla="*/ 519 h 2947"/>
              <a:gd name="T58" fmla="*/ 375 w 3282"/>
              <a:gd name="T59" fmla="*/ 517 h 2947"/>
              <a:gd name="T60" fmla="*/ 398 w 3282"/>
              <a:gd name="T61" fmla="*/ 506 h 2947"/>
              <a:gd name="T62" fmla="*/ 420 w 3282"/>
              <a:gd name="T63" fmla="*/ 485 h 2947"/>
              <a:gd name="T64" fmla="*/ 443 w 3282"/>
              <a:gd name="T65" fmla="*/ 466 h 2947"/>
              <a:gd name="T66" fmla="*/ 459 w 3282"/>
              <a:gd name="T67" fmla="*/ 452 h 2947"/>
              <a:gd name="T68" fmla="*/ 443 w 3282"/>
              <a:gd name="T69" fmla="*/ 419 h 2947"/>
              <a:gd name="T70" fmla="*/ 466 w 3282"/>
              <a:gd name="T71" fmla="*/ 396 h 2947"/>
              <a:gd name="T72" fmla="*/ 505 w 3282"/>
              <a:gd name="T73" fmla="*/ 403 h 2947"/>
              <a:gd name="T74" fmla="*/ 530 w 3282"/>
              <a:gd name="T75" fmla="*/ 375 h 2947"/>
              <a:gd name="T76" fmla="*/ 561 w 3282"/>
              <a:gd name="T77" fmla="*/ 369 h 2947"/>
              <a:gd name="T78" fmla="*/ 579 w 3282"/>
              <a:gd name="T79" fmla="*/ 341 h 2947"/>
              <a:gd name="T80" fmla="*/ 607 w 3282"/>
              <a:gd name="T81" fmla="*/ 315 h 2947"/>
              <a:gd name="T82" fmla="*/ 634 w 3282"/>
              <a:gd name="T83" fmla="*/ 298 h 2947"/>
              <a:gd name="T84" fmla="*/ 672 w 3282"/>
              <a:gd name="T85" fmla="*/ 300 h 2947"/>
              <a:gd name="T86" fmla="*/ 671 w 3282"/>
              <a:gd name="T87" fmla="*/ 277 h 2947"/>
              <a:gd name="T88" fmla="*/ 631 w 3282"/>
              <a:gd name="T89" fmla="*/ 249 h 2947"/>
              <a:gd name="T90" fmla="*/ 607 w 3282"/>
              <a:gd name="T91" fmla="*/ 260 h 2947"/>
              <a:gd name="T92" fmla="*/ 576 w 3282"/>
              <a:gd name="T93" fmla="*/ 258 h 2947"/>
              <a:gd name="T94" fmla="*/ 553 w 3282"/>
              <a:gd name="T95" fmla="*/ 268 h 2947"/>
              <a:gd name="T96" fmla="*/ 549 w 3282"/>
              <a:gd name="T97" fmla="*/ 245 h 2947"/>
              <a:gd name="T98" fmla="*/ 560 w 3282"/>
              <a:gd name="T99" fmla="*/ 195 h 2947"/>
              <a:gd name="T100" fmla="*/ 583 w 3282"/>
              <a:gd name="T101" fmla="*/ 179 h 2947"/>
              <a:gd name="T102" fmla="*/ 611 w 3282"/>
              <a:gd name="T103" fmla="*/ 168 h 2947"/>
              <a:gd name="T104" fmla="*/ 635 w 3282"/>
              <a:gd name="T105" fmla="*/ 152 h 2947"/>
              <a:gd name="T106" fmla="*/ 636 w 3282"/>
              <a:gd name="T107" fmla="*/ 124 h 2947"/>
              <a:gd name="T108" fmla="*/ 647 w 3282"/>
              <a:gd name="T109" fmla="*/ 84 h 2947"/>
              <a:gd name="T110" fmla="*/ 659 w 3282"/>
              <a:gd name="T111" fmla="*/ 61 h 2947"/>
              <a:gd name="T112" fmla="*/ 652 w 3282"/>
              <a:gd name="T113" fmla="*/ 37 h 2947"/>
              <a:gd name="T114" fmla="*/ 637 w 3282"/>
              <a:gd name="T115" fmla="*/ 31 h 294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282"/>
              <a:gd name="T175" fmla="*/ 0 h 2947"/>
              <a:gd name="T176" fmla="*/ 3282 w 3282"/>
              <a:gd name="T177" fmla="*/ 2947 h 2947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282" h="2947">
                <a:moveTo>
                  <a:pt x="2552" y="115"/>
                </a:moveTo>
                <a:lnTo>
                  <a:pt x="2554" y="111"/>
                </a:lnTo>
                <a:lnTo>
                  <a:pt x="2559" y="101"/>
                </a:lnTo>
                <a:lnTo>
                  <a:pt x="2569" y="87"/>
                </a:lnTo>
                <a:lnTo>
                  <a:pt x="2579" y="73"/>
                </a:lnTo>
                <a:lnTo>
                  <a:pt x="2589" y="55"/>
                </a:lnTo>
                <a:lnTo>
                  <a:pt x="2601" y="42"/>
                </a:lnTo>
                <a:lnTo>
                  <a:pt x="2609" y="28"/>
                </a:lnTo>
                <a:lnTo>
                  <a:pt x="2617" y="20"/>
                </a:lnTo>
                <a:lnTo>
                  <a:pt x="2628" y="12"/>
                </a:lnTo>
                <a:lnTo>
                  <a:pt x="2642" y="6"/>
                </a:lnTo>
                <a:lnTo>
                  <a:pt x="2658" y="2"/>
                </a:lnTo>
                <a:lnTo>
                  <a:pt x="2670" y="0"/>
                </a:lnTo>
                <a:lnTo>
                  <a:pt x="2676" y="0"/>
                </a:lnTo>
                <a:lnTo>
                  <a:pt x="2715" y="50"/>
                </a:lnTo>
                <a:lnTo>
                  <a:pt x="2670" y="132"/>
                </a:lnTo>
                <a:lnTo>
                  <a:pt x="2758" y="183"/>
                </a:lnTo>
                <a:lnTo>
                  <a:pt x="2782" y="142"/>
                </a:lnTo>
                <a:lnTo>
                  <a:pt x="2849" y="164"/>
                </a:lnTo>
                <a:lnTo>
                  <a:pt x="2853" y="231"/>
                </a:lnTo>
                <a:lnTo>
                  <a:pt x="2880" y="303"/>
                </a:lnTo>
                <a:lnTo>
                  <a:pt x="2983" y="303"/>
                </a:lnTo>
                <a:lnTo>
                  <a:pt x="3091" y="268"/>
                </a:lnTo>
                <a:lnTo>
                  <a:pt x="3138" y="207"/>
                </a:lnTo>
                <a:lnTo>
                  <a:pt x="3250" y="286"/>
                </a:lnTo>
                <a:lnTo>
                  <a:pt x="3231" y="386"/>
                </a:lnTo>
                <a:lnTo>
                  <a:pt x="3201" y="500"/>
                </a:lnTo>
                <a:lnTo>
                  <a:pt x="3231" y="616"/>
                </a:lnTo>
                <a:lnTo>
                  <a:pt x="3199" y="632"/>
                </a:lnTo>
                <a:lnTo>
                  <a:pt x="3191" y="701"/>
                </a:lnTo>
                <a:lnTo>
                  <a:pt x="3140" y="756"/>
                </a:lnTo>
                <a:lnTo>
                  <a:pt x="3085" y="866"/>
                </a:lnTo>
                <a:lnTo>
                  <a:pt x="3002" y="957"/>
                </a:lnTo>
                <a:lnTo>
                  <a:pt x="2987" y="1004"/>
                </a:lnTo>
                <a:lnTo>
                  <a:pt x="3042" y="1063"/>
                </a:lnTo>
                <a:lnTo>
                  <a:pt x="3083" y="1120"/>
                </a:lnTo>
                <a:lnTo>
                  <a:pt x="3071" y="1201"/>
                </a:lnTo>
                <a:lnTo>
                  <a:pt x="3079" y="1266"/>
                </a:lnTo>
                <a:lnTo>
                  <a:pt x="3030" y="1244"/>
                </a:lnTo>
                <a:lnTo>
                  <a:pt x="3014" y="1264"/>
                </a:lnTo>
                <a:lnTo>
                  <a:pt x="2971" y="1250"/>
                </a:lnTo>
                <a:lnTo>
                  <a:pt x="2947" y="1305"/>
                </a:lnTo>
                <a:lnTo>
                  <a:pt x="2989" y="1313"/>
                </a:lnTo>
                <a:lnTo>
                  <a:pt x="3030" y="1368"/>
                </a:lnTo>
                <a:lnTo>
                  <a:pt x="3024" y="1451"/>
                </a:lnTo>
                <a:lnTo>
                  <a:pt x="3059" y="1500"/>
                </a:lnTo>
                <a:lnTo>
                  <a:pt x="3061" y="1530"/>
                </a:lnTo>
                <a:lnTo>
                  <a:pt x="3091" y="1536"/>
                </a:lnTo>
                <a:lnTo>
                  <a:pt x="3170" y="1475"/>
                </a:lnTo>
                <a:lnTo>
                  <a:pt x="3209" y="1541"/>
                </a:lnTo>
                <a:lnTo>
                  <a:pt x="3244" y="1608"/>
                </a:lnTo>
                <a:lnTo>
                  <a:pt x="3282" y="1630"/>
                </a:lnTo>
                <a:lnTo>
                  <a:pt x="3282" y="1677"/>
                </a:lnTo>
                <a:lnTo>
                  <a:pt x="3239" y="1728"/>
                </a:lnTo>
                <a:lnTo>
                  <a:pt x="3189" y="1776"/>
                </a:lnTo>
                <a:lnTo>
                  <a:pt x="3138" y="1766"/>
                </a:lnTo>
                <a:lnTo>
                  <a:pt x="3134" y="1803"/>
                </a:lnTo>
                <a:lnTo>
                  <a:pt x="3101" y="1819"/>
                </a:lnTo>
                <a:lnTo>
                  <a:pt x="3032" y="1839"/>
                </a:lnTo>
                <a:lnTo>
                  <a:pt x="2981" y="1898"/>
                </a:lnTo>
                <a:lnTo>
                  <a:pt x="2928" y="1941"/>
                </a:lnTo>
                <a:lnTo>
                  <a:pt x="2884" y="2012"/>
                </a:lnTo>
                <a:lnTo>
                  <a:pt x="2839" y="1947"/>
                </a:lnTo>
                <a:lnTo>
                  <a:pt x="2798" y="1917"/>
                </a:lnTo>
                <a:lnTo>
                  <a:pt x="2768" y="1945"/>
                </a:lnTo>
                <a:lnTo>
                  <a:pt x="2788" y="1967"/>
                </a:lnTo>
                <a:lnTo>
                  <a:pt x="2788" y="2032"/>
                </a:lnTo>
                <a:lnTo>
                  <a:pt x="2811" y="2087"/>
                </a:lnTo>
                <a:lnTo>
                  <a:pt x="2778" y="2140"/>
                </a:lnTo>
                <a:lnTo>
                  <a:pt x="2770" y="2118"/>
                </a:lnTo>
                <a:lnTo>
                  <a:pt x="2703" y="2116"/>
                </a:lnTo>
                <a:lnTo>
                  <a:pt x="2656" y="2073"/>
                </a:lnTo>
                <a:lnTo>
                  <a:pt x="2640" y="2012"/>
                </a:lnTo>
                <a:lnTo>
                  <a:pt x="2607" y="1971"/>
                </a:lnTo>
                <a:lnTo>
                  <a:pt x="2581" y="1925"/>
                </a:lnTo>
                <a:lnTo>
                  <a:pt x="2556" y="1911"/>
                </a:lnTo>
                <a:lnTo>
                  <a:pt x="2536" y="1941"/>
                </a:lnTo>
                <a:lnTo>
                  <a:pt x="2506" y="1943"/>
                </a:lnTo>
                <a:lnTo>
                  <a:pt x="2469" y="1967"/>
                </a:lnTo>
                <a:lnTo>
                  <a:pt x="2479" y="2035"/>
                </a:lnTo>
                <a:lnTo>
                  <a:pt x="2441" y="2049"/>
                </a:lnTo>
                <a:lnTo>
                  <a:pt x="2414" y="2039"/>
                </a:lnTo>
                <a:lnTo>
                  <a:pt x="2386" y="2075"/>
                </a:lnTo>
                <a:lnTo>
                  <a:pt x="2347" y="2073"/>
                </a:lnTo>
                <a:lnTo>
                  <a:pt x="2296" y="2128"/>
                </a:lnTo>
                <a:lnTo>
                  <a:pt x="2248" y="2132"/>
                </a:lnTo>
                <a:lnTo>
                  <a:pt x="2231" y="2055"/>
                </a:lnTo>
                <a:lnTo>
                  <a:pt x="2183" y="2051"/>
                </a:lnTo>
                <a:lnTo>
                  <a:pt x="2158" y="2093"/>
                </a:lnTo>
                <a:lnTo>
                  <a:pt x="2152" y="2142"/>
                </a:lnTo>
                <a:lnTo>
                  <a:pt x="2120" y="2181"/>
                </a:lnTo>
                <a:lnTo>
                  <a:pt x="2132" y="2222"/>
                </a:lnTo>
                <a:lnTo>
                  <a:pt x="2117" y="2246"/>
                </a:lnTo>
                <a:lnTo>
                  <a:pt x="2185" y="2333"/>
                </a:lnTo>
                <a:lnTo>
                  <a:pt x="2075" y="2376"/>
                </a:lnTo>
                <a:lnTo>
                  <a:pt x="2014" y="2376"/>
                </a:lnTo>
                <a:lnTo>
                  <a:pt x="1928" y="2407"/>
                </a:lnTo>
                <a:lnTo>
                  <a:pt x="1880" y="2526"/>
                </a:lnTo>
                <a:lnTo>
                  <a:pt x="1802" y="2555"/>
                </a:lnTo>
                <a:lnTo>
                  <a:pt x="1766" y="2539"/>
                </a:lnTo>
                <a:lnTo>
                  <a:pt x="1731" y="2598"/>
                </a:lnTo>
                <a:lnTo>
                  <a:pt x="1674" y="2579"/>
                </a:lnTo>
                <a:lnTo>
                  <a:pt x="1621" y="2638"/>
                </a:lnTo>
                <a:lnTo>
                  <a:pt x="1601" y="2718"/>
                </a:lnTo>
                <a:lnTo>
                  <a:pt x="1502" y="2852"/>
                </a:lnTo>
                <a:lnTo>
                  <a:pt x="1459" y="2888"/>
                </a:lnTo>
                <a:lnTo>
                  <a:pt x="1430" y="2860"/>
                </a:lnTo>
                <a:lnTo>
                  <a:pt x="1339" y="2876"/>
                </a:lnTo>
                <a:lnTo>
                  <a:pt x="1298" y="2823"/>
                </a:lnTo>
                <a:lnTo>
                  <a:pt x="1239" y="2821"/>
                </a:lnTo>
                <a:lnTo>
                  <a:pt x="1195" y="2781"/>
                </a:lnTo>
                <a:lnTo>
                  <a:pt x="1233" y="2707"/>
                </a:lnTo>
                <a:lnTo>
                  <a:pt x="1248" y="2659"/>
                </a:lnTo>
                <a:lnTo>
                  <a:pt x="1215" y="2612"/>
                </a:lnTo>
                <a:lnTo>
                  <a:pt x="1150" y="2630"/>
                </a:lnTo>
                <a:lnTo>
                  <a:pt x="1115" y="2709"/>
                </a:lnTo>
                <a:lnTo>
                  <a:pt x="1101" y="2846"/>
                </a:lnTo>
                <a:lnTo>
                  <a:pt x="1052" y="2901"/>
                </a:lnTo>
                <a:lnTo>
                  <a:pt x="939" y="2947"/>
                </a:lnTo>
                <a:lnTo>
                  <a:pt x="869" y="2941"/>
                </a:lnTo>
                <a:lnTo>
                  <a:pt x="810" y="2886"/>
                </a:lnTo>
                <a:lnTo>
                  <a:pt x="817" y="2795"/>
                </a:lnTo>
                <a:lnTo>
                  <a:pt x="874" y="2764"/>
                </a:lnTo>
                <a:lnTo>
                  <a:pt x="874" y="2657"/>
                </a:lnTo>
                <a:lnTo>
                  <a:pt x="829" y="2618"/>
                </a:lnTo>
                <a:lnTo>
                  <a:pt x="754" y="2620"/>
                </a:lnTo>
                <a:lnTo>
                  <a:pt x="658" y="2714"/>
                </a:lnTo>
                <a:lnTo>
                  <a:pt x="524" y="2714"/>
                </a:lnTo>
                <a:lnTo>
                  <a:pt x="441" y="2671"/>
                </a:lnTo>
                <a:lnTo>
                  <a:pt x="445" y="2610"/>
                </a:lnTo>
                <a:lnTo>
                  <a:pt x="378" y="2606"/>
                </a:lnTo>
                <a:lnTo>
                  <a:pt x="302" y="2539"/>
                </a:lnTo>
                <a:lnTo>
                  <a:pt x="351" y="2470"/>
                </a:lnTo>
                <a:lnTo>
                  <a:pt x="396" y="2457"/>
                </a:lnTo>
                <a:lnTo>
                  <a:pt x="376" y="2390"/>
                </a:lnTo>
                <a:lnTo>
                  <a:pt x="296" y="2362"/>
                </a:lnTo>
                <a:lnTo>
                  <a:pt x="203" y="2374"/>
                </a:lnTo>
                <a:lnTo>
                  <a:pt x="156" y="2429"/>
                </a:lnTo>
                <a:lnTo>
                  <a:pt x="111" y="2423"/>
                </a:lnTo>
                <a:lnTo>
                  <a:pt x="34" y="2333"/>
                </a:lnTo>
                <a:lnTo>
                  <a:pt x="0" y="2236"/>
                </a:lnTo>
                <a:lnTo>
                  <a:pt x="18" y="2179"/>
                </a:lnTo>
                <a:lnTo>
                  <a:pt x="10" y="2055"/>
                </a:lnTo>
                <a:lnTo>
                  <a:pt x="14" y="2057"/>
                </a:lnTo>
                <a:lnTo>
                  <a:pt x="30" y="2057"/>
                </a:lnTo>
                <a:lnTo>
                  <a:pt x="52" y="2059"/>
                </a:lnTo>
                <a:lnTo>
                  <a:pt x="79" y="2063"/>
                </a:lnTo>
                <a:lnTo>
                  <a:pt x="109" y="2065"/>
                </a:lnTo>
                <a:lnTo>
                  <a:pt x="138" y="2069"/>
                </a:lnTo>
                <a:lnTo>
                  <a:pt x="166" y="2073"/>
                </a:lnTo>
                <a:lnTo>
                  <a:pt x="189" y="2077"/>
                </a:lnTo>
                <a:lnTo>
                  <a:pt x="207" y="2081"/>
                </a:lnTo>
                <a:lnTo>
                  <a:pt x="243" y="2089"/>
                </a:lnTo>
                <a:lnTo>
                  <a:pt x="278" y="2089"/>
                </a:lnTo>
                <a:lnTo>
                  <a:pt x="308" y="2081"/>
                </a:lnTo>
                <a:lnTo>
                  <a:pt x="323" y="2075"/>
                </a:lnTo>
                <a:lnTo>
                  <a:pt x="337" y="2069"/>
                </a:lnTo>
                <a:lnTo>
                  <a:pt x="351" y="2067"/>
                </a:lnTo>
                <a:lnTo>
                  <a:pt x="367" y="2065"/>
                </a:lnTo>
                <a:lnTo>
                  <a:pt x="386" y="2069"/>
                </a:lnTo>
                <a:lnTo>
                  <a:pt x="412" y="2075"/>
                </a:lnTo>
                <a:lnTo>
                  <a:pt x="441" y="2079"/>
                </a:lnTo>
                <a:lnTo>
                  <a:pt x="473" y="2083"/>
                </a:lnTo>
                <a:lnTo>
                  <a:pt x="498" y="2087"/>
                </a:lnTo>
                <a:lnTo>
                  <a:pt x="518" y="2087"/>
                </a:lnTo>
                <a:lnTo>
                  <a:pt x="542" y="2089"/>
                </a:lnTo>
                <a:lnTo>
                  <a:pt x="560" y="2095"/>
                </a:lnTo>
                <a:lnTo>
                  <a:pt x="575" y="2104"/>
                </a:lnTo>
                <a:lnTo>
                  <a:pt x="589" y="2118"/>
                </a:lnTo>
                <a:lnTo>
                  <a:pt x="607" y="2134"/>
                </a:lnTo>
                <a:lnTo>
                  <a:pt x="626" y="2148"/>
                </a:lnTo>
                <a:lnTo>
                  <a:pt x="646" y="2156"/>
                </a:lnTo>
                <a:lnTo>
                  <a:pt x="666" y="2163"/>
                </a:lnTo>
                <a:lnTo>
                  <a:pt x="685" y="2173"/>
                </a:lnTo>
                <a:lnTo>
                  <a:pt x="709" y="2183"/>
                </a:lnTo>
                <a:lnTo>
                  <a:pt x="739" y="2193"/>
                </a:lnTo>
                <a:lnTo>
                  <a:pt x="762" y="2197"/>
                </a:lnTo>
                <a:lnTo>
                  <a:pt x="792" y="2199"/>
                </a:lnTo>
                <a:lnTo>
                  <a:pt x="821" y="2201"/>
                </a:lnTo>
                <a:lnTo>
                  <a:pt x="851" y="2201"/>
                </a:lnTo>
                <a:lnTo>
                  <a:pt x="874" y="2201"/>
                </a:lnTo>
                <a:lnTo>
                  <a:pt x="892" y="2203"/>
                </a:lnTo>
                <a:lnTo>
                  <a:pt x="904" y="2207"/>
                </a:lnTo>
                <a:lnTo>
                  <a:pt x="914" y="2215"/>
                </a:lnTo>
                <a:lnTo>
                  <a:pt x="924" y="2224"/>
                </a:lnTo>
                <a:lnTo>
                  <a:pt x="935" y="2232"/>
                </a:lnTo>
                <a:lnTo>
                  <a:pt x="947" y="2236"/>
                </a:lnTo>
                <a:lnTo>
                  <a:pt x="965" y="2238"/>
                </a:lnTo>
                <a:lnTo>
                  <a:pt x="985" y="2234"/>
                </a:lnTo>
                <a:lnTo>
                  <a:pt x="1002" y="2224"/>
                </a:lnTo>
                <a:lnTo>
                  <a:pt x="1024" y="2207"/>
                </a:lnTo>
                <a:lnTo>
                  <a:pt x="1048" y="2187"/>
                </a:lnTo>
                <a:lnTo>
                  <a:pt x="1073" y="2171"/>
                </a:lnTo>
                <a:lnTo>
                  <a:pt x="1103" y="2157"/>
                </a:lnTo>
                <a:lnTo>
                  <a:pt x="1134" y="2144"/>
                </a:lnTo>
                <a:lnTo>
                  <a:pt x="1164" y="2130"/>
                </a:lnTo>
                <a:lnTo>
                  <a:pt x="1199" y="2114"/>
                </a:lnTo>
                <a:lnTo>
                  <a:pt x="1241" y="2098"/>
                </a:lnTo>
                <a:lnTo>
                  <a:pt x="1282" y="2087"/>
                </a:lnTo>
                <a:lnTo>
                  <a:pt x="1325" y="2079"/>
                </a:lnTo>
                <a:lnTo>
                  <a:pt x="1345" y="2077"/>
                </a:lnTo>
                <a:lnTo>
                  <a:pt x="1357" y="2077"/>
                </a:lnTo>
                <a:lnTo>
                  <a:pt x="1363" y="2079"/>
                </a:lnTo>
                <a:lnTo>
                  <a:pt x="1367" y="2079"/>
                </a:lnTo>
                <a:lnTo>
                  <a:pt x="1371" y="2081"/>
                </a:lnTo>
                <a:lnTo>
                  <a:pt x="1378" y="2081"/>
                </a:lnTo>
                <a:lnTo>
                  <a:pt x="1392" y="2081"/>
                </a:lnTo>
                <a:lnTo>
                  <a:pt x="1418" y="2079"/>
                </a:lnTo>
                <a:lnTo>
                  <a:pt x="1463" y="2075"/>
                </a:lnTo>
                <a:lnTo>
                  <a:pt x="1498" y="2071"/>
                </a:lnTo>
                <a:lnTo>
                  <a:pt x="1526" y="2065"/>
                </a:lnTo>
                <a:lnTo>
                  <a:pt x="1548" y="2059"/>
                </a:lnTo>
                <a:lnTo>
                  <a:pt x="1561" y="2053"/>
                </a:lnTo>
                <a:lnTo>
                  <a:pt x="1571" y="2045"/>
                </a:lnTo>
                <a:lnTo>
                  <a:pt x="1577" y="2035"/>
                </a:lnTo>
                <a:lnTo>
                  <a:pt x="1581" y="2030"/>
                </a:lnTo>
                <a:lnTo>
                  <a:pt x="1589" y="2024"/>
                </a:lnTo>
                <a:lnTo>
                  <a:pt x="1603" y="2018"/>
                </a:lnTo>
                <a:lnTo>
                  <a:pt x="1622" y="2014"/>
                </a:lnTo>
                <a:lnTo>
                  <a:pt x="1640" y="2006"/>
                </a:lnTo>
                <a:lnTo>
                  <a:pt x="1656" y="1994"/>
                </a:lnTo>
                <a:lnTo>
                  <a:pt x="1668" y="1974"/>
                </a:lnTo>
                <a:lnTo>
                  <a:pt x="1674" y="1957"/>
                </a:lnTo>
                <a:lnTo>
                  <a:pt x="1680" y="1941"/>
                </a:lnTo>
                <a:lnTo>
                  <a:pt x="1685" y="1927"/>
                </a:lnTo>
                <a:lnTo>
                  <a:pt x="1697" y="1913"/>
                </a:lnTo>
                <a:lnTo>
                  <a:pt x="1715" y="1900"/>
                </a:lnTo>
                <a:lnTo>
                  <a:pt x="1737" y="1888"/>
                </a:lnTo>
                <a:lnTo>
                  <a:pt x="1752" y="1878"/>
                </a:lnTo>
                <a:lnTo>
                  <a:pt x="1764" y="1872"/>
                </a:lnTo>
                <a:lnTo>
                  <a:pt x="1772" y="1866"/>
                </a:lnTo>
                <a:lnTo>
                  <a:pt x="1780" y="1860"/>
                </a:lnTo>
                <a:lnTo>
                  <a:pt x="1790" y="1854"/>
                </a:lnTo>
                <a:lnTo>
                  <a:pt x="1804" y="1848"/>
                </a:lnTo>
                <a:lnTo>
                  <a:pt x="1817" y="1841"/>
                </a:lnTo>
                <a:lnTo>
                  <a:pt x="1831" y="1831"/>
                </a:lnTo>
                <a:lnTo>
                  <a:pt x="1837" y="1821"/>
                </a:lnTo>
                <a:lnTo>
                  <a:pt x="1837" y="1811"/>
                </a:lnTo>
                <a:lnTo>
                  <a:pt x="1825" y="1795"/>
                </a:lnTo>
                <a:lnTo>
                  <a:pt x="1809" y="1780"/>
                </a:lnTo>
                <a:lnTo>
                  <a:pt x="1794" y="1762"/>
                </a:lnTo>
                <a:lnTo>
                  <a:pt x="1780" y="1744"/>
                </a:lnTo>
                <a:lnTo>
                  <a:pt x="1772" y="1726"/>
                </a:lnTo>
                <a:lnTo>
                  <a:pt x="1772" y="1707"/>
                </a:lnTo>
                <a:lnTo>
                  <a:pt x="1772" y="1679"/>
                </a:lnTo>
                <a:lnTo>
                  <a:pt x="1776" y="1652"/>
                </a:lnTo>
                <a:lnTo>
                  <a:pt x="1782" y="1628"/>
                </a:lnTo>
                <a:lnTo>
                  <a:pt x="1790" y="1608"/>
                </a:lnTo>
                <a:lnTo>
                  <a:pt x="1806" y="1593"/>
                </a:lnTo>
                <a:lnTo>
                  <a:pt x="1823" y="1585"/>
                </a:lnTo>
                <a:lnTo>
                  <a:pt x="1843" y="1581"/>
                </a:lnTo>
                <a:lnTo>
                  <a:pt x="1863" y="1585"/>
                </a:lnTo>
                <a:lnTo>
                  <a:pt x="1884" y="1597"/>
                </a:lnTo>
                <a:lnTo>
                  <a:pt x="1910" y="1606"/>
                </a:lnTo>
                <a:lnTo>
                  <a:pt x="1937" y="1614"/>
                </a:lnTo>
                <a:lnTo>
                  <a:pt x="1963" y="1616"/>
                </a:lnTo>
                <a:lnTo>
                  <a:pt x="1985" y="1614"/>
                </a:lnTo>
                <a:lnTo>
                  <a:pt x="2002" y="1614"/>
                </a:lnTo>
                <a:lnTo>
                  <a:pt x="2020" y="1612"/>
                </a:lnTo>
                <a:lnTo>
                  <a:pt x="2034" y="1608"/>
                </a:lnTo>
                <a:lnTo>
                  <a:pt x="2046" y="1597"/>
                </a:lnTo>
                <a:lnTo>
                  <a:pt x="2058" y="1581"/>
                </a:lnTo>
                <a:lnTo>
                  <a:pt x="2071" y="1561"/>
                </a:lnTo>
                <a:lnTo>
                  <a:pt x="2085" y="1538"/>
                </a:lnTo>
                <a:lnTo>
                  <a:pt x="2101" y="1518"/>
                </a:lnTo>
                <a:lnTo>
                  <a:pt x="2117" y="1502"/>
                </a:lnTo>
                <a:lnTo>
                  <a:pt x="2130" y="1494"/>
                </a:lnTo>
                <a:lnTo>
                  <a:pt x="2146" y="1490"/>
                </a:lnTo>
                <a:lnTo>
                  <a:pt x="2166" y="1488"/>
                </a:lnTo>
                <a:lnTo>
                  <a:pt x="2189" y="1486"/>
                </a:lnTo>
                <a:lnTo>
                  <a:pt x="2213" y="1484"/>
                </a:lnTo>
                <a:lnTo>
                  <a:pt x="2231" y="1482"/>
                </a:lnTo>
                <a:lnTo>
                  <a:pt x="2243" y="1477"/>
                </a:lnTo>
                <a:lnTo>
                  <a:pt x="2254" y="1469"/>
                </a:lnTo>
                <a:lnTo>
                  <a:pt x="2268" y="1455"/>
                </a:lnTo>
                <a:lnTo>
                  <a:pt x="2284" y="1437"/>
                </a:lnTo>
                <a:lnTo>
                  <a:pt x="2298" y="1421"/>
                </a:lnTo>
                <a:lnTo>
                  <a:pt x="2308" y="1408"/>
                </a:lnTo>
                <a:lnTo>
                  <a:pt x="2311" y="1388"/>
                </a:lnTo>
                <a:lnTo>
                  <a:pt x="2315" y="1364"/>
                </a:lnTo>
                <a:lnTo>
                  <a:pt x="2321" y="1343"/>
                </a:lnTo>
                <a:lnTo>
                  <a:pt x="2331" y="1323"/>
                </a:lnTo>
                <a:lnTo>
                  <a:pt x="2351" y="1303"/>
                </a:lnTo>
                <a:lnTo>
                  <a:pt x="2374" y="1286"/>
                </a:lnTo>
                <a:lnTo>
                  <a:pt x="2402" y="1276"/>
                </a:lnTo>
                <a:lnTo>
                  <a:pt x="2416" y="1270"/>
                </a:lnTo>
                <a:lnTo>
                  <a:pt x="2426" y="1262"/>
                </a:lnTo>
                <a:lnTo>
                  <a:pt x="2433" y="1250"/>
                </a:lnTo>
                <a:lnTo>
                  <a:pt x="2443" y="1240"/>
                </a:lnTo>
                <a:lnTo>
                  <a:pt x="2455" y="1232"/>
                </a:lnTo>
                <a:lnTo>
                  <a:pt x="2469" y="1227"/>
                </a:lnTo>
                <a:lnTo>
                  <a:pt x="2487" y="1217"/>
                </a:lnTo>
                <a:lnTo>
                  <a:pt x="2510" y="1205"/>
                </a:lnTo>
                <a:lnTo>
                  <a:pt x="2534" y="1195"/>
                </a:lnTo>
                <a:lnTo>
                  <a:pt x="2559" y="1189"/>
                </a:lnTo>
                <a:lnTo>
                  <a:pt x="2583" y="1187"/>
                </a:lnTo>
                <a:lnTo>
                  <a:pt x="2607" y="1189"/>
                </a:lnTo>
                <a:lnTo>
                  <a:pt x="2628" y="1195"/>
                </a:lnTo>
                <a:lnTo>
                  <a:pt x="2652" y="1199"/>
                </a:lnTo>
                <a:lnTo>
                  <a:pt x="2670" y="1203"/>
                </a:lnTo>
                <a:lnTo>
                  <a:pt x="2685" y="1203"/>
                </a:lnTo>
                <a:lnTo>
                  <a:pt x="2697" y="1197"/>
                </a:lnTo>
                <a:lnTo>
                  <a:pt x="2707" y="1183"/>
                </a:lnTo>
                <a:lnTo>
                  <a:pt x="2713" y="1171"/>
                </a:lnTo>
                <a:lnTo>
                  <a:pt x="2713" y="1158"/>
                </a:lnTo>
                <a:lnTo>
                  <a:pt x="2707" y="1140"/>
                </a:lnTo>
                <a:lnTo>
                  <a:pt x="2695" y="1126"/>
                </a:lnTo>
                <a:lnTo>
                  <a:pt x="2682" y="1108"/>
                </a:lnTo>
                <a:lnTo>
                  <a:pt x="2662" y="1089"/>
                </a:lnTo>
                <a:lnTo>
                  <a:pt x="2644" y="1071"/>
                </a:lnTo>
                <a:lnTo>
                  <a:pt x="2626" y="1055"/>
                </a:lnTo>
                <a:lnTo>
                  <a:pt x="2611" y="1042"/>
                </a:lnTo>
                <a:lnTo>
                  <a:pt x="2575" y="1016"/>
                </a:lnTo>
                <a:lnTo>
                  <a:pt x="2538" y="1004"/>
                </a:lnTo>
                <a:lnTo>
                  <a:pt x="2524" y="998"/>
                </a:lnTo>
                <a:lnTo>
                  <a:pt x="2510" y="990"/>
                </a:lnTo>
                <a:lnTo>
                  <a:pt x="2498" y="986"/>
                </a:lnTo>
                <a:lnTo>
                  <a:pt x="2485" y="984"/>
                </a:lnTo>
                <a:lnTo>
                  <a:pt x="2469" y="990"/>
                </a:lnTo>
                <a:lnTo>
                  <a:pt x="2453" y="1006"/>
                </a:lnTo>
                <a:lnTo>
                  <a:pt x="2439" y="1024"/>
                </a:lnTo>
                <a:lnTo>
                  <a:pt x="2426" y="1040"/>
                </a:lnTo>
                <a:lnTo>
                  <a:pt x="2408" y="1051"/>
                </a:lnTo>
                <a:lnTo>
                  <a:pt x="2394" y="1053"/>
                </a:lnTo>
                <a:lnTo>
                  <a:pt x="2376" y="1049"/>
                </a:lnTo>
                <a:lnTo>
                  <a:pt x="2357" y="1044"/>
                </a:lnTo>
                <a:lnTo>
                  <a:pt x="2337" y="1036"/>
                </a:lnTo>
                <a:lnTo>
                  <a:pt x="2317" y="1032"/>
                </a:lnTo>
                <a:lnTo>
                  <a:pt x="2304" y="1034"/>
                </a:lnTo>
                <a:lnTo>
                  <a:pt x="2292" y="1042"/>
                </a:lnTo>
                <a:lnTo>
                  <a:pt x="2282" y="1053"/>
                </a:lnTo>
                <a:lnTo>
                  <a:pt x="2272" y="1067"/>
                </a:lnTo>
                <a:lnTo>
                  <a:pt x="2260" y="1079"/>
                </a:lnTo>
                <a:lnTo>
                  <a:pt x="2248" y="1087"/>
                </a:lnTo>
                <a:lnTo>
                  <a:pt x="2235" y="1087"/>
                </a:lnTo>
                <a:lnTo>
                  <a:pt x="2211" y="1075"/>
                </a:lnTo>
                <a:lnTo>
                  <a:pt x="2189" y="1061"/>
                </a:lnTo>
                <a:lnTo>
                  <a:pt x="2174" y="1044"/>
                </a:lnTo>
                <a:lnTo>
                  <a:pt x="2168" y="1024"/>
                </a:lnTo>
                <a:lnTo>
                  <a:pt x="2170" y="1010"/>
                </a:lnTo>
                <a:lnTo>
                  <a:pt x="2178" y="1002"/>
                </a:lnTo>
                <a:lnTo>
                  <a:pt x="2185" y="992"/>
                </a:lnTo>
                <a:lnTo>
                  <a:pt x="2193" y="982"/>
                </a:lnTo>
                <a:lnTo>
                  <a:pt x="2197" y="965"/>
                </a:lnTo>
                <a:lnTo>
                  <a:pt x="2199" y="935"/>
                </a:lnTo>
                <a:lnTo>
                  <a:pt x="2201" y="902"/>
                </a:lnTo>
                <a:lnTo>
                  <a:pt x="2207" y="868"/>
                </a:lnTo>
                <a:lnTo>
                  <a:pt x="2217" y="839"/>
                </a:lnTo>
                <a:lnTo>
                  <a:pt x="2229" y="811"/>
                </a:lnTo>
                <a:lnTo>
                  <a:pt x="2239" y="782"/>
                </a:lnTo>
                <a:lnTo>
                  <a:pt x="2248" y="754"/>
                </a:lnTo>
                <a:lnTo>
                  <a:pt x="2254" y="735"/>
                </a:lnTo>
                <a:lnTo>
                  <a:pt x="2262" y="721"/>
                </a:lnTo>
                <a:lnTo>
                  <a:pt x="2276" y="713"/>
                </a:lnTo>
                <a:lnTo>
                  <a:pt x="2296" y="711"/>
                </a:lnTo>
                <a:lnTo>
                  <a:pt x="2317" y="713"/>
                </a:lnTo>
                <a:lnTo>
                  <a:pt x="2331" y="719"/>
                </a:lnTo>
                <a:lnTo>
                  <a:pt x="2349" y="725"/>
                </a:lnTo>
                <a:lnTo>
                  <a:pt x="2365" y="733"/>
                </a:lnTo>
                <a:lnTo>
                  <a:pt x="2380" y="736"/>
                </a:lnTo>
                <a:lnTo>
                  <a:pt x="2394" y="736"/>
                </a:lnTo>
                <a:lnTo>
                  <a:pt x="2406" y="729"/>
                </a:lnTo>
                <a:lnTo>
                  <a:pt x="2424" y="703"/>
                </a:lnTo>
                <a:lnTo>
                  <a:pt x="2443" y="675"/>
                </a:lnTo>
                <a:lnTo>
                  <a:pt x="2463" y="650"/>
                </a:lnTo>
                <a:lnTo>
                  <a:pt x="2477" y="640"/>
                </a:lnTo>
                <a:lnTo>
                  <a:pt x="2493" y="636"/>
                </a:lnTo>
                <a:lnTo>
                  <a:pt x="2506" y="634"/>
                </a:lnTo>
                <a:lnTo>
                  <a:pt x="2522" y="630"/>
                </a:lnTo>
                <a:lnTo>
                  <a:pt x="2534" y="622"/>
                </a:lnTo>
                <a:lnTo>
                  <a:pt x="2540" y="611"/>
                </a:lnTo>
                <a:lnTo>
                  <a:pt x="2542" y="595"/>
                </a:lnTo>
                <a:lnTo>
                  <a:pt x="2538" y="577"/>
                </a:lnTo>
                <a:lnTo>
                  <a:pt x="2534" y="561"/>
                </a:lnTo>
                <a:lnTo>
                  <a:pt x="2530" y="548"/>
                </a:lnTo>
                <a:lnTo>
                  <a:pt x="2532" y="534"/>
                </a:lnTo>
                <a:lnTo>
                  <a:pt x="2536" y="518"/>
                </a:lnTo>
                <a:lnTo>
                  <a:pt x="2542" y="498"/>
                </a:lnTo>
                <a:lnTo>
                  <a:pt x="2550" y="477"/>
                </a:lnTo>
                <a:lnTo>
                  <a:pt x="2556" y="459"/>
                </a:lnTo>
                <a:lnTo>
                  <a:pt x="2561" y="443"/>
                </a:lnTo>
                <a:lnTo>
                  <a:pt x="2567" y="416"/>
                </a:lnTo>
                <a:lnTo>
                  <a:pt x="2571" y="386"/>
                </a:lnTo>
                <a:lnTo>
                  <a:pt x="2579" y="355"/>
                </a:lnTo>
                <a:lnTo>
                  <a:pt x="2585" y="337"/>
                </a:lnTo>
                <a:lnTo>
                  <a:pt x="2589" y="327"/>
                </a:lnTo>
                <a:lnTo>
                  <a:pt x="2595" y="317"/>
                </a:lnTo>
                <a:lnTo>
                  <a:pt x="2603" y="305"/>
                </a:lnTo>
                <a:lnTo>
                  <a:pt x="2615" y="294"/>
                </a:lnTo>
                <a:lnTo>
                  <a:pt x="2626" y="276"/>
                </a:lnTo>
                <a:lnTo>
                  <a:pt x="2632" y="260"/>
                </a:lnTo>
                <a:lnTo>
                  <a:pt x="2634" y="246"/>
                </a:lnTo>
                <a:lnTo>
                  <a:pt x="2634" y="231"/>
                </a:lnTo>
                <a:lnTo>
                  <a:pt x="2632" y="209"/>
                </a:lnTo>
                <a:lnTo>
                  <a:pt x="2632" y="185"/>
                </a:lnTo>
                <a:lnTo>
                  <a:pt x="2628" y="164"/>
                </a:lnTo>
                <a:lnTo>
                  <a:pt x="2622" y="150"/>
                </a:lnTo>
                <a:lnTo>
                  <a:pt x="2615" y="146"/>
                </a:lnTo>
                <a:lnTo>
                  <a:pt x="2605" y="148"/>
                </a:lnTo>
                <a:lnTo>
                  <a:pt x="2593" y="152"/>
                </a:lnTo>
                <a:lnTo>
                  <a:pt x="2581" y="156"/>
                </a:lnTo>
                <a:lnTo>
                  <a:pt x="2567" y="158"/>
                </a:lnTo>
                <a:lnTo>
                  <a:pt x="2556" y="156"/>
                </a:lnTo>
                <a:lnTo>
                  <a:pt x="2548" y="148"/>
                </a:lnTo>
                <a:lnTo>
                  <a:pt x="2546" y="136"/>
                </a:lnTo>
                <a:lnTo>
                  <a:pt x="2548" y="124"/>
                </a:lnTo>
                <a:lnTo>
                  <a:pt x="2550" y="116"/>
                </a:lnTo>
                <a:lnTo>
                  <a:pt x="2552" y="115"/>
                </a:lnTo>
                <a:close/>
              </a:path>
            </a:pathLst>
          </a:custGeom>
          <a:solidFill>
            <a:srgbClr val="E8E8E6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86" name="Freeform 106"/>
          <p:cNvSpPr>
            <a:spLocks/>
          </p:cNvSpPr>
          <p:nvPr/>
        </p:nvSpPr>
        <p:spPr bwMode="gray">
          <a:xfrm>
            <a:off x="3005155" y="1196715"/>
            <a:ext cx="2606180" cy="2338388"/>
          </a:xfrm>
          <a:custGeom>
            <a:avLst/>
            <a:gdLst>
              <a:gd name="T0" fmla="*/ 651 w 3282"/>
              <a:gd name="T1" fmla="*/ 10 h 2947"/>
              <a:gd name="T2" fmla="*/ 669 w 3282"/>
              <a:gd name="T3" fmla="*/ 0 h 2947"/>
              <a:gd name="T4" fmla="*/ 720 w 3282"/>
              <a:gd name="T5" fmla="*/ 75 h 2947"/>
              <a:gd name="T6" fmla="*/ 808 w 3282"/>
              <a:gd name="T7" fmla="*/ 154 h 2947"/>
              <a:gd name="T8" fmla="*/ 761 w 3282"/>
              <a:gd name="T9" fmla="*/ 265 h 2947"/>
              <a:gd name="T10" fmla="*/ 737 w 3282"/>
              <a:gd name="T11" fmla="*/ 326 h 2947"/>
              <a:gd name="T12" fmla="*/ 793 w 3282"/>
              <a:gd name="T13" fmla="*/ 368 h 2947"/>
              <a:gd name="T14" fmla="*/ 785 w 3282"/>
              <a:gd name="T15" fmla="*/ 441 h 2947"/>
              <a:gd name="T16" fmla="*/ 710 w 3282"/>
              <a:gd name="T17" fmla="*/ 486 h 2947"/>
              <a:gd name="T18" fmla="*/ 693 w 3282"/>
              <a:gd name="T19" fmla="*/ 529 h 2947"/>
              <a:gd name="T20" fmla="*/ 634 w 3282"/>
              <a:gd name="T21" fmla="*/ 485 h 2947"/>
              <a:gd name="T22" fmla="*/ 587 w 3282"/>
              <a:gd name="T23" fmla="*/ 518 h 2947"/>
              <a:gd name="T24" fmla="*/ 530 w 3282"/>
              <a:gd name="T25" fmla="*/ 545 h 2947"/>
              <a:gd name="T26" fmla="*/ 470 w 3282"/>
              <a:gd name="T27" fmla="*/ 631 h 2947"/>
              <a:gd name="T28" fmla="*/ 376 w 3282"/>
              <a:gd name="T29" fmla="*/ 713 h 2947"/>
              <a:gd name="T30" fmla="*/ 309 w 3282"/>
              <a:gd name="T31" fmla="*/ 676 h 2947"/>
              <a:gd name="T32" fmla="*/ 235 w 3282"/>
              <a:gd name="T33" fmla="*/ 736 h 2947"/>
              <a:gd name="T34" fmla="*/ 189 w 3282"/>
              <a:gd name="T35" fmla="*/ 655 h 2947"/>
              <a:gd name="T36" fmla="*/ 88 w 3282"/>
              <a:gd name="T37" fmla="*/ 617 h 2947"/>
              <a:gd name="T38" fmla="*/ 9 w 3282"/>
              <a:gd name="T39" fmla="*/ 583 h 2947"/>
              <a:gd name="T40" fmla="*/ 20 w 3282"/>
              <a:gd name="T41" fmla="*/ 515 h 2947"/>
              <a:gd name="T42" fmla="*/ 70 w 3282"/>
              <a:gd name="T43" fmla="*/ 522 h 2947"/>
              <a:gd name="T44" fmla="*/ 103 w 3282"/>
              <a:gd name="T45" fmla="*/ 518 h 2947"/>
              <a:gd name="T46" fmla="*/ 144 w 3282"/>
              <a:gd name="T47" fmla="*/ 526 h 2947"/>
              <a:gd name="T48" fmla="*/ 178 w 3282"/>
              <a:gd name="T49" fmla="*/ 545 h 2947"/>
              <a:gd name="T50" fmla="*/ 223 w 3282"/>
              <a:gd name="T51" fmla="*/ 550 h 2947"/>
              <a:gd name="T52" fmla="*/ 246 w 3282"/>
              <a:gd name="T53" fmla="*/ 558 h 2947"/>
              <a:gd name="T54" fmla="*/ 291 w 3282"/>
              <a:gd name="T55" fmla="*/ 532 h 2947"/>
              <a:gd name="T56" fmla="*/ 341 w 3282"/>
              <a:gd name="T57" fmla="*/ 519 h 2947"/>
              <a:gd name="T58" fmla="*/ 375 w 3282"/>
              <a:gd name="T59" fmla="*/ 517 h 2947"/>
              <a:gd name="T60" fmla="*/ 398 w 3282"/>
              <a:gd name="T61" fmla="*/ 506 h 2947"/>
              <a:gd name="T62" fmla="*/ 420 w 3282"/>
              <a:gd name="T63" fmla="*/ 485 h 2947"/>
              <a:gd name="T64" fmla="*/ 443 w 3282"/>
              <a:gd name="T65" fmla="*/ 466 h 2947"/>
              <a:gd name="T66" fmla="*/ 459 w 3282"/>
              <a:gd name="T67" fmla="*/ 452 h 2947"/>
              <a:gd name="T68" fmla="*/ 443 w 3282"/>
              <a:gd name="T69" fmla="*/ 419 h 2947"/>
              <a:gd name="T70" fmla="*/ 466 w 3282"/>
              <a:gd name="T71" fmla="*/ 396 h 2947"/>
              <a:gd name="T72" fmla="*/ 505 w 3282"/>
              <a:gd name="T73" fmla="*/ 403 h 2947"/>
              <a:gd name="T74" fmla="*/ 530 w 3282"/>
              <a:gd name="T75" fmla="*/ 375 h 2947"/>
              <a:gd name="T76" fmla="*/ 561 w 3282"/>
              <a:gd name="T77" fmla="*/ 369 h 2947"/>
              <a:gd name="T78" fmla="*/ 579 w 3282"/>
              <a:gd name="T79" fmla="*/ 341 h 2947"/>
              <a:gd name="T80" fmla="*/ 607 w 3282"/>
              <a:gd name="T81" fmla="*/ 315 h 2947"/>
              <a:gd name="T82" fmla="*/ 634 w 3282"/>
              <a:gd name="T83" fmla="*/ 298 h 2947"/>
              <a:gd name="T84" fmla="*/ 672 w 3282"/>
              <a:gd name="T85" fmla="*/ 300 h 2947"/>
              <a:gd name="T86" fmla="*/ 671 w 3282"/>
              <a:gd name="T87" fmla="*/ 277 h 2947"/>
              <a:gd name="T88" fmla="*/ 631 w 3282"/>
              <a:gd name="T89" fmla="*/ 249 h 2947"/>
              <a:gd name="T90" fmla="*/ 607 w 3282"/>
              <a:gd name="T91" fmla="*/ 260 h 2947"/>
              <a:gd name="T92" fmla="*/ 576 w 3282"/>
              <a:gd name="T93" fmla="*/ 258 h 2947"/>
              <a:gd name="T94" fmla="*/ 553 w 3282"/>
              <a:gd name="T95" fmla="*/ 268 h 2947"/>
              <a:gd name="T96" fmla="*/ 549 w 3282"/>
              <a:gd name="T97" fmla="*/ 245 h 2947"/>
              <a:gd name="T98" fmla="*/ 560 w 3282"/>
              <a:gd name="T99" fmla="*/ 195 h 2947"/>
              <a:gd name="T100" fmla="*/ 583 w 3282"/>
              <a:gd name="T101" fmla="*/ 179 h 2947"/>
              <a:gd name="T102" fmla="*/ 611 w 3282"/>
              <a:gd name="T103" fmla="*/ 168 h 2947"/>
              <a:gd name="T104" fmla="*/ 635 w 3282"/>
              <a:gd name="T105" fmla="*/ 152 h 2947"/>
              <a:gd name="T106" fmla="*/ 636 w 3282"/>
              <a:gd name="T107" fmla="*/ 124 h 2947"/>
              <a:gd name="T108" fmla="*/ 647 w 3282"/>
              <a:gd name="T109" fmla="*/ 84 h 2947"/>
              <a:gd name="T110" fmla="*/ 659 w 3282"/>
              <a:gd name="T111" fmla="*/ 61 h 2947"/>
              <a:gd name="T112" fmla="*/ 652 w 3282"/>
              <a:gd name="T113" fmla="*/ 37 h 2947"/>
              <a:gd name="T114" fmla="*/ 637 w 3282"/>
              <a:gd name="T115" fmla="*/ 31 h 294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282"/>
              <a:gd name="T175" fmla="*/ 0 h 2947"/>
              <a:gd name="T176" fmla="*/ 3282 w 3282"/>
              <a:gd name="T177" fmla="*/ 2947 h 2947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282" h="2947">
                <a:moveTo>
                  <a:pt x="2552" y="115"/>
                </a:moveTo>
                <a:lnTo>
                  <a:pt x="2554" y="111"/>
                </a:lnTo>
                <a:lnTo>
                  <a:pt x="2559" y="101"/>
                </a:lnTo>
                <a:lnTo>
                  <a:pt x="2569" y="87"/>
                </a:lnTo>
                <a:lnTo>
                  <a:pt x="2579" y="73"/>
                </a:lnTo>
                <a:lnTo>
                  <a:pt x="2589" y="55"/>
                </a:lnTo>
                <a:lnTo>
                  <a:pt x="2601" y="42"/>
                </a:lnTo>
                <a:lnTo>
                  <a:pt x="2609" y="28"/>
                </a:lnTo>
                <a:lnTo>
                  <a:pt x="2617" y="20"/>
                </a:lnTo>
                <a:lnTo>
                  <a:pt x="2628" y="12"/>
                </a:lnTo>
                <a:lnTo>
                  <a:pt x="2642" y="6"/>
                </a:lnTo>
                <a:lnTo>
                  <a:pt x="2658" y="2"/>
                </a:lnTo>
                <a:lnTo>
                  <a:pt x="2670" y="0"/>
                </a:lnTo>
                <a:lnTo>
                  <a:pt x="2676" y="0"/>
                </a:lnTo>
                <a:lnTo>
                  <a:pt x="2715" y="50"/>
                </a:lnTo>
                <a:lnTo>
                  <a:pt x="2670" y="132"/>
                </a:lnTo>
                <a:lnTo>
                  <a:pt x="2758" y="183"/>
                </a:lnTo>
                <a:lnTo>
                  <a:pt x="2782" y="142"/>
                </a:lnTo>
                <a:lnTo>
                  <a:pt x="2849" y="164"/>
                </a:lnTo>
                <a:lnTo>
                  <a:pt x="2853" y="231"/>
                </a:lnTo>
                <a:lnTo>
                  <a:pt x="2880" y="303"/>
                </a:lnTo>
                <a:lnTo>
                  <a:pt x="2983" y="303"/>
                </a:lnTo>
                <a:lnTo>
                  <a:pt x="3091" y="268"/>
                </a:lnTo>
                <a:lnTo>
                  <a:pt x="3138" y="207"/>
                </a:lnTo>
                <a:lnTo>
                  <a:pt x="3250" y="286"/>
                </a:lnTo>
                <a:lnTo>
                  <a:pt x="3231" y="386"/>
                </a:lnTo>
                <a:lnTo>
                  <a:pt x="3201" y="500"/>
                </a:lnTo>
                <a:lnTo>
                  <a:pt x="3231" y="616"/>
                </a:lnTo>
                <a:lnTo>
                  <a:pt x="3199" y="632"/>
                </a:lnTo>
                <a:lnTo>
                  <a:pt x="3191" y="701"/>
                </a:lnTo>
                <a:lnTo>
                  <a:pt x="3140" y="756"/>
                </a:lnTo>
                <a:lnTo>
                  <a:pt x="3085" y="866"/>
                </a:lnTo>
                <a:lnTo>
                  <a:pt x="3002" y="957"/>
                </a:lnTo>
                <a:lnTo>
                  <a:pt x="2987" y="1004"/>
                </a:lnTo>
                <a:lnTo>
                  <a:pt x="3042" y="1063"/>
                </a:lnTo>
                <a:lnTo>
                  <a:pt x="3083" y="1120"/>
                </a:lnTo>
                <a:lnTo>
                  <a:pt x="3071" y="1201"/>
                </a:lnTo>
                <a:lnTo>
                  <a:pt x="3079" y="1266"/>
                </a:lnTo>
                <a:lnTo>
                  <a:pt x="3030" y="1244"/>
                </a:lnTo>
                <a:lnTo>
                  <a:pt x="3014" y="1264"/>
                </a:lnTo>
                <a:lnTo>
                  <a:pt x="2971" y="1250"/>
                </a:lnTo>
                <a:lnTo>
                  <a:pt x="2947" y="1305"/>
                </a:lnTo>
                <a:lnTo>
                  <a:pt x="2989" y="1313"/>
                </a:lnTo>
                <a:lnTo>
                  <a:pt x="3030" y="1368"/>
                </a:lnTo>
                <a:lnTo>
                  <a:pt x="3024" y="1451"/>
                </a:lnTo>
                <a:lnTo>
                  <a:pt x="3059" y="1500"/>
                </a:lnTo>
                <a:lnTo>
                  <a:pt x="3061" y="1530"/>
                </a:lnTo>
                <a:lnTo>
                  <a:pt x="3091" y="1536"/>
                </a:lnTo>
                <a:lnTo>
                  <a:pt x="3170" y="1475"/>
                </a:lnTo>
                <a:lnTo>
                  <a:pt x="3209" y="1541"/>
                </a:lnTo>
                <a:lnTo>
                  <a:pt x="3244" y="1608"/>
                </a:lnTo>
                <a:lnTo>
                  <a:pt x="3282" y="1630"/>
                </a:lnTo>
                <a:lnTo>
                  <a:pt x="3282" y="1677"/>
                </a:lnTo>
                <a:lnTo>
                  <a:pt x="3239" y="1728"/>
                </a:lnTo>
                <a:lnTo>
                  <a:pt x="3189" y="1776"/>
                </a:lnTo>
                <a:lnTo>
                  <a:pt x="3138" y="1766"/>
                </a:lnTo>
                <a:lnTo>
                  <a:pt x="3134" y="1803"/>
                </a:lnTo>
                <a:lnTo>
                  <a:pt x="3101" y="1819"/>
                </a:lnTo>
                <a:lnTo>
                  <a:pt x="3032" y="1839"/>
                </a:lnTo>
                <a:lnTo>
                  <a:pt x="2981" y="1898"/>
                </a:lnTo>
                <a:lnTo>
                  <a:pt x="2928" y="1941"/>
                </a:lnTo>
                <a:lnTo>
                  <a:pt x="2884" y="2012"/>
                </a:lnTo>
                <a:lnTo>
                  <a:pt x="2839" y="1947"/>
                </a:lnTo>
                <a:lnTo>
                  <a:pt x="2798" y="1917"/>
                </a:lnTo>
                <a:lnTo>
                  <a:pt x="2768" y="1945"/>
                </a:lnTo>
                <a:lnTo>
                  <a:pt x="2788" y="1967"/>
                </a:lnTo>
                <a:lnTo>
                  <a:pt x="2788" y="2032"/>
                </a:lnTo>
                <a:lnTo>
                  <a:pt x="2811" y="2087"/>
                </a:lnTo>
                <a:lnTo>
                  <a:pt x="2778" y="2140"/>
                </a:lnTo>
                <a:lnTo>
                  <a:pt x="2770" y="2118"/>
                </a:lnTo>
                <a:lnTo>
                  <a:pt x="2703" y="2116"/>
                </a:lnTo>
                <a:lnTo>
                  <a:pt x="2656" y="2073"/>
                </a:lnTo>
                <a:lnTo>
                  <a:pt x="2640" y="2012"/>
                </a:lnTo>
                <a:lnTo>
                  <a:pt x="2607" y="1971"/>
                </a:lnTo>
                <a:lnTo>
                  <a:pt x="2581" y="1925"/>
                </a:lnTo>
                <a:lnTo>
                  <a:pt x="2556" y="1911"/>
                </a:lnTo>
                <a:lnTo>
                  <a:pt x="2536" y="1941"/>
                </a:lnTo>
                <a:lnTo>
                  <a:pt x="2506" y="1943"/>
                </a:lnTo>
                <a:lnTo>
                  <a:pt x="2469" y="1967"/>
                </a:lnTo>
                <a:lnTo>
                  <a:pt x="2479" y="2035"/>
                </a:lnTo>
                <a:lnTo>
                  <a:pt x="2441" y="2049"/>
                </a:lnTo>
                <a:lnTo>
                  <a:pt x="2414" y="2039"/>
                </a:lnTo>
                <a:lnTo>
                  <a:pt x="2386" y="2075"/>
                </a:lnTo>
                <a:lnTo>
                  <a:pt x="2347" y="2073"/>
                </a:lnTo>
                <a:lnTo>
                  <a:pt x="2296" y="2128"/>
                </a:lnTo>
                <a:lnTo>
                  <a:pt x="2248" y="2132"/>
                </a:lnTo>
                <a:lnTo>
                  <a:pt x="2231" y="2055"/>
                </a:lnTo>
                <a:lnTo>
                  <a:pt x="2183" y="2051"/>
                </a:lnTo>
                <a:lnTo>
                  <a:pt x="2158" y="2093"/>
                </a:lnTo>
                <a:lnTo>
                  <a:pt x="2152" y="2142"/>
                </a:lnTo>
                <a:lnTo>
                  <a:pt x="2120" y="2181"/>
                </a:lnTo>
                <a:lnTo>
                  <a:pt x="2132" y="2222"/>
                </a:lnTo>
                <a:lnTo>
                  <a:pt x="2117" y="2246"/>
                </a:lnTo>
                <a:lnTo>
                  <a:pt x="2185" y="2333"/>
                </a:lnTo>
                <a:lnTo>
                  <a:pt x="2075" y="2376"/>
                </a:lnTo>
                <a:lnTo>
                  <a:pt x="2014" y="2376"/>
                </a:lnTo>
                <a:lnTo>
                  <a:pt x="1928" y="2407"/>
                </a:lnTo>
                <a:lnTo>
                  <a:pt x="1880" y="2526"/>
                </a:lnTo>
                <a:lnTo>
                  <a:pt x="1802" y="2555"/>
                </a:lnTo>
                <a:lnTo>
                  <a:pt x="1766" y="2539"/>
                </a:lnTo>
                <a:lnTo>
                  <a:pt x="1731" y="2598"/>
                </a:lnTo>
                <a:lnTo>
                  <a:pt x="1674" y="2579"/>
                </a:lnTo>
                <a:lnTo>
                  <a:pt x="1621" y="2638"/>
                </a:lnTo>
                <a:lnTo>
                  <a:pt x="1601" y="2718"/>
                </a:lnTo>
                <a:lnTo>
                  <a:pt x="1502" y="2852"/>
                </a:lnTo>
                <a:lnTo>
                  <a:pt x="1459" y="2888"/>
                </a:lnTo>
                <a:lnTo>
                  <a:pt x="1430" y="2860"/>
                </a:lnTo>
                <a:lnTo>
                  <a:pt x="1339" y="2876"/>
                </a:lnTo>
                <a:lnTo>
                  <a:pt x="1298" y="2823"/>
                </a:lnTo>
                <a:lnTo>
                  <a:pt x="1239" y="2821"/>
                </a:lnTo>
                <a:lnTo>
                  <a:pt x="1195" y="2781"/>
                </a:lnTo>
                <a:lnTo>
                  <a:pt x="1233" y="2707"/>
                </a:lnTo>
                <a:lnTo>
                  <a:pt x="1248" y="2659"/>
                </a:lnTo>
                <a:lnTo>
                  <a:pt x="1215" y="2612"/>
                </a:lnTo>
                <a:lnTo>
                  <a:pt x="1150" y="2630"/>
                </a:lnTo>
                <a:lnTo>
                  <a:pt x="1115" y="2709"/>
                </a:lnTo>
                <a:lnTo>
                  <a:pt x="1101" y="2846"/>
                </a:lnTo>
                <a:lnTo>
                  <a:pt x="1052" y="2901"/>
                </a:lnTo>
                <a:lnTo>
                  <a:pt x="939" y="2947"/>
                </a:lnTo>
                <a:lnTo>
                  <a:pt x="869" y="2941"/>
                </a:lnTo>
                <a:lnTo>
                  <a:pt x="810" y="2886"/>
                </a:lnTo>
                <a:lnTo>
                  <a:pt x="817" y="2795"/>
                </a:lnTo>
                <a:lnTo>
                  <a:pt x="874" y="2764"/>
                </a:lnTo>
                <a:lnTo>
                  <a:pt x="874" y="2657"/>
                </a:lnTo>
                <a:lnTo>
                  <a:pt x="829" y="2618"/>
                </a:lnTo>
                <a:lnTo>
                  <a:pt x="754" y="2620"/>
                </a:lnTo>
                <a:lnTo>
                  <a:pt x="658" y="2714"/>
                </a:lnTo>
                <a:lnTo>
                  <a:pt x="524" y="2714"/>
                </a:lnTo>
                <a:lnTo>
                  <a:pt x="441" y="2671"/>
                </a:lnTo>
                <a:lnTo>
                  <a:pt x="445" y="2610"/>
                </a:lnTo>
                <a:lnTo>
                  <a:pt x="378" y="2606"/>
                </a:lnTo>
                <a:lnTo>
                  <a:pt x="302" y="2539"/>
                </a:lnTo>
                <a:lnTo>
                  <a:pt x="351" y="2470"/>
                </a:lnTo>
                <a:lnTo>
                  <a:pt x="396" y="2457"/>
                </a:lnTo>
                <a:lnTo>
                  <a:pt x="376" y="2390"/>
                </a:lnTo>
                <a:lnTo>
                  <a:pt x="296" y="2362"/>
                </a:lnTo>
                <a:lnTo>
                  <a:pt x="203" y="2374"/>
                </a:lnTo>
                <a:lnTo>
                  <a:pt x="156" y="2429"/>
                </a:lnTo>
                <a:lnTo>
                  <a:pt x="111" y="2423"/>
                </a:lnTo>
                <a:lnTo>
                  <a:pt x="34" y="2333"/>
                </a:lnTo>
                <a:lnTo>
                  <a:pt x="0" y="2236"/>
                </a:lnTo>
                <a:lnTo>
                  <a:pt x="18" y="2179"/>
                </a:lnTo>
                <a:lnTo>
                  <a:pt x="10" y="2055"/>
                </a:lnTo>
                <a:lnTo>
                  <a:pt x="14" y="2057"/>
                </a:lnTo>
                <a:lnTo>
                  <a:pt x="30" y="2057"/>
                </a:lnTo>
                <a:lnTo>
                  <a:pt x="52" y="2059"/>
                </a:lnTo>
                <a:lnTo>
                  <a:pt x="79" y="2063"/>
                </a:lnTo>
                <a:lnTo>
                  <a:pt x="109" y="2065"/>
                </a:lnTo>
                <a:lnTo>
                  <a:pt x="138" y="2069"/>
                </a:lnTo>
                <a:lnTo>
                  <a:pt x="166" y="2073"/>
                </a:lnTo>
                <a:lnTo>
                  <a:pt x="189" y="2077"/>
                </a:lnTo>
                <a:lnTo>
                  <a:pt x="207" y="2081"/>
                </a:lnTo>
                <a:lnTo>
                  <a:pt x="243" y="2089"/>
                </a:lnTo>
                <a:lnTo>
                  <a:pt x="278" y="2089"/>
                </a:lnTo>
                <a:lnTo>
                  <a:pt x="308" y="2081"/>
                </a:lnTo>
                <a:lnTo>
                  <a:pt x="323" y="2075"/>
                </a:lnTo>
                <a:lnTo>
                  <a:pt x="337" y="2069"/>
                </a:lnTo>
                <a:lnTo>
                  <a:pt x="351" y="2067"/>
                </a:lnTo>
                <a:lnTo>
                  <a:pt x="367" y="2065"/>
                </a:lnTo>
                <a:lnTo>
                  <a:pt x="386" y="2069"/>
                </a:lnTo>
                <a:lnTo>
                  <a:pt x="412" y="2075"/>
                </a:lnTo>
                <a:lnTo>
                  <a:pt x="441" y="2079"/>
                </a:lnTo>
                <a:lnTo>
                  <a:pt x="473" y="2083"/>
                </a:lnTo>
                <a:lnTo>
                  <a:pt x="498" y="2087"/>
                </a:lnTo>
                <a:lnTo>
                  <a:pt x="518" y="2087"/>
                </a:lnTo>
                <a:lnTo>
                  <a:pt x="542" y="2089"/>
                </a:lnTo>
                <a:lnTo>
                  <a:pt x="560" y="2095"/>
                </a:lnTo>
                <a:lnTo>
                  <a:pt x="575" y="2104"/>
                </a:lnTo>
                <a:lnTo>
                  <a:pt x="589" y="2118"/>
                </a:lnTo>
                <a:lnTo>
                  <a:pt x="607" y="2134"/>
                </a:lnTo>
                <a:lnTo>
                  <a:pt x="626" y="2148"/>
                </a:lnTo>
                <a:lnTo>
                  <a:pt x="646" y="2156"/>
                </a:lnTo>
                <a:lnTo>
                  <a:pt x="666" y="2163"/>
                </a:lnTo>
                <a:lnTo>
                  <a:pt x="685" y="2173"/>
                </a:lnTo>
                <a:lnTo>
                  <a:pt x="709" y="2183"/>
                </a:lnTo>
                <a:lnTo>
                  <a:pt x="739" y="2193"/>
                </a:lnTo>
                <a:lnTo>
                  <a:pt x="762" y="2197"/>
                </a:lnTo>
                <a:lnTo>
                  <a:pt x="792" y="2199"/>
                </a:lnTo>
                <a:lnTo>
                  <a:pt x="821" y="2201"/>
                </a:lnTo>
                <a:lnTo>
                  <a:pt x="851" y="2201"/>
                </a:lnTo>
                <a:lnTo>
                  <a:pt x="874" y="2201"/>
                </a:lnTo>
                <a:lnTo>
                  <a:pt x="892" y="2203"/>
                </a:lnTo>
                <a:lnTo>
                  <a:pt x="904" y="2207"/>
                </a:lnTo>
                <a:lnTo>
                  <a:pt x="914" y="2215"/>
                </a:lnTo>
                <a:lnTo>
                  <a:pt x="924" y="2224"/>
                </a:lnTo>
                <a:lnTo>
                  <a:pt x="935" y="2232"/>
                </a:lnTo>
                <a:lnTo>
                  <a:pt x="947" y="2236"/>
                </a:lnTo>
                <a:lnTo>
                  <a:pt x="965" y="2238"/>
                </a:lnTo>
                <a:lnTo>
                  <a:pt x="985" y="2234"/>
                </a:lnTo>
                <a:lnTo>
                  <a:pt x="1002" y="2224"/>
                </a:lnTo>
                <a:lnTo>
                  <a:pt x="1024" y="2207"/>
                </a:lnTo>
                <a:lnTo>
                  <a:pt x="1048" y="2187"/>
                </a:lnTo>
                <a:lnTo>
                  <a:pt x="1073" y="2171"/>
                </a:lnTo>
                <a:lnTo>
                  <a:pt x="1103" y="2157"/>
                </a:lnTo>
                <a:lnTo>
                  <a:pt x="1134" y="2144"/>
                </a:lnTo>
                <a:lnTo>
                  <a:pt x="1164" y="2130"/>
                </a:lnTo>
                <a:lnTo>
                  <a:pt x="1199" y="2114"/>
                </a:lnTo>
                <a:lnTo>
                  <a:pt x="1241" y="2098"/>
                </a:lnTo>
                <a:lnTo>
                  <a:pt x="1282" y="2087"/>
                </a:lnTo>
                <a:lnTo>
                  <a:pt x="1325" y="2079"/>
                </a:lnTo>
                <a:lnTo>
                  <a:pt x="1345" y="2077"/>
                </a:lnTo>
                <a:lnTo>
                  <a:pt x="1357" y="2077"/>
                </a:lnTo>
                <a:lnTo>
                  <a:pt x="1363" y="2079"/>
                </a:lnTo>
                <a:lnTo>
                  <a:pt x="1367" y="2079"/>
                </a:lnTo>
                <a:lnTo>
                  <a:pt x="1371" y="2081"/>
                </a:lnTo>
                <a:lnTo>
                  <a:pt x="1378" y="2081"/>
                </a:lnTo>
                <a:lnTo>
                  <a:pt x="1392" y="2081"/>
                </a:lnTo>
                <a:lnTo>
                  <a:pt x="1418" y="2079"/>
                </a:lnTo>
                <a:lnTo>
                  <a:pt x="1463" y="2075"/>
                </a:lnTo>
                <a:lnTo>
                  <a:pt x="1498" y="2071"/>
                </a:lnTo>
                <a:lnTo>
                  <a:pt x="1526" y="2065"/>
                </a:lnTo>
                <a:lnTo>
                  <a:pt x="1548" y="2059"/>
                </a:lnTo>
                <a:lnTo>
                  <a:pt x="1561" y="2053"/>
                </a:lnTo>
                <a:lnTo>
                  <a:pt x="1571" y="2045"/>
                </a:lnTo>
                <a:lnTo>
                  <a:pt x="1577" y="2035"/>
                </a:lnTo>
                <a:lnTo>
                  <a:pt x="1581" y="2030"/>
                </a:lnTo>
                <a:lnTo>
                  <a:pt x="1589" y="2024"/>
                </a:lnTo>
                <a:lnTo>
                  <a:pt x="1603" y="2018"/>
                </a:lnTo>
                <a:lnTo>
                  <a:pt x="1622" y="2014"/>
                </a:lnTo>
                <a:lnTo>
                  <a:pt x="1640" y="2006"/>
                </a:lnTo>
                <a:lnTo>
                  <a:pt x="1656" y="1994"/>
                </a:lnTo>
                <a:lnTo>
                  <a:pt x="1668" y="1974"/>
                </a:lnTo>
                <a:lnTo>
                  <a:pt x="1674" y="1957"/>
                </a:lnTo>
                <a:lnTo>
                  <a:pt x="1680" y="1941"/>
                </a:lnTo>
                <a:lnTo>
                  <a:pt x="1685" y="1927"/>
                </a:lnTo>
                <a:lnTo>
                  <a:pt x="1697" y="1913"/>
                </a:lnTo>
                <a:lnTo>
                  <a:pt x="1715" y="1900"/>
                </a:lnTo>
                <a:lnTo>
                  <a:pt x="1737" y="1888"/>
                </a:lnTo>
                <a:lnTo>
                  <a:pt x="1752" y="1878"/>
                </a:lnTo>
                <a:lnTo>
                  <a:pt x="1764" y="1872"/>
                </a:lnTo>
                <a:lnTo>
                  <a:pt x="1772" y="1866"/>
                </a:lnTo>
                <a:lnTo>
                  <a:pt x="1780" y="1860"/>
                </a:lnTo>
                <a:lnTo>
                  <a:pt x="1790" y="1854"/>
                </a:lnTo>
                <a:lnTo>
                  <a:pt x="1804" y="1848"/>
                </a:lnTo>
                <a:lnTo>
                  <a:pt x="1817" y="1841"/>
                </a:lnTo>
                <a:lnTo>
                  <a:pt x="1831" y="1831"/>
                </a:lnTo>
                <a:lnTo>
                  <a:pt x="1837" y="1821"/>
                </a:lnTo>
                <a:lnTo>
                  <a:pt x="1837" y="1811"/>
                </a:lnTo>
                <a:lnTo>
                  <a:pt x="1825" y="1795"/>
                </a:lnTo>
                <a:lnTo>
                  <a:pt x="1809" y="1780"/>
                </a:lnTo>
                <a:lnTo>
                  <a:pt x="1794" y="1762"/>
                </a:lnTo>
                <a:lnTo>
                  <a:pt x="1780" y="1744"/>
                </a:lnTo>
                <a:lnTo>
                  <a:pt x="1772" y="1726"/>
                </a:lnTo>
                <a:lnTo>
                  <a:pt x="1772" y="1707"/>
                </a:lnTo>
                <a:lnTo>
                  <a:pt x="1772" y="1679"/>
                </a:lnTo>
                <a:lnTo>
                  <a:pt x="1776" y="1652"/>
                </a:lnTo>
                <a:lnTo>
                  <a:pt x="1782" y="1628"/>
                </a:lnTo>
                <a:lnTo>
                  <a:pt x="1790" y="1608"/>
                </a:lnTo>
                <a:lnTo>
                  <a:pt x="1806" y="1593"/>
                </a:lnTo>
                <a:lnTo>
                  <a:pt x="1823" y="1585"/>
                </a:lnTo>
                <a:lnTo>
                  <a:pt x="1843" y="1581"/>
                </a:lnTo>
                <a:lnTo>
                  <a:pt x="1863" y="1585"/>
                </a:lnTo>
                <a:lnTo>
                  <a:pt x="1884" y="1597"/>
                </a:lnTo>
                <a:lnTo>
                  <a:pt x="1910" y="1606"/>
                </a:lnTo>
                <a:lnTo>
                  <a:pt x="1937" y="1614"/>
                </a:lnTo>
                <a:lnTo>
                  <a:pt x="1963" y="1616"/>
                </a:lnTo>
                <a:lnTo>
                  <a:pt x="1985" y="1614"/>
                </a:lnTo>
                <a:lnTo>
                  <a:pt x="2002" y="1614"/>
                </a:lnTo>
                <a:lnTo>
                  <a:pt x="2020" y="1612"/>
                </a:lnTo>
                <a:lnTo>
                  <a:pt x="2034" y="1608"/>
                </a:lnTo>
                <a:lnTo>
                  <a:pt x="2046" y="1597"/>
                </a:lnTo>
                <a:lnTo>
                  <a:pt x="2058" y="1581"/>
                </a:lnTo>
                <a:lnTo>
                  <a:pt x="2071" y="1561"/>
                </a:lnTo>
                <a:lnTo>
                  <a:pt x="2085" y="1538"/>
                </a:lnTo>
                <a:lnTo>
                  <a:pt x="2101" y="1518"/>
                </a:lnTo>
                <a:lnTo>
                  <a:pt x="2117" y="1502"/>
                </a:lnTo>
                <a:lnTo>
                  <a:pt x="2130" y="1494"/>
                </a:lnTo>
                <a:lnTo>
                  <a:pt x="2146" y="1490"/>
                </a:lnTo>
                <a:lnTo>
                  <a:pt x="2166" y="1488"/>
                </a:lnTo>
                <a:lnTo>
                  <a:pt x="2189" y="1486"/>
                </a:lnTo>
                <a:lnTo>
                  <a:pt x="2213" y="1484"/>
                </a:lnTo>
                <a:lnTo>
                  <a:pt x="2231" y="1482"/>
                </a:lnTo>
                <a:lnTo>
                  <a:pt x="2243" y="1477"/>
                </a:lnTo>
                <a:lnTo>
                  <a:pt x="2254" y="1469"/>
                </a:lnTo>
                <a:lnTo>
                  <a:pt x="2268" y="1455"/>
                </a:lnTo>
                <a:lnTo>
                  <a:pt x="2284" y="1437"/>
                </a:lnTo>
                <a:lnTo>
                  <a:pt x="2298" y="1421"/>
                </a:lnTo>
                <a:lnTo>
                  <a:pt x="2308" y="1408"/>
                </a:lnTo>
                <a:lnTo>
                  <a:pt x="2311" y="1388"/>
                </a:lnTo>
                <a:lnTo>
                  <a:pt x="2315" y="1364"/>
                </a:lnTo>
                <a:lnTo>
                  <a:pt x="2321" y="1343"/>
                </a:lnTo>
                <a:lnTo>
                  <a:pt x="2331" y="1323"/>
                </a:lnTo>
                <a:lnTo>
                  <a:pt x="2351" y="1303"/>
                </a:lnTo>
                <a:lnTo>
                  <a:pt x="2374" y="1286"/>
                </a:lnTo>
                <a:lnTo>
                  <a:pt x="2402" y="1276"/>
                </a:lnTo>
                <a:lnTo>
                  <a:pt x="2416" y="1270"/>
                </a:lnTo>
                <a:lnTo>
                  <a:pt x="2426" y="1262"/>
                </a:lnTo>
                <a:lnTo>
                  <a:pt x="2433" y="1250"/>
                </a:lnTo>
                <a:lnTo>
                  <a:pt x="2443" y="1240"/>
                </a:lnTo>
                <a:lnTo>
                  <a:pt x="2455" y="1232"/>
                </a:lnTo>
                <a:lnTo>
                  <a:pt x="2469" y="1227"/>
                </a:lnTo>
                <a:lnTo>
                  <a:pt x="2487" y="1217"/>
                </a:lnTo>
                <a:lnTo>
                  <a:pt x="2510" y="1205"/>
                </a:lnTo>
                <a:lnTo>
                  <a:pt x="2534" y="1195"/>
                </a:lnTo>
                <a:lnTo>
                  <a:pt x="2559" y="1189"/>
                </a:lnTo>
                <a:lnTo>
                  <a:pt x="2583" y="1187"/>
                </a:lnTo>
                <a:lnTo>
                  <a:pt x="2607" y="1189"/>
                </a:lnTo>
                <a:lnTo>
                  <a:pt x="2628" y="1195"/>
                </a:lnTo>
                <a:lnTo>
                  <a:pt x="2652" y="1199"/>
                </a:lnTo>
                <a:lnTo>
                  <a:pt x="2670" y="1203"/>
                </a:lnTo>
                <a:lnTo>
                  <a:pt x="2685" y="1203"/>
                </a:lnTo>
                <a:lnTo>
                  <a:pt x="2697" y="1197"/>
                </a:lnTo>
                <a:lnTo>
                  <a:pt x="2707" y="1183"/>
                </a:lnTo>
                <a:lnTo>
                  <a:pt x="2713" y="1171"/>
                </a:lnTo>
                <a:lnTo>
                  <a:pt x="2713" y="1158"/>
                </a:lnTo>
                <a:lnTo>
                  <a:pt x="2707" y="1140"/>
                </a:lnTo>
                <a:lnTo>
                  <a:pt x="2695" y="1126"/>
                </a:lnTo>
                <a:lnTo>
                  <a:pt x="2682" y="1108"/>
                </a:lnTo>
                <a:lnTo>
                  <a:pt x="2662" y="1089"/>
                </a:lnTo>
                <a:lnTo>
                  <a:pt x="2644" y="1071"/>
                </a:lnTo>
                <a:lnTo>
                  <a:pt x="2626" y="1055"/>
                </a:lnTo>
                <a:lnTo>
                  <a:pt x="2611" y="1042"/>
                </a:lnTo>
                <a:lnTo>
                  <a:pt x="2575" y="1016"/>
                </a:lnTo>
                <a:lnTo>
                  <a:pt x="2538" y="1004"/>
                </a:lnTo>
                <a:lnTo>
                  <a:pt x="2524" y="998"/>
                </a:lnTo>
                <a:lnTo>
                  <a:pt x="2510" y="990"/>
                </a:lnTo>
                <a:lnTo>
                  <a:pt x="2498" y="986"/>
                </a:lnTo>
                <a:lnTo>
                  <a:pt x="2485" y="984"/>
                </a:lnTo>
                <a:lnTo>
                  <a:pt x="2469" y="990"/>
                </a:lnTo>
                <a:lnTo>
                  <a:pt x="2453" y="1006"/>
                </a:lnTo>
                <a:lnTo>
                  <a:pt x="2439" y="1024"/>
                </a:lnTo>
                <a:lnTo>
                  <a:pt x="2426" y="1040"/>
                </a:lnTo>
                <a:lnTo>
                  <a:pt x="2408" y="1051"/>
                </a:lnTo>
                <a:lnTo>
                  <a:pt x="2394" y="1053"/>
                </a:lnTo>
                <a:lnTo>
                  <a:pt x="2376" y="1049"/>
                </a:lnTo>
                <a:lnTo>
                  <a:pt x="2357" y="1044"/>
                </a:lnTo>
                <a:lnTo>
                  <a:pt x="2337" y="1036"/>
                </a:lnTo>
                <a:lnTo>
                  <a:pt x="2317" y="1032"/>
                </a:lnTo>
                <a:lnTo>
                  <a:pt x="2304" y="1034"/>
                </a:lnTo>
                <a:lnTo>
                  <a:pt x="2292" y="1042"/>
                </a:lnTo>
                <a:lnTo>
                  <a:pt x="2282" y="1053"/>
                </a:lnTo>
                <a:lnTo>
                  <a:pt x="2272" y="1067"/>
                </a:lnTo>
                <a:lnTo>
                  <a:pt x="2260" y="1079"/>
                </a:lnTo>
                <a:lnTo>
                  <a:pt x="2248" y="1087"/>
                </a:lnTo>
                <a:lnTo>
                  <a:pt x="2235" y="1087"/>
                </a:lnTo>
                <a:lnTo>
                  <a:pt x="2211" y="1075"/>
                </a:lnTo>
                <a:lnTo>
                  <a:pt x="2189" y="1061"/>
                </a:lnTo>
                <a:lnTo>
                  <a:pt x="2174" y="1044"/>
                </a:lnTo>
                <a:lnTo>
                  <a:pt x="2168" y="1024"/>
                </a:lnTo>
                <a:lnTo>
                  <a:pt x="2170" y="1010"/>
                </a:lnTo>
                <a:lnTo>
                  <a:pt x="2178" y="1002"/>
                </a:lnTo>
                <a:lnTo>
                  <a:pt x="2185" y="992"/>
                </a:lnTo>
                <a:lnTo>
                  <a:pt x="2193" y="982"/>
                </a:lnTo>
                <a:lnTo>
                  <a:pt x="2197" y="965"/>
                </a:lnTo>
                <a:lnTo>
                  <a:pt x="2199" y="935"/>
                </a:lnTo>
                <a:lnTo>
                  <a:pt x="2201" y="902"/>
                </a:lnTo>
                <a:lnTo>
                  <a:pt x="2207" y="868"/>
                </a:lnTo>
                <a:lnTo>
                  <a:pt x="2217" y="839"/>
                </a:lnTo>
                <a:lnTo>
                  <a:pt x="2229" y="811"/>
                </a:lnTo>
                <a:lnTo>
                  <a:pt x="2239" y="782"/>
                </a:lnTo>
                <a:lnTo>
                  <a:pt x="2248" y="754"/>
                </a:lnTo>
                <a:lnTo>
                  <a:pt x="2254" y="735"/>
                </a:lnTo>
                <a:lnTo>
                  <a:pt x="2262" y="721"/>
                </a:lnTo>
                <a:lnTo>
                  <a:pt x="2276" y="713"/>
                </a:lnTo>
                <a:lnTo>
                  <a:pt x="2296" y="711"/>
                </a:lnTo>
                <a:lnTo>
                  <a:pt x="2317" y="713"/>
                </a:lnTo>
                <a:lnTo>
                  <a:pt x="2331" y="719"/>
                </a:lnTo>
                <a:lnTo>
                  <a:pt x="2349" y="725"/>
                </a:lnTo>
                <a:lnTo>
                  <a:pt x="2365" y="733"/>
                </a:lnTo>
                <a:lnTo>
                  <a:pt x="2380" y="736"/>
                </a:lnTo>
                <a:lnTo>
                  <a:pt x="2394" y="736"/>
                </a:lnTo>
                <a:lnTo>
                  <a:pt x="2406" y="729"/>
                </a:lnTo>
                <a:lnTo>
                  <a:pt x="2424" y="703"/>
                </a:lnTo>
                <a:lnTo>
                  <a:pt x="2443" y="675"/>
                </a:lnTo>
                <a:lnTo>
                  <a:pt x="2463" y="650"/>
                </a:lnTo>
                <a:lnTo>
                  <a:pt x="2477" y="640"/>
                </a:lnTo>
                <a:lnTo>
                  <a:pt x="2493" y="636"/>
                </a:lnTo>
                <a:lnTo>
                  <a:pt x="2506" y="634"/>
                </a:lnTo>
                <a:lnTo>
                  <a:pt x="2522" y="630"/>
                </a:lnTo>
                <a:lnTo>
                  <a:pt x="2534" y="622"/>
                </a:lnTo>
                <a:lnTo>
                  <a:pt x="2540" y="611"/>
                </a:lnTo>
                <a:lnTo>
                  <a:pt x="2542" y="595"/>
                </a:lnTo>
                <a:lnTo>
                  <a:pt x="2538" y="577"/>
                </a:lnTo>
                <a:lnTo>
                  <a:pt x="2534" y="561"/>
                </a:lnTo>
                <a:lnTo>
                  <a:pt x="2530" y="548"/>
                </a:lnTo>
                <a:lnTo>
                  <a:pt x="2532" y="534"/>
                </a:lnTo>
                <a:lnTo>
                  <a:pt x="2536" y="518"/>
                </a:lnTo>
                <a:lnTo>
                  <a:pt x="2542" y="498"/>
                </a:lnTo>
                <a:lnTo>
                  <a:pt x="2550" y="477"/>
                </a:lnTo>
                <a:lnTo>
                  <a:pt x="2556" y="459"/>
                </a:lnTo>
                <a:lnTo>
                  <a:pt x="2561" y="443"/>
                </a:lnTo>
                <a:lnTo>
                  <a:pt x="2567" y="416"/>
                </a:lnTo>
                <a:lnTo>
                  <a:pt x="2571" y="386"/>
                </a:lnTo>
                <a:lnTo>
                  <a:pt x="2579" y="355"/>
                </a:lnTo>
                <a:lnTo>
                  <a:pt x="2585" y="337"/>
                </a:lnTo>
                <a:lnTo>
                  <a:pt x="2589" y="327"/>
                </a:lnTo>
                <a:lnTo>
                  <a:pt x="2595" y="317"/>
                </a:lnTo>
                <a:lnTo>
                  <a:pt x="2603" y="305"/>
                </a:lnTo>
                <a:lnTo>
                  <a:pt x="2615" y="294"/>
                </a:lnTo>
                <a:lnTo>
                  <a:pt x="2626" y="276"/>
                </a:lnTo>
                <a:lnTo>
                  <a:pt x="2632" y="260"/>
                </a:lnTo>
                <a:lnTo>
                  <a:pt x="2634" y="246"/>
                </a:lnTo>
                <a:lnTo>
                  <a:pt x="2634" y="231"/>
                </a:lnTo>
                <a:lnTo>
                  <a:pt x="2632" y="209"/>
                </a:lnTo>
                <a:lnTo>
                  <a:pt x="2632" y="185"/>
                </a:lnTo>
                <a:lnTo>
                  <a:pt x="2628" y="164"/>
                </a:lnTo>
                <a:lnTo>
                  <a:pt x="2622" y="150"/>
                </a:lnTo>
                <a:lnTo>
                  <a:pt x="2615" y="146"/>
                </a:lnTo>
                <a:lnTo>
                  <a:pt x="2605" y="148"/>
                </a:lnTo>
                <a:lnTo>
                  <a:pt x="2593" y="152"/>
                </a:lnTo>
                <a:lnTo>
                  <a:pt x="2581" y="156"/>
                </a:lnTo>
                <a:lnTo>
                  <a:pt x="2567" y="158"/>
                </a:lnTo>
                <a:lnTo>
                  <a:pt x="2556" y="156"/>
                </a:lnTo>
                <a:lnTo>
                  <a:pt x="2548" y="148"/>
                </a:lnTo>
                <a:lnTo>
                  <a:pt x="2546" y="136"/>
                </a:lnTo>
                <a:lnTo>
                  <a:pt x="2548" y="124"/>
                </a:lnTo>
                <a:lnTo>
                  <a:pt x="2550" y="116"/>
                </a:lnTo>
                <a:lnTo>
                  <a:pt x="2552" y="115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87" name="Freeform 107"/>
          <p:cNvSpPr>
            <a:spLocks/>
          </p:cNvSpPr>
          <p:nvPr/>
        </p:nvSpPr>
        <p:spPr bwMode="gray">
          <a:xfrm>
            <a:off x="2611290" y="2808027"/>
            <a:ext cx="1599283" cy="1381125"/>
          </a:xfrm>
          <a:custGeom>
            <a:avLst/>
            <a:gdLst>
              <a:gd name="T0" fmla="*/ 92 w 2014"/>
              <a:gd name="T1" fmla="*/ 13 h 1739"/>
              <a:gd name="T2" fmla="*/ 66 w 2014"/>
              <a:gd name="T3" fmla="*/ 38 h 1739"/>
              <a:gd name="T4" fmla="*/ 0 w 2014"/>
              <a:gd name="T5" fmla="*/ 77 h 1739"/>
              <a:gd name="T6" fmla="*/ 45 w 2014"/>
              <a:gd name="T7" fmla="*/ 154 h 1739"/>
              <a:gd name="T8" fmla="*/ 90 w 2014"/>
              <a:gd name="T9" fmla="*/ 171 h 1739"/>
              <a:gd name="T10" fmla="*/ 140 w 2014"/>
              <a:gd name="T11" fmla="*/ 160 h 1739"/>
              <a:gd name="T12" fmla="*/ 188 w 2014"/>
              <a:gd name="T13" fmla="*/ 177 h 1739"/>
              <a:gd name="T14" fmla="*/ 215 w 2014"/>
              <a:gd name="T15" fmla="*/ 193 h 1739"/>
              <a:gd name="T16" fmla="*/ 258 w 2014"/>
              <a:gd name="T17" fmla="*/ 220 h 1739"/>
              <a:gd name="T18" fmla="*/ 284 w 2014"/>
              <a:gd name="T19" fmla="*/ 237 h 1739"/>
              <a:gd name="T20" fmla="*/ 301 w 2014"/>
              <a:gd name="T21" fmla="*/ 275 h 1739"/>
              <a:gd name="T22" fmla="*/ 283 w 2014"/>
              <a:gd name="T23" fmla="*/ 318 h 1739"/>
              <a:gd name="T24" fmla="*/ 270 w 2014"/>
              <a:gd name="T25" fmla="*/ 341 h 1739"/>
              <a:gd name="T26" fmla="*/ 249 w 2014"/>
              <a:gd name="T27" fmla="*/ 367 h 1739"/>
              <a:gd name="T28" fmla="*/ 239 w 2014"/>
              <a:gd name="T29" fmla="*/ 374 h 1739"/>
              <a:gd name="T30" fmla="*/ 281 w 2014"/>
              <a:gd name="T31" fmla="*/ 390 h 1739"/>
              <a:gd name="T32" fmla="*/ 314 w 2014"/>
              <a:gd name="T33" fmla="*/ 373 h 1739"/>
              <a:gd name="T34" fmla="*/ 353 w 2014"/>
              <a:gd name="T35" fmla="*/ 403 h 1739"/>
              <a:gd name="T36" fmla="*/ 385 w 2014"/>
              <a:gd name="T37" fmla="*/ 435 h 1739"/>
              <a:gd name="T38" fmla="*/ 413 w 2014"/>
              <a:gd name="T39" fmla="*/ 401 h 1739"/>
              <a:gd name="T40" fmla="*/ 430 w 2014"/>
              <a:gd name="T41" fmla="*/ 377 h 1739"/>
              <a:gd name="T42" fmla="*/ 425 w 2014"/>
              <a:gd name="T43" fmla="*/ 349 h 1739"/>
              <a:gd name="T44" fmla="*/ 431 w 2014"/>
              <a:gd name="T45" fmla="*/ 341 h 1739"/>
              <a:gd name="T46" fmla="*/ 432 w 2014"/>
              <a:gd name="T47" fmla="*/ 335 h 1739"/>
              <a:gd name="T48" fmla="*/ 432 w 2014"/>
              <a:gd name="T49" fmla="*/ 327 h 1739"/>
              <a:gd name="T50" fmla="*/ 472 w 2014"/>
              <a:gd name="T51" fmla="*/ 329 h 1739"/>
              <a:gd name="T52" fmla="*/ 500 w 2014"/>
              <a:gd name="T53" fmla="*/ 302 h 1739"/>
              <a:gd name="T54" fmla="*/ 501 w 2014"/>
              <a:gd name="T55" fmla="*/ 267 h 1739"/>
              <a:gd name="T56" fmla="*/ 453 w 2014"/>
              <a:gd name="T57" fmla="*/ 241 h 1739"/>
              <a:gd name="T58" fmla="*/ 429 w 2014"/>
              <a:gd name="T59" fmla="*/ 256 h 1739"/>
              <a:gd name="T60" fmla="*/ 444 w 2014"/>
              <a:gd name="T61" fmla="*/ 290 h 1739"/>
              <a:gd name="T62" fmla="*/ 429 w 2014"/>
              <a:gd name="T63" fmla="*/ 315 h 1739"/>
              <a:gd name="T64" fmla="*/ 398 w 2014"/>
              <a:gd name="T65" fmla="*/ 302 h 1739"/>
              <a:gd name="T66" fmla="*/ 391 w 2014"/>
              <a:gd name="T67" fmla="*/ 276 h 1739"/>
              <a:gd name="T68" fmla="*/ 369 w 2014"/>
              <a:gd name="T69" fmla="*/ 243 h 1739"/>
              <a:gd name="T70" fmla="*/ 342 w 2014"/>
              <a:gd name="T71" fmla="*/ 228 h 1739"/>
              <a:gd name="T72" fmla="*/ 343 w 2014"/>
              <a:gd name="T73" fmla="*/ 183 h 1739"/>
              <a:gd name="T74" fmla="*/ 313 w 2014"/>
              <a:gd name="T75" fmla="*/ 148 h 1739"/>
              <a:gd name="T76" fmla="*/ 235 w 2014"/>
              <a:gd name="T77" fmla="*/ 161 h 1739"/>
              <a:gd name="T78" fmla="*/ 200 w 2014"/>
              <a:gd name="T79" fmla="*/ 128 h 1739"/>
              <a:gd name="T80" fmla="*/ 218 w 2014"/>
              <a:gd name="T81" fmla="*/ 91 h 1739"/>
              <a:gd name="T82" fmla="*/ 163 w 2014"/>
              <a:gd name="T83" fmla="*/ 100 h 1739"/>
              <a:gd name="T84" fmla="*/ 124 w 2014"/>
              <a:gd name="T85" fmla="*/ 52 h 1739"/>
              <a:gd name="T86" fmla="*/ 116 w 2014"/>
              <a:gd name="T87" fmla="*/ 3 h 173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014"/>
              <a:gd name="T133" fmla="*/ 0 h 1739"/>
              <a:gd name="T134" fmla="*/ 2014 w 2014"/>
              <a:gd name="T135" fmla="*/ 1739 h 1739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014" h="1739">
                <a:moveTo>
                  <a:pt x="463" y="9"/>
                </a:moveTo>
                <a:lnTo>
                  <a:pt x="398" y="0"/>
                </a:lnTo>
                <a:lnTo>
                  <a:pt x="365" y="51"/>
                </a:lnTo>
                <a:lnTo>
                  <a:pt x="374" y="92"/>
                </a:lnTo>
                <a:lnTo>
                  <a:pt x="347" y="122"/>
                </a:lnTo>
                <a:lnTo>
                  <a:pt x="264" y="149"/>
                </a:lnTo>
                <a:lnTo>
                  <a:pt x="160" y="181"/>
                </a:lnTo>
                <a:lnTo>
                  <a:pt x="81" y="259"/>
                </a:lnTo>
                <a:lnTo>
                  <a:pt x="0" y="307"/>
                </a:lnTo>
                <a:lnTo>
                  <a:pt x="32" y="570"/>
                </a:lnTo>
                <a:lnTo>
                  <a:pt x="115" y="578"/>
                </a:lnTo>
                <a:lnTo>
                  <a:pt x="180" y="614"/>
                </a:lnTo>
                <a:lnTo>
                  <a:pt x="237" y="625"/>
                </a:lnTo>
                <a:lnTo>
                  <a:pt x="298" y="684"/>
                </a:lnTo>
                <a:lnTo>
                  <a:pt x="357" y="681"/>
                </a:lnTo>
                <a:lnTo>
                  <a:pt x="432" y="637"/>
                </a:lnTo>
                <a:lnTo>
                  <a:pt x="504" y="641"/>
                </a:lnTo>
                <a:lnTo>
                  <a:pt x="559" y="637"/>
                </a:lnTo>
                <a:lnTo>
                  <a:pt x="601" y="612"/>
                </a:lnTo>
                <a:lnTo>
                  <a:pt x="674" y="651"/>
                </a:lnTo>
                <a:lnTo>
                  <a:pt x="752" y="708"/>
                </a:lnTo>
                <a:lnTo>
                  <a:pt x="813" y="669"/>
                </a:lnTo>
                <a:lnTo>
                  <a:pt x="829" y="708"/>
                </a:lnTo>
                <a:lnTo>
                  <a:pt x="859" y="771"/>
                </a:lnTo>
                <a:lnTo>
                  <a:pt x="945" y="807"/>
                </a:lnTo>
                <a:lnTo>
                  <a:pt x="998" y="877"/>
                </a:lnTo>
                <a:lnTo>
                  <a:pt x="1032" y="879"/>
                </a:lnTo>
                <a:lnTo>
                  <a:pt x="1059" y="854"/>
                </a:lnTo>
                <a:lnTo>
                  <a:pt x="1101" y="895"/>
                </a:lnTo>
                <a:lnTo>
                  <a:pt x="1136" y="946"/>
                </a:lnTo>
                <a:lnTo>
                  <a:pt x="1150" y="1015"/>
                </a:lnTo>
                <a:lnTo>
                  <a:pt x="1181" y="1051"/>
                </a:lnTo>
                <a:lnTo>
                  <a:pt x="1203" y="1100"/>
                </a:lnTo>
                <a:lnTo>
                  <a:pt x="1229" y="1129"/>
                </a:lnTo>
                <a:lnTo>
                  <a:pt x="1197" y="1234"/>
                </a:lnTo>
                <a:lnTo>
                  <a:pt x="1132" y="1271"/>
                </a:lnTo>
                <a:lnTo>
                  <a:pt x="1144" y="1326"/>
                </a:lnTo>
                <a:lnTo>
                  <a:pt x="1105" y="1358"/>
                </a:lnTo>
                <a:lnTo>
                  <a:pt x="1077" y="1362"/>
                </a:lnTo>
                <a:lnTo>
                  <a:pt x="1085" y="1448"/>
                </a:lnTo>
                <a:lnTo>
                  <a:pt x="1050" y="1478"/>
                </a:lnTo>
                <a:lnTo>
                  <a:pt x="996" y="1468"/>
                </a:lnTo>
                <a:lnTo>
                  <a:pt x="971" y="1425"/>
                </a:lnTo>
                <a:lnTo>
                  <a:pt x="943" y="1444"/>
                </a:lnTo>
                <a:lnTo>
                  <a:pt x="953" y="1495"/>
                </a:lnTo>
                <a:lnTo>
                  <a:pt x="1018" y="1503"/>
                </a:lnTo>
                <a:lnTo>
                  <a:pt x="1073" y="1547"/>
                </a:lnTo>
                <a:lnTo>
                  <a:pt x="1124" y="1558"/>
                </a:lnTo>
                <a:lnTo>
                  <a:pt x="1126" y="1507"/>
                </a:lnTo>
                <a:lnTo>
                  <a:pt x="1223" y="1472"/>
                </a:lnTo>
                <a:lnTo>
                  <a:pt x="1256" y="1489"/>
                </a:lnTo>
                <a:lnTo>
                  <a:pt x="1282" y="1560"/>
                </a:lnTo>
                <a:lnTo>
                  <a:pt x="1363" y="1633"/>
                </a:lnTo>
                <a:lnTo>
                  <a:pt x="1410" y="1610"/>
                </a:lnTo>
                <a:lnTo>
                  <a:pt x="1437" y="1688"/>
                </a:lnTo>
                <a:lnTo>
                  <a:pt x="1493" y="1732"/>
                </a:lnTo>
                <a:lnTo>
                  <a:pt x="1540" y="1739"/>
                </a:lnTo>
                <a:lnTo>
                  <a:pt x="1587" y="1688"/>
                </a:lnTo>
                <a:lnTo>
                  <a:pt x="1654" y="1651"/>
                </a:lnTo>
                <a:lnTo>
                  <a:pt x="1650" y="1602"/>
                </a:lnTo>
                <a:lnTo>
                  <a:pt x="1634" y="1580"/>
                </a:lnTo>
                <a:lnTo>
                  <a:pt x="1731" y="1566"/>
                </a:lnTo>
                <a:lnTo>
                  <a:pt x="1719" y="1507"/>
                </a:lnTo>
                <a:lnTo>
                  <a:pt x="1744" y="1430"/>
                </a:lnTo>
                <a:lnTo>
                  <a:pt x="1697" y="1399"/>
                </a:lnTo>
                <a:lnTo>
                  <a:pt x="1699" y="1395"/>
                </a:lnTo>
                <a:lnTo>
                  <a:pt x="1707" y="1385"/>
                </a:lnTo>
                <a:lnTo>
                  <a:pt x="1715" y="1373"/>
                </a:lnTo>
                <a:lnTo>
                  <a:pt x="1723" y="1363"/>
                </a:lnTo>
                <a:lnTo>
                  <a:pt x="1727" y="1360"/>
                </a:lnTo>
                <a:lnTo>
                  <a:pt x="1727" y="1354"/>
                </a:lnTo>
                <a:lnTo>
                  <a:pt x="1725" y="1340"/>
                </a:lnTo>
                <a:lnTo>
                  <a:pt x="1725" y="1324"/>
                </a:lnTo>
                <a:lnTo>
                  <a:pt x="1725" y="1312"/>
                </a:lnTo>
                <a:lnTo>
                  <a:pt x="1725" y="1306"/>
                </a:lnTo>
                <a:lnTo>
                  <a:pt x="1788" y="1302"/>
                </a:lnTo>
                <a:lnTo>
                  <a:pt x="1835" y="1328"/>
                </a:lnTo>
                <a:lnTo>
                  <a:pt x="1888" y="1316"/>
                </a:lnTo>
                <a:lnTo>
                  <a:pt x="1888" y="1267"/>
                </a:lnTo>
                <a:lnTo>
                  <a:pt x="1996" y="1259"/>
                </a:lnTo>
                <a:lnTo>
                  <a:pt x="2000" y="1206"/>
                </a:lnTo>
                <a:lnTo>
                  <a:pt x="1989" y="1155"/>
                </a:lnTo>
                <a:lnTo>
                  <a:pt x="2014" y="1112"/>
                </a:lnTo>
                <a:lnTo>
                  <a:pt x="2002" y="1068"/>
                </a:lnTo>
                <a:lnTo>
                  <a:pt x="1882" y="1015"/>
                </a:lnTo>
                <a:lnTo>
                  <a:pt x="1811" y="993"/>
                </a:lnTo>
                <a:lnTo>
                  <a:pt x="1809" y="962"/>
                </a:lnTo>
                <a:lnTo>
                  <a:pt x="1758" y="960"/>
                </a:lnTo>
                <a:lnTo>
                  <a:pt x="1727" y="944"/>
                </a:lnTo>
                <a:lnTo>
                  <a:pt x="1713" y="1023"/>
                </a:lnTo>
                <a:lnTo>
                  <a:pt x="1701" y="1102"/>
                </a:lnTo>
                <a:lnTo>
                  <a:pt x="1754" y="1121"/>
                </a:lnTo>
                <a:lnTo>
                  <a:pt x="1774" y="1157"/>
                </a:lnTo>
                <a:lnTo>
                  <a:pt x="1756" y="1198"/>
                </a:lnTo>
                <a:lnTo>
                  <a:pt x="1717" y="1214"/>
                </a:lnTo>
                <a:lnTo>
                  <a:pt x="1713" y="1259"/>
                </a:lnTo>
                <a:lnTo>
                  <a:pt x="1678" y="1271"/>
                </a:lnTo>
                <a:lnTo>
                  <a:pt x="1613" y="1241"/>
                </a:lnTo>
                <a:lnTo>
                  <a:pt x="1589" y="1206"/>
                </a:lnTo>
                <a:lnTo>
                  <a:pt x="1546" y="1190"/>
                </a:lnTo>
                <a:lnTo>
                  <a:pt x="1546" y="1145"/>
                </a:lnTo>
                <a:lnTo>
                  <a:pt x="1563" y="1104"/>
                </a:lnTo>
                <a:lnTo>
                  <a:pt x="1524" y="1047"/>
                </a:lnTo>
                <a:lnTo>
                  <a:pt x="1528" y="1011"/>
                </a:lnTo>
                <a:lnTo>
                  <a:pt x="1475" y="970"/>
                </a:lnTo>
                <a:lnTo>
                  <a:pt x="1447" y="932"/>
                </a:lnTo>
                <a:lnTo>
                  <a:pt x="1437" y="915"/>
                </a:lnTo>
                <a:lnTo>
                  <a:pt x="1365" y="911"/>
                </a:lnTo>
                <a:lnTo>
                  <a:pt x="1306" y="856"/>
                </a:lnTo>
                <a:lnTo>
                  <a:pt x="1313" y="767"/>
                </a:lnTo>
                <a:lnTo>
                  <a:pt x="1370" y="732"/>
                </a:lnTo>
                <a:lnTo>
                  <a:pt x="1370" y="627"/>
                </a:lnTo>
                <a:lnTo>
                  <a:pt x="1325" y="588"/>
                </a:lnTo>
                <a:lnTo>
                  <a:pt x="1250" y="592"/>
                </a:lnTo>
                <a:lnTo>
                  <a:pt x="1154" y="684"/>
                </a:lnTo>
                <a:lnTo>
                  <a:pt x="1020" y="684"/>
                </a:lnTo>
                <a:lnTo>
                  <a:pt x="937" y="641"/>
                </a:lnTo>
                <a:lnTo>
                  <a:pt x="941" y="580"/>
                </a:lnTo>
                <a:lnTo>
                  <a:pt x="874" y="576"/>
                </a:lnTo>
                <a:lnTo>
                  <a:pt x="798" y="509"/>
                </a:lnTo>
                <a:lnTo>
                  <a:pt x="847" y="440"/>
                </a:lnTo>
                <a:lnTo>
                  <a:pt x="892" y="425"/>
                </a:lnTo>
                <a:lnTo>
                  <a:pt x="872" y="362"/>
                </a:lnTo>
                <a:lnTo>
                  <a:pt x="792" y="334"/>
                </a:lnTo>
                <a:lnTo>
                  <a:pt x="699" y="344"/>
                </a:lnTo>
                <a:lnTo>
                  <a:pt x="652" y="399"/>
                </a:lnTo>
                <a:lnTo>
                  <a:pt x="607" y="393"/>
                </a:lnTo>
                <a:lnTo>
                  <a:pt x="530" y="303"/>
                </a:lnTo>
                <a:lnTo>
                  <a:pt x="496" y="208"/>
                </a:lnTo>
                <a:lnTo>
                  <a:pt x="514" y="149"/>
                </a:lnTo>
                <a:lnTo>
                  <a:pt x="506" y="25"/>
                </a:lnTo>
                <a:lnTo>
                  <a:pt x="463" y="9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88" name="Freeform 108"/>
          <p:cNvSpPr>
            <a:spLocks/>
          </p:cNvSpPr>
          <p:nvPr/>
        </p:nvSpPr>
        <p:spPr bwMode="gray">
          <a:xfrm>
            <a:off x="2611290" y="2808027"/>
            <a:ext cx="1599283" cy="1381125"/>
          </a:xfrm>
          <a:custGeom>
            <a:avLst/>
            <a:gdLst>
              <a:gd name="T0" fmla="*/ 92 w 2014"/>
              <a:gd name="T1" fmla="*/ 13 h 1739"/>
              <a:gd name="T2" fmla="*/ 66 w 2014"/>
              <a:gd name="T3" fmla="*/ 38 h 1739"/>
              <a:gd name="T4" fmla="*/ 0 w 2014"/>
              <a:gd name="T5" fmla="*/ 77 h 1739"/>
              <a:gd name="T6" fmla="*/ 45 w 2014"/>
              <a:gd name="T7" fmla="*/ 154 h 1739"/>
              <a:gd name="T8" fmla="*/ 90 w 2014"/>
              <a:gd name="T9" fmla="*/ 171 h 1739"/>
              <a:gd name="T10" fmla="*/ 140 w 2014"/>
              <a:gd name="T11" fmla="*/ 160 h 1739"/>
              <a:gd name="T12" fmla="*/ 188 w 2014"/>
              <a:gd name="T13" fmla="*/ 177 h 1739"/>
              <a:gd name="T14" fmla="*/ 215 w 2014"/>
              <a:gd name="T15" fmla="*/ 193 h 1739"/>
              <a:gd name="T16" fmla="*/ 258 w 2014"/>
              <a:gd name="T17" fmla="*/ 220 h 1739"/>
              <a:gd name="T18" fmla="*/ 284 w 2014"/>
              <a:gd name="T19" fmla="*/ 237 h 1739"/>
              <a:gd name="T20" fmla="*/ 301 w 2014"/>
              <a:gd name="T21" fmla="*/ 275 h 1739"/>
              <a:gd name="T22" fmla="*/ 283 w 2014"/>
              <a:gd name="T23" fmla="*/ 318 h 1739"/>
              <a:gd name="T24" fmla="*/ 270 w 2014"/>
              <a:gd name="T25" fmla="*/ 341 h 1739"/>
              <a:gd name="T26" fmla="*/ 249 w 2014"/>
              <a:gd name="T27" fmla="*/ 367 h 1739"/>
              <a:gd name="T28" fmla="*/ 239 w 2014"/>
              <a:gd name="T29" fmla="*/ 374 h 1739"/>
              <a:gd name="T30" fmla="*/ 281 w 2014"/>
              <a:gd name="T31" fmla="*/ 390 h 1739"/>
              <a:gd name="T32" fmla="*/ 314 w 2014"/>
              <a:gd name="T33" fmla="*/ 373 h 1739"/>
              <a:gd name="T34" fmla="*/ 353 w 2014"/>
              <a:gd name="T35" fmla="*/ 403 h 1739"/>
              <a:gd name="T36" fmla="*/ 385 w 2014"/>
              <a:gd name="T37" fmla="*/ 435 h 1739"/>
              <a:gd name="T38" fmla="*/ 413 w 2014"/>
              <a:gd name="T39" fmla="*/ 401 h 1739"/>
              <a:gd name="T40" fmla="*/ 430 w 2014"/>
              <a:gd name="T41" fmla="*/ 377 h 1739"/>
              <a:gd name="T42" fmla="*/ 425 w 2014"/>
              <a:gd name="T43" fmla="*/ 349 h 1739"/>
              <a:gd name="T44" fmla="*/ 431 w 2014"/>
              <a:gd name="T45" fmla="*/ 341 h 1739"/>
              <a:gd name="T46" fmla="*/ 432 w 2014"/>
              <a:gd name="T47" fmla="*/ 335 h 1739"/>
              <a:gd name="T48" fmla="*/ 432 w 2014"/>
              <a:gd name="T49" fmla="*/ 327 h 1739"/>
              <a:gd name="T50" fmla="*/ 472 w 2014"/>
              <a:gd name="T51" fmla="*/ 329 h 1739"/>
              <a:gd name="T52" fmla="*/ 500 w 2014"/>
              <a:gd name="T53" fmla="*/ 302 h 1739"/>
              <a:gd name="T54" fmla="*/ 501 w 2014"/>
              <a:gd name="T55" fmla="*/ 267 h 1739"/>
              <a:gd name="T56" fmla="*/ 453 w 2014"/>
              <a:gd name="T57" fmla="*/ 241 h 1739"/>
              <a:gd name="T58" fmla="*/ 429 w 2014"/>
              <a:gd name="T59" fmla="*/ 256 h 1739"/>
              <a:gd name="T60" fmla="*/ 444 w 2014"/>
              <a:gd name="T61" fmla="*/ 290 h 1739"/>
              <a:gd name="T62" fmla="*/ 429 w 2014"/>
              <a:gd name="T63" fmla="*/ 315 h 1739"/>
              <a:gd name="T64" fmla="*/ 398 w 2014"/>
              <a:gd name="T65" fmla="*/ 302 h 1739"/>
              <a:gd name="T66" fmla="*/ 391 w 2014"/>
              <a:gd name="T67" fmla="*/ 276 h 1739"/>
              <a:gd name="T68" fmla="*/ 369 w 2014"/>
              <a:gd name="T69" fmla="*/ 243 h 1739"/>
              <a:gd name="T70" fmla="*/ 342 w 2014"/>
              <a:gd name="T71" fmla="*/ 228 h 1739"/>
              <a:gd name="T72" fmla="*/ 343 w 2014"/>
              <a:gd name="T73" fmla="*/ 183 h 1739"/>
              <a:gd name="T74" fmla="*/ 313 w 2014"/>
              <a:gd name="T75" fmla="*/ 148 h 1739"/>
              <a:gd name="T76" fmla="*/ 235 w 2014"/>
              <a:gd name="T77" fmla="*/ 161 h 1739"/>
              <a:gd name="T78" fmla="*/ 200 w 2014"/>
              <a:gd name="T79" fmla="*/ 128 h 1739"/>
              <a:gd name="T80" fmla="*/ 218 w 2014"/>
              <a:gd name="T81" fmla="*/ 91 h 1739"/>
              <a:gd name="T82" fmla="*/ 163 w 2014"/>
              <a:gd name="T83" fmla="*/ 100 h 1739"/>
              <a:gd name="T84" fmla="*/ 124 w 2014"/>
              <a:gd name="T85" fmla="*/ 52 h 1739"/>
              <a:gd name="T86" fmla="*/ 116 w 2014"/>
              <a:gd name="T87" fmla="*/ 3 h 173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014"/>
              <a:gd name="T133" fmla="*/ 0 h 1739"/>
              <a:gd name="T134" fmla="*/ 2014 w 2014"/>
              <a:gd name="T135" fmla="*/ 1739 h 1739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014" h="1739">
                <a:moveTo>
                  <a:pt x="463" y="9"/>
                </a:moveTo>
                <a:lnTo>
                  <a:pt x="398" y="0"/>
                </a:lnTo>
                <a:lnTo>
                  <a:pt x="365" y="51"/>
                </a:lnTo>
                <a:lnTo>
                  <a:pt x="374" y="92"/>
                </a:lnTo>
                <a:lnTo>
                  <a:pt x="347" y="122"/>
                </a:lnTo>
                <a:lnTo>
                  <a:pt x="264" y="149"/>
                </a:lnTo>
                <a:lnTo>
                  <a:pt x="160" y="181"/>
                </a:lnTo>
                <a:lnTo>
                  <a:pt x="81" y="259"/>
                </a:lnTo>
                <a:lnTo>
                  <a:pt x="0" y="307"/>
                </a:lnTo>
                <a:lnTo>
                  <a:pt x="32" y="570"/>
                </a:lnTo>
                <a:lnTo>
                  <a:pt x="115" y="578"/>
                </a:lnTo>
                <a:lnTo>
                  <a:pt x="180" y="614"/>
                </a:lnTo>
                <a:lnTo>
                  <a:pt x="237" y="625"/>
                </a:lnTo>
                <a:lnTo>
                  <a:pt x="298" y="684"/>
                </a:lnTo>
                <a:lnTo>
                  <a:pt x="357" y="681"/>
                </a:lnTo>
                <a:lnTo>
                  <a:pt x="432" y="637"/>
                </a:lnTo>
                <a:lnTo>
                  <a:pt x="504" y="641"/>
                </a:lnTo>
                <a:lnTo>
                  <a:pt x="559" y="637"/>
                </a:lnTo>
                <a:lnTo>
                  <a:pt x="601" y="612"/>
                </a:lnTo>
                <a:lnTo>
                  <a:pt x="674" y="651"/>
                </a:lnTo>
                <a:lnTo>
                  <a:pt x="752" y="708"/>
                </a:lnTo>
                <a:lnTo>
                  <a:pt x="813" y="669"/>
                </a:lnTo>
                <a:lnTo>
                  <a:pt x="829" y="708"/>
                </a:lnTo>
                <a:lnTo>
                  <a:pt x="859" y="771"/>
                </a:lnTo>
                <a:lnTo>
                  <a:pt x="945" y="807"/>
                </a:lnTo>
                <a:lnTo>
                  <a:pt x="998" y="877"/>
                </a:lnTo>
                <a:lnTo>
                  <a:pt x="1032" y="879"/>
                </a:lnTo>
                <a:lnTo>
                  <a:pt x="1059" y="854"/>
                </a:lnTo>
                <a:lnTo>
                  <a:pt x="1101" y="895"/>
                </a:lnTo>
                <a:lnTo>
                  <a:pt x="1136" y="946"/>
                </a:lnTo>
                <a:lnTo>
                  <a:pt x="1150" y="1015"/>
                </a:lnTo>
                <a:lnTo>
                  <a:pt x="1181" y="1051"/>
                </a:lnTo>
                <a:lnTo>
                  <a:pt x="1203" y="1100"/>
                </a:lnTo>
                <a:lnTo>
                  <a:pt x="1229" y="1129"/>
                </a:lnTo>
                <a:lnTo>
                  <a:pt x="1197" y="1234"/>
                </a:lnTo>
                <a:lnTo>
                  <a:pt x="1132" y="1271"/>
                </a:lnTo>
                <a:lnTo>
                  <a:pt x="1144" y="1326"/>
                </a:lnTo>
                <a:lnTo>
                  <a:pt x="1105" y="1358"/>
                </a:lnTo>
                <a:lnTo>
                  <a:pt x="1077" y="1362"/>
                </a:lnTo>
                <a:lnTo>
                  <a:pt x="1085" y="1448"/>
                </a:lnTo>
                <a:lnTo>
                  <a:pt x="1050" y="1478"/>
                </a:lnTo>
                <a:lnTo>
                  <a:pt x="996" y="1468"/>
                </a:lnTo>
                <a:lnTo>
                  <a:pt x="971" y="1425"/>
                </a:lnTo>
                <a:lnTo>
                  <a:pt x="943" y="1444"/>
                </a:lnTo>
                <a:lnTo>
                  <a:pt x="953" y="1495"/>
                </a:lnTo>
                <a:lnTo>
                  <a:pt x="1018" y="1503"/>
                </a:lnTo>
                <a:lnTo>
                  <a:pt x="1073" y="1547"/>
                </a:lnTo>
                <a:lnTo>
                  <a:pt x="1124" y="1558"/>
                </a:lnTo>
                <a:lnTo>
                  <a:pt x="1126" y="1507"/>
                </a:lnTo>
                <a:lnTo>
                  <a:pt x="1223" y="1472"/>
                </a:lnTo>
                <a:lnTo>
                  <a:pt x="1256" y="1489"/>
                </a:lnTo>
                <a:lnTo>
                  <a:pt x="1282" y="1560"/>
                </a:lnTo>
                <a:lnTo>
                  <a:pt x="1363" y="1633"/>
                </a:lnTo>
                <a:lnTo>
                  <a:pt x="1410" y="1610"/>
                </a:lnTo>
                <a:lnTo>
                  <a:pt x="1437" y="1688"/>
                </a:lnTo>
                <a:lnTo>
                  <a:pt x="1493" y="1732"/>
                </a:lnTo>
                <a:lnTo>
                  <a:pt x="1540" y="1739"/>
                </a:lnTo>
                <a:lnTo>
                  <a:pt x="1587" y="1688"/>
                </a:lnTo>
                <a:lnTo>
                  <a:pt x="1654" y="1651"/>
                </a:lnTo>
                <a:lnTo>
                  <a:pt x="1650" y="1602"/>
                </a:lnTo>
                <a:lnTo>
                  <a:pt x="1634" y="1580"/>
                </a:lnTo>
                <a:lnTo>
                  <a:pt x="1731" y="1566"/>
                </a:lnTo>
                <a:lnTo>
                  <a:pt x="1719" y="1507"/>
                </a:lnTo>
                <a:lnTo>
                  <a:pt x="1744" y="1430"/>
                </a:lnTo>
                <a:lnTo>
                  <a:pt x="1697" y="1399"/>
                </a:lnTo>
                <a:lnTo>
                  <a:pt x="1699" y="1395"/>
                </a:lnTo>
                <a:lnTo>
                  <a:pt x="1707" y="1385"/>
                </a:lnTo>
                <a:lnTo>
                  <a:pt x="1715" y="1373"/>
                </a:lnTo>
                <a:lnTo>
                  <a:pt x="1723" y="1363"/>
                </a:lnTo>
                <a:lnTo>
                  <a:pt x="1727" y="1360"/>
                </a:lnTo>
                <a:lnTo>
                  <a:pt x="1727" y="1354"/>
                </a:lnTo>
                <a:lnTo>
                  <a:pt x="1725" y="1340"/>
                </a:lnTo>
                <a:lnTo>
                  <a:pt x="1725" y="1324"/>
                </a:lnTo>
                <a:lnTo>
                  <a:pt x="1725" y="1312"/>
                </a:lnTo>
                <a:lnTo>
                  <a:pt x="1725" y="1306"/>
                </a:lnTo>
                <a:lnTo>
                  <a:pt x="1788" y="1302"/>
                </a:lnTo>
                <a:lnTo>
                  <a:pt x="1835" y="1328"/>
                </a:lnTo>
                <a:lnTo>
                  <a:pt x="1888" y="1316"/>
                </a:lnTo>
                <a:lnTo>
                  <a:pt x="1888" y="1267"/>
                </a:lnTo>
                <a:lnTo>
                  <a:pt x="1996" y="1259"/>
                </a:lnTo>
                <a:lnTo>
                  <a:pt x="2000" y="1206"/>
                </a:lnTo>
                <a:lnTo>
                  <a:pt x="1989" y="1155"/>
                </a:lnTo>
                <a:lnTo>
                  <a:pt x="2014" y="1112"/>
                </a:lnTo>
                <a:lnTo>
                  <a:pt x="2002" y="1068"/>
                </a:lnTo>
                <a:lnTo>
                  <a:pt x="1882" y="1015"/>
                </a:lnTo>
                <a:lnTo>
                  <a:pt x="1811" y="993"/>
                </a:lnTo>
                <a:lnTo>
                  <a:pt x="1809" y="962"/>
                </a:lnTo>
                <a:lnTo>
                  <a:pt x="1758" y="960"/>
                </a:lnTo>
                <a:lnTo>
                  <a:pt x="1727" y="944"/>
                </a:lnTo>
                <a:lnTo>
                  <a:pt x="1713" y="1023"/>
                </a:lnTo>
                <a:lnTo>
                  <a:pt x="1701" y="1102"/>
                </a:lnTo>
                <a:lnTo>
                  <a:pt x="1754" y="1121"/>
                </a:lnTo>
                <a:lnTo>
                  <a:pt x="1774" y="1157"/>
                </a:lnTo>
                <a:lnTo>
                  <a:pt x="1756" y="1198"/>
                </a:lnTo>
                <a:lnTo>
                  <a:pt x="1717" y="1214"/>
                </a:lnTo>
                <a:lnTo>
                  <a:pt x="1713" y="1259"/>
                </a:lnTo>
                <a:lnTo>
                  <a:pt x="1678" y="1271"/>
                </a:lnTo>
                <a:lnTo>
                  <a:pt x="1613" y="1241"/>
                </a:lnTo>
                <a:lnTo>
                  <a:pt x="1589" y="1206"/>
                </a:lnTo>
                <a:lnTo>
                  <a:pt x="1546" y="1190"/>
                </a:lnTo>
                <a:lnTo>
                  <a:pt x="1546" y="1145"/>
                </a:lnTo>
                <a:lnTo>
                  <a:pt x="1563" y="1104"/>
                </a:lnTo>
                <a:lnTo>
                  <a:pt x="1524" y="1047"/>
                </a:lnTo>
                <a:lnTo>
                  <a:pt x="1528" y="1011"/>
                </a:lnTo>
                <a:lnTo>
                  <a:pt x="1475" y="970"/>
                </a:lnTo>
                <a:lnTo>
                  <a:pt x="1447" y="932"/>
                </a:lnTo>
                <a:lnTo>
                  <a:pt x="1437" y="915"/>
                </a:lnTo>
                <a:lnTo>
                  <a:pt x="1365" y="911"/>
                </a:lnTo>
                <a:lnTo>
                  <a:pt x="1306" y="856"/>
                </a:lnTo>
                <a:lnTo>
                  <a:pt x="1313" y="767"/>
                </a:lnTo>
                <a:lnTo>
                  <a:pt x="1370" y="732"/>
                </a:lnTo>
                <a:lnTo>
                  <a:pt x="1370" y="627"/>
                </a:lnTo>
                <a:lnTo>
                  <a:pt x="1325" y="588"/>
                </a:lnTo>
                <a:lnTo>
                  <a:pt x="1250" y="592"/>
                </a:lnTo>
                <a:lnTo>
                  <a:pt x="1154" y="684"/>
                </a:lnTo>
                <a:lnTo>
                  <a:pt x="1020" y="684"/>
                </a:lnTo>
                <a:lnTo>
                  <a:pt x="937" y="641"/>
                </a:lnTo>
                <a:lnTo>
                  <a:pt x="941" y="580"/>
                </a:lnTo>
                <a:lnTo>
                  <a:pt x="874" y="576"/>
                </a:lnTo>
                <a:lnTo>
                  <a:pt x="798" y="509"/>
                </a:lnTo>
                <a:lnTo>
                  <a:pt x="847" y="440"/>
                </a:lnTo>
                <a:lnTo>
                  <a:pt x="892" y="425"/>
                </a:lnTo>
                <a:lnTo>
                  <a:pt x="872" y="362"/>
                </a:lnTo>
                <a:lnTo>
                  <a:pt x="792" y="334"/>
                </a:lnTo>
                <a:lnTo>
                  <a:pt x="699" y="344"/>
                </a:lnTo>
                <a:lnTo>
                  <a:pt x="652" y="399"/>
                </a:lnTo>
                <a:lnTo>
                  <a:pt x="607" y="393"/>
                </a:lnTo>
                <a:lnTo>
                  <a:pt x="530" y="303"/>
                </a:lnTo>
                <a:lnTo>
                  <a:pt x="496" y="208"/>
                </a:lnTo>
                <a:lnTo>
                  <a:pt x="514" y="149"/>
                </a:lnTo>
                <a:lnTo>
                  <a:pt x="506" y="25"/>
                </a:lnTo>
                <a:lnTo>
                  <a:pt x="463" y="9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89" name="Freeform 109"/>
          <p:cNvSpPr>
            <a:spLocks/>
          </p:cNvSpPr>
          <p:nvPr/>
        </p:nvSpPr>
        <p:spPr bwMode="gray">
          <a:xfrm>
            <a:off x="2099900" y="3249352"/>
            <a:ext cx="1486523" cy="1057275"/>
          </a:xfrm>
          <a:custGeom>
            <a:avLst/>
            <a:gdLst>
              <a:gd name="T0" fmla="*/ 445 w 1872"/>
              <a:gd name="T1" fmla="*/ 276 h 1330"/>
              <a:gd name="T2" fmla="*/ 426 w 1872"/>
              <a:gd name="T3" fmla="*/ 279 h 1330"/>
              <a:gd name="T4" fmla="*/ 397 w 1872"/>
              <a:gd name="T5" fmla="*/ 279 h 1330"/>
              <a:gd name="T6" fmla="*/ 381 w 1872"/>
              <a:gd name="T7" fmla="*/ 296 h 1330"/>
              <a:gd name="T8" fmla="*/ 343 w 1872"/>
              <a:gd name="T9" fmla="*/ 274 h 1330"/>
              <a:gd name="T10" fmla="*/ 308 w 1872"/>
              <a:gd name="T11" fmla="*/ 269 h 1330"/>
              <a:gd name="T12" fmla="*/ 275 w 1872"/>
              <a:gd name="T13" fmla="*/ 273 h 1330"/>
              <a:gd name="T14" fmla="*/ 262 w 1872"/>
              <a:gd name="T15" fmla="*/ 288 h 1330"/>
              <a:gd name="T16" fmla="*/ 260 w 1872"/>
              <a:gd name="T17" fmla="*/ 309 h 1330"/>
              <a:gd name="T18" fmla="*/ 225 w 1872"/>
              <a:gd name="T19" fmla="*/ 329 h 1330"/>
              <a:gd name="T20" fmla="*/ 204 w 1872"/>
              <a:gd name="T21" fmla="*/ 313 h 1330"/>
              <a:gd name="T22" fmla="*/ 155 w 1872"/>
              <a:gd name="T23" fmla="*/ 287 h 1330"/>
              <a:gd name="T24" fmla="*/ 113 w 1872"/>
              <a:gd name="T25" fmla="*/ 280 h 1330"/>
              <a:gd name="T26" fmla="*/ 85 w 1872"/>
              <a:gd name="T27" fmla="*/ 274 h 1330"/>
              <a:gd name="T28" fmla="*/ 64 w 1872"/>
              <a:gd name="T29" fmla="*/ 264 h 1330"/>
              <a:gd name="T30" fmla="*/ 28 w 1872"/>
              <a:gd name="T31" fmla="*/ 256 h 1330"/>
              <a:gd name="T32" fmla="*/ 2 w 1872"/>
              <a:gd name="T33" fmla="*/ 206 h 1330"/>
              <a:gd name="T34" fmla="*/ 12 w 1872"/>
              <a:gd name="T35" fmla="*/ 185 h 1330"/>
              <a:gd name="T36" fmla="*/ 20 w 1872"/>
              <a:gd name="T37" fmla="*/ 149 h 1330"/>
              <a:gd name="T38" fmla="*/ 11 w 1872"/>
              <a:gd name="T39" fmla="*/ 133 h 1330"/>
              <a:gd name="T40" fmla="*/ 20 w 1872"/>
              <a:gd name="T41" fmla="*/ 117 h 1330"/>
              <a:gd name="T42" fmla="*/ 61 w 1872"/>
              <a:gd name="T43" fmla="*/ 117 h 1330"/>
              <a:gd name="T44" fmla="*/ 53 w 1872"/>
              <a:gd name="T45" fmla="*/ 96 h 1330"/>
              <a:gd name="T46" fmla="*/ 74 w 1872"/>
              <a:gd name="T47" fmla="*/ 75 h 1330"/>
              <a:gd name="T48" fmla="*/ 45 w 1872"/>
              <a:gd name="T49" fmla="*/ 32 h 1330"/>
              <a:gd name="T50" fmla="*/ 99 w 1872"/>
              <a:gd name="T51" fmla="*/ 18 h 1330"/>
              <a:gd name="T52" fmla="*/ 134 w 1872"/>
              <a:gd name="T53" fmla="*/ 10 h 1330"/>
              <a:gd name="T54" fmla="*/ 169 w 1872"/>
              <a:gd name="T55" fmla="*/ 4 h 1330"/>
              <a:gd name="T56" fmla="*/ 206 w 1872"/>
              <a:gd name="T57" fmla="*/ 15 h 1330"/>
              <a:gd name="T58" fmla="*/ 235 w 1872"/>
              <a:gd name="T59" fmla="*/ 32 h 1330"/>
              <a:gd name="T60" fmla="*/ 269 w 1872"/>
              <a:gd name="T61" fmla="*/ 20 h 1330"/>
              <a:gd name="T62" fmla="*/ 301 w 1872"/>
              <a:gd name="T63" fmla="*/ 20 h 1330"/>
              <a:gd name="T64" fmla="*/ 330 w 1872"/>
              <a:gd name="T65" fmla="*/ 24 h 1330"/>
              <a:gd name="T66" fmla="*/ 364 w 1872"/>
              <a:gd name="T67" fmla="*/ 28 h 1330"/>
              <a:gd name="T68" fmla="*/ 376 w 1872"/>
              <a:gd name="T69" fmla="*/ 54 h 1330"/>
              <a:gd name="T70" fmla="*/ 411 w 1872"/>
              <a:gd name="T71" fmla="*/ 80 h 1330"/>
              <a:gd name="T72" fmla="*/ 426 w 1872"/>
              <a:gd name="T73" fmla="*/ 75 h 1330"/>
              <a:gd name="T74" fmla="*/ 445 w 1872"/>
              <a:gd name="T75" fmla="*/ 98 h 1330"/>
              <a:gd name="T76" fmla="*/ 456 w 1872"/>
              <a:gd name="T77" fmla="*/ 124 h 1330"/>
              <a:gd name="T78" fmla="*/ 468 w 1872"/>
              <a:gd name="T79" fmla="*/ 143 h 1330"/>
              <a:gd name="T80" fmla="*/ 444 w 1872"/>
              <a:gd name="T81" fmla="*/ 179 h 1330"/>
              <a:gd name="T82" fmla="*/ 437 w 1872"/>
              <a:gd name="T83" fmla="*/ 201 h 1330"/>
              <a:gd name="T84" fmla="*/ 432 w 1872"/>
              <a:gd name="T85" fmla="*/ 223 h 1330"/>
              <a:gd name="T86" fmla="*/ 410 w 1872"/>
              <a:gd name="T87" fmla="*/ 228 h 1330"/>
              <a:gd name="T88" fmla="*/ 397 w 1872"/>
              <a:gd name="T89" fmla="*/ 222 h 1330"/>
              <a:gd name="T90" fmla="*/ 416 w 1872"/>
              <a:gd name="T91" fmla="*/ 237 h 1330"/>
              <a:gd name="T92" fmla="*/ 442 w 1872"/>
              <a:gd name="T93" fmla="*/ 251 h 133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872"/>
              <a:gd name="T142" fmla="*/ 0 h 1330"/>
              <a:gd name="T143" fmla="*/ 1872 w 1872"/>
              <a:gd name="T144" fmla="*/ 1330 h 133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872" h="1330">
                <a:moveTo>
                  <a:pt x="1801" y="1035"/>
                </a:moveTo>
                <a:lnTo>
                  <a:pt x="1779" y="1102"/>
                </a:lnTo>
                <a:lnTo>
                  <a:pt x="1736" y="1082"/>
                </a:lnTo>
                <a:lnTo>
                  <a:pt x="1702" y="1115"/>
                </a:lnTo>
                <a:lnTo>
                  <a:pt x="1655" y="1072"/>
                </a:lnTo>
                <a:lnTo>
                  <a:pt x="1586" y="1114"/>
                </a:lnTo>
                <a:lnTo>
                  <a:pt x="1588" y="1184"/>
                </a:lnTo>
                <a:lnTo>
                  <a:pt x="1521" y="1180"/>
                </a:lnTo>
                <a:lnTo>
                  <a:pt x="1421" y="1068"/>
                </a:lnTo>
                <a:lnTo>
                  <a:pt x="1372" y="1094"/>
                </a:lnTo>
                <a:lnTo>
                  <a:pt x="1279" y="1049"/>
                </a:lnTo>
                <a:lnTo>
                  <a:pt x="1232" y="1072"/>
                </a:lnTo>
                <a:lnTo>
                  <a:pt x="1138" y="1062"/>
                </a:lnTo>
                <a:lnTo>
                  <a:pt x="1100" y="1090"/>
                </a:lnTo>
                <a:lnTo>
                  <a:pt x="1092" y="1155"/>
                </a:lnTo>
                <a:lnTo>
                  <a:pt x="1045" y="1149"/>
                </a:lnTo>
                <a:lnTo>
                  <a:pt x="1055" y="1184"/>
                </a:lnTo>
                <a:lnTo>
                  <a:pt x="1039" y="1234"/>
                </a:lnTo>
                <a:lnTo>
                  <a:pt x="968" y="1330"/>
                </a:lnTo>
                <a:lnTo>
                  <a:pt x="897" y="1314"/>
                </a:lnTo>
                <a:lnTo>
                  <a:pt x="821" y="1304"/>
                </a:lnTo>
                <a:lnTo>
                  <a:pt x="813" y="1251"/>
                </a:lnTo>
                <a:lnTo>
                  <a:pt x="728" y="1190"/>
                </a:lnTo>
                <a:lnTo>
                  <a:pt x="618" y="1147"/>
                </a:lnTo>
                <a:lnTo>
                  <a:pt x="521" y="1149"/>
                </a:lnTo>
                <a:lnTo>
                  <a:pt x="452" y="1117"/>
                </a:lnTo>
                <a:lnTo>
                  <a:pt x="389" y="1121"/>
                </a:lnTo>
                <a:lnTo>
                  <a:pt x="338" y="1092"/>
                </a:lnTo>
                <a:lnTo>
                  <a:pt x="281" y="1056"/>
                </a:lnTo>
                <a:lnTo>
                  <a:pt x="256" y="1054"/>
                </a:lnTo>
                <a:lnTo>
                  <a:pt x="185" y="1021"/>
                </a:lnTo>
                <a:lnTo>
                  <a:pt x="112" y="1023"/>
                </a:lnTo>
                <a:lnTo>
                  <a:pt x="61" y="911"/>
                </a:lnTo>
                <a:lnTo>
                  <a:pt x="6" y="822"/>
                </a:lnTo>
                <a:lnTo>
                  <a:pt x="0" y="740"/>
                </a:lnTo>
                <a:lnTo>
                  <a:pt x="45" y="738"/>
                </a:lnTo>
                <a:lnTo>
                  <a:pt x="43" y="686"/>
                </a:lnTo>
                <a:lnTo>
                  <a:pt x="77" y="594"/>
                </a:lnTo>
                <a:lnTo>
                  <a:pt x="78" y="549"/>
                </a:lnTo>
                <a:lnTo>
                  <a:pt x="43" y="529"/>
                </a:lnTo>
                <a:lnTo>
                  <a:pt x="80" y="501"/>
                </a:lnTo>
                <a:lnTo>
                  <a:pt x="77" y="466"/>
                </a:lnTo>
                <a:lnTo>
                  <a:pt x="139" y="501"/>
                </a:lnTo>
                <a:lnTo>
                  <a:pt x="244" y="466"/>
                </a:lnTo>
                <a:lnTo>
                  <a:pt x="206" y="433"/>
                </a:lnTo>
                <a:lnTo>
                  <a:pt x="212" y="383"/>
                </a:lnTo>
                <a:lnTo>
                  <a:pt x="265" y="364"/>
                </a:lnTo>
                <a:lnTo>
                  <a:pt x="293" y="299"/>
                </a:lnTo>
                <a:lnTo>
                  <a:pt x="175" y="206"/>
                </a:lnTo>
                <a:lnTo>
                  <a:pt x="179" y="126"/>
                </a:lnTo>
                <a:lnTo>
                  <a:pt x="252" y="84"/>
                </a:lnTo>
                <a:lnTo>
                  <a:pt x="393" y="70"/>
                </a:lnTo>
                <a:lnTo>
                  <a:pt x="502" y="41"/>
                </a:lnTo>
                <a:lnTo>
                  <a:pt x="533" y="37"/>
                </a:lnTo>
                <a:lnTo>
                  <a:pt x="596" y="0"/>
                </a:lnTo>
                <a:lnTo>
                  <a:pt x="675" y="13"/>
                </a:lnTo>
                <a:lnTo>
                  <a:pt x="758" y="21"/>
                </a:lnTo>
                <a:lnTo>
                  <a:pt x="823" y="57"/>
                </a:lnTo>
                <a:lnTo>
                  <a:pt x="880" y="68"/>
                </a:lnTo>
                <a:lnTo>
                  <a:pt x="941" y="127"/>
                </a:lnTo>
                <a:lnTo>
                  <a:pt x="996" y="124"/>
                </a:lnTo>
                <a:lnTo>
                  <a:pt x="1075" y="80"/>
                </a:lnTo>
                <a:lnTo>
                  <a:pt x="1147" y="84"/>
                </a:lnTo>
                <a:lnTo>
                  <a:pt x="1202" y="80"/>
                </a:lnTo>
                <a:lnTo>
                  <a:pt x="1244" y="57"/>
                </a:lnTo>
                <a:lnTo>
                  <a:pt x="1319" y="96"/>
                </a:lnTo>
                <a:lnTo>
                  <a:pt x="1395" y="151"/>
                </a:lnTo>
                <a:lnTo>
                  <a:pt x="1456" y="112"/>
                </a:lnTo>
                <a:lnTo>
                  <a:pt x="1480" y="171"/>
                </a:lnTo>
                <a:lnTo>
                  <a:pt x="1502" y="214"/>
                </a:lnTo>
                <a:lnTo>
                  <a:pt x="1588" y="250"/>
                </a:lnTo>
                <a:lnTo>
                  <a:pt x="1641" y="320"/>
                </a:lnTo>
                <a:lnTo>
                  <a:pt x="1675" y="322"/>
                </a:lnTo>
                <a:lnTo>
                  <a:pt x="1702" y="299"/>
                </a:lnTo>
                <a:lnTo>
                  <a:pt x="1740" y="334"/>
                </a:lnTo>
                <a:lnTo>
                  <a:pt x="1779" y="389"/>
                </a:lnTo>
                <a:lnTo>
                  <a:pt x="1793" y="458"/>
                </a:lnTo>
                <a:lnTo>
                  <a:pt x="1824" y="494"/>
                </a:lnTo>
                <a:lnTo>
                  <a:pt x="1846" y="543"/>
                </a:lnTo>
                <a:lnTo>
                  <a:pt x="1872" y="572"/>
                </a:lnTo>
                <a:lnTo>
                  <a:pt x="1840" y="677"/>
                </a:lnTo>
                <a:lnTo>
                  <a:pt x="1775" y="714"/>
                </a:lnTo>
                <a:lnTo>
                  <a:pt x="1787" y="769"/>
                </a:lnTo>
                <a:lnTo>
                  <a:pt x="1748" y="801"/>
                </a:lnTo>
                <a:lnTo>
                  <a:pt x="1720" y="805"/>
                </a:lnTo>
                <a:lnTo>
                  <a:pt x="1726" y="889"/>
                </a:lnTo>
                <a:lnTo>
                  <a:pt x="1693" y="921"/>
                </a:lnTo>
                <a:lnTo>
                  <a:pt x="1639" y="911"/>
                </a:lnTo>
                <a:lnTo>
                  <a:pt x="1614" y="868"/>
                </a:lnTo>
                <a:lnTo>
                  <a:pt x="1586" y="887"/>
                </a:lnTo>
                <a:lnTo>
                  <a:pt x="1596" y="938"/>
                </a:lnTo>
                <a:lnTo>
                  <a:pt x="1661" y="946"/>
                </a:lnTo>
                <a:lnTo>
                  <a:pt x="1716" y="990"/>
                </a:lnTo>
                <a:lnTo>
                  <a:pt x="1767" y="1001"/>
                </a:lnTo>
                <a:lnTo>
                  <a:pt x="1801" y="1035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90" name="Freeform 110"/>
          <p:cNvSpPr>
            <a:spLocks/>
          </p:cNvSpPr>
          <p:nvPr/>
        </p:nvSpPr>
        <p:spPr bwMode="gray">
          <a:xfrm>
            <a:off x="2099900" y="3249352"/>
            <a:ext cx="1486523" cy="1057275"/>
          </a:xfrm>
          <a:custGeom>
            <a:avLst/>
            <a:gdLst>
              <a:gd name="T0" fmla="*/ 445 w 1872"/>
              <a:gd name="T1" fmla="*/ 276 h 1330"/>
              <a:gd name="T2" fmla="*/ 426 w 1872"/>
              <a:gd name="T3" fmla="*/ 279 h 1330"/>
              <a:gd name="T4" fmla="*/ 397 w 1872"/>
              <a:gd name="T5" fmla="*/ 279 h 1330"/>
              <a:gd name="T6" fmla="*/ 381 w 1872"/>
              <a:gd name="T7" fmla="*/ 296 h 1330"/>
              <a:gd name="T8" fmla="*/ 343 w 1872"/>
              <a:gd name="T9" fmla="*/ 274 h 1330"/>
              <a:gd name="T10" fmla="*/ 308 w 1872"/>
              <a:gd name="T11" fmla="*/ 269 h 1330"/>
              <a:gd name="T12" fmla="*/ 275 w 1872"/>
              <a:gd name="T13" fmla="*/ 273 h 1330"/>
              <a:gd name="T14" fmla="*/ 262 w 1872"/>
              <a:gd name="T15" fmla="*/ 288 h 1330"/>
              <a:gd name="T16" fmla="*/ 260 w 1872"/>
              <a:gd name="T17" fmla="*/ 309 h 1330"/>
              <a:gd name="T18" fmla="*/ 225 w 1872"/>
              <a:gd name="T19" fmla="*/ 329 h 1330"/>
              <a:gd name="T20" fmla="*/ 204 w 1872"/>
              <a:gd name="T21" fmla="*/ 313 h 1330"/>
              <a:gd name="T22" fmla="*/ 155 w 1872"/>
              <a:gd name="T23" fmla="*/ 287 h 1330"/>
              <a:gd name="T24" fmla="*/ 113 w 1872"/>
              <a:gd name="T25" fmla="*/ 280 h 1330"/>
              <a:gd name="T26" fmla="*/ 85 w 1872"/>
              <a:gd name="T27" fmla="*/ 274 h 1330"/>
              <a:gd name="T28" fmla="*/ 64 w 1872"/>
              <a:gd name="T29" fmla="*/ 264 h 1330"/>
              <a:gd name="T30" fmla="*/ 28 w 1872"/>
              <a:gd name="T31" fmla="*/ 256 h 1330"/>
              <a:gd name="T32" fmla="*/ 2 w 1872"/>
              <a:gd name="T33" fmla="*/ 206 h 1330"/>
              <a:gd name="T34" fmla="*/ 12 w 1872"/>
              <a:gd name="T35" fmla="*/ 185 h 1330"/>
              <a:gd name="T36" fmla="*/ 20 w 1872"/>
              <a:gd name="T37" fmla="*/ 149 h 1330"/>
              <a:gd name="T38" fmla="*/ 11 w 1872"/>
              <a:gd name="T39" fmla="*/ 133 h 1330"/>
              <a:gd name="T40" fmla="*/ 20 w 1872"/>
              <a:gd name="T41" fmla="*/ 117 h 1330"/>
              <a:gd name="T42" fmla="*/ 61 w 1872"/>
              <a:gd name="T43" fmla="*/ 117 h 1330"/>
              <a:gd name="T44" fmla="*/ 53 w 1872"/>
              <a:gd name="T45" fmla="*/ 96 h 1330"/>
              <a:gd name="T46" fmla="*/ 74 w 1872"/>
              <a:gd name="T47" fmla="*/ 75 h 1330"/>
              <a:gd name="T48" fmla="*/ 45 w 1872"/>
              <a:gd name="T49" fmla="*/ 32 h 1330"/>
              <a:gd name="T50" fmla="*/ 99 w 1872"/>
              <a:gd name="T51" fmla="*/ 18 h 1330"/>
              <a:gd name="T52" fmla="*/ 134 w 1872"/>
              <a:gd name="T53" fmla="*/ 10 h 1330"/>
              <a:gd name="T54" fmla="*/ 169 w 1872"/>
              <a:gd name="T55" fmla="*/ 4 h 1330"/>
              <a:gd name="T56" fmla="*/ 206 w 1872"/>
              <a:gd name="T57" fmla="*/ 15 h 1330"/>
              <a:gd name="T58" fmla="*/ 235 w 1872"/>
              <a:gd name="T59" fmla="*/ 32 h 1330"/>
              <a:gd name="T60" fmla="*/ 269 w 1872"/>
              <a:gd name="T61" fmla="*/ 20 h 1330"/>
              <a:gd name="T62" fmla="*/ 301 w 1872"/>
              <a:gd name="T63" fmla="*/ 20 h 1330"/>
              <a:gd name="T64" fmla="*/ 330 w 1872"/>
              <a:gd name="T65" fmla="*/ 24 h 1330"/>
              <a:gd name="T66" fmla="*/ 364 w 1872"/>
              <a:gd name="T67" fmla="*/ 28 h 1330"/>
              <a:gd name="T68" fmla="*/ 376 w 1872"/>
              <a:gd name="T69" fmla="*/ 54 h 1330"/>
              <a:gd name="T70" fmla="*/ 411 w 1872"/>
              <a:gd name="T71" fmla="*/ 80 h 1330"/>
              <a:gd name="T72" fmla="*/ 426 w 1872"/>
              <a:gd name="T73" fmla="*/ 75 h 1330"/>
              <a:gd name="T74" fmla="*/ 445 w 1872"/>
              <a:gd name="T75" fmla="*/ 98 h 1330"/>
              <a:gd name="T76" fmla="*/ 456 w 1872"/>
              <a:gd name="T77" fmla="*/ 124 h 1330"/>
              <a:gd name="T78" fmla="*/ 468 w 1872"/>
              <a:gd name="T79" fmla="*/ 143 h 1330"/>
              <a:gd name="T80" fmla="*/ 444 w 1872"/>
              <a:gd name="T81" fmla="*/ 179 h 1330"/>
              <a:gd name="T82" fmla="*/ 437 w 1872"/>
              <a:gd name="T83" fmla="*/ 201 h 1330"/>
              <a:gd name="T84" fmla="*/ 432 w 1872"/>
              <a:gd name="T85" fmla="*/ 223 h 1330"/>
              <a:gd name="T86" fmla="*/ 410 w 1872"/>
              <a:gd name="T87" fmla="*/ 228 h 1330"/>
              <a:gd name="T88" fmla="*/ 397 w 1872"/>
              <a:gd name="T89" fmla="*/ 222 h 1330"/>
              <a:gd name="T90" fmla="*/ 416 w 1872"/>
              <a:gd name="T91" fmla="*/ 237 h 1330"/>
              <a:gd name="T92" fmla="*/ 442 w 1872"/>
              <a:gd name="T93" fmla="*/ 251 h 133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872"/>
              <a:gd name="T142" fmla="*/ 0 h 1330"/>
              <a:gd name="T143" fmla="*/ 1872 w 1872"/>
              <a:gd name="T144" fmla="*/ 1330 h 133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872" h="1330">
                <a:moveTo>
                  <a:pt x="1801" y="1035"/>
                </a:moveTo>
                <a:lnTo>
                  <a:pt x="1779" y="1102"/>
                </a:lnTo>
                <a:lnTo>
                  <a:pt x="1736" y="1082"/>
                </a:lnTo>
                <a:lnTo>
                  <a:pt x="1702" y="1115"/>
                </a:lnTo>
                <a:lnTo>
                  <a:pt x="1655" y="1072"/>
                </a:lnTo>
                <a:lnTo>
                  <a:pt x="1586" y="1114"/>
                </a:lnTo>
                <a:lnTo>
                  <a:pt x="1588" y="1184"/>
                </a:lnTo>
                <a:lnTo>
                  <a:pt x="1521" y="1180"/>
                </a:lnTo>
                <a:lnTo>
                  <a:pt x="1421" y="1068"/>
                </a:lnTo>
                <a:lnTo>
                  <a:pt x="1372" y="1094"/>
                </a:lnTo>
                <a:lnTo>
                  <a:pt x="1279" y="1049"/>
                </a:lnTo>
                <a:lnTo>
                  <a:pt x="1232" y="1072"/>
                </a:lnTo>
                <a:lnTo>
                  <a:pt x="1138" y="1062"/>
                </a:lnTo>
                <a:lnTo>
                  <a:pt x="1100" y="1090"/>
                </a:lnTo>
                <a:lnTo>
                  <a:pt x="1092" y="1155"/>
                </a:lnTo>
                <a:lnTo>
                  <a:pt x="1045" y="1149"/>
                </a:lnTo>
                <a:lnTo>
                  <a:pt x="1055" y="1184"/>
                </a:lnTo>
                <a:lnTo>
                  <a:pt x="1039" y="1234"/>
                </a:lnTo>
                <a:lnTo>
                  <a:pt x="968" y="1330"/>
                </a:lnTo>
                <a:lnTo>
                  <a:pt x="897" y="1314"/>
                </a:lnTo>
                <a:lnTo>
                  <a:pt x="821" y="1304"/>
                </a:lnTo>
                <a:lnTo>
                  <a:pt x="813" y="1251"/>
                </a:lnTo>
                <a:lnTo>
                  <a:pt x="728" y="1190"/>
                </a:lnTo>
                <a:lnTo>
                  <a:pt x="618" y="1147"/>
                </a:lnTo>
                <a:lnTo>
                  <a:pt x="521" y="1149"/>
                </a:lnTo>
                <a:lnTo>
                  <a:pt x="452" y="1117"/>
                </a:lnTo>
                <a:lnTo>
                  <a:pt x="389" y="1121"/>
                </a:lnTo>
                <a:lnTo>
                  <a:pt x="338" y="1092"/>
                </a:lnTo>
                <a:lnTo>
                  <a:pt x="281" y="1056"/>
                </a:lnTo>
                <a:lnTo>
                  <a:pt x="256" y="1054"/>
                </a:lnTo>
                <a:lnTo>
                  <a:pt x="185" y="1021"/>
                </a:lnTo>
                <a:lnTo>
                  <a:pt x="112" y="1023"/>
                </a:lnTo>
                <a:lnTo>
                  <a:pt x="61" y="911"/>
                </a:lnTo>
                <a:lnTo>
                  <a:pt x="6" y="822"/>
                </a:lnTo>
                <a:lnTo>
                  <a:pt x="0" y="740"/>
                </a:lnTo>
                <a:lnTo>
                  <a:pt x="45" y="738"/>
                </a:lnTo>
                <a:lnTo>
                  <a:pt x="43" y="686"/>
                </a:lnTo>
                <a:lnTo>
                  <a:pt x="77" y="594"/>
                </a:lnTo>
                <a:lnTo>
                  <a:pt x="78" y="549"/>
                </a:lnTo>
                <a:lnTo>
                  <a:pt x="43" y="529"/>
                </a:lnTo>
                <a:lnTo>
                  <a:pt x="80" y="501"/>
                </a:lnTo>
                <a:lnTo>
                  <a:pt x="77" y="466"/>
                </a:lnTo>
                <a:lnTo>
                  <a:pt x="139" y="501"/>
                </a:lnTo>
                <a:lnTo>
                  <a:pt x="244" y="466"/>
                </a:lnTo>
                <a:lnTo>
                  <a:pt x="206" y="433"/>
                </a:lnTo>
                <a:lnTo>
                  <a:pt x="212" y="383"/>
                </a:lnTo>
                <a:lnTo>
                  <a:pt x="265" y="364"/>
                </a:lnTo>
                <a:lnTo>
                  <a:pt x="293" y="299"/>
                </a:lnTo>
                <a:lnTo>
                  <a:pt x="175" y="206"/>
                </a:lnTo>
                <a:lnTo>
                  <a:pt x="179" y="126"/>
                </a:lnTo>
                <a:lnTo>
                  <a:pt x="252" y="84"/>
                </a:lnTo>
                <a:lnTo>
                  <a:pt x="393" y="70"/>
                </a:lnTo>
                <a:lnTo>
                  <a:pt x="502" y="41"/>
                </a:lnTo>
                <a:lnTo>
                  <a:pt x="533" y="37"/>
                </a:lnTo>
                <a:lnTo>
                  <a:pt x="596" y="0"/>
                </a:lnTo>
                <a:lnTo>
                  <a:pt x="675" y="13"/>
                </a:lnTo>
                <a:lnTo>
                  <a:pt x="758" y="21"/>
                </a:lnTo>
                <a:lnTo>
                  <a:pt x="823" y="57"/>
                </a:lnTo>
                <a:lnTo>
                  <a:pt x="880" y="68"/>
                </a:lnTo>
                <a:lnTo>
                  <a:pt x="941" y="127"/>
                </a:lnTo>
                <a:lnTo>
                  <a:pt x="996" y="124"/>
                </a:lnTo>
                <a:lnTo>
                  <a:pt x="1075" y="80"/>
                </a:lnTo>
                <a:lnTo>
                  <a:pt x="1147" y="84"/>
                </a:lnTo>
                <a:lnTo>
                  <a:pt x="1202" y="80"/>
                </a:lnTo>
                <a:lnTo>
                  <a:pt x="1244" y="57"/>
                </a:lnTo>
                <a:lnTo>
                  <a:pt x="1319" y="96"/>
                </a:lnTo>
                <a:lnTo>
                  <a:pt x="1395" y="151"/>
                </a:lnTo>
                <a:lnTo>
                  <a:pt x="1456" y="112"/>
                </a:lnTo>
                <a:lnTo>
                  <a:pt x="1480" y="171"/>
                </a:lnTo>
                <a:lnTo>
                  <a:pt x="1502" y="214"/>
                </a:lnTo>
                <a:lnTo>
                  <a:pt x="1588" y="250"/>
                </a:lnTo>
                <a:lnTo>
                  <a:pt x="1641" y="320"/>
                </a:lnTo>
                <a:lnTo>
                  <a:pt x="1675" y="322"/>
                </a:lnTo>
                <a:lnTo>
                  <a:pt x="1702" y="299"/>
                </a:lnTo>
                <a:lnTo>
                  <a:pt x="1740" y="334"/>
                </a:lnTo>
                <a:lnTo>
                  <a:pt x="1779" y="389"/>
                </a:lnTo>
                <a:lnTo>
                  <a:pt x="1793" y="458"/>
                </a:lnTo>
                <a:lnTo>
                  <a:pt x="1824" y="494"/>
                </a:lnTo>
                <a:lnTo>
                  <a:pt x="1846" y="543"/>
                </a:lnTo>
                <a:lnTo>
                  <a:pt x="1872" y="572"/>
                </a:lnTo>
                <a:lnTo>
                  <a:pt x="1840" y="677"/>
                </a:lnTo>
                <a:lnTo>
                  <a:pt x="1775" y="714"/>
                </a:lnTo>
                <a:lnTo>
                  <a:pt x="1787" y="769"/>
                </a:lnTo>
                <a:lnTo>
                  <a:pt x="1748" y="801"/>
                </a:lnTo>
                <a:lnTo>
                  <a:pt x="1720" y="805"/>
                </a:lnTo>
                <a:lnTo>
                  <a:pt x="1726" y="889"/>
                </a:lnTo>
                <a:lnTo>
                  <a:pt x="1693" y="921"/>
                </a:lnTo>
                <a:lnTo>
                  <a:pt x="1639" y="911"/>
                </a:lnTo>
                <a:lnTo>
                  <a:pt x="1614" y="868"/>
                </a:lnTo>
                <a:lnTo>
                  <a:pt x="1586" y="887"/>
                </a:lnTo>
                <a:lnTo>
                  <a:pt x="1596" y="938"/>
                </a:lnTo>
                <a:lnTo>
                  <a:pt x="1661" y="946"/>
                </a:lnTo>
                <a:lnTo>
                  <a:pt x="1716" y="990"/>
                </a:lnTo>
                <a:lnTo>
                  <a:pt x="1767" y="1001"/>
                </a:lnTo>
                <a:lnTo>
                  <a:pt x="1801" y="1035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91" name="Freeform 111"/>
          <p:cNvSpPr>
            <a:spLocks/>
          </p:cNvSpPr>
          <p:nvPr/>
        </p:nvSpPr>
        <p:spPr bwMode="gray">
          <a:xfrm>
            <a:off x="2968627" y="3976427"/>
            <a:ext cx="1446819" cy="1100138"/>
          </a:xfrm>
          <a:custGeom>
            <a:avLst/>
            <a:gdLst>
              <a:gd name="T0" fmla="*/ 300 w 1823"/>
              <a:gd name="T1" fmla="*/ 274 h 1385"/>
              <a:gd name="T2" fmla="*/ 284 w 1823"/>
              <a:gd name="T3" fmla="*/ 262 h 1385"/>
              <a:gd name="T4" fmla="*/ 269 w 1823"/>
              <a:gd name="T5" fmla="*/ 266 h 1385"/>
              <a:gd name="T6" fmla="*/ 248 w 1823"/>
              <a:gd name="T7" fmla="*/ 249 h 1385"/>
              <a:gd name="T8" fmla="*/ 236 w 1823"/>
              <a:gd name="T9" fmla="*/ 235 h 1385"/>
              <a:gd name="T10" fmla="*/ 232 w 1823"/>
              <a:gd name="T11" fmla="*/ 246 h 1385"/>
              <a:gd name="T12" fmla="*/ 222 w 1823"/>
              <a:gd name="T13" fmla="*/ 252 h 1385"/>
              <a:gd name="T14" fmla="*/ 218 w 1823"/>
              <a:gd name="T15" fmla="*/ 270 h 1385"/>
              <a:gd name="T16" fmla="*/ 195 w 1823"/>
              <a:gd name="T17" fmla="*/ 293 h 1385"/>
              <a:gd name="T18" fmla="*/ 201 w 1823"/>
              <a:gd name="T19" fmla="*/ 318 h 1385"/>
              <a:gd name="T20" fmla="*/ 188 w 1823"/>
              <a:gd name="T21" fmla="*/ 338 h 1385"/>
              <a:gd name="T22" fmla="*/ 167 w 1823"/>
              <a:gd name="T23" fmla="*/ 345 h 1385"/>
              <a:gd name="T24" fmla="*/ 148 w 1823"/>
              <a:gd name="T25" fmla="*/ 338 h 1385"/>
              <a:gd name="T26" fmla="*/ 132 w 1823"/>
              <a:gd name="T27" fmla="*/ 302 h 1385"/>
              <a:gd name="T28" fmla="*/ 111 w 1823"/>
              <a:gd name="T29" fmla="*/ 270 h 1385"/>
              <a:gd name="T30" fmla="*/ 90 w 1823"/>
              <a:gd name="T31" fmla="*/ 257 h 1385"/>
              <a:gd name="T32" fmla="*/ 87 w 1823"/>
              <a:gd name="T33" fmla="*/ 239 h 1385"/>
              <a:gd name="T34" fmla="*/ 65 w 1823"/>
              <a:gd name="T35" fmla="*/ 253 h 1385"/>
              <a:gd name="T36" fmla="*/ 53 w 1823"/>
              <a:gd name="T37" fmla="*/ 209 h 1385"/>
              <a:gd name="T38" fmla="*/ 51 w 1823"/>
              <a:gd name="T39" fmla="*/ 156 h 1385"/>
              <a:gd name="T40" fmla="*/ 40 w 1823"/>
              <a:gd name="T41" fmla="*/ 128 h 1385"/>
              <a:gd name="T42" fmla="*/ 49 w 1823"/>
              <a:gd name="T43" fmla="*/ 117 h 1385"/>
              <a:gd name="T44" fmla="*/ 26 w 1823"/>
              <a:gd name="T45" fmla="*/ 77 h 1385"/>
              <a:gd name="T46" fmla="*/ 2 w 1823"/>
              <a:gd name="T47" fmla="*/ 45 h 1385"/>
              <a:gd name="T48" fmla="*/ 35 w 1823"/>
              <a:gd name="T49" fmla="*/ 40 h 1385"/>
              <a:gd name="T50" fmla="*/ 70 w 1823"/>
              <a:gd name="T51" fmla="*/ 45 h 1385"/>
              <a:gd name="T52" fmla="*/ 107 w 1823"/>
              <a:gd name="T53" fmla="*/ 67 h 1385"/>
              <a:gd name="T54" fmla="*/ 124 w 1823"/>
              <a:gd name="T55" fmla="*/ 50 h 1385"/>
              <a:gd name="T56" fmla="*/ 152 w 1823"/>
              <a:gd name="T57" fmla="*/ 50 h 1385"/>
              <a:gd name="T58" fmla="*/ 171 w 1823"/>
              <a:gd name="T59" fmla="*/ 47 h 1385"/>
              <a:gd name="T60" fmla="*/ 168 w 1823"/>
              <a:gd name="T61" fmla="*/ 22 h 1385"/>
              <a:gd name="T62" fmla="*/ 193 w 1823"/>
              <a:gd name="T63" fmla="*/ 0 h 1385"/>
              <a:gd name="T64" fmla="*/ 208 w 1823"/>
              <a:gd name="T65" fmla="*/ 22 h 1385"/>
              <a:gd name="T66" fmla="*/ 240 w 1823"/>
              <a:gd name="T67" fmla="*/ 35 h 1385"/>
              <a:gd name="T68" fmla="*/ 261 w 1823"/>
              <a:gd name="T69" fmla="*/ 65 h 1385"/>
              <a:gd name="T70" fmla="*/ 284 w 1823"/>
              <a:gd name="T71" fmla="*/ 54 h 1385"/>
              <a:gd name="T72" fmla="*/ 310 w 1823"/>
              <a:gd name="T73" fmla="*/ 64 h 1385"/>
              <a:gd name="T74" fmla="*/ 358 w 1823"/>
              <a:gd name="T75" fmla="*/ 68 h 1385"/>
              <a:gd name="T76" fmla="*/ 390 w 1823"/>
              <a:gd name="T77" fmla="*/ 73 h 1385"/>
              <a:gd name="T78" fmla="*/ 419 w 1823"/>
              <a:gd name="T79" fmla="*/ 84 h 1385"/>
              <a:gd name="T80" fmla="*/ 448 w 1823"/>
              <a:gd name="T81" fmla="*/ 89 h 1385"/>
              <a:gd name="T82" fmla="*/ 455 w 1823"/>
              <a:gd name="T83" fmla="*/ 130 h 1385"/>
              <a:gd name="T84" fmla="*/ 431 w 1823"/>
              <a:gd name="T85" fmla="*/ 144 h 1385"/>
              <a:gd name="T86" fmla="*/ 396 w 1823"/>
              <a:gd name="T87" fmla="*/ 155 h 1385"/>
              <a:gd name="T88" fmla="*/ 417 w 1823"/>
              <a:gd name="T89" fmla="*/ 193 h 1385"/>
              <a:gd name="T90" fmla="*/ 433 w 1823"/>
              <a:gd name="T91" fmla="*/ 227 h 1385"/>
              <a:gd name="T92" fmla="*/ 417 w 1823"/>
              <a:gd name="T93" fmla="*/ 246 h 1385"/>
              <a:gd name="T94" fmla="*/ 397 w 1823"/>
              <a:gd name="T95" fmla="*/ 227 h 1385"/>
              <a:gd name="T96" fmla="*/ 379 w 1823"/>
              <a:gd name="T97" fmla="*/ 214 h 1385"/>
              <a:gd name="T98" fmla="*/ 361 w 1823"/>
              <a:gd name="T99" fmla="*/ 210 h 1385"/>
              <a:gd name="T100" fmla="*/ 355 w 1823"/>
              <a:gd name="T101" fmla="*/ 224 h 1385"/>
              <a:gd name="T102" fmla="*/ 344 w 1823"/>
              <a:gd name="T103" fmla="*/ 240 h 1385"/>
              <a:gd name="T104" fmla="*/ 312 w 1823"/>
              <a:gd name="T105" fmla="*/ 227 h 1385"/>
              <a:gd name="T106" fmla="*/ 300 w 1823"/>
              <a:gd name="T107" fmla="*/ 247 h 1385"/>
              <a:gd name="T108" fmla="*/ 320 w 1823"/>
              <a:gd name="T109" fmla="*/ 253 h 138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823"/>
              <a:gd name="T166" fmla="*/ 0 h 1385"/>
              <a:gd name="T167" fmla="*/ 1823 w 1823"/>
              <a:gd name="T168" fmla="*/ 1385 h 138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823" h="1385">
                <a:moveTo>
                  <a:pt x="1301" y="1068"/>
                </a:moveTo>
                <a:lnTo>
                  <a:pt x="1203" y="1096"/>
                </a:lnTo>
                <a:lnTo>
                  <a:pt x="1142" y="1088"/>
                </a:lnTo>
                <a:lnTo>
                  <a:pt x="1138" y="1047"/>
                </a:lnTo>
                <a:lnTo>
                  <a:pt x="1105" y="1025"/>
                </a:lnTo>
                <a:lnTo>
                  <a:pt x="1077" y="1061"/>
                </a:lnTo>
                <a:lnTo>
                  <a:pt x="1014" y="1066"/>
                </a:lnTo>
                <a:lnTo>
                  <a:pt x="992" y="996"/>
                </a:lnTo>
                <a:lnTo>
                  <a:pt x="992" y="942"/>
                </a:lnTo>
                <a:lnTo>
                  <a:pt x="945" y="939"/>
                </a:lnTo>
                <a:lnTo>
                  <a:pt x="916" y="954"/>
                </a:lnTo>
                <a:lnTo>
                  <a:pt x="929" y="982"/>
                </a:lnTo>
                <a:lnTo>
                  <a:pt x="923" y="1005"/>
                </a:lnTo>
                <a:lnTo>
                  <a:pt x="890" y="1007"/>
                </a:lnTo>
                <a:lnTo>
                  <a:pt x="866" y="1033"/>
                </a:lnTo>
                <a:lnTo>
                  <a:pt x="874" y="1078"/>
                </a:lnTo>
                <a:lnTo>
                  <a:pt x="817" y="1149"/>
                </a:lnTo>
                <a:lnTo>
                  <a:pt x="780" y="1169"/>
                </a:lnTo>
                <a:lnTo>
                  <a:pt x="780" y="1234"/>
                </a:lnTo>
                <a:lnTo>
                  <a:pt x="805" y="1271"/>
                </a:lnTo>
                <a:lnTo>
                  <a:pt x="801" y="1326"/>
                </a:lnTo>
                <a:lnTo>
                  <a:pt x="752" y="1352"/>
                </a:lnTo>
                <a:lnTo>
                  <a:pt x="742" y="1330"/>
                </a:lnTo>
                <a:lnTo>
                  <a:pt x="670" y="1377"/>
                </a:lnTo>
                <a:lnTo>
                  <a:pt x="632" y="1385"/>
                </a:lnTo>
                <a:lnTo>
                  <a:pt x="595" y="1352"/>
                </a:lnTo>
                <a:lnTo>
                  <a:pt x="563" y="1273"/>
                </a:lnTo>
                <a:lnTo>
                  <a:pt x="528" y="1206"/>
                </a:lnTo>
                <a:lnTo>
                  <a:pt x="500" y="1163"/>
                </a:lnTo>
                <a:lnTo>
                  <a:pt x="445" y="1078"/>
                </a:lnTo>
                <a:lnTo>
                  <a:pt x="396" y="1076"/>
                </a:lnTo>
                <a:lnTo>
                  <a:pt x="362" y="1025"/>
                </a:lnTo>
                <a:lnTo>
                  <a:pt x="378" y="988"/>
                </a:lnTo>
                <a:lnTo>
                  <a:pt x="349" y="954"/>
                </a:lnTo>
                <a:lnTo>
                  <a:pt x="303" y="1004"/>
                </a:lnTo>
                <a:lnTo>
                  <a:pt x="260" y="1011"/>
                </a:lnTo>
                <a:lnTo>
                  <a:pt x="227" y="950"/>
                </a:lnTo>
                <a:lnTo>
                  <a:pt x="215" y="834"/>
                </a:lnTo>
                <a:lnTo>
                  <a:pt x="211" y="712"/>
                </a:lnTo>
                <a:lnTo>
                  <a:pt x="205" y="624"/>
                </a:lnTo>
                <a:lnTo>
                  <a:pt x="199" y="582"/>
                </a:lnTo>
                <a:lnTo>
                  <a:pt x="160" y="509"/>
                </a:lnTo>
                <a:lnTo>
                  <a:pt x="193" y="496"/>
                </a:lnTo>
                <a:lnTo>
                  <a:pt x="199" y="468"/>
                </a:lnTo>
                <a:lnTo>
                  <a:pt x="136" y="401"/>
                </a:lnTo>
                <a:lnTo>
                  <a:pt x="105" y="305"/>
                </a:lnTo>
                <a:lnTo>
                  <a:pt x="0" y="240"/>
                </a:lnTo>
                <a:lnTo>
                  <a:pt x="8" y="177"/>
                </a:lnTo>
                <a:lnTo>
                  <a:pt x="49" y="147"/>
                </a:lnTo>
                <a:lnTo>
                  <a:pt x="140" y="157"/>
                </a:lnTo>
                <a:lnTo>
                  <a:pt x="189" y="134"/>
                </a:lnTo>
                <a:lnTo>
                  <a:pt x="280" y="179"/>
                </a:lnTo>
                <a:lnTo>
                  <a:pt x="329" y="153"/>
                </a:lnTo>
                <a:lnTo>
                  <a:pt x="429" y="265"/>
                </a:lnTo>
                <a:lnTo>
                  <a:pt x="496" y="267"/>
                </a:lnTo>
                <a:lnTo>
                  <a:pt x="496" y="200"/>
                </a:lnTo>
                <a:lnTo>
                  <a:pt x="563" y="157"/>
                </a:lnTo>
                <a:lnTo>
                  <a:pt x="610" y="200"/>
                </a:lnTo>
                <a:lnTo>
                  <a:pt x="644" y="167"/>
                </a:lnTo>
                <a:lnTo>
                  <a:pt x="687" y="187"/>
                </a:lnTo>
                <a:lnTo>
                  <a:pt x="709" y="120"/>
                </a:lnTo>
                <a:lnTo>
                  <a:pt x="673" y="86"/>
                </a:lnTo>
                <a:lnTo>
                  <a:pt x="677" y="35"/>
                </a:lnTo>
                <a:lnTo>
                  <a:pt x="774" y="0"/>
                </a:lnTo>
                <a:lnTo>
                  <a:pt x="807" y="17"/>
                </a:lnTo>
                <a:lnTo>
                  <a:pt x="833" y="88"/>
                </a:lnTo>
                <a:lnTo>
                  <a:pt x="914" y="161"/>
                </a:lnTo>
                <a:lnTo>
                  <a:pt x="961" y="138"/>
                </a:lnTo>
                <a:lnTo>
                  <a:pt x="988" y="216"/>
                </a:lnTo>
                <a:lnTo>
                  <a:pt x="1044" y="260"/>
                </a:lnTo>
                <a:lnTo>
                  <a:pt x="1091" y="267"/>
                </a:lnTo>
                <a:lnTo>
                  <a:pt x="1138" y="216"/>
                </a:lnTo>
                <a:lnTo>
                  <a:pt x="1183" y="195"/>
                </a:lnTo>
                <a:lnTo>
                  <a:pt x="1242" y="254"/>
                </a:lnTo>
                <a:lnTo>
                  <a:pt x="1335" y="228"/>
                </a:lnTo>
                <a:lnTo>
                  <a:pt x="1433" y="269"/>
                </a:lnTo>
                <a:lnTo>
                  <a:pt x="1496" y="317"/>
                </a:lnTo>
                <a:lnTo>
                  <a:pt x="1561" y="291"/>
                </a:lnTo>
                <a:lnTo>
                  <a:pt x="1632" y="336"/>
                </a:lnTo>
                <a:lnTo>
                  <a:pt x="1679" y="336"/>
                </a:lnTo>
                <a:lnTo>
                  <a:pt x="1681" y="368"/>
                </a:lnTo>
                <a:lnTo>
                  <a:pt x="1795" y="356"/>
                </a:lnTo>
                <a:lnTo>
                  <a:pt x="1823" y="433"/>
                </a:lnTo>
                <a:lnTo>
                  <a:pt x="1821" y="519"/>
                </a:lnTo>
                <a:lnTo>
                  <a:pt x="1770" y="527"/>
                </a:lnTo>
                <a:lnTo>
                  <a:pt x="1727" y="576"/>
                </a:lnTo>
                <a:lnTo>
                  <a:pt x="1620" y="584"/>
                </a:lnTo>
                <a:lnTo>
                  <a:pt x="1587" y="618"/>
                </a:lnTo>
                <a:lnTo>
                  <a:pt x="1610" y="693"/>
                </a:lnTo>
                <a:lnTo>
                  <a:pt x="1669" y="771"/>
                </a:lnTo>
                <a:lnTo>
                  <a:pt x="1721" y="815"/>
                </a:lnTo>
                <a:lnTo>
                  <a:pt x="1732" y="905"/>
                </a:lnTo>
                <a:lnTo>
                  <a:pt x="1731" y="956"/>
                </a:lnTo>
                <a:lnTo>
                  <a:pt x="1669" y="984"/>
                </a:lnTo>
                <a:lnTo>
                  <a:pt x="1616" y="913"/>
                </a:lnTo>
                <a:lnTo>
                  <a:pt x="1591" y="905"/>
                </a:lnTo>
                <a:lnTo>
                  <a:pt x="1575" y="838"/>
                </a:lnTo>
                <a:lnTo>
                  <a:pt x="1516" y="856"/>
                </a:lnTo>
                <a:lnTo>
                  <a:pt x="1463" y="818"/>
                </a:lnTo>
                <a:lnTo>
                  <a:pt x="1445" y="838"/>
                </a:lnTo>
                <a:lnTo>
                  <a:pt x="1457" y="880"/>
                </a:lnTo>
                <a:lnTo>
                  <a:pt x="1421" y="895"/>
                </a:lnTo>
                <a:lnTo>
                  <a:pt x="1362" y="909"/>
                </a:lnTo>
                <a:lnTo>
                  <a:pt x="1378" y="958"/>
                </a:lnTo>
                <a:lnTo>
                  <a:pt x="1313" y="950"/>
                </a:lnTo>
                <a:lnTo>
                  <a:pt x="1248" y="907"/>
                </a:lnTo>
                <a:lnTo>
                  <a:pt x="1197" y="944"/>
                </a:lnTo>
                <a:lnTo>
                  <a:pt x="1201" y="986"/>
                </a:lnTo>
                <a:lnTo>
                  <a:pt x="1252" y="1009"/>
                </a:lnTo>
                <a:lnTo>
                  <a:pt x="1280" y="1009"/>
                </a:lnTo>
                <a:lnTo>
                  <a:pt x="1301" y="1068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92" name="Freeform 112"/>
          <p:cNvSpPr>
            <a:spLocks/>
          </p:cNvSpPr>
          <p:nvPr/>
        </p:nvSpPr>
        <p:spPr bwMode="gray">
          <a:xfrm>
            <a:off x="2968627" y="3976427"/>
            <a:ext cx="1446819" cy="1100138"/>
          </a:xfrm>
          <a:custGeom>
            <a:avLst/>
            <a:gdLst>
              <a:gd name="T0" fmla="*/ 300 w 1823"/>
              <a:gd name="T1" fmla="*/ 274 h 1385"/>
              <a:gd name="T2" fmla="*/ 284 w 1823"/>
              <a:gd name="T3" fmla="*/ 262 h 1385"/>
              <a:gd name="T4" fmla="*/ 269 w 1823"/>
              <a:gd name="T5" fmla="*/ 266 h 1385"/>
              <a:gd name="T6" fmla="*/ 248 w 1823"/>
              <a:gd name="T7" fmla="*/ 249 h 1385"/>
              <a:gd name="T8" fmla="*/ 236 w 1823"/>
              <a:gd name="T9" fmla="*/ 235 h 1385"/>
              <a:gd name="T10" fmla="*/ 232 w 1823"/>
              <a:gd name="T11" fmla="*/ 246 h 1385"/>
              <a:gd name="T12" fmla="*/ 222 w 1823"/>
              <a:gd name="T13" fmla="*/ 252 h 1385"/>
              <a:gd name="T14" fmla="*/ 218 w 1823"/>
              <a:gd name="T15" fmla="*/ 270 h 1385"/>
              <a:gd name="T16" fmla="*/ 195 w 1823"/>
              <a:gd name="T17" fmla="*/ 293 h 1385"/>
              <a:gd name="T18" fmla="*/ 201 w 1823"/>
              <a:gd name="T19" fmla="*/ 318 h 1385"/>
              <a:gd name="T20" fmla="*/ 188 w 1823"/>
              <a:gd name="T21" fmla="*/ 338 h 1385"/>
              <a:gd name="T22" fmla="*/ 167 w 1823"/>
              <a:gd name="T23" fmla="*/ 345 h 1385"/>
              <a:gd name="T24" fmla="*/ 148 w 1823"/>
              <a:gd name="T25" fmla="*/ 338 h 1385"/>
              <a:gd name="T26" fmla="*/ 132 w 1823"/>
              <a:gd name="T27" fmla="*/ 302 h 1385"/>
              <a:gd name="T28" fmla="*/ 111 w 1823"/>
              <a:gd name="T29" fmla="*/ 270 h 1385"/>
              <a:gd name="T30" fmla="*/ 90 w 1823"/>
              <a:gd name="T31" fmla="*/ 257 h 1385"/>
              <a:gd name="T32" fmla="*/ 87 w 1823"/>
              <a:gd name="T33" fmla="*/ 239 h 1385"/>
              <a:gd name="T34" fmla="*/ 65 w 1823"/>
              <a:gd name="T35" fmla="*/ 253 h 1385"/>
              <a:gd name="T36" fmla="*/ 53 w 1823"/>
              <a:gd name="T37" fmla="*/ 209 h 1385"/>
              <a:gd name="T38" fmla="*/ 51 w 1823"/>
              <a:gd name="T39" fmla="*/ 156 h 1385"/>
              <a:gd name="T40" fmla="*/ 40 w 1823"/>
              <a:gd name="T41" fmla="*/ 128 h 1385"/>
              <a:gd name="T42" fmla="*/ 49 w 1823"/>
              <a:gd name="T43" fmla="*/ 117 h 1385"/>
              <a:gd name="T44" fmla="*/ 26 w 1823"/>
              <a:gd name="T45" fmla="*/ 77 h 1385"/>
              <a:gd name="T46" fmla="*/ 2 w 1823"/>
              <a:gd name="T47" fmla="*/ 45 h 1385"/>
              <a:gd name="T48" fmla="*/ 35 w 1823"/>
              <a:gd name="T49" fmla="*/ 40 h 1385"/>
              <a:gd name="T50" fmla="*/ 70 w 1823"/>
              <a:gd name="T51" fmla="*/ 45 h 1385"/>
              <a:gd name="T52" fmla="*/ 107 w 1823"/>
              <a:gd name="T53" fmla="*/ 67 h 1385"/>
              <a:gd name="T54" fmla="*/ 124 w 1823"/>
              <a:gd name="T55" fmla="*/ 50 h 1385"/>
              <a:gd name="T56" fmla="*/ 152 w 1823"/>
              <a:gd name="T57" fmla="*/ 50 h 1385"/>
              <a:gd name="T58" fmla="*/ 171 w 1823"/>
              <a:gd name="T59" fmla="*/ 47 h 1385"/>
              <a:gd name="T60" fmla="*/ 168 w 1823"/>
              <a:gd name="T61" fmla="*/ 22 h 1385"/>
              <a:gd name="T62" fmla="*/ 193 w 1823"/>
              <a:gd name="T63" fmla="*/ 0 h 1385"/>
              <a:gd name="T64" fmla="*/ 208 w 1823"/>
              <a:gd name="T65" fmla="*/ 22 h 1385"/>
              <a:gd name="T66" fmla="*/ 240 w 1823"/>
              <a:gd name="T67" fmla="*/ 35 h 1385"/>
              <a:gd name="T68" fmla="*/ 261 w 1823"/>
              <a:gd name="T69" fmla="*/ 65 h 1385"/>
              <a:gd name="T70" fmla="*/ 284 w 1823"/>
              <a:gd name="T71" fmla="*/ 54 h 1385"/>
              <a:gd name="T72" fmla="*/ 310 w 1823"/>
              <a:gd name="T73" fmla="*/ 64 h 1385"/>
              <a:gd name="T74" fmla="*/ 358 w 1823"/>
              <a:gd name="T75" fmla="*/ 68 h 1385"/>
              <a:gd name="T76" fmla="*/ 390 w 1823"/>
              <a:gd name="T77" fmla="*/ 73 h 1385"/>
              <a:gd name="T78" fmla="*/ 419 w 1823"/>
              <a:gd name="T79" fmla="*/ 84 h 1385"/>
              <a:gd name="T80" fmla="*/ 448 w 1823"/>
              <a:gd name="T81" fmla="*/ 89 h 1385"/>
              <a:gd name="T82" fmla="*/ 455 w 1823"/>
              <a:gd name="T83" fmla="*/ 130 h 1385"/>
              <a:gd name="T84" fmla="*/ 431 w 1823"/>
              <a:gd name="T85" fmla="*/ 144 h 1385"/>
              <a:gd name="T86" fmla="*/ 396 w 1823"/>
              <a:gd name="T87" fmla="*/ 155 h 1385"/>
              <a:gd name="T88" fmla="*/ 417 w 1823"/>
              <a:gd name="T89" fmla="*/ 193 h 1385"/>
              <a:gd name="T90" fmla="*/ 433 w 1823"/>
              <a:gd name="T91" fmla="*/ 227 h 1385"/>
              <a:gd name="T92" fmla="*/ 417 w 1823"/>
              <a:gd name="T93" fmla="*/ 246 h 1385"/>
              <a:gd name="T94" fmla="*/ 397 w 1823"/>
              <a:gd name="T95" fmla="*/ 227 h 1385"/>
              <a:gd name="T96" fmla="*/ 379 w 1823"/>
              <a:gd name="T97" fmla="*/ 214 h 1385"/>
              <a:gd name="T98" fmla="*/ 361 w 1823"/>
              <a:gd name="T99" fmla="*/ 210 h 1385"/>
              <a:gd name="T100" fmla="*/ 355 w 1823"/>
              <a:gd name="T101" fmla="*/ 224 h 1385"/>
              <a:gd name="T102" fmla="*/ 344 w 1823"/>
              <a:gd name="T103" fmla="*/ 240 h 1385"/>
              <a:gd name="T104" fmla="*/ 312 w 1823"/>
              <a:gd name="T105" fmla="*/ 227 h 1385"/>
              <a:gd name="T106" fmla="*/ 300 w 1823"/>
              <a:gd name="T107" fmla="*/ 247 h 1385"/>
              <a:gd name="T108" fmla="*/ 320 w 1823"/>
              <a:gd name="T109" fmla="*/ 253 h 138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823"/>
              <a:gd name="T166" fmla="*/ 0 h 1385"/>
              <a:gd name="T167" fmla="*/ 1823 w 1823"/>
              <a:gd name="T168" fmla="*/ 1385 h 138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823" h="1385">
                <a:moveTo>
                  <a:pt x="1301" y="1068"/>
                </a:moveTo>
                <a:lnTo>
                  <a:pt x="1203" y="1096"/>
                </a:lnTo>
                <a:lnTo>
                  <a:pt x="1142" y="1088"/>
                </a:lnTo>
                <a:lnTo>
                  <a:pt x="1138" y="1047"/>
                </a:lnTo>
                <a:lnTo>
                  <a:pt x="1105" y="1025"/>
                </a:lnTo>
                <a:lnTo>
                  <a:pt x="1077" y="1061"/>
                </a:lnTo>
                <a:lnTo>
                  <a:pt x="1014" y="1066"/>
                </a:lnTo>
                <a:lnTo>
                  <a:pt x="992" y="996"/>
                </a:lnTo>
                <a:lnTo>
                  <a:pt x="992" y="942"/>
                </a:lnTo>
                <a:lnTo>
                  <a:pt x="945" y="939"/>
                </a:lnTo>
                <a:lnTo>
                  <a:pt x="916" y="954"/>
                </a:lnTo>
                <a:lnTo>
                  <a:pt x="929" y="982"/>
                </a:lnTo>
                <a:lnTo>
                  <a:pt x="923" y="1005"/>
                </a:lnTo>
                <a:lnTo>
                  <a:pt x="890" y="1007"/>
                </a:lnTo>
                <a:lnTo>
                  <a:pt x="866" y="1033"/>
                </a:lnTo>
                <a:lnTo>
                  <a:pt x="874" y="1078"/>
                </a:lnTo>
                <a:lnTo>
                  <a:pt x="817" y="1149"/>
                </a:lnTo>
                <a:lnTo>
                  <a:pt x="780" y="1169"/>
                </a:lnTo>
                <a:lnTo>
                  <a:pt x="780" y="1234"/>
                </a:lnTo>
                <a:lnTo>
                  <a:pt x="805" y="1271"/>
                </a:lnTo>
                <a:lnTo>
                  <a:pt x="801" y="1326"/>
                </a:lnTo>
                <a:lnTo>
                  <a:pt x="752" y="1352"/>
                </a:lnTo>
                <a:lnTo>
                  <a:pt x="742" y="1330"/>
                </a:lnTo>
                <a:lnTo>
                  <a:pt x="670" y="1377"/>
                </a:lnTo>
                <a:lnTo>
                  <a:pt x="632" y="1385"/>
                </a:lnTo>
                <a:lnTo>
                  <a:pt x="595" y="1352"/>
                </a:lnTo>
                <a:lnTo>
                  <a:pt x="563" y="1273"/>
                </a:lnTo>
                <a:lnTo>
                  <a:pt x="528" y="1206"/>
                </a:lnTo>
                <a:lnTo>
                  <a:pt x="500" y="1163"/>
                </a:lnTo>
                <a:lnTo>
                  <a:pt x="445" y="1078"/>
                </a:lnTo>
                <a:lnTo>
                  <a:pt x="396" y="1076"/>
                </a:lnTo>
                <a:lnTo>
                  <a:pt x="362" y="1025"/>
                </a:lnTo>
                <a:lnTo>
                  <a:pt x="378" y="988"/>
                </a:lnTo>
                <a:lnTo>
                  <a:pt x="349" y="954"/>
                </a:lnTo>
                <a:lnTo>
                  <a:pt x="303" y="1004"/>
                </a:lnTo>
                <a:lnTo>
                  <a:pt x="260" y="1011"/>
                </a:lnTo>
                <a:lnTo>
                  <a:pt x="227" y="950"/>
                </a:lnTo>
                <a:lnTo>
                  <a:pt x="215" y="834"/>
                </a:lnTo>
                <a:lnTo>
                  <a:pt x="211" y="712"/>
                </a:lnTo>
                <a:lnTo>
                  <a:pt x="205" y="624"/>
                </a:lnTo>
                <a:lnTo>
                  <a:pt x="199" y="582"/>
                </a:lnTo>
                <a:lnTo>
                  <a:pt x="160" y="509"/>
                </a:lnTo>
                <a:lnTo>
                  <a:pt x="193" y="496"/>
                </a:lnTo>
                <a:lnTo>
                  <a:pt x="199" y="468"/>
                </a:lnTo>
                <a:lnTo>
                  <a:pt x="136" y="401"/>
                </a:lnTo>
                <a:lnTo>
                  <a:pt x="105" y="305"/>
                </a:lnTo>
                <a:lnTo>
                  <a:pt x="0" y="240"/>
                </a:lnTo>
                <a:lnTo>
                  <a:pt x="8" y="177"/>
                </a:lnTo>
                <a:lnTo>
                  <a:pt x="49" y="147"/>
                </a:lnTo>
                <a:lnTo>
                  <a:pt x="140" y="157"/>
                </a:lnTo>
                <a:lnTo>
                  <a:pt x="189" y="134"/>
                </a:lnTo>
                <a:lnTo>
                  <a:pt x="280" y="179"/>
                </a:lnTo>
                <a:lnTo>
                  <a:pt x="329" y="153"/>
                </a:lnTo>
                <a:lnTo>
                  <a:pt x="429" y="265"/>
                </a:lnTo>
                <a:lnTo>
                  <a:pt x="496" y="267"/>
                </a:lnTo>
                <a:lnTo>
                  <a:pt x="496" y="200"/>
                </a:lnTo>
                <a:lnTo>
                  <a:pt x="563" y="157"/>
                </a:lnTo>
                <a:lnTo>
                  <a:pt x="610" y="200"/>
                </a:lnTo>
                <a:lnTo>
                  <a:pt x="644" y="167"/>
                </a:lnTo>
                <a:lnTo>
                  <a:pt x="687" y="187"/>
                </a:lnTo>
                <a:lnTo>
                  <a:pt x="709" y="120"/>
                </a:lnTo>
                <a:lnTo>
                  <a:pt x="673" y="86"/>
                </a:lnTo>
                <a:lnTo>
                  <a:pt x="677" y="35"/>
                </a:lnTo>
                <a:lnTo>
                  <a:pt x="774" y="0"/>
                </a:lnTo>
                <a:lnTo>
                  <a:pt x="807" y="17"/>
                </a:lnTo>
                <a:lnTo>
                  <a:pt x="833" y="88"/>
                </a:lnTo>
                <a:lnTo>
                  <a:pt x="914" y="161"/>
                </a:lnTo>
                <a:lnTo>
                  <a:pt x="961" y="138"/>
                </a:lnTo>
                <a:lnTo>
                  <a:pt x="988" y="216"/>
                </a:lnTo>
                <a:lnTo>
                  <a:pt x="1044" y="260"/>
                </a:lnTo>
                <a:lnTo>
                  <a:pt x="1091" y="267"/>
                </a:lnTo>
                <a:lnTo>
                  <a:pt x="1138" y="216"/>
                </a:lnTo>
                <a:lnTo>
                  <a:pt x="1183" y="195"/>
                </a:lnTo>
                <a:lnTo>
                  <a:pt x="1242" y="254"/>
                </a:lnTo>
                <a:lnTo>
                  <a:pt x="1335" y="228"/>
                </a:lnTo>
                <a:lnTo>
                  <a:pt x="1433" y="269"/>
                </a:lnTo>
                <a:lnTo>
                  <a:pt x="1496" y="317"/>
                </a:lnTo>
                <a:lnTo>
                  <a:pt x="1561" y="291"/>
                </a:lnTo>
                <a:lnTo>
                  <a:pt x="1632" y="336"/>
                </a:lnTo>
                <a:lnTo>
                  <a:pt x="1679" y="336"/>
                </a:lnTo>
                <a:lnTo>
                  <a:pt x="1681" y="368"/>
                </a:lnTo>
                <a:lnTo>
                  <a:pt x="1795" y="356"/>
                </a:lnTo>
                <a:lnTo>
                  <a:pt x="1823" y="433"/>
                </a:lnTo>
                <a:lnTo>
                  <a:pt x="1821" y="519"/>
                </a:lnTo>
                <a:lnTo>
                  <a:pt x="1770" y="527"/>
                </a:lnTo>
                <a:lnTo>
                  <a:pt x="1727" y="576"/>
                </a:lnTo>
                <a:lnTo>
                  <a:pt x="1620" y="584"/>
                </a:lnTo>
                <a:lnTo>
                  <a:pt x="1587" y="618"/>
                </a:lnTo>
                <a:lnTo>
                  <a:pt x="1610" y="693"/>
                </a:lnTo>
                <a:lnTo>
                  <a:pt x="1669" y="771"/>
                </a:lnTo>
                <a:lnTo>
                  <a:pt x="1721" y="815"/>
                </a:lnTo>
                <a:lnTo>
                  <a:pt x="1732" y="905"/>
                </a:lnTo>
                <a:lnTo>
                  <a:pt x="1731" y="956"/>
                </a:lnTo>
                <a:lnTo>
                  <a:pt x="1669" y="984"/>
                </a:lnTo>
                <a:lnTo>
                  <a:pt x="1616" y="913"/>
                </a:lnTo>
                <a:lnTo>
                  <a:pt x="1591" y="905"/>
                </a:lnTo>
                <a:lnTo>
                  <a:pt x="1575" y="838"/>
                </a:lnTo>
                <a:lnTo>
                  <a:pt x="1516" y="856"/>
                </a:lnTo>
                <a:lnTo>
                  <a:pt x="1463" y="818"/>
                </a:lnTo>
                <a:lnTo>
                  <a:pt x="1445" y="838"/>
                </a:lnTo>
                <a:lnTo>
                  <a:pt x="1457" y="880"/>
                </a:lnTo>
                <a:lnTo>
                  <a:pt x="1421" y="895"/>
                </a:lnTo>
                <a:lnTo>
                  <a:pt x="1362" y="909"/>
                </a:lnTo>
                <a:lnTo>
                  <a:pt x="1378" y="958"/>
                </a:lnTo>
                <a:lnTo>
                  <a:pt x="1313" y="950"/>
                </a:lnTo>
                <a:lnTo>
                  <a:pt x="1248" y="907"/>
                </a:lnTo>
                <a:lnTo>
                  <a:pt x="1197" y="944"/>
                </a:lnTo>
                <a:lnTo>
                  <a:pt x="1201" y="986"/>
                </a:lnTo>
                <a:lnTo>
                  <a:pt x="1252" y="1009"/>
                </a:lnTo>
                <a:lnTo>
                  <a:pt x="1280" y="1009"/>
                </a:lnTo>
                <a:lnTo>
                  <a:pt x="1301" y="1068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93" name="Freeform 113"/>
          <p:cNvSpPr>
            <a:spLocks/>
          </p:cNvSpPr>
          <p:nvPr/>
        </p:nvSpPr>
        <p:spPr bwMode="gray">
          <a:xfrm>
            <a:off x="3673773" y="4627302"/>
            <a:ext cx="719439" cy="631825"/>
          </a:xfrm>
          <a:custGeom>
            <a:avLst/>
            <a:gdLst>
              <a:gd name="T0" fmla="*/ 221 w 907"/>
              <a:gd name="T1" fmla="*/ 85 h 796"/>
              <a:gd name="T2" fmla="*/ 221 w 907"/>
              <a:gd name="T3" fmla="*/ 106 h 796"/>
              <a:gd name="T4" fmla="*/ 226 w 907"/>
              <a:gd name="T5" fmla="*/ 130 h 796"/>
              <a:gd name="T6" fmla="*/ 217 w 907"/>
              <a:gd name="T7" fmla="*/ 139 h 796"/>
              <a:gd name="T8" fmla="*/ 209 w 907"/>
              <a:gd name="T9" fmla="*/ 152 h 796"/>
              <a:gd name="T10" fmla="*/ 195 w 907"/>
              <a:gd name="T11" fmla="*/ 160 h 796"/>
              <a:gd name="T12" fmla="*/ 179 w 907"/>
              <a:gd name="T13" fmla="*/ 159 h 796"/>
              <a:gd name="T14" fmla="*/ 165 w 907"/>
              <a:gd name="T15" fmla="*/ 174 h 796"/>
              <a:gd name="T16" fmla="*/ 150 w 907"/>
              <a:gd name="T17" fmla="*/ 168 h 796"/>
              <a:gd name="T18" fmla="*/ 134 w 907"/>
              <a:gd name="T19" fmla="*/ 164 h 796"/>
              <a:gd name="T20" fmla="*/ 120 w 907"/>
              <a:gd name="T21" fmla="*/ 174 h 796"/>
              <a:gd name="T22" fmla="*/ 105 w 907"/>
              <a:gd name="T23" fmla="*/ 184 h 796"/>
              <a:gd name="T24" fmla="*/ 98 w 907"/>
              <a:gd name="T25" fmla="*/ 196 h 796"/>
              <a:gd name="T26" fmla="*/ 70 w 907"/>
              <a:gd name="T27" fmla="*/ 185 h 796"/>
              <a:gd name="T28" fmla="*/ 48 w 907"/>
              <a:gd name="T29" fmla="*/ 199 h 796"/>
              <a:gd name="T30" fmla="*/ 44 w 907"/>
              <a:gd name="T31" fmla="*/ 187 h 796"/>
              <a:gd name="T32" fmla="*/ 34 w 907"/>
              <a:gd name="T33" fmla="*/ 168 h 796"/>
              <a:gd name="T34" fmla="*/ 41 w 907"/>
              <a:gd name="T35" fmla="*/ 126 h 796"/>
              <a:gd name="T36" fmla="*/ 27 w 907"/>
              <a:gd name="T37" fmla="*/ 116 h 796"/>
              <a:gd name="T38" fmla="*/ 6 w 907"/>
              <a:gd name="T39" fmla="*/ 118 h 796"/>
              <a:gd name="T40" fmla="*/ 0 w 907"/>
              <a:gd name="T41" fmla="*/ 98 h 796"/>
              <a:gd name="T42" fmla="*/ 21 w 907"/>
              <a:gd name="T43" fmla="*/ 88 h 796"/>
              <a:gd name="T44" fmla="*/ 30 w 907"/>
              <a:gd name="T45" fmla="*/ 86 h 796"/>
              <a:gd name="T46" fmla="*/ 59 w 907"/>
              <a:gd name="T47" fmla="*/ 83 h 796"/>
              <a:gd name="T48" fmla="*/ 78 w 907"/>
              <a:gd name="T49" fmla="*/ 69 h 796"/>
              <a:gd name="T50" fmla="*/ 98 w 907"/>
              <a:gd name="T51" fmla="*/ 48 h 796"/>
              <a:gd name="T52" fmla="*/ 78 w 907"/>
              <a:gd name="T53" fmla="*/ 42 h 796"/>
              <a:gd name="T54" fmla="*/ 90 w 907"/>
              <a:gd name="T55" fmla="*/ 22 h 796"/>
              <a:gd name="T56" fmla="*/ 122 w 907"/>
              <a:gd name="T57" fmla="*/ 35 h 796"/>
              <a:gd name="T58" fmla="*/ 132 w 907"/>
              <a:gd name="T59" fmla="*/ 19 h 796"/>
              <a:gd name="T60" fmla="*/ 139 w 907"/>
              <a:gd name="T61" fmla="*/ 5 h 796"/>
              <a:gd name="T62" fmla="*/ 157 w 907"/>
              <a:gd name="T63" fmla="*/ 9 h 796"/>
              <a:gd name="T64" fmla="*/ 175 w 907"/>
              <a:gd name="T65" fmla="*/ 22 h 796"/>
              <a:gd name="T66" fmla="*/ 195 w 907"/>
              <a:gd name="T67" fmla="*/ 41 h 796"/>
              <a:gd name="T68" fmla="*/ 216 w 907"/>
              <a:gd name="T69" fmla="*/ 52 h 796"/>
              <a:gd name="T70" fmla="*/ 208 w 907"/>
              <a:gd name="T71" fmla="*/ 78 h 79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907"/>
              <a:gd name="T109" fmla="*/ 0 h 796"/>
              <a:gd name="T110" fmla="*/ 907 w 907"/>
              <a:gd name="T111" fmla="*/ 796 h 79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907" h="796">
                <a:moveTo>
                  <a:pt x="817" y="333"/>
                </a:moveTo>
                <a:lnTo>
                  <a:pt x="884" y="339"/>
                </a:lnTo>
                <a:lnTo>
                  <a:pt x="905" y="372"/>
                </a:lnTo>
                <a:lnTo>
                  <a:pt x="884" y="424"/>
                </a:lnTo>
                <a:lnTo>
                  <a:pt x="880" y="475"/>
                </a:lnTo>
                <a:lnTo>
                  <a:pt x="907" y="520"/>
                </a:lnTo>
                <a:lnTo>
                  <a:pt x="882" y="569"/>
                </a:lnTo>
                <a:lnTo>
                  <a:pt x="870" y="555"/>
                </a:lnTo>
                <a:lnTo>
                  <a:pt x="837" y="567"/>
                </a:lnTo>
                <a:lnTo>
                  <a:pt x="837" y="607"/>
                </a:lnTo>
                <a:lnTo>
                  <a:pt x="801" y="607"/>
                </a:lnTo>
                <a:lnTo>
                  <a:pt x="783" y="640"/>
                </a:lnTo>
                <a:lnTo>
                  <a:pt x="746" y="620"/>
                </a:lnTo>
                <a:lnTo>
                  <a:pt x="717" y="636"/>
                </a:lnTo>
                <a:lnTo>
                  <a:pt x="709" y="670"/>
                </a:lnTo>
                <a:lnTo>
                  <a:pt x="663" y="695"/>
                </a:lnTo>
                <a:lnTo>
                  <a:pt x="640" y="674"/>
                </a:lnTo>
                <a:lnTo>
                  <a:pt x="600" y="670"/>
                </a:lnTo>
                <a:lnTo>
                  <a:pt x="579" y="630"/>
                </a:lnTo>
                <a:lnTo>
                  <a:pt x="539" y="654"/>
                </a:lnTo>
                <a:lnTo>
                  <a:pt x="530" y="683"/>
                </a:lnTo>
                <a:lnTo>
                  <a:pt x="480" y="695"/>
                </a:lnTo>
                <a:lnTo>
                  <a:pt x="449" y="725"/>
                </a:lnTo>
                <a:lnTo>
                  <a:pt x="421" y="735"/>
                </a:lnTo>
                <a:lnTo>
                  <a:pt x="417" y="756"/>
                </a:lnTo>
                <a:lnTo>
                  <a:pt x="392" y="782"/>
                </a:lnTo>
                <a:lnTo>
                  <a:pt x="337" y="774"/>
                </a:lnTo>
                <a:lnTo>
                  <a:pt x="283" y="740"/>
                </a:lnTo>
                <a:lnTo>
                  <a:pt x="246" y="742"/>
                </a:lnTo>
                <a:lnTo>
                  <a:pt x="193" y="794"/>
                </a:lnTo>
                <a:lnTo>
                  <a:pt x="142" y="796"/>
                </a:lnTo>
                <a:lnTo>
                  <a:pt x="179" y="746"/>
                </a:lnTo>
                <a:lnTo>
                  <a:pt x="177" y="691"/>
                </a:lnTo>
                <a:lnTo>
                  <a:pt x="136" y="672"/>
                </a:lnTo>
                <a:lnTo>
                  <a:pt x="114" y="628"/>
                </a:lnTo>
                <a:lnTo>
                  <a:pt x="165" y="504"/>
                </a:lnTo>
                <a:lnTo>
                  <a:pt x="130" y="459"/>
                </a:lnTo>
                <a:lnTo>
                  <a:pt x="108" y="465"/>
                </a:lnTo>
                <a:lnTo>
                  <a:pt x="67" y="485"/>
                </a:lnTo>
                <a:lnTo>
                  <a:pt x="26" y="473"/>
                </a:lnTo>
                <a:lnTo>
                  <a:pt x="22" y="418"/>
                </a:lnTo>
                <a:lnTo>
                  <a:pt x="0" y="390"/>
                </a:lnTo>
                <a:lnTo>
                  <a:pt x="55" y="329"/>
                </a:lnTo>
                <a:lnTo>
                  <a:pt x="85" y="351"/>
                </a:lnTo>
                <a:lnTo>
                  <a:pt x="108" y="325"/>
                </a:lnTo>
                <a:lnTo>
                  <a:pt x="122" y="341"/>
                </a:lnTo>
                <a:lnTo>
                  <a:pt x="191" y="341"/>
                </a:lnTo>
                <a:lnTo>
                  <a:pt x="238" y="331"/>
                </a:lnTo>
                <a:lnTo>
                  <a:pt x="254" y="266"/>
                </a:lnTo>
                <a:lnTo>
                  <a:pt x="315" y="276"/>
                </a:lnTo>
                <a:lnTo>
                  <a:pt x="413" y="248"/>
                </a:lnTo>
                <a:lnTo>
                  <a:pt x="392" y="189"/>
                </a:lnTo>
                <a:lnTo>
                  <a:pt x="364" y="189"/>
                </a:lnTo>
                <a:lnTo>
                  <a:pt x="313" y="166"/>
                </a:lnTo>
                <a:lnTo>
                  <a:pt x="309" y="124"/>
                </a:lnTo>
                <a:lnTo>
                  <a:pt x="360" y="87"/>
                </a:lnTo>
                <a:lnTo>
                  <a:pt x="421" y="128"/>
                </a:lnTo>
                <a:lnTo>
                  <a:pt x="490" y="138"/>
                </a:lnTo>
                <a:lnTo>
                  <a:pt x="476" y="89"/>
                </a:lnTo>
                <a:lnTo>
                  <a:pt x="531" y="75"/>
                </a:lnTo>
                <a:lnTo>
                  <a:pt x="569" y="60"/>
                </a:lnTo>
                <a:lnTo>
                  <a:pt x="557" y="18"/>
                </a:lnTo>
                <a:lnTo>
                  <a:pt x="577" y="0"/>
                </a:lnTo>
                <a:lnTo>
                  <a:pt x="628" y="36"/>
                </a:lnTo>
                <a:lnTo>
                  <a:pt x="687" y="18"/>
                </a:lnTo>
                <a:lnTo>
                  <a:pt x="703" y="85"/>
                </a:lnTo>
                <a:lnTo>
                  <a:pt x="728" y="93"/>
                </a:lnTo>
                <a:lnTo>
                  <a:pt x="781" y="164"/>
                </a:lnTo>
                <a:lnTo>
                  <a:pt x="843" y="136"/>
                </a:lnTo>
                <a:lnTo>
                  <a:pt x="864" y="209"/>
                </a:lnTo>
                <a:lnTo>
                  <a:pt x="884" y="280"/>
                </a:lnTo>
                <a:lnTo>
                  <a:pt x="833" y="309"/>
                </a:lnTo>
                <a:lnTo>
                  <a:pt x="817" y="333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94" name="Freeform 114"/>
          <p:cNvSpPr>
            <a:spLocks/>
          </p:cNvSpPr>
          <p:nvPr/>
        </p:nvSpPr>
        <p:spPr bwMode="gray">
          <a:xfrm>
            <a:off x="3673773" y="4627302"/>
            <a:ext cx="719439" cy="631825"/>
          </a:xfrm>
          <a:custGeom>
            <a:avLst/>
            <a:gdLst>
              <a:gd name="T0" fmla="*/ 221 w 907"/>
              <a:gd name="T1" fmla="*/ 85 h 796"/>
              <a:gd name="T2" fmla="*/ 221 w 907"/>
              <a:gd name="T3" fmla="*/ 106 h 796"/>
              <a:gd name="T4" fmla="*/ 226 w 907"/>
              <a:gd name="T5" fmla="*/ 130 h 796"/>
              <a:gd name="T6" fmla="*/ 217 w 907"/>
              <a:gd name="T7" fmla="*/ 139 h 796"/>
              <a:gd name="T8" fmla="*/ 209 w 907"/>
              <a:gd name="T9" fmla="*/ 152 h 796"/>
              <a:gd name="T10" fmla="*/ 195 w 907"/>
              <a:gd name="T11" fmla="*/ 160 h 796"/>
              <a:gd name="T12" fmla="*/ 179 w 907"/>
              <a:gd name="T13" fmla="*/ 159 h 796"/>
              <a:gd name="T14" fmla="*/ 165 w 907"/>
              <a:gd name="T15" fmla="*/ 174 h 796"/>
              <a:gd name="T16" fmla="*/ 150 w 907"/>
              <a:gd name="T17" fmla="*/ 168 h 796"/>
              <a:gd name="T18" fmla="*/ 134 w 907"/>
              <a:gd name="T19" fmla="*/ 164 h 796"/>
              <a:gd name="T20" fmla="*/ 120 w 907"/>
              <a:gd name="T21" fmla="*/ 174 h 796"/>
              <a:gd name="T22" fmla="*/ 105 w 907"/>
              <a:gd name="T23" fmla="*/ 184 h 796"/>
              <a:gd name="T24" fmla="*/ 98 w 907"/>
              <a:gd name="T25" fmla="*/ 196 h 796"/>
              <a:gd name="T26" fmla="*/ 70 w 907"/>
              <a:gd name="T27" fmla="*/ 185 h 796"/>
              <a:gd name="T28" fmla="*/ 48 w 907"/>
              <a:gd name="T29" fmla="*/ 199 h 796"/>
              <a:gd name="T30" fmla="*/ 44 w 907"/>
              <a:gd name="T31" fmla="*/ 187 h 796"/>
              <a:gd name="T32" fmla="*/ 34 w 907"/>
              <a:gd name="T33" fmla="*/ 168 h 796"/>
              <a:gd name="T34" fmla="*/ 41 w 907"/>
              <a:gd name="T35" fmla="*/ 126 h 796"/>
              <a:gd name="T36" fmla="*/ 27 w 907"/>
              <a:gd name="T37" fmla="*/ 116 h 796"/>
              <a:gd name="T38" fmla="*/ 6 w 907"/>
              <a:gd name="T39" fmla="*/ 118 h 796"/>
              <a:gd name="T40" fmla="*/ 0 w 907"/>
              <a:gd name="T41" fmla="*/ 98 h 796"/>
              <a:gd name="T42" fmla="*/ 21 w 907"/>
              <a:gd name="T43" fmla="*/ 88 h 796"/>
              <a:gd name="T44" fmla="*/ 30 w 907"/>
              <a:gd name="T45" fmla="*/ 86 h 796"/>
              <a:gd name="T46" fmla="*/ 59 w 907"/>
              <a:gd name="T47" fmla="*/ 83 h 796"/>
              <a:gd name="T48" fmla="*/ 78 w 907"/>
              <a:gd name="T49" fmla="*/ 69 h 796"/>
              <a:gd name="T50" fmla="*/ 98 w 907"/>
              <a:gd name="T51" fmla="*/ 48 h 796"/>
              <a:gd name="T52" fmla="*/ 78 w 907"/>
              <a:gd name="T53" fmla="*/ 42 h 796"/>
              <a:gd name="T54" fmla="*/ 90 w 907"/>
              <a:gd name="T55" fmla="*/ 22 h 796"/>
              <a:gd name="T56" fmla="*/ 122 w 907"/>
              <a:gd name="T57" fmla="*/ 35 h 796"/>
              <a:gd name="T58" fmla="*/ 132 w 907"/>
              <a:gd name="T59" fmla="*/ 19 h 796"/>
              <a:gd name="T60" fmla="*/ 139 w 907"/>
              <a:gd name="T61" fmla="*/ 5 h 796"/>
              <a:gd name="T62" fmla="*/ 157 w 907"/>
              <a:gd name="T63" fmla="*/ 9 h 796"/>
              <a:gd name="T64" fmla="*/ 175 w 907"/>
              <a:gd name="T65" fmla="*/ 22 h 796"/>
              <a:gd name="T66" fmla="*/ 195 w 907"/>
              <a:gd name="T67" fmla="*/ 41 h 796"/>
              <a:gd name="T68" fmla="*/ 216 w 907"/>
              <a:gd name="T69" fmla="*/ 52 h 796"/>
              <a:gd name="T70" fmla="*/ 208 w 907"/>
              <a:gd name="T71" fmla="*/ 78 h 79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907"/>
              <a:gd name="T109" fmla="*/ 0 h 796"/>
              <a:gd name="T110" fmla="*/ 907 w 907"/>
              <a:gd name="T111" fmla="*/ 796 h 79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907" h="796">
                <a:moveTo>
                  <a:pt x="817" y="333"/>
                </a:moveTo>
                <a:lnTo>
                  <a:pt x="884" y="339"/>
                </a:lnTo>
                <a:lnTo>
                  <a:pt x="905" y="372"/>
                </a:lnTo>
                <a:lnTo>
                  <a:pt x="884" y="424"/>
                </a:lnTo>
                <a:lnTo>
                  <a:pt x="880" y="475"/>
                </a:lnTo>
                <a:lnTo>
                  <a:pt x="907" y="520"/>
                </a:lnTo>
                <a:lnTo>
                  <a:pt x="882" y="569"/>
                </a:lnTo>
                <a:lnTo>
                  <a:pt x="870" y="555"/>
                </a:lnTo>
                <a:lnTo>
                  <a:pt x="837" y="567"/>
                </a:lnTo>
                <a:lnTo>
                  <a:pt x="837" y="607"/>
                </a:lnTo>
                <a:lnTo>
                  <a:pt x="801" y="607"/>
                </a:lnTo>
                <a:lnTo>
                  <a:pt x="783" y="640"/>
                </a:lnTo>
                <a:lnTo>
                  <a:pt x="746" y="620"/>
                </a:lnTo>
                <a:lnTo>
                  <a:pt x="717" y="636"/>
                </a:lnTo>
                <a:lnTo>
                  <a:pt x="709" y="670"/>
                </a:lnTo>
                <a:lnTo>
                  <a:pt x="663" y="695"/>
                </a:lnTo>
                <a:lnTo>
                  <a:pt x="640" y="674"/>
                </a:lnTo>
                <a:lnTo>
                  <a:pt x="600" y="670"/>
                </a:lnTo>
                <a:lnTo>
                  <a:pt x="579" y="630"/>
                </a:lnTo>
                <a:lnTo>
                  <a:pt x="539" y="654"/>
                </a:lnTo>
                <a:lnTo>
                  <a:pt x="530" y="683"/>
                </a:lnTo>
                <a:lnTo>
                  <a:pt x="480" y="695"/>
                </a:lnTo>
                <a:lnTo>
                  <a:pt x="449" y="725"/>
                </a:lnTo>
                <a:lnTo>
                  <a:pt x="421" y="735"/>
                </a:lnTo>
                <a:lnTo>
                  <a:pt x="417" y="756"/>
                </a:lnTo>
                <a:lnTo>
                  <a:pt x="392" y="782"/>
                </a:lnTo>
                <a:lnTo>
                  <a:pt x="337" y="774"/>
                </a:lnTo>
                <a:lnTo>
                  <a:pt x="283" y="740"/>
                </a:lnTo>
                <a:lnTo>
                  <a:pt x="246" y="742"/>
                </a:lnTo>
                <a:lnTo>
                  <a:pt x="193" y="794"/>
                </a:lnTo>
                <a:lnTo>
                  <a:pt x="142" y="796"/>
                </a:lnTo>
                <a:lnTo>
                  <a:pt x="179" y="746"/>
                </a:lnTo>
                <a:lnTo>
                  <a:pt x="177" y="691"/>
                </a:lnTo>
                <a:lnTo>
                  <a:pt x="136" y="672"/>
                </a:lnTo>
                <a:lnTo>
                  <a:pt x="114" y="628"/>
                </a:lnTo>
                <a:lnTo>
                  <a:pt x="165" y="504"/>
                </a:lnTo>
                <a:lnTo>
                  <a:pt x="130" y="459"/>
                </a:lnTo>
                <a:lnTo>
                  <a:pt x="108" y="465"/>
                </a:lnTo>
                <a:lnTo>
                  <a:pt x="67" y="485"/>
                </a:lnTo>
                <a:lnTo>
                  <a:pt x="26" y="473"/>
                </a:lnTo>
                <a:lnTo>
                  <a:pt x="22" y="418"/>
                </a:lnTo>
                <a:lnTo>
                  <a:pt x="0" y="390"/>
                </a:lnTo>
                <a:lnTo>
                  <a:pt x="55" y="329"/>
                </a:lnTo>
                <a:lnTo>
                  <a:pt x="85" y="351"/>
                </a:lnTo>
                <a:lnTo>
                  <a:pt x="108" y="325"/>
                </a:lnTo>
                <a:lnTo>
                  <a:pt x="122" y="341"/>
                </a:lnTo>
                <a:lnTo>
                  <a:pt x="191" y="341"/>
                </a:lnTo>
                <a:lnTo>
                  <a:pt x="238" y="331"/>
                </a:lnTo>
                <a:lnTo>
                  <a:pt x="254" y="266"/>
                </a:lnTo>
                <a:lnTo>
                  <a:pt x="315" y="276"/>
                </a:lnTo>
                <a:lnTo>
                  <a:pt x="413" y="248"/>
                </a:lnTo>
                <a:lnTo>
                  <a:pt x="392" y="189"/>
                </a:lnTo>
                <a:lnTo>
                  <a:pt x="364" y="189"/>
                </a:lnTo>
                <a:lnTo>
                  <a:pt x="313" y="166"/>
                </a:lnTo>
                <a:lnTo>
                  <a:pt x="309" y="124"/>
                </a:lnTo>
                <a:lnTo>
                  <a:pt x="360" y="87"/>
                </a:lnTo>
                <a:lnTo>
                  <a:pt x="421" y="128"/>
                </a:lnTo>
                <a:lnTo>
                  <a:pt x="490" y="138"/>
                </a:lnTo>
                <a:lnTo>
                  <a:pt x="476" y="89"/>
                </a:lnTo>
                <a:lnTo>
                  <a:pt x="531" y="75"/>
                </a:lnTo>
                <a:lnTo>
                  <a:pt x="569" y="60"/>
                </a:lnTo>
                <a:lnTo>
                  <a:pt x="557" y="18"/>
                </a:lnTo>
                <a:lnTo>
                  <a:pt x="577" y="0"/>
                </a:lnTo>
                <a:lnTo>
                  <a:pt x="628" y="36"/>
                </a:lnTo>
                <a:lnTo>
                  <a:pt x="687" y="18"/>
                </a:lnTo>
                <a:lnTo>
                  <a:pt x="703" y="85"/>
                </a:lnTo>
                <a:lnTo>
                  <a:pt x="728" y="93"/>
                </a:lnTo>
                <a:lnTo>
                  <a:pt x="781" y="164"/>
                </a:lnTo>
                <a:lnTo>
                  <a:pt x="843" y="136"/>
                </a:lnTo>
                <a:lnTo>
                  <a:pt x="864" y="209"/>
                </a:lnTo>
                <a:lnTo>
                  <a:pt x="884" y="280"/>
                </a:lnTo>
                <a:lnTo>
                  <a:pt x="833" y="309"/>
                </a:lnTo>
                <a:lnTo>
                  <a:pt x="817" y="333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95" name="Freeform 115"/>
          <p:cNvSpPr>
            <a:spLocks/>
          </p:cNvSpPr>
          <p:nvPr/>
        </p:nvSpPr>
        <p:spPr bwMode="gray">
          <a:xfrm>
            <a:off x="4323333" y="4476490"/>
            <a:ext cx="638443" cy="727075"/>
          </a:xfrm>
          <a:custGeom>
            <a:avLst/>
            <a:gdLst>
              <a:gd name="T0" fmla="*/ 186 w 805"/>
              <a:gd name="T1" fmla="*/ 44 h 917"/>
              <a:gd name="T2" fmla="*/ 191 w 805"/>
              <a:gd name="T3" fmla="*/ 62 h 917"/>
              <a:gd name="T4" fmla="*/ 185 w 805"/>
              <a:gd name="T5" fmla="*/ 74 h 917"/>
              <a:gd name="T6" fmla="*/ 176 w 805"/>
              <a:gd name="T7" fmla="*/ 80 h 917"/>
              <a:gd name="T8" fmla="*/ 171 w 805"/>
              <a:gd name="T9" fmla="*/ 98 h 917"/>
              <a:gd name="T10" fmla="*/ 184 w 805"/>
              <a:gd name="T11" fmla="*/ 111 h 917"/>
              <a:gd name="T12" fmla="*/ 186 w 805"/>
              <a:gd name="T13" fmla="*/ 132 h 917"/>
              <a:gd name="T14" fmla="*/ 196 w 805"/>
              <a:gd name="T15" fmla="*/ 139 h 917"/>
              <a:gd name="T16" fmla="*/ 201 w 805"/>
              <a:gd name="T17" fmla="*/ 156 h 917"/>
              <a:gd name="T18" fmla="*/ 194 w 805"/>
              <a:gd name="T19" fmla="*/ 172 h 917"/>
              <a:gd name="T20" fmla="*/ 195 w 805"/>
              <a:gd name="T21" fmla="*/ 186 h 917"/>
              <a:gd name="T22" fmla="*/ 181 w 805"/>
              <a:gd name="T23" fmla="*/ 194 h 917"/>
              <a:gd name="T24" fmla="*/ 168 w 805"/>
              <a:gd name="T25" fmla="*/ 186 h 917"/>
              <a:gd name="T26" fmla="*/ 143 w 805"/>
              <a:gd name="T27" fmla="*/ 204 h 917"/>
              <a:gd name="T28" fmla="*/ 129 w 805"/>
              <a:gd name="T29" fmla="*/ 206 h 917"/>
              <a:gd name="T30" fmla="*/ 129 w 805"/>
              <a:gd name="T31" fmla="*/ 220 h 917"/>
              <a:gd name="T32" fmla="*/ 123 w 805"/>
              <a:gd name="T33" fmla="*/ 223 h 917"/>
              <a:gd name="T34" fmla="*/ 114 w 805"/>
              <a:gd name="T35" fmla="*/ 223 h 917"/>
              <a:gd name="T36" fmla="*/ 104 w 805"/>
              <a:gd name="T37" fmla="*/ 229 h 917"/>
              <a:gd name="T38" fmla="*/ 104 w 805"/>
              <a:gd name="T39" fmla="*/ 218 h 917"/>
              <a:gd name="T40" fmla="*/ 100 w 805"/>
              <a:gd name="T41" fmla="*/ 212 h 917"/>
              <a:gd name="T42" fmla="*/ 83 w 805"/>
              <a:gd name="T43" fmla="*/ 212 h 917"/>
              <a:gd name="T44" fmla="*/ 96 w 805"/>
              <a:gd name="T45" fmla="*/ 196 h 917"/>
              <a:gd name="T46" fmla="*/ 97 w 805"/>
              <a:gd name="T47" fmla="*/ 181 h 917"/>
              <a:gd name="T48" fmla="*/ 90 w 805"/>
              <a:gd name="T49" fmla="*/ 176 h 917"/>
              <a:gd name="T50" fmla="*/ 90 w 805"/>
              <a:gd name="T51" fmla="*/ 161 h 917"/>
              <a:gd name="T52" fmla="*/ 82 w 805"/>
              <a:gd name="T53" fmla="*/ 159 h 917"/>
              <a:gd name="T54" fmla="*/ 74 w 805"/>
              <a:gd name="T55" fmla="*/ 163 h 917"/>
              <a:gd name="T56" fmla="*/ 64 w 805"/>
              <a:gd name="T57" fmla="*/ 160 h 917"/>
              <a:gd name="T58" fmla="*/ 53 w 805"/>
              <a:gd name="T59" fmla="*/ 175 h 917"/>
              <a:gd name="T60" fmla="*/ 47 w 805"/>
              <a:gd name="T61" fmla="*/ 168 h 917"/>
              <a:gd name="T62" fmla="*/ 40 w 805"/>
              <a:gd name="T63" fmla="*/ 166 h 917"/>
              <a:gd name="T64" fmla="*/ 37 w 805"/>
              <a:gd name="T65" fmla="*/ 178 h 917"/>
              <a:gd name="T66" fmla="*/ 22 w 805"/>
              <a:gd name="T67" fmla="*/ 177 h 917"/>
              <a:gd name="T68" fmla="*/ 15 w 805"/>
              <a:gd name="T69" fmla="*/ 166 h 917"/>
              <a:gd name="T70" fmla="*/ 16 w 805"/>
              <a:gd name="T71" fmla="*/ 153 h 917"/>
              <a:gd name="T72" fmla="*/ 21 w 805"/>
              <a:gd name="T73" fmla="*/ 140 h 917"/>
              <a:gd name="T74" fmla="*/ 16 w 805"/>
              <a:gd name="T75" fmla="*/ 132 h 917"/>
              <a:gd name="T76" fmla="*/ 0 w 805"/>
              <a:gd name="T77" fmla="*/ 130 h 917"/>
              <a:gd name="T78" fmla="*/ 3 w 805"/>
              <a:gd name="T79" fmla="*/ 124 h 917"/>
              <a:gd name="T80" fmla="*/ 15 w 805"/>
              <a:gd name="T81" fmla="*/ 117 h 917"/>
              <a:gd name="T82" fmla="*/ 6 w 805"/>
              <a:gd name="T83" fmla="*/ 81 h 917"/>
              <a:gd name="T84" fmla="*/ 6 w 805"/>
              <a:gd name="T85" fmla="*/ 68 h 917"/>
              <a:gd name="T86" fmla="*/ 3 w 805"/>
              <a:gd name="T87" fmla="*/ 46 h 917"/>
              <a:gd name="T88" fmla="*/ 10 w 805"/>
              <a:gd name="T89" fmla="*/ 30 h 917"/>
              <a:gd name="T90" fmla="*/ 25 w 805"/>
              <a:gd name="T91" fmla="*/ 17 h 917"/>
              <a:gd name="T92" fmla="*/ 49 w 805"/>
              <a:gd name="T93" fmla="*/ 21 h 917"/>
              <a:gd name="T94" fmla="*/ 53 w 805"/>
              <a:gd name="T95" fmla="*/ 14 h 917"/>
              <a:gd name="T96" fmla="*/ 45 w 805"/>
              <a:gd name="T97" fmla="*/ 4 h 917"/>
              <a:gd name="T98" fmla="*/ 63 w 805"/>
              <a:gd name="T99" fmla="*/ 0 h 917"/>
              <a:gd name="T100" fmla="*/ 85 w 805"/>
              <a:gd name="T101" fmla="*/ 6 h 917"/>
              <a:gd name="T102" fmla="*/ 102 w 805"/>
              <a:gd name="T103" fmla="*/ 7 h 917"/>
              <a:gd name="T104" fmla="*/ 117 w 805"/>
              <a:gd name="T105" fmla="*/ 17 h 917"/>
              <a:gd name="T106" fmla="*/ 132 w 805"/>
              <a:gd name="T107" fmla="*/ 8 h 917"/>
              <a:gd name="T108" fmla="*/ 140 w 805"/>
              <a:gd name="T109" fmla="*/ 10 h 917"/>
              <a:gd name="T110" fmla="*/ 141 w 805"/>
              <a:gd name="T111" fmla="*/ 18 h 917"/>
              <a:gd name="T112" fmla="*/ 159 w 805"/>
              <a:gd name="T113" fmla="*/ 6 h 917"/>
              <a:gd name="T114" fmla="*/ 167 w 805"/>
              <a:gd name="T115" fmla="*/ 14 h 917"/>
              <a:gd name="T116" fmla="*/ 166 w 805"/>
              <a:gd name="T117" fmla="*/ 28 h 917"/>
              <a:gd name="T118" fmla="*/ 178 w 805"/>
              <a:gd name="T119" fmla="*/ 31 h 917"/>
              <a:gd name="T120" fmla="*/ 186 w 805"/>
              <a:gd name="T121" fmla="*/ 44 h 9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05"/>
              <a:gd name="T184" fmla="*/ 0 h 917"/>
              <a:gd name="T185" fmla="*/ 805 w 805"/>
              <a:gd name="T186" fmla="*/ 917 h 9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05" h="917">
                <a:moveTo>
                  <a:pt x="746" y="177"/>
                </a:moveTo>
                <a:lnTo>
                  <a:pt x="766" y="251"/>
                </a:lnTo>
                <a:lnTo>
                  <a:pt x="740" y="299"/>
                </a:lnTo>
                <a:lnTo>
                  <a:pt x="707" y="322"/>
                </a:lnTo>
                <a:lnTo>
                  <a:pt x="685" y="393"/>
                </a:lnTo>
                <a:lnTo>
                  <a:pt x="736" y="446"/>
                </a:lnTo>
                <a:lnTo>
                  <a:pt x="746" y="531"/>
                </a:lnTo>
                <a:lnTo>
                  <a:pt x="787" y="557"/>
                </a:lnTo>
                <a:lnTo>
                  <a:pt x="805" y="627"/>
                </a:lnTo>
                <a:lnTo>
                  <a:pt x="777" y="688"/>
                </a:lnTo>
                <a:lnTo>
                  <a:pt x="781" y="747"/>
                </a:lnTo>
                <a:lnTo>
                  <a:pt x="724" y="777"/>
                </a:lnTo>
                <a:lnTo>
                  <a:pt x="673" y="747"/>
                </a:lnTo>
                <a:lnTo>
                  <a:pt x="573" y="816"/>
                </a:lnTo>
                <a:lnTo>
                  <a:pt x="518" y="824"/>
                </a:lnTo>
                <a:lnTo>
                  <a:pt x="518" y="881"/>
                </a:lnTo>
                <a:lnTo>
                  <a:pt x="492" y="895"/>
                </a:lnTo>
                <a:lnTo>
                  <a:pt x="457" y="895"/>
                </a:lnTo>
                <a:lnTo>
                  <a:pt x="419" y="917"/>
                </a:lnTo>
                <a:lnTo>
                  <a:pt x="419" y="873"/>
                </a:lnTo>
                <a:lnTo>
                  <a:pt x="403" y="848"/>
                </a:lnTo>
                <a:lnTo>
                  <a:pt x="333" y="850"/>
                </a:lnTo>
                <a:lnTo>
                  <a:pt x="384" y="787"/>
                </a:lnTo>
                <a:lnTo>
                  <a:pt x="388" y="726"/>
                </a:lnTo>
                <a:lnTo>
                  <a:pt x="362" y="706"/>
                </a:lnTo>
                <a:lnTo>
                  <a:pt x="362" y="647"/>
                </a:lnTo>
                <a:lnTo>
                  <a:pt x="329" y="637"/>
                </a:lnTo>
                <a:lnTo>
                  <a:pt x="297" y="655"/>
                </a:lnTo>
                <a:lnTo>
                  <a:pt x="256" y="643"/>
                </a:lnTo>
                <a:lnTo>
                  <a:pt x="214" y="700"/>
                </a:lnTo>
                <a:lnTo>
                  <a:pt x="191" y="673"/>
                </a:lnTo>
                <a:lnTo>
                  <a:pt x="163" y="667"/>
                </a:lnTo>
                <a:lnTo>
                  <a:pt x="148" y="714"/>
                </a:lnTo>
                <a:lnTo>
                  <a:pt x="88" y="708"/>
                </a:lnTo>
                <a:lnTo>
                  <a:pt x="61" y="667"/>
                </a:lnTo>
                <a:lnTo>
                  <a:pt x="65" y="614"/>
                </a:lnTo>
                <a:lnTo>
                  <a:pt x="86" y="562"/>
                </a:lnTo>
                <a:lnTo>
                  <a:pt x="65" y="529"/>
                </a:lnTo>
                <a:lnTo>
                  <a:pt x="0" y="523"/>
                </a:lnTo>
                <a:lnTo>
                  <a:pt x="14" y="499"/>
                </a:lnTo>
                <a:lnTo>
                  <a:pt x="63" y="468"/>
                </a:lnTo>
                <a:lnTo>
                  <a:pt x="24" y="326"/>
                </a:lnTo>
                <a:lnTo>
                  <a:pt x="25" y="275"/>
                </a:lnTo>
                <a:lnTo>
                  <a:pt x="14" y="185"/>
                </a:lnTo>
                <a:lnTo>
                  <a:pt x="41" y="120"/>
                </a:lnTo>
                <a:lnTo>
                  <a:pt x="100" y="68"/>
                </a:lnTo>
                <a:lnTo>
                  <a:pt x="199" y="84"/>
                </a:lnTo>
                <a:lnTo>
                  <a:pt x="212" y="59"/>
                </a:lnTo>
                <a:lnTo>
                  <a:pt x="183" y="17"/>
                </a:lnTo>
                <a:lnTo>
                  <a:pt x="252" y="0"/>
                </a:lnTo>
                <a:lnTo>
                  <a:pt x="340" y="27"/>
                </a:lnTo>
                <a:lnTo>
                  <a:pt x="411" y="31"/>
                </a:lnTo>
                <a:lnTo>
                  <a:pt x="468" y="70"/>
                </a:lnTo>
                <a:lnTo>
                  <a:pt x="529" y="35"/>
                </a:lnTo>
                <a:lnTo>
                  <a:pt x="561" y="41"/>
                </a:lnTo>
                <a:lnTo>
                  <a:pt x="567" y="74"/>
                </a:lnTo>
                <a:lnTo>
                  <a:pt x="638" y="25"/>
                </a:lnTo>
                <a:lnTo>
                  <a:pt x="671" y="59"/>
                </a:lnTo>
                <a:lnTo>
                  <a:pt x="665" y="112"/>
                </a:lnTo>
                <a:lnTo>
                  <a:pt x="712" y="126"/>
                </a:lnTo>
                <a:lnTo>
                  <a:pt x="746" y="177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96" name="Freeform 116"/>
          <p:cNvSpPr>
            <a:spLocks/>
          </p:cNvSpPr>
          <p:nvPr/>
        </p:nvSpPr>
        <p:spPr bwMode="gray">
          <a:xfrm>
            <a:off x="4323333" y="4476490"/>
            <a:ext cx="638443" cy="727075"/>
          </a:xfrm>
          <a:custGeom>
            <a:avLst/>
            <a:gdLst>
              <a:gd name="T0" fmla="*/ 186 w 805"/>
              <a:gd name="T1" fmla="*/ 44 h 917"/>
              <a:gd name="T2" fmla="*/ 191 w 805"/>
              <a:gd name="T3" fmla="*/ 62 h 917"/>
              <a:gd name="T4" fmla="*/ 185 w 805"/>
              <a:gd name="T5" fmla="*/ 74 h 917"/>
              <a:gd name="T6" fmla="*/ 176 w 805"/>
              <a:gd name="T7" fmla="*/ 80 h 917"/>
              <a:gd name="T8" fmla="*/ 171 w 805"/>
              <a:gd name="T9" fmla="*/ 98 h 917"/>
              <a:gd name="T10" fmla="*/ 184 w 805"/>
              <a:gd name="T11" fmla="*/ 111 h 917"/>
              <a:gd name="T12" fmla="*/ 186 w 805"/>
              <a:gd name="T13" fmla="*/ 132 h 917"/>
              <a:gd name="T14" fmla="*/ 196 w 805"/>
              <a:gd name="T15" fmla="*/ 139 h 917"/>
              <a:gd name="T16" fmla="*/ 201 w 805"/>
              <a:gd name="T17" fmla="*/ 156 h 917"/>
              <a:gd name="T18" fmla="*/ 194 w 805"/>
              <a:gd name="T19" fmla="*/ 172 h 917"/>
              <a:gd name="T20" fmla="*/ 195 w 805"/>
              <a:gd name="T21" fmla="*/ 186 h 917"/>
              <a:gd name="T22" fmla="*/ 181 w 805"/>
              <a:gd name="T23" fmla="*/ 194 h 917"/>
              <a:gd name="T24" fmla="*/ 168 w 805"/>
              <a:gd name="T25" fmla="*/ 186 h 917"/>
              <a:gd name="T26" fmla="*/ 143 w 805"/>
              <a:gd name="T27" fmla="*/ 204 h 917"/>
              <a:gd name="T28" fmla="*/ 129 w 805"/>
              <a:gd name="T29" fmla="*/ 206 h 917"/>
              <a:gd name="T30" fmla="*/ 129 w 805"/>
              <a:gd name="T31" fmla="*/ 220 h 917"/>
              <a:gd name="T32" fmla="*/ 123 w 805"/>
              <a:gd name="T33" fmla="*/ 223 h 917"/>
              <a:gd name="T34" fmla="*/ 114 w 805"/>
              <a:gd name="T35" fmla="*/ 223 h 917"/>
              <a:gd name="T36" fmla="*/ 104 w 805"/>
              <a:gd name="T37" fmla="*/ 229 h 917"/>
              <a:gd name="T38" fmla="*/ 104 w 805"/>
              <a:gd name="T39" fmla="*/ 218 h 917"/>
              <a:gd name="T40" fmla="*/ 100 w 805"/>
              <a:gd name="T41" fmla="*/ 212 h 917"/>
              <a:gd name="T42" fmla="*/ 83 w 805"/>
              <a:gd name="T43" fmla="*/ 212 h 917"/>
              <a:gd name="T44" fmla="*/ 96 w 805"/>
              <a:gd name="T45" fmla="*/ 196 h 917"/>
              <a:gd name="T46" fmla="*/ 97 w 805"/>
              <a:gd name="T47" fmla="*/ 181 h 917"/>
              <a:gd name="T48" fmla="*/ 90 w 805"/>
              <a:gd name="T49" fmla="*/ 176 h 917"/>
              <a:gd name="T50" fmla="*/ 90 w 805"/>
              <a:gd name="T51" fmla="*/ 161 h 917"/>
              <a:gd name="T52" fmla="*/ 82 w 805"/>
              <a:gd name="T53" fmla="*/ 159 h 917"/>
              <a:gd name="T54" fmla="*/ 74 w 805"/>
              <a:gd name="T55" fmla="*/ 163 h 917"/>
              <a:gd name="T56" fmla="*/ 64 w 805"/>
              <a:gd name="T57" fmla="*/ 160 h 917"/>
              <a:gd name="T58" fmla="*/ 53 w 805"/>
              <a:gd name="T59" fmla="*/ 175 h 917"/>
              <a:gd name="T60" fmla="*/ 47 w 805"/>
              <a:gd name="T61" fmla="*/ 168 h 917"/>
              <a:gd name="T62" fmla="*/ 40 w 805"/>
              <a:gd name="T63" fmla="*/ 166 h 917"/>
              <a:gd name="T64" fmla="*/ 37 w 805"/>
              <a:gd name="T65" fmla="*/ 178 h 917"/>
              <a:gd name="T66" fmla="*/ 22 w 805"/>
              <a:gd name="T67" fmla="*/ 177 h 917"/>
              <a:gd name="T68" fmla="*/ 15 w 805"/>
              <a:gd name="T69" fmla="*/ 166 h 917"/>
              <a:gd name="T70" fmla="*/ 16 w 805"/>
              <a:gd name="T71" fmla="*/ 153 h 917"/>
              <a:gd name="T72" fmla="*/ 21 w 805"/>
              <a:gd name="T73" fmla="*/ 140 h 917"/>
              <a:gd name="T74" fmla="*/ 16 w 805"/>
              <a:gd name="T75" fmla="*/ 132 h 917"/>
              <a:gd name="T76" fmla="*/ 0 w 805"/>
              <a:gd name="T77" fmla="*/ 130 h 917"/>
              <a:gd name="T78" fmla="*/ 3 w 805"/>
              <a:gd name="T79" fmla="*/ 124 h 917"/>
              <a:gd name="T80" fmla="*/ 15 w 805"/>
              <a:gd name="T81" fmla="*/ 117 h 917"/>
              <a:gd name="T82" fmla="*/ 6 w 805"/>
              <a:gd name="T83" fmla="*/ 81 h 917"/>
              <a:gd name="T84" fmla="*/ 6 w 805"/>
              <a:gd name="T85" fmla="*/ 68 h 917"/>
              <a:gd name="T86" fmla="*/ 3 w 805"/>
              <a:gd name="T87" fmla="*/ 46 h 917"/>
              <a:gd name="T88" fmla="*/ 10 w 805"/>
              <a:gd name="T89" fmla="*/ 30 h 917"/>
              <a:gd name="T90" fmla="*/ 25 w 805"/>
              <a:gd name="T91" fmla="*/ 17 h 917"/>
              <a:gd name="T92" fmla="*/ 49 w 805"/>
              <a:gd name="T93" fmla="*/ 21 h 917"/>
              <a:gd name="T94" fmla="*/ 53 w 805"/>
              <a:gd name="T95" fmla="*/ 14 h 917"/>
              <a:gd name="T96" fmla="*/ 45 w 805"/>
              <a:gd name="T97" fmla="*/ 4 h 917"/>
              <a:gd name="T98" fmla="*/ 63 w 805"/>
              <a:gd name="T99" fmla="*/ 0 h 917"/>
              <a:gd name="T100" fmla="*/ 85 w 805"/>
              <a:gd name="T101" fmla="*/ 6 h 917"/>
              <a:gd name="T102" fmla="*/ 102 w 805"/>
              <a:gd name="T103" fmla="*/ 7 h 917"/>
              <a:gd name="T104" fmla="*/ 117 w 805"/>
              <a:gd name="T105" fmla="*/ 17 h 917"/>
              <a:gd name="T106" fmla="*/ 132 w 805"/>
              <a:gd name="T107" fmla="*/ 8 h 917"/>
              <a:gd name="T108" fmla="*/ 140 w 805"/>
              <a:gd name="T109" fmla="*/ 10 h 917"/>
              <a:gd name="T110" fmla="*/ 141 w 805"/>
              <a:gd name="T111" fmla="*/ 18 h 917"/>
              <a:gd name="T112" fmla="*/ 159 w 805"/>
              <a:gd name="T113" fmla="*/ 6 h 917"/>
              <a:gd name="T114" fmla="*/ 167 w 805"/>
              <a:gd name="T115" fmla="*/ 14 h 917"/>
              <a:gd name="T116" fmla="*/ 166 w 805"/>
              <a:gd name="T117" fmla="*/ 28 h 917"/>
              <a:gd name="T118" fmla="*/ 178 w 805"/>
              <a:gd name="T119" fmla="*/ 31 h 917"/>
              <a:gd name="T120" fmla="*/ 186 w 805"/>
              <a:gd name="T121" fmla="*/ 44 h 9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05"/>
              <a:gd name="T184" fmla="*/ 0 h 917"/>
              <a:gd name="T185" fmla="*/ 805 w 805"/>
              <a:gd name="T186" fmla="*/ 917 h 9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05" h="917">
                <a:moveTo>
                  <a:pt x="746" y="177"/>
                </a:moveTo>
                <a:lnTo>
                  <a:pt x="766" y="251"/>
                </a:lnTo>
                <a:lnTo>
                  <a:pt x="740" y="299"/>
                </a:lnTo>
                <a:lnTo>
                  <a:pt x="707" y="322"/>
                </a:lnTo>
                <a:lnTo>
                  <a:pt x="685" y="393"/>
                </a:lnTo>
                <a:lnTo>
                  <a:pt x="736" y="446"/>
                </a:lnTo>
                <a:lnTo>
                  <a:pt x="746" y="531"/>
                </a:lnTo>
                <a:lnTo>
                  <a:pt x="787" y="557"/>
                </a:lnTo>
                <a:lnTo>
                  <a:pt x="805" y="627"/>
                </a:lnTo>
                <a:lnTo>
                  <a:pt x="777" y="688"/>
                </a:lnTo>
                <a:lnTo>
                  <a:pt x="781" y="747"/>
                </a:lnTo>
                <a:lnTo>
                  <a:pt x="724" y="777"/>
                </a:lnTo>
                <a:lnTo>
                  <a:pt x="673" y="747"/>
                </a:lnTo>
                <a:lnTo>
                  <a:pt x="573" y="816"/>
                </a:lnTo>
                <a:lnTo>
                  <a:pt x="518" y="824"/>
                </a:lnTo>
                <a:lnTo>
                  <a:pt x="518" y="881"/>
                </a:lnTo>
                <a:lnTo>
                  <a:pt x="492" y="895"/>
                </a:lnTo>
                <a:lnTo>
                  <a:pt x="457" y="895"/>
                </a:lnTo>
                <a:lnTo>
                  <a:pt x="419" y="917"/>
                </a:lnTo>
                <a:lnTo>
                  <a:pt x="419" y="873"/>
                </a:lnTo>
                <a:lnTo>
                  <a:pt x="403" y="848"/>
                </a:lnTo>
                <a:lnTo>
                  <a:pt x="333" y="850"/>
                </a:lnTo>
                <a:lnTo>
                  <a:pt x="384" y="787"/>
                </a:lnTo>
                <a:lnTo>
                  <a:pt x="388" y="726"/>
                </a:lnTo>
                <a:lnTo>
                  <a:pt x="362" y="706"/>
                </a:lnTo>
                <a:lnTo>
                  <a:pt x="362" y="647"/>
                </a:lnTo>
                <a:lnTo>
                  <a:pt x="329" y="637"/>
                </a:lnTo>
                <a:lnTo>
                  <a:pt x="297" y="655"/>
                </a:lnTo>
                <a:lnTo>
                  <a:pt x="256" y="643"/>
                </a:lnTo>
                <a:lnTo>
                  <a:pt x="214" y="700"/>
                </a:lnTo>
                <a:lnTo>
                  <a:pt x="191" y="673"/>
                </a:lnTo>
                <a:lnTo>
                  <a:pt x="163" y="667"/>
                </a:lnTo>
                <a:lnTo>
                  <a:pt x="148" y="714"/>
                </a:lnTo>
                <a:lnTo>
                  <a:pt x="88" y="708"/>
                </a:lnTo>
                <a:lnTo>
                  <a:pt x="61" y="667"/>
                </a:lnTo>
                <a:lnTo>
                  <a:pt x="65" y="614"/>
                </a:lnTo>
                <a:lnTo>
                  <a:pt x="86" y="562"/>
                </a:lnTo>
                <a:lnTo>
                  <a:pt x="65" y="529"/>
                </a:lnTo>
                <a:lnTo>
                  <a:pt x="0" y="523"/>
                </a:lnTo>
                <a:lnTo>
                  <a:pt x="14" y="499"/>
                </a:lnTo>
                <a:lnTo>
                  <a:pt x="63" y="468"/>
                </a:lnTo>
                <a:lnTo>
                  <a:pt x="24" y="326"/>
                </a:lnTo>
                <a:lnTo>
                  <a:pt x="25" y="275"/>
                </a:lnTo>
                <a:lnTo>
                  <a:pt x="14" y="185"/>
                </a:lnTo>
                <a:lnTo>
                  <a:pt x="41" y="120"/>
                </a:lnTo>
                <a:lnTo>
                  <a:pt x="100" y="68"/>
                </a:lnTo>
                <a:lnTo>
                  <a:pt x="199" y="84"/>
                </a:lnTo>
                <a:lnTo>
                  <a:pt x="212" y="59"/>
                </a:lnTo>
                <a:lnTo>
                  <a:pt x="183" y="17"/>
                </a:lnTo>
                <a:lnTo>
                  <a:pt x="252" y="0"/>
                </a:lnTo>
                <a:lnTo>
                  <a:pt x="340" y="27"/>
                </a:lnTo>
                <a:lnTo>
                  <a:pt x="411" y="31"/>
                </a:lnTo>
                <a:lnTo>
                  <a:pt x="468" y="70"/>
                </a:lnTo>
                <a:lnTo>
                  <a:pt x="529" y="35"/>
                </a:lnTo>
                <a:lnTo>
                  <a:pt x="561" y="41"/>
                </a:lnTo>
                <a:lnTo>
                  <a:pt x="567" y="74"/>
                </a:lnTo>
                <a:lnTo>
                  <a:pt x="638" y="25"/>
                </a:lnTo>
                <a:lnTo>
                  <a:pt x="671" y="59"/>
                </a:lnTo>
                <a:lnTo>
                  <a:pt x="665" y="112"/>
                </a:lnTo>
                <a:lnTo>
                  <a:pt x="712" y="126"/>
                </a:lnTo>
                <a:lnTo>
                  <a:pt x="746" y="177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97" name="Freeform 117"/>
          <p:cNvSpPr>
            <a:spLocks/>
          </p:cNvSpPr>
          <p:nvPr/>
        </p:nvSpPr>
        <p:spPr bwMode="gray">
          <a:xfrm>
            <a:off x="4866485" y="4403465"/>
            <a:ext cx="565387" cy="779463"/>
          </a:xfrm>
          <a:custGeom>
            <a:avLst/>
            <a:gdLst>
              <a:gd name="T0" fmla="*/ 20 w 711"/>
              <a:gd name="T1" fmla="*/ 44 h 982"/>
              <a:gd name="T2" fmla="*/ 7 w 711"/>
              <a:gd name="T3" fmla="*/ 55 h 982"/>
              <a:gd name="T4" fmla="*/ 16 w 711"/>
              <a:gd name="T5" fmla="*/ 68 h 982"/>
              <a:gd name="T6" fmla="*/ 21 w 711"/>
              <a:gd name="T7" fmla="*/ 86 h 982"/>
              <a:gd name="T8" fmla="*/ 14 w 711"/>
              <a:gd name="T9" fmla="*/ 98 h 982"/>
              <a:gd name="T10" fmla="*/ 6 w 711"/>
              <a:gd name="T11" fmla="*/ 104 h 982"/>
              <a:gd name="T12" fmla="*/ 0 w 711"/>
              <a:gd name="T13" fmla="*/ 122 h 982"/>
              <a:gd name="T14" fmla="*/ 13 w 711"/>
              <a:gd name="T15" fmla="*/ 135 h 982"/>
              <a:gd name="T16" fmla="*/ 16 w 711"/>
              <a:gd name="T17" fmla="*/ 156 h 982"/>
              <a:gd name="T18" fmla="*/ 26 w 711"/>
              <a:gd name="T19" fmla="*/ 163 h 982"/>
              <a:gd name="T20" fmla="*/ 30 w 711"/>
              <a:gd name="T21" fmla="*/ 179 h 982"/>
              <a:gd name="T22" fmla="*/ 23 w 711"/>
              <a:gd name="T23" fmla="*/ 196 h 982"/>
              <a:gd name="T24" fmla="*/ 24 w 711"/>
              <a:gd name="T25" fmla="*/ 210 h 982"/>
              <a:gd name="T26" fmla="*/ 32 w 711"/>
              <a:gd name="T27" fmla="*/ 215 h 982"/>
              <a:gd name="T28" fmla="*/ 50 w 711"/>
              <a:gd name="T29" fmla="*/ 209 h 982"/>
              <a:gd name="T30" fmla="*/ 56 w 711"/>
              <a:gd name="T31" fmla="*/ 215 h 982"/>
              <a:gd name="T32" fmla="*/ 47 w 711"/>
              <a:gd name="T33" fmla="*/ 232 h 982"/>
              <a:gd name="T34" fmla="*/ 39 w 711"/>
              <a:gd name="T35" fmla="*/ 241 h 982"/>
              <a:gd name="T36" fmla="*/ 46 w 711"/>
              <a:gd name="T37" fmla="*/ 246 h 982"/>
              <a:gd name="T38" fmla="*/ 82 w 711"/>
              <a:gd name="T39" fmla="*/ 231 h 982"/>
              <a:gd name="T40" fmla="*/ 96 w 711"/>
              <a:gd name="T41" fmla="*/ 238 h 982"/>
              <a:gd name="T42" fmla="*/ 101 w 711"/>
              <a:gd name="T43" fmla="*/ 222 h 982"/>
              <a:gd name="T44" fmla="*/ 100 w 711"/>
              <a:gd name="T45" fmla="*/ 209 h 982"/>
              <a:gd name="T46" fmla="*/ 107 w 711"/>
              <a:gd name="T47" fmla="*/ 182 h 982"/>
              <a:gd name="T48" fmla="*/ 115 w 711"/>
              <a:gd name="T49" fmla="*/ 170 h 982"/>
              <a:gd name="T50" fmla="*/ 115 w 711"/>
              <a:gd name="T51" fmla="*/ 157 h 982"/>
              <a:gd name="T52" fmla="*/ 119 w 711"/>
              <a:gd name="T53" fmla="*/ 151 h 982"/>
              <a:gd name="T54" fmla="*/ 116 w 711"/>
              <a:gd name="T55" fmla="*/ 143 h 982"/>
              <a:gd name="T56" fmla="*/ 117 w 711"/>
              <a:gd name="T57" fmla="*/ 130 h 982"/>
              <a:gd name="T58" fmla="*/ 132 w 711"/>
              <a:gd name="T59" fmla="*/ 124 h 982"/>
              <a:gd name="T60" fmla="*/ 134 w 711"/>
              <a:gd name="T61" fmla="*/ 106 h 982"/>
              <a:gd name="T62" fmla="*/ 135 w 711"/>
              <a:gd name="T63" fmla="*/ 92 h 982"/>
              <a:gd name="T64" fmla="*/ 143 w 711"/>
              <a:gd name="T65" fmla="*/ 87 h 982"/>
              <a:gd name="T66" fmla="*/ 151 w 711"/>
              <a:gd name="T67" fmla="*/ 87 h 982"/>
              <a:gd name="T68" fmla="*/ 164 w 711"/>
              <a:gd name="T69" fmla="*/ 80 h 982"/>
              <a:gd name="T70" fmla="*/ 175 w 711"/>
              <a:gd name="T71" fmla="*/ 75 h 982"/>
              <a:gd name="T72" fmla="*/ 175 w 711"/>
              <a:gd name="T73" fmla="*/ 64 h 982"/>
              <a:gd name="T74" fmla="*/ 178 w 711"/>
              <a:gd name="T75" fmla="*/ 63 h 982"/>
              <a:gd name="T76" fmla="*/ 175 w 711"/>
              <a:gd name="T77" fmla="*/ 49 h 982"/>
              <a:gd name="T78" fmla="*/ 155 w 711"/>
              <a:gd name="T79" fmla="*/ 34 h 982"/>
              <a:gd name="T80" fmla="*/ 160 w 711"/>
              <a:gd name="T81" fmla="*/ 19 h 982"/>
              <a:gd name="T82" fmla="*/ 153 w 711"/>
              <a:gd name="T83" fmla="*/ 15 h 982"/>
              <a:gd name="T84" fmla="*/ 134 w 711"/>
              <a:gd name="T85" fmla="*/ 14 h 982"/>
              <a:gd name="T86" fmla="*/ 127 w 711"/>
              <a:gd name="T87" fmla="*/ 5 h 982"/>
              <a:gd name="T88" fmla="*/ 112 w 711"/>
              <a:gd name="T89" fmla="*/ 21 h 982"/>
              <a:gd name="T90" fmla="*/ 102 w 711"/>
              <a:gd name="T91" fmla="*/ 17 h 982"/>
              <a:gd name="T92" fmla="*/ 110 w 711"/>
              <a:gd name="T93" fmla="*/ 7 h 982"/>
              <a:gd name="T94" fmla="*/ 105 w 711"/>
              <a:gd name="T95" fmla="*/ 0 h 982"/>
              <a:gd name="T96" fmla="*/ 96 w 711"/>
              <a:gd name="T97" fmla="*/ 4 h 982"/>
              <a:gd name="T98" fmla="*/ 87 w 711"/>
              <a:gd name="T99" fmla="*/ 15 h 982"/>
              <a:gd name="T100" fmla="*/ 83 w 711"/>
              <a:gd name="T101" fmla="*/ 14 h 982"/>
              <a:gd name="T102" fmla="*/ 76 w 711"/>
              <a:gd name="T103" fmla="*/ 21 h 982"/>
              <a:gd name="T104" fmla="*/ 63 w 711"/>
              <a:gd name="T105" fmla="*/ 15 h 982"/>
              <a:gd name="T106" fmla="*/ 54 w 711"/>
              <a:gd name="T107" fmla="*/ 25 h 982"/>
              <a:gd name="T108" fmla="*/ 46 w 711"/>
              <a:gd name="T109" fmla="*/ 27 h 982"/>
              <a:gd name="T110" fmla="*/ 35 w 711"/>
              <a:gd name="T111" fmla="*/ 40 h 982"/>
              <a:gd name="T112" fmla="*/ 20 w 711"/>
              <a:gd name="T113" fmla="*/ 44 h 98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11"/>
              <a:gd name="T172" fmla="*/ 0 h 982"/>
              <a:gd name="T173" fmla="*/ 711 w 711"/>
              <a:gd name="T174" fmla="*/ 982 h 98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11" h="982">
                <a:moveTo>
                  <a:pt x="77" y="173"/>
                </a:moveTo>
                <a:lnTo>
                  <a:pt x="27" y="219"/>
                </a:lnTo>
                <a:lnTo>
                  <a:pt x="61" y="270"/>
                </a:lnTo>
                <a:lnTo>
                  <a:pt x="81" y="344"/>
                </a:lnTo>
                <a:lnTo>
                  <a:pt x="55" y="392"/>
                </a:lnTo>
                <a:lnTo>
                  <a:pt x="22" y="415"/>
                </a:lnTo>
                <a:lnTo>
                  <a:pt x="0" y="486"/>
                </a:lnTo>
                <a:lnTo>
                  <a:pt x="51" y="539"/>
                </a:lnTo>
                <a:lnTo>
                  <a:pt x="61" y="624"/>
                </a:lnTo>
                <a:lnTo>
                  <a:pt x="102" y="650"/>
                </a:lnTo>
                <a:lnTo>
                  <a:pt x="120" y="716"/>
                </a:lnTo>
                <a:lnTo>
                  <a:pt x="92" y="783"/>
                </a:lnTo>
                <a:lnTo>
                  <a:pt x="96" y="840"/>
                </a:lnTo>
                <a:lnTo>
                  <a:pt x="128" y="860"/>
                </a:lnTo>
                <a:lnTo>
                  <a:pt x="197" y="833"/>
                </a:lnTo>
                <a:lnTo>
                  <a:pt x="224" y="858"/>
                </a:lnTo>
                <a:lnTo>
                  <a:pt x="185" y="927"/>
                </a:lnTo>
                <a:lnTo>
                  <a:pt x="155" y="961"/>
                </a:lnTo>
                <a:lnTo>
                  <a:pt x="183" y="982"/>
                </a:lnTo>
                <a:lnTo>
                  <a:pt x="327" y="923"/>
                </a:lnTo>
                <a:lnTo>
                  <a:pt x="382" y="949"/>
                </a:lnTo>
                <a:lnTo>
                  <a:pt x="403" y="888"/>
                </a:lnTo>
                <a:lnTo>
                  <a:pt x="398" y="833"/>
                </a:lnTo>
                <a:lnTo>
                  <a:pt x="425" y="726"/>
                </a:lnTo>
                <a:lnTo>
                  <a:pt x="459" y="677"/>
                </a:lnTo>
                <a:lnTo>
                  <a:pt x="457" y="628"/>
                </a:lnTo>
                <a:lnTo>
                  <a:pt x="476" y="604"/>
                </a:lnTo>
                <a:lnTo>
                  <a:pt x="462" y="569"/>
                </a:lnTo>
                <a:lnTo>
                  <a:pt x="468" y="518"/>
                </a:lnTo>
                <a:lnTo>
                  <a:pt x="525" y="496"/>
                </a:lnTo>
                <a:lnTo>
                  <a:pt x="535" y="423"/>
                </a:lnTo>
                <a:lnTo>
                  <a:pt x="539" y="368"/>
                </a:lnTo>
                <a:lnTo>
                  <a:pt x="569" y="346"/>
                </a:lnTo>
                <a:lnTo>
                  <a:pt x="602" y="346"/>
                </a:lnTo>
                <a:lnTo>
                  <a:pt x="653" y="317"/>
                </a:lnTo>
                <a:lnTo>
                  <a:pt x="697" y="297"/>
                </a:lnTo>
                <a:lnTo>
                  <a:pt x="697" y="256"/>
                </a:lnTo>
                <a:lnTo>
                  <a:pt x="711" y="254"/>
                </a:lnTo>
                <a:lnTo>
                  <a:pt x="697" y="193"/>
                </a:lnTo>
                <a:lnTo>
                  <a:pt x="620" y="134"/>
                </a:lnTo>
                <a:lnTo>
                  <a:pt x="638" y="73"/>
                </a:lnTo>
                <a:lnTo>
                  <a:pt x="612" y="57"/>
                </a:lnTo>
                <a:lnTo>
                  <a:pt x="535" y="55"/>
                </a:lnTo>
                <a:lnTo>
                  <a:pt x="506" y="20"/>
                </a:lnTo>
                <a:lnTo>
                  <a:pt x="447" y="81"/>
                </a:lnTo>
                <a:lnTo>
                  <a:pt x="407" y="67"/>
                </a:lnTo>
                <a:lnTo>
                  <a:pt x="439" y="28"/>
                </a:lnTo>
                <a:lnTo>
                  <a:pt x="417" y="0"/>
                </a:lnTo>
                <a:lnTo>
                  <a:pt x="384" y="14"/>
                </a:lnTo>
                <a:lnTo>
                  <a:pt x="348" y="59"/>
                </a:lnTo>
                <a:lnTo>
                  <a:pt x="331" y="55"/>
                </a:lnTo>
                <a:lnTo>
                  <a:pt x="301" y="81"/>
                </a:lnTo>
                <a:lnTo>
                  <a:pt x="250" y="61"/>
                </a:lnTo>
                <a:lnTo>
                  <a:pt x="214" y="98"/>
                </a:lnTo>
                <a:lnTo>
                  <a:pt x="183" y="108"/>
                </a:lnTo>
                <a:lnTo>
                  <a:pt x="140" y="159"/>
                </a:lnTo>
                <a:lnTo>
                  <a:pt x="77" y="173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98" name="Freeform 118"/>
          <p:cNvSpPr>
            <a:spLocks/>
          </p:cNvSpPr>
          <p:nvPr/>
        </p:nvSpPr>
        <p:spPr bwMode="gray">
          <a:xfrm>
            <a:off x="4866485" y="4403465"/>
            <a:ext cx="565387" cy="779463"/>
          </a:xfrm>
          <a:custGeom>
            <a:avLst/>
            <a:gdLst>
              <a:gd name="T0" fmla="*/ 20 w 711"/>
              <a:gd name="T1" fmla="*/ 44 h 982"/>
              <a:gd name="T2" fmla="*/ 7 w 711"/>
              <a:gd name="T3" fmla="*/ 55 h 982"/>
              <a:gd name="T4" fmla="*/ 16 w 711"/>
              <a:gd name="T5" fmla="*/ 68 h 982"/>
              <a:gd name="T6" fmla="*/ 21 w 711"/>
              <a:gd name="T7" fmla="*/ 86 h 982"/>
              <a:gd name="T8" fmla="*/ 14 w 711"/>
              <a:gd name="T9" fmla="*/ 98 h 982"/>
              <a:gd name="T10" fmla="*/ 6 w 711"/>
              <a:gd name="T11" fmla="*/ 104 h 982"/>
              <a:gd name="T12" fmla="*/ 0 w 711"/>
              <a:gd name="T13" fmla="*/ 122 h 982"/>
              <a:gd name="T14" fmla="*/ 13 w 711"/>
              <a:gd name="T15" fmla="*/ 135 h 982"/>
              <a:gd name="T16" fmla="*/ 16 w 711"/>
              <a:gd name="T17" fmla="*/ 156 h 982"/>
              <a:gd name="T18" fmla="*/ 26 w 711"/>
              <a:gd name="T19" fmla="*/ 163 h 982"/>
              <a:gd name="T20" fmla="*/ 30 w 711"/>
              <a:gd name="T21" fmla="*/ 179 h 982"/>
              <a:gd name="T22" fmla="*/ 23 w 711"/>
              <a:gd name="T23" fmla="*/ 196 h 982"/>
              <a:gd name="T24" fmla="*/ 24 w 711"/>
              <a:gd name="T25" fmla="*/ 210 h 982"/>
              <a:gd name="T26" fmla="*/ 32 w 711"/>
              <a:gd name="T27" fmla="*/ 215 h 982"/>
              <a:gd name="T28" fmla="*/ 50 w 711"/>
              <a:gd name="T29" fmla="*/ 209 h 982"/>
              <a:gd name="T30" fmla="*/ 56 w 711"/>
              <a:gd name="T31" fmla="*/ 215 h 982"/>
              <a:gd name="T32" fmla="*/ 47 w 711"/>
              <a:gd name="T33" fmla="*/ 232 h 982"/>
              <a:gd name="T34" fmla="*/ 39 w 711"/>
              <a:gd name="T35" fmla="*/ 241 h 982"/>
              <a:gd name="T36" fmla="*/ 46 w 711"/>
              <a:gd name="T37" fmla="*/ 246 h 982"/>
              <a:gd name="T38" fmla="*/ 82 w 711"/>
              <a:gd name="T39" fmla="*/ 231 h 982"/>
              <a:gd name="T40" fmla="*/ 96 w 711"/>
              <a:gd name="T41" fmla="*/ 238 h 982"/>
              <a:gd name="T42" fmla="*/ 101 w 711"/>
              <a:gd name="T43" fmla="*/ 222 h 982"/>
              <a:gd name="T44" fmla="*/ 100 w 711"/>
              <a:gd name="T45" fmla="*/ 209 h 982"/>
              <a:gd name="T46" fmla="*/ 107 w 711"/>
              <a:gd name="T47" fmla="*/ 182 h 982"/>
              <a:gd name="T48" fmla="*/ 115 w 711"/>
              <a:gd name="T49" fmla="*/ 170 h 982"/>
              <a:gd name="T50" fmla="*/ 115 w 711"/>
              <a:gd name="T51" fmla="*/ 157 h 982"/>
              <a:gd name="T52" fmla="*/ 119 w 711"/>
              <a:gd name="T53" fmla="*/ 151 h 982"/>
              <a:gd name="T54" fmla="*/ 116 w 711"/>
              <a:gd name="T55" fmla="*/ 143 h 982"/>
              <a:gd name="T56" fmla="*/ 117 w 711"/>
              <a:gd name="T57" fmla="*/ 130 h 982"/>
              <a:gd name="T58" fmla="*/ 132 w 711"/>
              <a:gd name="T59" fmla="*/ 124 h 982"/>
              <a:gd name="T60" fmla="*/ 134 w 711"/>
              <a:gd name="T61" fmla="*/ 106 h 982"/>
              <a:gd name="T62" fmla="*/ 135 w 711"/>
              <a:gd name="T63" fmla="*/ 92 h 982"/>
              <a:gd name="T64" fmla="*/ 143 w 711"/>
              <a:gd name="T65" fmla="*/ 87 h 982"/>
              <a:gd name="T66" fmla="*/ 151 w 711"/>
              <a:gd name="T67" fmla="*/ 87 h 982"/>
              <a:gd name="T68" fmla="*/ 164 w 711"/>
              <a:gd name="T69" fmla="*/ 80 h 982"/>
              <a:gd name="T70" fmla="*/ 175 w 711"/>
              <a:gd name="T71" fmla="*/ 75 h 982"/>
              <a:gd name="T72" fmla="*/ 175 w 711"/>
              <a:gd name="T73" fmla="*/ 64 h 982"/>
              <a:gd name="T74" fmla="*/ 178 w 711"/>
              <a:gd name="T75" fmla="*/ 63 h 982"/>
              <a:gd name="T76" fmla="*/ 175 w 711"/>
              <a:gd name="T77" fmla="*/ 49 h 982"/>
              <a:gd name="T78" fmla="*/ 155 w 711"/>
              <a:gd name="T79" fmla="*/ 34 h 982"/>
              <a:gd name="T80" fmla="*/ 160 w 711"/>
              <a:gd name="T81" fmla="*/ 19 h 982"/>
              <a:gd name="T82" fmla="*/ 153 w 711"/>
              <a:gd name="T83" fmla="*/ 15 h 982"/>
              <a:gd name="T84" fmla="*/ 134 w 711"/>
              <a:gd name="T85" fmla="*/ 14 h 982"/>
              <a:gd name="T86" fmla="*/ 127 w 711"/>
              <a:gd name="T87" fmla="*/ 5 h 982"/>
              <a:gd name="T88" fmla="*/ 112 w 711"/>
              <a:gd name="T89" fmla="*/ 21 h 982"/>
              <a:gd name="T90" fmla="*/ 102 w 711"/>
              <a:gd name="T91" fmla="*/ 17 h 982"/>
              <a:gd name="T92" fmla="*/ 110 w 711"/>
              <a:gd name="T93" fmla="*/ 7 h 982"/>
              <a:gd name="T94" fmla="*/ 105 w 711"/>
              <a:gd name="T95" fmla="*/ 0 h 982"/>
              <a:gd name="T96" fmla="*/ 96 w 711"/>
              <a:gd name="T97" fmla="*/ 4 h 982"/>
              <a:gd name="T98" fmla="*/ 87 w 711"/>
              <a:gd name="T99" fmla="*/ 15 h 982"/>
              <a:gd name="T100" fmla="*/ 83 w 711"/>
              <a:gd name="T101" fmla="*/ 14 h 982"/>
              <a:gd name="T102" fmla="*/ 76 w 711"/>
              <a:gd name="T103" fmla="*/ 21 h 982"/>
              <a:gd name="T104" fmla="*/ 63 w 711"/>
              <a:gd name="T105" fmla="*/ 15 h 982"/>
              <a:gd name="T106" fmla="*/ 54 w 711"/>
              <a:gd name="T107" fmla="*/ 25 h 982"/>
              <a:gd name="T108" fmla="*/ 46 w 711"/>
              <a:gd name="T109" fmla="*/ 27 h 982"/>
              <a:gd name="T110" fmla="*/ 35 w 711"/>
              <a:gd name="T111" fmla="*/ 40 h 982"/>
              <a:gd name="T112" fmla="*/ 20 w 711"/>
              <a:gd name="T113" fmla="*/ 44 h 98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11"/>
              <a:gd name="T172" fmla="*/ 0 h 982"/>
              <a:gd name="T173" fmla="*/ 711 w 711"/>
              <a:gd name="T174" fmla="*/ 982 h 98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11" h="982">
                <a:moveTo>
                  <a:pt x="77" y="173"/>
                </a:moveTo>
                <a:lnTo>
                  <a:pt x="27" y="219"/>
                </a:lnTo>
                <a:lnTo>
                  <a:pt x="61" y="270"/>
                </a:lnTo>
                <a:lnTo>
                  <a:pt x="81" y="344"/>
                </a:lnTo>
                <a:lnTo>
                  <a:pt x="55" y="392"/>
                </a:lnTo>
                <a:lnTo>
                  <a:pt x="22" y="415"/>
                </a:lnTo>
                <a:lnTo>
                  <a:pt x="0" y="486"/>
                </a:lnTo>
                <a:lnTo>
                  <a:pt x="51" y="539"/>
                </a:lnTo>
                <a:lnTo>
                  <a:pt x="61" y="624"/>
                </a:lnTo>
                <a:lnTo>
                  <a:pt x="102" y="650"/>
                </a:lnTo>
                <a:lnTo>
                  <a:pt x="120" y="716"/>
                </a:lnTo>
                <a:lnTo>
                  <a:pt x="92" y="783"/>
                </a:lnTo>
                <a:lnTo>
                  <a:pt x="96" y="840"/>
                </a:lnTo>
                <a:lnTo>
                  <a:pt x="128" y="860"/>
                </a:lnTo>
                <a:lnTo>
                  <a:pt x="197" y="833"/>
                </a:lnTo>
                <a:lnTo>
                  <a:pt x="224" y="858"/>
                </a:lnTo>
                <a:lnTo>
                  <a:pt x="185" y="927"/>
                </a:lnTo>
                <a:lnTo>
                  <a:pt x="155" y="961"/>
                </a:lnTo>
                <a:lnTo>
                  <a:pt x="183" y="982"/>
                </a:lnTo>
                <a:lnTo>
                  <a:pt x="327" y="923"/>
                </a:lnTo>
                <a:lnTo>
                  <a:pt x="382" y="949"/>
                </a:lnTo>
                <a:lnTo>
                  <a:pt x="403" y="888"/>
                </a:lnTo>
                <a:lnTo>
                  <a:pt x="398" y="833"/>
                </a:lnTo>
                <a:lnTo>
                  <a:pt x="425" y="726"/>
                </a:lnTo>
                <a:lnTo>
                  <a:pt x="459" y="677"/>
                </a:lnTo>
                <a:lnTo>
                  <a:pt x="457" y="628"/>
                </a:lnTo>
                <a:lnTo>
                  <a:pt x="476" y="604"/>
                </a:lnTo>
                <a:lnTo>
                  <a:pt x="462" y="569"/>
                </a:lnTo>
                <a:lnTo>
                  <a:pt x="468" y="518"/>
                </a:lnTo>
                <a:lnTo>
                  <a:pt x="525" y="496"/>
                </a:lnTo>
                <a:lnTo>
                  <a:pt x="535" y="423"/>
                </a:lnTo>
                <a:lnTo>
                  <a:pt x="539" y="368"/>
                </a:lnTo>
                <a:lnTo>
                  <a:pt x="569" y="346"/>
                </a:lnTo>
                <a:lnTo>
                  <a:pt x="602" y="346"/>
                </a:lnTo>
                <a:lnTo>
                  <a:pt x="653" y="317"/>
                </a:lnTo>
                <a:lnTo>
                  <a:pt x="697" y="297"/>
                </a:lnTo>
                <a:lnTo>
                  <a:pt x="697" y="256"/>
                </a:lnTo>
                <a:lnTo>
                  <a:pt x="711" y="254"/>
                </a:lnTo>
                <a:lnTo>
                  <a:pt x="697" y="193"/>
                </a:lnTo>
                <a:lnTo>
                  <a:pt x="620" y="134"/>
                </a:lnTo>
                <a:lnTo>
                  <a:pt x="638" y="73"/>
                </a:lnTo>
                <a:lnTo>
                  <a:pt x="612" y="57"/>
                </a:lnTo>
                <a:lnTo>
                  <a:pt x="535" y="55"/>
                </a:lnTo>
                <a:lnTo>
                  <a:pt x="506" y="20"/>
                </a:lnTo>
                <a:lnTo>
                  <a:pt x="447" y="81"/>
                </a:lnTo>
                <a:lnTo>
                  <a:pt x="407" y="67"/>
                </a:lnTo>
                <a:lnTo>
                  <a:pt x="439" y="28"/>
                </a:lnTo>
                <a:lnTo>
                  <a:pt x="417" y="0"/>
                </a:lnTo>
                <a:lnTo>
                  <a:pt x="384" y="14"/>
                </a:lnTo>
                <a:lnTo>
                  <a:pt x="348" y="59"/>
                </a:lnTo>
                <a:lnTo>
                  <a:pt x="331" y="55"/>
                </a:lnTo>
                <a:lnTo>
                  <a:pt x="301" y="81"/>
                </a:lnTo>
                <a:lnTo>
                  <a:pt x="250" y="61"/>
                </a:lnTo>
                <a:lnTo>
                  <a:pt x="214" y="98"/>
                </a:lnTo>
                <a:lnTo>
                  <a:pt x="183" y="108"/>
                </a:lnTo>
                <a:lnTo>
                  <a:pt x="140" y="159"/>
                </a:lnTo>
                <a:lnTo>
                  <a:pt x="77" y="173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99" name="Freeform 119"/>
          <p:cNvSpPr>
            <a:spLocks/>
          </p:cNvSpPr>
          <p:nvPr/>
        </p:nvSpPr>
        <p:spPr bwMode="gray">
          <a:xfrm>
            <a:off x="4931600" y="3757352"/>
            <a:ext cx="573328" cy="709613"/>
          </a:xfrm>
          <a:custGeom>
            <a:avLst/>
            <a:gdLst>
              <a:gd name="T0" fmla="*/ 19 w 722"/>
              <a:gd name="T1" fmla="*/ 148 h 894"/>
              <a:gd name="T2" fmla="*/ 23 w 722"/>
              <a:gd name="T3" fmla="*/ 155 h 894"/>
              <a:gd name="T4" fmla="*/ 34 w 722"/>
              <a:gd name="T5" fmla="*/ 163 h 894"/>
              <a:gd name="T6" fmla="*/ 42 w 722"/>
              <a:gd name="T7" fmla="*/ 163 h 894"/>
              <a:gd name="T8" fmla="*/ 50 w 722"/>
              <a:gd name="T9" fmla="*/ 168 h 894"/>
              <a:gd name="T10" fmla="*/ 50 w 722"/>
              <a:gd name="T11" fmla="*/ 192 h 894"/>
              <a:gd name="T12" fmla="*/ 58 w 722"/>
              <a:gd name="T13" fmla="*/ 202 h 894"/>
              <a:gd name="T14" fmla="*/ 62 w 722"/>
              <a:gd name="T15" fmla="*/ 217 h 894"/>
              <a:gd name="T16" fmla="*/ 67 w 722"/>
              <a:gd name="T17" fmla="*/ 218 h 894"/>
              <a:gd name="T18" fmla="*/ 76 w 722"/>
              <a:gd name="T19" fmla="*/ 207 h 894"/>
              <a:gd name="T20" fmla="*/ 85 w 722"/>
              <a:gd name="T21" fmla="*/ 204 h 894"/>
              <a:gd name="T22" fmla="*/ 90 w 722"/>
              <a:gd name="T23" fmla="*/ 211 h 894"/>
              <a:gd name="T24" fmla="*/ 82 w 722"/>
              <a:gd name="T25" fmla="*/ 220 h 894"/>
              <a:gd name="T26" fmla="*/ 91 w 722"/>
              <a:gd name="T27" fmla="*/ 224 h 894"/>
              <a:gd name="T28" fmla="*/ 106 w 722"/>
              <a:gd name="T29" fmla="*/ 209 h 894"/>
              <a:gd name="T30" fmla="*/ 113 w 722"/>
              <a:gd name="T31" fmla="*/ 217 h 894"/>
              <a:gd name="T32" fmla="*/ 133 w 722"/>
              <a:gd name="T33" fmla="*/ 218 h 894"/>
              <a:gd name="T34" fmla="*/ 140 w 722"/>
              <a:gd name="T35" fmla="*/ 222 h 894"/>
              <a:gd name="T36" fmla="*/ 154 w 722"/>
              <a:gd name="T37" fmla="*/ 207 h 894"/>
              <a:gd name="T38" fmla="*/ 162 w 722"/>
              <a:gd name="T39" fmla="*/ 188 h 894"/>
              <a:gd name="T40" fmla="*/ 169 w 722"/>
              <a:gd name="T41" fmla="*/ 178 h 894"/>
              <a:gd name="T42" fmla="*/ 176 w 722"/>
              <a:gd name="T43" fmla="*/ 175 h 894"/>
              <a:gd name="T44" fmla="*/ 171 w 722"/>
              <a:gd name="T45" fmla="*/ 164 h 894"/>
              <a:gd name="T46" fmla="*/ 181 w 722"/>
              <a:gd name="T47" fmla="*/ 151 h 894"/>
              <a:gd name="T48" fmla="*/ 180 w 722"/>
              <a:gd name="T49" fmla="*/ 141 h 894"/>
              <a:gd name="T50" fmla="*/ 173 w 722"/>
              <a:gd name="T51" fmla="*/ 142 h 894"/>
              <a:gd name="T52" fmla="*/ 162 w 722"/>
              <a:gd name="T53" fmla="*/ 138 h 894"/>
              <a:gd name="T54" fmla="*/ 150 w 722"/>
              <a:gd name="T55" fmla="*/ 142 h 894"/>
              <a:gd name="T56" fmla="*/ 147 w 722"/>
              <a:gd name="T57" fmla="*/ 127 h 894"/>
              <a:gd name="T58" fmla="*/ 134 w 722"/>
              <a:gd name="T59" fmla="*/ 120 h 894"/>
              <a:gd name="T60" fmla="*/ 131 w 722"/>
              <a:gd name="T61" fmla="*/ 108 h 894"/>
              <a:gd name="T62" fmla="*/ 138 w 722"/>
              <a:gd name="T63" fmla="*/ 97 h 894"/>
              <a:gd name="T64" fmla="*/ 124 w 722"/>
              <a:gd name="T65" fmla="*/ 83 h 894"/>
              <a:gd name="T66" fmla="*/ 108 w 722"/>
              <a:gd name="T67" fmla="*/ 63 h 894"/>
              <a:gd name="T68" fmla="*/ 109 w 722"/>
              <a:gd name="T69" fmla="*/ 47 h 894"/>
              <a:gd name="T70" fmla="*/ 101 w 722"/>
              <a:gd name="T71" fmla="*/ 42 h 894"/>
              <a:gd name="T72" fmla="*/ 93 w 722"/>
              <a:gd name="T73" fmla="*/ 44 h 894"/>
              <a:gd name="T74" fmla="*/ 90 w 722"/>
              <a:gd name="T75" fmla="*/ 35 h 894"/>
              <a:gd name="T76" fmla="*/ 73 w 722"/>
              <a:gd name="T77" fmla="*/ 34 h 894"/>
              <a:gd name="T78" fmla="*/ 77 w 722"/>
              <a:gd name="T79" fmla="*/ 12 h 894"/>
              <a:gd name="T80" fmla="*/ 69 w 722"/>
              <a:gd name="T81" fmla="*/ 15 h 894"/>
              <a:gd name="T82" fmla="*/ 53 w 722"/>
              <a:gd name="T83" fmla="*/ 0 h 894"/>
              <a:gd name="T84" fmla="*/ 45 w 722"/>
              <a:gd name="T85" fmla="*/ 4 h 894"/>
              <a:gd name="T86" fmla="*/ 40 w 722"/>
              <a:gd name="T87" fmla="*/ 16 h 894"/>
              <a:gd name="T88" fmla="*/ 35 w 722"/>
              <a:gd name="T89" fmla="*/ 17 h 894"/>
              <a:gd name="T90" fmla="*/ 38 w 722"/>
              <a:gd name="T91" fmla="*/ 26 h 894"/>
              <a:gd name="T92" fmla="*/ 51 w 722"/>
              <a:gd name="T93" fmla="*/ 30 h 894"/>
              <a:gd name="T94" fmla="*/ 55 w 722"/>
              <a:gd name="T95" fmla="*/ 46 h 894"/>
              <a:gd name="T96" fmla="*/ 42 w 722"/>
              <a:gd name="T97" fmla="*/ 54 h 894"/>
              <a:gd name="T98" fmla="*/ 28 w 722"/>
              <a:gd name="T99" fmla="*/ 42 h 894"/>
              <a:gd name="T100" fmla="*/ 17 w 722"/>
              <a:gd name="T101" fmla="*/ 49 h 894"/>
              <a:gd name="T102" fmla="*/ 22 w 722"/>
              <a:gd name="T103" fmla="*/ 62 h 894"/>
              <a:gd name="T104" fmla="*/ 12 w 722"/>
              <a:gd name="T105" fmla="*/ 71 h 894"/>
              <a:gd name="T106" fmla="*/ 13 w 722"/>
              <a:gd name="T107" fmla="*/ 84 h 894"/>
              <a:gd name="T108" fmla="*/ 0 w 722"/>
              <a:gd name="T109" fmla="*/ 88 h 894"/>
              <a:gd name="T110" fmla="*/ 11 w 722"/>
              <a:gd name="T111" fmla="*/ 96 h 894"/>
              <a:gd name="T112" fmla="*/ 24 w 722"/>
              <a:gd name="T113" fmla="*/ 112 h 894"/>
              <a:gd name="T114" fmla="*/ 40 w 722"/>
              <a:gd name="T115" fmla="*/ 103 h 894"/>
              <a:gd name="T116" fmla="*/ 44 w 722"/>
              <a:gd name="T117" fmla="*/ 118 h 894"/>
              <a:gd name="T118" fmla="*/ 43 w 722"/>
              <a:gd name="T119" fmla="*/ 134 h 894"/>
              <a:gd name="T120" fmla="*/ 24 w 722"/>
              <a:gd name="T121" fmla="*/ 144 h 894"/>
              <a:gd name="T122" fmla="*/ 19 w 722"/>
              <a:gd name="T123" fmla="*/ 148 h 89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22"/>
              <a:gd name="T187" fmla="*/ 0 h 894"/>
              <a:gd name="T188" fmla="*/ 722 w 722"/>
              <a:gd name="T189" fmla="*/ 894 h 89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22" h="894">
                <a:moveTo>
                  <a:pt x="74" y="591"/>
                </a:moveTo>
                <a:lnTo>
                  <a:pt x="94" y="620"/>
                </a:lnTo>
                <a:lnTo>
                  <a:pt x="133" y="652"/>
                </a:lnTo>
                <a:lnTo>
                  <a:pt x="165" y="650"/>
                </a:lnTo>
                <a:lnTo>
                  <a:pt x="202" y="669"/>
                </a:lnTo>
                <a:lnTo>
                  <a:pt x="202" y="766"/>
                </a:lnTo>
                <a:lnTo>
                  <a:pt x="234" y="807"/>
                </a:lnTo>
                <a:lnTo>
                  <a:pt x="250" y="868"/>
                </a:lnTo>
                <a:lnTo>
                  <a:pt x="267" y="872"/>
                </a:lnTo>
                <a:lnTo>
                  <a:pt x="303" y="827"/>
                </a:lnTo>
                <a:lnTo>
                  <a:pt x="338" y="815"/>
                </a:lnTo>
                <a:lnTo>
                  <a:pt x="358" y="841"/>
                </a:lnTo>
                <a:lnTo>
                  <a:pt x="326" y="878"/>
                </a:lnTo>
                <a:lnTo>
                  <a:pt x="366" y="894"/>
                </a:lnTo>
                <a:lnTo>
                  <a:pt x="425" y="833"/>
                </a:lnTo>
                <a:lnTo>
                  <a:pt x="454" y="868"/>
                </a:lnTo>
                <a:lnTo>
                  <a:pt x="531" y="870"/>
                </a:lnTo>
                <a:lnTo>
                  <a:pt x="557" y="886"/>
                </a:lnTo>
                <a:lnTo>
                  <a:pt x="616" y="825"/>
                </a:lnTo>
                <a:lnTo>
                  <a:pt x="645" y="752"/>
                </a:lnTo>
                <a:lnTo>
                  <a:pt x="673" y="709"/>
                </a:lnTo>
                <a:lnTo>
                  <a:pt x="704" y="697"/>
                </a:lnTo>
                <a:lnTo>
                  <a:pt x="683" y="654"/>
                </a:lnTo>
                <a:lnTo>
                  <a:pt x="722" y="604"/>
                </a:lnTo>
                <a:lnTo>
                  <a:pt x="720" y="563"/>
                </a:lnTo>
                <a:lnTo>
                  <a:pt x="689" y="567"/>
                </a:lnTo>
                <a:lnTo>
                  <a:pt x="647" y="551"/>
                </a:lnTo>
                <a:lnTo>
                  <a:pt x="598" y="567"/>
                </a:lnTo>
                <a:lnTo>
                  <a:pt x="588" y="508"/>
                </a:lnTo>
                <a:lnTo>
                  <a:pt x="533" y="482"/>
                </a:lnTo>
                <a:lnTo>
                  <a:pt x="521" y="429"/>
                </a:lnTo>
                <a:lnTo>
                  <a:pt x="549" y="386"/>
                </a:lnTo>
                <a:lnTo>
                  <a:pt x="496" y="331"/>
                </a:lnTo>
                <a:lnTo>
                  <a:pt x="431" y="252"/>
                </a:lnTo>
                <a:lnTo>
                  <a:pt x="435" y="185"/>
                </a:lnTo>
                <a:lnTo>
                  <a:pt x="403" y="166"/>
                </a:lnTo>
                <a:lnTo>
                  <a:pt x="374" y="173"/>
                </a:lnTo>
                <a:lnTo>
                  <a:pt x="358" y="138"/>
                </a:lnTo>
                <a:lnTo>
                  <a:pt x="291" y="136"/>
                </a:lnTo>
                <a:lnTo>
                  <a:pt x="305" y="47"/>
                </a:lnTo>
                <a:lnTo>
                  <a:pt x="273" y="61"/>
                </a:lnTo>
                <a:lnTo>
                  <a:pt x="214" y="0"/>
                </a:lnTo>
                <a:lnTo>
                  <a:pt x="177" y="16"/>
                </a:lnTo>
                <a:lnTo>
                  <a:pt x="157" y="63"/>
                </a:lnTo>
                <a:lnTo>
                  <a:pt x="137" y="67"/>
                </a:lnTo>
                <a:lnTo>
                  <a:pt x="149" y="101"/>
                </a:lnTo>
                <a:lnTo>
                  <a:pt x="204" y="122"/>
                </a:lnTo>
                <a:lnTo>
                  <a:pt x="222" y="183"/>
                </a:lnTo>
                <a:lnTo>
                  <a:pt x="167" y="215"/>
                </a:lnTo>
                <a:lnTo>
                  <a:pt x="114" y="166"/>
                </a:lnTo>
                <a:lnTo>
                  <a:pt x="67" y="195"/>
                </a:lnTo>
                <a:lnTo>
                  <a:pt x="86" y="250"/>
                </a:lnTo>
                <a:lnTo>
                  <a:pt x="49" y="282"/>
                </a:lnTo>
                <a:lnTo>
                  <a:pt x="53" y="335"/>
                </a:lnTo>
                <a:lnTo>
                  <a:pt x="0" y="349"/>
                </a:lnTo>
                <a:lnTo>
                  <a:pt x="43" y="384"/>
                </a:lnTo>
                <a:lnTo>
                  <a:pt x="98" y="447"/>
                </a:lnTo>
                <a:lnTo>
                  <a:pt x="157" y="410"/>
                </a:lnTo>
                <a:lnTo>
                  <a:pt x="175" y="473"/>
                </a:lnTo>
                <a:lnTo>
                  <a:pt x="171" y="536"/>
                </a:lnTo>
                <a:lnTo>
                  <a:pt x="96" y="575"/>
                </a:lnTo>
                <a:lnTo>
                  <a:pt x="74" y="591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100" name="Freeform 120"/>
          <p:cNvSpPr>
            <a:spLocks/>
          </p:cNvSpPr>
          <p:nvPr/>
        </p:nvSpPr>
        <p:spPr bwMode="gray">
          <a:xfrm>
            <a:off x="4931600" y="3757352"/>
            <a:ext cx="573328" cy="709613"/>
          </a:xfrm>
          <a:custGeom>
            <a:avLst/>
            <a:gdLst>
              <a:gd name="T0" fmla="*/ 19 w 722"/>
              <a:gd name="T1" fmla="*/ 148 h 894"/>
              <a:gd name="T2" fmla="*/ 23 w 722"/>
              <a:gd name="T3" fmla="*/ 155 h 894"/>
              <a:gd name="T4" fmla="*/ 34 w 722"/>
              <a:gd name="T5" fmla="*/ 163 h 894"/>
              <a:gd name="T6" fmla="*/ 42 w 722"/>
              <a:gd name="T7" fmla="*/ 163 h 894"/>
              <a:gd name="T8" fmla="*/ 50 w 722"/>
              <a:gd name="T9" fmla="*/ 168 h 894"/>
              <a:gd name="T10" fmla="*/ 50 w 722"/>
              <a:gd name="T11" fmla="*/ 192 h 894"/>
              <a:gd name="T12" fmla="*/ 58 w 722"/>
              <a:gd name="T13" fmla="*/ 202 h 894"/>
              <a:gd name="T14" fmla="*/ 62 w 722"/>
              <a:gd name="T15" fmla="*/ 217 h 894"/>
              <a:gd name="T16" fmla="*/ 67 w 722"/>
              <a:gd name="T17" fmla="*/ 218 h 894"/>
              <a:gd name="T18" fmla="*/ 76 w 722"/>
              <a:gd name="T19" fmla="*/ 207 h 894"/>
              <a:gd name="T20" fmla="*/ 85 w 722"/>
              <a:gd name="T21" fmla="*/ 204 h 894"/>
              <a:gd name="T22" fmla="*/ 90 w 722"/>
              <a:gd name="T23" fmla="*/ 211 h 894"/>
              <a:gd name="T24" fmla="*/ 82 w 722"/>
              <a:gd name="T25" fmla="*/ 220 h 894"/>
              <a:gd name="T26" fmla="*/ 91 w 722"/>
              <a:gd name="T27" fmla="*/ 224 h 894"/>
              <a:gd name="T28" fmla="*/ 106 w 722"/>
              <a:gd name="T29" fmla="*/ 209 h 894"/>
              <a:gd name="T30" fmla="*/ 113 w 722"/>
              <a:gd name="T31" fmla="*/ 217 h 894"/>
              <a:gd name="T32" fmla="*/ 133 w 722"/>
              <a:gd name="T33" fmla="*/ 218 h 894"/>
              <a:gd name="T34" fmla="*/ 140 w 722"/>
              <a:gd name="T35" fmla="*/ 222 h 894"/>
              <a:gd name="T36" fmla="*/ 154 w 722"/>
              <a:gd name="T37" fmla="*/ 207 h 894"/>
              <a:gd name="T38" fmla="*/ 162 w 722"/>
              <a:gd name="T39" fmla="*/ 188 h 894"/>
              <a:gd name="T40" fmla="*/ 169 w 722"/>
              <a:gd name="T41" fmla="*/ 178 h 894"/>
              <a:gd name="T42" fmla="*/ 176 w 722"/>
              <a:gd name="T43" fmla="*/ 175 h 894"/>
              <a:gd name="T44" fmla="*/ 171 w 722"/>
              <a:gd name="T45" fmla="*/ 164 h 894"/>
              <a:gd name="T46" fmla="*/ 181 w 722"/>
              <a:gd name="T47" fmla="*/ 151 h 894"/>
              <a:gd name="T48" fmla="*/ 180 w 722"/>
              <a:gd name="T49" fmla="*/ 141 h 894"/>
              <a:gd name="T50" fmla="*/ 173 w 722"/>
              <a:gd name="T51" fmla="*/ 142 h 894"/>
              <a:gd name="T52" fmla="*/ 162 w 722"/>
              <a:gd name="T53" fmla="*/ 138 h 894"/>
              <a:gd name="T54" fmla="*/ 150 w 722"/>
              <a:gd name="T55" fmla="*/ 142 h 894"/>
              <a:gd name="T56" fmla="*/ 147 w 722"/>
              <a:gd name="T57" fmla="*/ 127 h 894"/>
              <a:gd name="T58" fmla="*/ 134 w 722"/>
              <a:gd name="T59" fmla="*/ 120 h 894"/>
              <a:gd name="T60" fmla="*/ 131 w 722"/>
              <a:gd name="T61" fmla="*/ 108 h 894"/>
              <a:gd name="T62" fmla="*/ 138 w 722"/>
              <a:gd name="T63" fmla="*/ 97 h 894"/>
              <a:gd name="T64" fmla="*/ 124 w 722"/>
              <a:gd name="T65" fmla="*/ 83 h 894"/>
              <a:gd name="T66" fmla="*/ 108 w 722"/>
              <a:gd name="T67" fmla="*/ 63 h 894"/>
              <a:gd name="T68" fmla="*/ 109 w 722"/>
              <a:gd name="T69" fmla="*/ 47 h 894"/>
              <a:gd name="T70" fmla="*/ 101 w 722"/>
              <a:gd name="T71" fmla="*/ 42 h 894"/>
              <a:gd name="T72" fmla="*/ 93 w 722"/>
              <a:gd name="T73" fmla="*/ 44 h 894"/>
              <a:gd name="T74" fmla="*/ 90 w 722"/>
              <a:gd name="T75" fmla="*/ 35 h 894"/>
              <a:gd name="T76" fmla="*/ 73 w 722"/>
              <a:gd name="T77" fmla="*/ 34 h 894"/>
              <a:gd name="T78" fmla="*/ 77 w 722"/>
              <a:gd name="T79" fmla="*/ 12 h 894"/>
              <a:gd name="T80" fmla="*/ 69 w 722"/>
              <a:gd name="T81" fmla="*/ 15 h 894"/>
              <a:gd name="T82" fmla="*/ 53 w 722"/>
              <a:gd name="T83" fmla="*/ 0 h 894"/>
              <a:gd name="T84" fmla="*/ 45 w 722"/>
              <a:gd name="T85" fmla="*/ 4 h 894"/>
              <a:gd name="T86" fmla="*/ 40 w 722"/>
              <a:gd name="T87" fmla="*/ 16 h 894"/>
              <a:gd name="T88" fmla="*/ 35 w 722"/>
              <a:gd name="T89" fmla="*/ 17 h 894"/>
              <a:gd name="T90" fmla="*/ 38 w 722"/>
              <a:gd name="T91" fmla="*/ 26 h 894"/>
              <a:gd name="T92" fmla="*/ 51 w 722"/>
              <a:gd name="T93" fmla="*/ 30 h 894"/>
              <a:gd name="T94" fmla="*/ 55 w 722"/>
              <a:gd name="T95" fmla="*/ 46 h 894"/>
              <a:gd name="T96" fmla="*/ 42 w 722"/>
              <a:gd name="T97" fmla="*/ 54 h 894"/>
              <a:gd name="T98" fmla="*/ 28 w 722"/>
              <a:gd name="T99" fmla="*/ 42 h 894"/>
              <a:gd name="T100" fmla="*/ 17 w 722"/>
              <a:gd name="T101" fmla="*/ 49 h 894"/>
              <a:gd name="T102" fmla="*/ 22 w 722"/>
              <a:gd name="T103" fmla="*/ 62 h 894"/>
              <a:gd name="T104" fmla="*/ 12 w 722"/>
              <a:gd name="T105" fmla="*/ 71 h 894"/>
              <a:gd name="T106" fmla="*/ 13 w 722"/>
              <a:gd name="T107" fmla="*/ 84 h 894"/>
              <a:gd name="T108" fmla="*/ 0 w 722"/>
              <a:gd name="T109" fmla="*/ 88 h 894"/>
              <a:gd name="T110" fmla="*/ 11 w 722"/>
              <a:gd name="T111" fmla="*/ 96 h 894"/>
              <a:gd name="T112" fmla="*/ 24 w 722"/>
              <a:gd name="T113" fmla="*/ 112 h 894"/>
              <a:gd name="T114" fmla="*/ 40 w 722"/>
              <a:gd name="T115" fmla="*/ 103 h 894"/>
              <a:gd name="T116" fmla="*/ 44 w 722"/>
              <a:gd name="T117" fmla="*/ 118 h 894"/>
              <a:gd name="T118" fmla="*/ 43 w 722"/>
              <a:gd name="T119" fmla="*/ 134 h 894"/>
              <a:gd name="T120" fmla="*/ 24 w 722"/>
              <a:gd name="T121" fmla="*/ 144 h 894"/>
              <a:gd name="T122" fmla="*/ 19 w 722"/>
              <a:gd name="T123" fmla="*/ 148 h 89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22"/>
              <a:gd name="T187" fmla="*/ 0 h 894"/>
              <a:gd name="T188" fmla="*/ 722 w 722"/>
              <a:gd name="T189" fmla="*/ 894 h 89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22" h="894">
                <a:moveTo>
                  <a:pt x="74" y="591"/>
                </a:moveTo>
                <a:lnTo>
                  <a:pt x="94" y="620"/>
                </a:lnTo>
                <a:lnTo>
                  <a:pt x="133" y="652"/>
                </a:lnTo>
                <a:lnTo>
                  <a:pt x="165" y="650"/>
                </a:lnTo>
                <a:lnTo>
                  <a:pt x="202" y="669"/>
                </a:lnTo>
                <a:lnTo>
                  <a:pt x="202" y="766"/>
                </a:lnTo>
                <a:lnTo>
                  <a:pt x="234" y="807"/>
                </a:lnTo>
                <a:lnTo>
                  <a:pt x="250" y="868"/>
                </a:lnTo>
                <a:lnTo>
                  <a:pt x="267" y="872"/>
                </a:lnTo>
                <a:lnTo>
                  <a:pt x="303" y="827"/>
                </a:lnTo>
                <a:lnTo>
                  <a:pt x="338" y="815"/>
                </a:lnTo>
                <a:lnTo>
                  <a:pt x="358" y="841"/>
                </a:lnTo>
                <a:lnTo>
                  <a:pt x="326" y="878"/>
                </a:lnTo>
                <a:lnTo>
                  <a:pt x="366" y="894"/>
                </a:lnTo>
                <a:lnTo>
                  <a:pt x="425" y="833"/>
                </a:lnTo>
                <a:lnTo>
                  <a:pt x="454" y="868"/>
                </a:lnTo>
                <a:lnTo>
                  <a:pt x="531" y="870"/>
                </a:lnTo>
                <a:lnTo>
                  <a:pt x="557" y="886"/>
                </a:lnTo>
                <a:lnTo>
                  <a:pt x="616" y="825"/>
                </a:lnTo>
                <a:lnTo>
                  <a:pt x="645" y="752"/>
                </a:lnTo>
                <a:lnTo>
                  <a:pt x="673" y="709"/>
                </a:lnTo>
                <a:lnTo>
                  <a:pt x="704" y="697"/>
                </a:lnTo>
                <a:lnTo>
                  <a:pt x="683" y="654"/>
                </a:lnTo>
                <a:lnTo>
                  <a:pt x="722" y="604"/>
                </a:lnTo>
                <a:lnTo>
                  <a:pt x="720" y="563"/>
                </a:lnTo>
                <a:lnTo>
                  <a:pt x="689" y="567"/>
                </a:lnTo>
                <a:lnTo>
                  <a:pt x="647" y="551"/>
                </a:lnTo>
                <a:lnTo>
                  <a:pt x="598" y="567"/>
                </a:lnTo>
                <a:lnTo>
                  <a:pt x="588" y="508"/>
                </a:lnTo>
                <a:lnTo>
                  <a:pt x="533" y="482"/>
                </a:lnTo>
                <a:lnTo>
                  <a:pt x="521" y="429"/>
                </a:lnTo>
                <a:lnTo>
                  <a:pt x="549" y="386"/>
                </a:lnTo>
                <a:lnTo>
                  <a:pt x="496" y="331"/>
                </a:lnTo>
                <a:lnTo>
                  <a:pt x="431" y="252"/>
                </a:lnTo>
                <a:lnTo>
                  <a:pt x="435" y="185"/>
                </a:lnTo>
                <a:lnTo>
                  <a:pt x="403" y="166"/>
                </a:lnTo>
                <a:lnTo>
                  <a:pt x="374" y="173"/>
                </a:lnTo>
                <a:lnTo>
                  <a:pt x="358" y="138"/>
                </a:lnTo>
                <a:lnTo>
                  <a:pt x="291" y="136"/>
                </a:lnTo>
                <a:lnTo>
                  <a:pt x="305" y="47"/>
                </a:lnTo>
                <a:lnTo>
                  <a:pt x="273" y="61"/>
                </a:lnTo>
                <a:lnTo>
                  <a:pt x="214" y="0"/>
                </a:lnTo>
                <a:lnTo>
                  <a:pt x="177" y="16"/>
                </a:lnTo>
                <a:lnTo>
                  <a:pt x="157" y="63"/>
                </a:lnTo>
                <a:lnTo>
                  <a:pt x="137" y="67"/>
                </a:lnTo>
                <a:lnTo>
                  <a:pt x="149" y="101"/>
                </a:lnTo>
                <a:lnTo>
                  <a:pt x="204" y="122"/>
                </a:lnTo>
                <a:lnTo>
                  <a:pt x="222" y="183"/>
                </a:lnTo>
                <a:lnTo>
                  <a:pt x="167" y="215"/>
                </a:lnTo>
                <a:lnTo>
                  <a:pt x="114" y="166"/>
                </a:lnTo>
                <a:lnTo>
                  <a:pt x="67" y="195"/>
                </a:lnTo>
                <a:lnTo>
                  <a:pt x="86" y="250"/>
                </a:lnTo>
                <a:lnTo>
                  <a:pt x="49" y="282"/>
                </a:lnTo>
                <a:lnTo>
                  <a:pt x="53" y="335"/>
                </a:lnTo>
                <a:lnTo>
                  <a:pt x="0" y="349"/>
                </a:lnTo>
                <a:lnTo>
                  <a:pt x="43" y="384"/>
                </a:lnTo>
                <a:lnTo>
                  <a:pt x="98" y="447"/>
                </a:lnTo>
                <a:lnTo>
                  <a:pt x="157" y="410"/>
                </a:lnTo>
                <a:lnTo>
                  <a:pt x="175" y="473"/>
                </a:lnTo>
                <a:lnTo>
                  <a:pt x="171" y="536"/>
                </a:lnTo>
                <a:lnTo>
                  <a:pt x="96" y="575"/>
                </a:lnTo>
                <a:lnTo>
                  <a:pt x="74" y="591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101" name="Freeform 121"/>
          <p:cNvSpPr>
            <a:spLocks/>
          </p:cNvSpPr>
          <p:nvPr/>
        </p:nvSpPr>
        <p:spPr bwMode="gray">
          <a:xfrm>
            <a:off x="4228043" y="4057390"/>
            <a:ext cx="902078" cy="565150"/>
          </a:xfrm>
          <a:custGeom>
            <a:avLst/>
            <a:gdLst>
              <a:gd name="T0" fmla="*/ 40 w 1136"/>
              <a:gd name="T1" fmla="*/ 51 h 713"/>
              <a:gd name="T2" fmla="*/ 52 w 1136"/>
              <a:gd name="T3" fmla="*/ 64 h 713"/>
              <a:gd name="T4" fmla="*/ 58 w 1136"/>
              <a:gd name="T5" fmla="*/ 104 h 713"/>
              <a:gd name="T6" fmla="*/ 35 w 1136"/>
              <a:gd name="T7" fmla="*/ 118 h 713"/>
              <a:gd name="T8" fmla="*/ 0 w 1136"/>
              <a:gd name="T9" fmla="*/ 129 h 713"/>
              <a:gd name="T10" fmla="*/ 20 w 1136"/>
              <a:gd name="T11" fmla="*/ 167 h 713"/>
              <a:gd name="T12" fmla="*/ 40 w 1136"/>
              <a:gd name="T13" fmla="*/ 162 h 713"/>
              <a:gd name="T14" fmla="*/ 80 w 1136"/>
              <a:gd name="T15" fmla="*/ 153 h 713"/>
              <a:gd name="T16" fmla="*/ 76 w 1136"/>
              <a:gd name="T17" fmla="*/ 136 h 713"/>
              <a:gd name="T18" fmla="*/ 115 w 1136"/>
              <a:gd name="T19" fmla="*/ 138 h 713"/>
              <a:gd name="T20" fmla="*/ 147 w 1136"/>
              <a:gd name="T21" fmla="*/ 149 h 713"/>
              <a:gd name="T22" fmla="*/ 170 w 1136"/>
              <a:gd name="T23" fmla="*/ 142 h 713"/>
              <a:gd name="T24" fmla="*/ 189 w 1136"/>
              <a:gd name="T25" fmla="*/ 138 h 713"/>
              <a:gd name="T26" fmla="*/ 196 w 1136"/>
              <a:gd name="T27" fmla="*/ 160 h 713"/>
              <a:gd name="T28" fmla="*/ 221 w 1136"/>
              <a:gd name="T29" fmla="*/ 152 h 713"/>
              <a:gd name="T30" fmla="*/ 247 w 1136"/>
              <a:gd name="T31" fmla="*/ 135 h 713"/>
              <a:gd name="T32" fmla="*/ 264 w 1136"/>
              <a:gd name="T33" fmla="*/ 124 h 713"/>
              <a:gd name="T34" fmla="*/ 284 w 1136"/>
              <a:gd name="T35" fmla="*/ 122 h 713"/>
              <a:gd name="T36" fmla="*/ 272 w 1136"/>
              <a:gd name="T37" fmla="*/ 97 h 713"/>
              <a:gd name="T38" fmla="*/ 263 w 1136"/>
              <a:gd name="T39" fmla="*/ 68 h 713"/>
              <a:gd name="T40" fmla="*/ 245 w 1136"/>
              <a:gd name="T41" fmla="*/ 60 h 713"/>
              <a:gd name="T42" fmla="*/ 225 w 1136"/>
              <a:gd name="T43" fmla="*/ 59 h 713"/>
              <a:gd name="T44" fmla="*/ 196 w 1136"/>
              <a:gd name="T45" fmla="*/ 50 h 713"/>
              <a:gd name="T46" fmla="*/ 186 w 1136"/>
              <a:gd name="T47" fmla="*/ 24 h 713"/>
              <a:gd name="T48" fmla="*/ 157 w 1136"/>
              <a:gd name="T49" fmla="*/ 26 h 713"/>
              <a:gd name="T50" fmla="*/ 107 w 1136"/>
              <a:gd name="T51" fmla="*/ 21 h 713"/>
              <a:gd name="T52" fmla="*/ 71 w 1136"/>
              <a:gd name="T53" fmla="*/ 6 h 713"/>
              <a:gd name="T54" fmla="*/ 50 w 1136"/>
              <a:gd name="T55" fmla="*/ 4 h 713"/>
              <a:gd name="T56" fmla="*/ 43 w 1136"/>
              <a:gd name="T57" fmla="*/ 2 h 713"/>
              <a:gd name="T58" fmla="*/ 35 w 1136"/>
              <a:gd name="T59" fmla="*/ 1 h 713"/>
              <a:gd name="T60" fmla="*/ 34 w 1136"/>
              <a:gd name="T61" fmla="*/ 2 h 713"/>
              <a:gd name="T62" fmla="*/ 31 w 1136"/>
              <a:gd name="T63" fmla="*/ 7 h 713"/>
              <a:gd name="T64" fmla="*/ 29 w 1136"/>
              <a:gd name="T65" fmla="*/ 9 h 713"/>
              <a:gd name="T66" fmla="*/ 54 w 1136"/>
              <a:gd name="T67" fmla="*/ 24 h 713"/>
              <a:gd name="T68" fmla="*/ 33 w 1136"/>
              <a:gd name="T69" fmla="*/ 42 h 71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136"/>
              <a:gd name="T106" fmla="*/ 0 h 713"/>
              <a:gd name="T107" fmla="*/ 1136 w 1136"/>
              <a:gd name="T108" fmla="*/ 713 h 71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136" h="713">
                <a:moveTo>
                  <a:pt x="130" y="169"/>
                </a:moveTo>
                <a:lnTo>
                  <a:pt x="159" y="205"/>
                </a:lnTo>
                <a:lnTo>
                  <a:pt x="157" y="258"/>
                </a:lnTo>
                <a:lnTo>
                  <a:pt x="208" y="256"/>
                </a:lnTo>
                <a:lnTo>
                  <a:pt x="236" y="331"/>
                </a:lnTo>
                <a:lnTo>
                  <a:pt x="234" y="417"/>
                </a:lnTo>
                <a:lnTo>
                  <a:pt x="183" y="425"/>
                </a:lnTo>
                <a:lnTo>
                  <a:pt x="140" y="474"/>
                </a:lnTo>
                <a:lnTo>
                  <a:pt x="33" y="482"/>
                </a:lnTo>
                <a:lnTo>
                  <a:pt x="0" y="516"/>
                </a:lnTo>
                <a:lnTo>
                  <a:pt x="23" y="591"/>
                </a:lnTo>
                <a:lnTo>
                  <a:pt x="82" y="671"/>
                </a:lnTo>
                <a:lnTo>
                  <a:pt x="134" y="713"/>
                </a:lnTo>
                <a:lnTo>
                  <a:pt x="161" y="648"/>
                </a:lnTo>
                <a:lnTo>
                  <a:pt x="220" y="596"/>
                </a:lnTo>
                <a:lnTo>
                  <a:pt x="319" y="612"/>
                </a:lnTo>
                <a:lnTo>
                  <a:pt x="332" y="585"/>
                </a:lnTo>
                <a:lnTo>
                  <a:pt x="303" y="545"/>
                </a:lnTo>
                <a:lnTo>
                  <a:pt x="372" y="528"/>
                </a:lnTo>
                <a:lnTo>
                  <a:pt x="460" y="555"/>
                </a:lnTo>
                <a:lnTo>
                  <a:pt x="531" y="559"/>
                </a:lnTo>
                <a:lnTo>
                  <a:pt x="588" y="598"/>
                </a:lnTo>
                <a:lnTo>
                  <a:pt x="649" y="563"/>
                </a:lnTo>
                <a:lnTo>
                  <a:pt x="681" y="569"/>
                </a:lnTo>
                <a:lnTo>
                  <a:pt x="687" y="600"/>
                </a:lnTo>
                <a:lnTo>
                  <a:pt x="758" y="553"/>
                </a:lnTo>
                <a:lnTo>
                  <a:pt x="791" y="587"/>
                </a:lnTo>
                <a:lnTo>
                  <a:pt x="785" y="640"/>
                </a:lnTo>
                <a:lnTo>
                  <a:pt x="832" y="654"/>
                </a:lnTo>
                <a:lnTo>
                  <a:pt x="884" y="608"/>
                </a:lnTo>
                <a:lnTo>
                  <a:pt x="947" y="594"/>
                </a:lnTo>
                <a:lnTo>
                  <a:pt x="988" y="543"/>
                </a:lnTo>
                <a:lnTo>
                  <a:pt x="1019" y="533"/>
                </a:lnTo>
                <a:lnTo>
                  <a:pt x="1055" y="496"/>
                </a:lnTo>
                <a:lnTo>
                  <a:pt x="1108" y="516"/>
                </a:lnTo>
                <a:lnTo>
                  <a:pt x="1136" y="490"/>
                </a:lnTo>
                <a:lnTo>
                  <a:pt x="1122" y="431"/>
                </a:lnTo>
                <a:lnTo>
                  <a:pt x="1088" y="388"/>
                </a:lnTo>
                <a:lnTo>
                  <a:pt x="1088" y="291"/>
                </a:lnTo>
                <a:lnTo>
                  <a:pt x="1051" y="272"/>
                </a:lnTo>
                <a:lnTo>
                  <a:pt x="1019" y="274"/>
                </a:lnTo>
                <a:lnTo>
                  <a:pt x="980" y="242"/>
                </a:lnTo>
                <a:lnTo>
                  <a:pt x="960" y="213"/>
                </a:lnTo>
                <a:lnTo>
                  <a:pt x="901" y="236"/>
                </a:lnTo>
                <a:lnTo>
                  <a:pt x="836" y="187"/>
                </a:lnTo>
                <a:lnTo>
                  <a:pt x="783" y="203"/>
                </a:lnTo>
                <a:lnTo>
                  <a:pt x="748" y="160"/>
                </a:lnTo>
                <a:lnTo>
                  <a:pt x="744" y="98"/>
                </a:lnTo>
                <a:lnTo>
                  <a:pt x="677" y="126"/>
                </a:lnTo>
                <a:lnTo>
                  <a:pt x="628" y="106"/>
                </a:lnTo>
                <a:lnTo>
                  <a:pt x="514" y="124"/>
                </a:lnTo>
                <a:lnTo>
                  <a:pt x="427" y="87"/>
                </a:lnTo>
                <a:lnTo>
                  <a:pt x="329" y="0"/>
                </a:lnTo>
                <a:lnTo>
                  <a:pt x="283" y="24"/>
                </a:lnTo>
                <a:lnTo>
                  <a:pt x="205" y="18"/>
                </a:lnTo>
                <a:lnTo>
                  <a:pt x="201" y="16"/>
                </a:lnTo>
                <a:lnTo>
                  <a:pt x="187" y="14"/>
                </a:lnTo>
                <a:lnTo>
                  <a:pt x="171" y="10"/>
                </a:lnTo>
                <a:lnTo>
                  <a:pt x="153" y="6"/>
                </a:lnTo>
                <a:lnTo>
                  <a:pt x="140" y="4"/>
                </a:lnTo>
                <a:lnTo>
                  <a:pt x="136" y="4"/>
                </a:lnTo>
                <a:lnTo>
                  <a:pt x="134" y="8"/>
                </a:lnTo>
                <a:lnTo>
                  <a:pt x="130" y="18"/>
                </a:lnTo>
                <a:lnTo>
                  <a:pt x="124" y="28"/>
                </a:lnTo>
                <a:lnTo>
                  <a:pt x="120" y="36"/>
                </a:lnTo>
                <a:lnTo>
                  <a:pt x="118" y="39"/>
                </a:lnTo>
                <a:lnTo>
                  <a:pt x="181" y="79"/>
                </a:lnTo>
                <a:lnTo>
                  <a:pt x="216" y="98"/>
                </a:lnTo>
                <a:lnTo>
                  <a:pt x="151" y="140"/>
                </a:lnTo>
                <a:lnTo>
                  <a:pt x="130" y="169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102" name="Freeform 122"/>
          <p:cNvSpPr>
            <a:spLocks/>
          </p:cNvSpPr>
          <p:nvPr/>
        </p:nvSpPr>
        <p:spPr bwMode="gray">
          <a:xfrm>
            <a:off x="4228043" y="4057390"/>
            <a:ext cx="902078" cy="565150"/>
          </a:xfrm>
          <a:custGeom>
            <a:avLst/>
            <a:gdLst>
              <a:gd name="T0" fmla="*/ 40 w 1136"/>
              <a:gd name="T1" fmla="*/ 51 h 713"/>
              <a:gd name="T2" fmla="*/ 52 w 1136"/>
              <a:gd name="T3" fmla="*/ 64 h 713"/>
              <a:gd name="T4" fmla="*/ 58 w 1136"/>
              <a:gd name="T5" fmla="*/ 104 h 713"/>
              <a:gd name="T6" fmla="*/ 35 w 1136"/>
              <a:gd name="T7" fmla="*/ 118 h 713"/>
              <a:gd name="T8" fmla="*/ 0 w 1136"/>
              <a:gd name="T9" fmla="*/ 129 h 713"/>
              <a:gd name="T10" fmla="*/ 20 w 1136"/>
              <a:gd name="T11" fmla="*/ 167 h 713"/>
              <a:gd name="T12" fmla="*/ 40 w 1136"/>
              <a:gd name="T13" fmla="*/ 162 h 713"/>
              <a:gd name="T14" fmla="*/ 80 w 1136"/>
              <a:gd name="T15" fmla="*/ 153 h 713"/>
              <a:gd name="T16" fmla="*/ 76 w 1136"/>
              <a:gd name="T17" fmla="*/ 136 h 713"/>
              <a:gd name="T18" fmla="*/ 115 w 1136"/>
              <a:gd name="T19" fmla="*/ 138 h 713"/>
              <a:gd name="T20" fmla="*/ 147 w 1136"/>
              <a:gd name="T21" fmla="*/ 149 h 713"/>
              <a:gd name="T22" fmla="*/ 170 w 1136"/>
              <a:gd name="T23" fmla="*/ 142 h 713"/>
              <a:gd name="T24" fmla="*/ 189 w 1136"/>
              <a:gd name="T25" fmla="*/ 138 h 713"/>
              <a:gd name="T26" fmla="*/ 196 w 1136"/>
              <a:gd name="T27" fmla="*/ 160 h 713"/>
              <a:gd name="T28" fmla="*/ 221 w 1136"/>
              <a:gd name="T29" fmla="*/ 152 h 713"/>
              <a:gd name="T30" fmla="*/ 247 w 1136"/>
              <a:gd name="T31" fmla="*/ 135 h 713"/>
              <a:gd name="T32" fmla="*/ 264 w 1136"/>
              <a:gd name="T33" fmla="*/ 124 h 713"/>
              <a:gd name="T34" fmla="*/ 284 w 1136"/>
              <a:gd name="T35" fmla="*/ 122 h 713"/>
              <a:gd name="T36" fmla="*/ 272 w 1136"/>
              <a:gd name="T37" fmla="*/ 97 h 713"/>
              <a:gd name="T38" fmla="*/ 263 w 1136"/>
              <a:gd name="T39" fmla="*/ 68 h 713"/>
              <a:gd name="T40" fmla="*/ 245 w 1136"/>
              <a:gd name="T41" fmla="*/ 60 h 713"/>
              <a:gd name="T42" fmla="*/ 225 w 1136"/>
              <a:gd name="T43" fmla="*/ 59 h 713"/>
              <a:gd name="T44" fmla="*/ 196 w 1136"/>
              <a:gd name="T45" fmla="*/ 50 h 713"/>
              <a:gd name="T46" fmla="*/ 186 w 1136"/>
              <a:gd name="T47" fmla="*/ 24 h 713"/>
              <a:gd name="T48" fmla="*/ 157 w 1136"/>
              <a:gd name="T49" fmla="*/ 26 h 713"/>
              <a:gd name="T50" fmla="*/ 107 w 1136"/>
              <a:gd name="T51" fmla="*/ 21 h 713"/>
              <a:gd name="T52" fmla="*/ 71 w 1136"/>
              <a:gd name="T53" fmla="*/ 6 h 713"/>
              <a:gd name="T54" fmla="*/ 50 w 1136"/>
              <a:gd name="T55" fmla="*/ 4 h 713"/>
              <a:gd name="T56" fmla="*/ 43 w 1136"/>
              <a:gd name="T57" fmla="*/ 2 h 713"/>
              <a:gd name="T58" fmla="*/ 35 w 1136"/>
              <a:gd name="T59" fmla="*/ 1 h 713"/>
              <a:gd name="T60" fmla="*/ 34 w 1136"/>
              <a:gd name="T61" fmla="*/ 2 h 713"/>
              <a:gd name="T62" fmla="*/ 31 w 1136"/>
              <a:gd name="T63" fmla="*/ 7 h 713"/>
              <a:gd name="T64" fmla="*/ 29 w 1136"/>
              <a:gd name="T65" fmla="*/ 9 h 713"/>
              <a:gd name="T66" fmla="*/ 54 w 1136"/>
              <a:gd name="T67" fmla="*/ 24 h 713"/>
              <a:gd name="T68" fmla="*/ 33 w 1136"/>
              <a:gd name="T69" fmla="*/ 42 h 71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136"/>
              <a:gd name="T106" fmla="*/ 0 h 713"/>
              <a:gd name="T107" fmla="*/ 1136 w 1136"/>
              <a:gd name="T108" fmla="*/ 713 h 71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136" h="713">
                <a:moveTo>
                  <a:pt x="130" y="169"/>
                </a:moveTo>
                <a:lnTo>
                  <a:pt x="159" y="205"/>
                </a:lnTo>
                <a:lnTo>
                  <a:pt x="157" y="258"/>
                </a:lnTo>
                <a:lnTo>
                  <a:pt x="208" y="256"/>
                </a:lnTo>
                <a:lnTo>
                  <a:pt x="236" y="331"/>
                </a:lnTo>
                <a:lnTo>
                  <a:pt x="234" y="417"/>
                </a:lnTo>
                <a:lnTo>
                  <a:pt x="183" y="425"/>
                </a:lnTo>
                <a:lnTo>
                  <a:pt x="140" y="474"/>
                </a:lnTo>
                <a:lnTo>
                  <a:pt x="33" y="482"/>
                </a:lnTo>
                <a:lnTo>
                  <a:pt x="0" y="516"/>
                </a:lnTo>
                <a:lnTo>
                  <a:pt x="23" y="591"/>
                </a:lnTo>
                <a:lnTo>
                  <a:pt x="82" y="671"/>
                </a:lnTo>
                <a:lnTo>
                  <a:pt x="134" y="713"/>
                </a:lnTo>
                <a:lnTo>
                  <a:pt x="161" y="648"/>
                </a:lnTo>
                <a:lnTo>
                  <a:pt x="220" y="596"/>
                </a:lnTo>
                <a:lnTo>
                  <a:pt x="319" y="612"/>
                </a:lnTo>
                <a:lnTo>
                  <a:pt x="332" y="585"/>
                </a:lnTo>
                <a:lnTo>
                  <a:pt x="303" y="545"/>
                </a:lnTo>
                <a:lnTo>
                  <a:pt x="372" y="528"/>
                </a:lnTo>
                <a:lnTo>
                  <a:pt x="460" y="555"/>
                </a:lnTo>
                <a:lnTo>
                  <a:pt x="531" y="559"/>
                </a:lnTo>
                <a:lnTo>
                  <a:pt x="588" y="598"/>
                </a:lnTo>
                <a:lnTo>
                  <a:pt x="649" y="563"/>
                </a:lnTo>
                <a:lnTo>
                  <a:pt x="681" y="569"/>
                </a:lnTo>
                <a:lnTo>
                  <a:pt x="687" y="600"/>
                </a:lnTo>
                <a:lnTo>
                  <a:pt x="758" y="553"/>
                </a:lnTo>
                <a:lnTo>
                  <a:pt x="791" y="587"/>
                </a:lnTo>
                <a:lnTo>
                  <a:pt x="785" y="640"/>
                </a:lnTo>
                <a:lnTo>
                  <a:pt x="832" y="654"/>
                </a:lnTo>
                <a:lnTo>
                  <a:pt x="884" y="608"/>
                </a:lnTo>
                <a:lnTo>
                  <a:pt x="947" y="594"/>
                </a:lnTo>
                <a:lnTo>
                  <a:pt x="988" y="543"/>
                </a:lnTo>
                <a:lnTo>
                  <a:pt x="1019" y="533"/>
                </a:lnTo>
                <a:lnTo>
                  <a:pt x="1055" y="496"/>
                </a:lnTo>
                <a:lnTo>
                  <a:pt x="1108" y="516"/>
                </a:lnTo>
                <a:lnTo>
                  <a:pt x="1136" y="490"/>
                </a:lnTo>
                <a:lnTo>
                  <a:pt x="1122" y="431"/>
                </a:lnTo>
                <a:lnTo>
                  <a:pt x="1088" y="388"/>
                </a:lnTo>
                <a:lnTo>
                  <a:pt x="1088" y="291"/>
                </a:lnTo>
                <a:lnTo>
                  <a:pt x="1051" y="272"/>
                </a:lnTo>
                <a:lnTo>
                  <a:pt x="1019" y="274"/>
                </a:lnTo>
                <a:lnTo>
                  <a:pt x="980" y="242"/>
                </a:lnTo>
                <a:lnTo>
                  <a:pt x="960" y="213"/>
                </a:lnTo>
                <a:lnTo>
                  <a:pt x="901" y="236"/>
                </a:lnTo>
                <a:lnTo>
                  <a:pt x="836" y="187"/>
                </a:lnTo>
                <a:lnTo>
                  <a:pt x="783" y="203"/>
                </a:lnTo>
                <a:lnTo>
                  <a:pt x="748" y="160"/>
                </a:lnTo>
                <a:lnTo>
                  <a:pt x="744" y="98"/>
                </a:lnTo>
                <a:lnTo>
                  <a:pt x="677" y="126"/>
                </a:lnTo>
                <a:lnTo>
                  <a:pt x="628" y="106"/>
                </a:lnTo>
                <a:lnTo>
                  <a:pt x="514" y="124"/>
                </a:lnTo>
                <a:lnTo>
                  <a:pt x="427" y="87"/>
                </a:lnTo>
                <a:lnTo>
                  <a:pt x="329" y="0"/>
                </a:lnTo>
                <a:lnTo>
                  <a:pt x="283" y="24"/>
                </a:lnTo>
                <a:lnTo>
                  <a:pt x="205" y="18"/>
                </a:lnTo>
                <a:lnTo>
                  <a:pt x="201" y="16"/>
                </a:lnTo>
                <a:lnTo>
                  <a:pt x="187" y="14"/>
                </a:lnTo>
                <a:lnTo>
                  <a:pt x="171" y="10"/>
                </a:lnTo>
                <a:lnTo>
                  <a:pt x="153" y="6"/>
                </a:lnTo>
                <a:lnTo>
                  <a:pt x="140" y="4"/>
                </a:lnTo>
                <a:lnTo>
                  <a:pt x="136" y="4"/>
                </a:lnTo>
                <a:lnTo>
                  <a:pt x="134" y="8"/>
                </a:lnTo>
                <a:lnTo>
                  <a:pt x="130" y="18"/>
                </a:lnTo>
                <a:lnTo>
                  <a:pt x="124" y="28"/>
                </a:lnTo>
                <a:lnTo>
                  <a:pt x="120" y="36"/>
                </a:lnTo>
                <a:lnTo>
                  <a:pt x="118" y="39"/>
                </a:lnTo>
                <a:lnTo>
                  <a:pt x="181" y="79"/>
                </a:lnTo>
                <a:lnTo>
                  <a:pt x="216" y="98"/>
                </a:lnTo>
                <a:lnTo>
                  <a:pt x="151" y="140"/>
                </a:lnTo>
                <a:lnTo>
                  <a:pt x="130" y="169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103" name="Freeform 123"/>
          <p:cNvSpPr>
            <a:spLocks/>
          </p:cNvSpPr>
          <p:nvPr/>
        </p:nvSpPr>
        <p:spPr bwMode="gray">
          <a:xfrm>
            <a:off x="4396388" y="3612890"/>
            <a:ext cx="711498" cy="631825"/>
          </a:xfrm>
          <a:custGeom>
            <a:avLst/>
            <a:gdLst>
              <a:gd name="T0" fmla="*/ 0 w 896"/>
              <a:gd name="T1" fmla="*/ 84 h 797"/>
              <a:gd name="T2" fmla="*/ 7 w 896"/>
              <a:gd name="T3" fmla="*/ 100 h 797"/>
              <a:gd name="T4" fmla="*/ 17 w 896"/>
              <a:gd name="T5" fmla="*/ 115 h 797"/>
              <a:gd name="T6" fmla="*/ 30 w 896"/>
              <a:gd name="T7" fmla="*/ 127 h 797"/>
              <a:gd name="T8" fmla="*/ 29 w 896"/>
              <a:gd name="T9" fmla="*/ 140 h 797"/>
              <a:gd name="T10" fmla="*/ 53 w 896"/>
              <a:gd name="T11" fmla="*/ 162 h 797"/>
              <a:gd name="T12" fmla="*/ 76 w 896"/>
              <a:gd name="T13" fmla="*/ 171 h 797"/>
              <a:gd name="T14" fmla="*/ 104 w 896"/>
              <a:gd name="T15" fmla="*/ 166 h 797"/>
              <a:gd name="T16" fmla="*/ 116 w 896"/>
              <a:gd name="T17" fmla="*/ 171 h 797"/>
              <a:gd name="T18" fmla="*/ 133 w 896"/>
              <a:gd name="T19" fmla="*/ 164 h 797"/>
              <a:gd name="T20" fmla="*/ 134 w 896"/>
              <a:gd name="T21" fmla="*/ 180 h 797"/>
              <a:gd name="T22" fmla="*/ 143 w 896"/>
              <a:gd name="T23" fmla="*/ 191 h 797"/>
              <a:gd name="T24" fmla="*/ 156 w 896"/>
              <a:gd name="T25" fmla="*/ 187 h 797"/>
              <a:gd name="T26" fmla="*/ 173 w 896"/>
              <a:gd name="T27" fmla="*/ 199 h 797"/>
              <a:gd name="T28" fmla="*/ 188 w 896"/>
              <a:gd name="T29" fmla="*/ 194 h 797"/>
              <a:gd name="T30" fmla="*/ 193 w 896"/>
              <a:gd name="T31" fmla="*/ 189 h 797"/>
              <a:gd name="T32" fmla="*/ 212 w 896"/>
              <a:gd name="T33" fmla="*/ 179 h 797"/>
              <a:gd name="T34" fmla="*/ 213 w 896"/>
              <a:gd name="T35" fmla="*/ 163 h 797"/>
              <a:gd name="T36" fmla="*/ 208 w 896"/>
              <a:gd name="T37" fmla="*/ 148 h 797"/>
              <a:gd name="T38" fmla="*/ 194 w 896"/>
              <a:gd name="T39" fmla="*/ 157 h 797"/>
              <a:gd name="T40" fmla="*/ 180 w 896"/>
              <a:gd name="T41" fmla="*/ 141 h 797"/>
              <a:gd name="T42" fmla="*/ 170 w 896"/>
              <a:gd name="T43" fmla="*/ 133 h 797"/>
              <a:gd name="T44" fmla="*/ 182 w 896"/>
              <a:gd name="T45" fmla="*/ 129 h 797"/>
              <a:gd name="T46" fmla="*/ 181 w 896"/>
              <a:gd name="T47" fmla="*/ 116 h 797"/>
              <a:gd name="T48" fmla="*/ 190 w 896"/>
              <a:gd name="T49" fmla="*/ 108 h 797"/>
              <a:gd name="T50" fmla="*/ 186 w 896"/>
              <a:gd name="T51" fmla="*/ 94 h 797"/>
              <a:gd name="T52" fmla="*/ 197 w 896"/>
              <a:gd name="T53" fmla="*/ 87 h 797"/>
              <a:gd name="T54" fmla="*/ 211 w 896"/>
              <a:gd name="T55" fmla="*/ 99 h 797"/>
              <a:gd name="T56" fmla="*/ 224 w 896"/>
              <a:gd name="T57" fmla="*/ 91 h 797"/>
              <a:gd name="T58" fmla="*/ 219 w 896"/>
              <a:gd name="T59" fmla="*/ 75 h 797"/>
              <a:gd name="T60" fmla="*/ 206 w 896"/>
              <a:gd name="T61" fmla="*/ 71 h 797"/>
              <a:gd name="T62" fmla="*/ 203 w 896"/>
              <a:gd name="T63" fmla="*/ 62 h 797"/>
              <a:gd name="T64" fmla="*/ 182 w 896"/>
              <a:gd name="T65" fmla="*/ 66 h 797"/>
              <a:gd name="T66" fmla="*/ 169 w 896"/>
              <a:gd name="T67" fmla="*/ 53 h 797"/>
              <a:gd name="T68" fmla="*/ 157 w 896"/>
              <a:gd name="T69" fmla="*/ 53 h 797"/>
              <a:gd name="T70" fmla="*/ 156 w 896"/>
              <a:gd name="T71" fmla="*/ 41 h 797"/>
              <a:gd name="T72" fmla="*/ 173 w 896"/>
              <a:gd name="T73" fmla="*/ 20 h 797"/>
              <a:gd name="T74" fmla="*/ 171 w 896"/>
              <a:gd name="T75" fmla="*/ 3 h 797"/>
              <a:gd name="T76" fmla="*/ 153 w 896"/>
              <a:gd name="T77" fmla="*/ 6 h 797"/>
              <a:gd name="T78" fmla="*/ 112 w 896"/>
              <a:gd name="T79" fmla="*/ 0 h 797"/>
              <a:gd name="T80" fmla="*/ 110 w 896"/>
              <a:gd name="T81" fmla="*/ 32 h 797"/>
              <a:gd name="T82" fmla="*/ 89 w 896"/>
              <a:gd name="T83" fmla="*/ 49 h 797"/>
              <a:gd name="T84" fmla="*/ 72 w 896"/>
              <a:gd name="T85" fmla="*/ 52 h 797"/>
              <a:gd name="T86" fmla="*/ 42 w 896"/>
              <a:gd name="T87" fmla="*/ 71 h 797"/>
              <a:gd name="T88" fmla="*/ 25 w 896"/>
              <a:gd name="T89" fmla="*/ 79 h 797"/>
              <a:gd name="T90" fmla="*/ 0 w 896"/>
              <a:gd name="T91" fmla="*/ 84 h 79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896"/>
              <a:gd name="T139" fmla="*/ 0 h 797"/>
              <a:gd name="T140" fmla="*/ 896 w 896"/>
              <a:gd name="T141" fmla="*/ 797 h 79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896" h="797">
                <a:moveTo>
                  <a:pt x="0" y="339"/>
                </a:moveTo>
                <a:lnTo>
                  <a:pt x="28" y="402"/>
                </a:lnTo>
                <a:lnTo>
                  <a:pt x="65" y="463"/>
                </a:lnTo>
                <a:lnTo>
                  <a:pt x="120" y="510"/>
                </a:lnTo>
                <a:lnTo>
                  <a:pt x="117" y="561"/>
                </a:lnTo>
                <a:lnTo>
                  <a:pt x="211" y="648"/>
                </a:lnTo>
                <a:lnTo>
                  <a:pt x="302" y="685"/>
                </a:lnTo>
                <a:lnTo>
                  <a:pt x="416" y="667"/>
                </a:lnTo>
                <a:lnTo>
                  <a:pt x="465" y="687"/>
                </a:lnTo>
                <a:lnTo>
                  <a:pt x="532" y="659"/>
                </a:lnTo>
                <a:lnTo>
                  <a:pt x="536" y="721"/>
                </a:lnTo>
                <a:lnTo>
                  <a:pt x="571" y="764"/>
                </a:lnTo>
                <a:lnTo>
                  <a:pt x="624" y="748"/>
                </a:lnTo>
                <a:lnTo>
                  <a:pt x="689" y="797"/>
                </a:lnTo>
                <a:lnTo>
                  <a:pt x="750" y="776"/>
                </a:lnTo>
                <a:lnTo>
                  <a:pt x="772" y="756"/>
                </a:lnTo>
                <a:lnTo>
                  <a:pt x="845" y="719"/>
                </a:lnTo>
                <a:lnTo>
                  <a:pt x="851" y="654"/>
                </a:lnTo>
                <a:lnTo>
                  <a:pt x="831" y="595"/>
                </a:lnTo>
                <a:lnTo>
                  <a:pt x="774" y="630"/>
                </a:lnTo>
                <a:lnTo>
                  <a:pt x="717" y="567"/>
                </a:lnTo>
                <a:lnTo>
                  <a:pt x="678" y="534"/>
                </a:lnTo>
                <a:lnTo>
                  <a:pt x="727" y="518"/>
                </a:lnTo>
                <a:lnTo>
                  <a:pt x="723" y="465"/>
                </a:lnTo>
                <a:lnTo>
                  <a:pt x="760" y="433"/>
                </a:lnTo>
                <a:lnTo>
                  <a:pt x="743" y="378"/>
                </a:lnTo>
                <a:lnTo>
                  <a:pt x="788" y="349"/>
                </a:lnTo>
                <a:lnTo>
                  <a:pt x="841" y="398"/>
                </a:lnTo>
                <a:lnTo>
                  <a:pt x="896" y="366"/>
                </a:lnTo>
                <a:lnTo>
                  <a:pt x="876" y="303"/>
                </a:lnTo>
                <a:lnTo>
                  <a:pt x="823" y="284"/>
                </a:lnTo>
                <a:lnTo>
                  <a:pt x="811" y="250"/>
                </a:lnTo>
                <a:lnTo>
                  <a:pt x="727" y="266"/>
                </a:lnTo>
                <a:lnTo>
                  <a:pt x="676" y="213"/>
                </a:lnTo>
                <a:lnTo>
                  <a:pt x="626" y="215"/>
                </a:lnTo>
                <a:lnTo>
                  <a:pt x="622" y="165"/>
                </a:lnTo>
                <a:lnTo>
                  <a:pt x="691" y="83"/>
                </a:lnTo>
                <a:lnTo>
                  <a:pt x="683" y="12"/>
                </a:lnTo>
                <a:lnTo>
                  <a:pt x="609" y="26"/>
                </a:lnTo>
                <a:lnTo>
                  <a:pt x="445" y="0"/>
                </a:lnTo>
                <a:lnTo>
                  <a:pt x="437" y="130"/>
                </a:lnTo>
                <a:lnTo>
                  <a:pt x="353" y="197"/>
                </a:lnTo>
                <a:lnTo>
                  <a:pt x="288" y="209"/>
                </a:lnTo>
                <a:lnTo>
                  <a:pt x="168" y="286"/>
                </a:lnTo>
                <a:lnTo>
                  <a:pt x="97" y="317"/>
                </a:lnTo>
                <a:lnTo>
                  <a:pt x="0" y="339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104" name="Freeform 124"/>
          <p:cNvSpPr>
            <a:spLocks/>
          </p:cNvSpPr>
          <p:nvPr/>
        </p:nvSpPr>
        <p:spPr bwMode="gray">
          <a:xfrm>
            <a:off x="4396388" y="3612890"/>
            <a:ext cx="711498" cy="631825"/>
          </a:xfrm>
          <a:custGeom>
            <a:avLst/>
            <a:gdLst>
              <a:gd name="T0" fmla="*/ 0 w 896"/>
              <a:gd name="T1" fmla="*/ 84 h 797"/>
              <a:gd name="T2" fmla="*/ 7 w 896"/>
              <a:gd name="T3" fmla="*/ 100 h 797"/>
              <a:gd name="T4" fmla="*/ 17 w 896"/>
              <a:gd name="T5" fmla="*/ 115 h 797"/>
              <a:gd name="T6" fmla="*/ 30 w 896"/>
              <a:gd name="T7" fmla="*/ 127 h 797"/>
              <a:gd name="T8" fmla="*/ 29 w 896"/>
              <a:gd name="T9" fmla="*/ 140 h 797"/>
              <a:gd name="T10" fmla="*/ 53 w 896"/>
              <a:gd name="T11" fmla="*/ 162 h 797"/>
              <a:gd name="T12" fmla="*/ 76 w 896"/>
              <a:gd name="T13" fmla="*/ 171 h 797"/>
              <a:gd name="T14" fmla="*/ 104 w 896"/>
              <a:gd name="T15" fmla="*/ 166 h 797"/>
              <a:gd name="T16" fmla="*/ 116 w 896"/>
              <a:gd name="T17" fmla="*/ 171 h 797"/>
              <a:gd name="T18" fmla="*/ 133 w 896"/>
              <a:gd name="T19" fmla="*/ 164 h 797"/>
              <a:gd name="T20" fmla="*/ 134 w 896"/>
              <a:gd name="T21" fmla="*/ 180 h 797"/>
              <a:gd name="T22" fmla="*/ 143 w 896"/>
              <a:gd name="T23" fmla="*/ 191 h 797"/>
              <a:gd name="T24" fmla="*/ 156 w 896"/>
              <a:gd name="T25" fmla="*/ 187 h 797"/>
              <a:gd name="T26" fmla="*/ 173 w 896"/>
              <a:gd name="T27" fmla="*/ 199 h 797"/>
              <a:gd name="T28" fmla="*/ 188 w 896"/>
              <a:gd name="T29" fmla="*/ 194 h 797"/>
              <a:gd name="T30" fmla="*/ 193 w 896"/>
              <a:gd name="T31" fmla="*/ 189 h 797"/>
              <a:gd name="T32" fmla="*/ 212 w 896"/>
              <a:gd name="T33" fmla="*/ 179 h 797"/>
              <a:gd name="T34" fmla="*/ 213 w 896"/>
              <a:gd name="T35" fmla="*/ 163 h 797"/>
              <a:gd name="T36" fmla="*/ 208 w 896"/>
              <a:gd name="T37" fmla="*/ 148 h 797"/>
              <a:gd name="T38" fmla="*/ 194 w 896"/>
              <a:gd name="T39" fmla="*/ 157 h 797"/>
              <a:gd name="T40" fmla="*/ 180 w 896"/>
              <a:gd name="T41" fmla="*/ 141 h 797"/>
              <a:gd name="T42" fmla="*/ 170 w 896"/>
              <a:gd name="T43" fmla="*/ 133 h 797"/>
              <a:gd name="T44" fmla="*/ 182 w 896"/>
              <a:gd name="T45" fmla="*/ 129 h 797"/>
              <a:gd name="T46" fmla="*/ 181 w 896"/>
              <a:gd name="T47" fmla="*/ 116 h 797"/>
              <a:gd name="T48" fmla="*/ 190 w 896"/>
              <a:gd name="T49" fmla="*/ 108 h 797"/>
              <a:gd name="T50" fmla="*/ 186 w 896"/>
              <a:gd name="T51" fmla="*/ 94 h 797"/>
              <a:gd name="T52" fmla="*/ 197 w 896"/>
              <a:gd name="T53" fmla="*/ 87 h 797"/>
              <a:gd name="T54" fmla="*/ 211 w 896"/>
              <a:gd name="T55" fmla="*/ 99 h 797"/>
              <a:gd name="T56" fmla="*/ 224 w 896"/>
              <a:gd name="T57" fmla="*/ 91 h 797"/>
              <a:gd name="T58" fmla="*/ 219 w 896"/>
              <a:gd name="T59" fmla="*/ 75 h 797"/>
              <a:gd name="T60" fmla="*/ 206 w 896"/>
              <a:gd name="T61" fmla="*/ 71 h 797"/>
              <a:gd name="T62" fmla="*/ 203 w 896"/>
              <a:gd name="T63" fmla="*/ 62 h 797"/>
              <a:gd name="T64" fmla="*/ 182 w 896"/>
              <a:gd name="T65" fmla="*/ 66 h 797"/>
              <a:gd name="T66" fmla="*/ 169 w 896"/>
              <a:gd name="T67" fmla="*/ 53 h 797"/>
              <a:gd name="T68" fmla="*/ 157 w 896"/>
              <a:gd name="T69" fmla="*/ 53 h 797"/>
              <a:gd name="T70" fmla="*/ 156 w 896"/>
              <a:gd name="T71" fmla="*/ 41 h 797"/>
              <a:gd name="T72" fmla="*/ 173 w 896"/>
              <a:gd name="T73" fmla="*/ 20 h 797"/>
              <a:gd name="T74" fmla="*/ 171 w 896"/>
              <a:gd name="T75" fmla="*/ 3 h 797"/>
              <a:gd name="T76" fmla="*/ 153 w 896"/>
              <a:gd name="T77" fmla="*/ 6 h 797"/>
              <a:gd name="T78" fmla="*/ 112 w 896"/>
              <a:gd name="T79" fmla="*/ 0 h 797"/>
              <a:gd name="T80" fmla="*/ 110 w 896"/>
              <a:gd name="T81" fmla="*/ 32 h 797"/>
              <a:gd name="T82" fmla="*/ 89 w 896"/>
              <a:gd name="T83" fmla="*/ 49 h 797"/>
              <a:gd name="T84" fmla="*/ 72 w 896"/>
              <a:gd name="T85" fmla="*/ 52 h 797"/>
              <a:gd name="T86" fmla="*/ 42 w 896"/>
              <a:gd name="T87" fmla="*/ 71 h 797"/>
              <a:gd name="T88" fmla="*/ 25 w 896"/>
              <a:gd name="T89" fmla="*/ 79 h 797"/>
              <a:gd name="T90" fmla="*/ 0 w 896"/>
              <a:gd name="T91" fmla="*/ 84 h 79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896"/>
              <a:gd name="T139" fmla="*/ 0 h 797"/>
              <a:gd name="T140" fmla="*/ 896 w 896"/>
              <a:gd name="T141" fmla="*/ 797 h 79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896" h="797">
                <a:moveTo>
                  <a:pt x="0" y="339"/>
                </a:moveTo>
                <a:lnTo>
                  <a:pt x="28" y="402"/>
                </a:lnTo>
                <a:lnTo>
                  <a:pt x="65" y="463"/>
                </a:lnTo>
                <a:lnTo>
                  <a:pt x="120" y="510"/>
                </a:lnTo>
                <a:lnTo>
                  <a:pt x="117" y="561"/>
                </a:lnTo>
                <a:lnTo>
                  <a:pt x="211" y="648"/>
                </a:lnTo>
                <a:lnTo>
                  <a:pt x="302" y="685"/>
                </a:lnTo>
                <a:lnTo>
                  <a:pt x="416" y="667"/>
                </a:lnTo>
                <a:lnTo>
                  <a:pt x="465" y="687"/>
                </a:lnTo>
                <a:lnTo>
                  <a:pt x="532" y="659"/>
                </a:lnTo>
                <a:lnTo>
                  <a:pt x="536" y="721"/>
                </a:lnTo>
                <a:lnTo>
                  <a:pt x="571" y="764"/>
                </a:lnTo>
                <a:lnTo>
                  <a:pt x="624" y="748"/>
                </a:lnTo>
                <a:lnTo>
                  <a:pt x="689" y="797"/>
                </a:lnTo>
                <a:lnTo>
                  <a:pt x="750" y="776"/>
                </a:lnTo>
                <a:lnTo>
                  <a:pt x="772" y="756"/>
                </a:lnTo>
                <a:lnTo>
                  <a:pt x="845" y="719"/>
                </a:lnTo>
                <a:lnTo>
                  <a:pt x="851" y="654"/>
                </a:lnTo>
                <a:lnTo>
                  <a:pt x="831" y="595"/>
                </a:lnTo>
                <a:lnTo>
                  <a:pt x="774" y="630"/>
                </a:lnTo>
                <a:lnTo>
                  <a:pt x="717" y="567"/>
                </a:lnTo>
                <a:lnTo>
                  <a:pt x="678" y="534"/>
                </a:lnTo>
                <a:lnTo>
                  <a:pt x="727" y="518"/>
                </a:lnTo>
                <a:lnTo>
                  <a:pt x="723" y="465"/>
                </a:lnTo>
                <a:lnTo>
                  <a:pt x="760" y="433"/>
                </a:lnTo>
                <a:lnTo>
                  <a:pt x="743" y="378"/>
                </a:lnTo>
                <a:lnTo>
                  <a:pt x="788" y="349"/>
                </a:lnTo>
                <a:lnTo>
                  <a:pt x="841" y="398"/>
                </a:lnTo>
                <a:lnTo>
                  <a:pt x="896" y="366"/>
                </a:lnTo>
                <a:lnTo>
                  <a:pt x="876" y="303"/>
                </a:lnTo>
                <a:lnTo>
                  <a:pt x="823" y="284"/>
                </a:lnTo>
                <a:lnTo>
                  <a:pt x="811" y="250"/>
                </a:lnTo>
                <a:lnTo>
                  <a:pt x="727" y="266"/>
                </a:lnTo>
                <a:lnTo>
                  <a:pt x="676" y="213"/>
                </a:lnTo>
                <a:lnTo>
                  <a:pt x="626" y="215"/>
                </a:lnTo>
                <a:lnTo>
                  <a:pt x="622" y="165"/>
                </a:lnTo>
                <a:lnTo>
                  <a:pt x="691" y="83"/>
                </a:lnTo>
                <a:lnTo>
                  <a:pt x="683" y="12"/>
                </a:lnTo>
                <a:lnTo>
                  <a:pt x="609" y="26"/>
                </a:lnTo>
                <a:lnTo>
                  <a:pt x="445" y="0"/>
                </a:lnTo>
                <a:lnTo>
                  <a:pt x="437" y="130"/>
                </a:lnTo>
                <a:lnTo>
                  <a:pt x="353" y="197"/>
                </a:lnTo>
                <a:lnTo>
                  <a:pt x="288" y="209"/>
                </a:lnTo>
                <a:lnTo>
                  <a:pt x="168" y="286"/>
                </a:lnTo>
                <a:lnTo>
                  <a:pt x="97" y="317"/>
                </a:lnTo>
                <a:lnTo>
                  <a:pt x="0" y="339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105" name="Freeform 125"/>
          <p:cNvSpPr>
            <a:spLocks/>
          </p:cNvSpPr>
          <p:nvPr/>
        </p:nvSpPr>
        <p:spPr bwMode="gray">
          <a:xfrm>
            <a:off x="4377330" y="3047740"/>
            <a:ext cx="398630" cy="835025"/>
          </a:xfrm>
          <a:custGeom>
            <a:avLst/>
            <a:gdLst>
              <a:gd name="T0" fmla="*/ 7 w 502"/>
              <a:gd name="T1" fmla="*/ 236 h 1051"/>
              <a:gd name="T2" fmla="*/ 6 w 502"/>
              <a:gd name="T3" fmla="*/ 263 h 1051"/>
              <a:gd name="T4" fmla="*/ 30 w 502"/>
              <a:gd name="T5" fmla="*/ 257 h 1051"/>
              <a:gd name="T6" fmla="*/ 48 w 502"/>
              <a:gd name="T7" fmla="*/ 250 h 1051"/>
              <a:gd name="T8" fmla="*/ 78 w 502"/>
              <a:gd name="T9" fmla="*/ 230 h 1051"/>
              <a:gd name="T10" fmla="*/ 94 w 502"/>
              <a:gd name="T11" fmla="*/ 228 h 1051"/>
              <a:gd name="T12" fmla="*/ 115 w 502"/>
              <a:gd name="T13" fmla="*/ 210 h 1051"/>
              <a:gd name="T14" fmla="*/ 117 w 502"/>
              <a:gd name="T15" fmla="*/ 178 h 1051"/>
              <a:gd name="T16" fmla="*/ 108 w 502"/>
              <a:gd name="T17" fmla="*/ 169 h 1051"/>
              <a:gd name="T18" fmla="*/ 109 w 502"/>
              <a:gd name="T19" fmla="*/ 159 h 1051"/>
              <a:gd name="T20" fmla="*/ 115 w 502"/>
              <a:gd name="T21" fmla="*/ 150 h 1051"/>
              <a:gd name="T22" fmla="*/ 114 w 502"/>
              <a:gd name="T23" fmla="*/ 142 h 1051"/>
              <a:gd name="T24" fmla="*/ 121 w 502"/>
              <a:gd name="T25" fmla="*/ 126 h 1051"/>
              <a:gd name="T26" fmla="*/ 118 w 502"/>
              <a:gd name="T27" fmla="*/ 109 h 1051"/>
              <a:gd name="T28" fmla="*/ 99 w 502"/>
              <a:gd name="T29" fmla="*/ 99 h 1051"/>
              <a:gd name="T30" fmla="*/ 100 w 502"/>
              <a:gd name="T31" fmla="*/ 81 h 1051"/>
              <a:gd name="T32" fmla="*/ 108 w 502"/>
              <a:gd name="T33" fmla="*/ 74 h 1051"/>
              <a:gd name="T34" fmla="*/ 109 w 502"/>
              <a:gd name="T35" fmla="*/ 64 h 1051"/>
              <a:gd name="T36" fmla="*/ 119 w 502"/>
              <a:gd name="T37" fmla="*/ 60 h 1051"/>
              <a:gd name="T38" fmla="*/ 126 w 502"/>
              <a:gd name="T39" fmla="*/ 43 h 1051"/>
              <a:gd name="T40" fmla="*/ 119 w 502"/>
              <a:gd name="T41" fmla="*/ 31 h 1051"/>
              <a:gd name="T42" fmla="*/ 110 w 502"/>
              <a:gd name="T43" fmla="*/ 26 h 1051"/>
              <a:gd name="T44" fmla="*/ 111 w 502"/>
              <a:gd name="T45" fmla="*/ 16 h 1051"/>
              <a:gd name="T46" fmla="*/ 121 w 502"/>
              <a:gd name="T47" fmla="*/ 11 h 1051"/>
              <a:gd name="T48" fmla="*/ 114 w 502"/>
              <a:gd name="T49" fmla="*/ 0 h 1051"/>
              <a:gd name="T50" fmla="*/ 87 w 502"/>
              <a:gd name="T51" fmla="*/ 11 h 1051"/>
              <a:gd name="T52" fmla="*/ 72 w 502"/>
              <a:gd name="T53" fmla="*/ 11 h 1051"/>
              <a:gd name="T54" fmla="*/ 50 w 502"/>
              <a:gd name="T55" fmla="*/ 19 h 1051"/>
              <a:gd name="T56" fmla="*/ 38 w 502"/>
              <a:gd name="T57" fmla="*/ 49 h 1051"/>
              <a:gd name="T58" fmla="*/ 19 w 502"/>
              <a:gd name="T59" fmla="*/ 56 h 1051"/>
              <a:gd name="T60" fmla="*/ 19 w 502"/>
              <a:gd name="T61" fmla="*/ 73 h 1051"/>
              <a:gd name="T62" fmla="*/ 12 w 502"/>
              <a:gd name="T63" fmla="*/ 104 h 1051"/>
              <a:gd name="T64" fmla="*/ 0 w 502"/>
              <a:gd name="T65" fmla="*/ 117 h 1051"/>
              <a:gd name="T66" fmla="*/ 13 w 502"/>
              <a:gd name="T67" fmla="*/ 139 h 1051"/>
              <a:gd name="T68" fmla="*/ 4 w 502"/>
              <a:gd name="T69" fmla="*/ 164 h 1051"/>
              <a:gd name="T70" fmla="*/ 9 w 502"/>
              <a:gd name="T71" fmla="*/ 198 h 1051"/>
              <a:gd name="T72" fmla="*/ 15 w 502"/>
              <a:gd name="T73" fmla="*/ 220 h 1051"/>
              <a:gd name="T74" fmla="*/ 7 w 502"/>
              <a:gd name="T75" fmla="*/ 236 h 105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502"/>
              <a:gd name="T115" fmla="*/ 0 h 1051"/>
              <a:gd name="T116" fmla="*/ 502 w 502"/>
              <a:gd name="T117" fmla="*/ 1051 h 1051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502" h="1051">
                <a:moveTo>
                  <a:pt x="25" y="942"/>
                </a:moveTo>
                <a:lnTo>
                  <a:pt x="23" y="1051"/>
                </a:lnTo>
                <a:lnTo>
                  <a:pt x="120" y="1027"/>
                </a:lnTo>
                <a:lnTo>
                  <a:pt x="191" y="998"/>
                </a:lnTo>
                <a:lnTo>
                  <a:pt x="311" y="919"/>
                </a:lnTo>
                <a:lnTo>
                  <a:pt x="376" y="909"/>
                </a:lnTo>
                <a:lnTo>
                  <a:pt x="460" y="840"/>
                </a:lnTo>
                <a:lnTo>
                  <a:pt x="468" y="712"/>
                </a:lnTo>
                <a:lnTo>
                  <a:pt x="429" y="675"/>
                </a:lnTo>
                <a:lnTo>
                  <a:pt x="433" y="635"/>
                </a:lnTo>
                <a:lnTo>
                  <a:pt x="460" y="600"/>
                </a:lnTo>
                <a:lnTo>
                  <a:pt x="454" y="565"/>
                </a:lnTo>
                <a:lnTo>
                  <a:pt x="484" y="504"/>
                </a:lnTo>
                <a:lnTo>
                  <a:pt x="470" y="433"/>
                </a:lnTo>
                <a:lnTo>
                  <a:pt x="395" y="395"/>
                </a:lnTo>
                <a:lnTo>
                  <a:pt x="397" y="324"/>
                </a:lnTo>
                <a:lnTo>
                  <a:pt x="429" y="293"/>
                </a:lnTo>
                <a:lnTo>
                  <a:pt x="435" y="254"/>
                </a:lnTo>
                <a:lnTo>
                  <a:pt x="476" y="240"/>
                </a:lnTo>
                <a:lnTo>
                  <a:pt x="502" y="169"/>
                </a:lnTo>
                <a:lnTo>
                  <a:pt x="476" y="122"/>
                </a:lnTo>
                <a:lnTo>
                  <a:pt x="437" y="104"/>
                </a:lnTo>
                <a:lnTo>
                  <a:pt x="441" y="61"/>
                </a:lnTo>
                <a:lnTo>
                  <a:pt x="484" y="41"/>
                </a:lnTo>
                <a:lnTo>
                  <a:pt x="454" y="0"/>
                </a:lnTo>
                <a:lnTo>
                  <a:pt x="348" y="43"/>
                </a:lnTo>
                <a:lnTo>
                  <a:pt x="285" y="43"/>
                </a:lnTo>
                <a:lnTo>
                  <a:pt x="199" y="74"/>
                </a:lnTo>
                <a:lnTo>
                  <a:pt x="151" y="193"/>
                </a:lnTo>
                <a:lnTo>
                  <a:pt x="73" y="222"/>
                </a:lnTo>
                <a:lnTo>
                  <a:pt x="73" y="291"/>
                </a:lnTo>
                <a:lnTo>
                  <a:pt x="45" y="415"/>
                </a:lnTo>
                <a:lnTo>
                  <a:pt x="0" y="468"/>
                </a:lnTo>
                <a:lnTo>
                  <a:pt x="51" y="555"/>
                </a:lnTo>
                <a:lnTo>
                  <a:pt x="14" y="655"/>
                </a:lnTo>
                <a:lnTo>
                  <a:pt x="33" y="789"/>
                </a:lnTo>
                <a:lnTo>
                  <a:pt x="57" y="877"/>
                </a:lnTo>
                <a:lnTo>
                  <a:pt x="25" y="942"/>
                </a:lnTo>
                <a:close/>
              </a:path>
            </a:pathLst>
          </a:custGeom>
          <a:solidFill>
            <a:srgbClr val="171D2B"/>
          </a:solidFill>
          <a:ln w="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106" name="Freeform 126"/>
          <p:cNvSpPr>
            <a:spLocks/>
          </p:cNvSpPr>
          <p:nvPr/>
        </p:nvSpPr>
        <p:spPr bwMode="gray">
          <a:xfrm>
            <a:off x="4377330" y="3047740"/>
            <a:ext cx="398630" cy="835025"/>
          </a:xfrm>
          <a:custGeom>
            <a:avLst/>
            <a:gdLst>
              <a:gd name="T0" fmla="*/ 7 w 502"/>
              <a:gd name="T1" fmla="*/ 236 h 1051"/>
              <a:gd name="T2" fmla="*/ 6 w 502"/>
              <a:gd name="T3" fmla="*/ 263 h 1051"/>
              <a:gd name="T4" fmla="*/ 30 w 502"/>
              <a:gd name="T5" fmla="*/ 257 h 1051"/>
              <a:gd name="T6" fmla="*/ 48 w 502"/>
              <a:gd name="T7" fmla="*/ 250 h 1051"/>
              <a:gd name="T8" fmla="*/ 78 w 502"/>
              <a:gd name="T9" fmla="*/ 230 h 1051"/>
              <a:gd name="T10" fmla="*/ 94 w 502"/>
              <a:gd name="T11" fmla="*/ 228 h 1051"/>
              <a:gd name="T12" fmla="*/ 115 w 502"/>
              <a:gd name="T13" fmla="*/ 210 h 1051"/>
              <a:gd name="T14" fmla="*/ 117 w 502"/>
              <a:gd name="T15" fmla="*/ 178 h 1051"/>
              <a:gd name="T16" fmla="*/ 108 w 502"/>
              <a:gd name="T17" fmla="*/ 169 h 1051"/>
              <a:gd name="T18" fmla="*/ 109 w 502"/>
              <a:gd name="T19" fmla="*/ 159 h 1051"/>
              <a:gd name="T20" fmla="*/ 115 w 502"/>
              <a:gd name="T21" fmla="*/ 150 h 1051"/>
              <a:gd name="T22" fmla="*/ 114 w 502"/>
              <a:gd name="T23" fmla="*/ 142 h 1051"/>
              <a:gd name="T24" fmla="*/ 121 w 502"/>
              <a:gd name="T25" fmla="*/ 126 h 1051"/>
              <a:gd name="T26" fmla="*/ 118 w 502"/>
              <a:gd name="T27" fmla="*/ 109 h 1051"/>
              <a:gd name="T28" fmla="*/ 99 w 502"/>
              <a:gd name="T29" fmla="*/ 99 h 1051"/>
              <a:gd name="T30" fmla="*/ 100 w 502"/>
              <a:gd name="T31" fmla="*/ 81 h 1051"/>
              <a:gd name="T32" fmla="*/ 108 w 502"/>
              <a:gd name="T33" fmla="*/ 74 h 1051"/>
              <a:gd name="T34" fmla="*/ 109 w 502"/>
              <a:gd name="T35" fmla="*/ 64 h 1051"/>
              <a:gd name="T36" fmla="*/ 119 w 502"/>
              <a:gd name="T37" fmla="*/ 60 h 1051"/>
              <a:gd name="T38" fmla="*/ 126 w 502"/>
              <a:gd name="T39" fmla="*/ 43 h 1051"/>
              <a:gd name="T40" fmla="*/ 119 w 502"/>
              <a:gd name="T41" fmla="*/ 31 h 1051"/>
              <a:gd name="T42" fmla="*/ 110 w 502"/>
              <a:gd name="T43" fmla="*/ 26 h 1051"/>
              <a:gd name="T44" fmla="*/ 111 w 502"/>
              <a:gd name="T45" fmla="*/ 16 h 1051"/>
              <a:gd name="T46" fmla="*/ 121 w 502"/>
              <a:gd name="T47" fmla="*/ 11 h 1051"/>
              <a:gd name="T48" fmla="*/ 114 w 502"/>
              <a:gd name="T49" fmla="*/ 0 h 1051"/>
              <a:gd name="T50" fmla="*/ 87 w 502"/>
              <a:gd name="T51" fmla="*/ 11 h 1051"/>
              <a:gd name="T52" fmla="*/ 72 w 502"/>
              <a:gd name="T53" fmla="*/ 11 h 1051"/>
              <a:gd name="T54" fmla="*/ 50 w 502"/>
              <a:gd name="T55" fmla="*/ 19 h 1051"/>
              <a:gd name="T56" fmla="*/ 38 w 502"/>
              <a:gd name="T57" fmla="*/ 49 h 1051"/>
              <a:gd name="T58" fmla="*/ 19 w 502"/>
              <a:gd name="T59" fmla="*/ 56 h 1051"/>
              <a:gd name="T60" fmla="*/ 19 w 502"/>
              <a:gd name="T61" fmla="*/ 73 h 1051"/>
              <a:gd name="T62" fmla="*/ 12 w 502"/>
              <a:gd name="T63" fmla="*/ 104 h 1051"/>
              <a:gd name="T64" fmla="*/ 0 w 502"/>
              <a:gd name="T65" fmla="*/ 117 h 1051"/>
              <a:gd name="T66" fmla="*/ 13 w 502"/>
              <a:gd name="T67" fmla="*/ 139 h 1051"/>
              <a:gd name="T68" fmla="*/ 4 w 502"/>
              <a:gd name="T69" fmla="*/ 164 h 1051"/>
              <a:gd name="T70" fmla="*/ 9 w 502"/>
              <a:gd name="T71" fmla="*/ 198 h 1051"/>
              <a:gd name="T72" fmla="*/ 15 w 502"/>
              <a:gd name="T73" fmla="*/ 220 h 1051"/>
              <a:gd name="T74" fmla="*/ 7 w 502"/>
              <a:gd name="T75" fmla="*/ 236 h 105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502"/>
              <a:gd name="T115" fmla="*/ 0 h 1051"/>
              <a:gd name="T116" fmla="*/ 502 w 502"/>
              <a:gd name="T117" fmla="*/ 1051 h 1051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502" h="1051">
                <a:moveTo>
                  <a:pt x="25" y="942"/>
                </a:moveTo>
                <a:lnTo>
                  <a:pt x="23" y="1051"/>
                </a:lnTo>
                <a:lnTo>
                  <a:pt x="120" y="1027"/>
                </a:lnTo>
                <a:lnTo>
                  <a:pt x="191" y="998"/>
                </a:lnTo>
                <a:lnTo>
                  <a:pt x="311" y="919"/>
                </a:lnTo>
                <a:lnTo>
                  <a:pt x="376" y="909"/>
                </a:lnTo>
                <a:lnTo>
                  <a:pt x="460" y="840"/>
                </a:lnTo>
                <a:lnTo>
                  <a:pt x="468" y="712"/>
                </a:lnTo>
                <a:lnTo>
                  <a:pt x="429" y="675"/>
                </a:lnTo>
                <a:lnTo>
                  <a:pt x="433" y="635"/>
                </a:lnTo>
                <a:lnTo>
                  <a:pt x="460" y="600"/>
                </a:lnTo>
                <a:lnTo>
                  <a:pt x="454" y="565"/>
                </a:lnTo>
                <a:lnTo>
                  <a:pt x="484" y="504"/>
                </a:lnTo>
                <a:lnTo>
                  <a:pt x="470" y="433"/>
                </a:lnTo>
                <a:lnTo>
                  <a:pt x="395" y="395"/>
                </a:lnTo>
                <a:lnTo>
                  <a:pt x="397" y="324"/>
                </a:lnTo>
                <a:lnTo>
                  <a:pt x="429" y="293"/>
                </a:lnTo>
                <a:lnTo>
                  <a:pt x="435" y="254"/>
                </a:lnTo>
                <a:lnTo>
                  <a:pt x="476" y="240"/>
                </a:lnTo>
                <a:lnTo>
                  <a:pt x="502" y="169"/>
                </a:lnTo>
                <a:lnTo>
                  <a:pt x="476" y="122"/>
                </a:lnTo>
                <a:lnTo>
                  <a:pt x="437" y="104"/>
                </a:lnTo>
                <a:lnTo>
                  <a:pt x="441" y="61"/>
                </a:lnTo>
                <a:lnTo>
                  <a:pt x="484" y="41"/>
                </a:lnTo>
                <a:lnTo>
                  <a:pt x="454" y="0"/>
                </a:lnTo>
                <a:lnTo>
                  <a:pt x="348" y="43"/>
                </a:lnTo>
                <a:lnTo>
                  <a:pt x="285" y="43"/>
                </a:lnTo>
                <a:lnTo>
                  <a:pt x="199" y="74"/>
                </a:lnTo>
                <a:lnTo>
                  <a:pt x="151" y="193"/>
                </a:lnTo>
                <a:lnTo>
                  <a:pt x="73" y="222"/>
                </a:lnTo>
                <a:lnTo>
                  <a:pt x="73" y="291"/>
                </a:lnTo>
                <a:lnTo>
                  <a:pt x="45" y="415"/>
                </a:lnTo>
                <a:lnTo>
                  <a:pt x="0" y="468"/>
                </a:lnTo>
                <a:lnTo>
                  <a:pt x="51" y="555"/>
                </a:lnTo>
                <a:lnTo>
                  <a:pt x="14" y="655"/>
                </a:lnTo>
                <a:lnTo>
                  <a:pt x="33" y="789"/>
                </a:lnTo>
                <a:lnTo>
                  <a:pt x="57" y="877"/>
                </a:lnTo>
                <a:lnTo>
                  <a:pt x="25" y="942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107" name="Freeform 127"/>
          <p:cNvSpPr>
            <a:spLocks/>
          </p:cNvSpPr>
          <p:nvPr/>
        </p:nvSpPr>
        <p:spPr bwMode="gray">
          <a:xfrm>
            <a:off x="3754769" y="3212840"/>
            <a:ext cx="736909" cy="1054100"/>
          </a:xfrm>
          <a:custGeom>
            <a:avLst/>
            <a:gdLst>
              <a:gd name="T0" fmla="*/ 2 w 929"/>
              <a:gd name="T1" fmla="*/ 106 h 1329"/>
              <a:gd name="T2" fmla="*/ 21 w 929"/>
              <a:gd name="T3" fmla="*/ 126 h 1329"/>
              <a:gd name="T4" fmla="*/ 31 w 929"/>
              <a:gd name="T5" fmla="*/ 148 h 1329"/>
              <a:gd name="T6" fmla="*/ 26 w 929"/>
              <a:gd name="T7" fmla="*/ 170 h 1329"/>
              <a:gd name="T8" fmla="*/ 43 w 929"/>
              <a:gd name="T9" fmla="*/ 183 h 1329"/>
              <a:gd name="T10" fmla="*/ 68 w 929"/>
              <a:gd name="T11" fmla="*/ 187 h 1329"/>
              <a:gd name="T12" fmla="*/ 79 w 929"/>
              <a:gd name="T13" fmla="*/ 172 h 1329"/>
              <a:gd name="T14" fmla="*/ 78 w 929"/>
              <a:gd name="T15" fmla="*/ 153 h 1329"/>
              <a:gd name="T16" fmla="*/ 72 w 929"/>
              <a:gd name="T17" fmla="*/ 108 h 1329"/>
              <a:gd name="T18" fmla="*/ 92 w 929"/>
              <a:gd name="T19" fmla="*/ 113 h 1329"/>
              <a:gd name="T20" fmla="*/ 109 w 929"/>
              <a:gd name="T21" fmla="*/ 126 h 1329"/>
              <a:gd name="T22" fmla="*/ 143 w 929"/>
              <a:gd name="T23" fmla="*/ 150 h 1329"/>
              <a:gd name="T24" fmla="*/ 140 w 929"/>
              <a:gd name="T25" fmla="*/ 174 h 1329"/>
              <a:gd name="T26" fmla="*/ 112 w 929"/>
              <a:gd name="T27" fmla="*/ 189 h 1329"/>
              <a:gd name="T28" fmla="*/ 99 w 929"/>
              <a:gd name="T29" fmla="*/ 204 h 1329"/>
              <a:gd name="T30" fmla="*/ 71 w 929"/>
              <a:gd name="T31" fmla="*/ 199 h 1329"/>
              <a:gd name="T32" fmla="*/ 65 w 929"/>
              <a:gd name="T33" fmla="*/ 222 h 1329"/>
              <a:gd name="T34" fmla="*/ 70 w 929"/>
              <a:gd name="T35" fmla="*/ 249 h 1329"/>
              <a:gd name="T36" fmla="*/ 48 w 929"/>
              <a:gd name="T37" fmla="*/ 267 h 1329"/>
              <a:gd name="T38" fmla="*/ 53 w 929"/>
              <a:gd name="T39" fmla="*/ 285 h 1329"/>
              <a:gd name="T40" fmla="*/ 63 w 929"/>
              <a:gd name="T41" fmla="*/ 304 h 1329"/>
              <a:gd name="T42" fmla="*/ 110 w 929"/>
              <a:gd name="T43" fmla="*/ 308 h 1329"/>
              <a:gd name="T44" fmla="*/ 142 w 929"/>
              <a:gd name="T45" fmla="*/ 313 h 1329"/>
              <a:gd name="T46" fmla="*/ 172 w 929"/>
              <a:gd name="T47" fmla="*/ 324 h 1329"/>
              <a:gd name="T48" fmla="*/ 188 w 929"/>
              <a:gd name="T49" fmla="*/ 330 h 1329"/>
              <a:gd name="T50" fmla="*/ 181 w 929"/>
              <a:gd name="T51" fmla="*/ 308 h 1329"/>
              <a:gd name="T52" fmla="*/ 202 w 929"/>
              <a:gd name="T53" fmla="*/ 290 h 1329"/>
              <a:gd name="T54" fmla="*/ 178 w 929"/>
              <a:gd name="T55" fmla="*/ 276 h 1329"/>
              <a:gd name="T56" fmla="*/ 200 w 929"/>
              <a:gd name="T57" fmla="*/ 270 h 1329"/>
              <a:gd name="T58" fmla="*/ 231 w 929"/>
              <a:gd name="T59" fmla="*/ 266 h 1329"/>
              <a:gd name="T60" fmla="*/ 218 w 929"/>
              <a:gd name="T61" fmla="*/ 241 h 1329"/>
              <a:gd name="T62" fmla="*/ 202 w 929"/>
              <a:gd name="T63" fmla="*/ 211 h 1329"/>
              <a:gd name="T64" fmla="*/ 210 w 929"/>
              <a:gd name="T65" fmla="*/ 167 h 1329"/>
              <a:gd name="T66" fmla="*/ 200 w 929"/>
              <a:gd name="T67" fmla="*/ 112 h 1329"/>
              <a:gd name="T68" fmla="*/ 196 w 929"/>
              <a:gd name="T69" fmla="*/ 65 h 1329"/>
              <a:gd name="T70" fmla="*/ 214 w 929"/>
              <a:gd name="T71" fmla="*/ 21 h 1329"/>
              <a:gd name="T72" fmla="*/ 206 w 929"/>
              <a:gd name="T73" fmla="*/ 0 h 1329"/>
              <a:gd name="T74" fmla="*/ 182 w 929"/>
              <a:gd name="T75" fmla="*/ 10 h 1329"/>
              <a:gd name="T76" fmla="*/ 164 w 929"/>
              <a:gd name="T77" fmla="*/ 44 h 1329"/>
              <a:gd name="T78" fmla="*/ 129 w 929"/>
              <a:gd name="T79" fmla="*/ 87 h 1329"/>
              <a:gd name="T80" fmla="*/ 99 w 929"/>
              <a:gd name="T81" fmla="*/ 84 h 1329"/>
              <a:gd name="T82" fmla="*/ 74 w 929"/>
              <a:gd name="T83" fmla="*/ 70 h 1329"/>
              <a:gd name="T84" fmla="*/ 72 w 929"/>
              <a:gd name="T85" fmla="*/ 42 h 1329"/>
              <a:gd name="T86" fmla="*/ 68 w 929"/>
              <a:gd name="T87" fmla="*/ 18 h 1329"/>
              <a:gd name="T88" fmla="*/ 43 w 929"/>
              <a:gd name="T89" fmla="*/ 42 h 1329"/>
              <a:gd name="T90" fmla="*/ 26 w 929"/>
              <a:gd name="T91" fmla="*/ 90 h 132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929"/>
              <a:gd name="T139" fmla="*/ 0 h 1329"/>
              <a:gd name="T140" fmla="*/ 929 w 929"/>
              <a:gd name="T141" fmla="*/ 1329 h 1329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929" h="1329">
                <a:moveTo>
                  <a:pt x="0" y="406"/>
                </a:moveTo>
                <a:lnTo>
                  <a:pt x="8" y="425"/>
                </a:lnTo>
                <a:lnTo>
                  <a:pt x="36" y="461"/>
                </a:lnTo>
                <a:lnTo>
                  <a:pt x="87" y="504"/>
                </a:lnTo>
                <a:lnTo>
                  <a:pt x="85" y="538"/>
                </a:lnTo>
                <a:lnTo>
                  <a:pt x="124" y="595"/>
                </a:lnTo>
                <a:lnTo>
                  <a:pt x="107" y="636"/>
                </a:lnTo>
                <a:lnTo>
                  <a:pt x="107" y="681"/>
                </a:lnTo>
                <a:lnTo>
                  <a:pt x="150" y="697"/>
                </a:lnTo>
                <a:lnTo>
                  <a:pt x="174" y="732"/>
                </a:lnTo>
                <a:lnTo>
                  <a:pt x="239" y="762"/>
                </a:lnTo>
                <a:lnTo>
                  <a:pt x="272" y="748"/>
                </a:lnTo>
                <a:lnTo>
                  <a:pt x="278" y="705"/>
                </a:lnTo>
                <a:lnTo>
                  <a:pt x="317" y="689"/>
                </a:lnTo>
                <a:lnTo>
                  <a:pt x="335" y="648"/>
                </a:lnTo>
                <a:lnTo>
                  <a:pt x="315" y="612"/>
                </a:lnTo>
                <a:lnTo>
                  <a:pt x="264" y="593"/>
                </a:lnTo>
                <a:lnTo>
                  <a:pt x="288" y="435"/>
                </a:lnTo>
                <a:lnTo>
                  <a:pt x="319" y="451"/>
                </a:lnTo>
                <a:lnTo>
                  <a:pt x="370" y="453"/>
                </a:lnTo>
                <a:lnTo>
                  <a:pt x="372" y="484"/>
                </a:lnTo>
                <a:lnTo>
                  <a:pt x="439" y="504"/>
                </a:lnTo>
                <a:lnTo>
                  <a:pt x="563" y="559"/>
                </a:lnTo>
                <a:lnTo>
                  <a:pt x="575" y="603"/>
                </a:lnTo>
                <a:lnTo>
                  <a:pt x="550" y="646"/>
                </a:lnTo>
                <a:lnTo>
                  <a:pt x="561" y="697"/>
                </a:lnTo>
                <a:lnTo>
                  <a:pt x="557" y="750"/>
                </a:lnTo>
                <a:lnTo>
                  <a:pt x="449" y="758"/>
                </a:lnTo>
                <a:lnTo>
                  <a:pt x="449" y="807"/>
                </a:lnTo>
                <a:lnTo>
                  <a:pt x="396" y="819"/>
                </a:lnTo>
                <a:lnTo>
                  <a:pt x="349" y="793"/>
                </a:lnTo>
                <a:lnTo>
                  <a:pt x="286" y="797"/>
                </a:lnTo>
                <a:lnTo>
                  <a:pt x="288" y="851"/>
                </a:lnTo>
                <a:lnTo>
                  <a:pt x="260" y="890"/>
                </a:lnTo>
                <a:lnTo>
                  <a:pt x="305" y="921"/>
                </a:lnTo>
                <a:lnTo>
                  <a:pt x="282" y="998"/>
                </a:lnTo>
                <a:lnTo>
                  <a:pt x="292" y="1057"/>
                </a:lnTo>
                <a:lnTo>
                  <a:pt x="195" y="1071"/>
                </a:lnTo>
                <a:lnTo>
                  <a:pt x="211" y="1093"/>
                </a:lnTo>
                <a:lnTo>
                  <a:pt x="215" y="1142"/>
                </a:lnTo>
                <a:lnTo>
                  <a:pt x="191" y="1156"/>
                </a:lnTo>
                <a:lnTo>
                  <a:pt x="252" y="1217"/>
                </a:lnTo>
                <a:lnTo>
                  <a:pt x="345" y="1191"/>
                </a:lnTo>
                <a:lnTo>
                  <a:pt x="443" y="1232"/>
                </a:lnTo>
                <a:lnTo>
                  <a:pt x="506" y="1280"/>
                </a:lnTo>
                <a:lnTo>
                  <a:pt x="571" y="1254"/>
                </a:lnTo>
                <a:lnTo>
                  <a:pt x="642" y="1299"/>
                </a:lnTo>
                <a:lnTo>
                  <a:pt x="689" y="1299"/>
                </a:lnTo>
                <a:lnTo>
                  <a:pt x="691" y="1329"/>
                </a:lnTo>
                <a:lnTo>
                  <a:pt x="754" y="1323"/>
                </a:lnTo>
                <a:lnTo>
                  <a:pt x="756" y="1270"/>
                </a:lnTo>
                <a:lnTo>
                  <a:pt x="727" y="1234"/>
                </a:lnTo>
                <a:lnTo>
                  <a:pt x="748" y="1205"/>
                </a:lnTo>
                <a:lnTo>
                  <a:pt x="811" y="1163"/>
                </a:lnTo>
                <a:lnTo>
                  <a:pt x="776" y="1142"/>
                </a:lnTo>
                <a:lnTo>
                  <a:pt x="715" y="1104"/>
                </a:lnTo>
                <a:lnTo>
                  <a:pt x="733" y="1069"/>
                </a:lnTo>
                <a:lnTo>
                  <a:pt x="802" y="1083"/>
                </a:lnTo>
                <a:lnTo>
                  <a:pt x="880" y="1089"/>
                </a:lnTo>
                <a:lnTo>
                  <a:pt x="926" y="1065"/>
                </a:lnTo>
                <a:lnTo>
                  <a:pt x="929" y="1014"/>
                </a:lnTo>
                <a:lnTo>
                  <a:pt x="874" y="967"/>
                </a:lnTo>
                <a:lnTo>
                  <a:pt x="837" y="906"/>
                </a:lnTo>
                <a:lnTo>
                  <a:pt x="809" y="845"/>
                </a:lnTo>
                <a:lnTo>
                  <a:pt x="811" y="736"/>
                </a:lnTo>
                <a:lnTo>
                  <a:pt x="843" y="671"/>
                </a:lnTo>
                <a:lnTo>
                  <a:pt x="819" y="583"/>
                </a:lnTo>
                <a:lnTo>
                  <a:pt x="800" y="449"/>
                </a:lnTo>
                <a:lnTo>
                  <a:pt x="837" y="351"/>
                </a:lnTo>
                <a:lnTo>
                  <a:pt x="786" y="262"/>
                </a:lnTo>
                <a:lnTo>
                  <a:pt x="829" y="209"/>
                </a:lnTo>
                <a:lnTo>
                  <a:pt x="859" y="85"/>
                </a:lnTo>
                <a:lnTo>
                  <a:pt x="859" y="18"/>
                </a:lnTo>
                <a:lnTo>
                  <a:pt x="825" y="0"/>
                </a:lnTo>
                <a:lnTo>
                  <a:pt x="788" y="59"/>
                </a:lnTo>
                <a:lnTo>
                  <a:pt x="731" y="40"/>
                </a:lnTo>
                <a:lnTo>
                  <a:pt x="678" y="99"/>
                </a:lnTo>
                <a:lnTo>
                  <a:pt x="658" y="179"/>
                </a:lnTo>
                <a:lnTo>
                  <a:pt x="561" y="309"/>
                </a:lnTo>
                <a:lnTo>
                  <a:pt x="516" y="349"/>
                </a:lnTo>
                <a:lnTo>
                  <a:pt x="487" y="321"/>
                </a:lnTo>
                <a:lnTo>
                  <a:pt x="396" y="337"/>
                </a:lnTo>
                <a:lnTo>
                  <a:pt x="355" y="284"/>
                </a:lnTo>
                <a:lnTo>
                  <a:pt x="296" y="282"/>
                </a:lnTo>
                <a:lnTo>
                  <a:pt x="254" y="242"/>
                </a:lnTo>
                <a:lnTo>
                  <a:pt x="290" y="168"/>
                </a:lnTo>
                <a:lnTo>
                  <a:pt x="305" y="122"/>
                </a:lnTo>
                <a:lnTo>
                  <a:pt x="272" y="73"/>
                </a:lnTo>
                <a:lnTo>
                  <a:pt x="207" y="91"/>
                </a:lnTo>
                <a:lnTo>
                  <a:pt x="172" y="170"/>
                </a:lnTo>
                <a:lnTo>
                  <a:pt x="158" y="307"/>
                </a:lnTo>
                <a:lnTo>
                  <a:pt x="107" y="362"/>
                </a:lnTo>
                <a:lnTo>
                  <a:pt x="0" y="406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108" name="Freeform 128"/>
          <p:cNvSpPr>
            <a:spLocks/>
          </p:cNvSpPr>
          <p:nvPr/>
        </p:nvSpPr>
        <p:spPr bwMode="gray">
          <a:xfrm>
            <a:off x="5741565" y="4933690"/>
            <a:ext cx="192168" cy="484188"/>
          </a:xfrm>
          <a:custGeom>
            <a:avLst/>
            <a:gdLst>
              <a:gd name="T0" fmla="*/ 43 w 242"/>
              <a:gd name="T1" fmla="*/ 1 h 610"/>
              <a:gd name="T2" fmla="*/ 39 w 242"/>
              <a:gd name="T3" fmla="*/ 6 h 610"/>
              <a:gd name="T4" fmla="*/ 33 w 242"/>
              <a:gd name="T5" fmla="*/ 11 h 610"/>
              <a:gd name="T6" fmla="*/ 28 w 242"/>
              <a:gd name="T7" fmla="*/ 16 h 610"/>
              <a:gd name="T8" fmla="*/ 22 w 242"/>
              <a:gd name="T9" fmla="*/ 24 h 610"/>
              <a:gd name="T10" fmla="*/ 19 w 242"/>
              <a:gd name="T11" fmla="*/ 30 h 610"/>
              <a:gd name="T12" fmla="*/ 16 w 242"/>
              <a:gd name="T13" fmla="*/ 37 h 610"/>
              <a:gd name="T14" fmla="*/ 11 w 242"/>
              <a:gd name="T15" fmla="*/ 47 h 610"/>
              <a:gd name="T16" fmla="*/ 5 w 242"/>
              <a:gd name="T17" fmla="*/ 58 h 610"/>
              <a:gd name="T18" fmla="*/ 1 w 242"/>
              <a:gd name="T19" fmla="*/ 67 h 610"/>
              <a:gd name="T20" fmla="*/ 1 w 242"/>
              <a:gd name="T21" fmla="*/ 77 h 610"/>
              <a:gd name="T22" fmla="*/ 4 w 242"/>
              <a:gd name="T23" fmla="*/ 88 h 610"/>
              <a:gd name="T24" fmla="*/ 5 w 242"/>
              <a:gd name="T25" fmla="*/ 99 h 610"/>
              <a:gd name="T26" fmla="*/ 3 w 242"/>
              <a:gd name="T27" fmla="*/ 108 h 610"/>
              <a:gd name="T28" fmla="*/ 6 w 242"/>
              <a:gd name="T29" fmla="*/ 114 h 610"/>
              <a:gd name="T30" fmla="*/ 15 w 242"/>
              <a:gd name="T31" fmla="*/ 119 h 610"/>
              <a:gd name="T32" fmla="*/ 22 w 242"/>
              <a:gd name="T33" fmla="*/ 129 h 610"/>
              <a:gd name="T34" fmla="*/ 28 w 242"/>
              <a:gd name="T35" fmla="*/ 135 h 610"/>
              <a:gd name="T36" fmla="*/ 33 w 242"/>
              <a:gd name="T37" fmla="*/ 139 h 610"/>
              <a:gd name="T38" fmla="*/ 35 w 242"/>
              <a:gd name="T39" fmla="*/ 146 h 610"/>
              <a:gd name="T40" fmla="*/ 37 w 242"/>
              <a:gd name="T41" fmla="*/ 152 h 610"/>
              <a:gd name="T42" fmla="*/ 41 w 242"/>
              <a:gd name="T43" fmla="*/ 152 h 610"/>
              <a:gd name="T44" fmla="*/ 42 w 242"/>
              <a:gd name="T45" fmla="*/ 146 h 610"/>
              <a:gd name="T46" fmla="*/ 42 w 242"/>
              <a:gd name="T47" fmla="*/ 135 h 610"/>
              <a:gd name="T48" fmla="*/ 45 w 242"/>
              <a:gd name="T49" fmla="*/ 123 h 610"/>
              <a:gd name="T50" fmla="*/ 51 w 242"/>
              <a:gd name="T51" fmla="*/ 114 h 610"/>
              <a:gd name="T52" fmla="*/ 55 w 242"/>
              <a:gd name="T53" fmla="*/ 103 h 610"/>
              <a:gd name="T54" fmla="*/ 57 w 242"/>
              <a:gd name="T55" fmla="*/ 86 h 610"/>
              <a:gd name="T56" fmla="*/ 58 w 242"/>
              <a:gd name="T57" fmla="*/ 66 h 610"/>
              <a:gd name="T58" fmla="*/ 58 w 242"/>
              <a:gd name="T59" fmla="*/ 51 h 610"/>
              <a:gd name="T60" fmla="*/ 60 w 242"/>
              <a:gd name="T61" fmla="*/ 39 h 610"/>
              <a:gd name="T62" fmla="*/ 60 w 242"/>
              <a:gd name="T63" fmla="*/ 28 h 610"/>
              <a:gd name="T64" fmla="*/ 56 w 242"/>
              <a:gd name="T65" fmla="*/ 19 h 610"/>
              <a:gd name="T66" fmla="*/ 52 w 242"/>
              <a:gd name="T67" fmla="*/ 10 h 610"/>
              <a:gd name="T68" fmla="*/ 47 w 242"/>
              <a:gd name="T69" fmla="*/ 2 h 610"/>
              <a:gd name="T70" fmla="*/ 44 w 242"/>
              <a:gd name="T71" fmla="*/ 0 h 61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42"/>
              <a:gd name="T109" fmla="*/ 0 h 610"/>
              <a:gd name="T110" fmla="*/ 242 w 242"/>
              <a:gd name="T111" fmla="*/ 610 h 61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42" h="610">
                <a:moveTo>
                  <a:pt x="173" y="0"/>
                </a:moveTo>
                <a:lnTo>
                  <a:pt x="172" y="4"/>
                </a:lnTo>
                <a:lnTo>
                  <a:pt x="164" y="12"/>
                </a:lnTo>
                <a:lnTo>
                  <a:pt x="154" y="24"/>
                </a:lnTo>
                <a:lnTo>
                  <a:pt x="144" y="36"/>
                </a:lnTo>
                <a:lnTo>
                  <a:pt x="132" y="44"/>
                </a:lnTo>
                <a:lnTo>
                  <a:pt x="122" y="49"/>
                </a:lnTo>
                <a:lnTo>
                  <a:pt x="111" y="63"/>
                </a:lnTo>
                <a:lnTo>
                  <a:pt x="97" y="79"/>
                </a:lnTo>
                <a:lnTo>
                  <a:pt x="87" y="97"/>
                </a:lnTo>
                <a:lnTo>
                  <a:pt x="77" y="112"/>
                </a:lnTo>
                <a:lnTo>
                  <a:pt x="73" y="122"/>
                </a:lnTo>
                <a:lnTo>
                  <a:pt x="71" y="132"/>
                </a:lnTo>
                <a:lnTo>
                  <a:pt x="63" y="148"/>
                </a:lnTo>
                <a:lnTo>
                  <a:pt x="53" y="168"/>
                </a:lnTo>
                <a:lnTo>
                  <a:pt x="44" y="189"/>
                </a:lnTo>
                <a:lnTo>
                  <a:pt x="32" y="213"/>
                </a:lnTo>
                <a:lnTo>
                  <a:pt x="20" y="234"/>
                </a:lnTo>
                <a:lnTo>
                  <a:pt x="10" y="254"/>
                </a:lnTo>
                <a:lnTo>
                  <a:pt x="4" y="268"/>
                </a:lnTo>
                <a:lnTo>
                  <a:pt x="0" y="288"/>
                </a:lnTo>
                <a:lnTo>
                  <a:pt x="2" y="309"/>
                </a:lnTo>
                <a:lnTo>
                  <a:pt x="8" y="331"/>
                </a:lnTo>
                <a:lnTo>
                  <a:pt x="14" y="354"/>
                </a:lnTo>
                <a:lnTo>
                  <a:pt x="18" y="376"/>
                </a:lnTo>
                <a:lnTo>
                  <a:pt x="18" y="396"/>
                </a:lnTo>
                <a:lnTo>
                  <a:pt x="14" y="414"/>
                </a:lnTo>
                <a:lnTo>
                  <a:pt x="12" y="431"/>
                </a:lnTo>
                <a:lnTo>
                  <a:pt x="14" y="445"/>
                </a:lnTo>
                <a:lnTo>
                  <a:pt x="24" y="455"/>
                </a:lnTo>
                <a:lnTo>
                  <a:pt x="42" y="467"/>
                </a:lnTo>
                <a:lnTo>
                  <a:pt x="57" y="477"/>
                </a:lnTo>
                <a:lnTo>
                  <a:pt x="71" y="492"/>
                </a:lnTo>
                <a:lnTo>
                  <a:pt x="85" y="514"/>
                </a:lnTo>
                <a:lnTo>
                  <a:pt x="99" y="530"/>
                </a:lnTo>
                <a:lnTo>
                  <a:pt x="111" y="540"/>
                </a:lnTo>
                <a:lnTo>
                  <a:pt x="122" y="547"/>
                </a:lnTo>
                <a:lnTo>
                  <a:pt x="130" y="555"/>
                </a:lnTo>
                <a:lnTo>
                  <a:pt x="136" y="569"/>
                </a:lnTo>
                <a:lnTo>
                  <a:pt x="140" y="583"/>
                </a:lnTo>
                <a:lnTo>
                  <a:pt x="144" y="597"/>
                </a:lnTo>
                <a:lnTo>
                  <a:pt x="148" y="606"/>
                </a:lnTo>
                <a:lnTo>
                  <a:pt x="154" y="610"/>
                </a:lnTo>
                <a:lnTo>
                  <a:pt x="162" y="606"/>
                </a:lnTo>
                <a:lnTo>
                  <a:pt x="168" y="597"/>
                </a:lnTo>
                <a:lnTo>
                  <a:pt x="168" y="581"/>
                </a:lnTo>
                <a:lnTo>
                  <a:pt x="168" y="559"/>
                </a:lnTo>
                <a:lnTo>
                  <a:pt x="168" y="538"/>
                </a:lnTo>
                <a:lnTo>
                  <a:pt x="172" y="516"/>
                </a:lnTo>
                <a:lnTo>
                  <a:pt x="179" y="494"/>
                </a:lnTo>
                <a:lnTo>
                  <a:pt x="189" y="475"/>
                </a:lnTo>
                <a:lnTo>
                  <a:pt x="201" y="457"/>
                </a:lnTo>
                <a:lnTo>
                  <a:pt x="211" y="435"/>
                </a:lnTo>
                <a:lnTo>
                  <a:pt x="217" y="412"/>
                </a:lnTo>
                <a:lnTo>
                  <a:pt x="221" y="380"/>
                </a:lnTo>
                <a:lnTo>
                  <a:pt x="225" y="343"/>
                </a:lnTo>
                <a:lnTo>
                  <a:pt x="227" y="303"/>
                </a:lnTo>
                <a:lnTo>
                  <a:pt x="229" y="264"/>
                </a:lnTo>
                <a:lnTo>
                  <a:pt x="227" y="231"/>
                </a:lnTo>
                <a:lnTo>
                  <a:pt x="229" y="203"/>
                </a:lnTo>
                <a:lnTo>
                  <a:pt x="233" y="179"/>
                </a:lnTo>
                <a:lnTo>
                  <a:pt x="240" y="156"/>
                </a:lnTo>
                <a:lnTo>
                  <a:pt x="242" y="134"/>
                </a:lnTo>
                <a:lnTo>
                  <a:pt x="238" y="112"/>
                </a:lnTo>
                <a:lnTo>
                  <a:pt x="229" y="89"/>
                </a:lnTo>
                <a:lnTo>
                  <a:pt x="223" y="73"/>
                </a:lnTo>
                <a:lnTo>
                  <a:pt x="215" y="59"/>
                </a:lnTo>
                <a:lnTo>
                  <a:pt x="207" y="42"/>
                </a:lnTo>
                <a:lnTo>
                  <a:pt x="195" y="22"/>
                </a:lnTo>
                <a:lnTo>
                  <a:pt x="185" y="10"/>
                </a:lnTo>
                <a:lnTo>
                  <a:pt x="177" y="2"/>
                </a:lnTo>
                <a:lnTo>
                  <a:pt x="173" y="0"/>
                </a:lnTo>
              </a:path>
            </a:pathLst>
          </a:custGeom>
          <a:solidFill>
            <a:srgbClr val="171D2B"/>
          </a:solidFill>
          <a:ln w="6350">
            <a:solidFill>
              <a:srgbClr val="414455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349"/>
          </a:p>
        </p:txBody>
      </p:sp>
      <p:sp>
        <p:nvSpPr>
          <p:cNvPr id="109" name="Freeform 78"/>
          <p:cNvSpPr>
            <a:spLocks/>
          </p:cNvSpPr>
          <p:nvPr/>
        </p:nvSpPr>
        <p:spPr bwMode="gray">
          <a:xfrm>
            <a:off x="4472620" y="5062277"/>
            <a:ext cx="895725" cy="762000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rgbClr val="B1925F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lIns="91451" tIns="45725" rIns="91451" bIns="45725"/>
          <a:lstStyle/>
          <a:p>
            <a:endParaRPr lang="zh-CN" altLang="en-US" sz="1349"/>
          </a:p>
        </p:txBody>
      </p:sp>
      <p:sp>
        <p:nvSpPr>
          <p:cNvPr id="110" name="Freeform 92"/>
          <p:cNvSpPr>
            <a:spLocks/>
          </p:cNvSpPr>
          <p:nvPr/>
        </p:nvSpPr>
        <p:spPr bwMode="gray">
          <a:xfrm>
            <a:off x="4890309" y="3296978"/>
            <a:ext cx="782967" cy="525463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rgbClr val="B1925F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lIns="91451" tIns="45725" rIns="91451" bIns="45725"/>
          <a:lstStyle/>
          <a:p>
            <a:endParaRPr lang="zh-CN" altLang="en-US" sz="1349"/>
          </a:p>
        </p:txBody>
      </p:sp>
      <p:sp>
        <p:nvSpPr>
          <p:cNvPr id="111" name="Freeform 100"/>
          <p:cNvSpPr>
            <a:spLocks/>
          </p:cNvSpPr>
          <p:nvPr/>
        </p:nvSpPr>
        <p:spPr bwMode="gray">
          <a:xfrm>
            <a:off x="5195237" y="2490527"/>
            <a:ext cx="682911" cy="681039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rgbClr val="B1925F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lIns="91451" tIns="45725" rIns="91451" bIns="45725"/>
          <a:lstStyle/>
          <a:p>
            <a:endParaRPr lang="zh-CN" altLang="en-US" sz="1349"/>
          </a:p>
        </p:txBody>
      </p:sp>
      <p:sp>
        <p:nvSpPr>
          <p:cNvPr id="112" name="Freeform 82"/>
          <p:cNvSpPr>
            <a:spLocks/>
          </p:cNvSpPr>
          <p:nvPr/>
        </p:nvSpPr>
        <p:spPr bwMode="gray">
          <a:xfrm>
            <a:off x="5362119" y="4201852"/>
            <a:ext cx="449451" cy="504825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rgbClr val="B1925F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lIns="91451" tIns="45725" rIns="91451" bIns="45725"/>
          <a:lstStyle/>
          <a:p>
            <a:endParaRPr lang="zh-CN" altLang="en-US" sz="1349"/>
          </a:p>
        </p:txBody>
      </p:sp>
      <p:cxnSp>
        <p:nvCxnSpPr>
          <p:cNvPr id="113" name="直接连接符 112"/>
          <p:cNvCxnSpPr>
            <a:cxnSpLocks/>
          </p:cNvCxnSpPr>
          <p:nvPr/>
        </p:nvCxnSpPr>
        <p:spPr>
          <a:xfrm flipH="1">
            <a:off x="5795902" y="2918361"/>
            <a:ext cx="252519" cy="2484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>
            <a:off x="6048419" y="2917223"/>
            <a:ext cx="225259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>
            <a:off x="5582357" y="3427865"/>
            <a:ext cx="252519" cy="2484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5834876" y="3676308"/>
            <a:ext cx="246613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>
            <a:cxnSpLocks/>
          </p:cNvCxnSpPr>
          <p:nvPr/>
        </p:nvCxnSpPr>
        <p:spPr>
          <a:xfrm>
            <a:off x="5834876" y="4588942"/>
            <a:ext cx="246613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>
            <a:off x="5072947" y="5491698"/>
            <a:ext cx="252519" cy="2484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5325466" y="5740140"/>
            <a:ext cx="21903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矩形 1">
            <a:extLst>
              <a:ext uri="{FF2B5EF4-FFF2-40B4-BE49-F238E27FC236}">
                <a16:creationId xmlns="" xmlns:a16="http://schemas.microsoft.com/office/drawing/2014/main" id="{E060919C-1F83-4813-BE10-0F407E2902A8}"/>
              </a:ext>
            </a:extLst>
          </p:cNvPr>
          <p:cNvSpPr/>
          <p:nvPr/>
        </p:nvSpPr>
        <p:spPr>
          <a:xfrm>
            <a:off x="437432" y="461385"/>
            <a:ext cx="485699" cy="798993"/>
          </a:xfrm>
          <a:custGeom>
            <a:avLst/>
            <a:gdLst>
              <a:gd name="connsiteX0" fmla="*/ 0 w 485435"/>
              <a:gd name="connsiteY0" fmla="*/ 0 h 798993"/>
              <a:gd name="connsiteX1" fmla="*/ 485435 w 485435"/>
              <a:gd name="connsiteY1" fmla="*/ 0 h 798993"/>
              <a:gd name="connsiteX2" fmla="*/ 485435 w 485435"/>
              <a:gd name="connsiteY2" fmla="*/ 798993 h 798993"/>
              <a:gd name="connsiteX3" fmla="*/ 0 w 485435"/>
              <a:gd name="connsiteY3" fmla="*/ 798993 h 798993"/>
              <a:gd name="connsiteX4" fmla="*/ 0 w 485435"/>
              <a:gd name="connsiteY4" fmla="*/ 0 h 798993"/>
              <a:gd name="connsiteX0" fmla="*/ 0 w 485699"/>
              <a:gd name="connsiteY0" fmla="*/ 0 h 798993"/>
              <a:gd name="connsiteX1" fmla="*/ 485435 w 485699"/>
              <a:gd name="connsiteY1" fmla="*/ 0 h 798993"/>
              <a:gd name="connsiteX2" fmla="*/ 485699 w 485699"/>
              <a:gd name="connsiteY2" fmla="*/ 214890 h 798993"/>
              <a:gd name="connsiteX3" fmla="*/ 485435 w 485699"/>
              <a:gd name="connsiteY3" fmla="*/ 798993 h 798993"/>
              <a:gd name="connsiteX4" fmla="*/ 0 w 485699"/>
              <a:gd name="connsiteY4" fmla="*/ 798993 h 798993"/>
              <a:gd name="connsiteX5" fmla="*/ 0 w 485699"/>
              <a:gd name="connsiteY5" fmla="*/ 0 h 798993"/>
              <a:gd name="connsiteX0" fmla="*/ 0 w 485699"/>
              <a:gd name="connsiteY0" fmla="*/ 0 h 798993"/>
              <a:gd name="connsiteX1" fmla="*/ 485435 w 485699"/>
              <a:gd name="connsiteY1" fmla="*/ 0 h 798993"/>
              <a:gd name="connsiteX2" fmla="*/ 485699 w 485699"/>
              <a:gd name="connsiteY2" fmla="*/ 214890 h 798993"/>
              <a:gd name="connsiteX3" fmla="*/ 483318 w 485699"/>
              <a:gd name="connsiteY3" fmla="*/ 617321 h 798993"/>
              <a:gd name="connsiteX4" fmla="*/ 485435 w 485699"/>
              <a:gd name="connsiteY4" fmla="*/ 798993 h 798993"/>
              <a:gd name="connsiteX5" fmla="*/ 0 w 485699"/>
              <a:gd name="connsiteY5" fmla="*/ 798993 h 798993"/>
              <a:gd name="connsiteX6" fmla="*/ 0 w 485699"/>
              <a:gd name="connsiteY6" fmla="*/ 0 h 798993"/>
              <a:gd name="connsiteX0" fmla="*/ 0 w 485885"/>
              <a:gd name="connsiteY0" fmla="*/ 0 h 798993"/>
              <a:gd name="connsiteX1" fmla="*/ 485435 w 485885"/>
              <a:gd name="connsiteY1" fmla="*/ 0 h 798993"/>
              <a:gd name="connsiteX2" fmla="*/ 485699 w 485885"/>
              <a:gd name="connsiteY2" fmla="*/ 214890 h 798993"/>
              <a:gd name="connsiteX3" fmla="*/ 485699 w 485885"/>
              <a:gd name="connsiteY3" fmla="*/ 293471 h 798993"/>
              <a:gd name="connsiteX4" fmla="*/ 483318 w 485885"/>
              <a:gd name="connsiteY4" fmla="*/ 617321 h 798993"/>
              <a:gd name="connsiteX5" fmla="*/ 485435 w 485885"/>
              <a:gd name="connsiteY5" fmla="*/ 798993 h 798993"/>
              <a:gd name="connsiteX6" fmla="*/ 0 w 485885"/>
              <a:gd name="connsiteY6" fmla="*/ 798993 h 798993"/>
              <a:gd name="connsiteX7" fmla="*/ 0 w 485885"/>
              <a:gd name="connsiteY7" fmla="*/ 0 h 798993"/>
              <a:gd name="connsiteX0" fmla="*/ 485699 w 577139"/>
              <a:gd name="connsiteY0" fmla="*/ 293471 h 798993"/>
              <a:gd name="connsiteX1" fmla="*/ 483318 w 577139"/>
              <a:gd name="connsiteY1" fmla="*/ 617321 h 798993"/>
              <a:gd name="connsiteX2" fmla="*/ 485435 w 577139"/>
              <a:gd name="connsiteY2" fmla="*/ 798993 h 798993"/>
              <a:gd name="connsiteX3" fmla="*/ 0 w 577139"/>
              <a:gd name="connsiteY3" fmla="*/ 798993 h 798993"/>
              <a:gd name="connsiteX4" fmla="*/ 0 w 577139"/>
              <a:gd name="connsiteY4" fmla="*/ 0 h 798993"/>
              <a:gd name="connsiteX5" fmla="*/ 485435 w 577139"/>
              <a:gd name="connsiteY5" fmla="*/ 0 h 798993"/>
              <a:gd name="connsiteX6" fmla="*/ 485699 w 577139"/>
              <a:gd name="connsiteY6" fmla="*/ 214890 h 798993"/>
              <a:gd name="connsiteX7" fmla="*/ 577139 w 577139"/>
              <a:gd name="connsiteY7" fmla="*/ 384911 h 798993"/>
              <a:gd name="connsiteX0" fmla="*/ 485699 w 485699"/>
              <a:gd name="connsiteY0" fmla="*/ 293471 h 798993"/>
              <a:gd name="connsiteX1" fmla="*/ 483318 w 485699"/>
              <a:gd name="connsiteY1" fmla="*/ 617321 h 798993"/>
              <a:gd name="connsiteX2" fmla="*/ 485435 w 485699"/>
              <a:gd name="connsiteY2" fmla="*/ 798993 h 798993"/>
              <a:gd name="connsiteX3" fmla="*/ 0 w 485699"/>
              <a:gd name="connsiteY3" fmla="*/ 798993 h 798993"/>
              <a:gd name="connsiteX4" fmla="*/ 0 w 485699"/>
              <a:gd name="connsiteY4" fmla="*/ 0 h 798993"/>
              <a:gd name="connsiteX5" fmla="*/ 485435 w 485699"/>
              <a:gd name="connsiteY5" fmla="*/ 0 h 798993"/>
              <a:gd name="connsiteX6" fmla="*/ 485699 w 485699"/>
              <a:gd name="connsiteY6" fmla="*/ 214890 h 798993"/>
              <a:gd name="connsiteX0" fmla="*/ 483318 w 485699"/>
              <a:gd name="connsiteY0" fmla="*/ 617321 h 798993"/>
              <a:gd name="connsiteX1" fmla="*/ 485435 w 485699"/>
              <a:gd name="connsiteY1" fmla="*/ 798993 h 798993"/>
              <a:gd name="connsiteX2" fmla="*/ 0 w 485699"/>
              <a:gd name="connsiteY2" fmla="*/ 798993 h 798993"/>
              <a:gd name="connsiteX3" fmla="*/ 0 w 485699"/>
              <a:gd name="connsiteY3" fmla="*/ 0 h 798993"/>
              <a:gd name="connsiteX4" fmla="*/ 485435 w 485699"/>
              <a:gd name="connsiteY4" fmla="*/ 0 h 798993"/>
              <a:gd name="connsiteX5" fmla="*/ 485699 w 485699"/>
              <a:gd name="connsiteY5" fmla="*/ 214890 h 79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5699" h="798993">
                <a:moveTo>
                  <a:pt x="483318" y="617321"/>
                </a:moveTo>
                <a:cubicBezTo>
                  <a:pt x="484024" y="677878"/>
                  <a:pt x="484729" y="738436"/>
                  <a:pt x="485435" y="798993"/>
                </a:cubicBezTo>
                <a:lnTo>
                  <a:pt x="0" y="798993"/>
                </a:lnTo>
                <a:lnTo>
                  <a:pt x="0" y="0"/>
                </a:lnTo>
                <a:lnTo>
                  <a:pt x="485435" y="0"/>
                </a:lnTo>
                <a:lnTo>
                  <a:pt x="485699" y="214890"/>
                </a:lnTo>
              </a:path>
            </a:pathLst>
          </a:custGeom>
          <a:noFill/>
          <a:ln w="41275">
            <a:solidFill>
              <a:srgbClr val="161D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B1925F"/>
              </a:solidFill>
              <a:cs typeface="+mn-ea"/>
              <a:sym typeface="+mn-lt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="" xmlns:a16="http://schemas.microsoft.com/office/drawing/2014/main" id="{DF417614-4CDF-4BD8-B686-68B0F955F519}"/>
              </a:ext>
            </a:extLst>
          </p:cNvPr>
          <p:cNvSpPr txBox="1"/>
          <p:nvPr/>
        </p:nvSpPr>
        <p:spPr>
          <a:xfrm>
            <a:off x="437432" y="649068"/>
            <a:ext cx="2492990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000" b="1" dirty="0">
                <a:solidFill>
                  <a:srgbClr val="B192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请双击输入您的标题</a:t>
            </a:r>
          </a:p>
        </p:txBody>
      </p:sp>
      <p:sp>
        <p:nvSpPr>
          <p:cNvPr id="130" name="Text Placeholder 5">
            <a:extLst>
              <a:ext uri="{FF2B5EF4-FFF2-40B4-BE49-F238E27FC236}">
                <a16:creationId xmlns="" xmlns:a16="http://schemas.microsoft.com/office/drawing/2014/main" id="{FDF949D6-C6FF-4EFA-863C-EC90104987EB}"/>
              </a:ext>
            </a:extLst>
          </p:cNvPr>
          <p:cNvSpPr txBox="1">
            <a:spLocks/>
          </p:cNvSpPr>
          <p:nvPr/>
        </p:nvSpPr>
        <p:spPr>
          <a:xfrm>
            <a:off x="8462615" y="2758647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131" name="Text Placeholder 5">
            <a:extLst>
              <a:ext uri="{FF2B5EF4-FFF2-40B4-BE49-F238E27FC236}">
                <a16:creationId xmlns="" xmlns:a16="http://schemas.microsoft.com/office/drawing/2014/main" id="{59F49906-B5E0-4EB9-84B3-A057D4B8D5F3}"/>
              </a:ext>
            </a:extLst>
          </p:cNvPr>
          <p:cNvSpPr txBox="1">
            <a:spLocks/>
          </p:cNvSpPr>
          <p:nvPr/>
        </p:nvSpPr>
        <p:spPr>
          <a:xfrm>
            <a:off x="8462615" y="2987246"/>
            <a:ext cx="3075335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32" name="Text Placeholder 5">
            <a:extLst>
              <a:ext uri="{FF2B5EF4-FFF2-40B4-BE49-F238E27FC236}">
                <a16:creationId xmlns="" xmlns:a16="http://schemas.microsoft.com/office/drawing/2014/main" id="{F414799C-8CA3-4FC3-95BE-C156A8D934F5}"/>
              </a:ext>
            </a:extLst>
          </p:cNvPr>
          <p:cNvSpPr txBox="1">
            <a:spLocks/>
          </p:cNvSpPr>
          <p:nvPr/>
        </p:nvSpPr>
        <p:spPr>
          <a:xfrm>
            <a:off x="8462615" y="3555741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133" name="Text Placeholder 5">
            <a:extLst>
              <a:ext uri="{FF2B5EF4-FFF2-40B4-BE49-F238E27FC236}">
                <a16:creationId xmlns="" xmlns:a16="http://schemas.microsoft.com/office/drawing/2014/main" id="{8CBE9D02-8896-4993-927A-6DFACE05A876}"/>
              </a:ext>
            </a:extLst>
          </p:cNvPr>
          <p:cNvSpPr txBox="1">
            <a:spLocks/>
          </p:cNvSpPr>
          <p:nvPr/>
        </p:nvSpPr>
        <p:spPr>
          <a:xfrm>
            <a:off x="8462615" y="3757352"/>
            <a:ext cx="3075335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34" name="Text Placeholder 5">
            <a:extLst>
              <a:ext uri="{FF2B5EF4-FFF2-40B4-BE49-F238E27FC236}">
                <a16:creationId xmlns="" xmlns:a16="http://schemas.microsoft.com/office/drawing/2014/main" id="{EB2D9475-1C11-43D4-9FD0-86A92D3F7139}"/>
              </a:ext>
            </a:extLst>
          </p:cNvPr>
          <p:cNvSpPr txBox="1">
            <a:spLocks/>
          </p:cNvSpPr>
          <p:nvPr/>
        </p:nvSpPr>
        <p:spPr>
          <a:xfrm>
            <a:off x="8462615" y="4489358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135" name="Text Placeholder 5">
            <a:extLst>
              <a:ext uri="{FF2B5EF4-FFF2-40B4-BE49-F238E27FC236}">
                <a16:creationId xmlns="" xmlns:a16="http://schemas.microsoft.com/office/drawing/2014/main" id="{05ADBBFC-8618-4317-8660-346F29D0B087}"/>
              </a:ext>
            </a:extLst>
          </p:cNvPr>
          <p:cNvSpPr txBox="1">
            <a:spLocks/>
          </p:cNvSpPr>
          <p:nvPr/>
        </p:nvSpPr>
        <p:spPr>
          <a:xfrm>
            <a:off x="8462615" y="4690969"/>
            <a:ext cx="3075335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36" name="Text Placeholder 5">
            <a:extLst>
              <a:ext uri="{FF2B5EF4-FFF2-40B4-BE49-F238E27FC236}">
                <a16:creationId xmlns="" xmlns:a16="http://schemas.microsoft.com/office/drawing/2014/main" id="{6BB996E7-3839-4046-8E31-DDB9DB78A130}"/>
              </a:ext>
            </a:extLst>
          </p:cNvPr>
          <p:cNvSpPr txBox="1">
            <a:spLocks/>
          </p:cNvSpPr>
          <p:nvPr/>
        </p:nvSpPr>
        <p:spPr>
          <a:xfrm>
            <a:off x="7621591" y="5595678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137" name="Text Placeholder 5">
            <a:extLst>
              <a:ext uri="{FF2B5EF4-FFF2-40B4-BE49-F238E27FC236}">
                <a16:creationId xmlns="" xmlns:a16="http://schemas.microsoft.com/office/drawing/2014/main" id="{7E228787-1F43-49B7-8DB6-772D0F86C50F}"/>
              </a:ext>
            </a:extLst>
          </p:cNvPr>
          <p:cNvSpPr txBox="1">
            <a:spLocks/>
          </p:cNvSpPr>
          <p:nvPr/>
        </p:nvSpPr>
        <p:spPr>
          <a:xfrm>
            <a:off x="7621591" y="5797289"/>
            <a:ext cx="3075335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9330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F2124942-6CB1-4CD8-AA00-809AD3B7E6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5" r="28585" b="20650"/>
          <a:stretch/>
        </p:blipFill>
        <p:spPr>
          <a:xfrm>
            <a:off x="4557486" y="0"/>
            <a:ext cx="7634514" cy="6858000"/>
          </a:xfrm>
          <a:custGeom>
            <a:avLst/>
            <a:gdLst>
              <a:gd name="connsiteX0" fmla="*/ 4628048 w 7658100"/>
              <a:gd name="connsiteY0" fmla="*/ 0 h 4628048"/>
              <a:gd name="connsiteX1" fmla="*/ 7658100 w 7658100"/>
              <a:gd name="connsiteY1" fmla="*/ 0 h 4628048"/>
              <a:gd name="connsiteX2" fmla="*/ 7658100 w 7658100"/>
              <a:gd name="connsiteY2" fmla="*/ 4628048 h 4628048"/>
              <a:gd name="connsiteX3" fmla="*/ 0 w 7658100"/>
              <a:gd name="connsiteY3" fmla="*/ 4628048 h 4628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58100" h="4628048">
                <a:moveTo>
                  <a:pt x="4628048" y="0"/>
                </a:moveTo>
                <a:lnTo>
                  <a:pt x="7658100" y="0"/>
                </a:lnTo>
                <a:lnTo>
                  <a:pt x="7658100" y="4628048"/>
                </a:lnTo>
                <a:lnTo>
                  <a:pt x="0" y="4628048"/>
                </a:ln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6000"/>
              </a:prstClr>
            </a:outerShdw>
          </a:effectLst>
        </p:spPr>
      </p:pic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E52D2C36-619C-4EF7-8026-09C4854F6A71}"/>
              </a:ext>
            </a:extLst>
          </p:cNvPr>
          <p:cNvSpPr/>
          <p:nvPr/>
        </p:nvSpPr>
        <p:spPr>
          <a:xfrm>
            <a:off x="4555502" y="-12344"/>
            <a:ext cx="7636498" cy="6870344"/>
          </a:xfrm>
          <a:custGeom>
            <a:avLst/>
            <a:gdLst>
              <a:gd name="connsiteX0" fmla="*/ 4626065 w 7636498"/>
              <a:gd name="connsiteY0" fmla="*/ 0 h 6870344"/>
              <a:gd name="connsiteX1" fmla="*/ 7636498 w 7636498"/>
              <a:gd name="connsiteY1" fmla="*/ 12344 h 6870344"/>
              <a:gd name="connsiteX2" fmla="*/ 7634014 w 7636498"/>
              <a:gd name="connsiteY2" fmla="*/ 23566 h 6870344"/>
              <a:gd name="connsiteX3" fmla="*/ 4897190 w 7636498"/>
              <a:gd name="connsiteY3" fmla="*/ 12344 h 6870344"/>
              <a:gd name="connsiteX4" fmla="*/ 279437 w 7636498"/>
              <a:gd name="connsiteY4" fmla="*/ 6870344 h 6870344"/>
              <a:gd name="connsiteX5" fmla="*/ 0 w 7636498"/>
              <a:gd name="connsiteY5" fmla="*/ 6870344 h 6870344"/>
              <a:gd name="connsiteX6" fmla="*/ 4626065 w 7636498"/>
              <a:gd name="connsiteY6" fmla="*/ 0 h 6870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6498" h="6870344">
                <a:moveTo>
                  <a:pt x="4626065" y="0"/>
                </a:moveTo>
                <a:lnTo>
                  <a:pt x="7636498" y="12344"/>
                </a:lnTo>
                <a:lnTo>
                  <a:pt x="7634014" y="23566"/>
                </a:lnTo>
                <a:lnTo>
                  <a:pt x="4897190" y="12344"/>
                </a:lnTo>
                <a:lnTo>
                  <a:pt x="279437" y="6870344"/>
                </a:lnTo>
                <a:lnTo>
                  <a:pt x="0" y="6870344"/>
                </a:lnTo>
                <a:lnTo>
                  <a:pt x="4626065" y="0"/>
                </a:lnTo>
                <a:close/>
              </a:path>
            </a:pathLst>
          </a:custGeom>
          <a:solidFill>
            <a:srgbClr val="B1925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660C2E13-62FE-488F-A05B-5770C66404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25" t="13638" r="24401" b="34245"/>
          <a:stretch/>
        </p:blipFill>
        <p:spPr>
          <a:xfrm>
            <a:off x="3225003" y="2253058"/>
            <a:ext cx="3106743" cy="1882777"/>
          </a:xfrm>
          <a:custGeom>
            <a:avLst/>
            <a:gdLst>
              <a:gd name="connsiteX0" fmla="*/ 1272946 w 3106743"/>
              <a:gd name="connsiteY0" fmla="*/ 0 h 1882777"/>
              <a:gd name="connsiteX1" fmla="*/ 3106743 w 3106743"/>
              <a:gd name="connsiteY1" fmla="*/ 0 h 1882777"/>
              <a:gd name="connsiteX2" fmla="*/ 1833797 w 3106743"/>
              <a:gd name="connsiteY2" fmla="*/ 1882777 h 1882777"/>
              <a:gd name="connsiteX3" fmla="*/ 0 w 3106743"/>
              <a:gd name="connsiteY3" fmla="*/ 1882777 h 1882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6743" h="1882777">
                <a:moveTo>
                  <a:pt x="1272946" y="0"/>
                </a:moveTo>
                <a:lnTo>
                  <a:pt x="3106743" y="0"/>
                </a:lnTo>
                <a:lnTo>
                  <a:pt x="1833797" y="1882777"/>
                </a:lnTo>
                <a:lnTo>
                  <a:pt x="0" y="1882777"/>
                </a:ln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9000"/>
              </a:prstClr>
            </a:outerShdw>
          </a:effectLst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62B5FA7C-D34A-4061-96A8-5A6A220100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4" t="13006" r="17596" b="11583"/>
          <a:stretch/>
        </p:blipFill>
        <p:spPr>
          <a:xfrm>
            <a:off x="5519251" y="2253058"/>
            <a:ext cx="3106743" cy="1882777"/>
          </a:xfrm>
          <a:custGeom>
            <a:avLst/>
            <a:gdLst>
              <a:gd name="connsiteX0" fmla="*/ 1272946 w 3106743"/>
              <a:gd name="connsiteY0" fmla="*/ 0 h 1882777"/>
              <a:gd name="connsiteX1" fmla="*/ 3106743 w 3106743"/>
              <a:gd name="connsiteY1" fmla="*/ 0 h 1882777"/>
              <a:gd name="connsiteX2" fmla="*/ 1833797 w 3106743"/>
              <a:gd name="connsiteY2" fmla="*/ 1882777 h 1882777"/>
              <a:gd name="connsiteX3" fmla="*/ 0 w 3106743"/>
              <a:gd name="connsiteY3" fmla="*/ 1882777 h 1882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6743" h="1882777">
                <a:moveTo>
                  <a:pt x="1272946" y="0"/>
                </a:moveTo>
                <a:lnTo>
                  <a:pt x="3106743" y="0"/>
                </a:lnTo>
                <a:lnTo>
                  <a:pt x="1833797" y="1882777"/>
                </a:lnTo>
                <a:lnTo>
                  <a:pt x="0" y="1882777"/>
                </a:ln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9000"/>
              </a:prstClr>
            </a:outerShdw>
          </a:effectLst>
        </p:spPr>
      </p:pic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86F36422-F37D-4AE0-833B-B56FFF262B5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34" t="35197" r="17266" b="8946"/>
          <a:stretch/>
        </p:blipFill>
        <p:spPr>
          <a:xfrm>
            <a:off x="930755" y="2253058"/>
            <a:ext cx="3106743" cy="1882777"/>
          </a:xfrm>
          <a:custGeom>
            <a:avLst/>
            <a:gdLst>
              <a:gd name="connsiteX0" fmla="*/ 1272946 w 3106743"/>
              <a:gd name="connsiteY0" fmla="*/ 0 h 1882777"/>
              <a:gd name="connsiteX1" fmla="*/ 3106743 w 3106743"/>
              <a:gd name="connsiteY1" fmla="*/ 0 h 1882777"/>
              <a:gd name="connsiteX2" fmla="*/ 1833797 w 3106743"/>
              <a:gd name="connsiteY2" fmla="*/ 1882777 h 1882777"/>
              <a:gd name="connsiteX3" fmla="*/ 0 w 3106743"/>
              <a:gd name="connsiteY3" fmla="*/ 1882777 h 1882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6743" h="1882777">
                <a:moveTo>
                  <a:pt x="1272946" y="0"/>
                </a:moveTo>
                <a:lnTo>
                  <a:pt x="3106743" y="0"/>
                </a:lnTo>
                <a:lnTo>
                  <a:pt x="1833797" y="1882777"/>
                </a:lnTo>
                <a:lnTo>
                  <a:pt x="0" y="1882777"/>
                </a:ln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9000"/>
              </a:prstClr>
            </a:outerShdw>
          </a:effectLst>
        </p:spPr>
      </p:pic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54EB962E-813D-4F41-8E4B-BACE032F0C2F}"/>
              </a:ext>
            </a:extLst>
          </p:cNvPr>
          <p:cNvSpPr/>
          <p:nvPr/>
        </p:nvSpPr>
        <p:spPr>
          <a:xfrm>
            <a:off x="794780" y="4437909"/>
            <a:ext cx="4971020" cy="1059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Good news never goes be the gate, while bad news spread far and wide. ever goes be the gate, while bad news spread far and wide. 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1">
            <a:extLst>
              <a:ext uri="{FF2B5EF4-FFF2-40B4-BE49-F238E27FC236}">
                <a16:creationId xmlns="" xmlns:a16="http://schemas.microsoft.com/office/drawing/2014/main" id="{8F3725A8-56FC-473C-BADA-69C03D32E7D7}"/>
              </a:ext>
            </a:extLst>
          </p:cNvPr>
          <p:cNvSpPr/>
          <p:nvPr/>
        </p:nvSpPr>
        <p:spPr>
          <a:xfrm>
            <a:off x="437432" y="461385"/>
            <a:ext cx="485699" cy="798993"/>
          </a:xfrm>
          <a:custGeom>
            <a:avLst/>
            <a:gdLst>
              <a:gd name="connsiteX0" fmla="*/ 0 w 485435"/>
              <a:gd name="connsiteY0" fmla="*/ 0 h 798993"/>
              <a:gd name="connsiteX1" fmla="*/ 485435 w 485435"/>
              <a:gd name="connsiteY1" fmla="*/ 0 h 798993"/>
              <a:gd name="connsiteX2" fmla="*/ 485435 w 485435"/>
              <a:gd name="connsiteY2" fmla="*/ 798993 h 798993"/>
              <a:gd name="connsiteX3" fmla="*/ 0 w 485435"/>
              <a:gd name="connsiteY3" fmla="*/ 798993 h 798993"/>
              <a:gd name="connsiteX4" fmla="*/ 0 w 485435"/>
              <a:gd name="connsiteY4" fmla="*/ 0 h 798993"/>
              <a:gd name="connsiteX0" fmla="*/ 0 w 485699"/>
              <a:gd name="connsiteY0" fmla="*/ 0 h 798993"/>
              <a:gd name="connsiteX1" fmla="*/ 485435 w 485699"/>
              <a:gd name="connsiteY1" fmla="*/ 0 h 798993"/>
              <a:gd name="connsiteX2" fmla="*/ 485699 w 485699"/>
              <a:gd name="connsiteY2" fmla="*/ 214890 h 798993"/>
              <a:gd name="connsiteX3" fmla="*/ 485435 w 485699"/>
              <a:gd name="connsiteY3" fmla="*/ 798993 h 798993"/>
              <a:gd name="connsiteX4" fmla="*/ 0 w 485699"/>
              <a:gd name="connsiteY4" fmla="*/ 798993 h 798993"/>
              <a:gd name="connsiteX5" fmla="*/ 0 w 485699"/>
              <a:gd name="connsiteY5" fmla="*/ 0 h 798993"/>
              <a:gd name="connsiteX0" fmla="*/ 0 w 485699"/>
              <a:gd name="connsiteY0" fmla="*/ 0 h 798993"/>
              <a:gd name="connsiteX1" fmla="*/ 485435 w 485699"/>
              <a:gd name="connsiteY1" fmla="*/ 0 h 798993"/>
              <a:gd name="connsiteX2" fmla="*/ 485699 w 485699"/>
              <a:gd name="connsiteY2" fmla="*/ 214890 h 798993"/>
              <a:gd name="connsiteX3" fmla="*/ 483318 w 485699"/>
              <a:gd name="connsiteY3" fmla="*/ 617321 h 798993"/>
              <a:gd name="connsiteX4" fmla="*/ 485435 w 485699"/>
              <a:gd name="connsiteY4" fmla="*/ 798993 h 798993"/>
              <a:gd name="connsiteX5" fmla="*/ 0 w 485699"/>
              <a:gd name="connsiteY5" fmla="*/ 798993 h 798993"/>
              <a:gd name="connsiteX6" fmla="*/ 0 w 485699"/>
              <a:gd name="connsiteY6" fmla="*/ 0 h 798993"/>
              <a:gd name="connsiteX0" fmla="*/ 0 w 485885"/>
              <a:gd name="connsiteY0" fmla="*/ 0 h 798993"/>
              <a:gd name="connsiteX1" fmla="*/ 485435 w 485885"/>
              <a:gd name="connsiteY1" fmla="*/ 0 h 798993"/>
              <a:gd name="connsiteX2" fmla="*/ 485699 w 485885"/>
              <a:gd name="connsiteY2" fmla="*/ 214890 h 798993"/>
              <a:gd name="connsiteX3" fmla="*/ 485699 w 485885"/>
              <a:gd name="connsiteY3" fmla="*/ 293471 h 798993"/>
              <a:gd name="connsiteX4" fmla="*/ 483318 w 485885"/>
              <a:gd name="connsiteY4" fmla="*/ 617321 h 798993"/>
              <a:gd name="connsiteX5" fmla="*/ 485435 w 485885"/>
              <a:gd name="connsiteY5" fmla="*/ 798993 h 798993"/>
              <a:gd name="connsiteX6" fmla="*/ 0 w 485885"/>
              <a:gd name="connsiteY6" fmla="*/ 798993 h 798993"/>
              <a:gd name="connsiteX7" fmla="*/ 0 w 485885"/>
              <a:gd name="connsiteY7" fmla="*/ 0 h 798993"/>
              <a:gd name="connsiteX0" fmla="*/ 485699 w 577139"/>
              <a:gd name="connsiteY0" fmla="*/ 293471 h 798993"/>
              <a:gd name="connsiteX1" fmla="*/ 483318 w 577139"/>
              <a:gd name="connsiteY1" fmla="*/ 617321 h 798993"/>
              <a:gd name="connsiteX2" fmla="*/ 485435 w 577139"/>
              <a:gd name="connsiteY2" fmla="*/ 798993 h 798993"/>
              <a:gd name="connsiteX3" fmla="*/ 0 w 577139"/>
              <a:gd name="connsiteY3" fmla="*/ 798993 h 798993"/>
              <a:gd name="connsiteX4" fmla="*/ 0 w 577139"/>
              <a:gd name="connsiteY4" fmla="*/ 0 h 798993"/>
              <a:gd name="connsiteX5" fmla="*/ 485435 w 577139"/>
              <a:gd name="connsiteY5" fmla="*/ 0 h 798993"/>
              <a:gd name="connsiteX6" fmla="*/ 485699 w 577139"/>
              <a:gd name="connsiteY6" fmla="*/ 214890 h 798993"/>
              <a:gd name="connsiteX7" fmla="*/ 577139 w 577139"/>
              <a:gd name="connsiteY7" fmla="*/ 384911 h 798993"/>
              <a:gd name="connsiteX0" fmla="*/ 485699 w 485699"/>
              <a:gd name="connsiteY0" fmla="*/ 293471 h 798993"/>
              <a:gd name="connsiteX1" fmla="*/ 483318 w 485699"/>
              <a:gd name="connsiteY1" fmla="*/ 617321 h 798993"/>
              <a:gd name="connsiteX2" fmla="*/ 485435 w 485699"/>
              <a:gd name="connsiteY2" fmla="*/ 798993 h 798993"/>
              <a:gd name="connsiteX3" fmla="*/ 0 w 485699"/>
              <a:gd name="connsiteY3" fmla="*/ 798993 h 798993"/>
              <a:gd name="connsiteX4" fmla="*/ 0 w 485699"/>
              <a:gd name="connsiteY4" fmla="*/ 0 h 798993"/>
              <a:gd name="connsiteX5" fmla="*/ 485435 w 485699"/>
              <a:gd name="connsiteY5" fmla="*/ 0 h 798993"/>
              <a:gd name="connsiteX6" fmla="*/ 485699 w 485699"/>
              <a:gd name="connsiteY6" fmla="*/ 214890 h 798993"/>
              <a:gd name="connsiteX0" fmla="*/ 483318 w 485699"/>
              <a:gd name="connsiteY0" fmla="*/ 617321 h 798993"/>
              <a:gd name="connsiteX1" fmla="*/ 485435 w 485699"/>
              <a:gd name="connsiteY1" fmla="*/ 798993 h 798993"/>
              <a:gd name="connsiteX2" fmla="*/ 0 w 485699"/>
              <a:gd name="connsiteY2" fmla="*/ 798993 h 798993"/>
              <a:gd name="connsiteX3" fmla="*/ 0 w 485699"/>
              <a:gd name="connsiteY3" fmla="*/ 0 h 798993"/>
              <a:gd name="connsiteX4" fmla="*/ 485435 w 485699"/>
              <a:gd name="connsiteY4" fmla="*/ 0 h 798993"/>
              <a:gd name="connsiteX5" fmla="*/ 485699 w 485699"/>
              <a:gd name="connsiteY5" fmla="*/ 214890 h 79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5699" h="798993">
                <a:moveTo>
                  <a:pt x="483318" y="617321"/>
                </a:moveTo>
                <a:cubicBezTo>
                  <a:pt x="484024" y="677878"/>
                  <a:pt x="484729" y="738436"/>
                  <a:pt x="485435" y="798993"/>
                </a:cubicBezTo>
                <a:lnTo>
                  <a:pt x="0" y="798993"/>
                </a:lnTo>
                <a:lnTo>
                  <a:pt x="0" y="0"/>
                </a:lnTo>
                <a:lnTo>
                  <a:pt x="485435" y="0"/>
                </a:lnTo>
                <a:lnTo>
                  <a:pt x="485699" y="214890"/>
                </a:lnTo>
              </a:path>
            </a:pathLst>
          </a:custGeom>
          <a:noFill/>
          <a:ln w="41275">
            <a:solidFill>
              <a:srgbClr val="161D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B1925F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7081068-9C4C-497E-96FA-654497AD4899}"/>
              </a:ext>
            </a:extLst>
          </p:cNvPr>
          <p:cNvSpPr txBox="1"/>
          <p:nvPr/>
        </p:nvSpPr>
        <p:spPr>
          <a:xfrm>
            <a:off x="437432" y="649068"/>
            <a:ext cx="2492990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000" b="1" dirty="0">
                <a:solidFill>
                  <a:srgbClr val="B192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请双击输入您的标题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26776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3BBF51FC-5719-400D-BBF5-D5FA65BE47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5" b="784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9CC2B2A8-0976-4FFD-A020-320CE6187307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161D3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139DA099-8281-408F-806A-6FD627609391}"/>
              </a:ext>
            </a:extLst>
          </p:cNvPr>
          <p:cNvSpPr txBox="1"/>
          <p:nvPr/>
        </p:nvSpPr>
        <p:spPr>
          <a:xfrm>
            <a:off x="3125787" y="2623854"/>
            <a:ext cx="5940426" cy="175432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B192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  <a:endParaRPr lang="en-US" altLang="zh-CN" sz="5400" dirty="0">
              <a:solidFill>
                <a:srgbClr val="B192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5400" b="1" smtClean="0">
                <a:solidFill>
                  <a:srgbClr val="B192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THX</a:t>
            </a:r>
            <a:endParaRPr lang="zh-CN" altLang="en-US" sz="5400" b="1" dirty="0">
              <a:solidFill>
                <a:srgbClr val="B192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46FAC13D-4E49-415B-B4AF-3556795BD9DE}"/>
              </a:ext>
            </a:extLst>
          </p:cNvPr>
          <p:cNvSpPr txBox="1"/>
          <p:nvPr/>
        </p:nvSpPr>
        <p:spPr>
          <a:xfrm>
            <a:off x="5030722" y="1559143"/>
            <a:ext cx="1840858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B192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49B37CAD-1FBE-4ABB-AC89-7AC3BA3F4E6F}"/>
              </a:ext>
            </a:extLst>
          </p:cNvPr>
          <p:cNvSpPr/>
          <p:nvPr/>
        </p:nvSpPr>
        <p:spPr>
          <a:xfrm>
            <a:off x="3236800" y="2291119"/>
            <a:ext cx="5718399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B1925F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+mn-lt"/>
              </a:rPr>
              <a:t>BRIEF WORK SUMMARY TEMPLATE PHOTOGRAPHY</a:t>
            </a:r>
          </a:p>
        </p:txBody>
      </p:sp>
      <p:sp>
        <p:nvSpPr>
          <p:cNvPr id="24" name="等腰三角形 23">
            <a:extLst>
              <a:ext uri="{FF2B5EF4-FFF2-40B4-BE49-F238E27FC236}">
                <a16:creationId xmlns="" xmlns:a16="http://schemas.microsoft.com/office/drawing/2014/main" id="{9E587D7E-C418-4D58-8E6F-43CFCA9D3D57}"/>
              </a:ext>
            </a:extLst>
          </p:cNvPr>
          <p:cNvSpPr/>
          <p:nvPr/>
        </p:nvSpPr>
        <p:spPr>
          <a:xfrm rot="10800000">
            <a:off x="5951151" y="5320902"/>
            <a:ext cx="289696" cy="249738"/>
          </a:xfrm>
          <a:prstGeom prst="triangle">
            <a:avLst/>
          </a:prstGeom>
          <a:solidFill>
            <a:srgbClr val="B19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459E3ED6-8F92-4CA6-8D27-80DA90F3AB36}"/>
              </a:ext>
            </a:extLst>
          </p:cNvPr>
          <p:cNvSpPr/>
          <p:nvPr/>
        </p:nvSpPr>
        <p:spPr>
          <a:xfrm>
            <a:off x="3009900" y="342900"/>
            <a:ext cx="6172200" cy="6172200"/>
          </a:xfrm>
          <a:prstGeom prst="ellipse">
            <a:avLst/>
          </a:prstGeom>
          <a:noFill/>
          <a:ln w="76200">
            <a:solidFill>
              <a:srgbClr val="B19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>
              <a:solidFill>
                <a:srgbClr val="E2B45E"/>
              </a:solidFill>
              <a:cs typeface="+mn-ea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="" xmlns:a16="http://schemas.microsoft.com/office/drawing/2014/main" id="{796E4FB3-4CDF-4810-BF5C-99341C94AFBB}"/>
              </a:ext>
            </a:extLst>
          </p:cNvPr>
          <p:cNvSpPr/>
          <p:nvPr/>
        </p:nvSpPr>
        <p:spPr>
          <a:xfrm>
            <a:off x="5269620" y="4563635"/>
            <a:ext cx="1652760" cy="460823"/>
          </a:xfrm>
          <a:prstGeom prst="roundRect">
            <a:avLst>
              <a:gd name="adj" fmla="val 50000"/>
            </a:avLst>
          </a:prstGeom>
          <a:solidFill>
            <a:srgbClr val="B1925F"/>
          </a:solidFill>
          <a:ln w="28575">
            <a:solidFill>
              <a:srgbClr val="B19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CA253E42-3F60-43F8-AF91-6768673B8E83}"/>
              </a:ext>
            </a:extLst>
          </p:cNvPr>
          <p:cNvSpPr txBox="1"/>
          <p:nvPr/>
        </p:nvSpPr>
        <p:spPr>
          <a:xfrm>
            <a:off x="5398480" y="4608670"/>
            <a:ext cx="1395036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运营部策划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24ACB272-0F07-4D6D-8CE9-FB99612D1E34}"/>
              </a:ext>
            </a:extLst>
          </p:cNvPr>
          <p:cNvCxnSpPr/>
          <p:nvPr/>
        </p:nvCxnSpPr>
        <p:spPr>
          <a:xfrm>
            <a:off x="6985000" y="1854200"/>
            <a:ext cx="425450" cy="0"/>
          </a:xfrm>
          <a:prstGeom prst="line">
            <a:avLst/>
          </a:prstGeom>
          <a:ln>
            <a:solidFill>
              <a:srgbClr val="B19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2D27E73C-4E7A-42DD-85BA-D5E796C46309}"/>
              </a:ext>
            </a:extLst>
          </p:cNvPr>
          <p:cNvCxnSpPr/>
          <p:nvPr/>
        </p:nvCxnSpPr>
        <p:spPr>
          <a:xfrm>
            <a:off x="4514850" y="1854200"/>
            <a:ext cx="425450" cy="0"/>
          </a:xfrm>
          <a:prstGeom prst="line">
            <a:avLst/>
          </a:prstGeom>
          <a:ln>
            <a:solidFill>
              <a:srgbClr val="B19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6A2D7E14-AF22-409B-836C-ADEB6B6F7AED}"/>
              </a:ext>
            </a:extLst>
          </p:cNvPr>
          <p:cNvSpPr/>
          <p:nvPr/>
        </p:nvSpPr>
        <p:spPr>
          <a:xfrm>
            <a:off x="2260596" y="-419103"/>
            <a:ext cx="7670804" cy="7670804"/>
          </a:xfrm>
          <a:prstGeom prst="ellipse">
            <a:avLst/>
          </a:prstGeom>
          <a:noFill/>
          <a:ln w="38100">
            <a:solidFill>
              <a:srgbClr val="B1925F">
                <a:alpha val="4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>
              <a:solidFill>
                <a:srgbClr val="E2B45E"/>
              </a:solidFill>
              <a:cs typeface="+mn-ea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B54CE810-2E25-45D9-938E-66167C7C9EF8}"/>
              </a:ext>
            </a:extLst>
          </p:cNvPr>
          <p:cNvSpPr/>
          <p:nvPr/>
        </p:nvSpPr>
        <p:spPr>
          <a:xfrm>
            <a:off x="1346196" y="-1333503"/>
            <a:ext cx="9499604" cy="9499604"/>
          </a:xfrm>
          <a:prstGeom prst="ellipse">
            <a:avLst/>
          </a:prstGeom>
          <a:noFill/>
          <a:ln w="22225">
            <a:solidFill>
              <a:srgbClr val="B1925F">
                <a:alpha val="2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>
              <a:solidFill>
                <a:srgbClr val="E2B45E"/>
              </a:solidFill>
              <a:cs typeface="+mn-ea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FE8E0998-DE7D-457C-97DC-E8BF834F228F}"/>
              </a:ext>
            </a:extLst>
          </p:cNvPr>
          <p:cNvSpPr/>
          <p:nvPr/>
        </p:nvSpPr>
        <p:spPr>
          <a:xfrm>
            <a:off x="14510" y="-2665189"/>
            <a:ext cx="12162976" cy="12162976"/>
          </a:xfrm>
          <a:prstGeom prst="ellipse">
            <a:avLst/>
          </a:prstGeom>
          <a:noFill/>
          <a:ln w="9525">
            <a:solidFill>
              <a:srgbClr val="B1925F">
                <a:alpha val="1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>
              <a:solidFill>
                <a:srgbClr val="E2B45E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3226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B4F84AE-79FC-45F1-A771-0FD99A44EE9C}"/>
              </a:ext>
            </a:extLst>
          </p:cNvPr>
          <p:cNvSpPr/>
          <p:nvPr/>
        </p:nvSpPr>
        <p:spPr>
          <a:xfrm>
            <a:off x="0" y="-4789"/>
            <a:ext cx="12192000" cy="6867578"/>
          </a:xfrm>
          <a:prstGeom prst="rect">
            <a:avLst/>
          </a:prstGeom>
          <a:solidFill>
            <a:srgbClr val="161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725A9E9D-5061-4328-829F-902D079B8361}"/>
              </a:ext>
            </a:extLst>
          </p:cNvPr>
          <p:cNvGrpSpPr/>
          <p:nvPr/>
        </p:nvGrpSpPr>
        <p:grpSpPr>
          <a:xfrm>
            <a:off x="3541454" y="1408328"/>
            <a:ext cx="5109092" cy="4050922"/>
            <a:chOff x="3466606" y="592948"/>
            <a:chExt cx="5109092" cy="4050922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1E4FBFDB-9E8F-4DDB-8BBA-5FD53E902902}"/>
                </a:ext>
              </a:extLst>
            </p:cNvPr>
            <p:cNvSpPr/>
            <p:nvPr/>
          </p:nvSpPr>
          <p:spPr>
            <a:xfrm>
              <a:off x="3466606" y="3249081"/>
              <a:ext cx="5109091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获取本模板</a:t>
              </a:r>
              <a:r>
                <a:rPr lang="zh-CN" altLang="en-US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完整版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</a:t>
              </a:r>
              <a:r>
                <a:rPr lang="zh-CN" altLang="en-US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微信公众号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D33E2D55-4AD6-492D-8EC6-E6861C1052D4}"/>
                </a:ext>
              </a:extLst>
            </p:cNvPr>
            <p:cNvSpPr/>
            <p:nvPr/>
          </p:nvSpPr>
          <p:spPr>
            <a:xfrm>
              <a:off x="4621730" y="3679417"/>
              <a:ext cx="25987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回复</a:t>
              </a:r>
              <a:r>
                <a:rPr lang="zh-CN" altLang="en-US" sz="2400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关键词：</a:t>
              </a:r>
              <a:r>
                <a:rPr lang="en-US" altLang="zh-CN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019</a:t>
              </a:r>
              <a:endPara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E3AA8AC2-5C50-4BFD-8E5C-97609285A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1605" y="594195"/>
              <a:ext cx="2000252" cy="200025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2C15B38A-AAA5-4D2D-B583-7D3D6F71B7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1706" t="28652" r="11706" b="16850"/>
            <a:stretch/>
          </p:blipFill>
          <p:spPr>
            <a:xfrm>
              <a:off x="6349030" y="592948"/>
              <a:ext cx="2016184" cy="1999429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74C919A0-9BD4-44E0-A052-46040F81C86F}"/>
                </a:ext>
              </a:extLst>
            </p:cNvPr>
            <p:cNvSpPr/>
            <p:nvPr/>
          </p:nvSpPr>
          <p:spPr>
            <a:xfrm>
              <a:off x="3546757" y="2730496"/>
              <a:ext cx="2149948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微信公众号：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老司机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23C4C575-FB9C-420E-9FB5-BA42B9F311D4}"/>
                </a:ext>
              </a:extLst>
            </p:cNvPr>
            <p:cNvSpPr/>
            <p:nvPr/>
          </p:nvSpPr>
          <p:spPr>
            <a:xfrm>
              <a:off x="6246213" y="2730496"/>
              <a:ext cx="2329485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</a:t>
              </a:r>
              <a:r>
                <a:rPr lang="en-US" altLang="zh-CN" sz="1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请添加微信个人号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5C910547-A2F4-4825-8ECD-34E69CB6C9FE}"/>
                </a:ext>
              </a:extLst>
            </p:cNvPr>
            <p:cNvSpPr/>
            <p:nvPr/>
          </p:nvSpPr>
          <p:spPr>
            <a:xfrm>
              <a:off x="3546757" y="4243760"/>
              <a:ext cx="4875052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本微信公众号每周一个原创模板免费分享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826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0273" y="5257800"/>
            <a:ext cx="5084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美仑设计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1598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E8066E4-E9A1-4129-8518-9570BD36B3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67" b="17968"/>
          <a:stretch/>
        </p:blipFill>
        <p:spPr>
          <a:xfrm>
            <a:off x="0" y="825349"/>
            <a:ext cx="12192000" cy="5207302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CB93F40A-8690-42A9-8EDE-2033B51DF24E}"/>
              </a:ext>
            </a:extLst>
          </p:cNvPr>
          <p:cNvSpPr/>
          <p:nvPr/>
        </p:nvSpPr>
        <p:spPr>
          <a:xfrm>
            <a:off x="0" y="825350"/>
            <a:ext cx="12192000" cy="5207301"/>
          </a:xfrm>
          <a:prstGeom prst="rect">
            <a:avLst/>
          </a:prstGeom>
          <a:solidFill>
            <a:srgbClr val="161D3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37EDF765-F416-4746-BED3-828D2300107D}"/>
              </a:ext>
            </a:extLst>
          </p:cNvPr>
          <p:cNvGrpSpPr/>
          <p:nvPr/>
        </p:nvGrpSpPr>
        <p:grpSpPr>
          <a:xfrm>
            <a:off x="4605337" y="1206200"/>
            <a:ext cx="2981325" cy="2441613"/>
            <a:chOff x="1631311" y="1513720"/>
            <a:chExt cx="2981325" cy="2441613"/>
          </a:xfrm>
        </p:grpSpPr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33C93A1F-9DEF-4D0B-9CB9-A641CF9A89E4}"/>
                </a:ext>
              </a:extLst>
            </p:cNvPr>
            <p:cNvGrpSpPr/>
            <p:nvPr/>
          </p:nvGrpSpPr>
          <p:grpSpPr>
            <a:xfrm>
              <a:off x="1917012" y="1513720"/>
              <a:ext cx="2441613" cy="2441613"/>
              <a:chOff x="3739822" y="2440887"/>
              <a:chExt cx="1970936" cy="1970936"/>
            </a:xfrm>
          </p:grpSpPr>
          <p:sp>
            <p:nvSpPr>
              <p:cNvPr id="19" name="圆角矩形 26">
                <a:extLst>
                  <a:ext uri="{FF2B5EF4-FFF2-40B4-BE49-F238E27FC236}">
                    <a16:creationId xmlns="" xmlns:a16="http://schemas.microsoft.com/office/drawing/2014/main" id="{E7C10F00-2ED7-4503-9DA4-3A5C933C5249}"/>
                  </a:ext>
                </a:extLst>
              </p:cNvPr>
              <p:cNvSpPr/>
              <p:nvPr/>
            </p:nvSpPr>
            <p:spPr>
              <a:xfrm>
                <a:off x="3739822" y="2440887"/>
                <a:ext cx="1970936" cy="1970936"/>
              </a:xfrm>
              <a:prstGeom prst="roundRect">
                <a:avLst>
                  <a:gd name="adj" fmla="val 50000"/>
                </a:avLst>
              </a:prstGeom>
              <a:solidFill>
                <a:srgbClr val="B192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1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="" xmlns:a16="http://schemas.microsoft.com/office/drawing/2014/main" id="{27A201CC-2AC5-4428-BE81-2631B57B766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37054" y="2549460"/>
                <a:ext cx="1776466" cy="1776466"/>
              </a:xfrm>
              <a:prstGeom prst="ellipse">
                <a:avLst/>
              </a:prstGeom>
              <a:solidFill>
                <a:srgbClr val="171D2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21" name="12">
              <a:extLst>
                <a:ext uri="{FF2B5EF4-FFF2-40B4-BE49-F238E27FC236}">
                  <a16:creationId xmlns="" xmlns:a16="http://schemas.microsoft.com/office/drawing/2014/main" id="{8D958DD2-1B46-4213-B73C-ADA36951A6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9763" y="2815353"/>
              <a:ext cx="2064423" cy="502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667" b="0" i="0" u="none" strike="noStrike" kern="1200" cap="none" spc="0" normalizeH="0" baseline="0" noProof="0" dirty="0">
                  <a:ln>
                    <a:noFill/>
                  </a:ln>
                  <a:solidFill>
                    <a:srgbClr val="B1925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PART01</a:t>
              </a:r>
              <a:endParaRPr kumimoji="0" lang="zh-CN" altLang="en-US" sz="2667" b="0" i="0" u="none" strike="noStrike" kern="1200" cap="none" spc="0" normalizeH="0" baseline="0" noProof="0" dirty="0">
                <a:ln>
                  <a:noFill/>
                </a:ln>
                <a:solidFill>
                  <a:srgbClr val="B1925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" name="13">
              <a:extLst>
                <a:ext uri="{FF2B5EF4-FFF2-40B4-BE49-F238E27FC236}">
                  <a16:creationId xmlns="" xmlns:a16="http://schemas.microsoft.com/office/drawing/2014/main" id="{E7B9800D-DE54-40A0-9B37-C17DEA3D93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1311" y="1892829"/>
              <a:ext cx="2981325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400" b="0" i="0" u="none" strike="noStrike" kern="1200" cap="none" spc="0" normalizeH="0" baseline="0" noProof="0" dirty="0">
                  <a:ln>
                    <a:noFill/>
                  </a:ln>
                  <a:solidFill>
                    <a:srgbClr val="B1925F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itchFamily="34" charset="-122"/>
                  <a:cs typeface="+mn-cs"/>
                </a:rPr>
                <a:t>01</a:t>
              </a:r>
              <a:endParaRPr kumimoji="0" lang="zh-CN" altLang="en-US" sz="6400" b="0" i="0" u="none" strike="noStrike" kern="1200" cap="none" spc="0" normalizeH="0" baseline="0" noProof="0" dirty="0">
                <a:ln>
                  <a:noFill/>
                </a:ln>
                <a:solidFill>
                  <a:srgbClr val="B1925F"/>
                </a:solidFill>
                <a:effectLst/>
                <a:uLnTx/>
                <a:uFillTx/>
                <a:latin typeface="Impact" panose="020B0806030902050204" pitchFamily="34" charset="0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23" name="TextBox 64">
            <a:extLst>
              <a:ext uri="{FF2B5EF4-FFF2-40B4-BE49-F238E27FC236}">
                <a16:creationId xmlns="" xmlns:a16="http://schemas.microsoft.com/office/drawing/2014/main" id="{876241F7-CFC6-4D24-BA58-7FADAAE6784B}"/>
              </a:ext>
            </a:extLst>
          </p:cNvPr>
          <p:cNvSpPr txBox="1"/>
          <p:nvPr/>
        </p:nvSpPr>
        <p:spPr>
          <a:xfrm>
            <a:off x="4157007" y="3878431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B192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活动背景设置</a:t>
            </a:r>
          </a:p>
        </p:txBody>
      </p:sp>
      <p:sp>
        <p:nvSpPr>
          <p:cNvPr id="29" name="išľíďè">
            <a:extLst>
              <a:ext uri="{FF2B5EF4-FFF2-40B4-BE49-F238E27FC236}">
                <a16:creationId xmlns="" xmlns:a16="http://schemas.microsoft.com/office/drawing/2014/main" id="{82CB09C0-9A7D-4D52-A740-098FF68748EE}"/>
              </a:ext>
            </a:extLst>
          </p:cNvPr>
          <p:cNvSpPr/>
          <p:nvPr/>
        </p:nvSpPr>
        <p:spPr bwMode="auto">
          <a:xfrm>
            <a:off x="3780631" y="4628951"/>
            <a:ext cx="4630737" cy="369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rgbClr val="B1925F"/>
                </a:solidFill>
              </a:rPr>
              <a:t>请替换文字内容复制你的内容到到天边</a:t>
            </a:r>
          </a:p>
        </p:txBody>
      </p:sp>
      <p:sp>
        <p:nvSpPr>
          <p:cNvPr id="14" name="等腰三角形 13">
            <a:extLst>
              <a:ext uri="{FF2B5EF4-FFF2-40B4-BE49-F238E27FC236}">
                <a16:creationId xmlns="" xmlns:a16="http://schemas.microsoft.com/office/drawing/2014/main" id="{4FEBBB16-A652-4384-A33D-4DED558D1D85}"/>
              </a:ext>
            </a:extLst>
          </p:cNvPr>
          <p:cNvSpPr/>
          <p:nvPr/>
        </p:nvSpPr>
        <p:spPr>
          <a:xfrm rot="10800000">
            <a:off x="5951151" y="5334529"/>
            <a:ext cx="289696" cy="249738"/>
          </a:xfrm>
          <a:prstGeom prst="triangle">
            <a:avLst/>
          </a:prstGeom>
          <a:solidFill>
            <a:srgbClr val="B19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64734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BE69E1C5-E44B-466F-9F42-8DE24ABFA4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5" r="28585" b="20650"/>
          <a:stretch/>
        </p:blipFill>
        <p:spPr>
          <a:xfrm>
            <a:off x="4557486" y="0"/>
            <a:ext cx="7634514" cy="6858000"/>
          </a:xfrm>
          <a:custGeom>
            <a:avLst/>
            <a:gdLst>
              <a:gd name="connsiteX0" fmla="*/ 4628048 w 7658100"/>
              <a:gd name="connsiteY0" fmla="*/ 0 h 4628048"/>
              <a:gd name="connsiteX1" fmla="*/ 7658100 w 7658100"/>
              <a:gd name="connsiteY1" fmla="*/ 0 h 4628048"/>
              <a:gd name="connsiteX2" fmla="*/ 7658100 w 7658100"/>
              <a:gd name="connsiteY2" fmla="*/ 4628048 h 4628048"/>
              <a:gd name="connsiteX3" fmla="*/ 0 w 7658100"/>
              <a:gd name="connsiteY3" fmla="*/ 4628048 h 4628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58100" h="4628048">
                <a:moveTo>
                  <a:pt x="4628048" y="0"/>
                </a:moveTo>
                <a:lnTo>
                  <a:pt x="7658100" y="0"/>
                </a:lnTo>
                <a:lnTo>
                  <a:pt x="7658100" y="4628048"/>
                </a:lnTo>
                <a:lnTo>
                  <a:pt x="0" y="4628048"/>
                </a:ln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6000"/>
              </a:prstClr>
            </a:outerShdw>
          </a:effectLst>
        </p:spPr>
      </p:pic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9E58F640-B582-46DF-9815-71E716C45AB2}"/>
              </a:ext>
            </a:extLst>
          </p:cNvPr>
          <p:cNvSpPr/>
          <p:nvPr/>
        </p:nvSpPr>
        <p:spPr>
          <a:xfrm>
            <a:off x="861797" y="1673972"/>
            <a:ext cx="685800" cy="685800"/>
          </a:xfrm>
          <a:prstGeom prst="ellipse">
            <a:avLst/>
          </a:prstGeom>
          <a:solidFill>
            <a:srgbClr val="171D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115">
            <a:extLst>
              <a:ext uri="{FF2B5EF4-FFF2-40B4-BE49-F238E27FC236}">
                <a16:creationId xmlns="" xmlns:a16="http://schemas.microsoft.com/office/drawing/2014/main" id="{482640C4-65A9-468C-86E3-F6EDA1239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2189" y="1809019"/>
            <a:ext cx="452288" cy="415706"/>
          </a:xfrm>
          <a:custGeom>
            <a:avLst/>
            <a:gdLst>
              <a:gd name="T0" fmla="*/ 215533 w 601"/>
              <a:gd name="T1" fmla="*/ 81245 h 552"/>
              <a:gd name="T2" fmla="*/ 215533 w 601"/>
              <a:gd name="T3" fmla="*/ 81245 h 552"/>
              <a:gd name="T4" fmla="*/ 187514 w 601"/>
              <a:gd name="T5" fmla="*/ 109285 h 552"/>
              <a:gd name="T6" fmla="*/ 162368 w 601"/>
              <a:gd name="T7" fmla="*/ 81245 h 552"/>
              <a:gd name="T8" fmla="*/ 162368 w 601"/>
              <a:gd name="T9" fmla="*/ 81245 h 552"/>
              <a:gd name="T10" fmla="*/ 162368 w 601"/>
              <a:gd name="T11" fmla="*/ 81245 h 552"/>
              <a:gd name="T12" fmla="*/ 162368 w 601"/>
              <a:gd name="T13" fmla="*/ 81245 h 552"/>
              <a:gd name="T14" fmla="*/ 134349 w 601"/>
              <a:gd name="T15" fmla="*/ 109285 h 552"/>
              <a:gd name="T16" fmla="*/ 106330 w 601"/>
              <a:gd name="T17" fmla="*/ 81245 h 552"/>
              <a:gd name="T18" fmla="*/ 106330 w 601"/>
              <a:gd name="T19" fmla="*/ 81245 h 552"/>
              <a:gd name="T20" fmla="*/ 106330 w 601"/>
              <a:gd name="T21" fmla="*/ 81245 h 552"/>
              <a:gd name="T22" fmla="*/ 106330 w 601"/>
              <a:gd name="T23" fmla="*/ 81245 h 552"/>
              <a:gd name="T24" fmla="*/ 106330 w 601"/>
              <a:gd name="T25" fmla="*/ 81245 h 552"/>
              <a:gd name="T26" fmla="*/ 81184 w 601"/>
              <a:gd name="T27" fmla="*/ 109285 h 552"/>
              <a:gd name="T28" fmla="*/ 53165 w 601"/>
              <a:gd name="T29" fmla="*/ 81245 h 552"/>
              <a:gd name="T30" fmla="*/ 53165 w 601"/>
              <a:gd name="T31" fmla="*/ 81245 h 552"/>
              <a:gd name="T32" fmla="*/ 53165 w 601"/>
              <a:gd name="T33" fmla="*/ 81245 h 552"/>
              <a:gd name="T34" fmla="*/ 53165 w 601"/>
              <a:gd name="T35" fmla="*/ 81245 h 552"/>
              <a:gd name="T36" fmla="*/ 53165 w 601"/>
              <a:gd name="T37" fmla="*/ 81245 h 552"/>
              <a:gd name="T38" fmla="*/ 25145 w 601"/>
              <a:gd name="T39" fmla="*/ 109285 h 552"/>
              <a:gd name="T40" fmla="*/ 0 w 601"/>
              <a:gd name="T41" fmla="*/ 81245 h 552"/>
              <a:gd name="T42" fmla="*/ 0 w 601"/>
              <a:gd name="T43" fmla="*/ 81245 h 552"/>
              <a:gd name="T44" fmla="*/ 0 w 601"/>
              <a:gd name="T45" fmla="*/ 81245 h 552"/>
              <a:gd name="T46" fmla="*/ 0 w 601"/>
              <a:gd name="T47" fmla="*/ 81245 h 552"/>
              <a:gd name="T48" fmla="*/ 17602 w 601"/>
              <a:gd name="T49" fmla="*/ 30197 h 552"/>
              <a:gd name="T50" fmla="*/ 197931 w 601"/>
              <a:gd name="T51" fmla="*/ 30197 h 552"/>
              <a:gd name="T52" fmla="*/ 215533 w 601"/>
              <a:gd name="T53" fmla="*/ 81245 h 552"/>
              <a:gd name="T54" fmla="*/ 182484 w 601"/>
              <a:gd name="T55" fmla="*/ 20131 h 552"/>
              <a:gd name="T56" fmla="*/ 182484 w 601"/>
              <a:gd name="T57" fmla="*/ 20131 h 552"/>
              <a:gd name="T58" fmla="*/ 32689 w 601"/>
              <a:gd name="T59" fmla="*/ 20131 h 552"/>
              <a:gd name="T60" fmla="*/ 22631 w 601"/>
              <a:gd name="T61" fmla="*/ 10066 h 552"/>
              <a:gd name="T62" fmla="*/ 32689 w 601"/>
              <a:gd name="T63" fmla="*/ 0 h 552"/>
              <a:gd name="T64" fmla="*/ 182484 w 601"/>
              <a:gd name="T65" fmla="*/ 0 h 552"/>
              <a:gd name="T66" fmla="*/ 192902 w 601"/>
              <a:gd name="T67" fmla="*/ 10066 h 552"/>
              <a:gd name="T68" fmla="*/ 182484 w 601"/>
              <a:gd name="T69" fmla="*/ 20131 h 552"/>
              <a:gd name="T70" fmla="*/ 30175 w 601"/>
              <a:gd name="T71" fmla="*/ 119350 h 552"/>
              <a:gd name="T72" fmla="*/ 30175 w 601"/>
              <a:gd name="T73" fmla="*/ 119350 h 552"/>
              <a:gd name="T74" fmla="*/ 30175 w 601"/>
              <a:gd name="T75" fmla="*/ 119350 h 552"/>
              <a:gd name="T76" fmla="*/ 32689 w 601"/>
              <a:gd name="T77" fmla="*/ 119350 h 552"/>
              <a:gd name="T78" fmla="*/ 32689 w 601"/>
              <a:gd name="T79" fmla="*/ 119350 h 552"/>
              <a:gd name="T80" fmla="*/ 35204 w 601"/>
              <a:gd name="T81" fmla="*/ 119350 h 552"/>
              <a:gd name="T82" fmla="*/ 40592 w 601"/>
              <a:gd name="T83" fmla="*/ 116834 h 552"/>
              <a:gd name="T84" fmla="*/ 40592 w 601"/>
              <a:gd name="T85" fmla="*/ 116834 h 552"/>
              <a:gd name="T86" fmla="*/ 40592 w 601"/>
              <a:gd name="T87" fmla="*/ 116834 h 552"/>
              <a:gd name="T88" fmla="*/ 40592 w 601"/>
              <a:gd name="T89" fmla="*/ 167522 h 552"/>
              <a:gd name="T90" fmla="*/ 174941 w 601"/>
              <a:gd name="T91" fmla="*/ 167522 h 552"/>
              <a:gd name="T92" fmla="*/ 174941 w 601"/>
              <a:gd name="T93" fmla="*/ 116834 h 552"/>
              <a:gd name="T94" fmla="*/ 174941 w 601"/>
              <a:gd name="T95" fmla="*/ 116834 h 552"/>
              <a:gd name="T96" fmla="*/ 174941 w 601"/>
              <a:gd name="T97" fmla="*/ 116834 h 552"/>
              <a:gd name="T98" fmla="*/ 179970 w 601"/>
              <a:gd name="T99" fmla="*/ 119350 h 552"/>
              <a:gd name="T100" fmla="*/ 182484 w 601"/>
              <a:gd name="T101" fmla="*/ 119350 h 552"/>
              <a:gd name="T102" fmla="*/ 182484 w 601"/>
              <a:gd name="T103" fmla="*/ 119350 h 552"/>
              <a:gd name="T104" fmla="*/ 184999 w 601"/>
              <a:gd name="T105" fmla="*/ 119350 h 552"/>
              <a:gd name="T106" fmla="*/ 184999 w 601"/>
              <a:gd name="T107" fmla="*/ 119350 h 552"/>
              <a:gd name="T108" fmla="*/ 187514 w 601"/>
              <a:gd name="T109" fmla="*/ 119350 h 552"/>
              <a:gd name="T110" fmla="*/ 195416 w 601"/>
              <a:gd name="T111" fmla="*/ 119350 h 552"/>
              <a:gd name="T112" fmla="*/ 195416 w 601"/>
              <a:gd name="T113" fmla="*/ 188013 h 552"/>
              <a:gd name="T114" fmla="*/ 184999 w 601"/>
              <a:gd name="T115" fmla="*/ 198079 h 552"/>
              <a:gd name="T116" fmla="*/ 30175 w 601"/>
              <a:gd name="T117" fmla="*/ 198079 h 552"/>
              <a:gd name="T118" fmla="*/ 20116 w 601"/>
              <a:gd name="T119" fmla="*/ 188013 h 552"/>
              <a:gd name="T120" fmla="*/ 20116 w 601"/>
              <a:gd name="T121" fmla="*/ 119350 h 552"/>
              <a:gd name="T122" fmla="*/ 25145 w 601"/>
              <a:gd name="T123" fmla="*/ 119350 h 552"/>
              <a:gd name="T124" fmla="*/ 30175 w 601"/>
              <a:gd name="T125" fmla="*/ 119350 h 55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601" h="552">
                <a:moveTo>
                  <a:pt x="600" y="226"/>
                </a:moveTo>
                <a:lnTo>
                  <a:pt x="600" y="226"/>
                </a:lnTo>
                <a:cubicBezTo>
                  <a:pt x="600" y="268"/>
                  <a:pt x="565" y="304"/>
                  <a:pt x="522" y="304"/>
                </a:cubicBezTo>
                <a:cubicBezTo>
                  <a:pt x="480" y="304"/>
                  <a:pt x="452" y="268"/>
                  <a:pt x="452" y="226"/>
                </a:cubicBezTo>
                <a:cubicBezTo>
                  <a:pt x="452" y="268"/>
                  <a:pt x="417" y="304"/>
                  <a:pt x="374" y="304"/>
                </a:cubicBezTo>
                <a:cubicBezTo>
                  <a:pt x="332" y="304"/>
                  <a:pt x="296" y="268"/>
                  <a:pt x="296" y="226"/>
                </a:cubicBezTo>
                <a:cubicBezTo>
                  <a:pt x="296" y="268"/>
                  <a:pt x="268" y="304"/>
                  <a:pt x="226" y="304"/>
                </a:cubicBezTo>
                <a:cubicBezTo>
                  <a:pt x="183" y="304"/>
                  <a:pt x="148" y="268"/>
                  <a:pt x="148" y="226"/>
                </a:cubicBezTo>
                <a:cubicBezTo>
                  <a:pt x="148" y="268"/>
                  <a:pt x="113" y="304"/>
                  <a:pt x="70" y="304"/>
                </a:cubicBezTo>
                <a:cubicBezTo>
                  <a:pt x="28" y="304"/>
                  <a:pt x="0" y="268"/>
                  <a:pt x="0" y="226"/>
                </a:cubicBezTo>
                <a:cubicBezTo>
                  <a:pt x="49" y="84"/>
                  <a:pt x="49" y="84"/>
                  <a:pt x="49" y="84"/>
                </a:cubicBezTo>
                <a:cubicBezTo>
                  <a:pt x="551" y="84"/>
                  <a:pt x="551" y="84"/>
                  <a:pt x="551" y="84"/>
                </a:cubicBezTo>
                <a:cubicBezTo>
                  <a:pt x="600" y="226"/>
                  <a:pt x="600" y="226"/>
                  <a:pt x="600" y="226"/>
                </a:cubicBezTo>
                <a:close/>
                <a:moveTo>
                  <a:pt x="508" y="56"/>
                </a:moveTo>
                <a:lnTo>
                  <a:pt x="508" y="56"/>
                </a:lnTo>
                <a:cubicBezTo>
                  <a:pt x="91" y="56"/>
                  <a:pt x="91" y="56"/>
                  <a:pt x="91" y="56"/>
                </a:cubicBezTo>
                <a:cubicBezTo>
                  <a:pt x="77" y="56"/>
                  <a:pt x="63" y="49"/>
                  <a:pt x="63" y="28"/>
                </a:cubicBezTo>
                <a:cubicBezTo>
                  <a:pt x="63" y="14"/>
                  <a:pt x="77" y="0"/>
                  <a:pt x="91" y="0"/>
                </a:cubicBezTo>
                <a:cubicBezTo>
                  <a:pt x="508" y="0"/>
                  <a:pt x="508" y="0"/>
                  <a:pt x="508" y="0"/>
                </a:cubicBezTo>
                <a:cubicBezTo>
                  <a:pt x="522" y="0"/>
                  <a:pt x="537" y="14"/>
                  <a:pt x="537" y="28"/>
                </a:cubicBezTo>
                <a:cubicBezTo>
                  <a:pt x="537" y="49"/>
                  <a:pt x="522" y="56"/>
                  <a:pt x="508" y="56"/>
                </a:cubicBezTo>
                <a:close/>
                <a:moveTo>
                  <a:pt x="84" y="332"/>
                </a:moveTo>
                <a:lnTo>
                  <a:pt x="84" y="332"/>
                </a:lnTo>
                <a:cubicBezTo>
                  <a:pt x="84" y="332"/>
                  <a:pt x="84" y="332"/>
                  <a:pt x="91" y="332"/>
                </a:cubicBezTo>
                <a:cubicBezTo>
                  <a:pt x="91" y="332"/>
                  <a:pt x="91" y="332"/>
                  <a:pt x="98" y="332"/>
                </a:cubicBezTo>
                <a:cubicBezTo>
                  <a:pt x="98" y="325"/>
                  <a:pt x="106" y="325"/>
                  <a:pt x="113" y="325"/>
                </a:cubicBezTo>
                <a:cubicBezTo>
                  <a:pt x="113" y="466"/>
                  <a:pt x="113" y="466"/>
                  <a:pt x="113" y="466"/>
                </a:cubicBezTo>
                <a:cubicBezTo>
                  <a:pt x="487" y="466"/>
                  <a:pt x="487" y="466"/>
                  <a:pt x="487" y="466"/>
                </a:cubicBezTo>
                <a:cubicBezTo>
                  <a:pt x="487" y="325"/>
                  <a:pt x="487" y="325"/>
                  <a:pt x="487" y="325"/>
                </a:cubicBezTo>
                <a:cubicBezTo>
                  <a:pt x="494" y="325"/>
                  <a:pt x="494" y="325"/>
                  <a:pt x="501" y="332"/>
                </a:cubicBezTo>
                <a:cubicBezTo>
                  <a:pt x="501" y="332"/>
                  <a:pt x="501" y="332"/>
                  <a:pt x="508" y="332"/>
                </a:cubicBezTo>
                <a:lnTo>
                  <a:pt x="515" y="332"/>
                </a:lnTo>
                <a:lnTo>
                  <a:pt x="522" y="332"/>
                </a:lnTo>
                <a:cubicBezTo>
                  <a:pt x="530" y="332"/>
                  <a:pt x="537" y="332"/>
                  <a:pt x="544" y="332"/>
                </a:cubicBezTo>
                <a:cubicBezTo>
                  <a:pt x="544" y="523"/>
                  <a:pt x="544" y="523"/>
                  <a:pt x="544" y="523"/>
                </a:cubicBezTo>
                <a:cubicBezTo>
                  <a:pt x="544" y="537"/>
                  <a:pt x="530" y="551"/>
                  <a:pt x="515" y="551"/>
                </a:cubicBezTo>
                <a:cubicBezTo>
                  <a:pt x="84" y="551"/>
                  <a:pt x="84" y="551"/>
                  <a:pt x="84" y="551"/>
                </a:cubicBezTo>
                <a:cubicBezTo>
                  <a:pt x="63" y="551"/>
                  <a:pt x="56" y="537"/>
                  <a:pt x="56" y="523"/>
                </a:cubicBezTo>
                <a:cubicBezTo>
                  <a:pt x="56" y="332"/>
                  <a:pt x="56" y="332"/>
                  <a:pt x="56" y="332"/>
                </a:cubicBezTo>
                <a:cubicBezTo>
                  <a:pt x="63" y="332"/>
                  <a:pt x="63" y="332"/>
                  <a:pt x="70" y="332"/>
                </a:cubicBezTo>
                <a:cubicBezTo>
                  <a:pt x="77" y="332"/>
                  <a:pt x="77" y="332"/>
                  <a:pt x="84" y="3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="" xmlns:a16="http://schemas.microsoft.com/office/drawing/2014/main" id="{9F8C2AFC-F026-4BFC-8689-C04280420CDA}"/>
              </a:ext>
            </a:extLst>
          </p:cNvPr>
          <p:cNvSpPr/>
          <p:nvPr/>
        </p:nvSpPr>
        <p:spPr>
          <a:xfrm>
            <a:off x="773177" y="3521387"/>
            <a:ext cx="685800" cy="685800"/>
          </a:xfrm>
          <a:prstGeom prst="ellipse">
            <a:avLst/>
          </a:prstGeom>
          <a:solidFill>
            <a:srgbClr val="B19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105">
            <a:extLst>
              <a:ext uri="{FF2B5EF4-FFF2-40B4-BE49-F238E27FC236}">
                <a16:creationId xmlns="" xmlns:a16="http://schemas.microsoft.com/office/drawing/2014/main" id="{9BC0658B-F550-446A-838B-E9FD012E82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8270" y="3616885"/>
            <a:ext cx="455614" cy="432332"/>
          </a:xfrm>
          <a:custGeom>
            <a:avLst/>
            <a:gdLst>
              <a:gd name="T0" fmla="*/ 217118 w 602"/>
              <a:gd name="T1" fmla="*/ 109490 h 573"/>
              <a:gd name="T2" fmla="*/ 217118 w 602"/>
              <a:gd name="T3" fmla="*/ 109490 h 573"/>
              <a:gd name="T4" fmla="*/ 207002 w 602"/>
              <a:gd name="T5" fmla="*/ 119575 h 573"/>
              <a:gd name="T6" fmla="*/ 201945 w 602"/>
              <a:gd name="T7" fmla="*/ 117054 h 573"/>
              <a:gd name="T8" fmla="*/ 201945 w 602"/>
              <a:gd name="T9" fmla="*/ 117054 h 573"/>
              <a:gd name="T10" fmla="*/ 109823 w 602"/>
              <a:gd name="T11" fmla="*/ 25572 h 573"/>
              <a:gd name="T12" fmla="*/ 109823 w 602"/>
              <a:gd name="T13" fmla="*/ 25572 h 573"/>
              <a:gd name="T14" fmla="*/ 109823 w 602"/>
              <a:gd name="T15" fmla="*/ 25572 h 573"/>
              <a:gd name="T16" fmla="*/ 109823 w 602"/>
              <a:gd name="T17" fmla="*/ 25572 h 573"/>
              <a:gd name="T18" fmla="*/ 18063 w 602"/>
              <a:gd name="T19" fmla="*/ 117054 h 573"/>
              <a:gd name="T20" fmla="*/ 18063 w 602"/>
              <a:gd name="T21" fmla="*/ 117054 h 573"/>
              <a:gd name="T22" fmla="*/ 10477 w 602"/>
              <a:gd name="T23" fmla="*/ 119575 h 573"/>
              <a:gd name="T24" fmla="*/ 0 w 602"/>
              <a:gd name="T25" fmla="*/ 109490 h 573"/>
              <a:gd name="T26" fmla="*/ 2529 w 602"/>
              <a:gd name="T27" fmla="*/ 101567 h 573"/>
              <a:gd name="T28" fmla="*/ 102237 w 602"/>
              <a:gd name="T29" fmla="*/ 2521 h 573"/>
              <a:gd name="T30" fmla="*/ 109823 w 602"/>
              <a:gd name="T31" fmla="*/ 0 h 573"/>
              <a:gd name="T32" fmla="*/ 109823 w 602"/>
              <a:gd name="T33" fmla="*/ 0 h 573"/>
              <a:gd name="T34" fmla="*/ 109823 w 602"/>
              <a:gd name="T35" fmla="*/ 0 h 573"/>
              <a:gd name="T36" fmla="*/ 109823 w 602"/>
              <a:gd name="T37" fmla="*/ 0 h 573"/>
              <a:gd name="T38" fmla="*/ 109823 w 602"/>
              <a:gd name="T39" fmla="*/ 0 h 573"/>
              <a:gd name="T40" fmla="*/ 109823 w 602"/>
              <a:gd name="T41" fmla="*/ 0 h 573"/>
              <a:gd name="T42" fmla="*/ 109823 w 602"/>
              <a:gd name="T43" fmla="*/ 0 h 573"/>
              <a:gd name="T44" fmla="*/ 109823 w 602"/>
              <a:gd name="T45" fmla="*/ 0 h 573"/>
              <a:gd name="T46" fmla="*/ 117410 w 602"/>
              <a:gd name="T47" fmla="*/ 2521 h 573"/>
              <a:gd name="T48" fmla="*/ 117410 w 602"/>
              <a:gd name="T49" fmla="*/ 2521 h 573"/>
              <a:gd name="T50" fmla="*/ 155703 w 602"/>
              <a:gd name="T51" fmla="*/ 43220 h 573"/>
              <a:gd name="T52" fmla="*/ 155703 w 602"/>
              <a:gd name="T53" fmla="*/ 33135 h 573"/>
              <a:gd name="T54" fmla="*/ 166180 w 602"/>
              <a:gd name="T55" fmla="*/ 22690 h 573"/>
              <a:gd name="T56" fmla="*/ 176295 w 602"/>
              <a:gd name="T57" fmla="*/ 33135 h 573"/>
              <a:gd name="T58" fmla="*/ 176295 w 602"/>
              <a:gd name="T59" fmla="*/ 63389 h 573"/>
              <a:gd name="T60" fmla="*/ 214589 w 602"/>
              <a:gd name="T61" fmla="*/ 101567 h 573"/>
              <a:gd name="T62" fmla="*/ 214589 w 602"/>
              <a:gd name="T63" fmla="*/ 101567 h 573"/>
              <a:gd name="T64" fmla="*/ 217118 w 602"/>
              <a:gd name="T65" fmla="*/ 109490 h 573"/>
              <a:gd name="T66" fmla="*/ 196526 w 602"/>
              <a:gd name="T67" fmla="*/ 124617 h 573"/>
              <a:gd name="T68" fmla="*/ 196526 w 602"/>
              <a:gd name="T69" fmla="*/ 124617 h 573"/>
              <a:gd name="T70" fmla="*/ 196526 w 602"/>
              <a:gd name="T71" fmla="*/ 155231 h 573"/>
              <a:gd name="T72" fmla="*/ 196526 w 602"/>
              <a:gd name="T73" fmla="*/ 170358 h 573"/>
              <a:gd name="T74" fmla="*/ 196526 w 602"/>
              <a:gd name="T75" fmla="*/ 195930 h 573"/>
              <a:gd name="T76" fmla="*/ 186411 w 602"/>
              <a:gd name="T77" fmla="*/ 206015 h 573"/>
              <a:gd name="T78" fmla="*/ 166180 w 602"/>
              <a:gd name="T79" fmla="*/ 206015 h 573"/>
              <a:gd name="T80" fmla="*/ 166180 w 602"/>
              <a:gd name="T81" fmla="*/ 124617 h 573"/>
              <a:gd name="T82" fmla="*/ 125357 w 602"/>
              <a:gd name="T83" fmla="*/ 124617 h 573"/>
              <a:gd name="T84" fmla="*/ 125357 w 602"/>
              <a:gd name="T85" fmla="*/ 206015 h 573"/>
              <a:gd name="T86" fmla="*/ 30707 w 602"/>
              <a:gd name="T87" fmla="*/ 206015 h 573"/>
              <a:gd name="T88" fmla="*/ 20592 w 602"/>
              <a:gd name="T89" fmla="*/ 195930 h 573"/>
              <a:gd name="T90" fmla="*/ 20592 w 602"/>
              <a:gd name="T91" fmla="*/ 170358 h 573"/>
              <a:gd name="T92" fmla="*/ 20592 w 602"/>
              <a:gd name="T93" fmla="*/ 155231 h 573"/>
              <a:gd name="T94" fmla="*/ 20592 w 602"/>
              <a:gd name="T95" fmla="*/ 124617 h 573"/>
              <a:gd name="T96" fmla="*/ 109823 w 602"/>
              <a:gd name="T97" fmla="*/ 38178 h 573"/>
              <a:gd name="T98" fmla="*/ 196526 w 602"/>
              <a:gd name="T99" fmla="*/ 124617 h 573"/>
              <a:gd name="T100" fmla="*/ 92122 w 602"/>
              <a:gd name="T101" fmla="*/ 124617 h 573"/>
              <a:gd name="T102" fmla="*/ 92122 w 602"/>
              <a:gd name="T103" fmla="*/ 124617 h 573"/>
              <a:gd name="T104" fmla="*/ 51299 w 602"/>
              <a:gd name="T105" fmla="*/ 124617 h 573"/>
              <a:gd name="T106" fmla="*/ 51299 w 602"/>
              <a:gd name="T107" fmla="*/ 165316 h 573"/>
              <a:gd name="T108" fmla="*/ 92122 w 602"/>
              <a:gd name="T109" fmla="*/ 165316 h 573"/>
              <a:gd name="T110" fmla="*/ 92122 w 602"/>
              <a:gd name="T111" fmla="*/ 124617 h 5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2" h="573">
                <a:moveTo>
                  <a:pt x="601" y="304"/>
                </a:moveTo>
                <a:lnTo>
                  <a:pt x="601" y="304"/>
                </a:lnTo>
                <a:cubicBezTo>
                  <a:pt x="601" y="318"/>
                  <a:pt x="594" y="332"/>
                  <a:pt x="573" y="332"/>
                </a:cubicBezTo>
                <a:cubicBezTo>
                  <a:pt x="566" y="332"/>
                  <a:pt x="559" y="325"/>
                  <a:pt x="559" y="325"/>
                </a:cubicBezTo>
                <a:cubicBezTo>
                  <a:pt x="304" y="71"/>
                  <a:pt x="304" y="71"/>
                  <a:pt x="304" y="71"/>
                </a:cubicBezTo>
                <a:cubicBezTo>
                  <a:pt x="50" y="325"/>
                  <a:pt x="50" y="325"/>
                  <a:pt x="50" y="325"/>
                </a:cubicBezTo>
                <a:cubicBezTo>
                  <a:pt x="43" y="325"/>
                  <a:pt x="36" y="332"/>
                  <a:pt x="29" y="332"/>
                </a:cubicBezTo>
                <a:cubicBezTo>
                  <a:pt x="15" y="332"/>
                  <a:pt x="0" y="318"/>
                  <a:pt x="0" y="304"/>
                </a:cubicBezTo>
                <a:cubicBezTo>
                  <a:pt x="0" y="297"/>
                  <a:pt x="0" y="289"/>
                  <a:pt x="7" y="282"/>
                </a:cubicBezTo>
                <a:cubicBezTo>
                  <a:pt x="283" y="7"/>
                  <a:pt x="283" y="7"/>
                  <a:pt x="283" y="7"/>
                </a:cubicBezTo>
                <a:cubicBezTo>
                  <a:pt x="290" y="0"/>
                  <a:pt x="297" y="0"/>
                  <a:pt x="304" y="0"/>
                </a:cubicBezTo>
                <a:cubicBezTo>
                  <a:pt x="311" y="0"/>
                  <a:pt x="318" y="7"/>
                  <a:pt x="325" y="7"/>
                </a:cubicBezTo>
                <a:cubicBezTo>
                  <a:pt x="431" y="120"/>
                  <a:pt x="431" y="120"/>
                  <a:pt x="431" y="120"/>
                </a:cubicBezTo>
                <a:cubicBezTo>
                  <a:pt x="431" y="92"/>
                  <a:pt x="431" y="92"/>
                  <a:pt x="431" y="92"/>
                </a:cubicBezTo>
                <a:cubicBezTo>
                  <a:pt x="431" y="78"/>
                  <a:pt x="446" y="63"/>
                  <a:pt x="460" y="63"/>
                </a:cubicBezTo>
                <a:cubicBezTo>
                  <a:pt x="481" y="63"/>
                  <a:pt x="488" y="78"/>
                  <a:pt x="488" y="92"/>
                </a:cubicBezTo>
                <a:cubicBezTo>
                  <a:pt x="488" y="176"/>
                  <a:pt x="488" y="176"/>
                  <a:pt x="488" y="176"/>
                </a:cubicBezTo>
                <a:cubicBezTo>
                  <a:pt x="594" y="282"/>
                  <a:pt x="594" y="282"/>
                  <a:pt x="594" y="282"/>
                </a:cubicBezTo>
                <a:cubicBezTo>
                  <a:pt x="601" y="289"/>
                  <a:pt x="601" y="297"/>
                  <a:pt x="601" y="304"/>
                </a:cubicBezTo>
                <a:close/>
                <a:moveTo>
                  <a:pt x="544" y="346"/>
                </a:moveTo>
                <a:lnTo>
                  <a:pt x="544" y="346"/>
                </a:lnTo>
                <a:cubicBezTo>
                  <a:pt x="544" y="431"/>
                  <a:pt x="544" y="431"/>
                  <a:pt x="544" y="431"/>
                </a:cubicBezTo>
                <a:cubicBezTo>
                  <a:pt x="544" y="473"/>
                  <a:pt x="544" y="473"/>
                  <a:pt x="544" y="473"/>
                </a:cubicBezTo>
                <a:cubicBezTo>
                  <a:pt x="544" y="544"/>
                  <a:pt x="544" y="544"/>
                  <a:pt x="544" y="544"/>
                </a:cubicBezTo>
                <a:cubicBezTo>
                  <a:pt x="544" y="565"/>
                  <a:pt x="537" y="572"/>
                  <a:pt x="516" y="572"/>
                </a:cubicBezTo>
                <a:cubicBezTo>
                  <a:pt x="460" y="572"/>
                  <a:pt x="460" y="572"/>
                  <a:pt x="460" y="572"/>
                </a:cubicBezTo>
                <a:cubicBezTo>
                  <a:pt x="460" y="346"/>
                  <a:pt x="460" y="346"/>
                  <a:pt x="460" y="346"/>
                </a:cubicBezTo>
                <a:cubicBezTo>
                  <a:pt x="347" y="346"/>
                  <a:pt x="347" y="346"/>
                  <a:pt x="347" y="346"/>
                </a:cubicBezTo>
                <a:cubicBezTo>
                  <a:pt x="347" y="572"/>
                  <a:pt x="347" y="572"/>
                  <a:pt x="347" y="572"/>
                </a:cubicBezTo>
                <a:cubicBezTo>
                  <a:pt x="85" y="572"/>
                  <a:pt x="85" y="572"/>
                  <a:pt x="85" y="572"/>
                </a:cubicBezTo>
                <a:cubicBezTo>
                  <a:pt x="71" y="572"/>
                  <a:pt x="57" y="565"/>
                  <a:pt x="57" y="544"/>
                </a:cubicBezTo>
                <a:cubicBezTo>
                  <a:pt x="57" y="473"/>
                  <a:pt x="57" y="473"/>
                  <a:pt x="57" y="473"/>
                </a:cubicBezTo>
                <a:cubicBezTo>
                  <a:pt x="57" y="431"/>
                  <a:pt x="57" y="431"/>
                  <a:pt x="57" y="431"/>
                </a:cubicBezTo>
                <a:cubicBezTo>
                  <a:pt x="57" y="346"/>
                  <a:pt x="57" y="346"/>
                  <a:pt x="57" y="346"/>
                </a:cubicBezTo>
                <a:cubicBezTo>
                  <a:pt x="304" y="106"/>
                  <a:pt x="304" y="106"/>
                  <a:pt x="304" y="106"/>
                </a:cubicBezTo>
                <a:lnTo>
                  <a:pt x="544" y="346"/>
                </a:lnTo>
                <a:close/>
                <a:moveTo>
                  <a:pt x="255" y="346"/>
                </a:moveTo>
                <a:lnTo>
                  <a:pt x="255" y="346"/>
                </a:lnTo>
                <a:cubicBezTo>
                  <a:pt x="142" y="346"/>
                  <a:pt x="142" y="346"/>
                  <a:pt x="142" y="346"/>
                </a:cubicBezTo>
                <a:cubicBezTo>
                  <a:pt x="142" y="459"/>
                  <a:pt x="142" y="459"/>
                  <a:pt x="142" y="459"/>
                </a:cubicBezTo>
                <a:cubicBezTo>
                  <a:pt x="255" y="459"/>
                  <a:pt x="255" y="459"/>
                  <a:pt x="255" y="459"/>
                </a:cubicBezTo>
                <a:lnTo>
                  <a:pt x="255" y="34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="" xmlns:a16="http://schemas.microsoft.com/office/drawing/2014/main" id="{65642C1A-A98C-43EB-B68E-DB1F3093E0D9}"/>
              </a:ext>
            </a:extLst>
          </p:cNvPr>
          <p:cNvSpPr/>
          <p:nvPr/>
        </p:nvSpPr>
        <p:spPr>
          <a:xfrm>
            <a:off x="3598577" y="1673972"/>
            <a:ext cx="685800" cy="685800"/>
          </a:xfrm>
          <a:prstGeom prst="ellipse">
            <a:avLst/>
          </a:prstGeom>
          <a:solidFill>
            <a:srgbClr val="B19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114">
            <a:extLst>
              <a:ext uri="{FF2B5EF4-FFF2-40B4-BE49-F238E27FC236}">
                <a16:creationId xmlns="" xmlns:a16="http://schemas.microsoft.com/office/drawing/2014/main" id="{FBB10F61-21D8-46FB-B175-5DD0D0E6EF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2861" y="1746582"/>
            <a:ext cx="369146" cy="458938"/>
          </a:xfrm>
          <a:custGeom>
            <a:avLst/>
            <a:gdLst>
              <a:gd name="T0" fmla="*/ 165396 w 489"/>
              <a:gd name="T1" fmla="*/ 218715 h 609"/>
              <a:gd name="T2" fmla="*/ 165396 w 489"/>
              <a:gd name="T3" fmla="*/ 218715 h 609"/>
              <a:gd name="T4" fmla="*/ 10090 w 489"/>
              <a:gd name="T5" fmla="*/ 218715 h 609"/>
              <a:gd name="T6" fmla="*/ 0 w 489"/>
              <a:gd name="T7" fmla="*/ 208643 h 609"/>
              <a:gd name="T8" fmla="*/ 0 w 489"/>
              <a:gd name="T9" fmla="*/ 198570 h 609"/>
              <a:gd name="T10" fmla="*/ 175846 w 489"/>
              <a:gd name="T11" fmla="*/ 198570 h 609"/>
              <a:gd name="T12" fmla="*/ 175846 w 489"/>
              <a:gd name="T13" fmla="*/ 208643 h 609"/>
              <a:gd name="T14" fmla="*/ 165396 w 489"/>
              <a:gd name="T15" fmla="*/ 218715 h 609"/>
              <a:gd name="T16" fmla="*/ 0 w 489"/>
              <a:gd name="T17" fmla="*/ 61154 h 609"/>
              <a:gd name="T18" fmla="*/ 0 w 489"/>
              <a:gd name="T19" fmla="*/ 61154 h 609"/>
              <a:gd name="T20" fmla="*/ 10090 w 489"/>
              <a:gd name="T21" fmla="*/ 51082 h 609"/>
              <a:gd name="T22" fmla="*/ 38196 w 489"/>
              <a:gd name="T23" fmla="*/ 51082 h 609"/>
              <a:gd name="T24" fmla="*/ 89364 w 489"/>
              <a:gd name="T25" fmla="*/ 0 h 609"/>
              <a:gd name="T26" fmla="*/ 140172 w 489"/>
              <a:gd name="T27" fmla="*/ 51082 h 609"/>
              <a:gd name="T28" fmla="*/ 165396 w 489"/>
              <a:gd name="T29" fmla="*/ 51082 h 609"/>
              <a:gd name="T30" fmla="*/ 175846 w 489"/>
              <a:gd name="T31" fmla="*/ 61154 h 609"/>
              <a:gd name="T32" fmla="*/ 175846 w 489"/>
              <a:gd name="T33" fmla="*/ 188498 h 609"/>
              <a:gd name="T34" fmla="*/ 0 w 489"/>
              <a:gd name="T35" fmla="*/ 188498 h 609"/>
              <a:gd name="T36" fmla="*/ 0 w 489"/>
              <a:gd name="T37" fmla="*/ 61154 h 609"/>
              <a:gd name="T38" fmla="*/ 119633 w 489"/>
              <a:gd name="T39" fmla="*/ 51082 h 609"/>
              <a:gd name="T40" fmla="*/ 119633 w 489"/>
              <a:gd name="T41" fmla="*/ 51082 h 609"/>
              <a:gd name="T42" fmla="*/ 89364 w 489"/>
              <a:gd name="T43" fmla="*/ 20505 h 609"/>
              <a:gd name="T44" fmla="*/ 58735 w 489"/>
              <a:gd name="T45" fmla="*/ 51082 h 609"/>
              <a:gd name="T46" fmla="*/ 119633 w 489"/>
              <a:gd name="T47" fmla="*/ 51082 h 60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89" h="609">
                <a:moveTo>
                  <a:pt x="459" y="608"/>
                </a:moveTo>
                <a:lnTo>
                  <a:pt x="459" y="608"/>
                </a:lnTo>
                <a:cubicBezTo>
                  <a:pt x="28" y="608"/>
                  <a:pt x="28" y="608"/>
                  <a:pt x="28" y="608"/>
                </a:cubicBezTo>
                <a:cubicBezTo>
                  <a:pt x="14" y="608"/>
                  <a:pt x="0" y="594"/>
                  <a:pt x="0" y="580"/>
                </a:cubicBezTo>
                <a:cubicBezTo>
                  <a:pt x="0" y="552"/>
                  <a:pt x="0" y="552"/>
                  <a:pt x="0" y="552"/>
                </a:cubicBezTo>
                <a:cubicBezTo>
                  <a:pt x="488" y="552"/>
                  <a:pt x="488" y="552"/>
                  <a:pt x="488" y="552"/>
                </a:cubicBezTo>
                <a:cubicBezTo>
                  <a:pt x="488" y="580"/>
                  <a:pt x="488" y="580"/>
                  <a:pt x="488" y="580"/>
                </a:cubicBezTo>
                <a:cubicBezTo>
                  <a:pt x="488" y="594"/>
                  <a:pt x="481" y="608"/>
                  <a:pt x="459" y="608"/>
                </a:cubicBezTo>
                <a:close/>
                <a:moveTo>
                  <a:pt x="0" y="170"/>
                </a:moveTo>
                <a:lnTo>
                  <a:pt x="0" y="170"/>
                </a:lnTo>
                <a:cubicBezTo>
                  <a:pt x="0" y="156"/>
                  <a:pt x="14" y="142"/>
                  <a:pt x="28" y="142"/>
                </a:cubicBezTo>
                <a:cubicBezTo>
                  <a:pt x="106" y="142"/>
                  <a:pt x="106" y="142"/>
                  <a:pt x="106" y="142"/>
                </a:cubicBezTo>
                <a:cubicBezTo>
                  <a:pt x="106" y="64"/>
                  <a:pt x="170" y="0"/>
                  <a:pt x="248" y="0"/>
                </a:cubicBezTo>
                <a:cubicBezTo>
                  <a:pt x="325" y="0"/>
                  <a:pt x="389" y="64"/>
                  <a:pt x="389" y="142"/>
                </a:cubicBezTo>
                <a:cubicBezTo>
                  <a:pt x="459" y="142"/>
                  <a:pt x="459" y="142"/>
                  <a:pt x="459" y="142"/>
                </a:cubicBezTo>
                <a:cubicBezTo>
                  <a:pt x="481" y="142"/>
                  <a:pt x="488" y="156"/>
                  <a:pt x="488" y="170"/>
                </a:cubicBezTo>
                <a:cubicBezTo>
                  <a:pt x="488" y="524"/>
                  <a:pt x="488" y="524"/>
                  <a:pt x="488" y="524"/>
                </a:cubicBezTo>
                <a:cubicBezTo>
                  <a:pt x="0" y="524"/>
                  <a:pt x="0" y="524"/>
                  <a:pt x="0" y="524"/>
                </a:cubicBezTo>
                <a:lnTo>
                  <a:pt x="0" y="170"/>
                </a:lnTo>
                <a:close/>
                <a:moveTo>
                  <a:pt x="332" y="142"/>
                </a:moveTo>
                <a:lnTo>
                  <a:pt x="332" y="142"/>
                </a:lnTo>
                <a:cubicBezTo>
                  <a:pt x="332" y="99"/>
                  <a:pt x="290" y="57"/>
                  <a:pt x="248" y="57"/>
                </a:cubicBezTo>
                <a:cubicBezTo>
                  <a:pt x="198" y="57"/>
                  <a:pt x="163" y="99"/>
                  <a:pt x="163" y="142"/>
                </a:cubicBezTo>
                <a:lnTo>
                  <a:pt x="332" y="1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="" xmlns:a16="http://schemas.microsoft.com/office/drawing/2014/main" id="{80CEAAF7-0A61-4C62-826C-595550885156}"/>
              </a:ext>
            </a:extLst>
          </p:cNvPr>
          <p:cNvSpPr/>
          <p:nvPr/>
        </p:nvSpPr>
        <p:spPr>
          <a:xfrm>
            <a:off x="3598577" y="3521387"/>
            <a:ext cx="685800" cy="685800"/>
          </a:xfrm>
          <a:prstGeom prst="ellipse">
            <a:avLst/>
          </a:prstGeom>
          <a:solidFill>
            <a:srgbClr val="171D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119">
            <a:extLst>
              <a:ext uri="{FF2B5EF4-FFF2-40B4-BE49-F238E27FC236}">
                <a16:creationId xmlns="" xmlns:a16="http://schemas.microsoft.com/office/drawing/2014/main" id="{82E93E58-57B9-4711-A531-08C37473E2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2007" y="3661424"/>
            <a:ext cx="458940" cy="405726"/>
          </a:xfrm>
          <a:custGeom>
            <a:avLst/>
            <a:gdLst>
              <a:gd name="T0" fmla="*/ 173023 w 609"/>
              <a:gd name="T1" fmla="*/ 86398 h 538"/>
              <a:gd name="T2" fmla="*/ 173023 w 609"/>
              <a:gd name="T3" fmla="*/ 86398 h 538"/>
              <a:gd name="T4" fmla="*/ 129857 w 609"/>
              <a:gd name="T5" fmla="*/ 43199 h 538"/>
              <a:gd name="T6" fmla="*/ 173023 w 609"/>
              <a:gd name="T7" fmla="*/ 0 h 538"/>
              <a:gd name="T8" fmla="*/ 218707 w 609"/>
              <a:gd name="T9" fmla="*/ 43199 h 538"/>
              <a:gd name="T10" fmla="*/ 173023 w 609"/>
              <a:gd name="T11" fmla="*/ 86398 h 538"/>
              <a:gd name="T12" fmla="*/ 193167 w 609"/>
              <a:gd name="T13" fmla="*/ 32759 h 538"/>
              <a:gd name="T14" fmla="*/ 193167 w 609"/>
              <a:gd name="T15" fmla="*/ 32759 h 538"/>
              <a:gd name="T16" fmla="*/ 183095 w 609"/>
              <a:gd name="T17" fmla="*/ 32759 h 538"/>
              <a:gd name="T18" fmla="*/ 183095 w 609"/>
              <a:gd name="T19" fmla="*/ 22679 h 538"/>
              <a:gd name="T20" fmla="*/ 173023 w 609"/>
              <a:gd name="T21" fmla="*/ 12600 h 538"/>
              <a:gd name="T22" fmla="*/ 162592 w 609"/>
              <a:gd name="T23" fmla="*/ 22679 h 538"/>
              <a:gd name="T24" fmla="*/ 162592 w 609"/>
              <a:gd name="T25" fmla="*/ 32759 h 538"/>
              <a:gd name="T26" fmla="*/ 152520 w 609"/>
              <a:gd name="T27" fmla="*/ 32759 h 538"/>
              <a:gd name="T28" fmla="*/ 142448 w 609"/>
              <a:gd name="T29" fmla="*/ 43199 h 538"/>
              <a:gd name="T30" fmla="*/ 152520 w 609"/>
              <a:gd name="T31" fmla="*/ 53279 h 538"/>
              <a:gd name="T32" fmla="*/ 162592 w 609"/>
              <a:gd name="T33" fmla="*/ 53279 h 538"/>
              <a:gd name="T34" fmla="*/ 162592 w 609"/>
              <a:gd name="T35" fmla="*/ 63358 h 538"/>
              <a:gd name="T36" fmla="*/ 173023 w 609"/>
              <a:gd name="T37" fmla="*/ 73798 h 538"/>
              <a:gd name="T38" fmla="*/ 183095 w 609"/>
              <a:gd name="T39" fmla="*/ 63358 h 538"/>
              <a:gd name="T40" fmla="*/ 183095 w 609"/>
              <a:gd name="T41" fmla="*/ 53279 h 538"/>
              <a:gd name="T42" fmla="*/ 193167 w 609"/>
              <a:gd name="T43" fmla="*/ 53279 h 538"/>
              <a:gd name="T44" fmla="*/ 203239 w 609"/>
              <a:gd name="T45" fmla="*/ 43199 h 538"/>
              <a:gd name="T46" fmla="*/ 193167 w 609"/>
              <a:gd name="T47" fmla="*/ 32759 h 538"/>
              <a:gd name="T48" fmla="*/ 83814 w 609"/>
              <a:gd name="T49" fmla="*/ 116997 h 538"/>
              <a:gd name="T50" fmla="*/ 83814 w 609"/>
              <a:gd name="T51" fmla="*/ 116997 h 538"/>
              <a:gd name="T52" fmla="*/ 170505 w 609"/>
              <a:gd name="T53" fmla="*/ 111957 h 538"/>
              <a:gd name="T54" fmla="*/ 178059 w 609"/>
              <a:gd name="T55" fmla="*/ 96478 h 538"/>
              <a:gd name="T56" fmla="*/ 203239 w 609"/>
              <a:gd name="T57" fmla="*/ 88918 h 538"/>
              <a:gd name="T58" fmla="*/ 185613 w 609"/>
              <a:gd name="T59" fmla="*/ 124557 h 538"/>
              <a:gd name="T60" fmla="*/ 185613 w 609"/>
              <a:gd name="T61" fmla="*/ 124557 h 538"/>
              <a:gd name="T62" fmla="*/ 178059 w 609"/>
              <a:gd name="T63" fmla="*/ 132117 h 538"/>
              <a:gd name="T64" fmla="*/ 178059 w 609"/>
              <a:gd name="T65" fmla="*/ 132117 h 538"/>
              <a:gd name="T66" fmla="*/ 88850 w 609"/>
              <a:gd name="T67" fmla="*/ 137156 h 538"/>
              <a:gd name="T68" fmla="*/ 94246 w 609"/>
              <a:gd name="T69" fmla="*/ 152636 h 538"/>
              <a:gd name="T70" fmla="*/ 190649 w 609"/>
              <a:gd name="T71" fmla="*/ 152636 h 538"/>
              <a:gd name="T72" fmla="*/ 211153 w 609"/>
              <a:gd name="T73" fmla="*/ 172796 h 538"/>
              <a:gd name="T74" fmla="*/ 190649 w 609"/>
              <a:gd name="T75" fmla="*/ 193315 h 538"/>
              <a:gd name="T76" fmla="*/ 170505 w 609"/>
              <a:gd name="T77" fmla="*/ 172796 h 538"/>
              <a:gd name="T78" fmla="*/ 76260 w 609"/>
              <a:gd name="T79" fmla="*/ 172796 h 538"/>
              <a:gd name="T80" fmla="*/ 56116 w 609"/>
              <a:gd name="T81" fmla="*/ 193315 h 538"/>
              <a:gd name="T82" fmla="*/ 35612 w 609"/>
              <a:gd name="T83" fmla="*/ 172796 h 538"/>
              <a:gd name="T84" fmla="*/ 56116 w 609"/>
              <a:gd name="T85" fmla="*/ 152636 h 538"/>
              <a:gd name="T86" fmla="*/ 73742 w 609"/>
              <a:gd name="T87" fmla="*/ 152636 h 538"/>
              <a:gd name="T88" fmla="*/ 33094 w 609"/>
              <a:gd name="T89" fmla="*/ 40679 h 538"/>
              <a:gd name="T90" fmla="*/ 10072 w 609"/>
              <a:gd name="T91" fmla="*/ 40679 h 538"/>
              <a:gd name="T92" fmla="*/ 0 w 609"/>
              <a:gd name="T93" fmla="*/ 30239 h 538"/>
              <a:gd name="T94" fmla="*/ 10072 w 609"/>
              <a:gd name="T95" fmla="*/ 20159 h 538"/>
              <a:gd name="T96" fmla="*/ 40648 w 609"/>
              <a:gd name="T97" fmla="*/ 20159 h 538"/>
              <a:gd name="T98" fmla="*/ 50720 w 609"/>
              <a:gd name="T99" fmla="*/ 25199 h 538"/>
              <a:gd name="T100" fmla="*/ 50720 w 609"/>
              <a:gd name="T101" fmla="*/ 25199 h 538"/>
              <a:gd name="T102" fmla="*/ 56116 w 609"/>
              <a:gd name="T103" fmla="*/ 43199 h 538"/>
              <a:gd name="T104" fmla="*/ 119426 w 609"/>
              <a:gd name="T105" fmla="*/ 43199 h 538"/>
              <a:gd name="T106" fmla="*/ 124462 w 609"/>
              <a:gd name="T107" fmla="*/ 63358 h 538"/>
              <a:gd name="T108" fmla="*/ 63670 w 609"/>
              <a:gd name="T109" fmla="*/ 63358 h 538"/>
              <a:gd name="T110" fmla="*/ 83814 w 609"/>
              <a:gd name="T111" fmla="*/ 116997 h 53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9" h="538">
                <a:moveTo>
                  <a:pt x="481" y="240"/>
                </a:moveTo>
                <a:lnTo>
                  <a:pt x="481" y="240"/>
                </a:lnTo>
                <a:cubicBezTo>
                  <a:pt x="417" y="240"/>
                  <a:pt x="361" y="191"/>
                  <a:pt x="361" y="120"/>
                </a:cubicBezTo>
                <a:cubicBezTo>
                  <a:pt x="361" y="49"/>
                  <a:pt x="417" y="0"/>
                  <a:pt x="481" y="0"/>
                </a:cubicBezTo>
                <a:cubicBezTo>
                  <a:pt x="551" y="0"/>
                  <a:pt x="608" y="49"/>
                  <a:pt x="608" y="120"/>
                </a:cubicBezTo>
                <a:cubicBezTo>
                  <a:pt x="608" y="191"/>
                  <a:pt x="551" y="240"/>
                  <a:pt x="481" y="240"/>
                </a:cubicBezTo>
                <a:close/>
                <a:moveTo>
                  <a:pt x="537" y="91"/>
                </a:moveTo>
                <a:lnTo>
                  <a:pt x="537" y="91"/>
                </a:lnTo>
                <a:cubicBezTo>
                  <a:pt x="509" y="91"/>
                  <a:pt x="509" y="91"/>
                  <a:pt x="509" y="91"/>
                </a:cubicBezTo>
                <a:cubicBezTo>
                  <a:pt x="509" y="63"/>
                  <a:pt x="509" y="63"/>
                  <a:pt x="509" y="63"/>
                </a:cubicBezTo>
                <a:cubicBezTo>
                  <a:pt x="509" y="49"/>
                  <a:pt x="502" y="35"/>
                  <a:pt x="481" y="35"/>
                </a:cubicBezTo>
                <a:cubicBezTo>
                  <a:pt x="467" y="35"/>
                  <a:pt x="452" y="49"/>
                  <a:pt x="452" y="63"/>
                </a:cubicBezTo>
                <a:cubicBezTo>
                  <a:pt x="452" y="91"/>
                  <a:pt x="452" y="91"/>
                  <a:pt x="452" y="91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410" y="91"/>
                  <a:pt x="396" y="106"/>
                  <a:pt x="396" y="120"/>
                </a:cubicBezTo>
                <a:cubicBezTo>
                  <a:pt x="396" y="134"/>
                  <a:pt x="410" y="148"/>
                  <a:pt x="424" y="148"/>
                </a:cubicBezTo>
                <a:cubicBezTo>
                  <a:pt x="452" y="148"/>
                  <a:pt x="452" y="148"/>
                  <a:pt x="452" y="148"/>
                </a:cubicBezTo>
                <a:cubicBezTo>
                  <a:pt x="452" y="176"/>
                  <a:pt x="452" y="176"/>
                  <a:pt x="452" y="176"/>
                </a:cubicBezTo>
                <a:cubicBezTo>
                  <a:pt x="452" y="191"/>
                  <a:pt x="467" y="205"/>
                  <a:pt x="481" y="205"/>
                </a:cubicBezTo>
                <a:cubicBezTo>
                  <a:pt x="502" y="205"/>
                  <a:pt x="509" y="191"/>
                  <a:pt x="509" y="176"/>
                </a:cubicBezTo>
                <a:cubicBezTo>
                  <a:pt x="509" y="148"/>
                  <a:pt x="509" y="148"/>
                  <a:pt x="509" y="148"/>
                </a:cubicBezTo>
                <a:cubicBezTo>
                  <a:pt x="537" y="148"/>
                  <a:pt x="537" y="148"/>
                  <a:pt x="537" y="148"/>
                </a:cubicBezTo>
                <a:cubicBezTo>
                  <a:pt x="558" y="148"/>
                  <a:pt x="565" y="134"/>
                  <a:pt x="565" y="120"/>
                </a:cubicBezTo>
                <a:cubicBezTo>
                  <a:pt x="565" y="106"/>
                  <a:pt x="558" y="91"/>
                  <a:pt x="537" y="91"/>
                </a:cubicBezTo>
                <a:close/>
                <a:moveTo>
                  <a:pt x="233" y="325"/>
                </a:moveTo>
                <a:lnTo>
                  <a:pt x="233" y="325"/>
                </a:lnTo>
                <a:cubicBezTo>
                  <a:pt x="474" y="311"/>
                  <a:pt x="474" y="311"/>
                  <a:pt x="474" y="311"/>
                </a:cubicBezTo>
                <a:cubicBezTo>
                  <a:pt x="495" y="268"/>
                  <a:pt x="495" y="268"/>
                  <a:pt x="495" y="268"/>
                </a:cubicBezTo>
                <a:cubicBezTo>
                  <a:pt x="516" y="268"/>
                  <a:pt x="544" y="261"/>
                  <a:pt x="565" y="247"/>
                </a:cubicBezTo>
                <a:cubicBezTo>
                  <a:pt x="516" y="346"/>
                  <a:pt x="516" y="346"/>
                  <a:pt x="516" y="346"/>
                </a:cubicBezTo>
                <a:cubicBezTo>
                  <a:pt x="516" y="360"/>
                  <a:pt x="502" y="367"/>
                  <a:pt x="495" y="367"/>
                </a:cubicBezTo>
                <a:cubicBezTo>
                  <a:pt x="247" y="381"/>
                  <a:pt x="247" y="381"/>
                  <a:pt x="247" y="381"/>
                </a:cubicBezTo>
                <a:cubicBezTo>
                  <a:pt x="262" y="424"/>
                  <a:pt x="262" y="424"/>
                  <a:pt x="262" y="424"/>
                </a:cubicBezTo>
                <a:cubicBezTo>
                  <a:pt x="530" y="424"/>
                  <a:pt x="530" y="424"/>
                  <a:pt x="530" y="424"/>
                </a:cubicBezTo>
                <a:cubicBezTo>
                  <a:pt x="558" y="424"/>
                  <a:pt x="587" y="445"/>
                  <a:pt x="587" y="480"/>
                </a:cubicBezTo>
                <a:cubicBezTo>
                  <a:pt x="587" y="509"/>
                  <a:pt x="558" y="537"/>
                  <a:pt x="530" y="537"/>
                </a:cubicBezTo>
                <a:cubicBezTo>
                  <a:pt x="502" y="537"/>
                  <a:pt x="474" y="509"/>
                  <a:pt x="474" y="480"/>
                </a:cubicBezTo>
                <a:cubicBezTo>
                  <a:pt x="212" y="480"/>
                  <a:pt x="212" y="480"/>
                  <a:pt x="212" y="480"/>
                </a:cubicBezTo>
                <a:cubicBezTo>
                  <a:pt x="212" y="509"/>
                  <a:pt x="184" y="537"/>
                  <a:pt x="156" y="537"/>
                </a:cubicBezTo>
                <a:cubicBezTo>
                  <a:pt x="120" y="537"/>
                  <a:pt x="99" y="509"/>
                  <a:pt x="99" y="480"/>
                </a:cubicBezTo>
                <a:cubicBezTo>
                  <a:pt x="99" y="445"/>
                  <a:pt x="120" y="424"/>
                  <a:pt x="156" y="424"/>
                </a:cubicBezTo>
                <a:cubicBezTo>
                  <a:pt x="205" y="424"/>
                  <a:pt x="205" y="424"/>
                  <a:pt x="205" y="424"/>
                </a:cubicBezTo>
                <a:cubicBezTo>
                  <a:pt x="92" y="113"/>
                  <a:pt x="92" y="113"/>
                  <a:pt x="92" y="113"/>
                </a:cubicBezTo>
                <a:cubicBezTo>
                  <a:pt x="28" y="113"/>
                  <a:pt x="28" y="113"/>
                  <a:pt x="28" y="113"/>
                </a:cubicBezTo>
                <a:cubicBezTo>
                  <a:pt x="14" y="113"/>
                  <a:pt x="0" y="98"/>
                  <a:pt x="0" y="84"/>
                </a:cubicBezTo>
                <a:cubicBezTo>
                  <a:pt x="0" y="63"/>
                  <a:pt x="14" y="56"/>
                  <a:pt x="28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27" y="56"/>
                  <a:pt x="141" y="63"/>
                  <a:pt x="141" y="7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332" y="120"/>
                  <a:pt x="332" y="120"/>
                  <a:pt x="332" y="120"/>
                </a:cubicBezTo>
                <a:cubicBezTo>
                  <a:pt x="332" y="141"/>
                  <a:pt x="339" y="162"/>
                  <a:pt x="346" y="176"/>
                </a:cubicBezTo>
                <a:cubicBezTo>
                  <a:pt x="177" y="176"/>
                  <a:pt x="177" y="176"/>
                  <a:pt x="177" y="176"/>
                </a:cubicBezTo>
                <a:lnTo>
                  <a:pt x="233" y="3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55" name="išľíďè">
            <a:extLst>
              <a:ext uri="{FF2B5EF4-FFF2-40B4-BE49-F238E27FC236}">
                <a16:creationId xmlns="" xmlns:a16="http://schemas.microsoft.com/office/drawing/2014/main" id="{19915797-9F85-4F1A-A2EF-3460CD2606DA}"/>
              </a:ext>
            </a:extLst>
          </p:cNvPr>
          <p:cNvSpPr/>
          <p:nvPr/>
        </p:nvSpPr>
        <p:spPr bwMode="auto">
          <a:xfrm>
            <a:off x="773686" y="2787395"/>
            <a:ext cx="2517528" cy="641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请替换文字内容复制你的内容到到天边替换文字内容复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6CCC8557-F389-41AD-9240-C1B97A5015CB}"/>
              </a:ext>
            </a:extLst>
          </p:cNvPr>
          <p:cNvSpPr/>
          <p:nvPr/>
        </p:nvSpPr>
        <p:spPr>
          <a:xfrm>
            <a:off x="793659" y="2493805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3765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7" name="išľíďè">
            <a:extLst>
              <a:ext uri="{FF2B5EF4-FFF2-40B4-BE49-F238E27FC236}">
                <a16:creationId xmlns="" xmlns:a16="http://schemas.microsoft.com/office/drawing/2014/main" id="{20ED911B-C83A-43AD-9D1C-30CE8CA8DDF9}"/>
              </a:ext>
            </a:extLst>
          </p:cNvPr>
          <p:cNvSpPr/>
          <p:nvPr/>
        </p:nvSpPr>
        <p:spPr bwMode="auto">
          <a:xfrm>
            <a:off x="3443088" y="2787395"/>
            <a:ext cx="2517528" cy="641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请替换文字内容复制你的内容到到天边替换文字内容复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="" xmlns:a16="http://schemas.microsoft.com/office/drawing/2014/main" id="{238C1ADA-4089-4189-9A72-822E68F131C8}"/>
              </a:ext>
            </a:extLst>
          </p:cNvPr>
          <p:cNvSpPr/>
          <p:nvPr/>
        </p:nvSpPr>
        <p:spPr>
          <a:xfrm>
            <a:off x="3463061" y="2493805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3765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9" name="išľíďè">
            <a:extLst>
              <a:ext uri="{FF2B5EF4-FFF2-40B4-BE49-F238E27FC236}">
                <a16:creationId xmlns="" xmlns:a16="http://schemas.microsoft.com/office/drawing/2014/main" id="{01BCE0D5-3DBF-4EB7-AAB2-BA8CA7D231F1}"/>
              </a:ext>
            </a:extLst>
          </p:cNvPr>
          <p:cNvSpPr/>
          <p:nvPr/>
        </p:nvSpPr>
        <p:spPr bwMode="auto">
          <a:xfrm>
            <a:off x="773686" y="4599461"/>
            <a:ext cx="2517528" cy="641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请替换文字内容复制你的内容到到天边替换文字内容复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4507F6BC-2EC9-4727-8C61-17B6355F6E29}"/>
              </a:ext>
            </a:extLst>
          </p:cNvPr>
          <p:cNvSpPr/>
          <p:nvPr/>
        </p:nvSpPr>
        <p:spPr>
          <a:xfrm>
            <a:off x="793659" y="4305871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3765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1" name="išľíďè">
            <a:extLst>
              <a:ext uri="{FF2B5EF4-FFF2-40B4-BE49-F238E27FC236}">
                <a16:creationId xmlns="" xmlns:a16="http://schemas.microsoft.com/office/drawing/2014/main" id="{E94269F1-DF02-45DE-A3FE-B8D73ACE1DDD}"/>
              </a:ext>
            </a:extLst>
          </p:cNvPr>
          <p:cNvSpPr/>
          <p:nvPr/>
        </p:nvSpPr>
        <p:spPr bwMode="auto">
          <a:xfrm>
            <a:off x="3443088" y="4599461"/>
            <a:ext cx="1839773" cy="641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请替换文字内容复制你的内容到到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DFF268AA-1396-4BC9-9996-410EF8BF55AC}"/>
              </a:ext>
            </a:extLst>
          </p:cNvPr>
          <p:cNvSpPr/>
          <p:nvPr/>
        </p:nvSpPr>
        <p:spPr>
          <a:xfrm>
            <a:off x="3463061" y="4305871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3765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7" name="任意多边形: 形状 66">
            <a:extLst>
              <a:ext uri="{FF2B5EF4-FFF2-40B4-BE49-F238E27FC236}">
                <a16:creationId xmlns="" xmlns:a16="http://schemas.microsoft.com/office/drawing/2014/main" id="{8BAE0070-9032-436B-A691-33157B9BA1FB}"/>
              </a:ext>
            </a:extLst>
          </p:cNvPr>
          <p:cNvSpPr/>
          <p:nvPr/>
        </p:nvSpPr>
        <p:spPr>
          <a:xfrm>
            <a:off x="4555502" y="-12344"/>
            <a:ext cx="7636498" cy="6870344"/>
          </a:xfrm>
          <a:custGeom>
            <a:avLst/>
            <a:gdLst>
              <a:gd name="connsiteX0" fmla="*/ 4626065 w 7636498"/>
              <a:gd name="connsiteY0" fmla="*/ 0 h 6870344"/>
              <a:gd name="connsiteX1" fmla="*/ 7636498 w 7636498"/>
              <a:gd name="connsiteY1" fmla="*/ 12344 h 6870344"/>
              <a:gd name="connsiteX2" fmla="*/ 7634014 w 7636498"/>
              <a:gd name="connsiteY2" fmla="*/ 23566 h 6870344"/>
              <a:gd name="connsiteX3" fmla="*/ 4897190 w 7636498"/>
              <a:gd name="connsiteY3" fmla="*/ 12344 h 6870344"/>
              <a:gd name="connsiteX4" fmla="*/ 279437 w 7636498"/>
              <a:gd name="connsiteY4" fmla="*/ 6870344 h 6870344"/>
              <a:gd name="connsiteX5" fmla="*/ 0 w 7636498"/>
              <a:gd name="connsiteY5" fmla="*/ 6870344 h 6870344"/>
              <a:gd name="connsiteX6" fmla="*/ 4626065 w 7636498"/>
              <a:gd name="connsiteY6" fmla="*/ 0 h 6870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6498" h="6870344">
                <a:moveTo>
                  <a:pt x="4626065" y="0"/>
                </a:moveTo>
                <a:lnTo>
                  <a:pt x="7636498" y="12344"/>
                </a:lnTo>
                <a:lnTo>
                  <a:pt x="7634014" y="23566"/>
                </a:lnTo>
                <a:lnTo>
                  <a:pt x="4897190" y="12344"/>
                </a:lnTo>
                <a:lnTo>
                  <a:pt x="279437" y="6870344"/>
                </a:lnTo>
                <a:lnTo>
                  <a:pt x="0" y="6870344"/>
                </a:lnTo>
                <a:lnTo>
                  <a:pt x="4626065" y="0"/>
                </a:lnTo>
                <a:close/>
              </a:path>
            </a:pathLst>
          </a:custGeom>
          <a:solidFill>
            <a:srgbClr val="B1925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矩形 1">
            <a:extLst>
              <a:ext uri="{FF2B5EF4-FFF2-40B4-BE49-F238E27FC236}">
                <a16:creationId xmlns="" xmlns:a16="http://schemas.microsoft.com/office/drawing/2014/main" id="{6F6FCCF3-3FD7-4D4F-A005-1122BC9C77A6}"/>
              </a:ext>
            </a:extLst>
          </p:cNvPr>
          <p:cNvSpPr/>
          <p:nvPr/>
        </p:nvSpPr>
        <p:spPr>
          <a:xfrm>
            <a:off x="437432" y="461385"/>
            <a:ext cx="485699" cy="798993"/>
          </a:xfrm>
          <a:custGeom>
            <a:avLst/>
            <a:gdLst>
              <a:gd name="connsiteX0" fmla="*/ 0 w 485435"/>
              <a:gd name="connsiteY0" fmla="*/ 0 h 798993"/>
              <a:gd name="connsiteX1" fmla="*/ 485435 w 485435"/>
              <a:gd name="connsiteY1" fmla="*/ 0 h 798993"/>
              <a:gd name="connsiteX2" fmla="*/ 485435 w 485435"/>
              <a:gd name="connsiteY2" fmla="*/ 798993 h 798993"/>
              <a:gd name="connsiteX3" fmla="*/ 0 w 485435"/>
              <a:gd name="connsiteY3" fmla="*/ 798993 h 798993"/>
              <a:gd name="connsiteX4" fmla="*/ 0 w 485435"/>
              <a:gd name="connsiteY4" fmla="*/ 0 h 798993"/>
              <a:gd name="connsiteX0" fmla="*/ 0 w 485699"/>
              <a:gd name="connsiteY0" fmla="*/ 0 h 798993"/>
              <a:gd name="connsiteX1" fmla="*/ 485435 w 485699"/>
              <a:gd name="connsiteY1" fmla="*/ 0 h 798993"/>
              <a:gd name="connsiteX2" fmla="*/ 485699 w 485699"/>
              <a:gd name="connsiteY2" fmla="*/ 214890 h 798993"/>
              <a:gd name="connsiteX3" fmla="*/ 485435 w 485699"/>
              <a:gd name="connsiteY3" fmla="*/ 798993 h 798993"/>
              <a:gd name="connsiteX4" fmla="*/ 0 w 485699"/>
              <a:gd name="connsiteY4" fmla="*/ 798993 h 798993"/>
              <a:gd name="connsiteX5" fmla="*/ 0 w 485699"/>
              <a:gd name="connsiteY5" fmla="*/ 0 h 798993"/>
              <a:gd name="connsiteX0" fmla="*/ 0 w 485699"/>
              <a:gd name="connsiteY0" fmla="*/ 0 h 798993"/>
              <a:gd name="connsiteX1" fmla="*/ 485435 w 485699"/>
              <a:gd name="connsiteY1" fmla="*/ 0 h 798993"/>
              <a:gd name="connsiteX2" fmla="*/ 485699 w 485699"/>
              <a:gd name="connsiteY2" fmla="*/ 214890 h 798993"/>
              <a:gd name="connsiteX3" fmla="*/ 483318 w 485699"/>
              <a:gd name="connsiteY3" fmla="*/ 617321 h 798993"/>
              <a:gd name="connsiteX4" fmla="*/ 485435 w 485699"/>
              <a:gd name="connsiteY4" fmla="*/ 798993 h 798993"/>
              <a:gd name="connsiteX5" fmla="*/ 0 w 485699"/>
              <a:gd name="connsiteY5" fmla="*/ 798993 h 798993"/>
              <a:gd name="connsiteX6" fmla="*/ 0 w 485699"/>
              <a:gd name="connsiteY6" fmla="*/ 0 h 798993"/>
              <a:gd name="connsiteX0" fmla="*/ 0 w 485885"/>
              <a:gd name="connsiteY0" fmla="*/ 0 h 798993"/>
              <a:gd name="connsiteX1" fmla="*/ 485435 w 485885"/>
              <a:gd name="connsiteY1" fmla="*/ 0 h 798993"/>
              <a:gd name="connsiteX2" fmla="*/ 485699 w 485885"/>
              <a:gd name="connsiteY2" fmla="*/ 214890 h 798993"/>
              <a:gd name="connsiteX3" fmla="*/ 485699 w 485885"/>
              <a:gd name="connsiteY3" fmla="*/ 293471 h 798993"/>
              <a:gd name="connsiteX4" fmla="*/ 483318 w 485885"/>
              <a:gd name="connsiteY4" fmla="*/ 617321 h 798993"/>
              <a:gd name="connsiteX5" fmla="*/ 485435 w 485885"/>
              <a:gd name="connsiteY5" fmla="*/ 798993 h 798993"/>
              <a:gd name="connsiteX6" fmla="*/ 0 w 485885"/>
              <a:gd name="connsiteY6" fmla="*/ 798993 h 798993"/>
              <a:gd name="connsiteX7" fmla="*/ 0 w 485885"/>
              <a:gd name="connsiteY7" fmla="*/ 0 h 798993"/>
              <a:gd name="connsiteX0" fmla="*/ 485699 w 577139"/>
              <a:gd name="connsiteY0" fmla="*/ 293471 h 798993"/>
              <a:gd name="connsiteX1" fmla="*/ 483318 w 577139"/>
              <a:gd name="connsiteY1" fmla="*/ 617321 h 798993"/>
              <a:gd name="connsiteX2" fmla="*/ 485435 w 577139"/>
              <a:gd name="connsiteY2" fmla="*/ 798993 h 798993"/>
              <a:gd name="connsiteX3" fmla="*/ 0 w 577139"/>
              <a:gd name="connsiteY3" fmla="*/ 798993 h 798993"/>
              <a:gd name="connsiteX4" fmla="*/ 0 w 577139"/>
              <a:gd name="connsiteY4" fmla="*/ 0 h 798993"/>
              <a:gd name="connsiteX5" fmla="*/ 485435 w 577139"/>
              <a:gd name="connsiteY5" fmla="*/ 0 h 798993"/>
              <a:gd name="connsiteX6" fmla="*/ 485699 w 577139"/>
              <a:gd name="connsiteY6" fmla="*/ 214890 h 798993"/>
              <a:gd name="connsiteX7" fmla="*/ 577139 w 577139"/>
              <a:gd name="connsiteY7" fmla="*/ 384911 h 798993"/>
              <a:gd name="connsiteX0" fmla="*/ 485699 w 485699"/>
              <a:gd name="connsiteY0" fmla="*/ 293471 h 798993"/>
              <a:gd name="connsiteX1" fmla="*/ 483318 w 485699"/>
              <a:gd name="connsiteY1" fmla="*/ 617321 h 798993"/>
              <a:gd name="connsiteX2" fmla="*/ 485435 w 485699"/>
              <a:gd name="connsiteY2" fmla="*/ 798993 h 798993"/>
              <a:gd name="connsiteX3" fmla="*/ 0 w 485699"/>
              <a:gd name="connsiteY3" fmla="*/ 798993 h 798993"/>
              <a:gd name="connsiteX4" fmla="*/ 0 w 485699"/>
              <a:gd name="connsiteY4" fmla="*/ 0 h 798993"/>
              <a:gd name="connsiteX5" fmla="*/ 485435 w 485699"/>
              <a:gd name="connsiteY5" fmla="*/ 0 h 798993"/>
              <a:gd name="connsiteX6" fmla="*/ 485699 w 485699"/>
              <a:gd name="connsiteY6" fmla="*/ 214890 h 798993"/>
              <a:gd name="connsiteX0" fmla="*/ 483318 w 485699"/>
              <a:gd name="connsiteY0" fmla="*/ 617321 h 798993"/>
              <a:gd name="connsiteX1" fmla="*/ 485435 w 485699"/>
              <a:gd name="connsiteY1" fmla="*/ 798993 h 798993"/>
              <a:gd name="connsiteX2" fmla="*/ 0 w 485699"/>
              <a:gd name="connsiteY2" fmla="*/ 798993 h 798993"/>
              <a:gd name="connsiteX3" fmla="*/ 0 w 485699"/>
              <a:gd name="connsiteY3" fmla="*/ 0 h 798993"/>
              <a:gd name="connsiteX4" fmla="*/ 485435 w 485699"/>
              <a:gd name="connsiteY4" fmla="*/ 0 h 798993"/>
              <a:gd name="connsiteX5" fmla="*/ 485699 w 485699"/>
              <a:gd name="connsiteY5" fmla="*/ 214890 h 79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5699" h="798993">
                <a:moveTo>
                  <a:pt x="483318" y="617321"/>
                </a:moveTo>
                <a:cubicBezTo>
                  <a:pt x="484024" y="677878"/>
                  <a:pt x="484729" y="738436"/>
                  <a:pt x="485435" y="798993"/>
                </a:cubicBezTo>
                <a:lnTo>
                  <a:pt x="0" y="798993"/>
                </a:lnTo>
                <a:lnTo>
                  <a:pt x="0" y="0"/>
                </a:lnTo>
                <a:lnTo>
                  <a:pt x="485435" y="0"/>
                </a:lnTo>
                <a:lnTo>
                  <a:pt x="485699" y="214890"/>
                </a:lnTo>
              </a:path>
            </a:pathLst>
          </a:custGeom>
          <a:noFill/>
          <a:ln w="41275">
            <a:solidFill>
              <a:srgbClr val="161D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B1925F"/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F3933889-1DB3-443D-BBCF-A5D015417A63}"/>
              </a:ext>
            </a:extLst>
          </p:cNvPr>
          <p:cNvSpPr txBox="1"/>
          <p:nvPr/>
        </p:nvSpPr>
        <p:spPr>
          <a:xfrm>
            <a:off x="437432" y="649068"/>
            <a:ext cx="2492990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000" b="1" dirty="0">
                <a:solidFill>
                  <a:srgbClr val="B192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请双击输入您的标题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74335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47D12F11-C9CD-4B22-802A-4B9A509350A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38" r="16738"/>
          <a:stretch/>
        </p:blipFill>
        <p:spPr>
          <a:xfrm>
            <a:off x="0" y="1549905"/>
            <a:ext cx="3510870" cy="430973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6000"/>
              </a:prstClr>
            </a:outerShdw>
          </a:effectLst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3AD58B42-3156-40CB-9E04-30E09429BD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28254"/>
          <a:stretch/>
        </p:blipFill>
        <p:spPr>
          <a:xfrm>
            <a:off x="8681130" y="1549905"/>
            <a:ext cx="3510870" cy="430973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6000"/>
              </a:prstClr>
            </a:outerShdw>
          </a:effectLst>
        </p:spPr>
      </p:pic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B7F1391A-6550-4CAF-99FB-6785581316B3}"/>
              </a:ext>
            </a:extLst>
          </p:cNvPr>
          <p:cNvSpPr/>
          <p:nvPr/>
        </p:nvSpPr>
        <p:spPr>
          <a:xfrm>
            <a:off x="3976914" y="1131349"/>
            <a:ext cx="4238172" cy="5146845"/>
          </a:xfrm>
          <a:prstGeom prst="roundRect">
            <a:avLst>
              <a:gd name="adj" fmla="val 649"/>
            </a:avLst>
          </a:prstGeom>
          <a:noFill/>
          <a:ln w="41275">
            <a:solidFill>
              <a:srgbClr val="171D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Freeform 66">
            <a:extLst>
              <a:ext uri="{FF2B5EF4-FFF2-40B4-BE49-F238E27FC236}">
                <a16:creationId xmlns="" xmlns:a16="http://schemas.microsoft.com/office/drawing/2014/main" id="{91B7C83E-6983-4FB1-9A72-CD2C49FC01FD}"/>
              </a:ext>
            </a:extLst>
          </p:cNvPr>
          <p:cNvSpPr>
            <a:spLocks noEditPoints="1"/>
          </p:cNvSpPr>
          <p:nvPr/>
        </p:nvSpPr>
        <p:spPr bwMode="auto">
          <a:xfrm>
            <a:off x="5654071" y="1676814"/>
            <a:ext cx="883858" cy="822325"/>
          </a:xfrm>
          <a:custGeom>
            <a:avLst/>
            <a:gdLst>
              <a:gd name="T0" fmla="*/ 2147483646 w 73"/>
              <a:gd name="T1" fmla="*/ 2147483646 h 68"/>
              <a:gd name="T2" fmla="*/ 2147483646 w 73"/>
              <a:gd name="T3" fmla="*/ 2147483646 h 68"/>
              <a:gd name="T4" fmla="*/ 0 w 73"/>
              <a:gd name="T5" fmla="*/ 2147483646 h 68"/>
              <a:gd name="T6" fmla="*/ 2147483646 w 73"/>
              <a:gd name="T7" fmla="*/ 2147483646 h 68"/>
              <a:gd name="T8" fmla="*/ 2147483646 w 73"/>
              <a:gd name="T9" fmla="*/ 2147483646 h 68"/>
              <a:gd name="T10" fmla="*/ 2147483646 w 73"/>
              <a:gd name="T11" fmla="*/ 2147483646 h 68"/>
              <a:gd name="T12" fmla="*/ 2147483646 w 73"/>
              <a:gd name="T13" fmla="*/ 2147483646 h 68"/>
              <a:gd name="T14" fmla="*/ 2147483646 w 73"/>
              <a:gd name="T15" fmla="*/ 2147483646 h 68"/>
              <a:gd name="T16" fmla="*/ 2147483646 w 73"/>
              <a:gd name="T17" fmla="*/ 2147483646 h 68"/>
              <a:gd name="T18" fmla="*/ 2147483646 w 73"/>
              <a:gd name="T19" fmla="*/ 2147483646 h 68"/>
              <a:gd name="T20" fmla="*/ 2147483646 w 73"/>
              <a:gd name="T21" fmla="*/ 2147483646 h 68"/>
              <a:gd name="T22" fmla="*/ 2147483646 w 73"/>
              <a:gd name="T23" fmla="*/ 0 h 68"/>
              <a:gd name="T24" fmla="*/ 2147483646 w 73"/>
              <a:gd name="T25" fmla="*/ 2147483646 h 68"/>
              <a:gd name="T26" fmla="*/ 2147483646 w 73"/>
              <a:gd name="T27" fmla="*/ 2147483646 h 68"/>
              <a:gd name="T28" fmla="*/ 2147483646 w 73"/>
              <a:gd name="T29" fmla="*/ 2147483646 h 68"/>
              <a:gd name="T30" fmla="*/ 2147483646 w 73"/>
              <a:gd name="T31" fmla="*/ 2147483646 h 68"/>
              <a:gd name="T32" fmla="*/ 2147483646 w 73"/>
              <a:gd name="T33" fmla="*/ 2147483646 h 68"/>
              <a:gd name="T34" fmla="*/ 2147483646 w 73"/>
              <a:gd name="T35" fmla="*/ 2147483646 h 68"/>
              <a:gd name="T36" fmla="*/ 2147483646 w 73"/>
              <a:gd name="T37" fmla="*/ 2147483646 h 68"/>
              <a:gd name="T38" fmla="*/ 2147483646 w 73"/>
              <a:gd name="T39" fmla="*/ 2147483646 h 68"/>
              <a:gd name="T40" fmla="*/ 2147483646 w 73"/>
              <a:gd name="T41" fmla="*/ 2147483646 h 68"/>
              <a:gd name="T42" fmla="*/ 2147483646 w 73"/>
              <a:gd name="T43" fmla="*/ 2147483646 h 68"/>
              <a:gd name="T44" fmla="*/ 2147483646 w 73"/>
              <a:gd name="T45" fmla="*/ 2147483646 h 68"/>
              <a:gd name="T46" fmla="*/ 2147483646 w 73"/>
              <a:gd name="T47" fmla="*/ 2147483646 h 68"/>
              <a:gd name="T48" fmla="*/ 2147483646 w 73"/>
              <a:gd name="T49" fmla="*/ 2147483646 h 68"/>
              <a:gd name="T50" fmla="*/ 2147483646 w 73"/>
              <a:gd name="T51" fmla="*/ 2147483646 h 68"/>
              <a:gd name="T52" fmla="*/ 2147483646 w 73"/>
              <a:gd name="T53" fmla="*/ 2147483646 h 68"/>
              <a:gd name="T54" fmla="*/ 2147483646 w 73"/>
              <a:gd name="T55" fmla="*/ 2147483646 h 68"/>
              <a:gd name="T56" fmla="*/ 2147483646 w 73"/>
              <a:gd name="T57" fmla="*/ 2147483646 h 68"/>
              <a:gd name="T58" fmla="*/ 2147483646 w 73"/>
              <a:gd name="T59" fmla="*/ 0 h 68"/>
              <a:gd name="T60" fmla="*/ 2147483646 w 73"/>
              <a:gd name="T61" fmla="*/ 2147483646 h 68"/>
              <a:gd name="T62" fmla="*/ 2147483646 w 73"/>
              <a:gd name="T63" fmla="*/ 2147483646 h 68"/>
              <a:gd name="T64" fmla="*/ 2147483646 w 73"/>
              <a:gd name="T65" fmla="*/ 2147483646 h 68"/>
              <a:gd name="T66" fmla="*/ 2147483646 w 73"/>
              <a:gd name="T67" fmla="*/ 2147483646 h 68"/>
              <a:gd name="T68" fmla="*/ 2147483646 w 73"/>
              <a:gd name="T69" fmla="*/ 2147483646 h 68"/>
              <a:gd name="T70" fmla="*/ 2147483646 w 73"/>
              <a:gd name="T71" fmla="*/ 2147483646 h 68"/>
              <a:gd name="T72" fmla="*/ 2147483646 w 73"/>
              <a:gd name="T73" fmla="*/ 2147483646 h 68"/>
              <a:gd name="T74" fmla="*/ 2147483646 w 73"/>
              <a:gd name="T75" fmla="*/ 2147483646 h 68"/>
              <a:gd name="T76" fmla="*/ 2147483646 w 73"/>
              <a:gd name="T77" fmla="*/ 2147483646 h 68"/>
              <a:gd name="T78" fmla="*/ 2147483646 w 73"/>
              <a:gd name="T79" fmla="*/ 2147483646 h 68"/>
              <a:gd name="T80" fmla="*/ 2147483646 w 73"/>
              <a:gd name="T81" fmla="*/ 2147483646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B1925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PA_文本框 10">
            <a:extLst>
              <a:ext uri="{FF2B5EF4-FFF2-40B4-BE49-F238E27FC236}">
                <a16:creationId xmlns="" xmlns:a16="http://schemas.microsoft.com/office/drawing/2014/main" id="{AD20FBE4-8BEB-4A8C-8024-BB35A74D087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976914" y="3285472"/>
            <a:ext cx="4238172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B1925F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BUSSINESS REPORT</a:t>
            </a:r>
            <a:endParaRPr lang="zh-CN" altLang="en-US" sz="3600" dirty="0">
              <a:solidFill>
                <a:srgbClr val="B1925F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PA_文本框 11">
            <a:extLst>
              <a:ext uri="{FF2B5EF4-FFF2-40B4-BE49-F238E27FC236}">
                <a16:creationId xmlns="" xmlns:a16="http://schemas.microsoft.com/office/drawing/2014/main" id="{835BBB9E-E7F0-4C4F-AECA-11BD66920E4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236242" y="2692953"/>
            <a:ext cx="3719515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B1925F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TEMPLATE</a:t>
            </a:r>
            <a:endParaRPr lang="zh-CN" altLang="en-US" sz="4000" b="1" dirty="0">
              <a:solidFill>
                <a:srgbClr val="B1925F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6C72F29E-EE3F-4352-9F6E-A59BF363A9BF}"/>
              </a:ext>
            </a:extLst>
          </p:cNvPr>
          <p:cNvSpPr/>
          <p:nvPr/>
        </p:nvSpPr>
        <p:spPr>
          <a:xfrm>
            <a:off x="4236242" y="3993358"/>
            <a:ext cx="3719515" cy="1391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Good news never goes be the gate, while bad news spread far and wide. ever goes be the gate, while bad news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1">
            <a:extLst>
              <a:ext uri="{FF2B5EF4-FFF2-40B4-BE49-F238E27FC236}">
                <a16:creationId xmlns="" xmlns:a16="http://schemas.microsoft.com/office/drawing/2014/main" id="{82046851-8E28-42B5-94B9-424193984E78}"/>
              </a:ext>
            </a:extLst>
          </p:cNvPr>
          <p:cNvSpPr/>
          <p:nvPr/>
        </p:nvSpPr>
        <p:spPr>
          <a:xfrm>
            <a:off x="437432" y="461385"/>
            <a:ext cx="485699" cy="798993"/>
          </a:xfrm>
          <a:custGeom>
            <a:avLst/>
            <a:gdLst>
              <a:gd name="connsiteX0" fmla="*/ 0 w 485435"/>
              <a:gd name="connsiteY0" fmla="*/ 0 h 798993"/>
              <a:gd name="connsiteX1" fmla="*/ 485435 w 485435"/>
              <a:gd name="connsiteY1" fmla="*/ 0 h 798993"/>
              <a:gd name="connsiteX2" fmla="*/ 485435 w 485435"/>
              <a:gd name="connsiteY2" fmla="*/ 798993 h 798993"/>
              <a:gd name="connsiteX3" fmla="*/ 0 w 485435"/>
              <a:gd name="connsiteY3" fmla="*/ 798993 h 798993"/>
              <a:gd name="connsiteX4" fmla="*/ 0 w 485435"/>
              <a:gd name="connsiteY4" fmla="*/ 0 h 798993"/>
              <a:gd name="connsiteX0" fmla="*/ 0 w 485699"/>
              <a:gd name="connsiteY0" fmla="*/ 0 h 798993"/>
              <a:gd name="connsiteX1" fmla="*/ 485435 w 485699"/>
              <a:gd name="connsiteY1" fmla="*/ 0 h 798993"/>
              <a:gd name="connsiteX2" fmla="*/ 485699 w 485699"/>
              <a:gd name="connsiteY2" fmla="*/ 214890 h 798993"/>
              <a:gd name="connsiteX3" fmla="*/ 485435 w 485699"/>
              <a:gd name="connsiteY3" fmla="*/ 798993 h 798993"/>
              <a:gd name="connsiteX4" fmla="*/ 0 w 485699"/>
              <a:gd name="connsiteY4" fmla="*/ 798993 h 798993"/>
              <a:gd name="connsiteX5" fmla="*/ 0 w 485699"/>
              <a:gd name="connsiteY5" fmla="*/ 0 h 798993"/>
              <a:gd name="connsiteX0" fmla="*/ 0 w 485699"/>
              <a:gd name="connsiteY0" fmla="*/ 0 h 798993"/>
              <a:gd name="connsiteX1" fmla="*/ 485435 w 485699"/>
              <a:gd name="connsiteY1" fmla="*/ 0 h 798993"/>
              <a:gd name="connsiteX2" fmla="*/ 485699 w 485699"/>
              <a:gd name="connsiteY2" fmla="*/ 214890 h 798993"/>
              <a:gd name="connsiteX3" fmla="*/ 483318 w 485699"/>
              <a:gd name="connsiteY3" fmla="*/ 617321 h 798993"/>
              <a:gd name="connsiteX4" fmla="*/ 485435 w 485699"/>
              <a:gd name="connsiteY4" fmla="*/ 798993 h 798993"/>
              <a:gd name="connsiteX5" fmla="*/ 0 w 485699"/>
              <a:gd name="connsiteY5" fmla="*/ 798993 h 798993"/>
              <a:gd name="connsiteX6" fmla="*/ 0 w 485699"/>
              <a:gd name="connsiteY6" fmla="*/ 0 h 798993"/>
              <a:gd name="connsiteX0" fmla="*/ 0 w 485885"/>
              <a:gd name="connsiteY0" fmla="*/ 0 h 798993"/>
              <a:gd name="connsiteX1" fmla="*/ 485435 w 485885"/>
              <a:gd name="connsiteY1" fmla="*/ 0 h 798993"/>
              <a:gd name="connsiteX2" fmla="*/ 485699 w 485885"/>
              <a:gd name="connsiteY2" fmla="*/ 214890 h 798993"/>
              <a:gd name="connsiteX3" fmla="*/ 485699 w 485885"/>
              <a:gd name="connsiteY3" fmla="*/ 293471 h 798993"/>
              <a:gd name="connsiteX4" fmla="*/ 483318 w 485885"/>
              <a:gd name="connsiteY4" fmla="*/ 617321 h 798993"/>
              <a:gd name="connsiteX5" fmla="*/ 485435 w 485885"/>
              <a:gd name="connsiteY5" fmla="*/ 798993 h 798993"/>
              <a:gd name="connsiteX6" fmla="*/ 0 w 485885"/>
              <a:gd name="connsiteY6" fmla="*/ 798993 h 798993"/>
              <a:gd name="connsiteX7" fmla="*/ 0 w 485885"/>
              <a:gd name="connsiteY7" fmla="*/ 0 h 798993"/>
              <a:gd name="connsiteX0" fmla="*/ 485699 w 577139"/>
              <a:gd name="connsiteY0" fmla="*/ 293471 h 798993"/>
              <a:gd name="connsiteX1" fmla="*/ 483318 w 577139"/>
              <a:gd name="connsiteY1" fmla="*/ 617321 h 798993"/>
              <a:gd name="connsiteX2" fmla="*/ 485435 w 577139"/>
              <a:gd name="connsiteY2" fmla="*/ 798993 h 798993"/>
              <a:gd name="connsiteX3" fmla="*/ 0 w 577139"/>
              <a:gd name="connsiteY3" fmla="*/ 798993 h 798993"/>
              <a:gd name="connsiteX4" fmla="*/ 0 w 577139"/>
              <a:gd name="connsiteY4" fmla="*/ 0 h 798993"/>
              <a:gd name="connsiteX5" fmla="*/ 485435 w 577139"/>
              <a:gd name="connsiteY5" fmla="*/ 0 h 798993"/>
              <a:gd name="connsiteX6" fmla="*/ 485699 w 577139"/>
              <a:gd name="connsiteY6" fmla="*/ 214890 h 798993"/>
              <a:gd name="connsiteX7" fmla="*/ 577139 w 577139"/>
              <a:gd name="connsiteY7" fmla="*/ 384911 h 798993"/>
              <a:gd name="connsiteX0" fmla="*/ 485699 w 485699"/>
              <a:gd name="connsiteY0" fmla="*/ 293471 h 798993"/>
              <a:gd name="connsiteX1" fmla="*/ 483318 w 485699"/>
              <a:gd name="connsiteY1" fmla="*/ 617321 h 798993"/>
              <a:gd name="connsiteX2" fmla="*/ 485435 w 485699"/>
              <a:gd name="connsiteY2" fmla="*/ 798993 h 798993"/>
              <a:gd name="connsiteX3" fmla="*/ 0 w 485699"/>
              <a:gd name="connsiteY3" fmla="*/ 798993 h 798993"/>
              <a:gd name="connsiteX4" fmla="*/ 0 w 485699"/>
              <a:gd name="connsiteY4" fmla="*/ 0 h 798993"/>
              <a:gd name="connsiteX5" fmla="*/ 485435 w 485699"/>
              <a:gd name="connsiteY5" fmla="*/ 0 h 798993"/>
              <a:gd name="connsiteX6" fmla="*/ 485699 w 485699"/>
              <a:gd name="connsiteY6" fmla="*/ 214890 h 798993"/>
              <a:gd name="connsiteX0" fmla="*/ 483318 w 485699"/>
              <a:gd name="connsiteY0" fmla="*/ 617321 h 798993"/>
              <a:gd name="connsiteX1" fmla="*/ 485435 w 485699"/>
              <a:gd name="connsiteY1" fmla="*/ 798993 h 798993"/>
              <a:gd name="connsiteX2" fmla="*/ 0 w 485699"/>
              <a:gd name="connsiteY2" fmla="*/ 798993 h 798993"/>
              <a:gd name="connsiteX3" fmla="*/ 0 w 485699"/>
              <a:gd name="connsiteY3" fmla="*/ 0 h 798993"/>
              <a:gd name="connsiteX4" fmla="*/ 485435 w 485699"/>
              <a:gd name="connsiteY4" fmla="*/ 0 h 798993"/>
              <a:gd name="connsiteX5" fmla="*/ 485699 w 485699"/>
              <a:gd name="connsiteY5" fmla="*/ 214890 h 79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5699" h="798993">
                <a:moveTo>
                  <a:pt x="483318" y="617321"/>
                </a:moveTo>
                <a:cubicBezTo>
                  <a:pt x="484024" y="677878"/>
                  <a:pt x="484729" y="738436"/>
                  <a:pt x="485435" y="798993"/>
                </a:cubicBezTo>
                <a:lnTo>
                  <a:pt x="0" y="798993"/>
                </a:lnTo>
                <a:lnTo>
                  <a:pt x="0" y="0"/>
                </a:lnTo>
                <a:lnTo>
                  <a:pt x="485435" y="0"/>
                </a:lnTo>
                <a:lnTo>
                  <a:pt x="485699" y="214890"/>
                </a:lnTo>
              </a:path>
            </a:pathLst>
          </a:custGeom>
          <a:noFill/>
          <a:ln w="41275">
            <a:solidFill>
              <a:srgbClr val="161D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B1925F"/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E0684DEA-8FA8-4327-96E0-99659A9396C1}"/>
              </a:ext>
            </a:extLst>
          </p:cNvPr>
          <p:cNvSpPr txBox="1"/>
          <p:nvPr/>
        </p:nvSpPr>
        <p:spPr>
          <a:xfrm>
            <a:off x="437432" y="649068"/>
            <a:ext cx="2492990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000" b="1" dirty="0">
                <a:solidFill>
                  <a:srgbClr val="B192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请双击输入您的标题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67356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680ACB96-4EEB-410A-A0FC-16B5C37BBD9D}"/>
              </a:ext>
            </a:extLst>
          </p:cNvPr>
          <p:cNvGrpSpPr/>
          <p:nvPr/>
        </p:nvGrpSpPr>
        <p:grpSpPr>
          <a:xfrm>
            <a:off x="4142317" y="1660444"/>
            <a:ext cx="1671768" cy="1757097"/>
            <a:chOff x="4752827" y="2575792"/>
            <a:chExt cx="1306490" cy="1373176"/>
          </a:xfrm>
          <a:solidFill>
            <a:srgbClr val="171D2B"/>
          </a:solidFill>
        </p:grpSpPr>
        <p:sp>
          <p:nvSpPr>
            <p:cNvPr id="42" name="Freeform 8">
              <a:extLst>
                <a:ext uri="{FF2B5EF4-FFF2-40B4-BE49-F238E27FC236}">
                  <a16:creationId xmlns="" xmlns:a16="http://schemas.microsoft.com/office/drawing/2014/main" id="{BFD54391-2D61-4EEE-AEB3-9E457FB768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2827" y="2575792"/>
              <a:ext cx="1306490" cy="1367113"/>
            </a:xfrm>
            <a:custGeom>
              <a:avLst/>
              <a:gdLst>
                <a:gd name="T0" fmla="*/ 226 w 228"/>
                <a:gd name="T1" fmla="*/ 180 h 239"/>
                <a:gd name="T2" fmla="*/ 188 w 228"/>
                <a:gd name="T3" fmla="*/ 177 h 239"/>
                <a:gd name="T4" fmla="*/ 174 w 228"/>
                <a:gd name="T5" fmla="*/ 159 h 239"/>
                <a:gd name="T6" fmla="*/ 79 w 228"/>
                <a:gd name="T7" fmla="*/ 69 h 239"/>
                <a:gd name="T8" fmla="*/ 59 w 228"/>
                <a:gd name="T9" fmla="*/ 89 h 239"/>
                <a:gd name="T10" fmla="*/ 134 w 228"/>
                <a:gd name="T11" fmla="*/ 181 h 239"/>
                <a:gd name="T12" fmla="*/ 167 w 228"/>
                <a:gd name="T13" fmla="*/ 239 h 239"/>
                <a:gd name="T14" fmla="*/ 39 w 228"/>
                <a:gd name="T15" fmla="*/ 173 h 239"/>
                <a:gd name="T16" fmla="*/ 8 w 228"/>
                <a:gd name="T17" fmla="*/ 35 h 239"/>
                <a:gd name="T18" fmla="*/ 21 w 228"/>
                <a:gd name="T19" fmla="*/ 19 h 239"/>
                <a:gd name="T20" fmla="*/ 228 w 228"/>
                <a:gd name="T21" fmla="*/ 172 h 239"/>
                <a:gd name="T22" fmla="*/ 226 w 228"/>
                <a:gd name="T23" fmla="*/ 18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8" h="239">
                  <a:moveTo>
                    <a:pt x="226" y="180"/>
                  </a:moveTo>
                  <a:cubicBezTo>
                    <a:pt x="213" y="179"/>
                    <a:pt x="200" y="180"/>
                    <a:pt x="188" y="177"/>
                  </a:cubicBezTo>
                  <a:cubicBezTo>
                    <a:pt x="182" y="175"/>
                    <a:pt x="176" y="166"/>
                    <a:pt x="174" y="159"/>
                  </a:cubicBezTo>
                  <a:cubicBezTo>
                    <a:pt x="165" y="107"/>
                    <a:pt x="131" y="75"/>
                    <a:pt x="79" y="69"/>
                  </a:cubicBezTo>
                  <a:cubicBezTo>
                    <a:pt x="63" y="67"/>
                    <a:pt x="58" y="72"/>
                    <a:pt x="59" y="89"/>
                  </a:cubicBezTo>
                  <a:cubicBezTo>
                    <a:pt x="62" y="135"/>
                    <a:pt x="89" y="169"/>
                    <a:pt x="134" y="181"/>
                  </a:cubicBezTo>
                  <a:cubicBezTo>
                    <a:pt x="169" y="191"/>
                    <a:pt x="173" y="198"/>
                    <a:pt x="167" y="239"/>
                  </a:cubicBezTo>
                  <a:cubicBezTo>
                    <a:pt x="114" y="237"/>
                    <a:pt x="71" y="216"/>
                    <a:pt x="39" y="173"/>
                  </a:cubicBezTo>
                  <a:cubicBezTo>
                    <a:pt x="8" y="132"/>
                    <a:pt x="0" y="85"/>
                    <a:pt x="8" y="35"/>
                  </a:cubicBezTo>
                  <a:cubicBezTo>
                    <a:pt x="9" y="29"/>
                    <a:pt x="16" y="20"/>
                    <a:pt x="21" y="19"/>
                  </a:cubicBezTo>
                  <a:cubicBezTo>
                    <a:pt x="130" y="0"/>
                    <a:pt x="221" y="70"/>
                    <a:pt x="228" y="172"/>
                  </a:cubicBezTo>
                  <a:cubicBezTo>
                    <a:pt x="228" y="173"/>
                    <a:pt x="227" y="175"/>
                    <a:pt x="226" y="180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" name="Freeform 10">
              <a:extLst>
                <a:ext uri="{FF2B5EF4-FFF2-40B4-BE49-F238E27FC236}">
                  <a16:creationId xmlns="" xmlns:a16="http://schemas.microsoft.com/office/drawing/2014/main" id="{F16B7846-DECC-4088-B1D9-B24923BEF3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1655" y="3679182"/>
              <a:ext cx="257661" cy="269786"/>
            </a:xfrm>
            <a:custGeom>
              <a:avLst/>
              <a:gdLst>
                <a:gd name="T0" fmla="*/ 0 w 45"/>
                <a:gd name="T1" fmla="*/ 0 h 47"/>
                <a:gd name="T2" fmla="*/ 37 w 45"/>
                <a:gd name="T3" fmla="*/ 2 h 47"/>
                <a:gd name="T4" fmla="*/ 45 w 45"/>
                <a:gd name="T5" fmla="*/ 8 h 47"/>
                <a:gd name="T6" fmla="*/ 40 w 45"/>
                <a:gd name="T7" fmla="*/ 19 h 47"/>
                <a:gd name="T8" fmla="*/ 19 w 45"/>
                <a:gd name="T9" fmla="*/ 40 h 47"/>
                <a:gd name="T10" fmla="*/ 9 w 45"/>
                <a:gd name="T11" fmla="*/ 46 h 47"/>
                <a:gd name="T12" fmla="*/ 1 w 45"/>
                <a:gd name="T13" fmla="*/ 37 h 47"/>
                <a:gd name="T14" fmla="*/ 0 w 45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7">
                  <a:moveTo>
                    <a:pt x="0" y="0"/>
                  </a:moveTo>
                  <a:cubicBezTo>
                    <a:pt x="14" y="0"/>
                    <a:pt x="25" y="1"/>
                    <a:pt x="37" y="2"/>
                  </a:cubicBezTo>
                  <a:cubicBezTo>
                    <a:pt x="40" y="2"/>
                    <a:pt x="45" y="6"/>
                    <a:pt x="45" y="8"/>
                  </a:cubicBezTo>
                  <a:cubicBezTo>
                    <a:pt x="45" y="12"/>
                    <a:pt x="42" y="16"/>
                    <a:pt x="40" y="19"/>
                  </a:cubicBezTo>
                  <a:cubicBezTo>
                    <a:pt x="33" y="26"/>
                    <a:pt x="26" y="33"/>
                    <a:pt x="19" y="40"/>
                  </a:cubicBezTo>
                  <a:cubicBezTo>
                    <a:pt x="16" y="42"/>
                    <a:pt x="12" y="47"/>
                    <a:pt x="9" y="46"/>
                  </a:cubicBezTo>
                  <a:cubicBezTo>
                    <a:pt x="6" y="45"/>
                    <a:pt x="2" y="41"/>
                    <a:pt x="1" y="37"/>
                  </a:cubicBezTo>
                  <a:cubicBezTo>
                    <a:pt x="0" y="26"/>
                    <a:pt x="0" y="14"/>
                    <a:pt x="0" y="0"/>
                  </a:cubicBez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4" name="任意多边形 74">
              <a:extLst>
                <a:ext uri="{FF2B5EF4-FFF2-40B4-BE49-F238E27FC236}">
                  <a16:creationId xmlns="" xmlns:a16="http://schemas.microsoft.com/office/drawing/2014/main" id="{10860E0F-50D3-4585-80D1-55B68EF440BE}"/>
                </a:ext>
              </a:extLst>
            </p:cNvPr>
            <p:cNvSpPr/>
            <p:nvPr/>
          </p:nvSpPr>
          <p:spPr>
            <a:xfrm>
              <a:off x="5860938" y="3745706"/>
              <a:ext cx="45719" cy="86516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8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4CC4A02C-D3CD-44E7-8E30-9B09A11E2530}"/>
              </a:ext>
            </a:extLst>
          </p:cNvPr>
          <p:cNvGrpSpPr/>
          <p:nvPr/>
        </p:nvGrpSpPr>
        <p:grpSpPr>
          <a:xfrm>
            <a:off x="5938209" y="1734143"/>
            <a:ext cx="1760976" cy="1691156"/>
            <a:chOff x="6156318" y="2633387"/>
            <a:chExt cx="1376208" cy="1321643"/>
          </a:xfrm>
          <a:solidFill>
            <a:srgbClr val="171D2B"/>
          </a:solidFill>
        </p:grpSpPr>
        <p:sp>
          <p:nvSpPr>
            <p:cNvPr id="46" name="Freeform 6">
              <a:extLst>
                <a:ext uri="{FF2B5EF4-FFF2-40B4-BE49-F238E27FC236}">
                  <a16:creationId xmlns="" xmlns:a16="http://schemas.microsoft.com/office/drawing/2014/main" id="{9727B8EF-D29A-424F-86BB-152744BE5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6318" y="2633387"/>
              <a:ext cx="1376208" cy="1321643"/>
            </a:xfrm>
            <a:custGeom>
              <a:avLst/>
              <a:gdLst>
                <a:gd name="T0" fmla="*/ 167 w 240"/>
                <a:gd name="T1" fmla="*/ 64 h 231"/>
                <a:gd name="T2" fmla="*/ 58 w 240"/>
                <a:gd name="T3" fmla="*/ 143 h 231"/>
                <a:gd name="T4" fmla="*/ 23 w 240"/>
                <a:gd name="T5" fmla="*/ 172 h 231"/>
                <a:gd name="T6" fmla="*/ 0 w 240"/>
                <a:gd name="T7" fmla="*/ 173 h 231"/>
                <a:gd name="T8" fmla="*/ 35 w 240"/>
                <a:gd name="T9" fmla="*/ 70 h 231"/>
                <a:gd name="T10" fmla="*/ 205 w 240"/>
                <a:gd name="T11" fmla="*/ 9 h 231"/>
                <a:gd name="T12" fmla="*/ 222 w 240"/>
                <a:gd name="T13" fmla="*/ 21 h 231"/>
                <a:gd name="T14" fmla="*/ 66 w 240"/>
                <a:gd name="T15" fmla="*/ 231 h 231"/>
                <a:gd name="T16" fmla="*/ 59 w 240"/>
                <a:gd name="T17" fmla="*/ 229 h 231"/>
                <a:gd name="T18" fmla="*/ 63 w 240"/>
                <a:gd name="T19" fmla="*/ 186 h 231"/>
                <a:gd name="T20" fmla="*/ 82 w 240"/>
                <a:gd name="T21" fmla="*/ 176 h 231"/>
                <a:gd name="T22" fmla="*/ 167 w 240"/>
                <a:gd name="T23" fmla="*/ 6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231">
                  <a:moveTo>
                    <a:pt x="167" y="64"/>
                  </a:moveTo>
                  <a:cubicBezTo>
                    <a:pt x="111" y="60"/>
                    <a:pt x="66" y="91"/>
                    <a:pt x="58" y="143"/>
                  </a:cubicBezTo>
                  <a:cubicBezTo>
                    <a:pt x="54" y="166"/>
                    <a:pt x="45" y="173"/>
                    <a:pt x="23" y="172"/>
                  </a:cubicBezTo>
                  <a:cubicBezTo>
                    <a:pt x="16" y="171"/>
                    <a:pt x="9" y="172"/>
                    <a:pt x="0" y="173"/>
                  </a:cubicBezTo>
                  <a:cubicBezTo>
                    <a:pt x="0" y="133"/>
                    <a:pt x="11" y="99"/>
                    <a:pt x="35" y="70"/>
                  </a:cubicBezTo>
                  <a:cubicBezTo>
                    <a:pt x="79" y="16"/>
                    <a:pt x="138" y="0"/>
                    <a:pt x="205" y="9"/>
                  </a:cubicBezTo>
                  <a:cubicBezTo>
                    <a:pt x="211" y="10"/>
                    <a:pt x="221" y="16"/>
                    <a:pt x="222" y="21"/>
                  </a:cubicBezTo>
                  <a:cubicBezTo>
                    <a:pt x="240" y="121"/>
                    <a:pt x="182" y="225"/>
                    <a:pt x="66" y="231"/>
                  </a:cubicBezTo>
                  <a:cubicBezTo>
                    <a:pt x="65" y="231"/>
                    <a:pt x="64" y="230"/>
                    <a:pt x="59" y="229"/>
                  </a:cubicBezTo>
                  <a:cubicBezTo>
                    <a:pt x="60" y="215"/>
                    <a:pt x="59" y="200"/>
                    <a:pt x="63" y="186"/>
                  </a:cubicBezTo>
                  <a:cubicBezTo>
                    <a:pt x="64" y="181"/>
                    <a:pt x="75" y="177"/>
                    <a:pt x="82" y="176"/>
                  </a:cubicBezTo>
                  <a:cubicBezTo>
                    <a:pt x="137" y="167"/>
                    <a:pt x="173" y="120"/>
                    <a:pt x="167" y="64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7" name="Freeform 9">
              <a:extLst>
                <a:ext uri="{FF2B5EF4-FFF2-40B4-BE49-F238E27FC236}">
                  <a16:creationId xmlns="" xmlns:a16="http://schemas.microsoft.com/office/drawing/2014/main" id="{73597698-234A-42E4-872B-516112759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8443" y="3673120"/>
              <a:ext cx="275849" cy="275848"/>
            </a:xfrm>
            <a:custGeom>
              <a:avLst/>
              <a:gdLst>
                <a:gd name="T0" fmla="*/ 48 w 48"/>
                <a:gd name="T1" fmla="*/ 0 h 48"/>
                <a:gd name="T2" fmla="*/ 45 w 48"/>
                <a:gd name="T3" fmla="*/ 39 h 48"/>
                <a:gd name="T4" fmla="*/ 37 w 48"/>
                <a:gd name="T5" fmla="*/ 48 h 48"/>
                <a:gd name="T6" fmla="*/ 27 w 48"/>
                <a:gd name="T7" fmla="*/ 41 h 48"/>
                <a:gd name="T8" fmla="*/ 7 w 48"/>
                <a:gd name="T9" fmla="*/ 20 h 48"/>
                <a:gd name="T10" fmla="*/ 1 w 48"/>
                <a:gd name="T11" fmla="*/ 10 h 48"/>
                <a:gd name="T12" fmla="*/ 10 w 48"/>
                <a:gd name="T13" fmla="*/ 3 h 48"/>
                <a:gd name="T14" fmla="*/ 48 w 48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48">
                  <a:moveTo>
                    <a:pt x="48" y="0"/>
                  </a:moveTo>
                  <a:cubicBezTo>
                    <a:pt x="47" y="15"/>
                    <a:pt x="47" y="27"/>
                    <a:pt x="45" y="39"/>
                  </a:cubicBezTo>
                  <a:cubicBezTo>
                    <a:pt x="44" y="42"/>
                    <a:pt x="40" y="47"/>
                    <a:pt x="37" y="48"/>
                  </a:cubicBezTo>
                  <a:cubicBezTo>
                    <a:pt x="34" y="48"/>
                    <a:pt x="30" y="44"/>
                    <a:pt x="27" y="41"/>
                  </a:cubicBezTo>
                  <a:cubicBezTo>
                    <a:pt x="20" y="34"/>
                    <a:pt x="13" y="27"/>
                    <a:pt x="7" y="20"/>
                  </a:cubicBezTo>
                  <a:cubicBezTo>
                    <a:pt x="4" y="17"/>
                    <a:pt x="0" y="13"/>
                    <a:pt x="1" y="10"/>
                  </a:cubicBezTo>
                  <a:cubicBezTo>
                    <a:pt x="1" y="7"/>
                    <a:pt x="6" y="3"/>
                    <a:pt x="10" y="3"/>
                  </a:cubicBezTo>
                  <a:cubicBezTo>
                    <a:pt x="21" y="1"/>
                    <a:pt x="33" y="1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8" name="任意多边形 75">
              <a:extLst>
                <a:ext uri="{FF2B5EF4-FFF2-40B4-BE49-F238E27FC236}">
                  <a16:creationId xmlns="" xmlns:a16="http://schemas.microsoft.com/office/drawing/2014/main" id="{4FC42884-C6CF-45F4-A70E-7CA96CA65936}"/>
                </a:ext>
              </a:extLst>
            </p:cNvPr>
            <p:cNvSpPr/>
            <p:nvPr/>
          </p:nvSpPr>
          <p:spPr>
            <a:xfrm>
              <a:off x="6306367" y="3742465"/>
              <a:ext cx="45719" cy="68579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2" y="108644"/>
                    <a:pt x="40779" y="113109"/>
                    <a:pt x="36611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4" y="75902"/>
                    <a:pt x="92273" y="61317"/>
                    <a:pt x="91082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7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8935C8B7-2E4F-44EA-A7EF-0BDFAB9F7A0B}"/>
              </a:ext>
            </a:extLst>
          </p:cNvPr>
          <p:cNvGrpSpPr/>
          <p:nvPr/>
        </p:nvGrpSpPr>
        <p:grpSpPr>
          <a:xfrm>
            <a:off x="4056986" y="3557182"/>
            <a:ext cx="1764858" cy="1691156"/>
            <a:chOff x="4686138" y="4058095"/>
            <a:chExt cx="1379241" cy="1321643"/>
          </a:xfrm>
          <a:solidFill>
            <a:srgbClr val="B1925F"/>
          </a:solidFill>
        </p:grpSpPr>
        <p:sp>
          <p:nvSpPr>
            <p:cNvPr id="50" name="Freeform 5">
              <a:extLst>
                <a:ext uri="{FF2B5EF4-FFF2-40B4-BE49-F238E27FC236}">
                  <a16:creationId xmlns="" xmlns:a16="http://schemas.microsoft.com/office/drawing/2014/main" id="{0F716AD1-9E4E-4AF9-87CD-BCB47013D2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138" y="4058095"/>
              <a:ext cx="1379241" cy="1321643"/>
            </a:xfrm>
            <a:custGeom>
              <a:avLst/>
              <a:gdLst>
                <a:gd name="T0" fmla="*/ 73 w 241"/>
                <a:gd name="T1" fmla="*/ 167 h 231"/>
                <a:gd name="T2" fmla="*/ 182 w 241"/>
                <a:gd name="T3" fmla="*/ 88 h 231"/>
                <a:gd name="T4" fmla="*/ 217 w 241"/>
                <a:gd name="T5" fmla="*/ 59 h 231"/>
                <a:gd name="T6" fmla="*/ 240 w 241"/>
                <a:gd name="T7" fmla="*/ 58 h 231"/>
                <a:gd name="T8" fmla="*/ 205 w 241"/>
                <a:gd name="T9" fmla="*/ 161 h 231"/>
                <a:gd name="T10" fmla="*/ 35 w 241"/>
                <a:gd name="T11" fmla="*/ 222 h 231"/>
                <a:gd name="T12" fmla="*/ 19 w 241"/>
                <a:gd name="T13" fmla="*/ 209 h 231"/>
                <a:gd name="T14" fmla="*/ 174 w 241"/>
                <a:gd name="T15" fmla="*/ 0 h 231"/>
                <a:gd name="T16" fmla="*/ 181 w 241"/>
                <a:gd name="T17" fmla="*/ 1 h 231"/>
                <a:gd name="T18" fmla="*/ 178 w 241"/>
                <a:gd name="T19" fmla="*/ 45 h 231"/>
                <a:gd name="T20" fmla="*/ 159 w 241"/>
                <a:gd name="T21" fmla="*/ 55 h 231"/>
                <a:gd name="T22" fmla="*/ 73 w 241"/>
                <a:gd name="T23" fmla="*/ 16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1" h="231">
                  <a:moveTo>
                    <a:pt x="73" y="167"/>
                  </a:moveTo>
                  <a:cubicBezTo>
                    <a:pt x="129" y="170"/>
                    <a:pt x="174" y="139"/>
                    <a:pt x="182" y="88"/>
                  </a:cubicBezTo>
                  <a:cubicBezTo>
                    <a:pt x="186" y="64"/>
                    <a:pt x="196" y="57"/>
                    <a:pt x="217" y="59"/>
                  </a:cubicBezTo>
                  <a:cubicBezTo>
                    <a:pt x="224" y="60"/>
                    <a:pt x="231" y="58"/>
                    <a:pt x="240" y="58"/>
                  </a:cubicBezTo>
                  <a:cubicBezTo>
                    <a:pt x="241" y="98"/>
                    <a:pt x="229" y="132"/>
                    <a:pt x="205" y="161"/>
                  </a:cubicBezTo>
                  <a:cubicBezTo>
                    <a:pt x="161" y="214"/>
                    <a:pt x="102" y="231"/>
                    <a:pt x="35" y="222"/>
                  </a:cubicBezTo>
                  <a:cubicBezTo>
                    <a:pt x="29" y="221"/>
                    <a:pt x="20" y="214"/>
                    <a:pt x="19" y="209"/>
                  </a:cubicBezTo>
                  <a:cubicBezTo>
                    <a:pt x="0" y="109"/>
                    <a:pt x="59" y="6"/>
                    <a:pt x="174" y="0"/>
                  </a:cubicBezTo>
                  <a:cubicBezTo>
                    <a:pt x="175" y="0"/>
                    <a:pt x="177" y="0"/>
                    <a:pt x="181" y="1"/>
                  </a:cubicBezTo>
                  <a:cubicBezTo>
                    <a:pt x="180" y="16"/>
                    <a:pt x="181" y="31"/>
                    <a:pt x="178" y="45"/>
                  </a:cubicBezTo>
                  <a:cubicBezTo>
                    <a:pt x="177" y="50"/>
                    <a:pt x="166" y="54"/>
                    <a:pt x="159" y="55"/>
                  </a:cubicBezTo>
                  <a:cubicBezTo>
                    <a:pt x="104" y="64"/>
                    <a:pt x="67" y="110"/>
                    <a:pt x="73" y="167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1" name="Freeform 11">
              <a:extLst>
                <a:ext uri="{FF2B5EF4-FFF2-40B4-BE49-F238E27FC236}">
                  <a16:creationId xmlns="" xmlns:a16="http://schemas.microsoft.com/office/drawing/2014/main" id="{A5336181-29F2-4AC3-87D4-77EC9CDD89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1655" y="4058095"/>
              <a:ext cx="257661" cy="257661"/>
            </a:xfrm>
            <a:custGeom>
              <a:avLst/>
              <a:gdLst>
                <a:gd name="T0" fmla="*/ 0 w 45"/>
                <a:gd name="T1" fmla="*/ 45 h 45"/>
                <a:gd name="T2" fmla="*/ 2 w 45"/>
                <a:gd name="T3" fmla="*/ 8 h 45"/>
                <a:gd name="T4" fmla="*/ 8 w 45"/>
                <a:gd name="T5" fmla="*/ 0 h 45"/>
                <a:gd name="T6" fmla="*/ 17 w 45"/>
                <a:gd name="T7" fmla="*/ 6 h 45"/>
                <a:gd name="T8" fmla="*/ 38 w 45"/>
                <a:gd name="T9" fmla="*/ 27 h 45"/>
                <a:gd name="T10" fmla="*/ 44 w 45"/>
                <a:gd name="T11" fmla="*/ 35 h 45"/>
                <a:gd name="T12" fmla="*/ 35 w 45"/>
                <a:gd name="T13" fmla="*/ 43 h 45"/>
                <a:gd name="T14" fmla="*/ 0 w 4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5">
                  <a:moveTo>
                    <a:pt x="0" y="45"/>
                  </a:moveTo>
                  <a:cubicBezTo>
                    <a:pt x="1" y="31"/>
                    <a:pt x="1" y="19"/>
                    <a:pt x="2" y="8"/>
                  </a:cubicBezTo>
                  <a:cubicBezTo>
                    <a:pt x="2" y="5"/>
                    <a:pt x="6" y="1"/>
                    <a:pt x="8" y="0"/>
                  </a:cubicBezTo>
                  <a:cubicBezTo>
                    <a:pt x="11" y="0"/>
                    <a:pt x="15" y="4"/>
                    <a:pt x="17" y="6"/>
                  </a:cubicBezTo>
                  <a:cubicBezTo>
                    <a:pt x="24" y="13"/>
                    <a:pt x="31" y="20"/>
                    <a:pt x="38" y="27"/>
                  </a:cubicBezTo>
                  <a:cubicBezTo>
                    <a:pt x="41" y="29"/>
                    <a:pt x="45" y="33"/>
                    <a:pt x="44" y="35"/>
                  </a:cubicBezTo>
                  <a:cubicBezTo>
                    <a:pt x="43" y="38"/>
                    <a:pt x="39" y="42"/>
                    <a:pt x="35" y="43"/>
                  </a:cubicBezTo>
                  <a:cubicBezTo>
                    <a:pt x="25" y="44"/>
                    <a:pt x="14" y="44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2" name="任意多边形 76">
              <a:extLst>
                <a:ext uri="{FF2B5EF4-FFF2-40B4-BE49-F238E27FC236}">
                  <a16:creationId xmlns="" xmlns:a16="http://schemas.microsoft.com/office/drawing/2014/main" id="{4E6EF976-8DD7-4283-9782-405A981CE79C}"/>
                </a:ext>
              </a:extLst>
            </p:cNvPr>
            <p:cNvSpPr/>
            <p:nvPr/>
          </p:nvSpPr>
          <p:spPr>
            <a:xfrm>
              <a:off x="5871111" y="4182163"/>
              <a:ext cx="45719" cy="68260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5" y="1190"/>
                    <a:pt x="102393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0" y="164306"/>
                    <a:pt x="1190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4" y="115193"/>
                  </a:cubicBezTo>
                  <a:cubicBezTo>
                    <a:pt x="92868" y="92571"/>
                    <a:pt x="75604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4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2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E0EA943F-3473-4939-B86C-F90F5CC9FFD2}"/>
              </a:ext>
            </a:extLst>
          </p:cNvPr>
          <p:cNvGrpSpPr/>
          <p:nvPr/>
        </p:nvGrpSpPr>
        <p:grpSpPr>
          <a:xfrm>
            <a:off x="5961479" y="3564937"/>
            <a:ext cx="1691161" cy="1741582"/>
            <a:chOff x="6174505" y="4064157"/>
            <a:chExt cx="1321645" cy="1361051"/>
          </a:xfrm>
          <a:solidFill>
            <a:srgbClr val="B1925F"/>
          </a:solidFill>
        </p:grpSpPr>
        <p:sp>
          <p:nvSpPr>
            <p:cNvPr id="54" name="Freeform 7">
              <a:extLst>
                <a:ext uri="{FF2B5EF4-FFF2-40B4-BE49-F238E27FC236}">
                  <a16:creationId xmlns="" xmlns:a16="http://schemas.microsoft.com/office/drawing/2014/main" id="{2F04AB32-7AF4-4224-A78C-ABABC95031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4505" y="4064157"/>
              <a:ext cx="1321645" cy="1361051"/>
            </a:xfrm>
            <a:custGeom>
              <a:avLst/>
              <a:gdLst>
                <a:gd name="T0" fmla="*/ 0 w 231"/>
                <a:gd name="T1" fmla="*/ 53 h 238"/>
                <a:gd name="T2" fmla="*/ 19 w 231"/>
                <a:gd name="T3" fmla="*/ 58 h 238"/>
                <a:gd name="T4" fmla="*/ 56 w 231"/>
                <a:gd name="T5" fmla="*/ 88 h 238"/>
                <a:gd name="T6" fmla="*/ 166 w 231"/>
                <a:gd name="T7" fmla="*/ 167 h 238"/>
                <a:gd name="T8" fmla="*/ 109 w 231"/>
                <a:gd name="T9" fmla="*/ 62 h 238"/>
                <a:gd name="T10" fmla="*/ 94 w 231"/>
                <a:gd name="T11" fmla="*/ 56 h 238"/>
                <a:gd name="T12" fmla="*/ 62 w 231"/>
                <a:gd name="T13" fmla="*/ 0 h 238"/>
                <a:gd name="T14" fmla="*/ 161 w 231"/>
                <a:gd name="T15" fmla="*/ 35 h 238"/>
                <a:gd name="T16" fmla="*/ 222 w 231"/>
                <a:gd name="T17" fmla="*/ 203 h 238"/>
                <a:gd name="T18" fmla="*/ 207 w 231"/>
                <a:gd name="T19" fmla="*/ 220 h 238"/>
                <a:gd name="T20" fmla="*/ 1 w 231"/>
                <a:gd name="T21" fmla="*/ 82 h 238"/>
                <a:gd name="T22" fmla="*/ 0 w 231"/>
                <a:gd name="T23" fmla="*/ 5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238">
                  <a:moveTo>
                    <a:pt x="0" y="53"/>
                  </a:moveTo>
                  <a:cubicBezTo>
                    <a:pt x="8" y="55"/>
                    <a:pt x="13" y="58"/>
                    <a:pt x="19" y="58"/>
                  </a:cubicBezTo>
                  <a:cubicBezTo>
                    <a:pt x="49" y="60"/>
                    <a:pt x="49" y="60"/>
                    <a:pt x="56" y="88"/>
                  </a:cubicBezTo>
                  <a:cubicBezTo>
                    <a:pt x="68" y="140"/>
                    <a:pt x="109" y="169"/>
                    <a:pt x="166" y="167"/>
                  </a:cubicBezTo>
                  <a:cubicBezTo>
                    <a:pt x="175" y="128"/>
                    <a:pt x="149" y="79"/>
                    <a:pt x="109" y="62"/>
                  </a:cubicBezTo>
                  <a:cubicBezTo>
                    <a:pt x="104" y="59"/>
                    <a:pt x="99" y="58"/>
                    <a:pt x="94" y="56"/>
                  </a:cubicBezTo>
                  <a:cubicBezTo>
                    <a:pt x="58" y="46"/>
                    <a:pt x="55" y="42"/>
                    <a:pt x="62" y="0"/>
                  </a:cubicBezTo>
                  <a:cubicBezTo>
                    <a:pt x="99" y="0"/>
                    <a:pt x="132" y="11"/>
                    <a:pt x="161" y="35"/>
                  </a:cubicBezTo>
                  <a:cubicBezTo>
                    <a:pt x="214" y="79"/>
                    <a:pt x="231" y="136"/>
                    <a:pt x="222" y="203"/>
                  </a:cubicBezTo>
                  <a:cubicBezTo>
                    <a:pt x="221" y="209"/>
                    <a:pt x="213" y="219"/>
                    <a:pt x="207" y="220"/>
                  </a:cubicBezTo>
                  <a:cubicBezTo>
                    <a:pt x="107" y="238"/>
                    <a:pt x="17" y="179"/>
                    <a:pt x="1" y="82"/>
                  </a:cubicBezTo>
                  <a:cubicBezTo>
                    <a:pt x="0" y="75"/>
                    <a:pt x="1" y="68"/>
                    <a:pt x="0" y="53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5" name="Freeform 12">
              <a:extLst>
                <a:ext uri="{FF2B5EF4-FFF2-40B4-BE49-F238E27FC236}">
                  <a16:creationId xmlns="" xmlns:a16="http://schemas.microsoft.com/office/drawing/2014/main" id="{23D61CF6-BED6-484C-B193-64C29E0ED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0568" y="4064157"/>
              <a:ext cx="257661" cy="251598"/>
            </a:xfrm>
            <a:custGeom>
              <a:avLst/>
              <a:gdLst>
                <a:gd name="T0" fmla="*/ 45 w 45"/>
                <a:gd name="T1" fmla="*/ 44 h 44"/>
                <a:gd name="T2" fmla="*/ 9 w 45"/>
                <a:gd name="T3" fmla="*/ 42 h 44"/>
                <a:gd name="T4" fmla="*/ 0 w 45"/>
                <a:gd name="T5" fmla="*/ 33 h 44"/>
                <a:gd name="T6" fmla="*/ 7 w 45"/>
                <a:gd name="T7" fmla="*/ 26 h 44"/>
                <a:gd name="T8" fmla="*/ 26 w 45"/>
                <a:gd name="T9" fmla="*/ 6 h 44"/>
                <a:gd name="T10" fmla="*/ 34 w 45"/>
                <a:gd name="T11" fmla="*/ 0 h 44"/>
                <a:gd name="T12" fmla="*/ 42 w 45"/>
                <a:gd name="T13" fmla="*/ 8 h 44"/>
                <a:gd name="T14" fmla="*/ 45 w 45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4">
                  <a:moveTo>
                    <a:pt x="45" y="44"/>
                  </a:moveTo>
                  <a:cubicBezTo>
                    <a:pt x="30" y="43"/>
                    <a:pt x="19" y="43"/>
                    <a:pt x="9" y="42"/>
                  </a:cubicBezTo>
                  <a:cubicBezTo>
                    <a:pt x="5" y="41"/>
                    <a:pt x="2" y="37"/>
                    <a:pt x="0" y="33"/>
                  </a:cubicBezTo>
                  <a:cubicBezTo>
                    <a:pt x="0" y="32"/>
                    <a:pt x="4" y="28"/>
                    <a:pt x="7" y="26"/>
                  </a:cubicBezTo>
                  <a:cubicBezTo>
                    <a:pt x="13" y="19"/>
                    <a:pt x="19" y="12"/>
                    <a:pt x="26" y="6"/>
                  </a:cubicBezTo>
                  <a:cubicBezTo>
                    <a:pt x="28" y="4"/>
                    <a:pt x="32" y="0"/>
                    <a:pt x="34" y="0"/>
                  </a:cubicBezTo>
                  <a:cubicBezTo>
                    <a:pt x="37" y="1"/>
                    <a:pt x="41" y="5"/>
                    <a:pt x="42" y="8"/>
                  </a:cubicBezTo>
                  <a:cubicBezTo>
                    <a:pt x="43" y="19"/>
                    <a:pt x="44" y="30"/>
                    <a:pt x="45" y="4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6" name="任意多边形 77">
              <a:extLst>
                <a:ext uri="{FF2B5EF4-FFF2-40B4-BE49-F238E27FC236}">
                  <a16:creationId xmlns="" xmlns:a16="http://schemas.microsoft.com/office/drawing/2014/main" id="{F105DBA9-A10B-42E4-8243-19112322B4D8}"/>
                </a:ext>
              </a:extLst>
            </p:cNvPr>
            <p:cNvSpPr/>
            <p:nvPr/>
          </p:nvSpPr>
          <p:spPr>
            <a:xfrm>
              <a:off x="6306366" y="4183294"/>
              <a:ext cx="45719" cy="65997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27" name="矩形 1">
            <a:extLst>
              <a:ext uri="{FF2B5EF4-FFF2-40B4-BE49-F238E27FC236}">
                <a16:creationId xmlns="" xmlns:a16="http://schemas.microsoft.com/office/drawing/2014/main" id="{4FB469FF-3C2B-4755-AC9E-B923FD7E79D2}"/>
              </a:ext>
            </a:extLst>
          </p:cNvPr>
          <p:cNvSpPr/>
          <p:nvPr/>
        </p:nvSpPr>
        <p:spPr>
          <a:xfrm>
            <a:off x="437432" y="461385"/>
            <a:ext cx="485699" cy="798993"/>
          </a:xfrm>
          <a:custGeom>
            <a:avLst/>
            <a:gdLst>
              <a:gd name="connsiteX0" fmla="*/ 0 w 485435"/>
              <a:gd name="connsiteY0" fmla="*/ 0 h 798993"/>
              <a:gd name="connsiteX1" fmla="*/ 485435 w 485435"/>
              <a:gd name="connsiteY1" fmla="*/ 0 h 798993"/>
              <a:gd name="connsiteX2" fmla="*/ 485435 w 485435"/>
              <a:gd name="connsiteY2" fmla="*/ 798993 h 798993"/>
              <a:gd name="connsiteX3" fmla="*/ 0 w 485435"/>
              <a:gd name="connsiteY3" fmla="*/ 798993 h 798993"/>
              <a:gd name="connsiteX4" fmla="*/ 0 w 485435"/>
              <a:gd name="connsiteY4" fmla="*/ 0 h 798993"/>
              <a:gd name="connsiteX0" fmla="*/ 0 w 485699"/>
              <a:gd name="connsiteY0" fmla="*/ 0 h 798993"/>
              <a:gd name="connsiteX1" fmla="*/ 485435 w 485699"/>
              <a:gd name="connsiteY1" fmla="*/ 0 h 798993"/>
              <a:gd name="connsiteX2" fmla="*/ 485699 w 485699"/>
              <a:gd name="connsiteY2" fmla="*/ 214890 h 798993"/>
              <a:gd name="connsiteX3" fmla="*/ 485435 w 485699"/>
              <a:gd name="connsiteY3" fmla="*/ 798993 h 798993"/>
              <a:gd name="connsiteX4" fmla="*/ 0 w 485699"/>
              <a:gd name="connsiteY4" fmla="*/ 798993 h 798993"/>
              <a:gd name="connsiteX5" fmla="*/ 0 w 485699"/>
              <a:gd name="connsiteY5" fmla="*/ 0 h 798993"/>
              <a:gd name="connsiteX0" fmla="*/ 0 w 485699"/>
              <a:gd name="connsiteY0" fmla="*/ 0 h 798993"/>
              <a:gd name="connsiteX1" fmla="*/ 485435 w 485699"/>
              <a:gd name="connsiteY1" fmla="*/ 0 h 798993"/>
              <a:gd name="connsiteX2" fmla="*/ 485699 w 485699"/>
              <a:gd name="connsiteY2" fmla="*/ 214890 h 798993"/>
              <a:gd name="connsiteX3" fmla="*/ 483318 w 485699"/>
              <a:gd name="connsiteY3" fmla="*/ 617321 h 798993"/>
              <a:gd name="connsiteX4" fmla="*/ 485435 w 485699"/>
              <a:gd name="connsiteY4" fmla="*/ 798993 h 798993"/>
              <a:gd name="connsiteX5" fmla="*/ 0 w 485699"/>
              <a:gd name="connsiteY5" fmla="*/ 798993 h 798993"/>
              <a:gd name="connsiteX6" fmla="*/ 0 w 485699"/>
              <a:gd name="connsiteY6" fmla="*/ 0 h 798993"/>
              <a:gd name="connsiteX0" fmla="*/ 0 w 485885"/>
              <a:gd name="connsiteY0" fmla="*/ 0 h 798993"/>
              <a:gd name="connsiteX1" fmla="*/ 485435 w 485885"/>
              <a:gd name="connsiteY1" fmla="*/ 0 h 798993"/>
              <a:gd name="connsiteX2" fmla="*/ 485699 w 485885"/>
              <a:gd name="connsiteY2" fmla="*/ 214890 h 798993"/>
              <a:gd name="connsiteX3" fmla="*/ 485699 w 485885"/>
              <a:gd name="connsiteY3" fmla="*/ 293471 h 798993"/>
              <a:gd name="connsiteX4" fmla="*/ 483318 w 485885"/>
              <a:gd name="connsiteY4" fmla="*/ 617321 h 798993"/>
              <a:gd name="connsiteX5" fmla="*/ 485435 w 485885"/>
              <a:gd name="connsiteY5" fmla="*/ 798993 h 798993"/>
              <a:gd name="connsiteX6" fmla="*/ 0 w 485885"/>
              <a:gd name="connsiteY6" fmla="*/ 798993 h 798993"/>
              <a:gd name="connsiteX7" fmla="*/ 0 w 485885"/>
              <a:gd name="connsiteY7" fmla="*/ 0 h 798993"/>
              <a:gd name="connsiteX0" fmla="*/ 485699 w 577139"/>
              <a:gd name="connsiteY0" fmla="*/ 293471 h 798993"/>
              <a:gd name="connsiteX1" fmla="*/ 483318 w 577139"/>
              <a:gd name="connsiteY1" fmla="*/ 617321 h 798993"/>
              <a:gd name="connsiteX2" fmla="*/ 485435 w 577139"/>
              <a:gd name="connsiteY2" fmla="*/ 798993 h 798993"/>
              <a:gd name="connsiteX3" fmla="*/ 0 w 577139"/>
              <a:gd name="connsiteY3" fmla="*/ 798993 h 798993"/>
              <a:gd name="connsiteX4" fmla="*/ 0 w 577139"/>
              <a:gd name="connsiteY4" fmla="*/ 0 h 798993"/>
              <a:gd name="connsiteX5" fmla="*/ 485435 w 577139"/>
              <a:gd name="connsiteY5" fmla="*/ 0 h 798993"/>
              <a:gd name="connsiteX6" fmla="*/ 485699 w 577139"/>
              <a:gd name="connsiteY6" fmla="*/ 214890 h 798993"/>
              <a:gd name="connsiteX7" fmla="*/ 577139 w 577139"/>
              <a:gd name="connsiteY7" fmla="*/ 384911 h 798993"/>
              <a:gd name="connsiteX0" fmla="*/ 485699 w 485699"/>
              <a:gd name="connsiteY0" fmla="*/ 293471 h 798993"/>
              <a:gd name="connsiteX1" fmla="*/ 483318 w 485699"/>
              <a:gd name="connsiteY1" fmla="*/ 617321 h 798993"/>
              <a:gd name="connsiteX2" fmla="*/ 485435 w 485699"/>
              <a:gd name="connsiteY2" fmla="*/ 798993 h 798993"/>
              <a:gd name="connsiteX3" fmla="*/ 0 w 485699"/>
              <a:gd name="connsiteY3" fmla="*/ 798993 h 798993"/>
              <a:gd name="connsiteX4" fmla="*/ 0 w 485699"/>
              <a:gd name="connsiteY4" fmla="*/ 0 h 798993"/>
              <a:gd name="connsiteX5" fmla="*/ 485435 w 485699"/>
              <a:gd name="connsiteY5" fmla="*/ 0 h 798993"/>
              <a:gd name="connsiteX6" fmla="*/ 485699 w 485699"/>
              <a:gd name="connsiteY6" fmla="*/ 214890 h 798993"/>
              <a:gd name="connsiteX0" fmla="*/ 483318 w 485699"/>
              <a:gd name="connsiteY0" fmla="*/ 617321 h 798993"/>
              <a:gd name="connsiteX1" fmla="*/ 485435 w 485699"/>
              <a:gd name="connsiteY1" fmla="*/ 798993 h 798993"/>
              <a:gd name="connsiteX2" fmla="*/ 0 w 485699"/>
              <a:gd name="connsiteY2" fmla="*/ 798993 h 798993"/>
              <a:gd name="connsiteX3" fmla="*/ 0 w 485699"/>
              <a:gd name="connsiteY3" fmla="*/ 0 h 798993"/>
              <a:gd name="connsiteX4" fmla="*/ 485435 w 485699"/>
              <a:gd name="connsiteY4" fmla="*/ 0 h 798993"/>
              <a:gd name="connsiteX5" fmla="*/ 485699 w 485699"/>
              <a:gd name="connsiteY5" fmla="*/ 214890 h 79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5699" h="798993">
                <a:moveTo>
                  <a:pt x="483318" y="617321"/>
                </a:moveTo>
                <a:cubicBezTo>
                  <a:pt x="484024" y="677878"/>
                  <a:pt x="484729" y="738436"/>
                  <a:pt x="485435" y="798993"/>
                </a:cubicBezTo>
                <a:lnTo>
                  <a:pt x="0" y="798993"/>
                </a:lnTo>
                <a:lnTo>
                  <a:pt x="0" y="0"/>
                </a:lnTo>
                <a:lnTo>
                  <a:pt x="485435" y="0"/>
                </a:lnTo>
                <a:lnTo>
                  <a:pt x="485699" y="214890"/>
                </a:lnTo>
              </a:path>
            </a:pathLst>
          </a:custGeom>
          <a:noFill/>
          <a:ln w="41275">
            <a:solidFill>
              <a:srgbClr val="161D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B1925F"/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5BC424A9-AF11-4952-99BE-9D07E197A184}"/>
              </a:ext>
            </a:extLst>
          </p:cNvPr>
          <p:cNvSpPr txBox="1"/>
          <p:nvPr/>
        </p:nvSpPr>
        <p:spPr>
          <a:xfrm>
            <a:off x="437432" y="649068"/>
            <a:ext cx="2492990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000" b="1" dirty="0">
                <a:solidFill>
                  <a:srgbClr val="B192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请双击输入您的标题</a:t>
            </a:r>
          </a:p>
        </p:txBody>
      </p:sp>
      <p:sp>
        <p:nvSpPr>
          <p:cNvPr id="29" name="Text Placeholder 5">
            <a:extLst>
              <a:ext uri="{FF2B5EF4-FFF2-40B4-BE49-F238E27FC236}">
                <a16:creationId xmlns="" xmlns:a16="http://schemas.microsoft.com/office/drawing/2014/main" id="{69DFC6C8-722B-4D86-8B38-F68FECF81A6E}"/>
              </a:ext>
            </a:extLst>
          </p:cNvPr>
          <p:cNvSpPr txBox="1">
            <a:spLocks/>
          </p:cNvSpPr>
          <p:nvPr/>
        </p:nvSpPr>
        <p:spPr>
          <a:xfrm>
            <a:off x="8033715" y="1765812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30" name="Text Placeholder 5">
            <a:extLst>
              <a:ext uri="{FF2B5EF4-FFF2-40B4-BE49-F238E27FC236}">
                <a16:creationId xmlns="" xmlns:a16="http://schemas.microsoft.com/office/drawing/2014/main" id="{732B94FE-5B74-4ADD-ABF9-D05B3D47F405}"/>
              </a:ext>
            </a:extLst>
          </p:cNvPr>
          <p:cNvSpPr txBox="1">
            <a:spLocks/>
          </p:cNvSpPr>
          <p:nvPr/>
        </p:nvSpPr>
        <p:spPr>
          <a:xfrm>
            <a:off x="8033715" y="2032511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1" name="Text Placeholder 5">
            <a:extLst>
              <a:ext uri="{FF2B5EF4-FFF2-40B4-BE49-F238E27FC236}">
                <a16:creationId xmlns="" xmlns:a16="http://schemas.microsoft.com/office/drawing/2014/main" id="{7203039F-0C19-4802-A9EC-728EC6404835}"/>
              </a:ext>
            </a:extLst>
          </p:cNvPr>
          <p:cNvSpPr txBox="1">
            <a:spLocks/>
          </p:cNvSpPr>
          <p:nvPr/>
        </p:nvSpPr>
        <p:spPr>
          <a:xfrm>
            <a:off x="8033715" y="4256918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32" name="Text Placeholder 5">
            <a:extLst>
              <a:ext uri="{FF2B5EF4-FFF2-40B4-BE49-F238E27FC236}">
                <a16:creationId xmlns="" xmlns:a16="http://schemas.microsoft.com/office/drawing/2014/main" id="{6F1AAB5F-DB93-4023-9D05-A4AB7B195B8E}"/>
              </a:ext>
            </a:extLst>
          </p:cNvPr>
          <p:cNvSpPr txBox="1">
            <a:spLocks/>
          </p:cNvSpPr>
          <p:nvPr/>
        </p:nvSpPr>
        <p:spPr>
          <a:xfrm>
            <a:off x="8033715" y="4523617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3" name="Text Placeholder 5">
            <a:extLst>
              <a:ext uri="{FF2B5EF4-FFF2-40B4-BE49-F238E27FC236}">
                <a16:creationId xmlns="" xmlns:a16="http://schemas.microsoft.com/office/drawing/2014/main" id="{4A3FA5F9-DD40-4317-AD5F-AE5B62EE2A29}"/>
              </a:ext>
            </a:extLst>
          </p:cNvPr>
          <p:cNvSpPr txBox="1">
            <a:spLocks/>
          </p:cNvSpPr>
          <p:nvPr/>
        </p:nvSpPr>
        <p:spPr>
          <a:xfrm>
            <a:off x="2089398" y="4256918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34" name="Text Placeholder 5">
            <a:extLst>
              <a:ext uri="{FF2B5EF4-FFF2-40B4-BE49-F238E27FC236}">
                <a16:creationId xmlns="" xmlns:a16="http://schemas.microsoft.com/office/drawing/2014/main" id="{6D4BC691-5B39-40B3-B69C-8D3A61F5F6F9}"/>
              </a:ext>
            </a:extLst>
          </p:cNvPr>
          <p:cNvSpPr txBox="1">
            <a:spLocks/>
          </p:cNvSpPr>
          <p:nvPr/>
        </p:nvSpPr>
        <p:spPr>
          <a:xfrm>
            <a:off x="887051" y="4523617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="" xmlns:a16="http://schemas.microsoft.com/office/drawing/2014/main" id="{31E1D1BB-2C85-4C5F-B44D-8A27150AB667}"/>
              </a:ext>
            </a:extLst>
          </p:cNvPr>
          <p:cNvSpPr txBox="1">
            <a:spLocks/>
          </p:cNvSpPr>
          <p:nvPr/>
        </p:nvSpPr>
        <p:spPr>
          <a:xfrm>
            <a:off x="2089398" y="1765812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36" name="Text Placeholder 5">
            <a:extLst>
              <a:ext uri="{FF2B5EF4-FFF2-40B4-BE49-F238E27FC236}">
                <a16:creationId xmlns="" xmlns:a16="http://schemas.microsoft.com/office/drawing/2014/main" id="{512F93AC-B144-4356-B9E7-C4CFBC6FB682}"/>
              </a:ext>
            </a:extLst>
          </p:cNvPr>
          <p:cNvSpPr txBox="1">
            <a:spLocks/>
          </p:cNvSpPr>
          <p:nvPr/>
        </p:nvSpPr>
        <p:spPr>
          <a:xfrm>
            <a:off x="887051" y="2032511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908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>
            <a:extLst>
              <a:ext uri="{FF2B5EF4-FFF2-40B4-BE49-F238E27FC236}">
                <a16:creationId xmlns="" xmlns:a16="http://schemas.microsoft.com/office/drawing/2014/main" id="{F4459DD6-91C3-422C-A566-3F36078FD1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4" t="26693" r="18204" b="15661"/>
          <a:stretch/>
        </p:blipFill>
        <p:spPr>
          <a:xfrm>
            <a:off x="4533900" y="0"/>
            <a:ext cx="7658100" cy="4628048"/>
          </a:xfrm>
          <a:custGeom>
            <a:avLst/>
            <a:gdLst>
              <a:gd name="connsiteX0" fmla="*/ 4628048 w 7658100"/>
              <a:gd name="connsiteY0" fmla="*/ 0 h 4628048"/>
              <a:gd name="connsiteX1" fmla="*/ 7658100 w 7658100"/>
              <a:gd name="connsiteY1" fmla="*/ 0 h 4628048"/>
              <a:gd name="connsiteX2" fmla="*/ 7658100 w 7658100"/>
              <a:gd name="connsiteY2" fmla="*/ 4628048 h 4628048"/>
              <a:gd name="connsiteX3" fmla="*/ 0 w 7658100"/>
              <a:gd name="connsiteY3" fmla="*/ 4628048 h 4628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58100" h="4628048">
                <a:moveTo>
                  <a:pt x="4628048" y="0"/>
                </a:moveTo>
                <a:lnTo>
                  <a:pt x="7658100" y="0"/>
                </a:lnTo>
                <a:lnTo>
                  <a:pt x="7658100" y="4628048"/>
                </a:lnTo>
                <a:lnTo>
                  <a:pt x="0" y="4628048"/>
                </a:ln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6000"/>
              </a:prstClr>
            </a:outerShdw>
          </a:effectLst>
        </p:spPr>
      </p:pic>
      <p:sp>
        <p:nvSpPr>
          <p:cNvPr id="50" name="任意多边形: 形状 49">
            <a:extLst>
              <a:ext uri="{FF2B5EF4-FFF2-40B4-BE49-F238E27FC236}">
                <a16:creationId xmlns="" xmlns:a16="http://schemas.microsoft.com/office/drawing/2014/main" id="{6DBE820F-F7B3-4969-9A95-49A6747DD4FF}"/>
              </a:ext>
            </a:extLst>
          </p:cNvPr>
          <p:cNvSpPr/>
          <p:nvPr/>
        </p:nvSpPr>
        <p:spPr>
          <a:xfrm rot="5400000">
            <a:off x="952500" y="558800"/>
            <a:ext cx="5346700" cy="7251700"/>
          </a:xfrm>
          <a:custGeom>
            <a:avLst/>
            <a:gdLst>
              <a:gd name="connsiteX0" fmla="*/ 0 w 5346700"/>
              <a:gd name="connsiteY0" fmla="*/ 7251700 h 7251700"/>
              <a:gd name="connsiteX1" fmla="*/ 0 w 5346700"/>
              <a:gd name="connsiteY1" fmla="*/ 0 h 7251700"/>
              <a:gd name="connsiteX2" fmla="*/ 5346700 w 5346700"/>
              <a:gd name="connsiteY2" fmla="*/ 5346700 h 7251700"/>
              <a:gd name="connsiteX3" fmla="*/ 5346700 w 5346700"/>
              <a:gd name="connsiteY3" fmla="*/ 7251700 h 7251700"/>
              <a:gd name="connsiteX4" fmla="*/ 0 w 5346700"/>
              <a:gd name="connsiteY4" fmla="*/ 7251700 h 725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46700" h="7251700">
                <a:moveTo>
                  <a:pt x="0" y="7251700"/>
                </a:moveTo>
                <a:lnTo>
                  <a:pt x="0" y="0"/>
                </a:lnTo>
                <a:lnTo>
                  <a:pt x="5346700" y="5346700"/>
                </a:lnTo>
                <a:lnTo>
                  <a:pt x="5346700" y="7251700"/>
                </a:lnTo>
                <a:lnTo>
                  <a:pt x="0" y="7251700"/>
                </a:lnTo>
                <a:close/>
              </a:path>
            </a:pathLst>
          </a:custGeom>
          <a:solidFill>
            <a:srgbClr val="B19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="" xmlns:a16="http://schemas.microsoft.com/office/drawing/2014/main" id="{19B24566-8F0E-41AA-B099-B8DEEA5E807A}"/>
              </a:ext>
            </a:extLst>
          </p:cNvPr>
          <p:cNvSpPr/>
          <p:nvPr/>
        </p:nvSpPr>
        <p:spPr>
          <a:xfrm>
            <a:off x="4533900" y="0"/>
            <a:ext cx="7658100" cy="4628048"/>
          </a:xfrm>
          <a:custGeom>
            <a:avLst/>
            <a:gdLst>
              <a:gd name="connsiteX0" fmla="*/ 4628048 w 7658100"/>
              <a:gd name="connsiteY0" fmla="*/ 0 h 4628048"/>
              <a:gd name="connsiteX1" fmla="*/ 7658100 w 7658100"/>
              <a:gd name="connsiteY1" fmla="*/ 0 h 4628048"/>
              <a:gd name="connsiteX2" fmla="*/ 7658100 w 7658100"/>
              <a:gd name="connsiteY2" fmla="*/ 4628048 h 4628048"/>
              <a:gd name="connsiteX3" fmla="*/ 0 w 7658100"/>
              <a:gd name="connsiteY3" fmla="*/ 4628048 h 4628048"/>
              <a:gd name="connsiteX4" fmla="*/ 4628048 w 7658100"/>
              <a:gd name="connsiteY4" fmla="*/ 0 h 4628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58100" h="4628048">
                <a:moveTo>
                  <a:pt x="4628048" y="0"/>
                </a:moveTo>
                <a:lnTo>
                  <a:pt x="7658100" y="0"/>
                </a:lnTo>
                <a:lnTo>
                  <a:pt x="7658100" y="4628048"/>
                </a:lnTo>
                <a:lnTo>
                  <a:pt x="0" y="4628048"/>
                </a:lnTo>
                <a:lnTo>
                  <a:pt x="4628048" y="0"/>
                </a:lnTo>
                <a:close/>
              </a:path>
            </a:pathLst>
          </a:custGeom>
          <a:solidFill>
            <a:srgbClr val="171D2B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54" name="图片 53">
            <a:extLst>
              <a:ext uri="{FF2B5EF4-FFF2-40B4-BE49-F238E27FC236}">
                <a16:creationId xmlns="" xmlns:a16="http://schemas.microsoft.com/office/drawing/2014/main" id="{2F3521C3-218F-470C-A9C7-22A3D45706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46" t="8397" r="3652" b="3486"/>
          <a:stretch/>
        </p:blipFill>
        <p:spPr>
          <a:xfrm>
            <a:off x="0" y="1511300"/>
            <a:ext cx="7251700" cy="5346700"/>
          </a:xfrm>
          <a:custGeom>
            <a:avLst/>
            <a:gdLst>
              <a:gd name="connsiteX0" fmla="*/ 0 w 7251700"/>
              <a:gd name="connsiteY0" fmla="*/ 0 h 5346700"/>
              <a:gd name="connsiteX1" fmla="*/ 7251700 w 7251700"/>
              <a:gd name="connsiteY1" fmla="*/ 0 h 5346700"/>
              <a:gd name="connsiteX2" fmla="*/ 1905000 w 7251700"/>
              <a:gd name="connsiteY2" fmla="*/ 5346700 h 5346700"/>
              <a:gd name="connsiteX3" fmla="*/ 0 w 7251700"/>
              <a:gd name="connsiteY3" fmla="*/ 5346700 h 534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51700" h="5346700">
                <a:moveTo>
                  <a:pt x="0" y="0"/>
                </a:moveTo>
                <a:lnTo>
                  <a:pt x="7251700" y="0"/>
                </a:lnTo>
                <a:lnTo>
                  <a:pt x="1905000" y="5346700"/>
                </a:lnTo>
                <a:lnTo>
                  <a:pt x="0" y="5346700"/>
                </a:lnTo>
                <a:close/>
              </a:path>
            </a:pathLst>
          </a:custGeom>
        </p:spPr>
      </p:pic>
      <p:sp>
        <p:nvSpPr>
          <p:cNvPr id="61" name="išľíďè">
            <a:extLst>
              <a:ext uri="{FF2B5EF4-FFF2-40B4-BE49-F238E27FC236}">
                <a16:creationId xmlns="" xmlns:a16="http://schemas.microsoft.com/office/drawing/2014/main" id="{312B49AF-BA7C-45DC-A1A8-EFF9AEE52756}"/>
              </a:ext>
            </a:extLst>
          </p:cNvPr>
          <p:cNvSpPr/>
          <p:nvPr/>
        </p:nvSpPr>
        <p:spPr bwMode="auto">
          <a:xfrm>
            <a:off x="8601389" y="1635070"/>
            <a:ext cx="3057211" cy="641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请替换文字内容复制你的内容到到天边替换文字内容复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24445545-EC16-43BE-8D4D-39C763E23994}"/>
              </a:ext>
            </a:extLst>
          </p:cNvPr>
          <p:cNvSpPr/>
          <p:nvPr/>
        </p:nvSpPr>
        <p:spPr>
          <a:xfrm>
            <a:off x="8601390" y="132663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3765">
              <a:spcBef>
                <a:spcPct val="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3" name="išľíďè">
            <a:extLst>
              <a:ext uri="{FF2B5EF4-FFF2-40B4-BE49-F238E27FC236}">
                <a16:creationId xmlns="" xmlns:a16="http://schemas.microsoft.com/office/drawing/2014/main" id="{FE57AC91-3707-43B5-AEAC-5DE973D3D616}"/>
              </a:ext>
            </a:extLst>
          </p:cNvPr>
          <p:cNvSpPr/>
          <p:nvPr/>
        </p:nvSpPr>
        <p:spPr bwMode="auto">
          <a:xfrm>
            <a:off x="7725089" y="2743165"/>
            <a:ext cx="3057211" cy="641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请替换文字内容复制你的内容到到天边替换文字内容复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DD858E2C-3955-498E-9548-724EDE208EDF}"/>
              </a:ext>
            </a:extLst>
          </p:cNvPr>
          <p:cNvSpPr/>
          <p:nvPr/>
        </p:nvSpPr>
        <p:spPr>
          <a:xfrm>
            <a:off x="7725090" y="243472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3765">
              <a:spcBef>
                <a:spcPct val="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5" name="išľíďè">
            <a:extLst>
              <a:ext uri="{FF2B5EF4-FFF2-40B4-BE49-F238E27FC236}">
                <a16:creationId xmlns="" xmlns:a16="http://schemas.microsoft.com/office/drawing/2014/main" id="{BFC6E3EA-00DD-482B-8309-062EC1E9FD2B}"/>
              </a:ext>
            </a:extLst>
          </p:cNvPr>
          <p:cNvSpPr/>
          <p:nvPr/>
        </p:nvSpPr>
        <p:spPr bwMode="auto">
          <a:xfrm>
            <a:off x="6797989" y="3839825"/>
            <a:ext cx="3057211" cy="641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请替换文字内容复制你的内容到到天边替换文字内容复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="" xmlns:a16="http://schemas.microsoft.com/office/drawing/2014/main" id="{1908F24F-9996-4BE2-9985-0E813E7317A2}"/>
              </a:ext>
            </a:extLst>
          </p:cNvPr>
          <p:cNvSpPr/>
          <p:nvPr/>
        </p:nvSpPr>
        <p:spPr>
          <a:xfrm>
            <a:off x="6797990" y="353138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3765">
              <a:spcBef>
                <a:spcPct val="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470E21FC-C6F6-4CA2-A5C5-7716959E5A4D}"/>
              </a:ext>
            </a:extLst>
          </p:cNvPr>
          <p:cNvCxnSpPr>
            <a:cxnSpLocks/>
          </p:cNvCxnSpPr>
          <p:nvPr/>
        </p:nvCxnSpPr>
        <p:spPr>
          <a:xfrm>
            <a:off x="8520050" y="1435099"/>
            <a:ext cx="0" cy="722314"/>
          </a:xfrm>
          <a:prstGeom prst="line">
            <a:avLst/>
          </a:prstGeom>
          <a:ln w="38100">
            <a:solidFill>
              <a:srgbClr val="B19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="" xmlns:a16="http://schemas.microsoft.com/office/drawing/2014/main" id="{97E5587C-227A-4D12-B051-216CB8B4840A}"/>
              </a:ext>
            </a:extLst>
          </p:cNvPr>
          <p:cNvCxnSpPr>
            <a:cxnSpLocks/>
          </p:cNvCxnSpPr>
          <p:nvPr/>
        </p:nvCxnSpPr>
        <p:spPr>
          <a:xfrm>
            <a:off x="7645406" y="2548282"/>
            <a:ext cx="0" cy="722314"/>
          </a:xfrm>
          <a:prstGeom prst="line">
            <a:avLst/>
          </a:prstGeom>
          <a:ln w="38100">
            <a:solidFill>
              <a:srgbClr val="B19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="" xmlns:a16="http://schemas.microsoft.com/office/drawing/2014/main" id="{B276E7C4-5DC6-4981-A1AE-32619ABF6470}"/>
              </a:ext>
            </a:extLst>
          </p:cNvPr>
          <p:cNvCxnSpPr>
            <a:cxnSpLocks/>
          </p:cNvCxnSpPr>
          <p:nvPr/>
        </p:nvCxnSpPr>
        <p:spPr>
          <a:xfrm>
            <a:off x="6731006" y="3639847"/>
            <a:ext cx="0" cy="722314"/>
          </a:xfrm>
          <a:prstGeom prst="line">
            <a:avLst/>
          </a:prstGeom>
          <a:ln w="38100">
            <a:solidFill>
              <a:srgbClr val="B19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04FAE7ED-2DDF-40B8-809C-E4F553B525B8}"/>
              </a:ext>
            </a:extLst>
          </p:cNvPr>
          <p:cNvGrpSpPr>
            <a:grpSpLocks noChangeAspect="1"/>
          </p:cNvGrpSpPr>
          <p:nvPr/>
        </p:nvGrpSpPr>
        <p:grpSpPr>
          <a:xfrm>
            <a:off x="7420223" y="5076824"/>
            <a:ext cx="909080" cy="909086"/>
            <a:chOff x="3978169" y="4566337"/>
            <a:chExt cx="1698112" cy="1698112"/>
          </a:xfrm>
          <a:solidFill>
            <a:schemeClr val="bg1"/>
          </a:solidFill>
        </p:grpSpPr>
        <p:sp>
          <p:nvSpPr>
            <p:cNvPr id="70" name="Oval 62">
              <a:extLst>
                <a:ext uri="{FF2B5EF4-FFF2-40B4-BE49-F238E27FC236}">
                  <a16:creationId xmlns="" xmlns:a16="http://schemas.microsoft.com/office/drawing/2014/main" id="{B1C71993-6214-43DB-8F32-A7023649FB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8169" y="4566337"/>
              <a:ext cx="1698112" cy="1698112"/>
            </a:xfrm>
            <a:prstGeom prst="ellipse">
              <a:avLst/>
            </a:prstGeom>
            <a:solidFill>
              <a:srgbClr val="171D2B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645346"/>
              <a:endParaRPr lang="zh-CN" altLang="en-US" sz="2265" dirty="0">
                <a:solidFill>
                  <a:srgbClr val="1F497D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1" name="Freeform 100">
              <a:extLst>
                <a:ext uri="{FF2B5EF4-FFF2-40B4-BE49-F238E27FC236}">
                  <a16:creationId xmlns="" xmlns:a16="http://schemas.microsoft.com/office/drawing/2014/main" id="{0E716135-FB88-4438-90DE-5543DB0627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59798" y="5028177"/>
              <a:ext cx="721568" cy="774432"/>
            </a:xfrm>
            <a:custGeom>
              <a:avLst/>
              <a:gdLst>
                <a:gd name="T0" fmla="*/ 46 w 112"/>
                <a:gd name="T1" fmla="*/ 29 h 121"/>
                <a:gd name="T2" fmla="*/ 63 w 112"/>
                <a:gd name="T3" fmla="*/ 53 h 121"/>
                <a:gd name="T4" fmla="*/ 93 w 112"/>
                <a:gd name="T5" fmla="*/ 22 h 121"/>
                <a:gd name="T6" fmla="*/ 101 w 112"/>
                <a:gd name="T7" fmla="*/ 31 h 121"/>
                <a:gd name="T8" fmla="*/ 107 w 112"/>
                <a:gd name="T9" fmla="*/ 15 h 121"/>
                <a:gd name="T10" fmla="*/ 112 w 112"/>
                <a:gd name="T11" fmla="*/ 0 h 121"/>
                <a:gd name="T12" fmla="*/ 80 w 112"/>
                <a:gd name="T13" fmla="*/ 6 h 121"/>
                <a:gd name="T14" fmla="*/ 87 w 112"/>
                <a:gd name="T15" fmla="*/ 15 h 121"/>
                <a:gd name="T16" fmla="*/ 64 w 112"/>
                <a:gd name="T17" fmla="*/ 39 h 121"/>
                <a:gd name="T18" fmla="*/ 47 w 112"/>
                <a:gd name="T19" fmla="*/ 16 h 121"/>
                <a:gd name="T20" fmla="*/ 1 w 112"/>
                <a:gd name="T21" fmla="*/ 58 h 121"/>
                <a:gd name="T22" fmla="*/ 7 w 112"/>
                <a:gd name="T23" fmla="*/ 64 h 121"/>
                <a:gd name="T24" fmla="*/ 46 w 112"/>
                <a:gd name="T25" fmla="*/ 29 h 121"/>
                <a:gd name="T26" fmla="*/ 24 w 112"/>
                <a:gd name="T27" fmla="*/ 67 h 121"/>
                <a:gd name="T28" fmla="*/ 7 w 112"/>
                <a:gd name="T29" fmla="*/ 67 h 121"/>
                <a:gd name="T30" fmla="*/ 0 w 112"/>
                <a:gd name="T31" fmla="*/ 74 h 121"/>
                <a:gd name="T32" fmla="*/ 0 w 112"/>
                <a:gd name="T33" fmla="*/ 113 h 121"/>
                <a:gd name="T34" fmla="*/ 7 w 112"/>
                <a:gd name="T35" fmla="*/ 121 h 121"/>
                <a:gd name="T36" fmla="*/ 24 w 112"/>
                <a:gd name="T37" fmla="*/ 121 h 121"/>
                <a:gd name="T38" fmla="*/ 31 w 112"/>
                <a:gd name="T39" fmla="*/ 113 h 121"/>
                <a:gd name="T40" fmla="*/ 31 w 112"/>
                <a:gd name="T41" fmla="*/ 74 h 121"/>
                <a:gd name="T42" fmla="*/ 24 w 112"/>
                <a:gd name="T43" fmla="*/ 67 h 121"/>
                <a:gd name="T44" fmla="*/ 64 w 112"/>
                <a:gd name="T45" fmla="*/ 56 h 121"/>
                <a:gd name="T46" fmla="*/ 47 w 112"/>
                <a:gd name="T47" fmla="*/ 56 h 121"/>
                <a:gd name="T48" fmla="*/ 40 w 112"/>
                <a:gd name="T49" fmla="*/ 63 h 121"/>
                <a:gd name="T50" fmla="*/ 40 w 112"/>
                <a:gd name="T51" fmla="*/ 113 h 121"/>
                <a:gd name="T52" fmla="*/ 47 w 112"/>
                <a:gd name="T53" fmla="*/ 121 h 121"/>
                <a:gd name="T54" fmla="*/ 64 w 112"/>
                <a:gd name="T55" fmla="*/ 121 h 121"/>
                <a:gd name="T56" fmla="*/ 71 w 112"/>
                <a:gd name="T57" fmla="*/ 113 h 121"/>
                <a:gd name="T58" fmla="*/ 71 w 112"/>
                <a:gd name="T59" fmla="*/ 63 h 121"/>
                <a:gd name="T60" fmla="*/ 64 w 112"/>
                <a:gd name="T61" fmla="*/ 56 h 121"/>
                <a:gd name="T62" fmla="*/ 103 w 112"/>
                <a:gd name="T63" fmla="*/ 41 h 121"/>
                <a:gd name="T64" fmla="*/ 87 w 112"/>
                <a:gd name="T65" fmla="*/ 41 h 121"/>
                <a:gd name="T66" fmla="*/ 79 w 112"/>
                <a:gd name="T67" fmla="*/ 48 h 121"/>
                <a:gd name="T68" fmla="*/ 79 w 112"/>
                <a:gd name="T69" fmla="*/ 113 h 121"/>
                <a:gd name="T70" fmla="*/ 87 w 112"/>
                <a:gd name="T71" fmla="*/ 121 h 121"/>
                <a:gd name="T72" fmla="*/ 103 w 112"/>
                <a:gd name="T73" fmla="*/ 121 h 121"/>
                <a:gd name="T74" fmla="*/ 111 w 112"/>
                <a:gd name="T75" fmla="*/ 113 h 121"/>
                <a:gd name="T76" fmla="*/ 111 w 112"/>
                <a:gd name="T77" fmla="*/ 48 h 121"/>
                <a:gd name="T78" fmla="*/ 103 w 112"/>
                <a:gd name="T79" fmla="*/ 4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2" h="121">
                  <a:moveTo>
                    <a:pt x="46" y="29"/>
                  </a:moveTo>
                  <a:cubicBezTo>
                    <a:pt x="63" y="53"/>
                    <a:pt x="63" y="53"/>
                    <a:pt x="63" y="53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7" y="64"/>
                    <a:pt x="7" y="64"/>
                    <a:pt x="7" y="64"/>
                  </a:cubicBezTo>
                  <a:lnTo>
                    <a:pt x="46" y="29"/>
                  </a:lnTo>
                  <a:close/>
                  <a:moveTo>
                    <a:pt x="24" y="67"/>
                  </a:moveTo>
                  <a:cubicBezTo>
                    <a:pt x="7" y="67"/>
                    <a:pt x="7" y="67"/>
                    <a:pt x="7" y="67"/>
                  </a:cubicBezTo>
                  <a:cubicBezTo>
                    <a:pt x="3" y="67"/>
                    <a:pt x="0" y="70"/>
                    <a:pt x="0" y="7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7"/>
                    <a:pt x="3" y="121"/>
                    <a:pt x="7" y="121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8" y="121"/>
                    <a:pt x="31" y="117"/>
                    <a:pt x="31" y="113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70"/>
                    <a:pt x="28" y="67"/>
                    <a:pt x="24" y="67"/>
                  </a:cubicBezTo>
                  <a:close/>
                  <a:moveTo>
                    <a:pt x="64" y="56"/>
                  </a:moveTo>
                  <a:cubicBezTo>
                    <a:pt x="47" y="56"/>
                    <a:pt x="47" y="56"/>
                    <a:pt x="47" y="56"/>
                  </a:cubicBezTo>
                  <a:cubicBezTo>
                    <a:pt x="43" y="56"/>
                    <a:pt x="40" y="59"/>
                    <a:pt x="40" y="63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40" y="117"/>
                    <a:pt x="43" y="121"/>
                    <a:pt x="47" y="121"/>
                  </a:cubicBezTo>
                  <a:cubicBezTo>
                    <a:pt x="64" y="121"/>
                    <a:pt x="64" y="121"/>
                    <a:pt x="64" y="121"/>
                  </a:cubicBezTo>
                  <a:cubicBezTo>
                    <a:pt x="68" y="121"/>
                    <a:pt x="71" y="117"/>
                    <a:pt x="71" y="11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1" y="59"/>
                    <a:pt x="68" y="56"/>
                    <a:pt x="64" y="56"/>
                  </a:cubicBezTo>
                  <a:close/>
                  <a:moveTo>
                    <a:pt x="103" y="41"/>
                  </a:moveTo>
                  <a:cubicBezTo>
                    <a:pt x="87" y="41"/>
                    <a:pt x="87" y="41"/>
                    <a:pt x="87" y="41"/>
                  </a:cubicBezTo>
                  <a:cubicBezTo>
                    <a:pt x="83" y="41"/>
                    <a:pt x="79" y="44"/>
                    <a:pt x="79" y="48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79" y="117"/>
                    <a:pt x="83" y="121"/>
                    <a:pt x="87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7" y="121"/>
                    <a:pt x="111" y="117"/>
                    <a:pt x="111" y="113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1" y="44"/>
                    <a:pt x="107" y="41"/>
                    <a:pt x="10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96440DC4-A7A8-42E4-8399-6EEAA9022BC4}"/>
              </a:ext>
            </a:extLst>
          </p:cNvPr>
          <p:cNvGrpSpPr>
            <a:grpSpLocks noChangeAspect="1"/>
          </p:cNvGrpSpPr>
          <p:nvPr/>
        </p:nvGrpSpPr>
        <p:grpSpPr>
          <a:xfrm>
            <a:off x="5727948" y="5076824"/>
            <a:ext cx="909080" cy="909086"/>
            <a:chOff x="8016395" y="2078716"/>
            <a:chExt cx="1698112" cy="1698114"/>
          </a:xfrm>
          <a:solidFill>
            <a:schemeClr val="bg1"/>
          </a:solidFill>
        </p:grpSpPr>
        <p:sp>
          <p:nvSpPr>
            <p:cNvPr id="73" name="Oval 62">
              <a:extLst>
                <a:ext uri="{FF2B5EF4-FFF2-40B4-BE49-F238E27FC236}">
                  <a16:creationId xmlns="" xmlns:a16="http://schemas.microsoft.com/office/drawing/2014/main" id="{78D62049-7FAD-4FFB-A8F7-3548CAA9E7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16395" y="2078716"/>
              <a:ext cx="1698112" cy="1698114"/>
            </a:xfrm>
            <a:prstGeom prst="ellipse">
              <a:avLst/>
            </a:prstGeom>
            <a:solidFill>
              <a:srgbClr val="B1925F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645346"/>
              <a:endParaRPr lang="zh-CN" altLang="en-US" sz="2265" dirty="0">
                <a:solidFill>
                  <a:srgbClr val="1F497D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4" name="Freeform 96">
              <a:extLst>
                <a:ext uri="{FF2B5EF4-FFF2-40B4-BE49-F238E27FC236}">
                  <a16:creationId xmlns="" xmlns:a16="http://schemas.microsoft.com/office/drawing/2014/main" id="{73863D27-090D-46F4-A385-8F2713952F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92332" y="2553086"/>
              <a:ext cx="701837" cy="762862"/>
            </a:xfrm>
            <a:custGeom>
              <a:avLst/>
              <a:gdLst>
                <a:gd name="T0" fmla="*/ 34 w 114"/>
                <a:gd name="T1" fmla="*/ 58 h 124"/>
                <a:gd name="T2" fmla="*/ 7 w 114"/>
                <a:gd name="T3" fmla="*/ 57 h 124"/>
                <a:gd name="T4" fmla="*/ 9 w 114"/>
                <a:gd name="T5" fmla="*/ 108 h 124"/>
                <a:gd name="T6" fmla="*/ 37 w 114"/>
                <a:gd name="T7" fmla="*/ 112 h 124"/>
                <a:gd name="T8" fmla="*/ 34 w 114"/>
                <a:gd name="T9" fmla="*/ 58 h 124"/>
                <a:gd name="T10" fmla="*/ 113 w 114"/>
                <a:gd name="T11" fmla="*/ 73 h 124"/>
                <a:gd name="T12" fmla="*/ 107 w 114"/>
                <a:gd name="T13" fmla="*/ 66 h 124"/>
                <a:gd name="T14" fmla="*/ 112 w 114"/>
                <a:gd name="T15" fmla="*/ 59 h 124"/>
                <a:gd name="T16" fmla="*/ 85 w 114"/>
                <a:gd name="T17" fmla="*/ 48 h 124"/>
                <a:gd name="T18" fmla="*/ 80 w 114"/>
                <a:gd name="T19" fmla="*/ 39 h 124"/>
                <a:gd name="T20" fmla="*/ 96 w 114"/>
                <a:gd name="T21" fmla="*/ 21 h 124"/>
                <a:gd name="T22" fmla="*/ 90 w 114"/>
                <a:gd name="T23" fmla="*/ 4 h 124"/>
                <a:gd name="T24" fmla="*/ 58 w 114"/>
                <a:gd name="T25" fmla="*/ 35 h 124"/>
                <a:gd name="T26" fmla="*/ 39 w 114"/>
                <a:gd name="T27" fmla="*/ 59 h 124"/>
                <a:gd name="T28" fmla="*/ 42 w 114"/>
                <a:gd name="T29" fmla="*/ 111 h 124"/>
                <a:gd name="T30" fmla="*/ 91 w 114"/>
                <a:gd name="T31" fmla="*/ 119 h 124"/>
                <a:gd name="T32" fmla="*/ 103 w 114"/>
                <a:gd name="T33" fmla="*/ 108 h 124"/>
                <a:gd name="T34" fmla="*/ 100 w 114"/>
                <a:gd name="T35" fmla="*/ 101 h 124"/>
                <a:gd name="T36" fmla="*/ 109 w 114"/>
                <a:gd name="T37" fmla="*/ 93 h 124"/>
                <a:gd name="T38" fmla="*/ 106 w 114"/>
                <a:gd name="T39" fmla="*/ 83 h 124"/>
                <a:gd name="T40" fmla="*/ 113 w 114"/>
                <a:gd name="T41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24">
                  <a:moveTo>
                    <a:pt x="34" y="58"/>
                  </a:moveTo>
                  <a:cubicBezTo>
                    <a:pt x="24" y="54"/>
                    <a:pt x="7" y="57"/>
                    <a:pt x="7" y="57"/>
                  </a:cubicBezTo>
                  <a:cubicBezTo>
                    <a:pt x="0" y="78"/>
                    <a:pt x="9" y="108"/>
                    <a:pt x="9" y="108"/>
                  </a:cubicBezTo>
                  <a:cubicBezTo>
                    <a:pt x="20" y="117"/>
                    <a:pt x="37" y="112"/>
                    <a:pt x="37" y="112"/>
                  </a:cubicBezTo>
                  <a:cubicBezTo>
                    <a:pt x="31" y="95"/>
                    <a:pt x="34" y="58"/>
                    <a:pt x="34" y="58"/>
                  </a:cubicBezTo>
                  <a:close/>
                  <a:moveTo>
                    <a:pt x="113" y="73"/>
                  </a:moveTo>
                  <a:cubicBezTo>
                    <a:pt x="114" y="66"/>
                    <a:pt x="107" y="66"/>
                    <a:pt x="107" y="66"/>
                  </a:cubicBezTo>
                  <a:cubicBezTo>
                    <a:pt x="113" y="66"/>
                    <a:pt x="112" y="59"/>
                    <a:pt x="112" y="59"/>
                  </a:cubicBezTo>
                  <a:cubicBezTo>
                    <a:pt x="110" y="43"/>
                    <a:pt x="95" y="50"/>
                    <a:pt x="85" y="48"/>
                  </a:cubicBezTo>
                  <a:cubicBezTo>
                    <a:pt x="76" y="46"/>
                    <a:pt x="80" y="39"/>
                    <a:pt x="80" y="39"/>
                  </a:cubicBezTo>
                  <a:cubicBezTo>
                    <a:pt x="92" y="31"/>
                    <a:pt x="96" y="21"/>
                    <a:pt x="96" y="21"/>
                  </a:cubicBezTo>
                  <a:cubicBezTo>
                    <a:pt x="101" y="0"/>
                    <a:pt x="90" y="4"/>
                    <a:pt x="90" y="4"/>
                  </a:cubicBezTo>
                  <a:cubicBezTo>
                    <a:pt x="87" y="10"/>
                    <a:pt x="66" y="30"/>
                    <a:pt x="58" y="35"/>
                  </a:cubicBezTo>
                  <a:cubicBezTo>
                    <a:pt x="48" y="42"/>
                    <a:pt x="39" y="59"/>
                    <a:pt x="39" y="59"/>
                  </a:cubicBezTo>
                  <a:cubicBezTo>
                    <a:pt x="35" y="78"/>
                    <a:pt x="42" y="111"/>
                    <a:pt x="42" y="111"/>
                  </a:cubicBezTo>
                  <a:cubicBezTo>
                    <a:pt x="63" y="124"/>
                    <a:pt x="91" y="119"/>
                    <a:pt x="91" y="119"/>
                  </a:cubicBezTo>
                  <a:cubicBezTo>
                    <a:pt x="102" y="117"/>
                    <a:pt x="103" y="108"/>
                    <a:pt x="103" y="108"/>
                  </a:cubicBezTo>
                  <a:cubicBezTo>
                    <a:pt x="105" y="102"/>
                    <a:pt x="100" y="101"/>
                    <a:pt x="100" y="101"/>
                  </a:cubicBezTo>
                  <a:cubicBezTo>
                    <a:pt x="108" y="102"/>
                    <a:pt x="109" y="93"/>
                    <a:pt x="109" y="93"/>
                  </a:cubicBezTo>
                  <a:cubicBezTo>
                    <a:pt x="112" y="84"/>
                    <a:pt x="106" y="83"/>
                    <a:pt x="106" y="83"/>
                  </a:cubicBezTo>
                  <a:cubicBezTo>
                    <a:pt x="112" y="84"/>
                    <a:pt x="113" y="73"/>
                    <a:pt x="1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1CCB53D3-A818-4246-BC87-9430AC3760A0}"/>
              </a:ext>
            </a:extLst>
          </p:cNvPr>
          <p:cNvGrpSpPr>
            <a:grpSpLocks noChangeAspect="1"/>
          </p:cNvGrpSpPr>
          <p:nvPr/>
        </p:nvGrpSpPr>
        <p:grpSpPr>
          <a:xfrm>
            <a:off x="9112498" y="5076824"/>
            <a:ext cx="909080" cy="909086"/>
            <a:chOff x="8016397" y="4566337"/>
            <a:chExt cx="1698112" cy="1698112"/>
          </a:xfrm>
          <a:solidFill>
            <a:schemeClr val="bg1"/>
          </a:solidFill>
        </p:grpSpPr>
        <p:sp>
          <p:nvSpPr>
            <p:cNvPr id="76" name="Oval 62">
              <a:extLst>
                <a:ext uri="{FF2B5EF4-FFF2-40B4-BE49-F238E27FC236}">
                  <a16:creationId xmlns="" xmlns:a16="http://schemas.microsoft.com/office/drawing/2014/main" id="{C82F6DD8-1D7A-4FF1-8EF9-B6181E061B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16397" y="4566337"/>
              <a:ext cx="1698112" cy="1698112"/>
            </a:xfrm>
            <a:prstGeom prst="ellipse">
              <a:avLst/>
            </a:prstGeom>
            <a:solidFill>
              <a:srgbClr val="B1925F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645346"/>
              <a:endParaRPr lang="zh-CN" altLang="en-US" sz="2265">
                <a:solidFill>
                  <a:srgbClr val="1F497D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7" name="Freeform 108">
              <a:extLst>
                <a:ext uri="{FF2B5EF4-FFF2-40B4-BE49-F238E27FC236}">
                  <a16:creationId xmlns="" xmlns:a16="http://schemas.microsoft.com/office/drawing/2014/main" id="{C40D1FAD-B55D-423F-A275-CDF5BAB0B5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92332" y="5072393"/>
              <a:ext cx="757494" cy="760218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E2196E98-C53B-43BC-81EA-64451B64AA5B}"/>
              </a:ext>
            </a:extLst>
          </p:cNvPr>
          <p:cNvSpPr/>
          <p:nvPr/>
        </p:nvSpPr>
        <p:spPr>
          <a:xfrm>
            <a:off x="5650715" y="608406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3765">
              <a:spcBef>
                <a:spcPct val="0"/>
              </a:spcBef>
              <a:defRPr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A77CB435-06E5-4DE5-8DD1-648F28B5EA56}"/>
              </a:ext>
            </a:extLst>
          </p:cNvPr>
          <p:cNvSpPr/>
          <p:nvPr/>
        </p:nvSpPr>
        <p:spPr>
          <a:xfrm>
            <a:off x="7317209" y="608406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3765">
              <a:spcBef>
                <a:spcPct val="0"/>
              </a:spcBef>
              <a:defRPr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4D2E6527-CA42-43F7-A82F-BAC08529190C}"/>
              </a:ext>
            </a:extLst>
          </p:cNvPr>
          <p:cNvSpPr/>
          <p:nvPr/>
        </p:nvSpPr>
        <p:spPr>
          <a:xfrm>
            <a:off x="9013040" y="608406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3765">
              <a:spcBef>
                <a:spcPct val="0"/>
              </a:spcBef>
              <a:defRPr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29" name="矩形 1">
            <a:extLst>
              <a:ext uri="{FF2B5EF4-FFF2-40B4-BE49-F238E27FC236}">
                <a16:creationId xmlns="" xmlns:a16="http://schemas.microsoft.com/office/drawing/2014/main" id="{133CB37D-94E6-45F4-8BC7-F870E72C002E}"/>
              </a:ext>
            </a:extLst>
          </p:cNvPr>
          <p:cNvSpPr/>
          <p:nvPr/>
        </p:nvSpPr>
        <p:spPr>
          <a:xfrm>
            <a:off x="437432" y="461385"/>
            <a:ext cx="485699" cy="798993"/>
          </a:xfrm>
          <a:custGeom>
            <a:avLst/>
            <a:gdLst>
              <a:gd name="connsiteX0" fmla="*/ 0 w 485435"/>
              <a:gd name="connsiteY0" fmla="*/ 0 h 798993"/>
              <a:gd name="connsiteX1" fmla="*/ 485435 w 485435"/>
              <a:gd name="connsiteY1" fmla="*/ 0 h 798993"/>
              <a:gd name="connsiteX2" fmla="*/ 485435 w 485435"/>
              <a:gd name="connsiteY2" fmla="*/ 798993 h 798993"/>
              <a:gd name="connsiteX3" fmla="*/ 0 w 485435"/>
              <a:gd name="connsiteY3" fmla="*/ 798993 h 798993"/>
              <a:gd name="connsiteX4" fmla="*/ 0 w 485435"/>
              <a:gd name="connsiteY4" fmla="*/ 0 h 798993"/>
              <a:gd name="connsiteX0" fmla="*/ 0 w 485699"/>
              <a:gd name="connsiteY0" fmla="*/ 0 h 798993"/>
              <a:gd name="connsiteX1" fmla="*/ 485435 w 485699"/>
              <a:gd name="connsiteY1" fmla="*/ 0 h 798993"/>
              <a:gd name="connsiteX2" fmla="*/ 485699 w 485699"/>
              <a:gd name="connsiteY2" fmla="*/ 214890 h 798993"/>
              <a:gd name="connsiteX3" fmla="*/ 485435 w 485699"/>
              <a:gd name="connsiteY3" fmla="*/ 798993 h 798993"/>
              <a:gd name="connsiteX4" fmla="*/ 0 w 485699"/>
              <a:gd name="connsiteY4" fmla="*/ 798993 h 798993"/>
              <a:gd name="connsiteX5" fmla="*/ 0 w 485699"/>
              <a:gd name="connsiteY5" fmla="*/ 0 h 798993"/>
              <a:gd name="connsiteX0" fmla="*/ 0 w 485699"/>
              <a:gd name="connsiteY0" fmla="*/ 0 h 798993"/>
              <a:gd name="connsiteX1" fmla="*/ 485435 w 485699"/>
              <a:gd name="connsiteY1" fmla="*/ 0 h 798993"/>
              <a:gd name="connsiteX2" fmla="*/ 485699 w 485699"/>
              <a:gd name="connsiteY2" fmla="*/ 214890 h 798993"/>
              <a:gd name="connsiteX3" fmla="*/ 483318 w 485699"/>
              <a:gd name="connsiteY3" fmla="*/ 617321 h 798993"/>
              <a:gd name="connsiteX4" fmla="*/ 485435 w 485699"/>
              <a:gd name="connsiteY4" fmla="*/ 798993 h 798993"/>
              <a:gd name="connsiteX5" fmla="*/ 0 w 485699"/>
              <a:gd name="connsiteY5" fmla="*/ 798993 h 798993"/>
              <a:gd name="connsiteX6" fmla="*/ 0 w 485699"/>
              <a:gd name="connsiteY6" fmla="*/ 0 h 798993"/>
              <a:gd name="connsiteX0" fmla="*/ 0 w 485885"/>
              <a:gd name="connsiteY0" fmla="*/ 0 h 798993"/>
              <a:gd name="connsiteX1" fmla="*/ 485435 w 485885"/>
              <a:gd name="connsiteY1" fmla="*/ 0 h 798993"/>
              <a:gd name="connsiteX2" fmla="*/ 485699 w 485885"/>
              <a:gd name="connsiteY2" fmla="*/ 214890 h 798993"/>
              <a:gd name="connsiteX3" fmla="*/ 485699 w 485885"/>
              <a:gd name="connsiteY3" fmla="*/ 293471 h 798993"/>
              <a:gd name="connsiteX4" fmla="*/ 483318 w 485885"/>
              <a:gd name="connsiteY4" fmla="*/ 617321 h 798993"/>
              <a:gd name="connsiteX5" fmla="*/ 485435 w 485885"/>
              <a:gd name="connsiteY5" fmla="*/ 798993 h 798993"/>
              <a:gd name="connsiteX6" fmla="*/ 0 w 485885"/>
              <a:gd name="connsiteY6" fmla="*/ 798993 h 798993"/>
              <a:gd name="connsiteX7" fmla="*/ 0 w 485885"/>
              <a:gd name="connsiteY7" fmla="*/ 0 h 798993"/>
              <a:gd name="connsiteX0" fmla="*/ 485699 w 577139"/>
              <a:gd name="connsiteY0" fmla="*/ 293471 h 798993"/>
              <a:gd name="connsiteX1" fmla="*/ 483318 w 577139"/>
              <a:gd name="connsiteY1" fmla="*/ 617321 h 798993"/>
              <a:gd name="connsiteX2" fmla="*/ 485435 w 577139"/>
              <a:gd name="connsiteY2" fmla="*/ 798993 h 798993"/>
              <a:gd name="connsiteX3" fmla="*/ 0 w 577139"/>
              <a:gd name="connsiteY3" fmla="*/ 798993 h 798993"/>
              <a:gd name="connsiteX4" fmla="*/ 0 w 577139"/>
              <a:gd name="connsiteY4" fmla="*/ 0 h 798993"/>
              <a:gd name="connsiteX5" fmla="*/ 485435 w 577139"/>
              <a:gd name="connsiteY5" fmla="*/ 0 h 798993"/>
              <a:gd name="connsiteX6" fmla="*/ 485699 w 577139"/>
              <a:gd name="connsiteY6" fmla="*/ 214890 h 798993"/>
              <a:gd name="connsiteX7" fmla="*/ 577139 w 577139"/>
              <a:gd name="connsiteY7" fmla="*/ 384911 h 798993"/>
              <a:gd name="connsiteX0" fmla="*/ 485699 w 485699"/>
              <a:gd name="connsiteY0" fmla="*/ 293471 h 798993"/>
              <a:gd name="connsiteX1" fmla="*/ 483318 w 485699"/>
              <a:gd name="connsiteY1" fmla="*/ 617321 h 798993"/>
              <a:gd name="connsiteX2" fmla="*/ 485435 w 485699"/>
              <a:gd name="connsiteY2" fmla="*/ 798993 h 798993"/>
              <a:gd name="connsiteX3" fmla="*/ 0 w 485699"/>
              <a:gd name="connsiteY3" fmla="*/ 798993 h 798993"/>
              <a:gd name="connsiteX4" fmla="*/ 0 w 485699"/>
              <a:gd name="connsiteY4" fmla="*/ 0 h 798993"/>
              <a:gd name="connsiteX5" fmla="*/ 485435 w 485699"/>
              <a:gd name="connsiteY5" fmla="*/ 0 h 798993"/>
              <a:gd name="connsiteX6" fmla="*/ 485699 w 485699"/>
              <a:gd name="connsiteY6" fmla="*/ 214890 h 798993"/>
              <a:gd name="connsiteX0" fmla="*/ 483318 w 485699"/>
              <a:gd name="connsiteY0" fmla="*/ 617321 h 798993"/>
              <a:gd name="connsiteX1" fmla="*/ 485435 w 485699"/>
              <a:gd name="connsiteY1" fmla="*/ 798993 h 798993"/>
              <a:gd name="connsiteX2" fmla="*/ 0 w 485699"/>
              <a:gd name="connsiteY2" fmla="*/ 798993 h 798993"/>
              <a:gd name="connsiteX3" fmla="*/ 0 w 485699"/>
              <a:gd name="connsiteY3" fmla="*/ 0 h 798993"/>
              <a:gd name="connsiteX4" fmla="*/ 485435 w 485699"/>
              <a:gd name="connsiteY4" fmla="*/ 0 h 798993"/>
              <a:gd name="connsiteX5" fmla="*/ 485699 w 485699"/>
              <a:gd name="connsiteY5" fmla="*/ 214890 h 79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5699" h="798993">
                <a:moveTo>
                  <a:pt x="483318" y="617321"/>
                </a:moveTo>
                <a:cubicBezTo>
                  <a:pt x="484024" y="677878"/>
                  <a:pt x="484729" y="738436"/>
                  <a:pt x="485435" y="798993"/>
                </a:cubicBezTo>
                <a:lnTo>
                  <a:pt x="0" y="798993"/>
                </a:lnTo>
                <a:lnTo>
                  <a:pt x="0" y="0"/>
                </a:lnTo>
                <a:lnTo>
                  <a:pt x="485435" y="0"/>
                </a:lnTo>
                <a:lnTo>
                  <a:pt x="485699" y="214890"/>
                </a:lnTo>
              </a:path>
            </a:pathLst>
          </a:custGeom>
          <a:noFill/>
          <a:ln w="41275">
            <a:solidFill>
              <a:srgbClr val="161D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B1925F"/>
              </a:solidFill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EAC31A32-F2AD-4EBA-B8AC-6B3BD62F6FEE}"/>
              </a:ext>
            </a:extLst>
          </p:cNvPr>
          <p:cNvSpPr txBox="1"/>
          <p:nvPr/>
        </p:nvSpPr>
        <p:spPr>
          <a:xfrm>
            <a:off x="437432" y="649068"/>
            <a:ext cx="2492990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000" b="1" dirty="0">
                <a:solidFill>
                  <a:srgbClr val="B192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请双击输入您的标题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2936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7269606" y="2471485"/>
            <a:ext cx="3723839" cy="57001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33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" name="Rectangle: Rounded Corners 74"/>
          <p:cNvSpPr/>
          <p:nvPr/>
        </p:nvSpPr>
        <p:spPr>
          <a:xfrm>
            <a:off x="7327338" y="3041503"/>
            <a:ext cx="3239703" cy="570019"/>
          </a:xfrm>
          <a:prstGeom prst="roundRect">
            <a:avLst>
              <a:gd name="adj" fmla="val 50000"/>
            </a:avLst>
          </a:prstGeom>
          <a:solidFill>
            <a:srgbClr val="B19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33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" name="Rectangle: Rounded Corners 75"/>
          <p:cNvSpPr/>
          <p:nvPr/>
        </p:nvSpPr>
        <p:spPr>
          <a:xfrm>
            <a:off x="7385075" y="3611523"/>
            <a:ext cx="2755559" cy="57001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33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8" name="Oval 4"/>
          <p:cNvSpPr/>
          <p:nvPr/>
        </p:nvSpPr>
        <p:spPr>
          <a:xfrm>
            <a:off x="10463380" y="2510575"/>
            <a:ext cx="491845" cy="4918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67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F0502020204030204"/>
                <a:ea typeface="+mn-ea"/>
                <a:cs typeface="Arial" panose="020B0604020202020204" pitchFamily="34" charset="0"/>
              </a:rPr>
              <a:t>1</a:t>
            </a:r>
          </a:p>
        </p:txBody>
      </p:sp>
      <p:sp>
        <p:nvSpPr>
          <p:cNvPr id="9" name="Oval 76"/>
          <p:cNvSpPr/>
          <p:nvPr/>
        </p:nvSpPr>
        <p:spPr>
          <a:xfrm>
            <a:off x="10042476" y="3087642"/>
            <a:ext cx="491845" cy="4918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67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F0502020204030204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0" name="Oval 77"/>
          <p:cNvSpPr/>
          <p:nvPr/>
        </p:nvSpPr>
        <p:spPr>
          <a:xfrm>
            <a:off x="9616074" y="3656238"/>
            <a:ext cx="491845" cy="4918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67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F0502020204030204"/>
                <a:ea typeface="+mn-ea"/>
                <a:cs typeface="Arial" panose="020B0604020202020204" pitchFamily="34" charset="0"/>
              </a:rPr>
              <a:t>3</a:t>
            </a:r>
          </a:p>
        </p:txBody>
      </p:sp>
      <p:grpSp>
        <p:nvGrpSpPr>
          <p:cNvPr id="11" name="Group 81"/>
          <p:cNvGrpSpPr/>
          <p:nvPr/>
        </p:nvGrpSpPr>
        <p:grpSpPr>
          <a:xfrm flipH="1">
            <a:off x="3966041" y="2107315"/>
            <a:ext cx="2102647" cy="475327"/>
            <a:chOff x="5170018" y="1564582"/>
            <a:chExt cx="2006989" cy="555110"/>
          </a:xfrm>
        </p:grpSpPr>
        <p:cxnSp>
          <p:nvCxnSpPr>
            <p:cNvPr id="20" name="Straight Connector 82"/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83"/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Connector 86"/>
          <p:cNvCxnSpPr/>
          <p:nvPr/>
        </p:nvCxnSpPr>
        <p:spPr>
          <a:xfrm flipH="1">
            <a:off x="4163699" y="3448425"/>
            <a:ext cx="1535052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88"/>
          <p:cNvGrpSpPr/>
          <p:nvPr/>
        </p:nvGrpSpPr>
        <p:grpSpPr>
          <a:xfrm flipH="1" flipV="1">
            <a:off x="3992395" y="4366047"/>
            <a:ext cx="2102647" cy="475327"/>
            <a:chOff x="5170018" y="1564582"/>
            <a:chExt cx="2006989" cy="555110"/>
          </a:xfrm>
        </p:grpSpPr>
        <p:cxnSp>
          <p:nvCxnSpPr>
            <p:cNvPr id="18" name="Straight Connector 89"/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90"/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6041657" y="2194161"/>
            <a:ext cx="2346184" cy="3863128"/>
            <a:chOff x="4531243" y="1645621"/>
            <a:chExt cx="1759638" cy="2897346"/>
          </a:xfrm>
        </p:grpSpPr>
        <p:grpSp>
          <p:nvGrpSpPr>
            <p:cNvPr id="7" name="Group 64"/>
            <p:cNvGrpSpPr/>
            <p:nvPr/>
          </p:nvGrpSpPr>
          <p:grpSpPr>
            <a:xfrm rot="19891913">
              <a:off x="4531243" y="1645621"/>
              <a:ext cx="1759638" cy="2897346"/>
              <a:chOff x="170364" y="949888"/>
              <a:chExt cx="1945268" cy="3203011"/>
            </a:xfrm>
          </p:grpSpPr>
          <p:sp>
            <p:nvSpPr>
              <p:cNvPr id="22" name="Rectangle 69"/>
              <p:cNvSpPr/>
              <p:nvPr/>
            </p:nvSpPr>
            <p:spPr>
              <a:xfrm>
                <a:off x="975357" y="2854550"/>
                <a:ext cx="335282" cy="132489"/>
              </a:xfrm>
              <a:prstGeom prst="rect">
                <a:avLst/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" name="Oval 70"/>
              <p:cNvSpPr/>
              <p:nvPr/>
            </p:nvSpPr>
            <p:spPr>
              <a:xfrm>
                <a:off x="170364" y="949888"/>
                <a:ext cx="1945268" cy="1945273"/>
              </a:xfrm>
              <a:prstGeom prst="ellipse">
                <a:avLst/>
              </a:prstGeom>
              <a:solidFill>
                <a:srgbClr val="B192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" name="Oval 71"/>
              <p:cNvSpPr/>
              <p:nvPr/>
            </p:nvSpPr>
            <p:spPr>
              <a:xfrm>
                <a:off x="368693" y="1148217"/>
                <a:ext cx="1548613" cy="15486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" name="Rectangle: Top Corners Rounded 72"/>
              <p:cNvSpPr/>
              <p:nvPr/>
            </p:nvSpPr>
            <p:spPr>
              <a:xfrm>
                <a:off x="944878" y="2984657"/>
                <a:ext cx="396241" cy="185829"/>
              </a:xfrm>
              <a:prstGeom prst="round2SameRect">
                <a:avLst>
                  <a:gd name="adj1" fmla="val 15385"/>
                  <a:gd name="adj2" fmla="val 0"/>
                </a:avLst>
              </a:prstGeom>
              <a:solidFill>
                <a:srgbClr val="171D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" name="Rectangle: Top Corners Rounded 73"/>
              <p:cNvSpPr/>
              <p:nvPr/>
            </p:nvSpPr>
            <p:spPr>
              <a:xfrm flipV="1">
                <a:off x="923924" y="3151246"/>
                <a:ext cx="438151" cy="1001653"/>
              </a:xfrm>
              <a:prstGeom prst="round2SameRect">
                <a:avLst>
                  <a:gd name="adj1" fmla="val 15385"/>
                  <a:gd name="adj2" fmla="val 0"/>
                </a:avLst>
              </a:prstGeom>
              <a:solidFill>
                <a:srgbClr val="B192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7" name="Freeform: Shape 40"/>
            <p:cNvSpPr>
              <a:spLocks/>
            </p:cNvSpPr>
            <p:nvPr/>
          </p:nvSpPr>
          <p:spPr bwMode="auto">
            <a:xfrm>
              <a:off x="4797832" y="2237982"/>
              <a:ext cx="702465" cy="702465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rgbClr val="171D2B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29" name="矩形 1">
            <a:extLst>
              <a:ext uri="{FF2B5EF4-FFF2-40B4-BE49-F238E27FC236}">
                <a16:creationId xmlns="" xmlns:a16="http://schemas.microsoft.com/office/drawing/2014/main" id="{343DDD53-C515-47C4-B0E7-94AE97C4B312}"/>
              </a:ext>
            </a:extLst>
          </p:cNvPr>
          <p:cNvSpPr/>
          <p:nvPr/>
        </p:nvSpPr>
        <p:spPr>
          <a:xfrm>
            <a:off x="437432" y="461385"/>
            <a:ext cx="485699" cy="798993"/>
          </a:xfrm>
          <a:custGeom>
            <a:avLst/>
            <a:gdLst>
              <a:gd name="connsiteX0" fmla="*/ 0 w 485435"/>
              <a:gd name="connsiteY0" fmla="*/ 0 h 798993"/>
              <a:gd name="connsiteX1" fmla="*/ 485435 w 485435"/>
              <a:gd name="connsiteY1" fmla="*/ 0 h 798993"/>
              <a:gd name="connsiteX2" fmla="*/ 485435 w 485435"/>
              <a:gd name="connsiteY2" fmla="*/ 798993 h 798993"/>
              <a:gd name="connsiteX3" fmla="*/ 0 w 485435"/>
              <a:gd name="connsiteY3" fmla="*/ 798993 h 798993"/>
              <a:gd name="connsiteX4" fmla="*/ 0 w 485435"/>
              <a:gd name="connsiteY4" fmla="*/ 0 h 798993"/>
              <a:gd name="connsiteX0" fmla="*/ 0 w 485699"/>
              <a:gd name="connsiteY0" fmla="*/ 0 h 798993"/>
              <a:gd name="connsiteX1" fmla="*/ 485435 w 485699"/>
              <a:gd name="connsiteY1" fmla="*/ 0 h 798993"/>
              <a:gd name="connsiteX2" fmla="*/ 485699 w 485699"/>
              <a:gd name="connsiteY2" fmla="*/ 214890 h 798993"/>
              <a:gd name="connsiteX3" fmla="*/ 485435 w 485699"/>
              <a:gd name="connsiteY3" fmla="*/ 798993 h 798993"/>
              <a:gd name="connsiteX4" fmla="*/ 0 w 485699"/>
              <a:gd name="connsiteY4" fmla="*/ 798993 h 798993"/>
              <a:gd name="connsiteX5" fmla="*/ 0 w 485699"/>
              <a:gd name="connsiteY5" fmla="*/ 0 h 798993"/>
              <a:gd name="connsiteX0" fmla="*/ 0 w 485699"/>
              <a:gd name="connsiteY0" fmla="*/ 0 h 798993"/>
              <a:gd name="connsiteX1" fmla="*/ 485435 w 485699"/>
              <a:gd name="connsiteY1" fmla="*/ 0 h 798993"/>
              <a:gd name="connsiteX2" fmla="*/ 485699 w 485699"/>
              <a:gd name="connsiteY2" fmla="*/ 214890 h 798993"/>
              <a:gd name="connsiteX3" fmla="*/ 483318 w 485699"/>
              <a:gd name="connsiteY3" fmla="*/ 617321 h 798993"/>
              <a:gd name="connsiteX4" fmla="*/ 485435 w 485699"/>
              <a:gd name="connsiteY4" fmla="*/ 798993 h 798993"/>
              <a:gd name="connsiteX5" fmla="*/ 0 w 485699"/>
              <a:gd name="connsiteY5" fmla="*/ 798993 h 798993"/>
              <a:gd name="connsiteX6" fmla="*/ 0 w 485699"/>
              <a:gd name="connsiteY6" fmla="*/ 0 h 798993"/>
              <a:gd name="connsiteX0" fmla="*/ 0 w 485885"/>
              <a:gd name="connsiteY0" fmla="*/ 0 h 798993"/>
              <a:gd name="connsiteX1" fmla="*/ 485435 w 485885"/>
              <a:gd name="connsiteY1" fmla="*/ 0 h 798993"/>
              <a:gd name="connsiteX2" fmla="*/ 485699 w 485885"/>
              <a:gd name="connsiteY2" fmla="*/ 214890 h 798993"/>
              <a:gd name="connsiteX3" fmla="*/ 485699 w 485885"/>
              <a:gd name="connsiteY3" fmla="*/ 293471 h 798993"/>
              <a:gd name="connsiteX4" fmla="*/ 483318 w 485885"/>
              <a:gd name="connsiteY4" fmla="*/ 617321 h 798993"/>
              <a:gd name="connsiteX5" fmla="*/ 485435 w 485885"/>
              <a:gd name="connsiteY5" fmla="*/ 798993 h 798993"/>
              <a:gd name="connsiteX6" fmla="*/ 0 w 485885"/>
              <a:gd name="connsiteY6" fmla="*/ 798993 h 798993"/>
              <a:gd name="connsiteX7" fmla="*/ 0 w 485885"/>
              <a:gd name="connsiteY7" fmla="*/ 0 h 798993"/>
              <a:gd name="connsiteX0" fmla="*/ 485699 w 577139"/>
              <a:gd name="connsiteY0" fmla="*/ 293471 h 798993"/>
              <a:gd name="connsiteX1" fmla="*/ 483318 w 577139"/>
              <a:gd name="connsiteY1" fmla="*/ 617321 h 798993"/>
              <a:gd name="connsiteX2" fmla="*/ 485435 w 577139"/>
              <a:gd name="connsiteY2" fmla="*/ 798993 h 798993"/>
              <a:gd name="connsiteX3" fmla="*/ 0 w 577139"/>
              <a:gd name="connsiteY3" fmla="*/ 798993 h 798993"/>
              <a:gd name="connsiteX4" fmla="*/ 0 w 577139"/>
              <a:gd name="connsiteY4" fmla="*/ 0 h 798993"/>
              <a:gd name="connsiteX5" fmla="*/ 485435 w 577139"/>
              <a:gd name="connsiteY5" fmla="*/ 0 h 798993"/>
              <a:gd name="connsiteX6" fmla="*/ 485699 w 577139"/>
              <a:gd name="connsiteY6" fmla="*/ 214890 h 798993"/>
              <a:gd name="connsiteX7" fmla="*/ 577139 w 577139"/>
              <a:gd name="connsiteY7" fmla="*/ 384911 h 798993"/>
              <a:gd name="connsiteX0" fmla="*/ 485699 w 485699"/>
              <a:gd name="connsiteY0" fmla="*/ 293471 h 798993"/>
              <a:gd name="connsiteX1" fmla="*/ 483318 w 485699"/>
              <a:gd name="connsiteY1" fmla="*/ 617321 h 798993"/>
              <a:gd name="connsiteX2" fmla="*/ 485435 w 485699"/>
              <a:gd name="connsiteY2" fmla="*/ 798993 h 798993"/>
              <a:gd name="connsiteX3" fmla="*/ 0 w 485699"/>
              <a:gd name="connsiteY3" fmla="*/ 798993 h 798993"/>
              <a:gd name="connsiteX4" fmla="*/ 0 w 485699"/>
              <a:gd name="connsiteY4" fmla="*/ 0 h 798993"/>
              <a:gd name="connsiteX5" fmla="*/ 485435 w 485699"/>
              <a:gd name="connsiteY5" fmla="*/ 0 h 798993"/>
              <a:gd name="connsiteX6" fmla="*/ 485699 w 485699"/>
              <a:gd name="connsiteY6" fmla="*/ 214890 h 798993"/>
              <a:gd name="connsiteX0" fmla="*/ 483318 w 485699"/>
              <a:gd name="connsiteY0" fmla="*/ 617321 h 798993"/>
              <a:gd name="connsiteX1" fmla="*/ 485435 w 485699"/>
              <a:gd name="connsiteY1" fmla="*/ 798993 h 798993"/>
              <a:gd name="connsiteX2" fmla="*/ 0 w 485699"/>
              <a:gd name="connsiteY2" fmla="*/ 798993 h 798993"/>
              <a:gd name="connsiteX3" fmla="*/ 0 w 485699"/>
              <a:gd name="connsiteY3" fmla="*/ 0 h 798993"/>
              <a:gd name="connsiteX4" fmla="*/ 485435 w 485699"/>
              <a:gd name="connsiteY4" fmla="*/ 0 h 798993"/>
              <a:gd name="connsiteX5" fmla="*/ 485699 w 485699"/>
              <a:gd name="connsiteY5" fmla="*/ 214890 h 79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5699" h="798993">
                <a:moveTo>
                  <a:pt x="483318" y="617321"/>
                </a:moveTo>
                <a:cubicBezTo>
                  <a:pt x="484024" y="677878"/>
                  <a:pt x="484729" y="738436"/>
                  <a:pt x="485435" y="798993"/>
                </a:cubicBezTo>
                <a:lnTo>
                  <a:pt x="0" y="798993"/>
                </a:lnTo>
                <a:lnTo>
                  <a:pt x="0" y="0"/>
                </a:lnTo>
                <a:lnTo>
                  <a:pt x="485435" y="0"/>
                </a:lnTo>
                <a:lnTo>
                  <a:pt x="485699" y="214890"/>
                </a:lnTo>
              </a:path>
            </a:pathLst>
          </a:custGeom>
          <a:noFill/>
          <a:ln w="41275">
            <a:solidFill>
              <a:srgbClr val="161D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B1925F"/>
              </a:solidFill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CB5E784E-E577-40A0-BDE8-4ECFCB747F2A}"/>
              </a:ext>
            </a:extLst>
          </p:cNvPr>
          <p:cNvSpPr txBox="1"/>
          <p:nvPr/>
        </p:nvSpPr>
        <p:spPr>
          <a:xfrm>
            <a:off x="437432" y="649068"/>
            <a:ext cx="2492990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000" b="1" dirty="0">
                <a:solidFill>
                  <a:srgbClr val="B192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请双击输入您的标题</a:t>
            </a:r>
          </a:p>
        </p:txBody>
      </p:sp>
      <p:sp>
        <p:nvSpPr>
          <p:cNvPr id="36" name="Text Placeholder 5">
            <a:extLst>
              <a:ext uri="{FF2B5EF4-FFF2-40B4-BE49-F238E27FC236}">
                <a16:creationId xmlns="" xmlns:a16="http://schemas.microsoft.com/office/drawing/2014/main" id="{8608AC0F-9A39-4397-A00D-CCE508BA656B}"/>
              </a:ext>
            </a:extLst>
          </p:cNvPr>
          <p:cNvSpPr txBox="1">
            <a:spLocks/>
          </p:cNvSpPr>
          <p:nvPr/>
        </p:nvSpPr>
        <p:spPr>
          <a:xfrm>
            <a:off x="2206876" y="1964243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37" name="Text Placeholder 5">
            <a:extLst>
              <a:ext uri="{FF2B5EF4-FFF2-40B4-BE49-F238E27FC236}">
                <a16:creationId xmlns="" xmlns:a16="http://schemas.microsoft.com/office/drawing/2014/main" id="{77EB8E1D-431A-4470-AF53-C3188214B90D}"/>
              </a:ext>
            </a:extLst>
          </p:cNvPr>
          <p:cNvSpPr txBox="1">
            <a:spLocks/>
          </p:cNvSpPr>
          <p:nvPr/>
        </p:nvSpPr>
        <p:spPr>
          <a:xfrm>
            <a:off x="1004529" y="2230942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8" name="Text Placeholder 5">
            <a:extLst>
              <a:ext uri="{FF2B5EF4-FFF2-40B4-BE49-F238E27FC236}">
                <a16:creationId xmlns="" xmlns:a16="http://schemas.microsoft.com/office/drawing/2014/main" id="{331F2D20-6FD9-443D-A11E-FB180C8C074B}"/>
              </a:ext>
            </a:extLst>
          </p:cNvPr>
          <p:cNvSpPr txBox="1">
            <a:spLocks/>
          </p:cNvSpPr>
          <p:nvPr/>
        </p:nvSpPr>
        <p:spPr>
          <a:xfrm>
            <a:off x="2206876" y="3271839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39" name="Text Placeholder 5">
            <a:extLst>
              <a:ext uri="{FF2B5EF4-FFF2-40B4-BE49-F238E27FC236}">
                <a16:creationId xmlns="" xmlns:a16="http://schemas.microsoft.com/office/drawing/2014/main" id="{0209088C-8410-4F42-B3D8-E604C6A8476E}"/>
              </a:ext>
            </a:extLst>
          </p:cNvPr>
          <p:cNvSpPr txBox="1">
            <a:spLocks/>
          </p:cNvSpPr>
          <p:nvPr/>
        </p:nvSpPr>
        <p:spPr>
          <a:xfrm>
            <a:off x="1004529" y="3538538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0" name="Text Placeholder 5">
            <a:extLst>
              <a:ext uri="{FF2B5EF4-FFF2-40B4-BE49-F238E27FC236}">
                <a16:creationId xmlns="" xmlns:a16="http://schemas.microsoft.com/office/drawing/2014/main" id="{F447DDB0-21C3-45DE-83F5-070AE79F2B36}"/>
              </a:ext>
            </a:extLst>
          </p:cNvPr>
          <p:cNvSpPr txBox="1">
            <a:spLocks/>
          </p:cNvSpPr>
          <p:nvPr/>
        </p:nvSpPr>
        <p:spPr>
          <a:xfrm>
            <a:off x="2206876" y="4727941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41" name="Text Placeholder 5">
            <a:extLst>
              <a:ext uri="{FF2B5EF4-FFF2-40B4-BE49-F238E27FC236}">
                <a16:creationId xmlns="" xmlns:a16="http://schemas.microsoft.com/office/drawing/2014/main" id="{3E95949D-DB99-469C-9C5D-5DB9E4414D2A}"/>
              </a:ext>
            </a:extLst>
          </p:cNvPr>
          <p:cNvSpPr txBox="1">
            <a:spLocks/>
          </p:cNvSpPr>
          <p:nvPr/>
        </p:nvSpPr>
        <p:spPr>
          <a:xfrm>
            <a:off x="1004529" y="4994640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6872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: 形状 51">
            <a:extLst>
              <a:ext uri="{FF2B5EF4-FFF2-40B4-BE49-F238E27FC236}">
                <a16:creationId xmlns="" xmlns:a16="http://schemas.microsoft.com/office/drawing/2014/main" id="{ED9AFC12-12EC-4698-973C-37BE7B74C1F3}"/>
              </a:ext>
            </a:extLst>
          </p:cNvPr>
          <p:cNvSpPr/>
          <p:nvPr/>
        </p:nvSpPr>
        <p:spPr>
          <a:xfrm>
            <a:off x="5470083" y="3158697"/>
            <a:ext cx="890211" cy="927216"/>
          </a:xfrm>
          <a:custGeom>
            <a:avLst/>
            <a:gdLst>
              <a:gd name="connsiteX0" fmla="*/ 582177 w 584267"/>
              <a:gd name="connsiteY0" fmla="*/ 293917 h 608556"/>
              <a:gd name="connsiteX1" fmla="*/ 583869 w 584267"/>
              <a:gd name="connsiteY1" fmla="*/ 302971 h 608556"/>
              <a:gd name="connsiteX2" fmla="*/ 279094 w 584267"/>
              <a:gd name="connsiteY2" fmla="*/ 594692 h 608556"/>
              <a:gd name="connsiteX3" fmla="*/ 274201 w 584267"/>
              <a:gd name="connsiteY3" fmla="*/ 594173 h 608556"/>
              <a:gd name="connsiteX4" fmla="*/ 481444 w 584267"/>
              <a:gd name="connsiteY4" fmla="*/ 395362 h 608556"/>
              <a:gd name="connsiteX5" fmla="*/ 482901 w 584267"/>
              <a:gd name="connsiteY5" fmla="*/ 382579 h 608556"/>
              <a:gd name="connsiteX6" fmla="*/ 473950 w 584267"/>
              <a:gd name="connsiteY6" fmla="*/ 392556 h 608556"/>
              <a:gd name="connsiteX7" fmla="*/ 261711 w 584267"/>
              <a:gd name="connsiteY7" fmla="*/ 583988 h 608556"/>
              <a:gd name="connsiteX8" fmla="*/ 259837 w 584267"/>
              <a:gd name="connsiteY8" fmla="*/ 575778 h 608556"/>
              <a:gd name="connsiteX9" fmla="*/ 259837 w 584267"/>
              <a:gd name="connsiteY9" fmla="*/ 464577 h 608556"/>
              <a:gd name="connsiteX10" fmla="*/ 267019 w 584267"/>
              <a:gd name="connsiteY10" fmla="*/ 427579 h 608556"/>
              <a:gd name="connsiteX11" fmla="*/ 360492 w 584267"/>
              <a:gd name="connsiteY11" fmla="*/ 347971 h 608556"/>
              <a:gd name="connsiteX12" fmla="*/ 572210 w 584267"/>
              <a:gd name="connsiteY12" fmla="*/ 296632 h 608556"/>
              <a:gd name="connsiteX13" fmla="*/ 582177 w 584267"/>
              <a:gd name="connsiteY13" fmla="*/ 293917 h 608556"/>
              <a:gd name="connsiteX14" fmla="*/ 274656 w 584267"/>
              <a:gd name="connsiteY14" fmla="*/ 289106 h 608556"/>
              <a:gd name="connsiteX15" fmla="*/ 323064 w 584267"/>
              <a:gd name="connsiteY15" fmla="*/ 289106 h 608556"/>
              <a:gd name="connsiteX16" fmla="*/ 323064 w 584267"/>
              <a:gd name="connsiteY16" fmla="*/ 331845 h 608556"/>
              <a:gd name="connsiteX17" fmla="*/ 274656 w 584267"/>
              <a:gd name="connsiteY17" fmla="*/ 367928 h 608556"/>
              <a:gd name="connsiteX18" fmla="*/ 207690 w 584267"/>
              <a:gd name="connsiteY18" fmla="*/ 289106 h 608556"/>
              <a:gd name="connsiteX19" fmla="*/ 256098 w 584267"/>
              <a:gd name="connsiteY19" fmla="*/ 289106 h 608556"/>
              <a:gd name="connsiteX20" fmla="*/ 256098 w 584267"/>
              <a:gd name="connsiteY20" fmla="*/ 390148 h 608556"/>
              <a:gd name="connsiteX21" fmla="*/ 251413 w 584267"/>
              <a:gd name="connsiteY21" fmla="*/ 397424 h 608556"/>
              <a:gd name="connsiteX22" fmla="*/ 244230 w 584267"/>
              <a:gd name="connsiteY22" fmla="*/ 397424 h 608556"/>
              <a:gd name="connsiteX23" fmla="*/ 207690 w 584267"/>
              <a:gd name="connsiteY23" fmla="*/ 354388 h 608556"/>
              <a:gd name="connsiteX24" fmla="*/ 32007 w 584267"/>
              <a:gd name="connsiteY24" fmla="*/ 259919 h 608556"/>
              <a:gd name="connsiteX25" fmla="*/ 41076 w 584267"/>
              <a:gd name="connsiteY25" fmla="*/ 266907 h 608556"/>
              <a:gd name="connsiteX26" fmla="*/ 137781 w 584267"/>
              <a:gd name="connsiteY26" fmla="*/ 344838 h 608556"/>
              <a:gd name="connsiteX27" fmla="*/ 240315 w 584267"/>
              <a:gd name="connsiteY27" fmla="*/ 447188 h 608556"/>
              <a:gd name="connsiteX28" fmla="*/ 245936 w 584267"/>
              <a:gd name="connsiteY28" fmla="*/ 484802 h 608556"/>
              <a:gd name="connsiteX29" fmla="*/ 245936 w 584267"/>
              <a:gd name="connsiteY29" fmla="*/ 592762 h 608556"/>
              <a:gd name="connsiteX30" fmla="*/ 243854 w 584267"/>
              <a:gd name="connsiteY30" fmla="*/ 601075 h 608556"/>
              <a:gd name="connsiteX31" fmla="*/ 64914 w 584267"/>
              <a:gd name="connsiteY31" fmla="*/ 379959 h 608556"/>
              <a:gd name="connsiteX32" fmla="*/ 58668 w 584267"/>
              <a:gd name="connsiteY32" fmla="*/ 368322 h 608556"/>
              <a:gd name="connsiteX33" fmla="*/ 57523 w 584267"/>
              <a:gd name="connsiteY33" fmla="*/ 381102 h 608556"/>
              <a:gd name="connsiteX34" fmla="*/ 225637 w 584267"/>
              <a:gd name="connsiteY34" fmla="*/ 608556 h 608556"/>
              <a:gd name="connsiteX35" fmla="*/ 32852 w 584267"/>
              <a:gd name="connsiteY35" fmla="*/ 465579 h 608556"/>
              <a:gd name="connsiteX36" fmla="*/ 24108 w 584267"/>
              <a:gd name="connsiteY36" fmla="*/ 266803 h 608556"/>
              <a:gd name="connsiteX37" fmla="*/ 32007 w 584267"/>
              <a:gd name="connsiteY37" fmla="*/ 259919 h 608556"/>
              <a:gd name="connsiteX38" fmla="*/ 274656 w 584267"/>
              <a:gd name="connsiteY38" fmla="*/ 196948 h 608556"/>
              <a:gd name="connsiteX39" fmla="*/ 276946 w 584267"/>
              <a:gd name="connsiteY39" fmla="*/ 196948 h 608556"/>
              <a:gd name="connsiteX40" fmla="*/ 323064 w 584267"/>
              <a:gd name="connsiteY40" fmla="*/ 243106 h 608556"/>
              <a:gd name="connsiteX41" fmla="*/ 323064 w 584267"/>
              <a:gd name="connsiteY41" fmla="*/ 270759 h 608556"/>
              <a:gd name="connsiteX42" fmla="*/ 274656 w 584267"/>
              <a:gd name="connsiteY42" fmla="*/ 270759 h 608556"/>
              <a:gd name="connsiteX43" fmla="*/ 253808 w 584267"/>
              <a:gd name="connsiteY43" fmla="*/ 196948 h 608556"/>
              <a:gd name="connsiteX44" fmla="*/ 256098 w 584267"/>
              <a:gd name="connsiteY44" fmla="*/ 196948 h 608556"/>
              <a:gd name="connsiteX45" fmla="*/ 256098 w 584267"/>
              <a:gd name="connsiteY45" fmla="*/ 270759 h 608556"/>
              <a:gd name="connsiteX46" fmla="*/ 207690 w 584267"/>
              <a:gd name="connsiteY46" fmla="*/ 270759 h 608556"/>
              <a:gd name="connsiteX47" fmla="*/ 207690 w 584267"/>
              <a:gd name="connsiteY47" fmla="*/ 243106 h 608556"/>
              <a:gd name="connsiteX48" fmla="*/ 253808 w 584267"/>
              <a:gd name="connsiteY48" fmla="*/ 196948 h 608556"/>
              <a:gd name="connsiteX49" fmla="*/ 267670 w 584267"/>
              <a:gd name="connsiteY49" fmla="*/ 0 h 608556"/>
              <a:gd name="connsiteX50" fmla="*/ 312522 w 584267"/>
              <a:gd name="connsiteY50" fmla="*/ 15795 h 608556"/>
              <a:gd name="connsiteX51" fmla="*/ 445310 w 584267"/>
              <a:gd name="connsiteY51" fmla="*/ 125946 h 608556"/>
              <a:gd name="connsiteX52" fmla="*/ 479860 w 584267"/>
              <a:gd name="connsiteY52" fmla="*/ 199622 h 608556"/>
              <a:gd name="connsiteX53" fmla="*/ 479860 w 584267"/>
              <a:gd name="connsiteY53" fmla="*/ 283378 h 608556"/>
              <a:gd name="connsiteX54" fmla="*/ 406077 w 584267"/>
              <a:gd name="connsiteY54" fmla="*/ 296992 h 608556"/>
              <a:gd name="connsiteX55" fmla="*/ 406077 w 584267"/>
              <a:gd name="connsiteY55" fmla="*/ 199622 h 608556"/>
              <a:gd name="connsiteX56" fmla="*/ 398064 w 584267"/>
              <a:gd name="connsiteY56" fmla="*/ 182580 h 608556"/>
              <a:gd name="connsiteX57" fmla="*/ 267670 w 584267"/>
              <a:gd name="connsiteY57" fmla="*/ 74403 h 608556"/>
              <a:gd name="connsiteX58" fmla="*/ 137276 w 584267"/>
              <a:gd name="connsiteY58" fmla="*/ 182580 h 608556"/>
              <a:gd name="connsiteX59" fmla="*/ 129263 w 584267"/>
              <a:gd name="connsiteY59" fmla="*/ 199622 h 608556"/>
              <a:gd name="connsiteX60" fmla="*/ 129263 w 584267"/>
              <a:gd name="connsiteY60" fmla="*/ 307383 h 608556"/>
              <a:gd name="connsiteX61" fmla="*/ 55480 w 584267"/>
              <a:gd name="connsiteY61" fmla="*/ 245657 h 608556"/>
              <a:gd name="connsiteX62" fmla="*/ 55480 w 584267"/>
              <a:gd name="connsiteY62" fmla="*/ 199622 h 608556"/>
              <a:gd name="connsiteX63" fmla="*/ 90134 w 584267"/>
              <a:gd name="connsiteY63" fmla="*/ 125946 h 608556"/>
              <a:gd name="connsiteX64" fmla="*/ 222818 w 584267"/>
              <a:gd name="connsiteY64" fmla="*/ 15795 h 608556"/>
              <a:gd name="connsiteX65" fmla="*/ 267670 w 584267"/>
              <a:gd name="connsiteY65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84267" h="608556">
                <a:moveTo>
                  <a:pt x="582177" y="293917"/>
                </a:moveTo>
                <a:cubicBezTo>
                  <a:pt x="584155" y="294839"/>
                  <a:pt x="584753" y="297723"/>
                  <a:pt x="583869" y="302971"/>
                </a:cubicBezTo>
                <a:cubicBezTo>
                  <a:pt x="573043" y="369172"/>
                  <a:pt x="519229" y="585339"/>
                  <a:pt x="279094" y="594692"/>
                </a:cubicBezTo>
                <a:cubicBezTo>
                  <a:pt x="277324" y="594796"/>
                  <a:pt x="275763" y="594484"/>
                  <a:pt x="274201" y="594173"/>
                </a:cubicBezTo>
                <a:cubicBezTo>
                  <a:pt x="316982" y="575362"/>
                  <a:pt x="434083" y="514565"/>
                  <a:pt x="481444" y="395362"/>
                </a:cubicBezTo>
                <a:cubicBezTo>
                  <a:pt x="484046" y="388918"/>
                  <a:pt x="484567" y="383202"/>
                  <a:pt x="482901" y="382579"/>
                </a:cubicBezTo>
                <a:cubicBezTo>
                  <a:pt x="481236" y="382059"/>
                  <a:pt x="477385" y="386632"/>
                  <a:pt x="473950" y="392556"/>
                </a:cubicBezTo>
                <a:cubicBezTo>
                  <a:pt x="425444" y="474761"/>
                  <a:pt x="294811" y="562891"/>
                  <a:pt x="261711" y="583988"/>
                </a:cubicBezTo>
                <a:cubicBezTo>
                  <a:pt x="260566" y="581494"/>
                  <a:pt x="259837" y="578688"/>
                  <a:pt x="259837" y="575778"/>
                </a:cubicBezTo>
                <a:lnTo>
                  <a:pt x="259837" y="464577"/>
                </a:lnTo>
                <a:cubicBezTo>
                  <a:pt x="259837" y="453872"/>
                  <a:pt x="261711" y="436724"/>
                  <a:pt x="267019" y="427579"/>
                </a:cubicBezTo>
                <a:cubicBezTo>
                  <a:pt x="277220" y="409703"/>
                  <a:pt x="301785" y="380292"/>
                  <a:pt x="360492" y="347971"/>
                </a:cubicBezTo>
                <a:cubicBezTo>
                  <a:pt x="443556" y="302348"/>
                  <a:pt x="532448" y="319288"/>
                  <a:pt x="572210" y="296632"/>
                </a:cubicBezTo>
                <a:cubicBezTo>
                  <a:pt x="576842" y="294034"/>
                  <a:pt x="580199" y="292994"/>
                  <a:pt x="582177" y="293917"/>
                </a:cubicBezTo>
                <a:close/>
                <a:moveTo>
                  <a:pt x="274656" y="289106"/>
                </a:moveTo>
                <a:lnTo>
                  <a:pt x="323064" y="289106"/>
                </a:lnTo>
                <a:lnTo>
                  <a:pt x="323064" y="331845"/>
                </a:lnTo>
                <a:cubicBezTo>
                  <a:pt x="302660" y="344427"/>
                  <a:pt x="286836" y="356698"/>
                  <a:pt x="274656" y="367928"/>
                </a:cubicBezTo>
                <a:close/>
                <a:moveTo>
                  <a:pt x="207690" y="289106"/>
                </a:moveTo>
                <a:lnTo>
                  <a:pt x="256098" y="289106"/>
                </a:lnTo>
                <a:lnTo>
                  <a:pt x="256098" y="390148"/>
                </a:lnTo>
                <a:cubicBezTo>
                  <a:pt x="254328" y="392642"/>
                  <a:pt x="252767" y="395033"/>
                  <a:pt x="251413" y="397424"/>
                </a:cubicBezTo>
                <a:lnTo>
                  <a:pt x="244230" y="397424"/>
                </a:lnTo>
                <a:cubicBezTo>
                  <a:pt x="235798" y="384118"/>
                  <a:pt x="224034" y="369461"/>
                  <a:pt x="207690" y="354388"/>
                </a:cubicBezTo>
                <a:close/>
                <a:moveTo>
                  <a:pt x="32007" y="259919"/>
                </a:moveTo>
                <a:cubicBezTo>
                  <a:pt x="34960" y="260049"/>
                  <a:pt x="38109" y="262491"/>
                  <a:pt x="41076" y="266907"/>
                </a:cubicBezTo>
                <a:cubicBezTo>
                  <a:pt x="52110" y="283325"/>
                  <a:pt x="77822" y="310445"/>
                  <a:pt x="137781" y="344838"/>
                </a:cubicBezTo>
                <a:cubicBezTo>
                  <a:pt x="205026" y="383388"/>
                  <a:pt x="230634" y="424328"/>
                  <a:pt x="240315" y="447188"/>
                </a:cubicBezTo>
                <a:cubicBezTo>
                  <a:pt x="244374" y="457059"/>
                  <a:pt x="245936" y="474204"/>
                  <a:pt x="245936" y="484802"/>
                </a:cubicBezTo>
                <a:lnTo>
                  <a:pt x="245936" y="592762"/>
                </a:lnTo>
                <a:cubicBezTo>
                  <a:pt x="245936" y="595879"/>
                  <a:pt x="245103" y="598685"/>
                  <a:pt x="243854" y="601075"/>
                </a:cubicBezTo>
                <a:cubicBezTo>
                  <a:pt x="202008" y="562006"/>
                  <a:pt x="87815" y="449889"/>
                  <a:pt x="64914" y="379959"/>
                </a:cubicBezTo>
                <a:cubicBezTo>
                  <a:pt x="62728" y="373413"/>
                  <a:pt x="60334" y="368010"/>
                  <a:pt x="58668" y="368322"/>
                </a:cubicBezTo>
                <a:cubicBezTo>
                  <a:pt x="56899" y="368529"/>
                  <a:pt x="56274" y="374244"/>
                  <a:pt x="57523" y="381102"/>
                </a:cubicBezTo>
                <a:cubicBezTo>
                  <a:pt x="79279" y="494777"/>
                  <a:pt x="177025" y="574890"/>
                  <a:pt x="225637" y="608556"/>
                </a:cubicBezTo>
                <a:cubicBezTo>
                  <a:pt x="154540" y="593490"/>
                  <a:pt x="100410" y="549744"/>
                  <a:pt x="32852" y="465579"/>
                </a:cubicBezTo>
                <a:cubicBezTo>
                  <a:pt x="-24400" y="394402"/>
                  <a:pt x="7037" y="304003"/>
                  <a:pt x="24108" y="266803"/>
                </a:cubicBezTo>
                <a:cubicBezTo>
                  <a:pt x="26294" y="261972"/>
                  <a:pt x="29053" y="259789"/>
                  <a:pt x="32007" y="259919"/>
                </a:cubicBezTo>
                <a:close/>
                <a:moveTo>
                  <a:pt x="274656" y="196948"/>
                </a:moveTo>
                <a:lnTo>
                  <a:pt x="276946" y="196948"/>
                </a:lnTo>
                <a:cubicBezTo>
                  <a:pt x="302452" y="196948"/>
                  <a:pt x="323064" y="217636"/>
                  <a:pt x="323064" y="243106"/>
                </a:cubicBezTo>
                <a:lnTo>
                  <a:pt x="323064" y="270759"/>
                </a:lnTo>
                <a:lnTo>
                  <a:pt x="274656" y="270759"/>
                </a:lnTo>
                <a:close/>
                <a:moveTo>
                  <a:pt x="253808" y="196948"/>
                </a:moveTo>
                <a:lnTo>
                  <a:pt x="256098" y="196948"/>
                </a:lnTo>
                <a:lnTo>
                  <a:pt x="256098" y="270759"/>
                </a:lnTo>
                <a:lnTo>
                  <a:pt x="207690" y="270759"/>
                </a:lnTo>
                <a:lnTo>
                  <a:pt x="207690" y="243106"/>
                </a:lnTo>
                <a:cubicBezTo>
                  <a:pt x="207690" y="217636"/>
                  <a:pt x="228302" y="196948"/>
                  <a:pt x="253808" y="196948"/>
                </a:cubicBezTo>
                <a:close/>
                <a:moveTo>
                  <a:pt x="267670" y="0"/>
                </a:moveTo>
                <a:cubicBezTo>
                  <a:pt x="284321" y="0"/>
                  <a:pt x="300243" y="5611"/>
                  <a:pt x="312522" y="15795"/>
                </a:cubicBezTo>
                <a:lnTo>
                  <a:pt x="445310" y="125946"/>
                </a:lnTo>
                <a:cubicBezTo>
                  <a:pt x="465291" y="142572"/>
                  <a:pt x="479860" y="173539"/>
                  <a:pt x="479860" y="199622"/>
                </a:cubicBezTo>
                <a:lnTo>
                  <a:pt x="479860" y="283378"/>
                </a:lnTo>
                <a:cubicBezTo>
                  <a:pt x="457070" y="285976"/>
                  <a:pt x="431990" y="289613"/>
                  <a:pt x="406077" y="296992"/>
                </a:cubicBezTo>
                <a:lnTo>
                  <a:pt x="406077" y="199622"/>
                </a:lnTo>
                <a:cubicBezTo>
                  <a:pt x="406077" y="195258"/>
                  <a:pt x="401499" y="185386"/>
                  <a:pt x="398064" y="182580"/>
                </a:cubicBezTo>
                <a:lnTo>
                  <a:pt x="267670" y="74403"/>
                </a:lnTo>
                <a:lnTo>
                  <a:pt x="137276" y="182580"/>
                </a:lnTo>
                <a:cubicBezTo>
                  <a:pt x="133945" y="185386"/>
                  <a:pt x="129263" y="195258"/>
                  <a:pt x="129263" y="199622"/>
                </a:cubicBezTo>
                <a:lnTo>
                  <a:pt x="129263" y="307383"/>
                </a:lnTo>
                <a:cubicBezTo>
                  <a:pt x="82849" y="278702"/>
                  <a:pt x="63285" y="256984"/>
                  <a:pt x="55480" y="245657"/>
                </a:cubicBezTo>
                <a:lnTo>
                  <a:pt x="55480" y="199622"/>
                </a:lnTo>
                <a:cubicBezTo>
                  <a:pt x="55480" y="173539"/>
                  <a:pt x="70049" y="142572"/>
                  <a:pt x="90134" y="125946"/>
                </a:cubicBezTo>
                <a:lnTo>
                  <a:pt x="222818" y="15795"/>
                </a:lnTo>
                <a:cubicBezTo>
                  <a:pt x="235097" y="5611"/>
                  <a:pt x="251019" y="0"/>
                  <a:pt x="267670" y="0"/>
                </a:cubicBezTo>
                <a:close/>
              </a:path>
            </a:pathLst>
          </a:custGeom>
          <a:solidFill>
            <a:srgbClr val="7D5F3D"/>
          </a:solidFill>
          <a:ln w="12700" cap="flat">
            <a:noFill/>
            <a:miter lim="400000"/>
          </a:ln>
          <a:effectLst/>
        </p:spPr>
        <p:txBody>
          <a:bodyPr wrap="square" lIns="35719" tIns="35719" rIns="35719" bIns="35719" numCol="1" anchor="b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="" xmlns:a16="http://schemas.microsoft.com/office/drawing/2014/main" id="{F36CCF5F-D621-4D6F-8DFA-6EFF4E7CF05F}"/>
              </a:ext>
            </a:extLst>
          </p:cNvPr>
          <p:cNvSpPr/>
          <p:nvPr/>
        </p:nvSpPr>
        <p:spPr>
          <a:xfrm rot="3042067" flipH="1">
            <a:off x="7116847" y="2967605"/>
            <a:ext cx="774184" cy="773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2" h="20734" extrusionOk="0">
                <a:moveTo>
                  <a:pt x="1921" y="13034"/>
                </a:moveTo>
                <a:cubicBezTo>
                  <a:pt x="3951" y="14584"/>
                  <a:pt x="5994" y="16117"/>
                  <a:pt x="8059" y="17621"/>
                </a:cubicBezTo>
                <a:cubicBezTo>
                  <a:pt x="9484" y="18659"/>
                  <a:pt x="10899" y="19796"/>
                  <a:pt x="12594" y="20376"/>
                </a:cubicBezTo>
                <a:cubicBezTo>
                  <a:pt x="14131" y="20902"/>
                  <a:pt x="15899" y="20868"/>
                  <a:pt x="17366" y="20139"/>
                </a:cubicBezTo>
                <a:cubicBezTo>
                  <a:pt x="19401" y="19127"/>
                  <a:pt x="20472" y="17183"/>
                  <a:pt x="20772" y="15025"/>
                </a:cubicBezTo>
                <a:cubicBezTo>
                  <a:pt x="20857" y="14409"/>
                  <a:pt x="20907" y="13783"/>
                  <a:pt x="20929" y="13162"/>
                </a:cubicBezTo>
                <a:cubicBezTo>
                  <a:pt x="20978" y="11806"/>
                  <a:pt x="20985" y="10448"/>
                  <a:pt x="20994" y="9091"/>
                </a:cubicBezTo>
                <a:cubicBezTo>
                  <a:pt x="21000" y="8285"/>
                  <a:pt x="21002" y="7479"/>
                  <a:pt x="21002" y="6673"/>
                </a:cubicBezTo>
                <a:cubicBezTo>
                  <a:pt x="21002" y="5679"/>
                  <a:pt x="20997" y="4686"/>
                  <a:pt x="20989" y="3692"/>
                </a:cubicBezTo>
                <a:cubicBezTo>
                  <a:pt x="20980" y="2572"/>
                  <a:pt x="20794" y="1700"/>
                  <a:pt x="20451" y="1067"/>
                </a:cubicBezTo>
                <a:cubicBezTo>
                  <a:pt x="19623" y="-460"/>
                  <a:pt x="15585" y="-698"/>
                  <a:pt x="8619" y="2715"/>
                </a:cubicBezTo>
                <a:cubicBezTo>
                  <a:pt x="1654" y="6128"/>
                  <a:pt x="-598" y="9447"/>
                  <a:pt x="131" y="11022"/>
                </a:cubicBezTo>
                <a:cubicBezTo>
                  <a:pt x="433" y="11676"/>
                  <a:pt x="1024" y="12349"/>
                  <a:pt x="1921" y="13034"/>
                </a:cubicBezTo>
                <a:close/>
              </a:path>
            </a:pathLst>
          </a:custGeom>
          <a:solidFill>
            <a:srgbClr val="171D2B"/>
          </a:solidFill>
          <a:ln w="1905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="" xmlns:a16="http://schemas.microsoft.com/office/drawing/2014/main" id="{BD0ED804-203A-436D-9C1A-37405B548355}"/>
              </a:ext>
            </a:extLst>
          </p:cNvPr>
          <p:cNvSpPr/>
          <p:nvPr/>
        </p:nvSpPr>
        <p:spPr>
          <a:xfrm rot="18557933">
            <a:off x="3941613" y="2967605"/>
            <a:ext cx="774184" cy="773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2" h="20734" extrusionOk="0">
                <a:moveTo>
                  <a:pt x="1921" y="13034"/>
                </a:moveTo>
                <a:cubicBezTo>
                  <a:pt x="3951" y="14584"/>
                  <a:pt x="5994" y="16117"/>
                  <a:pt x="8059" y="17621"/>
                </a:cubicBezTo>
                <a:cubicBezTo>
                  <a:pt x="9484" y="18659"/>
                  <a:pt x="10899" y="19796"/>
                  <a:pt x="12594" y="20376"/>
                </a:cubicBezTo>
                <a:cubicBezTo>
                  <a:pt x="14131" y="20902"/>
                  <a:pt x="15899" y="20868"/>
                  <a:pt x="17366" y="20139"/>
                </a:cubicBezTo>
                <a:cubicBezTo>
                  <a:pt x="19401" y="19127"/>
                  <a:pt x="20472" y="17183"/>
                  <a:pt x="20772" y="15025"/>
                </a:cubicBezTo>
                <a:cubicBezTo>
                  <a:pt x="20857" y="14409"/>
                  <a:pt x="20907" y="13783"/>
                  <a:pt x="20929" y="13162"/>
                </a:cubicBezTo>
                <a:cubicBezTo>
                  <a:pt x="20978" y="11806"/>
                  <a:pt x="20985" y="10448"/>
                  <a:pt x="20994" y="9091"/>
                </a:cubicBezTo>
                <a:cubicBezTo>
                  <a:pt x="21000" y="8285"/>
                  <a:pt x="21002" y="7479"/>
                  <a:pt x="21002" y="6673"/>
                </a:cubicBezTo>
                <a:cubicBezTo>
                  <a:pt x="21002" y="5679"/>
                  <a:pt x="20997" y="4686"/>
                  <a:pt x="20989" y="3692"/>
                </a:cubicBezTo>
                <a:cubicBezTo>
                  <a:pt x="20980" y="2572"/>
                  <a:pt x="20794" y="1700"/>
                  <a:pt x="20451" y="1067"/>
                </a:cubicBezTo>
                <a:cubicBezTo>
                  <a:pt x="19623" y="-460"/>
                  <a:pt x="15585" y="-698"/>
                  <a:pt x="8619" y="2715"/>
                </a:cubicBezTo>
                <a:cubicBezTo>
                  <a:pt x="1654" y="6128"/>
                  <a:pt x="-598" y="9447"/>
                  <a:pt x="131" y="11022"/>
                </a:cubicBezTo>
                <a:cubicBezTo>
                  <a:pt x="433" y="11676"/>
                  <a:pt x="1024" y="12349"/>
                  <a:pt x="1921" y="13034"/>
                </a:cubicBezTo>
                <a:close/>
              </a:path>
            </a:pathLst>
          </a:custGeom>
          <a:solidFill>
            <a:srgbClr val="B1925F"/>
          </a:solidFill>
          <a:ln w="1905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="" xmlns:a16="http://schemas.microsoft.com/office/drawing/2014/main" id="{F4A89AB4-2032-42A4-83B5-78FF6B9C8F80}"/>
              </a:ext>
            </a:extLst>
          </p:cNvPr>
          <p:cNvSpPr/>
          <p:nvPr/>
        </p:nvSpPr>
        <p:spPr>
          <a:xfrm rot="19974801" flipH="1" flipV="1">
            <a:off x="6834068" y="4217475"/>
            <a:ext cx="774184" cy="773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2" h="20734" extrusionOk="0">
                <a:moveTo>
                  <a:pt x="1921" y="13034"/>
                </a:moveTo>
                <a:cubicBezTo>
                  <a:pt x="3951" y="14584"/>
                  <a:pt x="5994" y="16117"/>
                  <a:pt x="8059" y="17621"/>
                </a:cubicBezTo>
                <a:cubicBezTo>
                  <a:pt x="9484" y="18659"/>
                  <a:pt x="10899" y="19796"/>
                  <a:pt x="12594" y="20376"/>
                </a:cubicBezTo>
                <a:cubicBezTo>
                  <a:pt x="14131" y="20902"/>
                  <a:pt x="15899" y="20868"/>
                  <a:pt x="17366" y="20139"/>
                </a:cubicBezTo>
                <a:cubicBezTo>
                  <a:pt x="19401" y="19127"/>
                  <a:pt x="20472" y="17183"/>
                  <a:pt x="20772" y="15025"/>
                </a:cubicBezTo>
                <a:cubicBezTo>
                  <a:pt x="20857" y="14409"/>
                  <a:pt x="20907" y="13783"/>
                  <a:pt x="20929" y="13162"/>
                </a:cubicBezTo>
                <a:cubicBezTo>
                  <a:pt x="20978" y="11806"/>
                  <a:pt x="20985" y="10448"/>
                  <a:pt x="20994" y="9091"/>
                </a:cubicBezTo>
                <a:cubicBezTo>
                  <a:pt x="21000" y="8285"/>
                  <a:pt x="21002" y="7479"/>
                  <a:pt x="21002" y="6673"/>
                </a:cubicBezTo>
                <a:cubicBezTo>
                  <a:pt x="21002" y="5679"/>
                  <a:pt x="20997" y="4686"/>
                  <a:pt x="20989" y="3692"/>
                </a:cubicBezTo>
                <a:cubicBezTo>
                  <a:pt x="20980" y="2572"/>
                  <a:pt x="20794" y="1700"/>
                  <a:pt x="20451" y="1067"/>
                </a:cubicBezTo>
                <a:cubicBezTo>
                  <a:pt x="19623" y="-460"/>
                  <a:pt x="15585" y="-698"/>
                  <a:pt x="8619" y="2715"/>
                </a:cubicBezTo>
                <a:cubicBezTo>
                  <a:pt x="1654" y="6128"/>
                  <a:pt x="-598" y="9447"/>
                  <a:pt x="131" y="11022"/>
                </a:cubicBezTo>
                <a:cubicBezTo>
                  <a:pt x="433" y="11676"/>
                  <a:pt x="1024" y="12349"/>
                  <a:pt x="1921" y="13034"/>
                </a:cubicBezTo>
                <a:close/>
              </a:path>
            </a:pathLst>
          </a:custGeom>
          <a:solidFill>
            <a:srgbClr val="B1925F"/>
          </a:solidFill>
          <a:ln w="1905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="" xmlns:a16="http://schemas.microsoft.com/office/drawing/2014/main" id="{34AA0F61-5DB4-4C0D-9AF0-38DFD0D2AA80}"/>
              </a:ext>
            </a:extLst>
          </p:cNvPr>
          <p:cNvSpPr/>
          <p:nvPr/>
        </p:nvSpPr>
        <p:spPr>
          <a:xfrm rot="1625199" flipV="1">
            <a:off x="4247990" y="4181413"/>
            <a:ext cx="774184" cy="773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2" h="20734" extrusionOk="0">
                <a:moveTo>
                  <a:pt x="1921" y="13034"/>
                </a:moveTo>
                <a:cubicBezTo>
                  <a:pt x="3951" y="14584"/>
                  <a:pt x="5994" y="16117"/>
                  <a:pt x="8059" y="17621"/>
                </a:cubicBezTo>
                <a:cubicBezTo>
                  <a:pt x="9484" y="18659"/>
                  <a:pt x="10899" y="19796"/>
                  <a:pt x="12594" y="20376"/>
                </a:cubicBezTo>
                <a:cubicBezTo>
                  <a:pt x="14131" y="20902"/>
                  <a:pt x="15899" y="20868"/>
                  <a:pt x="17366" y="20139"/>
                </a:cubicBezTo>
                <a:cubicBezTo>
                  <a:pt x="19401" y="19127"/>
                  <a:pt x="20472" y="17183"/>
                  <a:pt x="20772" y="15025"/>
                </a:cubicBezTo>
                <a:cubicBezTo>
                  <a:pt x="20857" y="14409"/>
                  <a:pt x="20907" y="13783"/>
                  <a:pt x="20929" y="13162"/>
                </a:cubicBezTo>
                <a:cubicBezTo>
                  <a:pt x="20978" y="11806"/>
                  <a:pt x="20985" y="10448"/>
                  <a:pt x="20994" y="9091"/>
                </a:cubicBezTo>
                <a:cubicBezTo>
                  <a:pt x="21000" y="8285"/>
                  <a:pt x="21002" y="7479"/>
                  <a:pt x="21002" y="6673"/>
                </a:cubicBezTo>
                <a:cubicBezTo>
                  <a:pt x="21002" y="5679"/>
                  <a:pt x="20997" y="4686"/>
                  <a:pt x="20989" y="3692"/>
                </a:cubicBezTo>
                <a:cubicBezTo>
                  <a:pt x="20980" y="2572"/>
                  <a:pt x="20794" y="1700"/>
                  <a:pt x="20451" y="1067"/>
                </a:cubicBezTo>
                <a:cubicBezTo>
                  <a:pt x="19623" y="-460"/>
                  <a:pt x="15585" y="-698"/>
                  <a:pt x="8619" y="2715"/>
                </a:cubicBezTo>
                <a:cubicBezTo>
                  <a:pt x="1654" y="6128"/>
                  <a:pt x="-598" y="9447"/>
                  <a:pt x="131" y="11022"/>
                </a:cubicBezTo>
                <a:cubicBezTo>
                  <a:pt x="433" y="11676"/>
                  <a:pt x="1024" y="12349"/>
                  <a:pt x="1921" y="13034"/>
                </a:cubicBezTo>
                <a:close/>
              </a:path>
            </a:pathLst>
          </a:custGeom>
          <a:solidFill>
            <a:srgbClr val="171D2B"/>
          </a:solidFill>
          <a:ln w="1905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="" xmlns:a16="http://schemas.microsoft.com/office/drawing/2014/main" id="{80726EF4-ED57-42EE-8D7A-3B280D45D031}"/>
              </a:ext>
            </a:extLst>
          </p:cNvPr>
          <p:cNvSpPr/>
          <p:nvPr/>
        </p:nvSpPr>
        <p:spPr>
          <a:xfrm rot="21540000" flipH="1">
            <a:off x="6273352" y="1789868"/>
            <a:ext cx="774184" cy="773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2" h="20734" extrusionOk="0">
                <a:moveTo>
                  <a:pt x="1921" y="13034"/>
                </a:moveTo>
                <a:cubicBezTo>
                  <a:pt x="3951" y="14584"/>
                  <a:pt x="5994" y="16117"/>
                  <a:pt x="8059" y="17621"/>
                </a:cubicBezTo>
                <a:cubicBezTo>
                  <a:pt x="9484" y="18659"/>
                  <a:pt x="10899" y="19796"/>
                  <a:pt x="12594" y="20376"/>
                </a:cubicBezTo>
                <a:cubicBezTo>
                  <a:pt x="14131" y="20902"/>
                  <a:pt x="15899" y="20868"/>
                  <a:pt x="17366" y="20139"/>
                </a:cubicBezTo>
                <a:cubicBezTo>
                  <a:pt x="19401" y="19127"/>
                  <a:pt x="20472" y="17183"/>
                  <a:pt x="20772" y="15025"/>
                </a:cubicBezTo>
                <a:cubicBezTo>
                  <a:pt x="20857" y="14409"/>
                  <a:pt x="20907" y="13783"/>
                  <a:pt x="20929" y="13162"/>
                </a:cubicBezTo>
                <a:cubicBezTo>
                  <a:pt x="20978" y="11806"/>
                  <a:pt x="20985" y="10448"/>
                  <a:pt x="20994" y="9091"/>
                </a:cubicBezTo>
                <a:cubicBezTo>
                  <a:pt x="21000" y="8285"/>
                  <a:pt x="21002" y="7479"/>
                  <a:pt x="21002" y="6673"/>
                </a:cubicBezTo>
                <a:cubicBezTo>
                  <a:pt x="21002" y="5679"/>
                  <a:pt x="20997" y="4686"/>
                  <a:pt x="20989" y="3692"/>
                </a:cubicBezTo>
                <a:cubicBezTo>
                  <a:pt x="20980" y="2572"/>
                  <a:pt x="20794" y="1700"/>
                  <a:pt x="20451" y="1067"/>
                </a:cubicBezTo>
                <a:cubicBezTo>
                  <a:pt x="19623" y="-460"/>
                  <a:pt x="15585" y="-698"/>
                  <a:pt x="8619" y="2715"/>
                </a:cubicBezTo>
                <a:cubicBezTo>
                  <a:pt x="1654" y="6128"/>
                  <a:pt x="-598" y="9447"/>
                  <a:pt x="131" y="11022"/>
                </a:cubicBezTo>
                <a:cubicBezTo>
                  <a:pt x="433" y="11676"/>
                  <a:pt x="1024" y="12349"/>
                  <a:pt x="1921" y="13034"/>
                </a:cubicBezTo>
                <a:close/>
              </a:path>
            </a:pathLst>
          </a:custGeom>
          <a:solidFill>
            <a:srgbClr val="B1925F"/>
          </a:solidFill>
          <a:ln w="1905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="" xmlns:a16="http://schemas.microsoft.com/office/drawing/2014/main" id="{105B5D97-BFB6-4EF1-B2C8-533BA36F8FA8}"/>
              </a:ext>
            </a:extLst>
          </p:cNvPr>
          <p:cNvSpPr/>
          <p:nvPr/>
        </p:nvSpPr>
        <p:spPr>
          <a:xfrm rot="60000">
            <a:off x="4770718" y="1789868"/>
            <a:ext cx="774184" cy="773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2" h="20734" extrusionOk="0">
                <a:moveTo>
                  <a:pt x="1921" y="13034"/>
                </a:moveTo>
                <a:cubicBezTo>
                  <a:pt x="3951" y="14584"/>
                  <a:pt x="5994" y="16117"/>
                  <a:pt x="8059" y="17621"/>
                </a:cubicBezTo>
                <a:cubicBezTo>
                  <a:pt x="9484" y="18659"/>
                  <a:pt x="10899" y="19796"/>
                  <a:pt x="12594" y="20376"/>
                </a:cubicBezTo>
                <a:cubicBezTo>
                  <a:pt x="14131" y="20902"/>
                  <a:pt x="15899" y="20868"/>
                  <a:pt x="17366" y="20139"/>
                </a:cubicBezTo>
                <a:cubicBezTo>
                  <a:pt x="19401" y="19127"/>
                  <a:pt x="20472" y="17183"/>
                  <a:pt x="20772" y="15025"/>
                </a:cubicBezTo>
                <a:cubicBezTo>
                  <a:pt x="20857" y="14409"/>
                  <a:pt x="20907" y="13783"/>
                  <a:pt x="20929" y="13162"/>
                </a:cubicBezTo>
                <a:cubicBezTo>
                  <a:pt x="20978" y="11806"/>
                  <a:pt x="20985" y="10448"/>
                  <a:pt x="20994" y="9091"/>
                </a:cubicBezTo>
                <a:cubicBezTo>
                  <a:pt x="21000" y="8285"/>
                  <a:pt x="21002" y="7479"/>
                  <a:pt x="21002" y="6673"/>
                </a:cubicBezTo>
                <a:cubicBezTo>
                  <a:pt x="21002" y="5679"/>
                  <a:pt x="20997" y="4686"/>
                  <a:pt x="20989" y="3692"/>
                </a:cubicBezTo>
                <a:cubicBezTo>
                  <a:pt x="20980" y="2572"/>
                  <a:pt x="20794" y="1700"/>
                  <a:pt x="20451" y="1067"/>
                </a:cubicBezTo>
                <a:cubicBezTo>
                  <a:pt x="19623" y="-460"/>
                  <a:pt x="15585" y="-698"/>
                  <a:pt x="8619" y="2715"/>
                </a:cubicBezTo>
                <a:cubicBezTo>
                  <a:pt x="1654" y="6128"/>
                  <a:pt x="-598" y="9447"/>
                  <a:pt x="131" y="11022"/>
                </a:cubicBezTo>
                <a:cubicBezTo>
                  <a:pt x="433" y="11676"/>
                  <a:pt x="1024" y="12349"/>
                  <a:pt x="1921" y="13034"/>
                </a:cubicBezTo>
                <a:close/>
              </a:path>
            </a:pathLst>
          </a:custGeom>
          <a:solidFill>
            <a:srgbClr val="171D2B"/>
          </a:solidFill>
          <a:ln w="1905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9" name="直接连接符 38">
            <a:extLst>
              <a:ext uri="{FF2B5EF4-FFF2-40B4-BE49-F238E27FC236}">
                <a16:creationId xmlns="" xmlns:a16="http://schemas.microsoft.com/office/drawing/2014/main" id="{4D52BD93-DAFD-4C72-952C-E2EFCF0D010D}"/>
              </a:ext>
            </a:extLst>
          </p:cNvPr>
          <p:cNvSpPr/>
          <p:nvPr/>
        </p:nvSpPr>
        <p:spPr>
          <a:xfrm flipV="1">
            <a:off x="7480846" y="1835726"/>
            <a:ext cx="2317315" cy="1"/>
          </a:xfrm>
          <a:prstGeom prst="line">
            <a:avLst/>
          </a:prstGeom>
          <a:noFill/>
          <a:ln w="19050" cap="flat">
            <a:solidFill>
              <a:schemeClr val="tx1">
                <a:lumMod val="60000"/>
                <a:lumOff val="40000"/>
              </a:schemeClr>
            </a:solidFill>
            <a:prstDash val="sysDot"/>
            <a:miter lim="400000"/>
          </a:ln>
          <a:effectLst/>
        </p:spPr>
        <p:txBody>
          <a:bodyPr wrap="square" lIns="47625" tIns="47625" rIns="47625" bIns="47625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="" xmlns:a16="http://schemas.microsoft.com/office/drawing/2014/main" id="{FC51664D-C062-4878-A918-6813F77B1A8F}"/>
              </a:ext>
            </a:extLst>
          </p:cNvPr>
          <p:cNvSpPr/>
          <p:nvPr/>
        </p:nvSpPr>
        <p:spPr>
          <a:xfrm rot="60000">
            <a:off x="4034007" y="4079352"/>
            <a:ext cx="1217537" cy="12144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61" h="20724" extrusionOk="0">
                <a:moveTo>
                  <a:pt x="16007" y="18283"/>
                </a:moveTo>
                <a:cubicBezTo>
                  <a:pt x="17050" y="16026"/>
                  <a:pt x="18075" y="13761"/>
                  <a:pt x="19068" y="11481"/>
                </a:cubicBezTo>
                <a:cubicBezTo>
                  <a:pt x="19753" y="9907"/>
                  <a:pt x="20534" y="8322"/>
                  <a:pt x="20723" y="6594"/>
                </a:cubicBezTo>
                <a:cubicBezTo>
                  <a:pt x="20895" y="5026"/>
                  <a:pt x="20481" y="3364"/>
                  <a:pt x="19468" y="2136"/>
                </a:cubicBezTo>
                <a:cubicBezTo>
                  <a:pt x="18063" y="434"/>
                  <a:pt x="15974" y="-154"/>
                  <a:pt x="13847" y="34"/>
                </a:cubicBezTo>
                <a:cubicBezTo>
                  <a:pt x="13240" y="88"/>
                  <a:pt x="12631" y="177"/>
                  <a:pt x="12032" y="292"/>
                </a:cubicBezTo>
                <a:cubicBezTo>
                  <a:pt x="10726" y="542"/>
                  <a:pt x="9426" y="832"/>
                  <a:pt x="8128" y="1119"/>
                </a:cubicBezTo>
                <a:cubicBezTo>
                  <a:pt x="7356" y="1290"/>
                  <a:pt x="6585" y="1464"/>
                  <a:pt x="5814" y="1640"/>
                </a:cubicBezTo>
                <a:cubicBezTo>
                  <a:pt x="4865" y="1857"/>
                  <a:pt x="3917" y="2079"/>
                  <a:pt x="2969" y="2303"/>
                </a:cubicBezTo>
                <a:cubicBezTo>
                  <a:pt x="1900" y="2556"/>
                  <a:pt x="1107" y="2922"/>
                  <a:pt x="576" y="3385"/>
                </a:cubicBezTo>
                <a:cubicBezTo>
                  <a:pt x="-705" y="4501"/>
                  <a:pt x="-63" y="8368"/>
                  <a:pt x="4701" y="14206"/>
                </a:cubicBezTo>
                <a:cubicBezTo>
                  <a:pt x="9463" y="20043"/>
                  <a:pt x="13121" y="21446"/>
                  <a:pt x="14470" y="20413"/>
                </a:cubicBezTo>
                <a:cubicBezTo>
                  <a:pt x="15029" y="19985"/>
                  <a:pt x="15545" y="19280"/>
                  <a:pt x="16007" y="18283"/>
                </a:cubicBezTo>
                <a:close/>
              </a:path>
            </a:pathLst>
          </a:custGeom>
          <a:noFill/>
          <a:ln w="19050" cap="flat">
            <a:solidFill>
              <a:schemeClr val="bg1">
                <a:lumMod val="75000"/>
              </a:schemeClr>
            </a:solidFill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solidFill>
                  <a:srgbClr val="FFFFFF"/>
                </a:solidFill>
              </a:defRPr>
            </a:pPr>
            <a:endParaRPr kumimoji="0" sz="4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045FE48A-0F1C-4E3E-AD5B-08EEE216AADA}"/>
              </a:ext>
            </a:extLst>
          </p:cNvPr>
          <p:cNvSpPr/>
          <p:nvPr/>
        </p:nvSpPr>
        <p:spPr>
          <a:xfrm>
            <a:off x="4537261" y="4436015"/>
            <a:ext cx="414027" cy="4175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>
              <a:lnSpc>
                <a:spcPct val="90000"/>
              </a:lnSpc>
              <a:defRPr sz="4000"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sz="2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t>01</a:t>
            </a:r>
          </a:p>
        </p:txBody>
      </p:sp>
      <p:sp>
        <p:nvSpPr>
          <p:cNvPr id="42" name="任意多边形: 形状 41">
            <a:extLst>
              <a:ext uri="{FF2B5EF4-FFF2-40B4-BE49-F238E27FC236}">
                <a16:creationId xmlns="" xmlns:a16="http://schemas.microsoft.com/office/drawing/2014/main" id="{101478C5-AE55-45FA-8DE7-CF0E0545683B}"/>
              </a:ext>
            </a:extLst>
          </p:cNvPr>
          <p:cNvSpPr/>
          <p:nvPr/>
        </p:nvSpPr>
        <p:spPr>
          <a:xfrm rot="60000">
            <a:off x="3853570" y="2619005"/>
            <a:ext cx="1144192" cy="12665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78" h="21255" extrusionOk="0">
                <a:moveTo>
                  <a:pt x="4821" y="21029"/>
                </a:moveTo>
                <a:cubicBezTo>
                  <a:pt x="7341" y="20448"/>
                  <a:pt x="9857" y="19848"/>
                  <a:pt x="12364" y="19214"/>
                </a:cubicBezTo>
                <a:cubicBezTo>
                  <a:pt x="14094" y="18776"/>
                  <a:pt x="15896" y="18405"/>
                  <a:pt x="17429" y="17491"/>
                </a:cubicBezTo>
                <a:cubicBezTo>
                  <a:pt x="18820" y="16662"/>
                  <a:pt x="19908" y="15325"/>
                  <a:pt x="20249" y="13793"/>
                </a:cubicBezTo>
                <a:cubicBezTo>
                  <a:pt x="20723" y="11668"/>
                  <a:pt x="19843" y="9700"/>
                  <a:pt x="18304" y="8178"/>
                </a:cubicBezTo>
                <a:cubicBezTo>
                  <a:pt x="17865" y="7744"/>
                  <a:pt x="17395" y="7331"/>
                  <a:pt x="16911" y="6940"/>
                </a:cubicBezTo>
                <a:cubicBezTo>
                  <a:pt x="15857" y="6088"/>
                  <a:pt x="14774" y="5266"/>
                  <a:pt x="13694" y="4443"/>
                </a:cubicBezTo>
                <a:cubicBezTo>
                  <a:pt x="13052" y="3954"/>
                  <a:pt x="12408" y="3467"/>
                  <a:pt x="11762" y="2982"/>
                </a:cubicBezTo>
                <a:cubicBezTo>
                  <a:pt x="10967" y="2385"/>
                  <a:pt x="10168" y="1791"/>
                  <a:pt x="9368" y="1200"/>
                </a:cubicBezTo>
                <a:cubicBezTo>
                  <a:pt x="8466" y="532"/>
                  <a:pt x="7650" y="146"/>
                  <a:pt x="6927" y="21"/>
                </a:cubicBezTo>
                <a:cubicBezTo>
                  <a:pt x="5183" y="-280"/>
                  <a:pt x="2445" y="2586"/>
                  <a:pt x="784" y="9830"/>
                </a:cubicBezTo>
                <a:cubicBezTo>
                  <a:pt x="-877" y="17073"/>
                  <a:pt x="360" y="20748"/>
                  <a:pt x="2081" y="21152"/>
                </a:cubicBezTo>
                <a:cubicBezTo>
                  <a:pt x="2795" y="21320"/>
                  <a:pt x="3706" y="21286"/>
                  <a:pt x="4821" y="21029"/>
                </a:cubicBezTo>
                <a:close/>
              </a:path>
            </a:pathLst>
          </a:custGeom>
          <a:noFill/>
          <a:ln w="19050" cap="flat">
            <a:solidFill>
              <a:schemeClr val="bg1">
                <a:lumMod val="75000"/>
              </a:schemeClr>
            </a:solidFill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3B770C98-B3A3-42BF-9067-AE03E6213EE5}"/>
              </a:ext>
            </a:extLst>
          </p:cNvPr>
          <p:cNvSpPr/>
          <p:nvPr/>
        </p:nvSpPr>
        <p:spPr>
          <a:xfrm>
            <a:off x="4177493" y="3102581"/>
            <a:ext cx="414027" cy="4175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>
              <a:lnSpc>
                <a:spcPct val="90000"/>
              </a:lnSpc>
              <a:defRPr sz="4000"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sz="2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t>02</a:t>
            </a:r>
          </a:p>
        </p:txBody>
      </p:sp>
      <p:sp>
        <p:nvSpPr>
          <p:cNvPr id="44" name="任意多边形: 形状 43">
            <a:extLst>
              <a:ext uri="{FF2B5EF4-FFF2-40B4-BE49-F238E27FC236}">
                <a16:creationId xmlns="" xmlns:a16="http://schemas.microsoft.com/office/drawing/2014/main" id="{347245F5-D406-4E38-8324-4FA410DD5D50}"/>
              </a:ext>
            </a:extLst>
          </p:cNvPr>
          <p:cNvSpPr/>
          <p:nvPr/>
        </p:nvSpPr>
        <p:spPr>
          <a:xfrm rot="60000">
            <a:off x="4521437" y="1580673"/>
            <a:ext cx="1192869" cy="11920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2" h="20734" extrusionOk="0">
                <a:moveTo>
                  <a:pt x="1921" y="13034"/>
                </a:moveTo>
                <a:cubicBezTo>
                  <a:pt x="3951" y="14584"/>
                  <a:pt x="5994" y="16117"/>
                  <a:pt x="8059" y="17621"/>
                </a:cubicBezTo>
                <a:cubicBezTo>
                  <a:pt x="9484" y="18659"/>
                  <a:pt x="10899" y="19796"/>
                  <a:pt x="12594" y="20376"/>
                </a:cubicBezTo>
                <a:cubicBezTo>
                  <a:pt x="14131" y="20902"/>
                  <a:pt x="15899" y="20868"/>
                  <a:pt x="17366" y="20139"/>
                </a:cubicBezTo>
                <a:cubicBezTo>
                  <a:pt x="19401" y="19127"/>
                  <a:pt x="20472" y="17183"/>
                  <a:pt x="20772" y="15025"/>
                </a:cubicBezTo>
                <a:cubicBezTo>
                  <a:pt x="20857" y="14409"/>
                  <a:pt x="20907" y="13783"/>
                  <a:pt x="20929" y="13162"/>
                </a:cubicBezTo>
                <a:cubicBezTo>
                  <a:pt x="20978" y="11806"/>
                  <a:pt x="20985" y="10448"/>
                  <a:pt x="20994" y="9091"/>
                </a:cubicBezTo>
                <a:cubicBezTo>
                  <a:pt x="21000" y="8285"/>
                  <a:pt x="21002" y="7479"/>
                  <a:pt x="21002" y="6673"/>
                </a:cubicBezTo>
                <a:cubicBezTo>
                  <a:pt x="21002" y="5679"/>
                  <a:pt x="20997" y="4686"/>
                  <a:pt x="20989" y="3692"/>
                </a:cubicBezTo>
                <a:cubicBezTo>
                  <a:pt x="20980" y="2572"/>
                  <a:pt x="20794" y="1700"/>
                  <a:pt x="20451" y="1067"/>
                </a:cubicBezTo>
                <a:cubicBezTo>
                  <a:pt x="19623" y="-460"/>
                  <a:pt x="15585" y="-698"/>
                  <a:pt x="8619" y="2715"/>
                </a:cubicBezTo>
                <a:cubicBezTo>
                  <a:pt x="1654" y="6128"/>
                  <a:pt x="-598" y="9447"/>
                  <a:pt x="131" y="11022"/>
                </a:cubicBezTo>
                <a:cubicBezTo>
                  <a:pt x="433" y="11676"/>
                  <a:pt x="1024" y="12349"/>
                  <a:pt x="1921" y="13034"/>
                </a:cubicBezTo>
                <a:close/>
              </a:path>
            </a:pathLst>
          </a:custGeom>
          <a:noFill/>
          <a:ln w="19050" cap="flat">
            <a:solidFill>
              <a:schemeClr val="bg1">
                <a:lumMod val="75000"/>
              </a:schemeClr>
            </a:solidFill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F91D84A4-1306-41F5-A88B-8EDB1F34F5C2}"/>
              </a:ext>
            </a:extLst>
          </p:cNvPr>
          <p:cNvSpPr/>
          <p:nvPr/>
        </p:nvSpPr>
        <p:spPr>
          <a:xfrm>
            <a:off x="5048647" y="1981598"/>
            <a:ext cx="414027" cy="4175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>
              <a:lnSpc>
                <a:spcPct val="90000"/>
              </a:lnSpc>
              <a:defRPr sz="4000"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sz="2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t>03</a:t>
            </a:r>
          </a:p>
        </p:txBody>
      </p:sp>
      <p:sp>
        <p:nvSpPr>
          <p:cNvPr id="46" name="任意多边形: 形状 45">
            <a:extLst>
              <a:ext uri="{FF2B5EF4-FFF2-40B4-BE49-F238E27FC236}">
                <a16:creationId xmlns="" xmlns:a16="http://schemas.microsoft.com/office/drawing/2014/main" id="{CBDE3A72-90DC-40A2-9C22-A5E88BC551CC}"/>
              </a:ext>
            </a:extLst>
          </p:cNvPr>
          <p:cNvSpPr/>
          <p:nvPr/>
        </p:nvSpPr>
        <p:spPr>
          <a:xfrm rot="60000">
            <a:off x="6099991" y="1602188"/>
            <a:ext cx="1200803" cy="11878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2" h="20459" extrusionOk="0">
                <a:moveTo>
                  <a:pt x="1" y="3733"/>
                </a:moveTo>
                <a:cubicBezTo>
                  <a:pt x="40" y="6242"/>
                  <a:pt x="101" y="8751"/>
                  <a:pt x="198" y="11259"/>
                </a:cubicBezTo>
                <a:cubicBezTo>
                  <a:pt x="264" y="12990"/>
                  <a:pt x="246" y="14775"/>
                  <a:pt x="841" y="16429"/>
                </a:cubicBezTo>
                <a:cubicBezTo>
                  <a:pt x="1380" y="17930"/>
                  <a:pt x="2502" y="19260"/>
                  <a:pt x="3984" y="19932"/>
                </a:cubicBezTo>
                <a:cubicBezTo>
                  <a:pt x="6041" y="20864"/>
                  <a:pt x="8234" y="20483"/>
                  <a:pt x="10117" y="19380"/>
                </a:cubicBezTo>
                <a:cubicBezTo>
                  <a:pt x="10654" y="19065"/>
                  <a:pt x="11178" y="18717"/>
                  <a:pt x="11680" y="18350"/>
                </a:cubicBezTo>
                <a:cubicBezTo>
                  <a:pt x="12777" y="17550"/>
                  <a:pt x="13849" y="16717"/>
                  <a:pt x="14922" y="15887"/>
                </a:cubicBezTo>
                <a:cubicBezTo>
                  <a:pt x="15559" y="15393"/>
                  <a:pt x="16195" y="14897"/>
                  <a:pt x="16829" y="14399"/>
                </a:cubicBezTo>
                <a:cubicBezTo>
                  <a:pt x="17611" y="13786"/>
                  <a:pt x="18389" y="13168"/>
                  <a:pt x="19165" y="12549"/>
                </a:cubicBezTo>
                <a:cubicBezTo>
                  <a:pt x="20041" y="11851"/>
                  <a:pt x="20611" y="11170"/>
                  <a:pt x="20897" y="10517"/>
                </a:cubicBezTo>
                <a:cubicBezTo>
                  <a:pt x="21584" y="8941"/>
                  <a:pt x="19270" y="5706"/>
                  <a:pt x="12268" y="2485"/>
                </a:cubicBezTo>
                <a:cubicBezTo>
                  <a:pt x="5268" y="-736"/>
                  <a:pt x="1262" y="-409"/>
                  <a:pt x="475" y="1121"/>
                </a:cubicBezTo>
                <a:cubicBezTo>
                  <a:pt x="148" y="1756"/>
                  <a:pt x="-16" y="2624"/>
                  <a:pt x="1" y="3733"/>
                </a:cubicBezTo>
                <a:close/>
              </a:path>
            </a:pathLst>
          </a:custGeom>
          <a:noFill/>
          <a:ln w="19050" cap="flat">
            <a:solidFill>
              <a:schemeClr val="bg1">
                <a:lumMod val="75000"/>
              </a:schemeClr>
            </a:solidFill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667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CAB167CA-2096-4AE9-9DDE-CA6BFA877A54}"/>
              </a:ext>
            </a:extLst>
          </p:cNvPr>
          <p:cNvSpPr/>
          <p:nvPr/>
        </p:nvSpPr>
        <p:spPr>
          <a:xfrm>
            <a:off x="6419182" y="1981600"/>
            <a:ext cx="414025" cy="4175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>
              <a:lnSpc>
                <a:spcPct val="90000"/>
              </a:lnSpc>
              <a:defRPr sz="4000"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sz="2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t>04</a:t>
            </a:r>
          </a:p>
        </p:txBody>
      </p:sp>
      <p:sp>
        <p:nvSpPr>
          <p:cNvPr id="48" name="任意多边形: 形状 47">
            <a:extLst>
              <a:ext uri="{FF2B5EF4-FFF2-40B4-BE49-F238E27FC236}">
                <a16:creationId xmlns="" xmlns:a16="http://schemas.microsoft.com/office/drawing/2014/main" id="{87B15B2A-5183-4891-A4B0-37CF09075E53}"/>
              </a:ext>
            </a:extLst>
          </p:cNvPr>
          <p:cNvSpPr/>
          <p:nvPr/>
        </p:nvSpPr>
        <p:spPr>
          <a:xfrm rot="60000">
            <a:off x="6845996" y="2588744"/>
            <a:ext cx="1148853" cy="12616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62" h="21229" extrusionOk="0">
                <a:moveTo>
                  <a:pt x="10730" y="1262"/>
                </a:moveTo>
                <a:cubicBezTo>
                  <a:pt x="8726" y="2820"/>
                  <a:pt x="6735" y="4393"/>
                  <a:pt x="4769" y="5994"/>
                </a:cubicBezTo>
                <a:cubicBezTo>
                  <a:pt x="3412" y="7098"/>
                  <a:pt x="1958" y="8172"/>
                  <a:pt x="998" y="9627"/>
                </a:cubicBezTo>
                <a:cubicBezTo>
                  <a:pt x="126" y="10946"/>
                  <a:pt x="-237" y="12599"/>
                  <a:pt x="160" y="14124"/>
                </a:cubicBezTo>
                <a:cubicBezTo>
                  <a:pt x="712" y="16237"/>
                  <a:pt x="2411" y="17654"/>
                  <a:pt x="4499" y="18398"/>
                </a:cubicBezTo>
                <a:cubicBezTo>
                  <a:pt x="5094" y="18610"/>
                  <a:pt x="5708" y="18792"/>
                  <a:pt x="6323" y="18946"/>
                </a:cubicBezTo>
                <a:cubicBezTo>
                  <a:pt x="7666" y="19283"/>
                  <a:pt x="9020" y="19582"/>
                  <a:pt x="10373" y="19883"/>
                </a:cubicBezTo>
                <a:cubicBezTo>
                  <a:pt x="11176" y="20061"/>
                  <a:pt x="11980" y="20237"/>
                  <a:pt x="12785" y="20411"/>
                </a:cubicBezTo>
                <a:cubicBezTo>
                  <a:pt x="13778" y="20624"/>
                  <a:pt x="14770" y="20833"/>
                  <a:pt x="15764" y="21040"/>
                </a:cubicBezTo>
                <a:cubicBezTo>
                  <a:pt x="16884" y="21272"/>
                  <a:pt x="17797" y="21287"/>
                  <a:pt x="18506" y="21103"/>
                </a:cubicBezTo>
                <a:cubicBezTo>
                  <a:pt x="20216" y="20661"/>
                  <a:pt x="21363" y="16950"/>
                  <a:pt x="19524" y="9724"/>
                </a:cubicBezTo>
                <a:cubicBezTo>
                  <a:pt x="17685" y="2499"/>
                  <a:pt x="14878" y="-313"/>
                  <a:pt x="13141" y="27"/>
                </a:cubicBezTo>
                <a:cubicBezTo>
                  <a:pt x="12421" y="168"/>
                  <a:pt x="11616" y="573"/>
                  <a:pt x="10730" y="1262"/>
                </a:cubicBezTo>
                <a:close/>
              </a:path>
            </a:pathLst>
          </a:custGeom>
          <a:noFill/>
          <a:ln w="19050" cap="flat">
            <a:solidFill>
              <a:schemeClr val="bg1">
                <a:lumMod val="75000"/>
              </a:schemeClr>
            </a:solidFill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EFC7AF88-9AE0-447F-A98A-43F2B2F3E68B}"/>
              </a:ext>
            </a:extLst>
          </p:cNvPr>
          <p:cNvSpPr/>
          <p:nvPr/>
        </p:nvSpPr>
        <p:spPr>
          <a:xfrm>
            <a:off x="7256987" y="3102581"/>
            <a:ext cx="414025" cy="4175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>
              <a:lnSpc>
                <a:spcPct val="90000"/>
              </a:lnSpc>
              <a:defRPr sz="4000"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sz="2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t>05</a:t>
            </a:r>
          </a:p>
        </p:txBody>
      </p:sp>
      <p:sp>
        <p:nvSpPr>
          <p:cNvPr id="50" name="任意多边形: 形状 49">
            <a:extLst>
              <a:ext uri="{FF2B5EF4-FFF2-40B4-BE49-F238E27FC236}">
                <a16:creationId xmlns="" xmlns:a16="http://schemas.microsoft.com/office/drawing/2014/main" id="{CECB4A40-17F6-4E27-A485-B8E52CA5A690}"/>
              </a:ext>
            </a:extLst>
          </p:cNvPr>
          <p:cNvSpPr/>
          <p:nvPr/>
        </p:nvSpPr>
        <p:spPr>
          <a:xfrm rot="60000">
            <a:off x="6603359" y="4118204"/>
            <a:ext cx="1215068" cy="12137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46" h="20738" extrusionOk="0">
                <a:moveTo>
                  <a:pt x="17625" y="2056"/>
                </a:moveTo>
                <a:cubicBezTo>
                  <a:pt x="15204" y="1539"/>
                  <a:pt x="12777" y="1043"/>
                  <a:pt x="10344" y="581"/>
                </a:cubicBezTo>
                <a:cubicBezTo>
                  <a:pt x="8665" y="262"/>
                  <a:pt x="6953" y="-148"/>
                  <a:pt x="5233" y="53"/>
                </a:cubicBezTo>
                <a:cubicBezTo>
                  <a:pt x="3673" y="234"/>
                  <a:pt x="2151" y="1009"/>
                  <a:pt x="1184" y="2272"/>
                </a:cubicBezTo>
                <a:cubicBezTo>
                  <a:pt x="-156" y="4023"/>
                  <a:pt x="-264" y="6195"/>
                  <a:pt x="390" y="8232"/>
                </a:cubicBezTo>
                <a:cubicBezTo>
                  <a:pt x="577" y="8812"/>
                  <a:pt x="799" y="9388"/>
                  <a:pt x="1043" y="9947"/>
                </a:cubicBezTo>
                <a:cubicBezTo>
                  <a:pt x="1575" y="11167"/>
                  <a:pt x="2145" y="12372"/>
                  <a:pt x="2712" y="13577"/>
                </a:cubicBezTo>
                <a:cubicBezTo>
                  <a:pt x="3049" y="14292"/>
                  <a:pt x="3389" y="15007"/>
                  <a:pt x="3730" y="15721"/>
                </a:cubicBezTo>
                <a:cubicBezTo>
                  <a:pt x="4152" y="16600"/>
                  <a:pt x="4577" y="17477"/>
                  <a:pt x="5005" y="18353"/>
                </a:cubicBezTo>
                <a:cubicBezTo>
                  <a:pt x="5488" y="19340"/>
                  <a:pt x="6019" y="20034"/>
                  <a:pt x="6586" y="20450"/>
                </a:cubicBezTo>
                <a:cubicBezTo>
                  <a:pt x="7953" y="21452"/>
                  <a:pt x="11565" y="19963"/>
                  <a:pt x="16175" y="14009"/>
                </a:cubicBezTo>
                <a:cubicBezTo>
                  <a:pt x="20785" y="8056"/>
                  <a:pt x="21336" y="4170"/>
                  <a:pt x="20035" y="3083"/>
                </a:cubicBezTo>
                <a:cubicBezTo>
                  <a:pt x="19495" y="2632"/>
                  <a:pt x="18696" y="2284"/>
                  <a:pt x="17625" y="2056"/>
                </a:cubicBezTo>
                <a:close/>
              </a:path>
            </a:pathLst>
          </a:custGeom>
          <a:noFill/>
          <a:ln w="19050" cap="flat">
            <a:solidFill>
              <a:schemeClr val="bg1">
                <a:lumMod val="75000"/>
              </a:schemeClr>
            </a:solidFill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05BD5013-848E-4888-BDED-97224CB74EC5}"/>
              </a:ext>
            </a:extLst>
          </p:cNvPr>
          <p:cNvSpPr/>
          <p:nvPr/>
        </p:nvSpPr>
        <p:spPr>
          <a:xfrm>
            <a:off x="6998587" y="4446000"/>
            <a:ext cx="414027" cy="4175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>
              <a:lnSpc>
                <a:spcPct val="90000"/>
              </a:lnSpc>
              <a:defRPr sz="4000"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sz="2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t>06</a:t>
            </a:r>
          </a:p>
        </p:txBody>
      </p:sp>
      <p:sp>
        <p:nvSpPr>
          <p:cNvPr id="54" name="直接连接符 53">
            <a:extLst>
              <a:ext uri="{FF2B5EF4-FFF2-40B4-BE49-F238E27FC236}">
                <a16:creationId xmlns="" xmlns:a16="http://schemas.microsoft.com/office/drawing/2014/main" id="{8D2ABBB6-B97B-4544-8AA8-6A4A59F1BC7D}"/>
              </a:ext>
            </a:extLst>
          </p:cNvPr>
          <p:cNvSpPr/>
          <p:nvPr/>
        </p:nvSpPr>
        <p:spPr>
          <a:xfrm flipV="1">
            <a:off x="8122416" y="3259805"/>
            <a:ext cx="2317315" cy="1"/>
          </a:xfrm>
          <a:prstGeom prst="line">
            <a:avLst/>
          </a:prstGeom>
          <a:noFill/>
          <a:ln w="19050" cap="flat">
            <a:solidFill>
              <a:schemeClr val="tx1">
                <a:lumMod val="60000"/>
                <a:lumOff val="40000"/>
              </a:schemeClr>
            </a:solidFill>
            <a:prstDash val="sysDot"/>
            <a:miter lim="400000"/>
          </a:ln>
          <a:effectLst/>
        </p:spPr>
        <p:txBody>
          <a:bodyPr wrap="square" lIns="47625" tIns="47625" rIns="47625" bIns="47625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56" name="直接连接符 55">
            <a:extLst>
              <a:ext uri="{FF2B5EF4-FFF2-40B4-BE49-F238E27FC236}">
                <a16:creationId xmlns="" xmlns:a16="http://schemas.microsoft.com/office/drawing/2014/main" id="{A55BB981-07E3-4984-9FAB-64988DC88DB1}"/>
              </a:ext>
            </a:extLst>
          </p:cNvPr>
          <p:cNvSpPr/>
          <p:nvPr/>
        </p:nvSpPr>
        <p:spPr>
          <a:xfrm flipV="1">
            <a:off x="7480846" y="5218571"/>
            <a:ext cx="2317315" cy="1"/>
          </a:xfrm>
          <a:prstGeom prst="line">
            <a:avLst/>
          </a:prstGeom>
          <a:noFill/>
          <a:ln w="19050" cap="flat">
            <a:solidFill>
              <a:schemeClr val="tx1">
                <a:lumMod val="60000"/>
                <a:lumOff val="40000"/>
              </a:schemeClr>
            </a:solidFill>
            <a:prstDash val="sysDot"/>
            <a:miter lim="400000"/>
          </a:ln>
          <a:effectLst/>
        </p:spPr>
        <p:txBody>
          <a:bodyPr wrap="square" lIns="47625" tIns="47625" rIns="47625" bIns="47625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58" name="直接连接符 57">
            <a:extLst>
              <a:ext uri="{FF2B5EF4-FFF2-40B4-BE49-F238E27FC236}">
                <a16:creationId xmlns="" xmlns:a16="http://schemas.microsoft.com/office/drawing/2014/main" id="{CE405953-D868-4872-89DB-09F0966CAD22}"/>
              </a:ext>
            </a:extLst>
          </p:cNvPr>
          <p:cNvSpPr/>
          <p:nvPr/>
        </p:nvSpPr>
        <p:spPr>
          <a:xfrm flipV="1">
            <a:off x="1960195" y="1835726"/>
            <a:ext cx="2317315" cy="1"/>
          </a:xfrm>
          <a:prstGeom prst="line">
            <a:avLst/>
          </a:prstGeom>
          <a:noFill/>
          <a:ln w="19050" cap="flat">
            <a:solidFill>
              <a:schemeClr val="tx1">
                <a:lumMod val="60000"/>
                <a:lumOff val="40000"/>
              </a:schemeClr>
            </a:solidFill>
            <a:prstDash val="sysDot"/>
            <a:miter lim="400000"/>
          </a:ln>
          <a:effectLst/>
        </p:spPr>
        <p:txBody>
          <a:bodyPr wrap="square" lIns="47625" tIns="47625" rIns="47625" bIns="47625" numCol="1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60" name="直接连接符 59">
            <a:extLst>
              <a:ext uri="{FF2B5EF4-FFF2-40B4-BE49-F238E27FC236}">
                <a16:creationId xmlns="" xmlns:a16="http://schemas.microsoft.com/office/drawing/2014/main" id="{8C2B931A-8883-4D6A-8EBE-82228F0469CD}"/>
              </a:ext>
            </a:extLst>
          </p:cNvPr>
          <p:cNvSpPr/>
          <p:nvPr/>
        </p:nvSpPr>
        <p:spPr>
          <a:xfrm flipV="1">
            <a:off x="1408646" y="3259805"/>
            <a:ext cx="2317315" cy="1"/>
          </a:xfrm>
          <a:prstGeom prst="line">
            <a:avLst/>
          </a:prstGeom>
          <a:noFill/>
          <a:ln w="19050" cap="flat">
            <a:solidFill>
              <a:schemeClr val="tx1">
                <a:lumMod val="60000"/>
                <a:lumOff val="40000"/>
              </a:schemeClr>
            </a:solidFill>
            <a:prstDash val="sysDot"/>
            <a:miter lim="400000"/>
          </a:ln>
          <a:effectLst/>
        </p:spPr>
        <p:txBody>
          <a:bodyPr wrap="square" lIns="47625" tIns="47625" rIns="47625" bIns="47625" numCol="1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62" name="直接连接符 61">
            <a:extLst>
              <a:ext uri="{FF2B5EF4-FFF2-40B4-BE49-F238E27FC236}">
                <a16:creationId xmlns="" xmlns:a16="http://schemas.microsoft.com/office/drawing/2014/main" id="{30B8FF46-4B48-4328-8F70-E72DD653FE7C}"/>
              </a:ext>
            </a:extLst>
          </p:cNvPr>
          <p:cNvSpPr/>
          <p:nvPr/>
        </p:nvSpPr>
        <p:spPr>
          <a:xfrm flipV="1">
            <a:off x="2087125" y="5218571"/>
            <a:ext cx="2317315" cy="1"/>
          </a:xfrm>
          <a:prstGeom prst="line">
            <a:avLst/>
          </a:prstGeom>
          <a:noFill/>
          <a:ln w="19050" cap="flat">
            <a:solidFill>
              <a:schemeClr val="tx1">
                <a:lumMod val="60000"/>
                <a:lumOff val="40000"/>
              </a:schemeClr>
            </a:solidFill>
            <a:prstDash val="sysDot"/>
            <a:miter lim="400000"/>
          </a:ln>
          <a:effectLst/>
        </p:spPr>
        <p:txBody>
          <a:bodyPr wrap="square" lIns="47625" tIns="47625" rIns="47625" bIns="47625" numCol="1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53" name="矩形 1">
            <a:extLst>
              <a:ext uri="{FF2B5EF4-FFF2-40B4-BE49-F238E27FC236}">
                <a16:creationId xmlns="" xmlns:a16="http://schemas.microsoft.com/office/drawing/2014/main" id="{CCD21064-84A7-4990-9128-B260ACCE57D8}"/>
              </a:ext>
            </a:extLst>
          </p:cNvPr>
          <p:cNvSpPr/>
          <p:nvPr/>
        </p:nvSpPr>
        <p:spPr>
          <a:xfrm>
            <a:off x="437432" y="461385"/>
            <a:ext cx="485699" cy="798993"/>
          </a:xfrm>
          <a:custGeom>
            <a:avLst/>
            <a:gdLst>
              <a:gd name="connsiteX0" fmla="*/ 0 w 485435"/>
              <a:gd name="connsiteY0" fmla="*/ 0 h 798993"/>
              <a:gd name="connsiteX1" fmla="*/ 485435 w 485435"/>
              <a:gd name="connsiteY1" fmla="*/ 0 h 798993"/>
              <a:gd name="connsiteX2" fmla="*/ 485435 w 485435"/>
              <a:gd name="connsiteY2" fmla="*/ 798993 h 798993"/>
              <a:gd name="connsiteX3" fmla="*/ 0 w 485435"/>
              <a:gd name="connsiteY3" fmla="*/ 798993 h 798993"/>
              <a:gd name="connsiteX4" fmla="*/ 0 w 485435"/>
              <a:gd name="connsiteY4" fmla="*/ 0 h 798993"/>
              <a:gd name="connsiteX0" fmla="*/ 0 w 485699"/>
              <a:gd name="connsiteY0" fmla="*/ 0 h 798993"/>
              <a:gd name="connsiteX1" fmla="*/ 485435 w 485699"/>
              <a:gd name="connsiteY1" fmla="*/ 0 h 798993"/>
              <a:gd name="connsiteX2" fmla="*/ 485699 w 485699"/>
              <a:gd name="connsiteY2" fmla="*/ 214890 h 798993"/>
              <a:gd name="connsiteX3" fmla="*/ 485435 w 485699"/>
              <a:gd name="connsiteY3" fmla="*/ 798993 h 798993"/>
              <a:gd name="connsiteX4" fmla="*/ 0 w 485699"/>
              <a:gd name="connsiteY4" fmla="*/ 798993 h 798993"/>
              <a:gd name="connsiteX5" fmla="*/ 0 w 485699"/>
              <a:gd name="connsiteY5" fmla="*/ 0 h 798993"/>
              <a:gd name="connsiteX0" fmla="*/ 0 w 485699"/>
              <a:gd name="connsiteY0" fmla="*/ 0 h 798993"/>
              <a:gd name="connsiteX1" fmla="*/ 485435 w 485699"/>
              <a:gd name="connsiteY1" fmla="*/ 0 h 798993"/>
              <a:gd name="connsiteX2" fmla="*/ 485699 w 485699"/>
              <a:gd name="connsiteY2" fmla="*/ 214890 h 798993"/>
              <a:gd name="connsiteX3" fmla="*/ 483318 w 485699"/>
              <a:gd name="connsiteY3" fmla="*/ 617321 h 798993"/>
              <a:gd name="connsiteX4" fmla="*/ 485435 w 485699"/>
              <a:gd name="connsiteY4" fmla="*/ 798993 h 798993"/>
              <a:gd name="connsiteX5" fmla="*/ 0 w 485699"/>
              <a:gd name="connsiteY5" fmla="*/ 798993 h 798993"/>
              <a:gd name="connsiteX6" fmla="*/ 0 w 485699"/>
              <a:gd name="connsiteY6" fmla="*/ 0 h 798993"/>
              <a:gd name="connsiteX0" fmla="*/ 0 w 485885"/>
              <a:gd name="connsiteY0" fmla="*/ 0 h 798993"/>
              <a:gd name="connsiteX1" fmla="*/ 485435 w 485885"/>
              <a:gd name="connsiteY1" fmla="*/ 0 h 798993"/>
              <a:gd name="connsiteX2" fmla="*/ 485699 w 485885"/>
              <a:gd name="connsiteY2" fmla="*/ 214890 h 798993"/>
              <a:gd name="connsiteX3" fmla="*/ 485699 w 485885"/>
              <a:gd name="connsiteY3" fmla="*/ 293471 h 798993"/>
              <a:gd name="connsiteX4" fmla="*/ 483318 w 485885"/>
              <a:gd name="connsiteY4" fmla="*/ 617321 h 798993"/>
              <a:gd name="connsiteX5" fmla="*/ 485435 w 485885"/>
              <a:gd name="connsiteY5" fmla="*/ 798993 h 798993"/>
              <a:gd name="connsiteX6" fmla="*/ 0 w 485885"/>
              <a:gd name="connsiteY6" fmla="*/ 798993 h 798993"/>
              <a:gd name="connsiteX7" fmla="*/ 0 w 485885"/>
              <a:gd name="connsiteY7" fmla="*/ 0 h 798993"/>
              <a:gd name="connsiteX0" fmla="*/ 485699 w 577139"/>
              <a:gd name="connsiteY0" fmla="*/ 293471 h 798993"/>
              <a:gd name="connsiteX1" fmla="*/ 483318 w 577139"/>
              <a:gd name="connsiteY1" fmla="*/ 617321 h 798993"/>
              <a:gd name="connsiteX2" fmla="*/ 485435 w 577139"/>
              <a:gd name="connsiteY2" fmla="*/ 798993 h 798993"/>
              <a:gd name="connsiteX3" fmla="*/ 0 w 577139"/>
              <a:gd name="connsiteY3" fmla="*/ 798993 h 798993"/>
              <a:gd name="connsiteX4" fmla="*/ 0 w 577139"/>
              <a:gd name="connsiteY4" fmla="*/ 0 h 798993"/>
              <a:gd name="connsiteX5" fmla="*/ 485435 w 577139"/>
              <a:gd name="connsiteY5" fmla="*/ 0 h 798993"/>
              <a:gd name="connsiteX6" fmla="*/ 485699 w 577139"/>
              <a:gd name="connsiteY6" fmla="*/ 214890 h 798993"/>
              <a:gd name="connsiteX7" fmla="*/ 577139 w 577139"/>
              <a:gd name="connsiteY7" fmla="*/ 384911 h 798993"/>
              <a:gd name="connsiteX0" fmla="*/ 485699 w 485699"/>
              <a:gd name="connsiteY0" fmla="*/ 293471 h 798993"/>
              <a:gd name="connsiteX1" fmla="*/ 483318 w 485699"/>
              <a:gd name="connsiteY1" fmla="*/ 617321 h 798993"/>
              <a:gd name="connsiteX2" fmla="*/ 485435 w 485699"/>
              <a:gd name="connsiteY2" fmla="*/ 798993 h 798993"/>
              <a:gd name="connsiteX3" fmla="*/ 0 w 485699"/>
              <a:gd name="connsiteY3" fmla="*/ 798993 h 798993"/>
              <a:gd name="connsiteX4" fmla="*/ 0 w 485699"/>
              <a:gd name="connsiteY4" fmla="*/ 0 h 798993"/>
              <a:gd name="connsiteX5" fmla="*/ 485435 w 485699"/>
              <a:gd name="connsiteY5" fmla="*/ 0 h 798993"/>
              <a:gd name="connsiteX6" fmla="*/ 485699 w 485699"/>
              <a:gd name="connsiteY6" fmla="*/ 214890 h 798993"/>
              <a:gd name="connsiteX0" fmla="*/ 483318 w 485699"/>
              <a:gd name="connsiteY0" fmla="*/ 617321 h 798993"/>
              <a:gd name="connsiteX1" fmla="*/ 485435 w 485699"/>
              <a:gd name="connsiteY1" fmla="*/ 798993 h 798993"/>
              <a:gd name="connsiteX2" fmla="*/ 0 w 485699"/>
              <a:gd name="connsiteY2" fmla="*/ 798993 h 798993"/>
              <a:gd name="connsiteX3" fmla="*/ 0 w 485699"/>
              <a:gd name="connsiteY3" fmla="*/ 0 h 798993"/>
              <a:gd name="connsiteX4" fmla="*/ 485435 w 485699"/>
              <a:gd name="connsiteY4" fmla="*/ 0 h 798993"/>
              <a:gd name="connsiteX5" fmla="*/ 485699 w 485699"/>
              <a:gd name="connsiteY5" fmla="*/ 214890 h 79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5699" h="798993">
                <a:moveTo>
                  <a:pt x="483318" y="617321"/>
                </a:moveTo>
                <a:cubicBezTo>
                  <a:pt x="484024" y="677878"/>
                  <a:pt x="484729" y="738436"/>
                  <a:pt x="485435" y="798993"/>
                </a:cubicBezTo>
                <a:lnTo>
                  <a:pt x="0" y="798993"/>
                </a:lnTo>
                <a:lnTo>
                  <a:pt x="0" y="0"/>
                </a:lnTo>
                <a:lnTo>
                  <a:pt x="485435" y="0"/>
                </a:lnTo>
                <a:lnTo>
                  <a:pt x="485699" y="214890"/>
                </a:lnTo>
              </a:path>
            </a:pathLst>
          </a:custGeom>
          <a:noFill/>
          <a:ln w="41275">
            <a:solidFill>
              <a:srgbClr val="161D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B1925F"/>
              </a:solidFill>
              <a:cs typeface="+mn-ea"/>
              <a:sym typeface="+mn-l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79389819-8916-49E9-83C8-9ED4CD5C706A}"/>
              </a:ext>
            </a:extLst>
          </p:cNvPr>
          <p:cNvSpPr txBox="1"/>
          <p:nvPr/>
        </p:nvSpPr>
        <p:spPr>
          <a:xfrm>
            <a:off x="437432" y="649068"/>
            <a:ext cx="2492990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000" b="1" dirty="0">
                <a:solidFill>
                  <a:srgbClr val="B192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请双击输入您的标题</a:t>
            </a:r>
          </a:p>
        </p:txBody>
      </p:sp>
      <p:sp>
        <p:nvSpPr>
          <p:cNvPr id="57" name="Text Placeholder 5">
            <a:extLst>
              <a:ext uri="{FF2B5EF4-FFF2-40B4-BE49-F238E27FC236}">
                <a16:creationId xmlns="" xmlns:a16="http://schemas.microsoft.com/office/drawing/2014/main" id="{312A8254-D535-46F7-92D5-844D01D5A911}"/>
              </a:ext>
            </a:extLst>
          </p:cNvPr>
          <p:cNvSpPr txBox="1">
            <a:spLocks/>
          </p:cNvSpPr>
          <p:nvPr/>
        </p:nvSpPr>
        <p:spPr>
          <a:xfrm>
            <a:off x="2623116" y="1538967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59" name="Text Placeholder 5">
            <a:extLst>
              <a:ext uri="{FF2B5EF4-FFF2-40B4-BE49-F238E27FC236}">
                <a16:creationId xmlns="" xmlns:a16="http://schemas.microsoft.com/office/drawing/2014/main" id="{3B6A45D7-3ADC-4371-B6E7-326072247724}"/>
              </a:ext>
            </a:extLst>
          </p:cNvPr>
          <p:cNvSpPr txBox="1">
            <a:spLocks/>
          </p:cNvSpPr>
          <p:nvPr/>
        </p:nvSpPr>
        <p:spPr>
          <a:xfrm>
            <a:off x="1420769" y="1805666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61" name="Text Placeholder 5">
            <a:extLst>
              <a:ext uri="{FF2B5EF4-FFF2-40B4-BE49-F238E27FC236}">
                <a16:creationId xmlns="" xmlns:a16="http://schemas.microsoft.com/office/drawing/2014/main" id="{B04BAF59-BD7E-4E89-BEC9-120FA9D6332B}"/>
              </a:ext>
            </a:extLst>
          </p:cNvPr>
          <p:cNvSpPr txBox="1">
            <a:spLocks/>
          </p:cNvSpPr>
          <p:nvPr/>
        </p:nvSpPr>
        <p:spPr>
          <a:xfrm>
            <a:off x="2089398" y="2952817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63" name="Text Placeholder 5">
            <a:extLst>
              <a:ext uri="{FF2B5EF4-FFF2-40B4-BE49-F238E27FC236}">
                <a16:creationId xmlns="" xmlns:a16="http://schemas.microsoft.com/office/drawing/2014/main" id="{F01C8330-C95E-42E5-ACA3-CC8A93DAD950}"/>
              </a:ext>
            </a:extLst>
          </p:cNvPr>
          <p:cNvSpPr txBox="1">
            <a:spLocks/>
          </p:cNvSpPr>
          <p:nvPr/>
        </p:nvSpPr>
        <p:spPr>
          <a:xfrm>
            <a:off x="887051" y="3219516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64" name="Text Placeholder 5">
            <a:extLst>
              <a:ext uri="{FF2B5EF4-FFF2-40B4-BE49-F238E27FC236}">
                <a16:creationId xmlns="" xmlns:a16="http://schemas.microsoft.com/office/drawing/2014/main" id="{E86217CB-107B-4F40-AA75-C35870D87447}"/>
              </a:ext>
            </a:extLst>
          </p:cNvPr>
          <p:cNvSpPr txBox="1">
            <a:spLocks/>
          </p:cNvSpPr>
          <p:nvPr/>
        </p:nvSpPr>
        <p:spPr>
          <a:xfrm>
            <a:off x="2550024" y="4923648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65" name="Text Placeholder 5">
            <a:extLst>
              <a:ext uri="{FF2B5EF4-FFF2-40B4-BE49-F238E27FC236}">
                <a16:creationId xmlns="" xmlns:a16="http://schemas.microsoft.com/office/drawing/2014/main" id="{C5A2C1AA-2E8A-4D23-8F49-C23B3E0667F2}"/>
              </a:ext>
            </a:extLst>
          </p:cNvPr>
          <p:cNvSpPr txBox="1">
            <a:spLocks/>
          </p:cNvSpPr>
          <p:nvPr/>
        </p:nvSpPr>
        <p:spPr>
          <a:xfrm>
            <a:off x="1347677" y="5190347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66" name="Text Placeholder 5">
            <a:extLst>
              <a:ext uri="{FF2B5EF4-FFF2-40B4-BE49-F238E27FC236}">
                <a16:creationId xmlns="" xmlns:a16="http://schemas.microsoft.com/office/drawing/2014/main" id="{8579B285-0C91-4EA9-9F5F-FD57CFC23C93}"/>
              </a:ext>
            </a:extLst>
          </p:cNvPr>
          <p:cNvSpPr txBox="1">
            <a:spLocks/>
          </p:cNvSpPr>
          <p:nvPr/>
        </p:nvSpPr>
        <p:spPr>
          <a:xfrm>
            <a:off x="7622838" y="4914974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67" name="Text Placeholder 5">
            <a:extLst>
              <a:ext uri="{FF2B5EF4-FFF2-40B4-BE49-F238E27FC236}">
                <a16:creationId xmlns="" xmlns:a16="http://schemas.microsoft.com/office/drawing/2014/main" id="{58620C9E-B86B-4088-90C2-AF3F6A669885}"/>
              </a:ext>
            </a:extLst>
          </p:cNvPr>
          <p:cNvSpPr txBox="1">
            <a:spLocks/>
          </p:cNvSpPr>
          <p:nvPr/>
        </p:nvSpPr>
        <p:spPr>
          <a:xfrm>
            <a:off x="7622838" y="5181673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68" name="Text Placeholder 5">
            <a:extLst>
              <a:ext uri="{FF2B5EF4-FFF2-40B4-BE49-F238E27FC236}">
                <a16:creationId xmlns="" xmlns:a16="http://schemas.microsoft.com/office/drawing/2014/main" id="{687238AD-79ED-4574-8CFB-5C51E44EEA4C}"/>
              </a:ext>
            </a:extLst>
          </p:cNvPr>
          <p:cNvSpPr txBox="1">
            <a:spLocks/>
          </p:cNvSpPr>
          <p:nvPr/>
        </p:nvSpPr>
        <p:spPr>
          <a:xfrm>
            <a:off x="8172804" y="2952817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81" name="Text Placeholder 5">
            <a:extLst>
              <a:ext uri="{FF2B5EF4-FFF2-40B4-BE49-F238E27FC236}">
                <a16:creationId xmlns="" xmlns:a16="http://schemas.microsoft.com/office/drawing/2014/main" id="{D106F407-96DF-4125-9668-FFDC287D5093}"/>
              </a:ext>
            </a:extLst>
          </p:cNvPr>
          <p:cNvSpPr txBox="1">
            <a:spLocks/>
          </p:cNvSpPr>
          <p:nvPr/>
        </p:nvSpPr>
        <p:spPr>
          <a:xfrm>
            <a:off x="8172804" y="3219516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2" name="Text Placeholder 5">
            <a:extLst>
              <a:ext uri="{FF2B5EF4-FFF2-40B4-BE49-F238E27FC236}">
                <a16:creationId xmlns="" xmlns:a16="http://schemas.microsoft.com/office/drawing/2014/main" id="{5A639FB6-7029-40FB-B969-676F50E4F547}"/>
              </a:ext>
            </a:extLst>
          </p:cNvPr>
          <p:cNvSpPr txBox="1">
            <a:spLocks/>
          </p:cNvSpPr>
          <p:nvPr/>
        </p:nvSpPr>
        <p:spPr>
          <a:xfrm>
            <a:off x="7488011" y="1565272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83" name="Text Placeholder 5">
            <a:extLst>
              <a:ext uri="{FF2B5EF4-FFF2-40B4-BE49-F238E27FC236}">
                <a16:creationId xmlns="" xmlns:a16="http://schemas.microsoft.com/office/drawing/2014/main" id="{5DB20478-FDFC-4A30-B88E-5A7F194489B8}"/>
              </a:ext>
            </a:extLst>
          </p:cNvPr>
          <p:cNvSpPr txBox="1">
            <a:spLocks/>
          </p:cNvSpPr>
          <p:nvPr/>
        </p:nvSpPr>
        <p:spPr>
          <a:xfrm>
            <a:off x="7488011" y="1831971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35781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BAF20C31-7AA5-475C-A609-DE6D9675B3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2" t="1010" r="19454" b="1176"/>
          <a:stretch/>
        </p:blipFill>
        <p:spPr>
          <a:xfrm>
            <a:off x="6524225" y="-137787"/>
            <a:ext cx="7129467" cy="7129467"/>
          </a:xfrm>
          <a:custGeom>
            <a:avLst/>
            <a:gdLst>
              <a:gd name="connsiteX0" fmla="*/ 6154822 w 7129467"/>
              <a:gd name="connsiteY0" fmla="*/ 4123049 h 7129467"/>
              <a:gd name="connsiteX1" fmla="*/ 6528818 w 7129467"/>
              <a:gd name="connsiteY1" fmla="*/ 4250646 h 7129467"/>
              <a:gd name="connsiteX2" fmla="*/ 6462868 w 7129467"/>
              <a:gd name="connsiteY2" fmla="*/ 5025956 h 7129467"/>
              <a:gd name="connsiteX3" fmla="*/ 4767697 w 7129467"/>
              <a:gd name="connsiteY3" fmla="*/ 6721127 h 7129467"/>
              <a:gd name="connsiteX4" fmla="*/ 3992386 w 7129467"/>
              <a:gd name="connsiteY4" fmla="*/ 6787077 h 7129467"/>
              <a:gd name="connsiteX5" fmla="*/ 4058336 w 7129467"/>
              <a:gd name="connsiteY5" fmla="*/ 6011768 h 7129467"/>
              <a:gd name="connsiteX6" fmla="*/ 5753508 w 7129467"/>
              <a:gd name="connsiteY6" fmla="*/ 4316596 h 7129467"/>
              <a:gd name="connsiteX7" fmla="*/ 6154822 w 7129467"/>
              <a:gd name="connsiteY7" fmla="*/ 4123049 h 7129467"/>
              <a:gd name="connsiteX8" fmla="*/ 6251572 w 7129467"/>
              <a:gd name="connsiteY8" fmla="*/ 2189267 h 7129467"/>
              <a:gd name="connsiteX9" fmla="*/ 6625569 w 7129467"/>
              <a:gd name="connsiteY9" fmla="*/ 2316865 h 7129467"/>
              <a:gd name="connsiteX10" fmla="*/ 6559619 w 7129467"/>
              <a:gd name="connsiteY10" fmla="*/ 3092175 h 7129467"/>
              <a:gd name="connsiteX11" fmla="*/ 2981118 w 7129467"/>
              <a:gd name="connsiteY11" fmla="*/ 6670675 h 7129467"/>
              <a:gd name="connsiteX12" fmla="*/ 2205808 w 7129467"/>
              <a:gd name="connsiteY12" fmla="*/ 6736625 h 7129467"/>
              <a:gd name="connsiteX13" fmla="*/ 2271758 w 7129467"/>
              <a:gd name="connsiteY13" fmla="*/ 5961315 h 7129467"/>
              <a:gd name="connsiteX14" fmla="*/ 5850259 w 7129467"/>
              <a:gd name="connsiteY14" fmla="*/ 2382815 h 7129467"/>
              <a:gd name="connsiteX15" fmla="*/ 6251572 w 7129467"/>
              <a:gd name="connsiteY15" fmla="*/ 2189267 h 7129467"/>
              <a:gd name="connsiteX16" fmla="*/ 2349626 w 7129467"/>
              <a:gd name="connsiteY16" fmla="*/ 636461 h 7129467"/>
              <a:gd name="connsiteX17" fmla="*/ 2723622 w 7129467"/>
              <a:gd name="connsiteY17" fmla="*/ 764058 h 7129467"/>
              <a:gd name="connsiteX18" fmla="*/ 2657672 w 7129467"/>
              <a:gd name="connsiteY18" fmla="*/ 1539368 h 7129467"/>
              <a:gd name="connsiteX19" fmla="*/ 962500 w 7129467"/>
              <a:gd name="connsiteY19" fmla="*/ 3234540 h 7129467"/>
              <a:gd name="connsiteX20" fmla="*/ 187191 w 7129467"/>
              <a:gd name="connsiteY20" fmla="*/ 3300490 h 7129467"/>
              <a:gd name="connsiteX21" fmla="*/ 253141 w 7129467"/>
              <a:gd name="connsiteY21" fmla="*/ 2525179 h 7129467"/>
              <a:gd name="connsiteX22" fmla="*/ 1948311 w 7129467"/>
              <a:gd name="connsiteY22" fmla="*/ 830008 h 7129467"/>
              <a:gd name="connsiteX23" fmla="*/ 2349626 w 7129467"/>
              <a:gd name="connsiteY23" fmla="*/ 636461 h 7129467"/>
              <a:gd name="connsiteX24" fmla="*/ 4236711 w 7129467"/>
              <a:gd name="connsiteY24" fmla="*/ 559525 h 7129467"/>
              <a:gd name="connsiteX25" fmla="*/ 4610708 w 7129467"/>
              <a:gd name="connsiteY25" fmla="*/ 687123 h 7129467"/>
              <a:gd name="connsiteX26" fmla="*/ 4544757 w 7129467"/>
              <a:gd name="connsiteY26" fmla="*/ 1462433 h 7129467"/>
              <a:gd name="connsiteX27" fmla="*/ 966258 w 7129467"/>
              <a:gd name="connsiteY27" fmla="*/ 5040933 h 7129467"/>
              <a:gd name="connsiteX28" fmla="*/ 190947 w 7129467"/>
              <a:gd name="connsiteY28" fmla="*/ 5106882 h 7129467"/>
              <a:gd name="connsiteX29" fmla="*/ 256897 w 7129467"/>
              <a:gd name="connsiteY29" fmla="*/ 4331572 h 7129467"/>
              <a:gd name="connsiteX30" fmla="*/ 3835397 w 7129467"/>
              <a:gd name="connsiteY30" fmla="*/ 753073 h 7129467"/>
              <a:gd name="connsiteX31" fmla="*/ 4236711 w 7129467"/>
              <a:gd name="connsiteY31" fmla="*/ 559525 h 7129467"/>
              <a:gd name="connsiteX32" fmla="*/ 6631665 w 7129467"/>
              <a:gd name="connsiteY32" fmla="*/ 1969 h 7129467"/>
              <a:gd name="connsiteX33" fmla="*/ 7001366 w 7129467"/>
              <a:gd name="connsiteY33" fmla="*/ 128101 h 7129467"/>
              <a:gd name="connsiteX34" fmla="*/ 6936174 w 7129467"/>
              <a:gd name="connsiteY34" fmla="*/ 894508 h 7129467"/>
              <a:gd name="connsiteX35" fmla="*/ 894507 w 7129467"/>
              <a:gd name="connsiteY35" fmla="*/ 6936174 h 7129467"/>
              <a:gd name="connsiteX36" fmla="*/ 128100 w 7129467"/>
              <a:gd name="connsiteY36" fmla="*/ 7001367 h 7129467"/>
              <a:gd name="connsiteX37" fmla="*/ 128101 w 7129467"/>
              <a:gd name="connsiteY37" fmla="*/ 7001367 h 7129467"/>
              <a:gd name="connsiteX38" fmla="*/ 193294 w 7129467"/>
              <a:gd name="connsiteY38" fmla="*/ 6234959 h 7129467"/>
              <a:gd name="connsiteX39" fmla="*/ 6234960 w 7129467"/>
              <a:gd name="connsiteY39" fmla="*/ 193293 h 7129467"/>
              <a:gd name="connsiteX40" fmla="*/ 6631665 w 7129467"/>
              <a:gd name="connsiteY40" fmla="*/ 1969 h 7129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7129467" h="7129467">
                <a:moveTo>
                  <a:pt x="6154822" y="4123049"/>
                </a:moveTo>
                <a:cubicBezTo>
                  <a:pt x="6295125" y="4111115"/>
                  <a:pt x="6430875" y="4152704"/>
                  <a:pt x="6528818" y="4250646"/>
                </a:cubicBezTo>
                <a:cubicBezTo>
                  <a:pt x="6724702" y="4446530"/>
                  <a:pt x="6695176" y="4793649"/>
                  <a:pt x="6462868" y="5025956"/>
                </a:cubicBezTo>
                <a:lnTo>
                  <a:pt x="4767697" y="6721127"/>
                </a:lnTo>
                <a:cubicBezTo>
                  <a:pt x="4535389" y="6953435"/>
                  <a:pt x="4188271" y="6982962"/>
                  <a:pt x="3992386" y="6787077"/>
                </a:cubicBezTo>
                <a:cubicBezTo>
                  <a:pt x="3796503" y="6591194"/>
                  <a:pt x="3826029" y="6244075"/>
                  <a:pt x="4058336" y="6011768"/>
                </a:cubicBezTo>
                <a:lnTo>
                  <a:pt x="5753508" y="4316596"/>
                </a:lnTo>
                <a:cubicBezTo>
                  <a:pt x="5869661" y="4200443"/>
                  <a:pt x="6014519" y="4134984"/>
                  <a:pt x="6154822" y="4123049"/>
                </a:cubicBezTo>
                <a:close/>
                <a:moveTo>
                  <a:pt x="6251572" y="2189267"/>
                </a:moveTo>
                <a:cubicBezTo>
                  <a:pt x="6391876" y="2177333"/>
                  <a:pt x="6527627" y="2218923"/>
                  <a:pt x="6625569" y="2316865"/>
                </a:cubicBezTo>
                <a:cubicBezTo>
                  <a:pt x="6821453" y="2512749"/>
                  <a:pt x="6791926" y="2859867"/>
                  <a:pt x="6559619" y="3092175"/>
                </a:cubicBezTo>
                <a:lnTo>
                  <a:pt x="2981118" y="6670675"/>
                </a:lnTo>
                <a:cubicBezTo>
                  <a:pt x="2748810" y="6902982"/>
                  <a:pt x="2401692" y="6932509"/>
                  <a:pt x="2205808" y="6736625"/>
                </a:cubicBezTo>
                <a:cubicBezTo>
                  <a:pt x="2009923" y="6540740"/>
                  <a:pt x="2039450" y="6193622"/>
                  <a:pt x="2271758" y="5961315"/>
                </a:cubicBezTo>
                <a:lnTo>
                  <a:pt x="5850259" y="2382815"/>
                </a:lnTo>
                <a:cubicBezTo>
                  <a:pt x="5966412" y="2266661"/>
                  <a:pt x="6111269" y="2201202"/>
                  <a:pt x="6251572" y="2189267"/>
                </a:cubicBezTo>
                <a:close/>
                <a:moveTo>
                  <a:pt x="2349626" y="636461"/>
                </a:moveTo>
                <a:cubicBezTo>
                  <a:pt x="2489930" y="624526"/>
                  <a:pt x="2625680" y="666115"/>
                  <a:pt x="2723622" y="764058"/>
                </a:cubicBezTo>
                <a:cubicBezTo>
                  <a:pt x="2919506" y="959942"/>
                  <a:pt x="2889979" y="1307060"/>
                  <a:pt x="2657672" y="1539368"/>
                </a:cubicBezTo>
                <a:lnTo>
                  <a:pt x="962500" y="3234540"/>
                </a:lnTo>
                <a:cubicBezTo>
                  <a:pt x="730193" y="3466847"/>
                  <a:pt x="383075" y="3496374"/>
                  <a:pt x="187191" y="3300490"/>
                </a:cubicBezTo>
                <a:cubicBezTo>
                  <a:pt x="-8694" y="3104605"/>
                  <a:pt x="20833" y="2757487"/>
                  <a:pt x="253141" y="2525179"/>
                </a:cubicBezTo>
                <a:lnTo>
                  <a:pt x="1948311" y="830008"/>
                </a:lnTo>
                <a:cubicBezTo>
                  <a:pt x="2064465" y="713854"/>
                  <a:pt x="2209322" y="648396"/>
                  <a:pt x="2349626" y="636461"/>
                </a:cubicBezTo>
                <a:close/>
                <a:moveTo>
                  <a:pt x="4236711" y="559525"/>
                </a:moveTo>
                <a:cubicBezTo>
                  <a:pt x="4377015" y="547591"/>
                  <a:pt x="4512765" y="589180"/>
                  <a:pt x="4610708" y="687123"/>
                </a:cubicBezTo>
                <a:cubicBezTo>
                  <a:pt x="4806591" y="883007"/>
                  <a:pt x="4777065" y="1230125"/>
                  <a:pt x="4544757" y="1462433"/>
                </a:cubicBezTo>
                <a:lnTo>
                  <a:pt x="966258" y="5040933"/>
                </a:lnTo>
                <a:cubicBezTo>
                  <a:pt x="733950" y="5273241"/>
                  <a:pt x="386832" y="5302768"/>
                  <a:pt x="190947" y="5106882"/>
                </a:cubicBezTo>
                <a:cubicBezTo>
                  <a:pt x="-4937" y="4910999"/>
                  <a:pt x="24589" y="4563880"/>
                  <a:pt x="256897" y="4331572"/>
                </a:cubicBezTo>
                <a:lnTo>
                  <a:pt x="3835397" y="753073"/>
                </a:lnTo>
                <a:cubicBezTo>
                  <a:pt x="3951551" y="636919"/>
                  <a:pt x="4096408" y="571460"/>
                  <a:pt x="4236711" y="559525"/>
                </a:cubicBezTo>
                <a:close/>
                <a:moveTo>
                  <a:pt x="6631665" y="1969"/>
                </a:moveTo>
                <a:cubicBezTo>
                  <a:pt x="6770357" y="-9828"/>
                  <a:pt x="6904550" y="31283"/>
                  <a:pt x="7001366" y="128101"/>
                </a:cubicBezTo>
                <a:cubicBezTo>
                  <a:pt x="7195002" y="321735"/>
                  <a:pt x="7165814" y="664868"/>
                  <a:pt x="6936174" y="894508"/>
                </a:cubicBezTo>
                <a:cubicBezTo>
                  <a:pt x="4922285" y="2908397"/>
                  <a:pt x="2908396" y="4922284"/>
                  <a:pt x="894507" y="6936174"/>
                </a:cubicBezTo>
                <a:cubicBezTo>
                  <a:pt x="664867" y="7165814"/>
                  <a:pt x="321735" y="7195001"/>
                  <a:pt x="128100" y="7001367"/>
                </a:cubicBezTo>
                <a:lnTo>
                  <a:pt x="128101" y="7001367"/>
                </a:lnTo>
                <a:cubicBezTo>
                  <a:pt x="-65533" y="6807732"/>
                  <a:pt x="-36346" y="6464599"/>
                  <a:pt x="193294" y="6234959"/>
                </a:cubicBezTo>
                <a:lnTo>
                  <a:pt x="6234960" y="193293"/>
                </a:lnTo>
                <a:cubicBezTo>
                  <a:pt x="6349779" y="78474"/>
                  <a:pt x="6492972" y="13767"/>
                  <a:pt x="6631665" y="1969"/>
                </a:cubicBezTo>
                <a:close/>
              </a:path>
            </a:pathLst>
          </a:custGeom>
        </p:spPr>
      </p:pic>
      <p:sp>
        <p:nvSpPr>
          <p:cNvPr id="41" name="椭圆 40">
            <a:extLst>
              <a:ext uri="{FF2B5EF4-FFF2-40B4-BE49-F238E27FC236}">
                <a16:creationId xmlns="" xmlns:a16="http://schemas.microsoft.com/office/drawing/2014/main" id="{294C6273-921F-4EBB-9315-6D4EB03C74A7}"/>
              </a:ext>
            </a:extLst>
          </p:cNvPr>
          <p:cNvSpPr/>
          <p:nvPr/>
        </p:nvSpPr>
        <p:spPr>
          <a:xfrm>
            <a:off x="1027722" y="1862658"/>
            <a:ext cx="685800" cy="685800"/>
          </a:xfrm>
          <a:prstGeom prst="ellipse">
            <a:avLst/>
          </a:prstGeom>
          <a:solidFill>
            <a:srgbClr val="171D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115">
            <a:extLst>
              <a:ext uri="{FF2B5EF4-FFF2-40B4-BE49-F238E27FC236}">
                <a16:creationId xmlns="" xmlns:a16="http://schemas.microsoft.com/office/drawing/2014/main" id="{06994DA1-340F-4C5D-9B60-BEA1D198EE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8114" y="1997705"/>
            <a:ext cx="452288" cy="415706"/>
          </a:xfrm>
          <a:custGeom>
            <a:avLst/>
            <a:gdLst>
              <a:gd name="T0" fmla="*/ 215533 w 601"/>
              <a:gd name="T1" fmla="*/ 81245 h 552"/>
              <a:gd name="T2" fmla="*/ 215533 w 601"/>
              <a:gd name="T3" fmla="*/ 81245 h 552"/>
              <a:gd name="T4" fmla="*/ 187514 w 601"/>
              <a:gd name="T5" fmla="*/ 109285 h 552"/>
              <a:gd name="T6" fmla="*/ 162368 w 601"/>
              <a:gd name="T7" fmla="*/ 81245 h 552"/>
              <a:gd name="T8" fmla="*/ 162368 w 601"/>
              <a:gd name="T9" fmla="*/ 81245 h 552"/>
              <a:gd name="T10" fmla="*/ 162368 w 601"/>
              <a:gd name="T11" fmla="*/ 81245 h 552"/>
              <a:gd name="T12" fmla="*/ 162368 w 601"/>
              <a:gd name="T13" fmla="*/ 81245 h 552"/>
              <a:gd name="T14" fmla="*/ 134349 w 601"/>
              <a:gd name="T15" fmla="*/ 109285 h 552"/>
              <a:gd name="T16" fmla="*/ 106330 w 601"/>
              <a:gd name="T17" fmla="*/ 81245 h 552"/>
              <a:gd name="T18" fmla="*/ 106330 w 601"/>
              <a:gd name="T19" fmla="*/ 81245 h 552"/>
              <a:gd name="T20" fmla="*/ 106330 w 601"/>
              <a:gd name="T21" fmla="*/ 81245 h 552"/>
              <a:gd name="T22" fmla="*/ 106330 w 601"/>
              <a:gd name="T23" fmla="*/ 81245 h 552"/>
              <a:gd name="T24" fmla="*/ 106330 w 601"/>
              <a:gd name="T25" fmla="*/ 81245 h 552"/>
              <a:gd name="T26" fmla="*/ 81184 w 601"/>
              <a:gd name="T27" fmla="*/ 109285 h 552"/>
              <a:gd name="T28" fmla="*/ 53165 w 601"/>
              <a:gd name="T29" fmla="*/ 81245 h 552"/>
              <a:gd name="T30" fmla="*/ 53165 w 601"/>
              <a:gd name="T31" fmla="*/ 81245 h 552"/>
              <a:gd name="T32" fmla="*/ 53165 w 601"/>
              <a:gd name="T33" fmla="*/ 81245 h 552"/>
              <a:gd name="T34" fmla="*/ 53165 w 601"/>
              <a:gd name="T35" fmla="*/ 81245 h 552"/>
              <a:gd name="T36" fmla="*/ 53165 w 601"/>
              <a:gd name="T37" fmla="*/ 81245 h 552"/>
              <a:gd name="T38" fmla="*/ 25145 w 601"/>
              <a:gd name="T39" fmla="*/ 109285 h 552"/>
              <a:gd name="T40" fmla="*/ 0 w 601"/>
              <a:gd name="T41" fmla="*/ 81245 h 552"/>
              <a:gd name="T42" fmla="*/ 0 w 601"/>
              <a:gd name="T43" fmla="*/ 81245 h 552"/>
              <a:gd name="T44" fmla="*/ 0 w 601"/>
              <a:gd name="T45" fmla="*/ 81245 h 552"/>
              <a:gd name="T46" fmla="*/ 0 w 601"/>
              <a:gd name="T47" fmla="*/ 81245 h 552"/>
              <a:gd name="T48" fmla="*/ 17602 w 601"/>
              <a:gd name="T49" fmla="*/ 30197 h 552"/>
              <a:gd name="T50" fmla="*/ 197931 w 601"/>
              <a:gd name="T51" fmla="*/ 30197 h 552"/>
              <a:gd name="T52" fmla="*/ 215533 w 601"/>
              <a:gd name="T53" fmla="*/ 81245 h 552"/>
              <a:gd name="T54" fmla="*/ 182484 w 601"/>
              <a:gd name="T55" fmla="*/ 20131 h 552"/>
              <a:gd name="T56" fmla="*/ 182484 w 601"/>
              <a:gd name="T57" fmla="*/ 20131 h 552"/>
              <a:gd name="T58" fmla="*/ 32689 w 601"/>
              <a:gd name="T59" fmla="*/ 20131 h 552"/>
              <a:gd name="T60" fmla="*/ 22631 w 601"/>
              <a:gd name="T61" fmla="*/ 10066 h 552"/>
              <a:gd name="T62" fmla="*/ 32689 w 601"/>
              <a:gd name="T63" fmla="*/ 0 h 552"/>
              <a:gd name="T64" fmla="*/ 182484 w 601"/>
              <a:gd name="T65" fmla="*/ 0 h 552"/>
              <a:gd name="T66" fmla="*/ 192902 w 601"/>
              <a:gd name="T67" fmla="*/ 10066 h 552"/>
              <a:gd name="T68" fmla="*/ 182484 w 601"/>
              <a:gd name="T69" fmla="*/ 20131 h 552"/>
              <a:gd name="T70" fmla="*/ 30175 w 601"/>
              <a:gd name="T71" fmla="*/ 119350 h 552"/>
              <a:gd name="T72" fmla="*/ 30175 w 601"/>
              <a:gd name="T73" fmla="*/ 119350 h 552"/>
              <a:gd name="T74" fmla="*/ 30175 w 601"/>
              <a:gd name="T75" fmla="*/ 119350 h 552"/>
              <a:gd name="T76" fmla="*/ 32689 w 601"/>
              <a:gd name="T77" fmla="*/ 119350 h 552"/>
              <a:gd name="T78" fmla="*/ 32689 w 601"/>
              <a:gd name="T79" fmla="*/ 119350 h 552"/>
              <a:gd name="T80" fmla="*/ 35204 w 601"/>
              <a:gd name="T81" fmla="*/ 119350 h 552"/>
              <a:gd name="T82" fmla="*/ 40592 w 601"/>
              <a:gd name="T83" fmla="*/ 116834 h 552"/>
              <a:gd name="T84" fmla="*/ 40592 w 601"/>
              <a:gd name="T85" fmla="*/ 116834 h 552"/>
              <a:gd name="T86" fmla="*/ 40592 w 601"/>
              <a:gd name="T87" fmla="*/ 116834 h 552"/>
              <a:gd name="T88" fmla="*/ 40592 w 601"/>
              <a:gd name="T89" fmla="*/ 167522 h 552"/>
              <a:gd name="T90" fmla="*/ 174941 w 601"/>
              <a:gd name="T91" fmla="*/ 167522 h 552"/>
              <a:gd name="T92" fmla="*/ 174941 w 601"/>
              <a:gd name="T93" fmla="*/ 116834 h 552"/>
              <a:gd name="T94" fmla="*/ 174941 w 601"/>
              <a:gd name="T95" fmla="*/ 116834 h 552"/>
              <a:gd name="T96" fmla="*/ 174941 w 601"/>
              <a:gd name="T97" fmla="*/ 116834 h 552"/>
              <a:gd name="T98" fmla="*/ 179970 w 601"/>
              <a:gd name="T99" fmla="*/ 119350 h 552"/>
              <a:gd name="T100" fmla="*/ 182484 w 601"/>
              <a:gd name="T101" fmla="*/ 119350 h 552"/>
              <a:gd name="T102" fmla="*/ 182484 w 601"/>
              <a:gd name="T103" fmla="*/ 119350 h 552"/>
              <a:gd name="T104" fmla="*/ 184999 w 601"/>
              <a:gd name="T105" fmla="*/ 119350 h 552"/>
              <a:gd name="T106" fmla="*/ 184999 w 601"/>
              <a:gd name="T107" fmla="*/ 119350 h 552"/>
              <a:gd name="T108" fmla="*/ 187514 w 601"/>
              <a:gd name="T109" fmla="*/ 119350 h 552"/>
              <a:gd name="T110" fmla="*/ 195416 w 601"/>
              <a:gd name="T111" fmla="*/ 119350 h 552"/>
              <a:gd name="T112" fmla="*/ 195416 w 601"/>
              <a:gd name="T113" fmla="*/ 188013 h 552"/>
              <a:gd name="T114" fmla="*/ 184999 w 601"/>
              <a:gd name="T115" fmla="*/ 198079 h 552"/>
              <a:gd name="T116" fmla="*/ 30175 w 601"/>
              <a:gd name="T117" fmla="*/ 198079 h 552"/>
              <a:gd name="T118" fmla="*/ 20116 w 601"/>
              <a:gd name="T119" fmla="*/ 188013 h 552"/>
              <a:gd name="T120" fmla="*/ 20116 w 601"/>
              <a:gd name="T121" fmla="*/ 119350 h 552"/>
              <a:gd name="T122" fmla="*/ 25145 w 601"/>
              <a:gd name="T123" fmla="*/ 119350 h 552"/>
              <a:gd name="T124" fmla="*/ 30175 w 601"/>
              <a:gd name="T125" fmla="*/ 119350 h 55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601" h="552">
                <a:moveTo>
                  <a:pt x="600" y="226"/>
                </a:moveTo>
                <a:lnTo>
                  <a:pt x="600" y="226"/>
                </a:lnTo>
                <a:cubicBezTo>
                  <a:pt x="600" y="268"/>
                  <a:pt x="565" y="304"/>
                  <a:pt x="522" y="304"/>
                </a:cubicBezTo>
                <a:cubicBezTo>
                  <a:pt x="480" y="304"/>
                  <a:pt x="452" y="268"/>
                  <a:pt x="452" y="226"/>
                </a:cubicBezTo>
                <a:cubicBezTo>
                  <a:pt x="452" y="268"/>
                  <a:pt x="417" y="304"/>
                  <a:pt x="374" y="304"/>
                </a:cubicBezTo>
                <a:cubicBezTo>
                  <a:pt x="332" y="304"/>
                  <a:pt x="296" y="268"/>
                  <a:pt x="296" y="226"/>
                </a:cubicBezTo>
                <a:cubicBezTo>
                  <a:pt x="296" y="268"/>
                  <a:pt x="268" y="304"/>
                  <a:pt x="226" y="304"/>
                </a:cubicBezTo>
                <a:cubicBezTo>
                  <a:pt x="183" y="304"/>
                  <a:pt x="148" y="268"/>
                  <a:pt x="148" y="226"/>
                </a:cubicBezTo>
                <a:cubicBezTo>
                  <a:pt x="148" y="268"/>
                  <a:pt x="113" y="304"/>
                  <a:pt x="70" y="304"/>
                </a:cubicBezTo>
                <a:cubicBezTo>
                  <a:pt x="28" y="304"/>
                  <a:pt x="0" y="268"/>
                  <a:pt x="0" y="226"/>
                </a:cubicBezTo>
                <a:cubicBezTo>
                  <a:pt x="49" y="84"/>
                  <a:pt x="49" y="84"/>
                  <a:pt x="49" y="84"/>
                </a:cubicBezTo>
                <a:cubicBezTo>
                  <a:pt x="551" y="84"/>
                  <a:pt x="551" y="84"/>
                  <a:pt x="551" y="84"/>
                </a:cubicBezTo>
                <a:cubicBezTo>
                  <a:pt x="600" y="226"/>
                  <a:pt x="600" y="226"/>
                  <a:pt x="600" y="226"/>
                </a:cubicBezTo>
                <a:close/>
                <a:moveTo>
                  <a:pt x="508" y="56"/>
                </a:moveTo>
                <a:lnTo>
                  <a:pt x="508" y="56"/>
                </a:lnTo>
                <a:cubicBezTo>
                  <a:pt x="91" y="56"/>
                  <a:pt x="91" y="56"/>
                  <a:pt x="91" y="56"/>
                </a:cubicBezTo>
                <a:cubicBezTo>
                  <a:pt x="77" y="56"/>
                  <a:pt x="63" y="49"/>
                  <a:pt x="63" y="28"/>
                </a:cubicBezTo>
                <a:cubicBezTo>
                  <a:pt x="63" y="14"/>
                  <a:pt x="77" y="0"/>
                  <a:pt x="91" y="0"/>
                </a:cubicBezTo>
                <a:cubicBezTo>
                  <a:pt x="508" y="0"/>
                  <a:pt x="508" y="0"/>
                  <a:pt x="508" y="0"/>
                </a:cubicBezTo>
                <a:cubicBezTo>
                  <a:pt x="522" y="0"/>
                  <a:pt x="537" y="14"/>
                  <a:pt x="537" y="28"/>
                </a:cubicBezTo>
                <a:cubicBezTo>
                  <a:pt x="537" y="49"/>
                  <a:pt x="522" y="56"/>
                  <a:pt x="508" y="56"/>
                </a:cubicBezTo>
                <a:close/>
                <a:moveTo>
                  <a:pt x="84" y="332"/>
                </a:moveTo>
                <a:lnTo>
                  <a:pt x="84" y="332"/>
                </a:lnTo>
                <a:cubicBezTo>
                  <a:pt x="84" y="332"/>
                  <a:pt x="84" y="332"/>
                  <a:pt x="91" y="332"/>
                </a:cubicBezTo>
                <a:cubicBezTo>
                  <a:pt x="91" y="332"/>
                  <a:pt x="91" y="332"/>
                  <a:pt x="98" y="332"/>
                </a:cubicBezTo>
                <a:cubicBezTo>
                  <a:pt x="98" y="325"/>
                  <a:pt x="106" y="325"/>
                  <a:pt x="113" y="325"/>
                </a:cubicBezTo>
                <a:cubicBezTo>
                  <a:pt x="113" y="466"/>
                  <a:pt x="113" y="466"/>
                  <a:pt x="113" y="466"/>
                </a:cubicBezTo>
                <a:cubicBezTo>
                  <a:pt x="487" y="466"/>
                  <a:pt x="487" y="466"/>
                  <a:pt x="487" y="466"/>
                </a:cubicBezTo>
                <a:cubicBezTo>
                  <a:pt x="487" y="325"/>
                  <a:pt x="487" y="325"/>
                  <a:pt x="487" y="325"/>
                </a:cubicBezTo>
                <a:cubicBezTo>
                  <a:pt x="494" y="325"/>
                  <a:pt x="494" y="325"/>
                  <a:pt x="501" y="332"/>
                </a:cubicBezTo>
                <a:cubicBezTo>
                  <a:pt x="501" y="332"/>
                  <a:pt x="501" y="332"/>
                  <a:pt x="508" y="332"/>
                </a:cubicBezTo>
                <a:lnTo>
                  <a:pt x="515" y="332"/>
                </a:lnTo>
                <a:lnTo>
                  <a:pt x="522" y="332"/>
                </a:lnTo>
                <a:cubicBezTo>
                  <a:pt x="530" y="332"/>
                  <a:pt x="537" y="332"/>
                  <a:pt x="544" y="332"/>
                </a:cubicBezTo>
                <a:cubicBezTo>
                  <a:pt x="544" y="523"/>
                  <a:pt x="544" y="523"/>
                  <a:pt x="544" y="523"/>
                </a:cubicBezTo>
                <a:cubicBezTo>
                  <a:pt x="544" y="537"/>
                  <a:pt x="530" y="551"/>
                  <a:pt x="515" y="551"/>
                </a:cubicBezTo>
                <a:cubicBezTo>
                  <a:pt x="84" y="551"/>
                  <a:pt x="84" y="551"/>
                  <a:pt x="84" y="551"/>
                </a:cubicBezTo>
                <a:cubicBezTo>
                  <a:pt x="63" y="551"/>
                  <a:pt x="56" y="537"/>
                  <a:pt x="56" y="523"/>
                </a:cubicBezTo>
                <a:cubicBezTo>
                  <a:pt x="56" y="332"/>
                  <a:pt x="56" y="332"/>
                  <a:pt x="56" y="332"/>
                </a:cubicBezTo>
                <a:cubicBezTo>
                  <a:pt x="63" y="332"/>
                  <a:pt x="63" y="332"/>
                  <a:pt x="70" y="332"/>
                </a:cubicBezTo>
                <a:cubicBezTo>
                  <a:pt x="77" y="332"/>
                  <a:pt x="77" y="332"/>
                  <a:pt x="84" y="3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B615805B-8F99-415A-9598-4B1E6A27F341}"/>
              </a:ext>
            </a:extLst>
          </p:cNvPr>
          <p:cNvSpPr/>
          <p:nvPr/>
        </p:nvSpPr>
        <p:spPr>
          <a:xfrm>
            <a:off x="939102" y="3710073"/>
            <a:ext cx="685800" cy="685800"/>
          </a:xfrm>
          <a:prstGeom prst="ellipse">
            <a:avLst/>
          </a:prstGeom>
          <a:solidFill>
            <a:srgbClr val="B19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105">
            <a:extLst>
              <a:ext uri="{FF2B5EF4-FFF2-40B4-BE49-F238E27FC236}">
                <a16:creationId xmlns="" xmlns:a16="http://schemas.microsoft.com/office/drawing/2014/main" id="{B745F960-F261-40F9-80D6-7014D4C577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4195" y="3805571"/>
            <a:ext cx="455614" cy="432332"/>
          </a:xfrm>
          <a:custGeom>
            <a:avLst/>
            <a:gdLst>
              <a:gd name="T0" fmla="*/ 217118 w 602"/>
              <a:gd name="T1" fmla="*/ 109490 h 573"/>
              <a:gd name="T2" fmla="*/ 217118 w 602"/>
              <a:gd name="T3" fmla="*/ 109490 h 573"/>
              <a:gd name="T4" fmla="*/ 207002 w 602"/>
              <a:gd name="T5" fmla="*/ 119575 h 573"/>
              <a:gd name="T6" fmla="*/ 201945 w 602"/>
              <a:gd name="T7" fmla="*/ 117054 h 573"/>
              <a:gd name="T8" fmla="*/ 201945 w 602"/>
              <a:gd name="T9" fmla="*/ 117054 h 573"/>
              <a:gd name="T10" fmla="*/ 109823 w 602"/>
              <a:gd name="T11" fmla="*/ 25572 h 573"/>
              <a:gd name="T12" fmla="*/ 109823 w 602"/>
              <a:gd name="T13" fmla="*/ 25572 h 573"/>
              <a:gd name="T14" fmla="*/ 109823 w 602"/>
              <a:gd name="T15" fmla="*/ 25572 h 573"/>
              <a:gd name="T16" fmla="*/ 109823 w 602"/>
              <a:gd name="T17" fmla="*/ 25572 h 573"/>
              <a:gd name="T18" fmla="*/ 18063 w 602"/>
              <a:gd name="T19" fmla="*/ 117054 h 573"/>
              <a:gd name="T20" fmla="*/ 18063 w 602"/>
              <a:gd name="T21" fmla="*/ 117054 h 573"/>
              <a:gd name="T22" fmla="*/ 10477 w 602"/>
              <a:gd name="T23" fmla="*/ 119575 h 573"/>
              <a:gd name="T24" fmla="*/ 0 w 602"/>
              <a:gd name="T25" fmla="*/ 109490 h 573"/>
              <a:gd name="T26" fmla="*/ 2529 w 602"/>
              <a:gd name="T27" fmla="*/ 101567 h 573"/>
              <a:gd name="T28" fmla="*/ 102237 w 602"/>
              <a:gd name="T29" fmla="*/ 2521 h 573"/>
              <a:gd name="T30" fmla="*/ 109823 w 602"/>
              <a:gd name="T31" fmla="*/ 0 h 573"/>
              <a:gd name="T32" fmla="*/ 109823 w 602"/>
              <a:gd name="T33" fmla="*/ 0 h 573"/>
              <a:gd name="T34" fmla="*/ 109823 w 602"/>
              <a:gd name="T35" fmla="*/ 0 h 573"/>
              <a:gd name="T36" fmla="*/ 109823 w 602"/>
              <a:gd name="T37" fmla="*/ 0 h 573"/>
              <a:gd name="T38" fmla="*/ 109823 w 602"/>
              <a:gd name="T39" fmla="*/ 0 h 573"/>
              <a:gd name="T40" fmla="*/ 109823 w 602"/>
              <a:gd name="T41" fmla="*/ 0 h 573"/>
              <a:gd name="T42" fmla="*/ 109823 w 602"/>
              <a:gd name="T43" fmla="*/ 0 h 573"/>
              <a:gd name="T44" fmla="*/ 109823 w 602"/>
              <a:gd name="T45" fmla="*/ 0 h 573"/>
              <a:gd name="T46" fmla="*/ 117410 w 602"/>
              <a:gd name="T47" fmla="*/ 2521 h 573"/>
              <a:gd name="T48" fmla="*/ 117410 w 602"/>
              <a:gd name="T49" fmla="*/ 2521 h 573"/>
              <a:gd name="T50" fmla="*/ 155703 w 602"/>
              <a:gd name="T51" fmla="*/ 43220 h 573"/>
              <a:gd name="T52" fmla="*/ 155703 w 602"/>
              <a:gd name="T53" fmla="*/ 33135 h 573"/>
              <a:gd name="T54" fmla="*/ 166180 w 602"/>
              <a:gd name="T55" fmla="*/ 22690 h 573"/>
              <a:gd name="T56" fmla="*/ 176295 w 602"/>
              <a:gd name="T57" fmla="*/ 33135 h 573"/>
              <a:gd name="T58" fmla="*/ 176295 w 602"/>
              <a:gd name="T59" fmla="*/ 63389 h 573"/>
              <a:gd name="T60" fmla="*/ 214589 w 602"/>
              <a:gd name="T61" fmla="*/ 101567 h 573"/>
              <a:gd name="T62" fmla="*/ 214589 w 602"/>
              <a:gd name="T63" fmla="*/ 101567 h 573"/>
              <a:gd name="T64" fmla="*/ 217118 w 602"/>
              <a:gd name="T65" fmla="*/ 109490 h 573"/>
              <a:gd name="T66" fmla="*/ 196526 w 602"/>
              <a:gd name="T67" fmla="*/ 124617 h 573"/>
              <a:gd name="T68" fmla="*/ 196526 w 602"/>
              <a:gd name="T69" fmla="*/ 124617 h 573"/>
              <a:gd name="T70" fmla="*/ 196526 w 602"/>
              <a:gd name="T71" fmla="*/ 155231 h 573"/>
              <a:gd name="T72" fmla="*/ 196526 w 602"/>
              <a:gd name="T73" fmla="*/ 170358 h 573"/>
              <a:gd name="T74" fmla="*/ 196526 w 602"/>
              <a:gd name="T75" fmla="*/ 195930 h 573"/>
              <a:gd name="T76" fmla="*/ 186411 w 602"/>
              <a:gd name="T77" fmla="*/ 206015 h 573"/>
              <a:gd name="T78" fmla="*/ 166180 w 602"/>
              <a:gd name="T79" fmla="*/ 206015 h 573"/>
              <a:gd name="T80" fmla="*/ 166180 w 602"/>
              <a:gd name="T81" fmla="*/ 124617 h 573"/>
              <a:gd name="T82" fmla="*/ 125357 w 602"/>
              <a:gd name="T83" fmla="*/ 124617 h 573"/>
              <a:gd name="T84" fmla="*/ 125357 w 602"/>
              <a:gd name="T85" fmla="*/ 206015 h 573"/>
              <a:gd name="T86" fmla="*/ 30707 w 602"/>
              <a:gd name="T87" fmla="*/ 206015 h 573"/>
              <a:gd name="T88" fmla="*/ 20592 w 602"/>
              <a:gd name="T89" fmla="*/ 195930 h 573"/>
              <a:gd name="T90" fmla="*/ 20592 w 602"/>
              <a:gd name="T91" fmla="*/ 170358 h 573"/>
              <a:gd name="T92" fmla="*/ 20592 w 602"/>
              <a:gd name="T93" fmla="*/ 155231 h 573"/>
              <a:gd name="T94" fmla="*/ 20592 w 602"/>
              <a:gd name="T95" fmla="*/ 124617 h 573"/>
              <a:gd name="T96" fmla="*/ 109823 w 602"/>
              <a:gd name="T97" fmla="*/ 38178 h 573"/>
              <a:gd name="T98" fmla="*/ 196526 w 602"/>
              <a:gd name="T99" fmla="*/ 124617 h 573"/>
              <a:gd name="T100" fmla="*/ 92122 w 602"/>
              <a:gd name="T101" fmla="*/ 124617 h 573"/>
              <a:gd name="T102" fmla="*/ 92122 w 602"/>
              <a:gd name="T103" fmla="*/ 124617 h 573"/>
              <a:gd name="T104" fmla="*/ 51299 w 602"/>
              <a:gd name="T105" fmla="*/ 124617 h 573"/>
              <a:gd name="T106" fmla="*/ 51299 w 602"/>
              <a:gd name="T107" fmla="*/ 165316 h 573"/>
              <a:gd name="T108" fmla="*/ 92122 w 602"/>
              <a:gd name="T109" fmla="*/ 165316 h 573"/>
              <a:gd name="T110" fmla="*/ 92122 w 602"/>
              <a:gd name="T111" fmla="*/ 124617 h 5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2" h="573">
                <a:moveTo>
                  <a:pt x="601" y="304"/>
                </a:moveTo>
                <a:lnTo>
                  <a:pt x="601" y="304"/>
                </a:lnTo>
                <a:cubicBezTo>
                  <a:pt x="601" y="318"/>
                  <a:pt x="594" y="332"/>
                  <a:pt x="573" y="332"/>
                </a:cubicBezTo>
                <a:cubicBezTo>
                  <a:pt x="566" y="332"/>
                  <a:pt x="559" y="325"/>
                  <a:pt x="559" y="325"/>
                </a:cubicBezTo>
                <a:cubicBezTo>
                  <a:pt x="304" y="71"/>
                  <a:pt x="304" y="71"/>
                  <a:pt x="304" y="71"/>
                </a:cubicBezTo>
                <a:cubicBezTo>
                  <a:pt x="50" y="325"/>
                  <a:pt x="50" y="325"/>
                  <a:pt x="50" y="325"/>
                </a:cubicBezTo>
                <a:cubicBezTo>
                  <a:pt x="43" y="325"/>
                  <a:pt x="36" y="332"/>
                  <a:pt x="29" y="332"/>
                </a:cubicBezTo>
                <a:cubicBezTo>
                  <a:pt x="15" y="332"/>
                  <a:pt x="0" y="318"/>
                  <a:pt x="0" y="304"/>
                </a:cubicBezTo>
                <a:cubicBezTo>
                  <a:pt x="0" y="297"/>
                  <a:pt x="0" y="289"/>
                  <a:pt x="7" y="282"/>
                </a:cubicBezTo>
                <a:cubicBezTo>
                  <a:pt x="283" y="7"/>
                  <a:pt x="283" y="7"/>
                  <a:pt x="283" y="7"/>
                </a:cubicBezTo>
                <a:cubicBezTo>
                  <a:pt x="290" y="0"/>
                  <a:pt x="297" y="0"/>
                  <a:pt x="304" y="0"/>
                </a:cubicBezTo>
                <a:cubicBezTo>
                  <a:pt x="311" y="0"/>
                  <a:pt x="318" y="7"/>
                  <a:pt x="325" y="7"/>
                </a:cubicBezTo>
                <a:cubicBezTo>
                  <a:pt x="431" y="120"/>
                  <a:pt x="431" y="120"/>
                  <a:pt x="431" y="120"/>
                </a:cubicBezTo>
                <a:cubicBezTo>
                  <a:pt x="431" y="92"/>
                  <a:pt x="431" y="92"/>
                  <a:pt x="431" y="92"/>
                </a:cubicBezTo>
                <a:cubicBezTo>
                  <a:pt x="431" y="78"/>
                  <a:pt x="446" y="63"/>
                  <a:pt x="460" y="63"/>
                </a:cubicBezTo>
                <a:cubicBezTo>
                  <a:pt x="481" y="63"/>
                  <a:pt x="488" y="78"/>
                  <a:pt x="488" y="92"/>
                </a:cubicBezTo>
                <a:cubicBezTo>
                  <a:pt x="488" y="176"/>
                  <a:pt x="488" y="176"/>
                  <a:pt x="488" y="176"/>
                </a:cubicBezTo>
                <a:cubicBezTo>
                  <a:pt x="594" y="282"/>
                  <a:pt x="594" y="282"/>
                  <a:pt x="594" y="282"/>
                </a:cubicBezTo>
                <a:cubicBezTo>
                  <a:pt x="601" y="289"/>
                  <a:pt x="601" y="297"/>
                  <a:pt x="601" y="304"/>
                </a:cubicBezTo>
                <a:close/>
                <a:moveTo>
                  <a:pt x="544" y="346"/>
                </a:moveTo>
                <a:lnTo>
                  <a:pt x="544" y="346"/>
                </a:lnTo>
                <a:cubicBezTo>
                  <a:pt x="544" y="431"/>
                  <a:pt x="544" y="431"/>
                  <a:pt x="544" y="431"/>
                </a:cubicBezTo>
                <a:cubicBezTo>
                  <a:pt x="544" y="473"/>
                  <a:pt x="544" y="473"/>
                  <a:pt x="544" y="473"/>
                </a:cubicBezTo>
                <a:cubicBezTo>
                  <a:pt x="544" y="544"/>
                  <a:pt x="544" y="544"/>
                  <a:pt x="544" y="544"/>
                </a:cubicBezTo>
                <a:cubicBezTo>
                  <a:pt x="544" y="565"/>
                  <a:pt x="537" y="572"/>
                  <a:pt x="516" y="572"/>
                </a:cubicBezTo>
                <a:cubicBezTo>
                  <a:pt x="460" y="572"/>
                  <a:pt x="460" y="572"/>
                  <a:pt x="460" y="572"/>
                </a:cubicBezTo>
                <a:cubicBezTo>
                  <a:pt x="460" y="346"/>
                  <a:pt x="460" y="346"/>
                  <a:pt x="460" y="346"/>
                </a:cubicBezTo>
                <a:cubicBezTo>
                  <a:pt x="347" y="346"/>
                  <a:pt x="347" y="346"/>
                  <a:pt x="347" y="346"/>
                </a:cubicBezTo>
                <a:cubicBezTo>
                  <a:pt x="347" y="572"/>
                  <a:pt x="347" y="572"/>
                  <a:pt x="347" y="572"/>
                </a:cubicBezTo>
                <a:cubicBezTo>
                  <a:pt x="85" y="572"/>
                  <a:pt x="85" y="572"/>
                  <a:pt x="85" y="572"/>
                </a:cubicBezTo>
                <a:cubicBezTo>
                  <a:pt x="71" y="572"/>
                  <a:pt x="57" y="565"/>
                  <a:pt x="57" y="544"/>
                </a:cubicBezTo>
                <a:cubicBezTo>
                  <a:pt x="57" y="473"/>
                  <a:pt x="57" y="473"/>
                  <a:pt x="57" y="473"/>
                </a:cubicBezTo>
                <a:cubicBezTo>
                  <a:pt x="57" y="431"/>
                  <a:pt x="57" y="431"/>
                  <a:pt x="57" y="431"/>
                </a:cubicBezTo>
                <a:cubicBezTo>
                  <a:pt x="57" y="346"/>
                  <a:pt x="57" y="346"/>
                  <a:pt x="57" y="346"/>
                </a:cubicBezTo>
                <a:cubicBezTo>
                  <a:pt x="304" y="106"/>
                  <a:pt x="304" y="106"/>
                  <a:pt x="304" y="106"/>
                </a:cubicBezTo>
                <a:lnTo>
                  <a:pt x="544" y="346"/>
                </a:lnTo>
                <a:close/>
                <a:moveTo>
                  <a:pt x="255" y="346"/>
                </a:moveTo>
                <a:lnTo>
                  <a:pt x="255" y="346"/>
                </a:lnTo>
                <a:cubicBezTo>
                  <a:pt x="142" y="346"/>
                  <a:pt x="142" y="346"/>
                  <a:pt x="142" y="346"/>
                </a:cubicBezTo>
                <a:cubicBezTo>
                  <a:pt x="142" y="459"/>
                  <a:pt x="142" y="459"/>
                  <a:pt x="142" y="459"/>
                </a:cubicBezTo>
                <a:cubicBezTo>
                  <a:pt x="255" y="459"/>
                  <a:pt x="255" y="459"/>
                  <a:pt x="255" y="459"/>
                </a:cubicBezTo>
                <a:lnTo>
                  <a:pt x="255" y="34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9462CF35-8784-43E1-AF16-76C2F16BEFF4}"/>
              </a:ext>
            </a:extLst>
          </p:cNvPr>
          <p:cNvSpPr/>
          <p:nvPr/>
        </p:nvSpPr>
        <p:spPr>
          <a:xfrm>
            <a:off x="3764502" y="1862658"/>
            <a:ext cx="685800" cy="685800"/>
          </a:xfrm>
          <a:prstGeom prst="ellipse">
            <a:avLst/>
          </a:prstGeom>
          <a:solidFill>
            <a:srgbClr val="B19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114">
            <a:extLst>
              <a:ext uri="{FF2B5EF4-FFF2-40B4-BE49-F238E27FC236}">
                <a16:creationId xmlns="" xmlns:a16="http://schemas.microsoft.com/office/drawing/2014/main" id="{0B8B5848-9BA8-4722-B879-EBCDAA3E45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8786" y="1935268"/>
            <a:ext cx="369146" cy="458938"/>
          </a:xfrm>
          <a:custGeom>
            <a:avLst/>
            <a:gdLst>
              <a:gd name="T0" fmla="*/ 165396 w 489"/>
              <a:gd name="T1" fmla="*/ 218715 h 609"/>
              <a:gd name="T2" fmla="*/ 165396 w 489"/>
              <a:gd name="T3" fmla="*/ 218715 h 609"/>
              <a:gd name="T4" fmla="*/ 10090 w 489"/>
              <a:gd name="T5" fmla="*/ 218715 h 609"/>
              <a:gd name="T6" fmla="*/ 0 w 489"/>
              <a:gd name="T7" fmla="*/ 208643 h 609"/>
              <a:gd name="T8" fmla="*/ 0 w 489"/>
              <a:gd name="T9" fmla="*/ 198570 h 609"/>
              <a:gd name="T10" fmla="*/ 175846 w 489"/>
              <a:gd name="T11" fmla="*/ 198570 h 609"/>
              <a:gd name="T12" fmla="*/ 175846 w 489"/>
              <a:gd name="T13" fmla="*/ 208643 h 609"/>
              <a:gd name="T14" fmla="*/ 165396 w 489"/>
              <a:gd name="T15" fmla="*/ 218715 h 609"/>
              <a:gd name="T16" fmla="*/ 0 w 489"/>
              <a:gd name="T17" fmla="*/ 61154 h 609"/>
              <a:gd name="T18" fmla="*/ 0 w 489"/>
              <a:gd name="T19" fmla="*/ 61154 h 609"/>
              <a:gd name="T20" fmla="*/ 10090 w 489"/>
              <a:gd name="T21" fmla="*/ 51082 h 609"/>
              <a:gd name="T22" fmla="*/ 38196 w 489"/>
              <a:gd name="T23" fmla="*/ 51082 h 609"/>
              <a:gd name="T24" fmla="*/ 89364 w 489"/>
              <a:gd name="T25" fmla="*/ 0 h 609"/>
              <a:gd name="T26" fmla="*/ 140172 w 489"/>
              <a:gd name="T27" fmla="*/ 51082 h 609"/>
              <a:gd name="T28" fmla="*/ 165396 w 489"/>
              <a:gd name="T29" fmla="*/ 51082 h 609"/>
              <a:gd name="T30" fmla="*/ 175846 w 489"/>
              <a:gd name="T31" fmla="*/ 61154 h 609"/>
              <a:gd name="T32" fmla="*/ 175846 w 489"/>
              <a:gd name="T33" fmla="*/ 188498 h 609"/>
              <a:gd name="T34" fmla="*/ 0 w 489"/>
              <a:gd name="T35" fmla="*/ 188498 h 609"/>
              <a:gd name="T36" fmla="*/ 0 w 489"/>
              <a:gd name="T37" fmla="*/ 61154 h 609"/>
              <a:gd name="T38" fmla="*/ 119633 w 489"/>
              <a:gd name="T39" fmla="*/ 51082 h 609"/>
              <a:gd name="T40" fmla="*/ 119633 w 489"/>
              <a:gd name="T41" fmla="*/ 51082 h 609"/>
              <a:gd name="T42" fmla="*/ 89364 w 489"/>
              <a:gd name="T43" fmla="*/ 20505 h 609"/>
              <a:gd name="T44" fmla="*/ 58735 w 489"/>
              <a:gd name="T45" fmla="*/ 51082 h 609"/>
              <a:gd name="T46" fmla="*/ 119633 w 489"/>
              <a:gd name="T47" fmla="*/ 51082 h 60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89" h="609">
                <a:moveTo>
                  <a:pt x="459" y="608"/>
                </a:moveTo>
                <a:lnTo>
                  <a:pt x="459" y="608"/>
                </a:lnTo>
                <a:cubicBezTo>
                  <a:pt x="28" y="608"/>
                  <a:pt x="28" y="608"/>
                  <a:pt x="28" y="608"/>
                </a:cubicBezTo>
                <a:cubicBezTo>
                  <a:pt x="14" y="608"/>
                  <a:pt x="0" y="594"/>
                  <a:pt x="0" y="580"/>
                </a:cubicBezTo>
                <a:cubicBezTo>
                  <a:pt x="0" y="552"/>
                  <a:pt x="0" y="552"/>
                  <a:pt x="0" y="552"/>
                </a:cubicBezTo>
                <a:cubicBezTo>
                  <a:pt x="488" y="552"/>
                  <a:pt x="488" y="552"/>
                  <a:pt x="488" y="552"/>
                </a:cubicBezTo>
                <a:cubicBezTo>
                  <a:pt x="488" y="580"/>
                  <a:pt x="488" y="580"/>
                  <a:pt x="488" y="580"/>
                </a:cubicBezTo>
                <a:cubicBezTo>
                  <a:pt x="488" y="594"/>
                  <a:pt x="481" y="608"/>
                  <a:pt x="459" y="608"/>
                </a:cubicBezTo>
                <a:close/>
                <a:moveTo>
                  <a:pt x="0" y="170"/>
                </a:moveTo>
                <a:lnTo>
                  <a:pt x="0" y="170"/>
                </a:lnTo>
                <a:cubicBezTo>
                  <a:pt x="0" y="156"/>
                  <a:pt x="14" y="142"/>
                  <a:pt x="28" y="142"/>
                </a:cubicBezTo>
                <a:cubicBezTo>
                  <a:pt x="106" y="142"/>
                  <a:pt x="106" y="142"/>
                  <a:pt x="106" y="142"/>
                </a:cubicBezTo>
                <a:cubicBezTo>
                  <a:pt x="106" y="64"/>
                  <a:pt x="170" y="0"/>
                  <a:pt x="248" y="0"/>
                </a:cubicBezTo>
                <a:cubicBezTo>
                  <a:pt x="325" y="0"/>
                  <a:pt x="389" y="64"/>
                  <a:pt x="389" y="142"/>
                </a:cubicBezTo>
                <a:cubicBezTo>
                  <a:pt x="459" y="142"/>
                  <a:pt x="459" y="142"/>
                  <a:pt x="459" y="142"/>
                </a:cubicBezTo>
                <a:cubicBezTo>
                  <a:pt x="481" y="142"/>
                  <a:pt x="488" y="156"/>
                  <a:pt x="488" y="170"/>
                </a:cubicBezTo>
                <a:cubicBezTo>
                  <a:pt x="488" y="524"/>
                  <a:pt x="488" y="524"/>
                  <a:pt x="488" y="524"/>
                </a:cubicBezTo>
                <a:cubicBezTo>
                  <a:pt x="0" y="524"/>
                  <a:pt x="0" y="524"/>
                  <a:pt x="0" y="524"/>
                </a:cubicBezTo>
                <a:lnTo>
                  <a:pt x="0" y="170"/>
                </a:lnTo>
                <a:close/>
                <a:moveTo>
                  <a:pt x="332" y="142"/>
                </a:moveTo>
                <a:lnTo>
                  <a:pt x="332" y="142"/>
                </a:lnTo>
                <a:cubicBezTo>
                  <a:pt x="332" y="99"/>
                  <a:pt x="290" y="57"/>
                  <a:pt x="248" y="57"/>
                </a:cubicBezTo>
                <a:cubicBezTo>
                  <a:pt x="198" y="57"/>
                  <a:pt x="163" y="99"/>
                  <a:pt x="163" y="142"/>
                </a:cubicBezTo>
                <a:lnTo>
                  <a:pt x="332" y="1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="" xmlns:a16="http://schemas.microsoft.com/office/drawing/2014/main" id="{EC4299B5-B090-4E96-B5D5-5869EC46C8DE}"/>
              </a:ext>
            </a:extLst>
          </p:cNvPr>
          <p:cNvSpPr/>
          <p:nvPr/>
        </p:nvSpPr>
        <p:spPr>
          <a:xfrm>
            <a:off x="3764502" y="3710073"/>
            <a:ext cx="685800" cy="685800"/>
          </a:xfrm>
          <a:prstGeom prst="ellipse">
            <a:avLst/>
          </a:prstGeom>
          <a:solidFill>
            <a:srgbClr val="171D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119">
            <a:extLst>
              <a:ext uri="{FF2B5EF4-FFF2-40B4-BE49-F238E27FC236}">
                <a16:creationId xmlns="" xmlns:a16="http://schemas.microsoft.com/office/drawing/2014/main" id="{4FFDB787-A260-4A59-8692-78B09CDA0F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7932" y="3850110"/>
            <a:ext cx="458940" cy="405726"/>
          </a:xfrm>
          <a:custGeom>
            <a:avLst/>
            <a:gdLst>
              <a:gd name="T0" fmla="*/ 173023 w 609"/>
              <a:gd name="T1" fmla="*/ 86398 h 538"/>
              <a:gd name="T2" fmla="*/ 173023 w 609"/>
              <a:gd name="T3" fmla="*/ 86398 h 538"/>
              <a:gd name="T4" fmla="*/ 129857 w 609"/>
              <a:gd name="T5" fmla="*/ 43199 h 538"/>
              <a:gd name="T6" fmla="*/ 173023 w 609"/>
              <a:gd name="T7" fmla="*/ 0 h 538"/>
              <a:gd name="T8" fmla="*/ 218707 w 609"/>
              <a:gd name="T9" fmla="*/ 43199 h 538"/>
              <a:gd name="T10" fmla="*/ 173023 w 609"/>
              <a:gd name="T11" fmla="*/ 86398 h 538"/>
              <a:gd name="T12" fmla="*/ 193167 w 609"/>
              <a:gd name="T13" fmla="*/ 32759 h 538"/>
              <a:gd name="T14" fmla="*/ 193167 w 609"/>
              <a:gd name="T15" fmla="*/ 32759 h 538"/>
              <a:gd name="T16" fmla="*/ 183095 w 609"/>
              <a:gd name="T17" fmla="*/ 32759 h 538"/>
              <a:gd name="T18" fmla="*/ 183095 w 609"/>
              <a:gd name="T19" fmla="*/ 22679 h 538"/>
              <a:gd name="T20" fmla="*/ 173023 w 609"/>
              <a:gd name="T21" fmla="*/ 12600 h 538"/>
              <a:gd name="T22" fmla="*/ 162592 w 609"/>
              <a:gd name="T23" fmla="*/ 22679 h 538"/>
              <a:gd name="T24" fmla="*/ 162592 w 609"/>
              <a:gd name="T25" fmla="*/ 32759 h 538"/>
              <a:gd name="T26" fmla="*/ 152520 w 609"/>
              <a:gd name="T27" fmla="*/ 32759 h 538"/>
              <a:gd name="T28" fmla="*/ 142448 w 609"/>
              <a:gd name="T29" fmla="*/ 43199 h 538"/>
              <a:gd name="T30" fmla="*/ 152520 w 609"/>
              <a:gd name="T31" fmla="*/ 53279 h 538"/>
              <a:gd name="T32" fmla="*/ 162592 w 609"/>
              <a:gd name="T33" fmla="*/ 53279 h 538"/>
              <a:gd name="T34" fmla="*/ 162592 w 609"/>
              <a:gd name="T35" fmla="*/ 63358 h 538"/>
              <a:gd name="T36" fmla="*/ 173023 w 609"/>
              <a:gd name="T37" fmla="*/ 73798 h 538"/>
              <a:gd name="T38" fmla="*/ 183095 w 609"/>
              <a:gd name="T39" fmla="*/ 63358 h 538"/>
              <a:gd name="T40" fmla="*/ 183095 w 609"/>
              <a:gd name="T41" fmla="*/ 53279 h 538"/>
              <a:gd name="T42" fmla="*/ 193167 w 609"/>
              <a:gd name="T43" fmla="*/ 53279 h 538"/>
              <a:gd name="T44" fmla="*/ 203239 w 609"/>
              <a:gd name="T45" fmla="*/ 43199 h 538"/>
              <a:gd name="T46" fmla="*/ 193167 w 609"/>
              <a:gd name="T47" fmla="*/ 32759 h 538"/>
              <a:gd name="T48" fmla="*/ 83814 w 609"/>
              <a:gd name="T49" fmla="*/ 116997 h 538"/>
              <a:gd name="T50" fmla="*/ 83814 w 609"/>
              <a:gd name="T51" fmla="*/ 116997 h 538"/>
              <a:gd name="T52" fmla="*/ 170505 w 609"/>
              <a:gd name="T53" fmla="*/ 111957 h 538"/>
              <a:gd name="T54" fmla="*/ 178059 w 609"/>
              <a:gd name="T55" fmla="*/ 96478 h 538"/>
              <a:gd name="T56" fmla="*/ 203239 w 609"/>
              <a:gd name="T57" fmla="*/ 88918 h 538"/>
              <a:gd name="T58" fmla="*/ 185613 w 609"/>
              <a:gd name="T59" fmla="*/ 124557 h 538"/>
              <a:gd name="T60" fmla="*/ 185613 w 609"/>
              <a:gd name="T61" fmla="*/ 124557 h 538"/>
              <a:gd name="T62" fmla="*/ 178059 w 609"/>
              <a:gd name="T63" fmla="*/ 132117 h 538"/>
              <a:gd name="T64" fmla="*/ 178059 w 609"/>
              <a:gd name="T65" fmla="*/ 132117 h 538"/>
              <a:gd name="T66" fmla="*/ 88850 w 609"/>
              <a:gd name="T67" fmla="*/ 137156 h 538"/>
              <a:gd name="T68" fmla="*/ 94246 w 609"/>
              <a:gd name="T69" fmla="*/ 152636 h 538"/>
              <a:gd name="T70" fmla="*/ 190649 w 609"/>
              <a:gd name="T71" fmla="*/ 152636 h 538"/>
              <a:gd name="T72" fmla="*/ 211153 w 609"/>
              <a:gd name="T73" fmla="*/ 172796 h 538"/>
              <a:gd name="T74" fmla="*/ 190649 w 609"/>
              <a:gd name="T75" fmla="*/ 193315 h 538"/>
              <a:gd name="T76" fmla="*/ 170505 w 609"/>
              <a:gd name="T77" fmla="*/ 172796 h 538"/>
              <a:gd name="T78" fmla="*/ 76260 w 609"/>
              <a:gd name="T79" fmla="*/ 172796 h 538"/>
              <a:gd name="T80" fmla="*/ 56116 w 609"/>
              <a:gd name="T81" fmla="*/ 193315 h 538"/>
              <a:gd name="T82" fmla="*/ 35612 w 609"/>
              <a:gd name="T83" fmla="*/ 172796 h 538"/>
              <a:gd name="T84" fmla="*/ 56116 w 609"/>
              <a:gd name="T85" fmla="*/ 152636 h 538"/>
              <a:gd name="T86" fmla="*/ 73742 w 609"/>
              <a:gd name="T87" fmla="*/ 152636 h 538"/>
              <a:gd name="T88" fmla="*/ 33094 w 609"/>
              <a:gd name="T89" fmla="*/ 40679 h 538"/>
              <a:gd name="T90" fmla="*/ 10072 w 609"/>
              <a:gd name="T91" fmla="*/ 40679 h 538"/>
              <a:gd name="T92" fmla="*/ 0 w 609"/>
              <a:gd name="T93" fmla="*/ 30239 h 538"/>
              <a:gd name="T94" fmla="*/ 10072 w 609"/>
              <a:gd name="T95" fmla="*/ 20159 h 538"/>
              <a:gd name="T96" fmla="*/ 40648 w 609"/>
              <a:gd name="T97" fmla="*/ 20159 h 538"/>
              <a:gd name="T98" fmla="*/ 50720 w 609"/>
              <a:gd name="T99" fmla="*/ 25199 h 538"/>
              <a:gd name="T100" fmla="*/ 50720 w 609"/>
              <a:gd name="T101" fmla="*/ 25199 h 538"/>
              <a:gd name="T102" fmla="*/ 56116 w 609"/>
              <a:gd name="T103" fmla="*/ 43199 h 538"/>
              <a:gd name="T104" fmla="*/ 119426 w 609"/>
              <a:gd name="T105" fmla="*/ 43199 h 538"/>
              <a:gd name="T106" fmla="*/ 124462 w 609"/>
              <a:gd name="T107" fmla="*/ 63358 h 538"/>
              <a:gd name="T108" fmla="*/ 63670 w 609"/>
              <a:gd name="T109" fmla="*/ 63358 h 538"/>
              <a:gd name="T110" fmla="*/ 83814 w 609"/>
              <a:gd name="T111" fmla="*/ 116997 h 53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9" h="538">
                <a:moveTo>
                  <a:pt x="481" y="240"/>
                </a:moveTo>
                <a:lnTo>
                  <a:pt x="481" y="240"/>
                </a:lnTo>
                <a:cubicBezTo>
                  <a:pt x="417" y="240"/>
                  <a:pt x="361" y="191"/>
                  <a:pt x="361" y="120"/>
                </a:cubicBezTo>
                <a:cubicBezTo>
                  <a:pt x="361" y="49"/>
                  <a:pt x="417" y="0"/>
                  <a:pt x="481" y="0"/>
                </a:cubicBezTo>
                <a:cubicBezTo>
                  <a:pt x="551" y="0"/>
                  <a:pt x="608" y="49"/>
                  <a:pt x="608" y="120"/>
                </a:cubicBezTo>
                <a:cubicBezTo>
                  <a:pt x="608" y="191"/>
                  <a:pt x="551" y="240"/>
                  <a:pt x="481" y="240"/>
                </a:cubicBezTo>
                <a:close/>
                <a:moveTo>
                  <a:pt x="537" y="91"/>
                </a:moveTo>
                <a:lnTo>
                  <a:pt x="537" y="91"/>
                </a:lnTo>
                <a:cubicBezTo>
                  <a:pt x="509" y="91"/>
                  <a:pt x="509" y="91"/>
                  <a:pt x="509" y="91"/>
                </a:cubicBezTo>
                <a:cubicBezTo>
                  <a:pt x="509" y="63"/>
                  <a:pt x="509" y="63"/>
                  <a:pt x="509" y="63"/>
                </a:cubicBezTo>
                <a:cubicBezTo>
                  <a:pt x="509" y="49"/>
                  <a:pt x="502" y="35"/>
                  <a:pt x="481" y="35"/>
                </a:cubicBezTo>
                <a:cubicBezTo>
                  <a:pt x="467" y="35"/>
                  <a:pt x="452" y="49"/>
                  <a:pt x="452" y="63"/>
                </a:cubicBezTo>
                <a:cubicBezTo>
                  <a:pt x="452" y="91"/>
                  <a:pt x="452" y="91"/>
                  <a:pt x="452" y="91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410" y="91"/>
                  <a:pt x="396" y="106"/>
                  <a:pt x="396" y="120"/>
                </a:cubicBezTo>
                <a:cubicBezTo>
                  <a:pt x="396" y="134"/>
                  <a:pt x="410" y="148"/>
                  <a:pt x="424" y="148"/>
                </a:cubicBezTo>
                <a:cubicBezTo>
                  <a:pt x="452" y="148"/>
                  <a:pt x="452" y="148"/>
                  <a:pt x="452" y="148"/>
                </a:cubicBezTo>
                <a:cubicBezTo>
                  <a:pt x="452" y="176"/>
                  <a:pt x="452" y="176"/>
                  <a:pt x="452" y="176"/>
                </a:cubicBezTo>
                <a:cubicBezTo>
                  <a:pt x="452" y="191"/>
                  <a:pt x="467" y="205"/>
                  <a:pt x="481" y="205"/>
                </a:cubicBezTo>
                <a:cubicBezTo>
                  <a:pt x="502" y="205"/>
                  <a:pt x="509" y="191"/>
                  <a:pt x="509" y="176"/>
                </a:cubicBezTo>
                <a:cubicBezTo>
                  <a:pt x="509" y="148"/>
                  <a:pt x="509" y="148"/>
                  <a:pt x="509" y="148"/>
                </a:cubicBezTo>
                <a:cubicBezTo>
                  <a:pt x="537" y="148"/>
                  <a:pt x="537" y="148"/>
                  <a:pt x="537" y="148"/>
                </a:cubicBezTo>
                <a:cubicBezTo>
                  <a:pt x="558" y="148"/>
                  <a:pt x="565" y="134"/>
                  <a:pt x="565" y="120"/>
                </a:cubicBezTo>
                <a:cubicBezTo>
                  <a:pt x="565" y="106"/>
                  <a:pt x="558" y="91"/>
                  <a:pt x="537" y="91"/>
                </a:cubicBezTo>
                <a:close/>
                <a:moveTo>
                  <a:pt x="233" y="325"/>
                </a:moveTo>
                <a:lnTo>
                  <a:pt x="233" y="325"/>
                </a:lnTo>
                <a:cubicBezTo>
                  <a:pt x="474" y="311"/>
                  <a:pt x="474" y="311"/>
                  <a:pt x="474" y="311"/>
                </a:cubicBezTo>
                <a:cubicBezTo>
                  <a:pt x="495" y="268"/>
                  <a:pt x="495" y="268"/>
                  <a:pt x="495" y="268"/>
                </a:cubicBezTo>
                <a:cubicBezTo>
                  <a:pt x="516" y="268"/>
                  <a:pt x="544" y="261"/>
                  <a:pt x="565" y="247"/>
                </a:cubicBezTo>
                <a:cubicBezTo>
                  <a:pt x="516" y="346"/>
                  <a:pt x="516" y="346"/>
                  <a:pt x="516" y="346"/>
                </a:cubicBezTo>
                <a:cubicBezTo>
                  <a:pt x="516" y="360"/>
                  <a:pt x="502" y="367"/>
                  <a:pt x="495" y="367"/>
                </a:cubicBezTo>
                <a:cubicBezTo>
                  <a:pt x="247" y="381"/>
                  <a:pt x="247" y="381"/>
                  <a:pt x="247" y="381"/>
                </a:cubicBezTo>
                <a:cubicBezTo>
                  <a:pt x="262" y="424"/>
                  <a:pt x="262" y="424"/>
                  <a:pt x="262" y="424"/>
                </a:cubicBezTo>
                <a:cubicBezTo>
                  <a:pt x="530" y="424"/>
                  <a:pt x="530" y="424"/>
                  <a:pt x="530" y="424"/>
                </a:cubicBezTo>
                <a:cubicBezTo>
                  <a:pt x="558" y="424"/>
                  <a:pt x="587" y="445"/>
                  <a:pt x="587" y="480"/>
                </a:cubicBezTo>
                <a:cubicBezTo>
                  <a:pt x="587" y="509"/>
                  <a:pt x="558" y="537"/>
                  <a:pt x="530" y="537"/>
                </a:cubicBezTo>
                <a:cubicBezTo>
                  <a:pt x="502" y="537"/>
                  <a:pt x="474" y="509"/>
                  <a:pt x="474" y="480"/>
                </a:cubicBezTo>
                <a:cubicBezTo>
                  <a:pt x="212" y="480"/>
                  <a:pt x="212" y="480"/>
                  <a:pt x="212" y="480"/>
                </a:cubicBezTo>
                <a:cubicBezTo>
                  <a:pt x="212" y="509"/>
                  <a:pt x="184" y="537"/>
                  <a:pt x="156" y="537"/>
                </a:cubicBezTo>
                <a:cubicBezTo>
                  <a:pt x="120" y="537"/>
                  <a:pt x="99" y="509"/>
                  <a:pt x="99" y="480"/>
                </a:cubicBezTo>
                <a:cubicBezTo>
                  <a:pt x="99" y="445"/>
                  <a:pt x="120" y="424"/>
                  <a:pt x="156" y="424"/>
                </a:cubicBezTo>
                <a:cubicBezTo>
                  <a:pt x="205" y="424"/>
                  <a:pt x="205" y="424"/>
                  <a:pt x="205" y="424"/>
                </a:cubicBezTo>
                <a:cubicBezTo>
                  <a:pt x="92" y="113"/>
                  <a:pt x="92" y="113"/>
                  <a:pt x="92" y="113"/>
                </a:cubicBezTo>
                <a:cubicBezTo>
                  <a:pt x="28" y="113"/>
                  <a:pt x="28" y="113"/>
                  <a:pt x="28" y="113"/>
                </a:cubicBezTo>
                <a:cubicBezTo>
                  <a:pt x="14" y="113"/>
                  <a:pt x="0" y="98"/>
                  <a:pt x="0" y="84"/>
                </a:cubicBezTo>
                <a:cubicBezTo>
                  <a:pt x="0" y="63"/>
                  <a:pt x="14" y="56"/>
                  <a:pt x="28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27" y="56"/>
                  <a:pt x="141" y="63"/>
                  <a:pt x="141" y="7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332" y="120"/>
                  <a:pt x="332" y="120"/>
                  <a:pt x="332" y="120"/>
                </a:cubicBezTo>
                <a:cubicBezTo>
                  <a:pt x="332" y="141"/>
                  <a:pt x="339" y="162"/>
                  <a:pt x="346" y="176"/>
                </a:cubicBezTo>
                <a:cubicBezTo>
                  <a:pt x="177" y="176"/>
                  <a:pt x="177" y="176"/>
                  <a:pt x="177" y="176"/>
                </a:cubicBezTo>
                <a:lnTo>
                  <a:pt x="233" y="3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9" name="išľíďè">
            <a:extLst>
              <a:ext uri="{FF2B5EF4-FFF2-40B4-BE49-F238E27FC236}">
                <a16:creationId xmlns="" xmlns:a16="http://schemas.microsoft.com/office/drawing/2014/main" id="{14194FDC-D179-4FB5-9657-F1D0BBA8986F}"/>
              </a:ext>
            </a:extLst>
          </p:cNvPr>
          <p:cNvSpPr/>
          <p:nvPr/>
        </p:nvSpPr>
        <p:spPr bwMode="auto">
          <a:xfrm>
            <a:off x="939611" y="2976081"/>
            <a:ext cx="2517528" cy="641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请替换文字内容复制你的内容到到天边替换文字内容复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3B09E5F0-707E-4D48-BC8D-29D116B0A508}"/>
              </a:ext>
            </a:extLst>
          </p:cNvPr>
          <p:cNvSpPr/>
          <p:nvPr/>
        </p:nvSpPr>
        <p:spPr>
          <a:xfrm>
            <a:off x="959584" y="2682491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3765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1" name="išľíďè">
            <a:extLst>
              <a:ext uri="{FF2B5EF4-FFF2-40B4-BE49-F238E27FC236}">
                <a16:creationId xmlns="" xmlns:a16="http://schemas.microsoft.com/office/drawing/2014/main" id="{D2F30D9D-4854-4711-B086-CF9EEA652898}"/>
              </a:ext>
            </a:extLst>
          </p:cNvPr>
          <p:cNvSpPr/>
          <p:nvPr/>
        </p:nvSpPr>
        <p:spPr bwMode="auto">
          <a:xfrm>
            <a:off x="3609013" y="2976081"/>
            <a:ext cx="2517528" cy="641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请替换文字内容复制你的内容到到天边替换文字内容复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1DC9C73A-0EDD-41FC-8021-5E4147784E34}"/>
              </a:ext>
            </a:extLst>
          </p:cNvPr>
          <p:cNvSpPr/>
          <p:nvPr/>
        </p:nvSpPr>
        <p:spPr>
          <a:xfrm>
            <a:off x="3628986" y="2682491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3765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3" name="išľíďè">
            <a:extLst>
              <a:ext uri="{FF2B5EF4-FFF2-40B4-BE49-F238E27FC236}">
                <a16:creationId xmlns="" xmlns:a16="http://schemas.microsoft.com/office/drawing/2014/main" id="{59E56E6A-39AE-4710-A563-9683A700BC10}"/>
              </a:ext>
            </a:extLst>
          </p:cNvPr>
          <p:cNvSpPr/>
          <p:nvPr/>
        </p:nvSpPr>
        <p:spPr bwMode="auto">
          <a:xfrm>
            <a:off x="939611" y="4788147"/>
            <a:ext cx="2517528" cy="641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请替换文字内容复制你的内容到到天边替换文字内容复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D97A3E74-1C6E-4E39-B53E-F1C9C468A23D}"/>
              </a:ext>
            </a:extLst>
          </p:cNvPr>
          <p:cNvSpPr/>
          <p:nvPr/>
        </p:nvSpPr>
        <p:spPr>
          <a:xfrm>
            <a:off x="959584" y="4494557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3765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5" name="išľíďè">
            <a:extLst>
              <a:ext uri="{FF2B5EF4-FFF2-40B4-BE49-F238E27FC236}">
                <a16:creationId xmlns="" xmlns:a16="http://schemas.microsoft.com/office/drawing/2014/main" id="{DC7F6211-3776-4BCA-976F-2F9ED544C927}"/>
              </a:ext>
            </a:extLst>
          </p:cNvPr>
          <p:cNvSpPr/>
          <p:nvPr/>
        </p:nvSpPr>
        <p:spPr bwMode="auto">
          <a:xfrm>
            <a:off x="3609013" y="4788147"/>
            <a:ext cx="1839773" cy="641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请替换文字内容复制你的内容到到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7953494A-57DB-4983-89F4-21C34D3EA56E}"/>
              </a:ext>
            </a:extLst>
          </p:cNvPr>
          <p:cNvSpPr/>
          <p:nvPr/>
        </p:nvSpPr>
        <p:spPr>
          <a:xfrm>
            <a:off x="3628986" y="4494557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3765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1" name="矩形 1">
            <a:extLst>
              <a:ext uri="{FF2B5EF4-FFF2-40B4-BE49-F238E27FC236}">
                <a16:creationId xmlns="" xmlns:a16="http://schemas.microsoft.com/office/drawing/2014/main" id="{057C0CF3-B18D-4587-9A18-E7955C4A9E13}"/>
              </a:ext>
            </a:extLst>
          </p:cNvPr>
          <p:cNvSpPr/>
          <p:nvPr/>
        </p:nvSpPr>
        <p:spPr>
          <a:xfrm>
            <a:off x="437432" y="461385"/>
            <a:ext cx="485699" cy="798993"/>
          </a:xfrm>
          <a:custGeom>
            <a:avLst/>
            <a:gdLst>
              <a:gd name="connsiteX0" fmla="*/ 0 w 485435"/>
              <a:gd name="connsiteY0" fmla="*/ 0 h 798993"/>
              <a:gd name="connsiteX1" fmla="*/ 485435 w 485435"/>
              <a:gd name="connsiteY1" fmla="*/ 0 h 798993"/>
              <a:gd name="connsiteX2" fmla="*/ 485435 w 485435"/>
              <a:gd name="connsiteY2" fmla="*/ 798993 h 798993"/>
              <a:gd name="connsiteX3" fmla="*/ 0 w 485435"/>
              <a:gd name="connsiteY3" fmla="*/ 798993 h 798993"/>
              <a:gd name="connsiteX4" fmla="*/ 0 w 485435"/>
              <a:gd name="connsiteY4" fmla="*/ 0 h 798993"/>
              <a:gd name="connsiteX0" fmla="*/ 0 w 485699"/>
              <a:gd name="connsiteY0" fmla="*/ 0 h 798993"/>
              <a:gd name="connsiteX1" fmla="*/ 485435 w 485699"/>
              <a:gd name="connsiteY1" fmla="*/ 0 h 798993"/>
              <a:gd name="connsiteX2" fmla="*/ 485699 w 485699"/>
              <a:gd name="connsiteY2" fmla="*/ 214890 h 798993"/>
              <a:gd name="connsiteX3" fmla="*/ 485435 w 485699"/>
              <a:gd name="connsiteY3" fmla="*/ 798993 h 798993"/>
              <a:gd name="connsiteX4" fmla="*/ 0 w 485699"/>
              <a:gd name="connsiteY4" fmla="*/ 798993 h 798993"/>
              <a:gd name="connsiteX5" fmla="*/ 0 w 485699"/>
              <a:gd name="connsiteY5" fmla="*/ 0 h 798993"/>
              <a:gd name="connsiteX0" fmla="*/ 0 w 485699"/>
              <a:gd name="connsiteY0" fmla="*/ 0 h 798993"/>
              <a:gd name="connsiteX1" fmla="*/ 485435 w 485699"/>
              <a:gd name="connsiteY1" fmla="*/ 0 h 798993"/>
              <a:gd name="connsiteX2" fmla="*/ 485699 w 485699"/>
              <a:gd name="connsiteY2" fmla="*/ 214890 h 798993"/>
              <a:gd name="connsiteX3" fmla="*/ 483318 w 485699"/>
              <a:gd name="connsiteY3" fmla="*/ 617321 h 798993"/>
              <a:gd name="connsiteX4" fmla="*/ 485435 w 485699"/>
              <a:gd name="connsiteY4" fmla="*/ 798993 h 798993"/>
              <a:gd name="connsiteX5" fmla="*/ 0 w 485699"/>
              <a:gd name="connsiteY5" fmla="*/ 798993 h 798993"/>
              <a:gd name="connsiteX6" fmla="*/ 0 w 485699"/>
              <a:gd name="connsiteY6" fmla="*/ 0 h 798993"/>
              <a:gd name="connsiteX0" fmla="*/ 0 w 485885"/>
              <a:gd name="connsiteY0" fmla="*/ 0 h 798993"/>
              <a:gd name="connsiteX1" fmla="*/ 485435 w 485885"/>
              <a:gd name="connsiteY1" fmla="*/ 0 h 798993"/>
              <a:gd name="connsiteX2" fmla="*/ 485699 w 485885"/>
              <a:gd name="connsiteY2" fmla="*/ 214890 h 798993"/>
              <a:gd name="connsiteX3" fmla="*/ 485699 w 485885"/>
              <a:gd name="connsiteY3" fmla="*/ 293471 h 798993"/>
              <a:gd name="connsiteX4" fmla="*/ 483318 w 485885"/>
              <a:gd name="connsiteY4" fmla="*/ 617321 h 798993"/>
              <a:gd name="connsiteX5" fmla="*/ 485435 w 485885"/>
              <a:gd name="connsiteY5" fmla="*/ 798993 h 798993"/>
              <a:gd name="connsiteX6" fmla="*/ 0 w 485885"/>
              <a:gd name="connsiteY6" fmla="*/ 798993 h 798993"/>
              <a:gd name="connsiteX7" fmla="*/ 0 w 485885"/>
              <a:gd name="connsiteY7" fmla="*/ 0 h 798993"/>
              <a:gd name="connsiteX0" fmla="*/ 485699 w 577139"/>
              <a:gd name="connsiteY0" fmla="*/ 293471 h 798993"/>
              <a:gd name="connsiteX1" fmla="*/ 483318 w 577139"/>
              <a:gd name="connsiteY1" fmla="*/ 617321 h 798993"/>
              <a:gd name="connsiteX2" fmla="*/ 485435 w 577139"/>
              <a:gd name="connsiteY2" fmla="*/ 798993 h 798993"/>
              <a:gd name="connsiteX3" fmla="*/ 0 w 577139"/>
              <a:gd name="connsiteY3" fmla="*/ 798993 h 798993"/>
              <a:gd name="connsiteX4" fmla="*/ 0 w 577139"/>
              <a:gd name="connsiteY4" fmla="*/ 0 h 798993"/>
              <a:gd name="connsiteX5" fmla="*/ 485435 w 577139"/>
              <a:gd name="connsiteY5" fmla="*/ 0 h 798993"/>
              <a:gd name="connsiteX6" fmla="*/ 485699 w 577139"/>
              <a:gd name="connsiteY6" fmla="*/ 214890 h 798993"/>
              <a:gd name="connsiteX7" fmla="*/ 577139 w 577139"/>
              <a:gd name="connsiteY7" fmla="*/ 384911 h 798993"/>
              <a:gd name="connsiteX0" fmla="*/ 485699 w 485699"/>
              <a:gd name="connsiteY0" fmla="*/ 293471 h 798993"/>
              <a:gd name="connsiteX1" fmla="*/ 483318 w 485699"/>
              <a:gd name="connsiteY1" fmla="*/ 617321 h 798993"/>
              <a:gd name="connsiteX2" fmla="*/ 485435 w 485699"/>
              <a:gd name="connsiteY2" fmla="*/ 798993 h 798993"/>
              <a:gd name="connsiteX3" fmla="*/ 0 w 485699"/>
              <a:gd name="connsiteY3" fmla="*/ 798993 h 798993"/>
              <a:gd name="connsiteX4" fmla="*/ 0 w 485699"/>
              <a:gd name="connsiteY4" fmla="*/ 0 h 798993"/>
              <a:gd name="connsiteX5" fmla="*/ 485435 w 485699"/>
              <a:gd name="connsiteY5" fmla="*/ 0 h 798993"/>
              <a:gd name="connsiteX6" fmla="*/ 485699 w 485699"/>
              <a:gd name="connsiteY6" fmla="*/ 214890 h 798993"/>
              <a:gd name="connsiteX0" fmla="*/ 483318 w 485699"/>
              <a:gd name="connsiteY0" fmla="*/ 617321 h 798993"/>
              <a:gd name="connsiteX1" fmla="*/ 485435 w 485699"/>
              <a:gd name="connsiteY1" fmla="*/ 798993 h 798993"/>
              <a:gd name="connsiteX2" fmla="*/ 0 w 485699"/>
              <a:gd name="connsiteY2" fmla="*/ 798993 h 798993"/>
              <a:gd name="connsiteX3" fmla="*/ 0 w 485699"/>
              <a:gd name="connsiteY3" fmla="*/ 0 h 798993"/>
              <a:gd name="connsiteX4" fmla="*/ 485435 w 485699"/>
              <a:gd name="connsiteY4" fmla="*/ 0 h 798993"/>
              <a:gd name="connsiteX5" fmla="*/ 485699 w 485699"/>
              <a:gd name="connsiteY5" fmla="*/ 214890 h 79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5699" h="798993">
                <a:moveTo>
                  <a:pt x="483318" y="617321"/>
                </a:moveTo>
                <a:cubicBezTo>
                  <a:pt x="484024" y="677878"/>
                  <a:pt x="484729" y="738436"/>
                  <a:pt x="485435" y="798993"/>
                </a:cubicBezTo>
                <a:lnTo>
                  <a:pt x="0" y="798993"/>
                </a:lnTo>
                <a:lnTo>
                  <a:pt x="0" y="0"/>
                </a:lnTo>
                <a:lnTo>
                  <a:pt x="485435" y="0"/>
                </a:lnTo>
                <a:lnTo>
                  <a:pt x="485699" y="214890"/>
                </a:lnTo>
              </a:path>
            </a:pathLst>
          </a:custGeom>
          <a:noFill/>
          <a:ln w="41275">
            <a:solidFill>
              <a:srgbClr val="161D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B1925F"/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1F49A7A3-A53A-41CE-B10C-E81A05969070}"/>
              </a:ext>
            </a:extLst>
          </p:cNvPr>
          <p:cNvSpPr txBox="1"/>
          <p:nvPr/>
        </p:nvSpPr>
        <p:spPr>
          <a:xfrm>
            <a:off x="437432" y="649068"/>
            <a:ext cx="2492990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000" b="1" dirty="0">
                <a:solidFill>
                  <a:srgbClr val="B192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请双击输入您的标题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88785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3_Office 主题​​">
  <a:themeElements>
    <a:clrScheme name="自定义 1351">
      <a:dk1>
        <a:sysClr val="windowText" lastClr="000000"/>
      </a:dk1>
      <a:lt1>
        <a:sysClr val="window" lastClr="FFFFFF"/>
      </a:lt1>
      <a:dk2>
        <a:srgbClr val="5A6378"/>
      </a:dk2>
      <a:lt2>
        <a:srgbClr val="7F7F7F"/>
      </a:lt2>
      <a:accent1>
        <a:srgbClr val="002060"/>
      </a:accent1>
      <a:accent2>
        <a:srgbClr val="9E2245"/>
      </a:accent2>
      <a:accent3>
        <a:srgbClr val="002060"/>
      </a:accent3>
      <a:accent4>
        <a:srgbClr val="9E2245"/>
      </a:accent4>
      <a:accent5>
        <a:srgbClr val="002060"/>
      </a:accent5>
      <a:accent6>
        <a:srgbClr val="9E2245"/>
      </a:accent6>
      <a:hlink>
        <a:srgbClr val="168BBA"/>
      </a:hlink>
      <a:folHlink>
        <a:srgbClr val="68000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71D2B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PT定制1801380800">
  <a:themeElements>
    <a:clrScheme name="0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C1547"/>
      </a:accent1>
      <a:accent2>
        <a:srgbClr val="353080"/>
      </a:accent2>
      <a:accent3>
        <a:srgbClr val="44546A"/>
      </a:accent3>
      <a:accent4>
        <a:srgbClr val="1C1547"/>
      </a:accent4>
      <a:accent5>
        <a:srgbClr val="353080"/>
      </a:accent5>
      <a:accent6>
        <a:srgbClr val="44546A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.potx" id="{6E52BFE8-7310-4148-9E7B-5810933452AC}" vid="{282C971F-AF80-4E05-9940-F8AA83372426}"/>
    </a:ext>
  </a:extLst>
</a:theme>
</file>

<file path=ppt/theme/theme3.xml><?xml version="1.0" encoding="utf-8"?>
<a:theme xmlns:a="http://schemas.openxmlformats.org/drawingml/2006/main" name="6_Office 主题​​">
  <a:themeElements>
    <a:clrScheme name="自定义 17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62626"/>
      </a:accent1>
      <a:accent2>
        <a:srgbClr val="C55A11"/>
      </a:accent2>
      <a:accent3>
        <a:srgbClr val="262626"/>
      </a:accent3>
      <a:accent4>
        <a:srgbClr val="C55A11"/>
      </a:accent4>
      <a:accent5>
        <a:srgbClr val="262626"/>
      </a:accent5>
      <a:accent6>
        <a:srgbClr val="C55A11"/>
      </a:accent6>
      <a:hlink>
        <a:srgbClr val="262626"/>
      </a:hlink>
      <a:folHlink>
        <a:srgbClr val="C55A11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自定义 8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62626"/>
      </a:accent1>
      <a:accent2>
        <a:srgbClr val="7F7F7F"/>
      </a:accent2>
      <a:accent3>
        <a:srgbClr val="0C0C0C"/>
      </a:accent3>
      <a:accent4>
        <a:srgbClr val="7F7F7F"/>
      </a:accent4>
      <a:accent5>
        <a:srgbClr val="0C0C0C"/>
      </a:accent5>
      <a:accent6>
        <a:srgbClr val="7F7F7F"/>
      </a:accent6>
      <a:hlink>
        <a:srgbClr val="0C0C0C"/>
      </a:hlink>
      <a:folHlink>
        <a:srgbClr val="7F7F7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2020</TotalTime>
  <Words>1041</Words>
  <Application>Microsoft Office PowerPoint</Application>
  <PresentationFormat>宽屏</PresentationFormat>
  <Paragraphs>128</Paragraphs>
  <Slides>15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Century Gothic</vt:lpstr>
      <vt:lpstr>Lato Black</vt:lpstr>
      <vt:lpstr>Lato Regular</vt:lpstr>
      <vt:lpstr>Microsoft Yahei</vt:lpstr>
      <vt:lpstr>Open Sans Light</vt:lpstr>
      <vt:lpstr>等线</vt:lpstr>
      <vt:lpstr>等线 Light</vt:lpstr>
      <vt:lpstr>微软雅黑</vt:lpstr>
      <vt:lpstr>Arial</vt:lpstr>
      <vt:lpstr>Impact</vt:lpstr>
      <vt:lpstr>Segoe UI</vt:lpstr>
      <vt:lpstr>3_Office 主题​​</vt:lpstr>
      <vt:lpstr>PPT定制1801380800</vt:lpstr>
      <vt:lpstr>6_Office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美仑设计</dc:creator>
  <cp:keywords>www.51pptmoban.com</cp:keywords>
  <cp:lastModifiedBy>阳光 男孩</cp:lastModifiedBy>
  <cp:revision>353</cp:revision>
  <dcterms:created xsi:type="dcterms:W3CDTF">2018-09-13T11:27:18Z</dcterms:created>
  <dcterms:modified xsi:type="dcterms:W3CDTF">2019-01-07T13:34:04Z</dcterms:modified>
</cp:coreProperties>
</file>