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theme/themeOverride8.xml" ContentType="application/vnd.openxmlformats-officedocument.themeOverride+xml"/>
  <Override PartName="/ppt/notesSlides/notesSlide11.xml" ContentType="application/vnd.openxmlformats-officedocument.presentationml.notesSl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theme/themeOverride11.xml" ContentType="application/vnd.openxmlformats-officedocument.themeOverride+xml"/>
  <Override PartName="/ppt/notesSlides/notesSlide14.xml" ContentType="application/vnd.openxmlformats-officedocument.presentationml.notesSlide+xml"/>
  <Override PartName="/ppt/theme/themeOverride12.xml" ContentType="application/vnd.openxmlformats-officedocument.themeOverride+xml"/>
  <Override PartName="/ppt/notesSlides/notesSlide15.xml" ContentType="application/vnd.openxmlformats-officedocument.presentationml.notesSlide+xml"/>
  <Override PartName="/ppt/theme/themeOverride13.xml" ContentType="application/vnd.openxmlformats-officedocument.themeOverride+xml"/>
  <Override PartName="/ppt/notesSlides/notesSlide16.xml" ContentType="application/vnd.openxmlformats-officedocument.presentationml.notesSlide+xml"/>
  <Override PartName="/ppt/theme/themeOverride14.xml" ContentType="application/vnd.openxmlformats-officedocument.themeOverride+xml"/>
  <Override PartName="/ppt/notesSlides/notesSlide17.xml" ContentType="application/vnd.openxmlformats-officedocument.presentationml.notesSlide+xml"/>
  <Override PartName="/ppt/theme/themeOverride15.xml" ContentType="application/vnd.openxmlformats-officedocument.themeOverride+xml"/>
  <Override PartName="/ppt/notesSlides/notesSlide18.xml" ContentType="application/vnd.openxmlformats-officedocument.presentationml.notesSlide+xml"/>
  <Override PartName="/ppt/theme/themeOverride16.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93" r:id="rId2"/>
    <p:sldId id="291" r:id="rId3"/>
    <p:sldId id="287" r:id="rId4"/>
    <p:sldId id="268" r:id="rId5"/>
    <p:sldId id="281" r:id="rId6"/>
    <p:sldId id="284" r:id="rId7"/>
    <p:sldId id="262" r:id="rId8"/>
    <p:sldId id="263" r:id="rId9"/>
    <p:sldId id="266" r:id="rId10"/>
    <p:sldId id="269" r:id="rId11"/>
    <p:sldId id="272" r:id="rId12"/>
    <p:sldId id="264" r:id="rId13"/>
    <p:sldId id="259" r:id="rId14"/>
    <p:sldId id="261" r:id="rId15"/>
    <p:sldId id="270" r:id="rId16"/>
    <p:sldId id="273" r:id="rId17"/>
    <p:sldId id="274" r:id="rId18"/>
    <p:sldId id="277" r:id="rId19"/>
    <p:sldId id="279" r:id="rId20"/>
    <p:sldId id="294" r:id="rId21"/>
    <p:sldId id="295"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88DB"/>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4660"/>
  </p:normalViewPr>
  <p:slideViewPr>
    <p:cSldViewPr snapToGrid="0" showGuides="1">
      <p:cViewPr varScale="1">
        <p:scale>
          <a:sx n="104" d="100"/>
          <a:sy n="104" d="100"/>
        </p:scale>
        <p:origin x="461" y="8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EFEEBD-40B6-488C-A8CA-BFCDFA65EF41}" type="datetimeFigureOut">
              <a:rPr lang="zh-CN" altLang="en-US" smtClean="0"/>
              <a:t>2019/1/7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6A7212-17FA-43AA-85E3-2B6D037860CF}" type="slidenum">
              <a:rPr lang="zh-CN" altLang="en-US" smtClean="0"/>
              <a:t>‹#›</a:t>
            </a:fld>
            <a:endParaRPr lang="zh-CN" altLang="en-US"/>
          </a:p>
        </p:txBody>
      </p:sp>
    </p:spTree>
    <p:extLst>
      <p:ext uri="{BB962C8B-B14F-4D97-AF65-F5344CB8AC3E}">
        <p14:creationId xmlns:p14="http://schemas.microsoft.com/office/powerpoint/2010/main" val="1710101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6A7212-17FA-43AA-85E3-2B6D037860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8319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10</a:t>
            </a:fld>
            <a:endParaRPr lang="zh-CN" altLang="en-US"/>
          </a:p>
        </p:txBody>
      </p:sp>
    </p:spTree>
    <p:extLst>
      <p:ext uri="{BB962C8B-B14F-4D97-AF65-F5344CB8AC3E}">
        <p14:creationId xmlns:p14="http://schemas.microsoft.com/office/powerpoint/2010/main" val="3160100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11</a:t>
            </a:fld>
            <a:endParaRPr lang="zh-CN" altLang="en-US"/>
          </a:p>
        </p:txBody>
      </p:sp>
    </p:spTree>
    <p:extLst>
      <p:ext uri="{BB962C8B-B14F-4D97-AF65-F5344CB8AC3E}">
        <p14:creationId xmlns:p14="http://schemas.microsoft.com/office/powerpoint/2010/main" val="8674288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12</a:t>
            </a:fld>
            <a:endParaRPr lang="zh-CN" altLang="en-US"/>
          </a:p>
        </p:txBody>
      </p:sp>
    </p:spTree>
    <p:extLst>
      <p:ext uri="{BB962C8B-B14F-4D97-AF65-F5344CB8AC3E}">
        <p14:creationId xmlns:p14="http://schemas.microsoft.com/office/powerpoint/2010/main" val="1454314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13</a:t>
            </a:fld>
            <a:endParaRPr lang="zh-CN" altLang="en-US"/>
          </a:p>
        </p:txBody>
      </p:sp>
    </p:spTree>
    <p:extLst>
      <p:ext uri="{BB962C8B-B14F-4D97-AF65-F5344CB8AC3E}">
        <p14:creationId xmlns:p14="http://schemas.microsoft.com/office/powerpoint/2010/main" val="1775481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14</a:t>
            </a:fld>
            <a:endParaRPr lang="zh-CN" altLang="en-US"/>
          </a:p>
        </p:txBody>
      </p:sp>
    </p:spTree>
    <p:extLst>
      <p:ext uri="{BB962C8B-B14F-4D97-AF65-F5344CB8AC3E}">
        <p14:creationId xmlns:p14="http://schemas.microsoft.com/office/powerpoint/2010/main" val="3291909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15</a:t>
            </a:fld>
            <a:endParaRPr lang="zh-CN" altLang="en-US"/>
          </a:p>
        </p:txBody>
      </p:sp>
    </p:spTree>
    <p:extLst>
      <p:ext uri="{BB962C8B-B14F-4D97-AF65-F5344CB8AC3E}">
        <p14:creationId xmlns:p14="http://schemas.microsoft.com/office/powerpoint/2010/main" val="92043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16</a:t>
            </a:fld>
            <a:endParaRPr lang="zh-CN" altLang="en-US"/>
          </a:p>
        </p:txBody>
      </p:sp>
    </p:spTree>
    <p:extLst>
      <p:ext uri="{BB962C8B-B14F-4D97-AF65-F5344CB8AC3E}">
        <p14:creationId xmlns:p14="http://schemas.microsoft.com/office/powerpoint/2010/main" val="37599460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17</a:t>
            </a:fld>
            <a:endParaRPr lang="zh-CN" altLang="en-US"/>
          </a:p>
        </p:txBody>
      </p:sp>
    </p:spTree>
    <p:extLst>
      <p:ext uri="{BB962C8B-B14F-4D97-AF65-F5344CB8AC3E}">
        <p14:creationId xmlns:p14="http://schemas.microsoft.com/office/powerpoint/2010/main" val="4123394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18</a:t>
            </a:fld>
            <a:endParaRPr lang="zh-CN" altLang="en-US"/>
          </a:p>
        </p:txBody>
      </p:sp>
    </p:spTree>
    <p:extLst>
      <p:ext uri="{BB962C8B-B14F-4D97-AF65-F5344CB8AC3E}">
        <p14:creationId xmlns:p14="http://schemas.microsoft.com/office/powerpoint/2010/main" val="106269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19</a:t>
            </a:fld>
            <a:endParaRPr lang="zh-CN" altLang="en-US"/>
          </a:p>
        </p:txBody>
      </p:sp>
    </p:spTree>
    <p:extLst>
      <p:ext uri="{BB962C8B-B14F-4D97-AF65-F5344CB8AC3E}">
        <p14:creationId xmlns:p14="http://schemas.microsoft.com/office/powerpoint/2010/main" val="2299880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2</a:t>
            </a:fld>
            <a:endParaRPr lang="zh-CN" altLang="en-US"/>
          </a:p>
        </p:txBody>
      </p:sp>
    </p:spTree>
    <p:extLst>
      <p:ext uri="{BB962C8B-B14F-4D97-AF65-F5344CB8AC3E}">
        <p14:creationId xmlns:p14="http://schemas.microsoft.com/office/powerpoint/2010/main" val="1923260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6A7212-17FA-43AA-85E3-2B6D037860C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6527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3</a:t>
            </a:fld>
            <a:endParaRPr lang="zh-CN" altLang="en-US"/>
          </a:p>
        </p:txBody>
      </p:sp>
    </p:spTree>
    <p:extLst>
      <p:ext uri="{BB962C8B-B14F-4D97-AF65-F5344CB8AC3E}">
        <p14:creationId xmlns:p14="http://schemas.microsoft.com/office/powerpoint/2010/main" val="251645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4</a:t>
            </a:fld>
            <a:endParaRPr lang="zh-CN" altLang="en-US"/>
          </a:p>
        </p:txBody>
      </p:sp>
    </p:spTree>
    <p:extLst>
      <p:ext uri="{BB962C8B-B14F-4D97-AF65-F5344CB8AC3E}">
        <p14:creationId xmlns:p14="http://schemas.microsoft.com/office/powerpoint/2010/main" val="3302341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5</a:t>
            </a:fld>
            <a:endParaRPr lang="zh-CN" altLang="en-US"/>
          </a:p>
        </p:txBody>
      </p:sp>
    </p:spTree>
    <p:extLst>
      <p:ext uri="{BB962C8B-B14F-4D97-AF65-F5344CB8AC3E}">
        <p14:creationId xmlns:p14="http://schemas.microsoft.com/office/powerpoint/2010/main" val="1047775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6</a:t>
            </a:fld>
            <a:endParaRPr lang="zh-CN" altLang="en-US"/>
          </a:p>
        </p:txBody>
      </p:sp>
    </p:spTree>
    <p:extLst>
      <p:ext uri="{BB962C8B-B14F-4D97-AF65-F5344CB8AC3E}">
        <p14:creationId xmlns:p14="http://schemas.microsoft.com/office/powerpoint/2010/main" val="4051451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7</a:t>
            </a:fld>
            <a:endParaRPr lang="zh-CN" altLang="en-US"/>
          </a:p>
        </p:txBody>
      </p:sp>
    </p:spTree>
    <p:extLst>
      <p:ext uri="{BB962C8B-B14F-4D97-AF65-F5344CB8AC3E}">
        <p14:creationId xmlns:p14="http://schemas.microsoft.com/office/powerpoint/2010/main" val="2945318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8</a:t>
            </a:fld>
            <a:endParaRPr lang="zh-CN" altLang="en-US"/>
          </a:p>
        </p:txBody>
      </p:sp>
    </p:spTree>
    <p:extLst>
      <p:ext uri="{BB962C8B-B14F-4D97-AF65-F5344CB8AC3E}">
        <p14:creationId xmlns:p14="http://schemas.microsoft.com/office/powerpoint/2010/main" val="4278641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6A7212-17FA-43AA-85E3-2B6D037860CF}" type="slidenum">
              <a:rPr lang="zh-CN" altLang="en-US" smtClean="0"/>
              <a:t>9</a:t>
            </a:fld>
            <a:endParaRPr lang="zh-CN" altLang="en-US"/>
          </a:p>
        </p:txBody>
      </p:sp>
    </p:spTree>
    <p:extLst>
      <p:ext uri="{BB962C8B-B14F-4D97-AF65-F5344CB8AC3E}">
        <p14:creationId xmlns:p14="http://schemas.microsoft.com/office/powerpoint/2010/main" val="409678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8097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210748" y="1610540"/>
            <a:ext cx="5106541" cy="3273353"/>
          </a:xfrm>
          <a:custGeom>
            <a:avLst/>
            <a:gdLst>
              <a:gd name="connsiteX0" fmla="*/ 0 w 5106541"/>
              <a:gd name="connsiteY0" fmla="*/ 0 h 3273353"/>
              <a:gd name="connsiteX1" fmla="*/ 5106541 w 5106541"/>
              <a:gd name="connsiteY1" fmla="*/ 0 h 3273353"/>
              <a:gd name="connsiteX2" fmla="*/ 5106541 w 5106541"/>
              <a:gd name="connsiteY2" fmla="*/ 3273353 h 3273353"/>
              <a:gd name="connsiteX3" fmla="*/ 0 w 5106541"/>
              <a:gd name="connsiteY3" fmla="*/ 3273353 h 3273353"/>
            </a:gdLst>
            <a:ahLst/>
            <a:cxnLst>
              <a:cxn ang="0">
                <a:pos x="connsiteX0" y="connsiteY0"/>
              </a:cxn>
              <a:cxn ang="0">
                <a:pos x="connsiteX1" y="connsiteY1"/>
              </a:cxn>
              <a:cxn ang="0">
                <a:pos x="connsiteX2" y="connsiteY2"/>
              </a:cxn>
              <a:cxn ang="0">
                <a:pos x="connsiteX3" y="connsiteY3"/>
              </a:cxn>
            </a:cxnLst>
            <a:rect l="l" t="t" r="r" b="b"/>
            <a:pathLst>
              <a:path w="5106541" h="3273353">
                <a:moveTo>
                  <a:pt x="0" y="0"/>
                </a:moveTo>
                <a:lnTo>
                  <a:pt x="5106541" y="0"/>
                </a:lnTo>
                <a:lnTo>
                  <a:pt x="5106541" y="3273353"/>
                </a:lnTo>
                <a:lnTo>
                  <a:pt x="0" y="327335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977025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920864" y="1920333"/>
            <a:ext cx="2859278" cy="1726524"/>
          </a:xfrm>
          <a:custGeom>
            <a:avLst/>
            <a:gdLst>
              <a:gd name="connsiteX0" fmla="*/ 0 w 2859278"/>
              <a:gd name="connsiteY0" fmla="*/ 0 h 1726524"/>
              <a:gd name="connsiteX1" fmla="*/ 2859278 w 2859278"/>
              <a:gd name="connsiteY1" fmla="*/ 0 h 1726524"/>
              <a:gd name="connsiteX2" fmla="*/ 2859278 w 2859278"/>
              <a:gd name="connsiteY2" fmla="*/ 1726524 h 1726524"/>
              <a:gd name="connsiteX3" fmla="*/ 0 w 2859278"/>
              <a:gd name="connsiteY3" fmla="*/ 1726524 h 1726524"/>
            </a:gdLst>
            <a:ahLst/>
            <a:cxnLst>
              <a:cxn ang="0">
                <a:pos x="connsiteX0" y="connsiteY0"/>
              </a:cxn>
              <a:cxn ang="0">
                <a:pos x="connsiteX1" y="connsiteY1"/>
              </a:cxn>
              <a:cxn ang="0">
                <a:pos x="connsiteX2" y="connsiteY2"/>
              </a:cxn>
              <a:cxn ang="0">
                <a:pos x="connsiteX3" y="connsiteY3"/>
              </a:cxn>
            </a:cxnLst>
            <a:rect l="l" t="t" r="r" b="b"/>
            <a:pathLst>
              <a:path w="2859278" h="1726524">
                <a:moveTo>
                  <a:pt x="0" y="0"/>
                </a:moveTo>
                <a:lnTo>
                  <a:pt x="2859278" y="0"/>
                </a:lnTo>
                <a:lnTo>
                  <a:pt x="2859278" y="1726524"/>
                </a:lnTo>
                <a:lnTo>
                  <a:pt x="0" y="1726524"/>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4021001" y="1917701"/>
            <a:ext cx="2670756" cy="1728980"/>
          </a:xfrm>
          <a:custGeom>
            <a:avLst/>
            <a:gdLst>
              <a:gd name="connsiteX0" fmla="*/ 0 w 2670756"/>
              <a:gd name="connsiteY0" fmla="*/ 0 h 1728980"/>
              <a:gd name="connsiteX1" fmla="*/ 2670756 w 2670756"/>
              <a:gd name="connsiteY1" fmla="*/ 0 h 1728980"/>
              <a:gd name="connsiteX2" fmla="*/ 2670756 w 2670756"/>
              <a:gd name="connsiteY2" fmla="*/ 1728980 h 1728980"/>
              <a:gd name="connsiteX3" fmla="*/ 0 w 2670756"/>
              <a:gd name="connsiteY3" fmla="*/ 1728980 h 1728980"/>
            </a:gdLst>
            <a:ahLst/>
            <a:cxnLst>
              <a:cxn ang="0">
                <a:pos x="connsiteX0" y="connsiteY0"/>
              </a:cxn>
              <a:cxn ang="0">
                <a:pos x="connsiteX1" y="connsiteY1"/>
              </a:cxn>
              <a:cxn ang="0">
                <a:pos x="connsiteX2" y="connsiteY2"/>
              </a:cxn>
              <a:cxn ang="0">
                <a:pos x="connsiteX3" y="connsiteY3"/>
              </a:cxn>
            </a:cxnLst>
            <a:rect l="l" t="t" r="r" b="b"/>
            <a:pathLst>
              <a:path w="2670756" h="1728980">
                <a:moveTo>
                  <a:pt x="0" y="0"/>
                </a:moveTo>
                <a:lnTo>
                  <a:pt x="2670756" y="0"/>
                </a:lnTo>
                <a:lnTo>
                  <a:pt x="2670756" y="1728980"/>
                </a:lnTo>
                <a:lnTo>
                  <a:pt x="0" y="1728980"/>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920862" y="3865945"/>
            <a:ext cx="2859278" cy="1719058"/>
          </a:xfrm>
          <a:custGeom>
            <a:avLst/>
            <a:gdLst>
              <a:gd name="connsiteX0" fmla="*/ 0 w 2859278"/>
              <a:gd name="connsiteY0" fmla="*/ 0 h 1719058"/>
              <a:gd name="connsiteX1" fmla="*/ 2859278 w 2859278"/>
              <a:gd name="connsiteY1" fmla="*/ 0 h 1719058"/>
              <a:gd name="connsiteX2" fmla="*/ 2859278 w 2859278"/>
              <a:gd name="connsiteY2" fmla="*/ 1719058 h 1719058"/>
              <a:gd name="connsiteX3" fmla="*/ 0 w 2859278"/>
              <a:gd name="connsiteY3" fmla="*/ 1719058 h 1719058"/>
            </a:gdLst>
            <a:ahLst/>
            <a:cxnLst>
              <a:cxn ang="0">
                <a:pos x="connsiteX0" y="connsiteY0"/>
              </a:cxn>
              <a:cxn ang="0">
                <a:pos x="connsiteX1" y="connsiteY1"/>
              </a:cxn>
              <a:cxn ang="0">
                <a:pos x="connsiteX2" y="connsiteY2"/>
              </a:cxn>
              <a:cxn ang="0">
                <a:pos x="connsiteX3" y="connsiteY3"/>
              </a:cxn>
            </a:cxnLst>
            <a:rect l="l" t="t" r="r" b="b"/>
            <a:pathLst>
              <a:path w="2859278" h="1719058">
                <a:moveTo>
                  <a:pt x="0" y="0"/>
                </a:moveTo>
                <a:lnTo>
                  <a:pt x="2859278" y="0"/>
                </a:lnTo>
                <a:lnTo>
                  <a:pt x="2859278" y="1719058"/>
                </a:lnTo>
                <a:lnTo>
                  <a:pt x="0" y="1719058"/>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4021002" y="3865943"/>
            <a:ext cx="2670756" cy="1719060"/>
          </a:xfrm>
          <a:custGeom>
            <a:avLst/>
            <a:gdLst>
              <a:gd name="connsiteX0" fmla="*/ 0 w 2670756"/>
              <a:gd name="connsiteY0" fmla="*/ 0 h 1719060"/>
              <a:gd name="connsiteX1" fmla="*/ 2670756 w 2670756"/>
              <a:gd name="connsiteY1" fmla="*/ 0 h 1719060"/>
              <a:gd name="connsiteX2" fmla="*/ 2670756 w 2670756"/>
              <a:gd name="connsiteY2" fmla="*/ 1719060 h 1719060"/>
              <a:gd name="connsiteX3" fmla="*/ 0 w 2670756"/>
              <a:gd name="connsiteY3" fmla="*/ 1719060 h 1719060"/>
            </a:gdLst>
            <a:ahLst/>
            <a:cxnLst>
              <a:cxn ang="0">
                <a:pos x="connsiteX0" y="connsiteY0"/>
              </a:cxn>
              <a:cxn ang="0">
                <a:pos x="connsiteX1" y="connsiteY1"/>
              </a:cxn>
              <a:cxn ang="0">
                <a:pos x="connsiteX2" y="connsiteY2"/>
              </a:cxn>
              <a:cxn ang="0">
                <a:pos x="connsiteX3" y="connsiteY3"/>
              </a:cxn>
            </a:cxnLst>
            <a:rect l="l" t="t" r="r" b="b"/>
            <a:pathLst>
              <a:path w="2670756" h="1719060">
                <a:moveTo>
                  <a:pt x="0" y="0"/>
                </a:moveTo>
                <a:lnTo>
                  <a:pt x="2670756" y="0"/>
                </a:lnTo>
                <a:lnTo>
                  <a:pt x="2670756" y="1719060"/>
                </a:lnTo>
                <a:lnTo>
                  <a:pt x="0" y="171906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831773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25513" y="1865720"/>
            <a:ext cx="5618731" cy="3948886"/>
          </a:xfrm>
          <a:custGeom>
            <a:avLst/>
            <a:gdLst>
              <a:gd name="connsiteX0" fmla="*/ 0 w 5618731"/>
              <a:gd name="connsiteY0" fmla="*/ 0 h 3948886"/>
              <a:gd name="connsiteX1" fmla="*/ 5618731 w 5618731"/>
              <a:gd name="connsiteY1" fmla="*/ 0 h 3948886"/>
              <a:gd name="connsiteX2" fmla="*/ 5618731 w 5618731"/>
              <a:gd name="connsiteY2" fmla="*/ 3948886 h 3948886"/>
              <a:gd name="connsiteX3" fmla="*/ 0 w 5618731"/>
              <a:gd name="connsiteY3" fmla="*/ 3948886 h 3948886"/>
            </a:gdLst>
            <a:ahLst/>
            <a:cxnLst>
              <a:cxn ang="0">
                <a:pos x="connsiteX0" y="connsiteY0"/>
              </a:cxn>
              <a:cxn ang="0">
                <a:pos x="connsiteX1" y="connsiteY1"/>
              </a:cxn>
              <a:cxn ang="0">
                <a:pos x="connsiteX2" y="connsiteY2"/>
              </a:cxn>
              <a:cxn ang="0">
                <a:pos x="connsiteX3" y="connsiteY3"/>
              </a:cxn>
            </a:cxnLst>
            <a:rect l="l" t="t" r="r" b="b"/>
            <a:pathLst>
              <a:path w="5618731" h="3948886">
                <a:moveTo>
                  <a:pt x="0" y="0"/>
                </a:moveTo>
                <a:lnTo>
                  <a:pt x="5618731" y="0"/>
                </a:lnTo>
                <a:lnTo>
                  <a:pt x="5618731" y="3948886"/>
                </a:lnTo>
                <a:lnTo>
                  <a:pt x="0" y="394888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7143459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790698" y="2119458"/>
            <a:ext cx="2646701" cy="3610937"/>
          </a:xfrm>
          <a:custGeom>
            <a:avLst/>
            <a:gdLst>
              <a:gd name="connsiteX0" fmla="*/ 0 w 2646701"/>
              <a:gd name="connsiteY0" fmla="*/ 0 h 3610937"/>
              <a:gd name="connsiteX1" fmla="*/ 2646701 w 2646701"/>
              <a:gd name="connsiteY1" fmla="*/ 0 h 3610937"/>
              <a:gd name="connsiteX2" fmla="*/ 2646701 w 2646701"/>
              <a:gd name="connsiteY2" fmla="*/ 3610937 h 3610937"/>
              <a:gd name="connsiteX3" fmla="*/ 0 w 2646701"/>
              <a:gd name="connsiteY3" fmla="*/ 3610937 h 3610937"/>
            </a:gdLst>
            <a:ahLst/>
            <a:cxnLst>
              <a:cxn ang="0">
                <a:pos x="connsiteX0" y="connsiteY0"/>
              </a:cxn>
              <a:cxn ang="0">
                <a:pos x="connsiteX1" y="connsiteY1"/>
              </a:cxn>
              <a:cxn ang="0">
                <a:pos x="connsiteX2" y="connsiteY2"/>
              </a:cxn>
              <a:cxn ang="0">
                <a:pos x="connsiteX3" y="connsiteY3"/>
              </a:cxn>
            </a:cxnLst>
            <a:rect l="l" t="t" r="r" b="b"/>
            <a:pathLst>
              <a:path w="2646701" h="3610937">
                <a:moveTo>
                  <a:pt x="0" y="0"/>
                </a:moveTo>
                <a:lnTo>
                  <a:pt x="2646701" y="0"/>
                </a:lnTo>
                <a:lnTo>
                  <a:pt x="2646701" y="3610937"/>
                </a:lnTo>
                <a:lnTo>
                  <a:pt x="0" y="36109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3050969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245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3" name="矩形 2"/>
          <p:cNvSpPr/>
          <p:nvPr userDrawn="1"/>
        </p:nvSpPr>
        <p:spPr>
          <a:xfrm>
            <a:off x="0" y="0"/>
            <a:ext cx="2235200" cy="1988458"/>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63941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2591" y="1390781"/>
            <a:ext cx="12217185" cy="5467219"/>
          </a:xfrm>
          <a:custGeom>
            <a:avLst/>
            <a:gdLst>
              <a:gd name="connsiteX0" fmla="*/ 0 w 12217185"/>
              <a:gd name="connsiteY0" fmla="*/ 0 h 5467219"/>
              <a:gd name="connsiteX1" fmla="*/ 180438 w 12217185"/>
              <a:gd name="connsiteY1" fmla="*/ 13788 h 5467219"/>
              <a:gd name="connsiteX2" fmla="*/ 6167979 w 12217185"/>
              <a:gd name="connsiteY2" fmla="*/ 1063292 h 5467219"/>
              <a:gd name="connsiteX3" fmla="*/ 11947081 w 12217185"/>
              <a:gd name="connsiteY3" fmla="*/ 57728 h 5467219"/>
              <a:gd name="connsiteX4" fmla="*/ 12217185 w 12217185"/>
              <a:gd name="connsiteY4" fmla="*/ 42361 h 5467219"/>
              <a:gd name="connsiteX5" fmla="*/ 12217185 w 12217185"/>
              <a:gd name="connsiteY5" fmla="*/ 5467219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80438" y="13788"/>
                </a:lnTo>
                <a:cubicBezTo>
                  <a:pt x="1873145" y="188141"/>
                  <a:pt x="4227054" y="1055389"/>
                  <a:pt x="6167979" y="1063292"/>
                </a:cubicBezTo>
                <a:cubicBezTo>
                  <a:pt x="8108903" y="1071194"/>
                  <a:pt x="10282709" y="201230"/>
                  <a:pt x="11947081" y="57728"/>
                </a:cubicBezTo>
                <a:lnTo>
                  <a:pt x="12217185" y="42361"/>
                </a:lnTo>
                <a:lnTo>
                  <a:pt x="12217185" y="5467219"/>
                </a:lnTo>
                <a:lnTo>
                  <a:pt x="0" y="54672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556178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591" y="0"/>
            <a:ext cx="12217185" cy="5467219"/>
          </a:xfrm>
          <a:custGeom>
            <a:avLst/>
            <a:gdLst>
              <a:gd name="connsiteX0" fmla="*/ 0 w 12217185"/>
              <a:gd name="connsiteY0" fmla="*/ 0 h 5467219"/>
              <a:gd name="connsiteX1" fmla="*/ 12217185 w 12217185"/>
              <a:gd name="connsiteY1" fmla="*/ 0 h 5467219"/>
              <a:gd name="connsiteX2" fmla="*/ 12217185 w 12217185"/>
              <a:gd name="connsiteY2" fmla="*/ 5424858 h 5467219"/>
              <a:gd name="connsiteX3" fmla="*/ 11947081 w 12217185"/>
              <a:gd name="connsiteY3" fmla="*/ 5409491 h 5467219"/>
              <a:gd name="connsiteX4" fmla="*/ 6167979 w 12217185"/>
              <a:gd name="connsiteY4" fmla="*/ 4403927 h 5467219"/>
              <a:gd name="connsiteX5" fmla="*/ 180438 w 12217185"/>
              <a:gd name="connsiteY5" fmla="*/ 5453431 h 5467219"/>
              <a:gd name="connsiteX6" fmla="*/ 0 w 12217185"/>
              <a:gd name="connsiteY6" fmla="*/ 5467219 h 546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7185" h="5467219">
                <a:moveTo>
                  <a:pt x="0" y="0"/>
                </a:moveTo>
                <a:lnTo>
                  <a:pt x="12217185" y="0"/>
                </a:lnTo>
                <a:lnTo>
                  <a:pt x="12217185" y="5424858"/>
                </a:lnTo>
                <a:lnTo>
                  <a:pt x="11947081" y="5409491"/>
                </a:lnTo>
                <a:cubicBezTo>
                  <a:pt x="10282709" y="5265989"/>
                  <a:pt x="8108903" y="4396025"/>
                  <a:pt x="6167979" y="4403927"/>
                </a:cubicBezTo>
                <a:cubicBezTo>
                  <a:pt x="4227053" y="4411830"/>
                  <a:pt x="1873145" y="5279078"/>
                  <a:pt x="180438" y="5453431"/>
                </a:cubicBezTo>
                <a:lnTo>
                  <a:pt x="0" y="546721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6213032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344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 y="0"/>
            <a:ext cx="5802627" cy="6858000"/>
          </a:xfrm>
          <a:custGeom>
            <a:avLst/>
            <a:gdLst>
              <a:gd name="connsiteX0" fmla="*/ 0 w 5802627"/>
              <a:gd name="connsiteY0" fmla="*/ 0 h 6858000"/>
              <a:gd name="connsiteX1" fmla="*/ 5802627 w 5802627"/>
              <a:gd name="connsiteY1" fmla="*/ 0 h 6858000"/>
              <a:gd name="connsiteX2" fmla="*/ 5802627 w 5802627"/>
              <a:gd name="connsiteY2" fmla="*/ 6858000 h 6858000"/>
              <a:gd name="connsiteX3" fmla="*/ 0 w 580262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02627" h="6858000">
                <a:moveTo>
                  <a:pt x="0" y="0"/>
                </a:moveTo>
                <a:lnTo>
                  <a:pt x="5802627" y="0"/>
                </a:lnTo>
                <a:lnTo>
                  <a:pt x="5802627"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397153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5391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989359" y="2046514"/>
            <a:ext cx="2707670" cy="3513904"/>
          </a:xfrm>
          <a:custGeom>
            <a:avLst/>
            <a:gdLst>
              <a:gd name="connsiteX0" fmla="*/ 0 w 2707670"/>
              <a:gd name="connsiteY0" fmla="*/ 0 h 3513904"/>
              <a:gd name="connsiteX1" fmla="*/ 2707670 w 2707670"/>
              <a:gd name="connsiteY1" fmla="*/ 0 h 3513904"/>
              <a:gd name="connsiteX2" fmla="*/ 2707670 w 2707670"/>
              <a:gd name="connsiteY2" fmla="*/ 3513904 h 3513904"/>
              <a:gd name="connsiteX3" fmla="*/ 0 w 2707670"/>
              <a:gd name="connsiteY3" fmla="*/ 3513904 h 3513904"/>
            </a:gdLst>
            <a:ahLst/>
            <a:cxnLst>
              <a:cxn ang="0">
                <a:pos x="connsiteX0" y="connsiteY0"/>
              </a:cxn>
              <a:cxn ang="0">
                <a:pos x="connsiteX1" y="connsiteY1"/>
              </a:cxn>
              <a:cxn ang="0">
                <a:pos x="connsiteX2" y="connsiteY2"/>
              </a:cxn>
              <a:cxn ang="0">
                <a:pos x="connsiteX3" y="connsiteY3"/>
              </a:cxn>
            </a:cxnLst>
            <a:rect l="l" t="t" r="r" b="b"/>
            <a:pathLst>
              <a:path w="2707670" h="3513904">
                <a:moveTo>
                  <a:pt x="0" y="0"/>
                </a:moveTo>
                <a:lnTo>
                  <a:pt x="2707670" y="0"/>
                </a:lnTo>
                <a:lnTo>
                  <a:pt x="2707670" y="3513904"/>
                </a:lnTo>
                <a:lnTo>
                  <a:pt x="0" y="351390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158504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24806"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92565"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60323" y="3122435"/>
            <a:ext cx="1220992" cy="1220992"/>
          </a:xfrm>
          <a:custGeom>
            <a:avLst/>
            <a:gdLst>
              <a:gd name="connsiteX0" fmla="*/ 610496 w 1220992"/>
              <a:gd name="connsiteY0" fmla="*/ 0 h 1220992"/>
              <a:gd name="connsiteX1" fmla="*/ 1220992 w 1220992"/>
              <a:gd name="connsiteY1" fmla="*/ 610496 h 1220992"/>
              <a:gd name="connsiteX2" fmla="*/ 610496 w 1220992"/>
              <a:gd name="connsiteY2" fmla="*/ 1220992 h 1220992"/>
              <a:gd name="connsiteX3" fmla="*/ 0 w 1220992"/>
              <a:gd name="connsiteY3" fmla="*/ 610496 h 1220992"/>
              <a:gd name="connsiteX4" fmla="*/ 610496 w 1220992"/>
              <a:gd name="connsiteY4" fmla="*/ 0 h 1220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92" h="1220992">
                <a:moveTo>
                  <a:pt x="610496" y="0"/>
                </a:moveTo>
                <a:cubicBezTo>
                  <a:pt x="947664" y="0"/>
                  <a:pt x="1220992" y="273328"/>
                  <a:pt x="1220992" y="610496"/>
                </a:cubicBezTo>
                <a:cubicBezTo>
                  <a:pt x="1220992" y="947664"/>
                  <a:pt x="947664" y="1220992"/>
                  <a:pt x="610496" y="1220992"/>
                </a:cubicBezTo>
                <a:cubicBezTo>
                  <a:pt x="273328" y="1220992"/>
                  <a:pt x="0" y="947664"/>
                  <a:pt x="0" y="610496"/>
                </a:cubicBezTo>
                <a:cubicBezTo>
                  <a:pt x="0" y="273328"/>
                  <a:pt x="273328" y="0"/>
                  <a:pt x="61049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95932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lumMod val="8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 name="组合 2"/>
          <p:cNvGrpSpPr/>
          <p:nvPr userDrawn="1"/>
        </p:nvGrpSpPr>
        <p:grpSpPr>
          <a:xfrm>
            <a:off x="657544" y="375495"/>
            <a:ext cx="434337" cy="60960"/>
            <a:chOff x="486593" y="492037"/>
            <a:chExt cx="325753" cy="45720"/>
          </a:xfrm>
        </p:grpSpPr>
        <p:sp>
          <p:nvSpPr>
            <p:cNvPr id="4" name="椭圆 3"/>
            <p:cNvSpPr/>
            <p:nvPr/>
          </p:nvSpPr>
          <p:spPr>
            <a:xfrm>
              <a:off x="486593"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椭圆 4"/>
            <p:cNvSpPr/>
            <p:nvPr/>
          </p:nvSpPr>
          <p:spPr>
            <a:xfrm>
              <a:off x="579937"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椭圆 5"/>
            <p:cNvSpPr/>
            <p:nvPr/>
          </p:nvSpPr>
          <p:spPr>
            <a:xfrm>
              <a:off x="673281"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椭圆 6"/>
            <p:cNvSpPr/>
            <p:nvPr/>
          </p:nvSpPr>
          <p:spPr>
            <a:xfrm>
              <a:off x="766626" y="492037"/>
              <a:ext cx="45720" cy="4572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128059169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3" r:id="rId3"/>
    <p:sldLayoutId id="2147483665" r:id="rId4"/>
    <p:sldLayoutId id="2147483662" r:id="rId5"/>
    <p:sldLayoutId id="2147483666" r:id="rId6"/>
    <p:sldLayoutId id="2147483663" r:id="rId7"/>
    <p:sldLayoutId id="2147483672" r:id="rId8"/>
    <p:sldLayoutId id="2147483671" r:id="rId9"/>
    <p:sldLayoutId id="2147483670" r:id="rId10"/>
    <p:sldLayoutId id="2147483669" r:id="rId11"/>
    <p:sldLayoutId id="2147483668" r:id="rId12"/>
    <p:sldLayoutId id="2147483667" r:id="rId13"/>
    <p:sldLayoutId id="2147483664"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hemeOverride" Target="../theme/themeOverride12.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themeOverride" Target="../theme/themeOverride1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12.jpeg"/><Relationship Id="rId2" Type="http://schemas.openxmlformats.org/officeDocument/2006/relationships/slideLayout" Target="../slideLayouts/slideLayout11.xml"/><Relationship Id="rId1" Type="http://schemas.openxmlformats.org/officeDocument/2006/relationships/themeOverride" Target="../theme/themeOverride1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1.xml"/><Relationship Id="rId5" Type="http://schemas.openxmlformats.org/officeDocument/2006/relationships/image" Target="../media/image2.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hemeOverride" Target="../theme/themeOverride3.xml"/><Relationship Id="rId5" Type="http://schemas.openxmlformats.org/officeDocument/2006/relationships/image" Target="../media/image4.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梯形 41"/>
          <p:cNvSpPr/>
          <p:nvPr/>
        </p:nvSpPr>
        <p:spPr>
          <a:xfrm>
            <a:off x="1763007" y="2036388"/>
            <a:ext cx="8665986" cy="617910"/>
          </a:xfrm>
          <a:prstGeom prst="trapezoid">
            <a:avLst>
              <a:gd name="adj" fmla="val 177304"/>
            </a:avLst>
          </a:prstGeom>
          <a:gradFill>
            <a:gsLst>
              <a:gs pos="100000">
                <a:schemeClr val="bg1"/>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rot="10800000">
            <a:off x="1763007" y="3816408"/>
            <a:ext cx="8665986" cy="2238951"/>
          </a:xfrm>
          <a:prstGeom prst="trapezoid">
            <a:avLst>
              <a:gd name="adj" fmla="val 103313"/>
            </a:avLst>
          </a:prstGeom>
          <a:gradFill>
            <a:gsLst>
              <a:gs pos="100000">
                <a:schemeClr val="bg1">
                  <a:lumMod val="75000"/>
                </a:schemeClr>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7080" y="1137406"/>
            <a:ext cx="4245153" cy="898983"/>
            <a:chOff x="2988475" y="795702"/>
            <a:chExt cx="6032327" cy="1277448"/>
          </a:xfrm>
          <a:effectLst>
            <a:outerShdw dist="114300" dir="2700000" algn="tl" rotWithShape="0">
              <a:prstClr val="black">
                <a:alpha val="7000"/>
              </a:prstClr>
            </a:outerShdw>
          </a:effectLst>
        </p:grpSpPr>
        <p:sp>
          <p:nvSpPr>
            <p:cNvPr id="18" name="矩形 17"/>
            <p:cNvSpPr/>
            <p:nvPr/>
          </p:nvSpPr>
          <p:spPr>
            <a:xfrm>
              <a:off x="2988475" y="795702"/>
              <a:ext cx="1277447" cy="1277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tx1"/>
                  </a:solidFill>
                  <a:effectLst/>
                  <a:uLnTx/>
                  <a:uFillTx/>
                  <a:latin typeface="Impact" panose="020B0806030902050204" pitchFamily="34" charset="0"/>
                  <a:ea typeface="微软雅黑"/>
                </a:rPr>
                <a:t>2</a:t>
              </a:r>
              <a:endParaRPr kumimoji="0" lang="zh-CN" altLang="en-US" sz="6000" b="0" i="0" u="none" strike="noStrike" kern="1200" cap="none" spc="0" normalizeH="0" baseline="0" noProof="0" dirty="0">
                <a:ln>
                  <a:noFill/>
                </a:ln>
                <a:solidFill>
                  <a:schemeClr val="tx1"/>
                </a:solidFill>
                <a:effectLst/>
                <a:uLnTx/>
                <a:uFillTx/>
                <a:latin typeface="Impact" panose="020B0806030902050204" pitchFamily="34" charset="0"/>
                <a:ea typeface="微软雅黑"/>
              </a:endParaRPr>
            </a:p>
          </p:txBody>
        </p:sp>
        <p:sp>
          <p:nvSpPr>
            <p:cNvPr id="27" name="矩形 26"/>
            <p:cNvSpPr/>
            <p:nvPr/>
          </p:nvSpPr>
          <p:spPr>
            <a:xfrm>
              <a:off x="4571747" y="795702"/>
              <a:ext cx="1277447" cy="1277447"/>
            </a:xfrm>
            <a:prstGeom prst="rect">
              <a:avLst/>
            </a:prstGeom>
            <a:solidFill>
              <a:srgbClr val="708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bg1"/>
                  </a:solidFill>
                  <a:effectLst/>
                  <a:uLnTx/>
                  <a:uFillTx/>
                  <a:latin typeface="Impact" panose="020B0806030902050204" pitchFamily="34" charset="0"/>
                  <a:ea typeface="微软雅黑"/>
                </a:rPr>
                <a:t>0</a:t>
              </a:r>
              <a:endParaRPr kumimoji="0" lang="zh-CN" altLang="en-US" sz="6000" b="0" i="0" u="none" strike="noStrike" kern="1200" cap="none" spc="0" normalizeH="0" baseline="0" noProof="0" dirty="0">
                <a:ln>
                  <a:noFill/>
                </a:ln>
                <a:solidFill>
                  <a:schemeClr val="bg1"/>
                </a:solidFill>
                <a:effectLst/>
                <a:uLnTx/>
                <a:uFillTx/>
                <a:latin typeface="Impact" panose="020B0806030902050204" pitchFamily="34" charset="0"/>
                <a:ea typeface="微软雅黑"/>
              </a:endParaRPr>
            </a:p>
          </p:txBody>
        </p:sp>
        <p:sp>
          <p:nvSpPr>
            <p:cNvPr id="33" name="矩形 32"/>
            <p:cNvSpPr/>
            <p:nvPr/>
          </p:nvSpPr>
          <p:spPr>
            <a:xfrm>
              <a:off x="6158395" y="795702"/>
              <a:ext cx="1277447" cy="1277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tx1"/>
                  </a:solidFill>
                  <a:effectLst/>
                  <a:uLnTx/>
                  <a:uFillTx/>
                  <a:latin typeface="Impact" panose="020B0806030902050204" pitchFamily="34" charset="0"/>
                  <a:ea typeface="微软雅黑"/>
                </a:rPr>
                <a:t>1</a:t>
              </a:r>
              <a:endParaRPr kumimoji="0" lang="zh-CN" altLang="en-US" sz="6000" b="0" i="0" u="none" strike="noStrike" kern="1200" cap="none" spc="0" normalizeH="0" baseline="0" noProof="0" dirty="0">
                <a:ln>
                  <a:noFill/>
                </a:ln>
                <a:solidFill>
                  <a:schemeClr val="tx1"/>
                </a:solidFill>
                <a:effectLst/>
                <a:uLnTx/>
                <a:uFillTx/>
                <a:latin typeface="Impact" panose="020B0806030902050204" pitchFamily="34" charset="0"/>
                <a:ea typeface="微软雅黑"/>
              </a:endParaRPr>
            </a:p>
          </p:txBody>
        </p:sp>
        <p:sp>
          <p:nvSpPr>
            <p:cNvPr id="36" name="矩形 35"/>
            <p:cNvSpPr/>
            <p:nvPr/>
          </p:nvSpPr>
          <p:spPr>
            <a:xfrm>
              <a:off x="7743355" y="795702"/>
              <a:ext cx="1277447" cy="1277447"/>
            </a:xfrm>
            <a:prstGeom prst="rect">
              <a:avLst/>
            </a:prstGeom>
            <a:solidFill>
              <a:srgbClr val="708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bg1"/>
                  </a:solidFill>
                  <a:effectLst/>
                  <a:uLnTx/>
                  <a:uFillTx/>
                  <a:latin typeface="Impact" panose="020B0806030902050204" pitchFamily="34" charset="0"/>
                  <a:ea typeface="微软雅黑"/>
                </a:rPr>
                <a:t>9</a:t>
              </a:r>
              <a:endParaRPr kumimoji="0" lang="zh-CN" altLang="en-US" sz="6000" b="0" i="0" u="none" strike="noStrike" kern="120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5" name="矩形 4"/>
          <p:cNvSpPr/>
          <p:nvPr/>
        </p:nvSpPr>
        <p:spPr>
          <a:xfrm>
            <a:off x="1763007" y="2654298"/>
            <a:ext cx="8665986" cy="11621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133"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文本框 1"/>
          <p:cNvSpPr txBox="1"/>
          <p:nvPr/>
        </p:nvSpPr>
        <p:spPr>
          <a:xfrm>
            <a:off x="2587950" y="2808060"/>
            <a:ext cx="7104690"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smtClean="0">
                <a:ln>
                  <a:noFill/>
                </a:ln>
                <a:solidFill>
                  <a:schemeClr val="bg1"/>
                </a:solidFill>
                <a:effectLst/>
                <a:uLnTx/>
                <a:uFillTx/>
                <a:latin typeface="微软雅黑"/>
                <a:ea typeface="微软雅黑"/>
                <a:cs typeface="+mn-cs"/>
              </a:rPr>
              <a:t>长阴影</a:t>
            </a:r>
            <a:r>
              <a:rPr lang="zh-CN" altLang="en-US" sz="4800" b="1" dirty="0">
                <a:solidFill>
                  <a:schemeClr val="bg1"/>
                </a:solidFill>
                <a:latin typeface="微软雅黑"/>
                <a:ea typeface="微软雅黑"/>
              </a:rPr>
              <a:t>风格</a:t>
            </a:r>
            <a:r>
              <a:rPr kumimoji="0" lang="zh-CN" altLang="en-US" sz="4800" b="1" i="0" u="none" strike="noStrike" kern="1200" cap="none" spc="0" normalizeH="0" baseline="0" noProof="0" dirty="0" smtClean="0">
                <a:ln>
                  <a:noFill/>
                </a:ln>
                <a:solidFill>
                  <a:schemeClr val="bg1"/>
                </a:solidFill>
                <a:effectLst/>
                <a:uLnTx/>
                <a:uFillTx/>
                <a:latin typeface="微软雅黑"/>
                <a:ea typeface="微软雅黑"/>
                <a:cs typeface="+mn-cs"/>
              </a:rPr>
              <a:t>商务通用模板</a:t>
            </a:r>
          </a:p>
        </p:txBody>
      </p:sp>
      <p:sp>
        <p:nvSpPr>
          <p:cNvPr id="3" name="文本框 2"/>
          <p:cNvSpPr txBox="1"/>
          <p:nvPr/>
        </p:nvSpPr>
        <p:spPr>
          <a:xfrm>
            <a:off x="2840606" y="3940246"/>
            <a:ext cx="651078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a:ea typeface="微软雅黑"/>
                <a:cs typeface="+mn-cs"/>
              </a:rPr>
              <a:t>The user can demonstrate on a projector or computer, or print the presentation and make it into a film to be used in a wider field</a:t>
            </a:r>
          </a:p>
        </p:txBody>
      </p:sp>
      <p:grpSp>
        <p:nvGrpSpPr>
          <p:cNvPr id="37" name="组合 36"/>
          <p:cNvGrpSpPr/>
          <p:nvPr/>
        </p:nvGrpSpPr>
        <p:grpSpPr>
          <a:xfrm>
            <a:off x="5008247" y="4978521"/>
            <a:ext cx="2175506" cy="510383"/>
            <a:chOff x="5005635" y="5026810"/>
            <a:chExt cx="2175506" cy="510383"/>
          </a:xfrm>
        </p:grpSpPr>
        <p:sp>
          <p:nvSpPr>
            <p:cNvPr id="41" name="矩形 40"/>
            <p:cNvSpPr/>
            <p:nvPr/>
          </p:nvSpPr>
          <p:spPr>
            <a:xfrm>
              <a:off x="5005635" y="5026810"/>
              <a:ext cx="2175502" cy="510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133" b="0" i="0" u="none" strike="noStrike" kern="1200" cap="none" spc="0" normalizeH="0" baseline="0" noProof="0">
                <a:ln>
                  <a:noFill/>
                </a:ln>
                <a:solidFill>
                  <a:srgbClr val="FFFFFF"/>
                </a:solidFill>
                <a:effectLst/>
                <a:uLnTx/>
                <a:uFillTx/>
                <a:latin typeface="Arial"/>
                <a:ea typeface="微软雅黑"/>
                <a:cs typeface="+mn-cs"/>
              </a:endParaRPr>
            </a:p>
          </p:txBody>
        </p:sp>
        <p:sp>
          <p:nvSpPr>
            <p:cNvPr id="39" name="文本框 38"/>
            <p:cNvSpPr txBox="1"/>
            <p:nvPr/>
          </p:nvSpPr>
          <p:spPr>
            <a:xfrm>
              <a:off x="5010859" y="5078518"/>
              <a:ext cx="2170282"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BY</a:t>
              </a:r>
              <a:r>
                <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rPr>
                <a:t>：</a:t>
              </a: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XXX</a:t>
              </a:r>
              <a:endPar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Tree>
    <p:extLst>
      <p:ext uri="{BB962C8B-B14F-4D97-AF65-F5344CB8AC3E}">
        <p14:creationId xmlns:p14="http://schemas.microsoft.com/office/powerpoint/2010/main" val="3281317510"/>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000"/>
                            </p:stCondLst>
                            <p:childTnLst>
                              <p:par>
                                <p:cTn id="15" presetID="2" presetClass="entr" presetSubtype="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矩形 106"/>
          <p:cNvSpPr/>
          <p:nvPr/>
        </p:nvSpPr>
        <p:spPr>
          <a:xfrm rot="1800000">
            <a:off x="1557790" y="-31714"/>
            <a:ext cx="11630056" cy="5534357"/>
          </a:xfrm>
          <a:custGeom>
            <a:avLst/>
            <a:gdLst>
              <a:gd name="connsiteX0" fmla="*/ 0 w 11630056"/>
              <a:gd name="connsiteY0" fmla="*/ 0 h 5503453"/>
              <a:gd name="connsiteX1" fmla="*/ 11630056 w 11630056"/>
              <a:gd name="connsiteY1" fmla="*/ 0 h 5503453"/>
              <a:gd name="connsiteX2" fmla="*/ 11630056 w 11630056"/>
              <a:gd name="connsiteY2" fmla="*/ 5503453 h 5503453"/>
              <a:gd name="connsiteX3" fmla="*/ 0 w 11630056"/>
              <a:gd name="connsiteY3" fmla="*/ 5503453 h 5503453"/>
              <a:gd name="connsiteX4" fmla="*/ 0 w 11630056"/>
              <a:gd name="connsiteY4" fmla="*/ 0 h 5503453"/>
              <a:gd name="connsiteX0" fmla="*/ 0 w 11630056"/>
              <a:gd name="connsiteY0" fmla="*/ 30904 h 5534357"/>
              <a:gd name="connsiteX1" fmla="*/ 8667592 w 11630056"/>
              <a:gd name="connsiteY1" fmla="*/ 0 h 5534357"/>
              <a:gd name="connsiteX2" fmla="*/ 11630056 w 11630056"/>
              <a:gd name="connsiteY2" fmla="*/ 30904 h 5534357"/>
              <a:gd name="connsiteX3" fmla="*/ 11630056 w 11630056"/>
              <a:gd name="connsiteY3" fmla="*/ 5534357 h 5534357"/>
              <a:gd name="connsiteX4" fmla="*/ 0 w 11630056"/>
              <a:gd name="connsiteY4" fmla="*/ 5534357 h 5534357"/>
              <a:gd name="connsiteX5" fmla="*/ 0 w 11630056"/>
              <a:gd name="connsiteY5" fmla="*/ 30904 h 5534357"/>
              <a:gd name="connsiteX0" fmla="*/ 0 w 11630056"/>
              <a:gd name="connsiteY0" fmla="*/ 5534357 h 5534357"/>
              <a:gd name="connsiteX1" fmla="*/ 8667592 w 11630056"/>
              <a:gd name="connsiteY1" fmla="*/ 0 h 5534357"/>
              <a:gd name="connsiteX2" fmla="*/ 11630056 w 11630056"/>
              <a:gd name="connsiteY2" fmla="*/ 30904 h 5534357"/>
              <a:gd name="connsiteX3" fmla="*/ 11630056 w 11630056"/>
              <a:gd name="connsiteY3" fmla="*/ 5534357 h 5534357"/>
              <a:gd name="connsiteX4" fmla="*/ 0 w 11630056"/>
              <a:gd name="connsiteY4" fmla="*/ 5534357 h 5534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056" h="5534357">
                <a:moveTo>
                  <a:pt x="0" y="5534357"/>
                </a:moveTo>
                <a:lnTo>
                  <a:pt x="8667592" y="0"/>
                </a:lnTo>
                <a:lnTo>
                  <a:pt x="11630056" y="30904"/>
                </a:lnTo>
                <a:lnTo>
                  <a:pt x="11630056" y="5534357"/>
                </a:lnTo>
                <a:lnTo>
                  <a:pt x="0" y="55343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953267" y="1763972"/>
            <a:ext cx="10260065" cy="3999981"/>
            <a:chOff x="505976" y="1417708"/>
            <a:chExt cx="8131822" cy="3170266"/>
          </a:xfrm>
        </p:grpSpPr>
        <p:sp>
          <p:nvSpPr>
            <p:cNvPr id="70" name="矩形 69"/>
            <p:cNvSpPr/>
            <p:nvPr/>
          </p:nvSpPr>
          <p:spPr>
            <a:xfrm>
              <a:off x="505976" y="1417708"/>
              <a:ext cx="8130024" cy="37201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535522" y="1465217"/>
              <a:ext cx="972863"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Description</a:t>
              </a:r>
            </a:p>
          </p:txBody>
        </p:sp>
        <p:sp>
          <p:nvSpPr>
            <p:cNvPr id="72" name="矩形 71"/>
            <p:cNvSpPr/>
            <p:nvPr/>
          </p:nvSpPr>
          <p:spPr>
            <a:xfrm>
              <a:off x="2030008" y="1465217"/>
              <a:ext cx="1185662"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Our company</a:t>
              </a:r>
            </a:p>
          </p:txBody>
        </p:sp>
        <p:sp>
          <p:nvSpPr>
            <p:cNvPr id="73" name="矩形 72"/>
            <p:cNvSpPr/>
            <p:nvPr/>
          </p:nvSpPr>
          <p:spPr>
            <a:xfrm>
              <a:off x="3739497" y="1465217"/>
              <a:ext cx="1231346"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one</a:t>
              </a:r>
            </a:p>
          </p:txBody>
        </p:sp>
        <p:sp>
          <p:nvSpPr>
            <p:cNvPr id="74" name="矩形 73"/>
            <p:cNvSpPr/>
            <p:nvPr/>
          </p:nvSpPr>
          <p:spPr>
            <a:xfrm>
              <a:off x="5496675" y="1465217"/>
              <a:ext cx="1216919"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two</a:t>
              </a:r>
            </a:p>
          </p:txBody>
        </p:sp>
        <p:sp>
          <p:nvSpPr>
            <p:cNvPr id="75" name="矩形 74"/>
            <p:cNvSpPr/>
            <p:nvPr/>
          </p:nvSpPr>
          <p:spPr>
            <a:xfrm>
              <a:off x="7239626" y="1465217"/>
              <a:ext cx="1328729" cy="253916"/>
            </a:xfrm>
            <a:prstGeom prst="rect">
              <a:avLst/>
            </a:prstGeom>
          </p:spPr>
          <p:txBody>
            <a:bodyPr wrap="none">
              <a:spAutoFit/>
            </a:bodyPr>
            <a:lstStyle/>
            <a:p>
              <a:pPr algn="ctr"/>
              <a:r>
                <a:rPr lang="en-US" altLang="zh-CN" sz="1600" dirty="0">
                  <a:solidFill>
                    <a:schemeClr val="bg1"/>
                  </a:solidFill>
                  <a:latin typeface="Century Gothic" panose="020B0502020202020204" pitchFamily="34" charset="0"/>
                  <a:cs typeface="Arial" panose="020B0604020202020204" pitchFamily="34" charset="0"/>
                </a:rPr>
                <a:t>Company three</a:t>
              </a:r>
            </a:p>
          </p:txBody>
        </p:sp>
        <p:sp>
          <p:nvSpPr>
            <p:cNvPr id="76" name="矩形 75"/>
            <p:cNvSpPr/>
            <p:nvPr/>
          </p:nvSpPr>
          <p:spPr>
            <a:xfrm>
              <a:off x="528881" y="1931050"/>
              <a:ext cx="942806"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Affordable</a:t>
              </a:r>
            </a:p>
          </p:txBody>
        </p:sp>
        <p:sp>
          <p:nvSpPr>
            <p:cNvPr id="77" name="矩形 76"/>
            <p:cNvSpPr/>
            <p:nvPr/>
          </p:nvSpPr>
          <p:spPr>
            <a:xfrm>
              <a:off x="528881" y="2490700"/>
              <a:ext cx="925975"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Attainable</a:t>
              </a:r>
            </a:p>
          </p:txBody>
        </p:sp>
        <p:sp>
          <p:nvSpPr>
            <p:cNvPr id="78" name="矩形 77"/>
            <p:cNvSpPr/>
            <p:nvPr/>
          </p:nvSpPr>
          <p:spPr>
            <a:xfrm>
              <a:off x="528881" y="3050350"/>
              <a:ext cx="988493"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one</a:t>
              </a:r>
            </a:p>
          </p:txBody>
        </p:sp>
        <p:sp>
          <p:nvSpPr>
            <p:cNvPr id="79" name="矩形 78"/>
            <p:cNvSpPr/>
            <p:nvPr/>
          </p:nvSpPr>
          <p:spPr>
            <a:xfrm>
              <a:off x="528881" y="3610001"/>
              <a:ext cx="974065"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two</a:t>
              </a:r>
            </a:p>
          </p:txBody>
        </p:sp>
        <p:sp>
          <p:nvSpPr>
            <p:cNvPr id="80" name="矩形 79"/>
            <p:cNvSpPr/>
            <p:nvPr/>
          </p:nvSpPr>
          <p:spPr>
            <a:xfrm>
              <a:off x="528881" y="4169650"/>
              <a:ext cx="1085874" cy="253916"/>
            </a:xfrm>
            <a:prstGeom prst="rect">
              <a:avLst/>
            </a:prstGeom>
          </p:spPr>
          <p:txBody>
            <a:bodyPr wrap="none">
              <a:spAutoFit/>
            </a:bodyPr>
            <a:lstStyle/>
            <a:p>
              <a:r>
                <a:rPr lang="en-US" altLang="zh-CN" sz="1600" dirty="0">
                  <a:solidFill>
                    <a:srgbClr val="394A57"/>
                  </a:solidFill>
                  <a:latin typeface="Century Gothic" panose="020B0502020202020204" pitchFamily="34" charset="0"/>
                  <a:cs typeface="Arial" panose="020B0604020202020204" pitchFamily="34" charset="0"/>
                </a:rPr>
                <a:t>Benefit three</a:t>
              </a:r>
            </a:p>
          </p:txBody>
        </p:sp>
        <p:cxnSp>
          <p:nvCxnSpPr>
            <p:cNvPr id="3" name="直接连接符 2"/>
            <p:cNvCxnSpPr/>
            <p:nvPr/>
          </p:nvCxnSpPr>
          <p:spPr>
            <a:xfrm>
              <a:off x="506203" y="23493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6203" y="29090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06203" y="346867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506203" y="4028325"/>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506203" y="4587974"/>
              <a:ext cx="81315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452598" y="1926861"/>
              <a:ext cx="262963" cy="284742"/>
              <a:chOff x="2443880" y="2013084"/>
              <a:chExt cx="281839" cy="305180"/>
            </a:xfrm>
          </p:grpSpPr>
          <p:sp>
            <p:nvSpPr>
              <p:cNvPr id="14" name="椭圆 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85" name="矩形 84"/>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86" name="组合 85"/>
            <p:cNvGrpSpPr/>
            <p:nvPr/>
          </p:nvGrpSpPr>
          <p:grpSpPr>
            <a:xfrm>
              <a:off x="2452598" y="2486834"/>
              <a:ext cx="262963" cy="284742"/>
              <a:chOff x="2443880" y="2013084"/>
              <a:chExt cx="281839" cy="305180"/>
            </a:xfrm>
          </p:grpSpPr>
          <p:sp>
            <p:nvSpPr>
              <p:cNvPr id="87" name="椭圆 8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88" name="矩形 87"/>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89" name="组合 88"/>
            <p:cNvGrpSpPr/>
            <p:nvPr/>
          </p:nvGrpSpPr>
          <p:grpSpPr>
            <a:xfrm>
              <a:off x="2452598" y="3046484"/>
              <a:ext cx="262963" cy="284742"/>
              <a:chOff x="2443880" y="2013084"/>
              <a:chExt cx="281839" cy="305180"/>
            </a:xfrm>
          </p:grpSpPr>
          <p:sp>
            <p:nvSpPr>
              <p:cNvPr id="90" name="椭圆 8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1" name="矩形 90"/>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2" name="组合 91"/>
            <p:cNvGrpSpPr/>
            <p:nvPr/>
          </p:nvGrpSpPr>
          <p:grpSpPr>
            <a:xfrm>
              <a:off x="2452598" y="3606134"/>
              <a:ext cx="262963" cy="284742"/>
              <a:chOff x="2443880" y="2013084"/>
              <a:chExt cx="281839" cy="305180"/>
            </a:xfrm>
          </p:grpSpPr>
          <p:sp>
            <p:nvSpPr>
              <p:cNvPr id="93" name="椭圆 9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4" name="矩形 93"/>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5" name="组合 94"/>
            <p:cNvGrpSpPr/>
            <p:nvPr/>
          </p:nvGrpSpPr>
          <p:grpSpPr>
            <a:xfrm>
              <a:off x="2452598" y="4165784"/>
              <a:ext cx="262963" cy="284742"/>
              <a:chOff x="2443880" y="2013084"/>
              <a:chExt cx="281839" cy="305180"/>
            </a:xfrm>
          </p:grpSpPr>
          <p:sp>
            <p:nvSpPr>
              <p:cNvPr id="96" name="椭圆 9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97" name="矩形 96"/>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98" name="组合 97"/>
            <p:cNvGrpSpPr/>
            <p:nvPr/>
          </p:nvGrpSpPr>
          <p:grpSpPr>
            <a:xfrm>
              <a:off x="4233661" y="2486834"/>
              <a:ext cx="262963" cy="284742"/>
              <a:chOff x="2443880" y="2013084"/>
              <a:chExt cx="281839" cy="305180"/>
            </a:xfrm>
          </p:grpSpPr>
          <p:sp>
            <p:nvSpPr>
              <p:cNvPr id="99" name="椭圆 9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0" name="矩形 99"/>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01" name="组合 100"/>
            <p:cNvGrpSpPr/>
            <p:nvPr/>
          </p:nvGrpSpPr>
          <p:grpSpPr>
            <a:xfrm>
              <a:off x="4233661" y="3606134"/>
              <a:ext cx="262963" cy="284742"/>
              <a:chOff x="2443880" y="2013084"/>
              <a:chExt cx="281839" cy="305180"/>
            </a:xfrm>
          </p:grpSpPr>
          <p:sp>
            <p:nvSpPr>
              <p:cNvPr id="102" name="椭圆 101"/>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3" name="矩形 102"/>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04" name="组合 103"/>
            <p:cNvGrpSpPr/>
            <p:nvPr/>
          </p:nvGrpSpPr>
          <p:grpSpPr>
            <a:xfrm>
              <a:off x="4233661" y="4165784"/>
              <a:ext cx="262963" cy="284742"/>
              <a:chOff x="2443880" y="2013084"/>
              <a:chExt cx="281839" cy="305180"/>
            </a:xfrm>
          </p:grpSpPr>
          <p:sp>
            <p:nvSpPr>
              <p:cNvPr id="105" name="椭圆 104"/>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06" name="矩形 105"/>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0" name="组合 109"/>
            <p:cNvGrpSpPr/>
            <p:nvPr/>
          </p:nvGrpSpPr>
          <p:grpSpPr>
            <a:xfrm>
              <a:off x="5983626" y="1926861"/>
              <a:ext cx="262963" cy="284742"/>
              <a:chOff x="2443880" y="2013084"/>
              <a:chExt cx="281839" cy="305180"/>
            </a:xfrm>
          </p:grpSpPr>
          <p:sp>
            <p:nvSpPr>
              <p:cNvPr id="111" name="椭圆 110"/>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2" name="矩形 111"/>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3" name="组合 112"/>
            <p:cNvGrpSpPr/>
            <p:nvPr/>
          </p:nvGrpSpPr>
          <p:grpSpPr>
            <a:xfrm>
              <a:off x="5983626" y="3046484"/>
              <a:ext cx="262963" cy="284742"/>
              <a:chOff x="2443880" y="2013084"/>
              <a:chExt cx="281839" cy="305180"/>
            </a:xfrm>
          </p:grpSpPr>
          <p:sp>
            <p:nvSpPr>
              <p:cNvPr id="114" name="椭圆 113"/>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5" name="矩形 114"/>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6" name="组合 115"/>
            <p:cNvGrpSpPr/>
            <p:nvPr/>
          </p:nvGrpSpPr>
          <p:grpSpPr>
            <a:xfrm>
              <a:off x="5983626" y="4165784"/>
              <a:ext cx="262963" cy="284742"/>
              <a:chOff x="2443880" y="2013084"/>
              <a:chExt cx="281839" cy="305180"/>
            </a:xfrm>
          </p:grpSpPr>
          <p:sp>
            <p:nvSpPr>
              <p:cNvPr id="117" name="椭圆 116"/>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18" name="矩形 117"/>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19" name="组合 118"/>
            <p:cNvGrpSpPr/>
            <p:nvPr/>
          </p:nvGrpSpPr>
          <p:grpSpPr>
            <a:xfrm>
              <a:off x="7782483" y="2486834"/>
              <a:ext cx="262963" cy="284742"/>
              <a:chOff x="2443880" y="2013084"/>
              <a:chExt cx="281839" cy="305180"/>
            </a:xfrm>
          </p:grpSpPr>
          <p:sp>
            <p:nvSpPr>
              <p:cNvPr id="120" name="椭圆 119"/>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1" name="矩形 120"/>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2" name="组合 121"/>
            <p:cNvGrpSpPr/>
            <p:nvPr/>
          </p:nvGrpSpPr>
          <p:grpSpPr>
            <a:xfrm>
              <a:off x="7782483" y="3046484"/>
              <a:ext cx="262963" cy="284742"/>
              <a:chOff x="2443880" y="2013084"/>
              <a:chExt cx="281839" cy="305180"/>
            </a:xfrm>
          </p:grpSpPr>
          <p:sp>
            <p:nvSpPr>
              <p:cNvPr id="123" name="椭圆 122"/>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4" name="矩形 123"/>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5" name="组合 124"/>
            <p:cNvGrpSpPr/>
            <p:nvPr/>
          </p:nvGrpSpPr>
          <p:grpSpPr>
            <a:xfrm>
              <a:off x="7782483" y="3606134"/>
              <a:ext cx="262963" cy="284742"/>
              <a:chOff x="2443880" y="2013084"/>
              <a:chExt cx="281839" cy="305180"/>
            </a:xfrm>
          </p:grpSpPr>
          <p:sp>
            <p:nvSpPr>
              <p:cNvPr id="126" name="椭圆 125"/>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27" name="矩形 126"/>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nvGrpSpPr>
            <p:cNvPr id="128" name="组合 127"/>
            <p:cNvGrpSpPr/>
            <p:nvPr/>
          </p:nvGrpSpPr>
          <p:grpSpPr>
            <a:xfrm>
              <a:off x="7782483" y="4165784"/>
              <a:ext cx="262963" cy="284742"/>
              <a:chOff x="2443880" y="2013084"/>
              <a:chExt cx="281839" cy="305180"/>
            </a:xfrm>
          </p:grpSpPr>
          <p:sp>
            <p:nvSpPr>
              <p:cNvPr id="129" name="椭圆 128"/>
              <p:cNvSpPr/>
              <p:nvPr/>
            </p:nvSpPr>
            <p:spPr>
              <a:xfrm>
                <a:off x="2446319" y="2019625"/>
                <a:ext cx="279400" cy="279400"/>
              </a:xfrm>
              <a:prstGeom prst="ellipse">
                <a:avLst/>
              </a:prstGeom>
              <a:noFill/>
              <a:ln w="6350">
                <a:solidFill>
                  <a:srgbClr val="697E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p>
            </p:txBody>
          </p:sp>
          <p:sp>
            <p:nvSpPr>
              <p:cNvPr id="130" name="矩形 129"/>
              <p:cNvSpPr/>
              <p:nvPr/>
            </p:nvSpPr>
            <p:spPr>
              <a:xfrm rot="1754003">
                <a:off x="2443880" y="2013084"/>
                <a:ext cx="254102" cy="305180"/>
              </a:xfrm>
              <a:prstGeom prst="rect">
                <a:avLst/>
              </a:prstGeom>
            </p:spPr>
            <p:txBody>
              <a:bodyPr wrap="none">
                <a:spAutoFit/>
              </a:bodyPr>
              <a:lstStyle/>
              <a:p>
                <a:r>
                  <a:rPr lang="zh-CN" altLang="en-US" sz="1867" b="1" dirty="0">
                    <a:solidFill>
                      <a:srgbClr val="28333C"/>
                    </a:solidFill>
                    <a:latin typeface="Century Gothic" panose="020B0502020202020204" pitchFamily="34" charset="0"/>
                    <a:cs typeface="Arial" panose="020B0604020202020204" pitchFamily="34" charset="0"/>
                  </a:rPr>
                  <a:t>√</a:t>
                </a:r>
                <a:endParaRPr lang="en-US" altLang="zh-CN" sz="1867" b="1" dirty="0">
                  <a:solidFill>
                    <a:srgbClr val="28333C"/>
                  </a:solidFill>
                  <a:latin typeface="Century Gothic" panose="020B0502020202020204" pitchFamily="34" charset="0"/>
                  <a:cs typeface="Arial" panose="020B0604020202020204" pitchFamily="34" charset="0"/>
                </a:endParaRPr>
              </a:p>
            </p:txBody>
          </p:sp>
        </p:grpSp>
      </p:grpSp>
      <p:grpSp>
        <p:nvGrpSpPr>
          <p:cNvPr id="68" name="组合 67"/>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108" name="文本框 107"/>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85957127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fade">
                                      <p:cBhvr>
                                        <p:cTn id="11"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rot="1800000">
            <a:off x="3521699" y="5323992"/>
            <a:ext cx="2394703" cy="957227"/>
          </a:xfrm>
          <a:custGeom>
            <a:avLst/>
            <a:gdLst>
              <a:gd name="connsiteX0" fmla="*/ 0 w 4111711"/>
              <a:gd name="connsiteY0" fmla="*/ 0 h 957227"/>
              <a:gd name="connsiteX1" fmla="*/ 4111711 w 4111711"/>
              <a:gd name="connsiteY1" fmla="*/ 0 h 957227"/>
              <a:gd name="connsiteX2" fmla="*/ 4111711 w 4111711"/>
              <a:gd name="connsiteY2" fmla="*/ 957227 h 957227"/>
              <a:gd name="connsiteX3" fmla="*/ 0 w 4111711"/>
              <a:gd name="connsiteY3" fmla="*/ 957227 h 957227"/>
              <a:gd name="connsiteX4" fmla="*/ 0 w 4111711"/>
              <a:gd name="connsiteY4"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0 w 4111711"/>
              <a:gd name="connsiteY4" fmla="*/ 957227 h 957227"/>
              <a:gd name="connsiteX5" fmla="*/ 0 w 4111711"/>
              <a:gd name="connsiteY5"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1717008 w 4111711"/>
              <a:gd name="connsiteY4" fmla="*/ 954362 h 957227"/>
              <a:gd name="connsiteX5" fmla="*/ 0 w 4111711"/>
              <a:gd name="connsiteY5" fmla="*/ 957227 h 957227"/>
              <a:gd name="connsiteX6" fmla="*/ 0 w 4111711"/>
              <a:gd name="connsiteY6" fmla="*/ 0 h 957227"/>
              <a:gd name="connsiteX0" fmla="*/ 0 w 4111711"/>
              <a:gd name="connsiteY0" fmla="*/ 0 h 957227"/>
              <a:gd name="connsiteX1" fmla="*/ 2722242 w 4111711"/>
              <a:gd name="connsiteY1" fmla="*/ 13238 h 957227"/>
              <a:gd name="connsiteX2" fmla="*/ 4111711 w 4111711"/>
              <a:gd name="connsiteY2" fmla="*/ 0 h 957227"/>
              <a:gd name="connsiteX3" fmla="*/ 4111711 w 4111711"/>
              <a:gd name="connsiteY3" fmla="*/ 957227 h 957227"/>
              <a:gd name="connsiteX4" fmla="*/ 1717008 w 4111711"/>
              <a:gd name="connsiteY4" fmla="*/ 954362 h 957227"/>
              <a:gd name="connsiteX5" fmla="*/ 0 w 4111711"/>
              <a:gd name="connsiteY5" fmla="*/ 0 h 957227"/>
              <a:gd name="connsiteX0" fmla="*/ 0 w 2394703"/>
              <a:gd name="connsiteY0" fmla="*/ 954362 h 957227"/>
              <a:gd name="connsiteX1" fmla="*/ 1005234 w 2394703"/>
              <a:gd name="connsiteY1" fmla="*/ 13238 h 957227"/>
              <a:gd name="connsiteX2" fmla="*/ 2394703 w 2394703"/>
              <a:gd name="connsiteY2" fmla="*/ 0 h 957227"/>
              <a:gd name="connsiteX3" fmla="*/ 2394703 w 2394703"/>
              <a:gd name="connsiteY3" fmla="*/ 957227 h 957227"/>
              <a:gd name="connsiteX4" fmla="*/ 0 w 2394703"/>
              <a:gd name="connsiteY4" fmla="*/ 954362 h 957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4703" h="957227">
                <a:moveTo>
                  <a:pt x="0" y="954362"/>
                </a:moveTo>
                <a:lnTo>
                  <a:pt x="1005234" y="13238"/>
                </a:lnTo>
                <a:lnTo>
                  <a:pt x="2394703" y="0"/>
                </a:lnTo>
                <a:lnTo>
                  <a:pt x="2394703" y="957227"/>
                </a:lnTo>
                <a:lnTo>
                  <a:pt x="0" y="954362"/>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9" name="矩形 48"/>
          <p:cNvSpPr/>
          <p:nvPr/>
        </p:nvSpPr>
        <p:spPr>
          <a:xfrm rot="1800000">
            <a:off x="6029453" y="4271147"/>
            <a:ext cx="1273262" cy="54837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1" name="矩形 40"/>
          <p:cNvSpPr/>
          <p:nvPr/>
        </p:nvSpPr>
        <p:spPr>
          <a:xfrm rot="1800000">
            <a:off x="1327557" y="3580055"/>
            <a:ext cx="5118386" cy="2059820"/>
          </a:xfrm>
          <a:custGeom>
            <a:avLst/>
            <a:gdLst>
              <a:gd name="connsiteX0" fmla="*/ 0 w 5118386"/>
              <a:gd name="connsiteY0" fmla="*/ 0 h 2056456"/>
              <a:gd name="connsiteX1" fmla="*/ 5118386 w 5118386"/>
              <a:gd name="connsiteY1" fmla="*/ 0 h 2056456"/>
              <a:gd name="connsiteX2" fmla="*/ 5118386 w 5118386"/>
              <a:gd name="connsiteY2" fmla="*/ 2056456 h 2056456"/>
              <a:gd name="connsiteX3" fmla="*/ 0 w 5118386"/>
              <a:gd name="connsiteY3" fmla="*/ 2056456 h 2056456"/>
              <a:gd name="connsiteX4" fmla="*/ 0 w 5118386"/>
              <a:gd name="connsiteY4" fmla="*/ 0 h 2056456"/>
              <a:gd name="connsiteX0" fmla="*/ 0 w 5118386"/>
              <a:gd name="connsiteY0" fmla="*/ 3364 h 2059820"/>
              <a:gd name="connsiteX1" fmla="*/ 3002199 w 5118386"/>
              <a:gd name="connsiteY1" fmla="*/ 0 h 2059820"/>
              <a:gd name="connsiteX2" fmla="*/ 5118386 w 5118386"/>
              <a:gd name="connsiteY2" fmla="*/ 3364 h 2059820"/>
              <a:gd name="connsiteX3" fmla="*/ 5118386 w 5118386"/>
              <a:gd name="connsiteY3" fmla="*/ 2059820 h 2059820"/>
              <a:gd name="connsiteX4" fmla="*/ 0 w 5118386"/>
              <a:gd name="connsiteY4" fmla="*/ 2059820 h 2059820"/>
              <a:gd name="connsiteX5" fmla="*/ 0 w 5118386"/>
              <a:gd name="connsiteY5" fmla="*/ 3364 h 2059820"/>
              <a:gd name="connsiteX0" fmla="*/ 0 w 5118386"/>
              <a:gd name="connsiteY0" fmla="*/ 2059820 h 2059820"/>
              <a:gd name="connsiteX1" fmla="*/ 3002199 w 5118386"/>
              <a:gd name="connsiteY1" fmla="*/ 0 h 2059820"/>
              <a:gd name="connsiteX2" fmla="*/ 5118386 w 5118386"/>
              <a:gd name="connsiteY2" fmla="*/ 3364 h 2059820"/>
              <a:gd name="connsiteX3" fmla="*/ 5118386 w 5118386"/>
              <a:gd name="connsiteY3" fmla="*/ 2059820 h 2059820"/>
              <a:gd name="connsiteX4" fmla="*/ 0 w 5118386"/>
              <a:gd name="connsiteY4" fmla="*/ 2059820 h 2059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8386" h="2059820">
                <a:moveTo>
                  <a:pt x="0" y="2059820"/>
                </a:moveTo>
                <a:lnTo>
                  <a:pt x="3002199" y="0"/>
                </a:lnTo>
                <a:lnTo>
                  <a:pt x="5118386" y="3364"/>
                </a:lnTo>
                <a:lnTo>
                  <a:pt x="5118386" y="2059820"/>
                </a:lnTo>
                <a:lnTo>
                  <a:pt x="0" y="205982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2" name="矩形 41"/>
          <p:cNvSpPr/>
          <p:nvPr/>
        </p:nvSpPr>
        <p:spPr>
          <a:xfrm rot="1800000">
            <a:off x="2490016" y="4274267"/>
            <a:ext cx="3827810" cy="1451815"/>
          </a:xfrm>
          <a:custGeom>
            <a:avLst/>
            <a:gdLst>
              <a:gd name="connsiteX0" fmla="*/ 0 w 3827810"/>
              <a:gd name="connsiteY0" fmla="*/ 0 h 1451815"/>
              <a:gd name="connsiteX1" fmla="*/ 3827810 w 3827810"/>
              <a:gd name="connsiteY1" fmla="*/ 0 h 1451815"/>
              <a:gd name="connsiteX2" fmla="*/ 3827810 w 3827810"/>
              <a:gd name="connsiteY2" fmla="*/ 1451815 h 1451815"/>
              <a:gd name="connsiteX3" fmla="*/ 0 w 3827810"/>
              <a:gd name="connsiteY3" fmla="*/ 1451815 h 1451815"/>
              <a:gd name="connsiteX4" fmla="*/ 0 w 3827810"/>
              <a:gd name="connsiteY4" fmla="*/ 0 h 1451815"/>
              <a:gd name="connsiteX0" fmla="*/ 0 w 3827810"/>
              <a:gd name="connsiteY0" fmla="*/ 0 h 1451815"/>
              <a:gd name="connsiteX1" fmla="*/ 1945313 w 3827810"/>
              <a:gd name="connsiteY1" fmla="*/ 2189 h 1451815"/>
              <a:gd name="connsiteX2" fmla="*/ 3827810 w 3827810"/>
              <a:gd name="connsiteY2" fmla="*/ 0 h 1451815"/>
              <a:gd name="connsiteX3" fmla="*/ 3827810 w 3827810"/>
              <a:gd name="connsiteY3" fmla="*/ 1451815 h 1451815"/>
              <a:gd name="connsiteX4" fmla="*/ 0 w 3827810"/>
              <a:gd name="connsiteY4" fmla="*/ 1451815 h 1451815"/>
              <a:gd name="connsiteX5" fmla="*/ 0 w 3827810"/>
              <a:gd name="connsiteY5" fmla="*/ 0 h 1451815"/>
              <a:gd name="connsiteX0" fmla="*/ 0 w 3827810"/>
              <a:gd name="connsiteY0" fmla="*/ 1451815 h 1451815"/>
              <a:gd name="connsiteX1" fmla="*/ 1945313 w 3827810"/>
              <a:gd name="connsiteY1" fmla="*/ 2189 h 1451815"/>
              <a:gd name="connsiteX2" fmla="*/ 3827810 w 3827810"/>
              <a:gd name="connsiteY2" fmla="*/ 0 h 1451815"/>
              <a:gd name="connsiteX3" fmla="*/ 3827810 w 3827810"/>
              <a:gd name="connsiteY3" fmla="*/ 1451815 h 1451815"/>
              <a:gd name="connsiteX4" fmla="*/ 0 w 3827810"/>
              <a:gd name="connsiteY4" fmla="*/ 1451815 h 1451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7810" h="1451815">
                <a:moveTo>
                  <a:pt x="0" y="1451815"/>
                </a:moveTo>
                <a:lnTo>
                  <a:pt x="1945313" y="2189"/>
                </a:lnTo>
                <a:lnTo>
                  <a:pt x="3827810" y="0"/>
                </a:lnTo>
                <a:lnTo>
                  <a:pt x="3827810" y="1451815"/>
                </a:lnTo>
                <a:lnTo>
                  <a:pt x="0" y="145181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3" name="矩形 42"/>
          <p:cNvSpPr/>
          <p:nvPr/>
        </p:nvSpPr>
        <p:spPr>
          <a:xfrm rot="1800000">
            <a:off x="1616269" y="4452312"/>
            <a:ext cx="4428003" cy="1951794"/>
          </a:xfrm>
          <a:custGeom>
            <a:avLst/>
            <a:gdLst>
              <a:gd name="connsiteX0" fmla="*/ 0 w 4631895"/>
              <a:gd name="connsiteY0" fmla="*/ 0 h 1936279"/>
              <a:gd name="connsiteX1" fmla="*/ 4631895 w 4631895"/>
              <a:gd name="connsiteY1" fmla="*/ 0 h 1936279"/>
              <a:gd name="connsiteX2" fmla="*/ 4631895 w 4631895"/>
              <a:gd name="connsiteY2" fmla="*/ 1936279 h 1936279"/>
              <a:gd name="connsiteX3" fmla="*/ 0 w 4631895"/>
              <a:gd name="connsiteY3" fmla="*/ 1936279 h 1936279"/>
              <a:gd name="connsiteX4" fmla="*/ 0 w 4631895"/>
              <a:gd name="connsiteY4" fmla="*/ 0 h 1936279"/>
              <a:gd name="connsiteX0" fmla="*/ 0 w 4631895"/>
              <a:gd name="connsiteY0" fmla="*/ 3827 h 1940106"/>
              <a:gd name="connsiteX1" fmla="*/ 2974900 w 4631895"/>
              <a:gd name="connsiteY1" fmla="*/ 0 h 1940106"/>
              <a:gd name="connsiteX2" fmla="*/ 4631895 w 4631895"/>
              <a:gd name="connsiteY2" fmla="*/ 3827 h 1940106"/>
              <a:gd name="connsiteX3" fmla="*/ 4631895 w 4631895"/>
              <a:gd name="connsiteY3" fmla="*/ 1940106 h 1940106"/>
              <a:gd name="connsiteX4" fmla="*/ 0 w 4631895"/>
              <a:gd name="connsiteY4" fmla="*/ 1940106 h 1940106"/>
              <a:gd name="connsiteX5" fmla="*/ 0 w 4631895"/>
              <a:gd name="connsiteY5" fmla="*/ 3827 h 1940106"/>
              <a:gd name="connsiteX0" fmla="*/ 0 w 4631895"/>
              <a:gd name="connsiteY0" fmla="*/ 3827 h 1951794"/>
              <a:gd name="connsiteX1" fmla="*/ 2974900 w 4631895"/>
              <a:gd name="connsiteY1" fmla="*/ 0 h 1951794"/>
              <a:gd name="connsiteX2" fmla="*/ 4631895 w 4631895"/>
              <a:gd name="connsiteY2" fmla="*/ 3827 h 1951794"/>
              <a:gd name="connsiteX3" fmla="*/ 4631895 w 4631895"/>
              <a:gd name="connsiteY3" fmla="*/ 1940106 h 1951794"/>
              <a:gd name="connsiteX4" fmla="*/ 203892 w 4631895"/>
              <a:gd name="connsiteY4" fmla="*/ 1951794 h 1951794"/>
              <a:gd name="connsiteX5" fmla="*/ 0 w 4631895"/>
              <a:gd name="connsiteY5" fmla="*/ 1940106 h 1951794"/>
              <a:gd name="connsiteX6" fmla="*/ 0 w 4631895"/>
              <a:gd name="connsiteY6" fmla="*/ 3827 h 1951794"/>
              <a:gd name="connsiteX0" fmla="*/ 0 w 4631895"/>
              <a:gd name="connsiteY0" fmla="*/ 3827 h 1951794"/>
              <a:gd name="connsiteX1" fmla="*/ 2974900 w 4631895"/>
              <a:gd name="connsiteY1" fmla="*/ 0 h 1951794"/>
              <a:gd name="connsiteX2" fmla="*/ 4631895 w 4631895"/>
              <a:gd name="connsiteY2" fmla="*/ 3827 h 1951794"/>
              <a:gd name="connsiteX3" fmla="*/ 4631895 w 4631895"/>
              <a:gd name="connsiteY3" fmla="*/ 1940106 h 1951794"/>
              <a:gd name="connsiteX4" fmla="*/ 203892 w 4631895"/>
              <a:gd name="connsiteY4" fmla="*/ 1951794 h 1951794"/>
              <a:gd name="connsiteX5" fmla="*/ 0 w 4631895"/>
              <a:gd name="connsiteY5" fmla="*/ 3827 h 1951794"/>
              <a:gd name="connsiteX0" fmla="*/ 0 w 4428003"/>
              <a:gd name="connsiteY0" fmla="*/ 1951794 h 1951794"/>
              <a:gd name="connsiteX1" fmla="*/ 2771008 w 4428003"/>
              <a:gd name="connsiteY1" fmla="*/ 0 h 1951794"/>
              <a:gd name="connsiteX2" fmla="*/ 4428003 w 4428003"/>
              <a:gd name="connsiteY2" fmla="*/ 3827 h 1951794"/>
              <a:gd name="connsiteX3" fmla="*/ 4428003 w 4428003"/>
              <a:gd name="connsiteY3" fmla="*/ 1940106 h 1951794"/>
              <a:gd name="connsiteX4" fmla="*/ 0 w 4428003"/>
              <a:gd name="connsiteY4" fmla="*/ 1951794 h 195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8003" h="1951794">
                <a:moveTo>
                  <a:pt x="0" y="1951794"/>
                </a:moveTo>
                <a:lnTo>
                  <a:pt x="2771008" y="0"/>
                </a:lnTo>
                <a:lnTo>
                  <a:pt x="4428003" y="3827"/>
                </a:lnTo>
                <a:lnTo>
                  <a:pt x="4428003" y="1940106"/>
                </a:lnTo>
                <a:lnTo>
                  <a:pt x="0" y="195179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5" name="矩形 44"/>
          <p:cNvSpPr/>
          <p:nvPr/>
        </p:nvSpPr>
        <p:spPr>
          <a:xfrm rot="1800000">
            <a:off x="7376175" y="5600689"/>
            <a:ext cx="3481701" cy="956811"/>
          </a:xfrm>
          <a:custGeom>
            <a:avLst/>
            <a:gdLst>
              <a:gd name="connsiteX0" fmla="*/ 0 w 3481701"/>
              <a:gd name="connsiteY0" fmla="*/ 0 h 954538"/>
              <a:gd name="connsiteX1" fmla="*/ 3481701 w 3481701"/>
              <a:gd name="connsiteY1" fmla="*/ 0 h 954538"/>
              <a:gd name="connsiteX2" fmla="*/ 3481701 w 3481701"/>
              <a:gd name="connsiteY2" fmla="*/ 954538 h 954538"/>
              <a:gd name="connsiteX3" fmla="*/ 0 w 3481701"/>
              <a:gd name="connsiteY3" fmla="*/ 954538 h 954538"/>
              <a:gd name="connsiteX4" fmla="*/ 0 w 3481701"/>
              <a:gd name="connsiteY4" fmla="*/ 0 h 954538"/>
              <a:gd name="connsiteX0" fmla="*/ 0 w 3481701"/>
              <a:gd name="connsiteY0" fmla="*/ 2273 h 956811"/>
              <a:gd name="connsiteX1" fmla="*/ 1041184 w 3481701"/>
              <a:gd name="connsiteY1" fmla="*/ 0 h 956811"/>
              <a:gd name="connsiteX2" fmla="*/ 3481701 w 3481701"/>
              <a:gd name="connsiteY2" fmla="*/ 2273 h 956811"/>
              <a:gd name="connsiteX3" fmla="*/ 3481701 w 3481701"/>
              <a:gd name="connsiteY3" fmla="*/ 956811 h 956811"/>
              <a:gd name="connsiteX4" fmla="*/ 0 w 3481701"/>
              <a:gd name="connsiteY4" fmla="*/ 956811 h 956811"/>
              <a:gd name="connsiteX5" fmla="*/ 0 w 3481701"/>
              <a:gd name="connsiteY5" fmla="*/ 2273 h 956811"/>
              <a:gd name="connsiteX0" fmla="*/ 0 w 3481701"/>
              <a:gd name="connsiteY0" fmla="*/ 956811 h 956811"/>
              <a:gd name="connsiteX1" fmla="*/ 1041184 w 3481701"/>
              <a:gd name="connsiteY1" fmla="*/ 0 h 956811"/>
              <a:gd name="connsiteX2" fmla="*/ 3481701 w 3481701"/>
              <a:gd name="connsiteY2" fmla="*/ 2273 h 956811"/>
              <a:gd name="connsiteX3" fmla="*/ 3481701 w 3481701"/>
              <a:gd name="connsiteY3" fmla="*/ 956811 h 956811"/>
              <a:gd name="connsiteX4" fmla="*/ 0 w 3481701"/>
              <a:gd name="connsiteY4" fmla="*/ 956811 h 956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1701" h="956811">
                <a:moveTo>
                  <a:pt x="0" y="956811"/>
                </a:moveTo>
                <a:lnTo>
                  <a:pt x="1041184" y="0"/>
                </a:lnTo>
                <a:lnTo>
                  <a:pt x="3481701" y="2273"/>
                </a:lnTo>
                <a:lnTo>
                  <a:pt x="3481701" y="956811"/>
                </a:lnTo>
                <a:lnTo>
                  <a:pt x="0" y="956811"/>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6" name="矩形 45"/>
          <p:cNvSpPr/>
          <p:nvPr/>
        </p:nvSpPr>
        <p:spPr>
          <a:xfrm rot="1800000">
            <a:off x="7620002" y="4270858"/>
            <a:ext cx="3731415" cy="1948237"/>
          </a:xfrm>
          <a:custGeom>
            <a:avLst/>
            <a:gdLst>
              <a:gd name="connsiteX0" fmla="*/ 0 w 3731415"/>
              <a:gd name="connsiteY0" fmla="*/ 0 h 1946912"/>
              <a:gd name="connsiteX1" fmla="*/ 3731415 w 3731415"/>
              <a:gd name="connsiteY1" fmla="*/ 0 h 1946912"/>
              <a:gd name="connsiteX2" fmla="*/ 3731415 w 3731415"/>
              <a:gd name="connsiteY2" fmla="*/ 1946912 h 1946912"/>
              <a:gd name="connsiteX3" fmla="*/ 0 w 3731415"/>
              <a:gd name="connsiteY3" fmla="*/ 1946912 h 1946912"/>
              <a:gd name="connsiteX4" fmla="*/ 0 w 3731415"/>
              <a:gd name="connsiteY4" fmla="*/ 0 h 1946912"/>
              <a:gd name="connsiteX0" fmla="*/ 0 w 3731415"/>
              <a:gd name="connsiteY0" fmla="*/ 1325 h 1948237"/>
              <a:gd name="connsiteX1" fmla="*/ 2778476 w 3731415"/>
              <a:gd name="connsiteY1" fmla="*/ 0 h 1948237"/>
              <a:gd name="connsiteX2" fmla="*/ 3731415 w 3731415"/>
              <a:gd name="connsiteY2" fmla="*/ 1325 h 1948237"/>
              <a:gd name="connsiteX3" fmla="*/ 3731415 w 3731415"/>
              <a:gd name="connsiteY3" fmla="*/ 1948237 h 1948237"/>
              <a:gd name="connsiteX4" fmla="*/ 0 w 3731415"/>
              <a:gd name="connsiteY4" fmla="*/ 1948237 h 1948237"/>
              <a:gd name="connsiteX5" fmla="*/ 0 w 3731415"/>
              <a:gd name="connsiteY5" fmla="*/ 1325 h 1948237"/>
              <a:gd name="connsiteX0" fmla="*/ 0 w 3731415"/>
              <a:gd name="connsiteY0" fmla="*/ 1948237 h 1948237"/>
              <a:gd name="connsiteX1" fmla="*/ 2778476 w 3731415"/>
              <a:gd name="connsiteY1" fmla="*/ 0 h 1948237"/>
              <a:gd name="connsiteX2" fmla="*/ 3731415 w 3731415"/>
              <a:gd name="connsiteY2" fmla="*/ 1325 h 1948237"/>
              <a:gd name="connsiteX3" fmla="*/ 3731415 w 3731415"/>
              <a:gd name="connsiteY3" fmla="*/ 1948237 h 1948237"/>
              <a:gd name="connsiteX4" fmla="*/ 0 w 3731415"/>
              <a:gd name="connsiteY4" fmla="*/ 1948237 h 194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415" h="1948237">
                <a:moveTo>
                  <a:pt x="0" y="1948237"/>
                </a:moveTo>
                <a:lnTo>
                  <a:pt x="2778476" y="0"/>
                </a:lnTo>
                <a:lnTo>
                  <a:pt x="3731415" y="1325"/>
                </a:lnTo>
                <a:lnTo>
                  <a:pt x="3731415" y="1948237"/>
                </a:lnTo>
                <a:lnTo>
                  <a:pt x="0" y="194823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7" name="矩形 46"/>
          <p:cNvSpPr/>
          <p:nvPr/>
        </p:nvSpPr>
        <p:spPr>
          <a:xfrm rot="1800000">
            <a:off x="7481200" y="4320059"/>
            <a:ext cx="3953001" cy="1452404"/>
          </a:xfrm>
          <a:custGeom>
            <a:avLst/>
            <a:gdLst>
              <a:gd name="connsiteX0" fmla="*/ 0 w 3953001"/>
              <a:gd name="connsiteY0" fmla="*/ 0 h 1450536"/>
              <a:gd name="connsiteX1" fmla="*/ 3953001 w 3953001"/>
              <a:gd name="connsiteY1" fmla="*/ 0 h 1450536"/>
              <a:gd name="connsiteX2" fmla="*/ 3953001 w 3953001"/>
              <a:gd name="connsiteY2" fmla="*/ 1450536 h 1450536"/>
              <a:gd name="connsiteX3" fmla="*/ 0 w 3953001"/>
              <a:gd name="connsiteY3" fmla="*/ 1450536 h 1450536"/>
              <a:gd name="connsiteX4" fmla="*/ 0 w 3953001"/>
              <a:gd name="connsiteY4" fmla="*/ 0 h 1450536"/>
              <a:gd name="connsiteX0" fmla="*/ 0 w 3953001"/>
              <a:gd name="connsiteY0" fmla="*/ 1868 h 1452404"/>
              <a:gd name="connsiteX1" fmla="*/ 1942897 w 3953001"/>
              <a:gd name="connsiteY1" fmla="*/ 0 h 1452404"/>
              <a:gd name="connsiteX2" fmla="*/ 3953001 w 3953001"/>
              <a:gd name="connsiteY2" fmla="*/ 1868 h 1452404"/>
              <a:gd name="connsiteX3" fmla="*/ 3953001 w 3953001"/>
              <a:gd name="connsiteY3" fmla="*/ 1452404 h 1452404"/>
              <a:gd name="connsiteX4" fmla="*/ 0 w 3953001"/>
              <a:gd name="connsiteY4" fmla="*/ 1452404 h 1452404"/>
              <a:gd name="connsiteX5" fmla="*/ 0 w 3953001"/>
              <a:gd name="connsiteY5" fmla="*/ 1868 h 1452404"/>
              <a:gd name="connsiteX0" fmla="*/ 0 w 3953001"/>
              <a:gd name="connsiteY0" fmla="*/ 1452404 h 1452404"/>
              <a:gd name="connsiteX1" fmla="*/ 1942897 w 3953001"/>
              <a:gd name="connsiteY1" fmla="*/ 0 h 1452404"/>
              <a:gd name="connsiteX2" fmla="*/ 3953001 w 3953001"/>
              <a:gd name="connsiteY2" fmla="*/ 1868 h 1452404"/>
              <a:gd name="connsiteX3" fmla="*/ 3953001 w 3953001"/>
              <a:gd name="connsiteY3" fmla="*/ 1452404 h 1452404"/>
              <a:gd name="connsiteX4" fmla="*/ 0 w 3953001"/>
              <a:gd name="connsiteY4" fmla="*/ 1452404 h 1452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3001" h="1452404">
                <a:moveTo>
                  <a:pt x="0" y="1452404"/>
                </a:moveTo>
                <a:lnTo>
                  <a:pt x="1942897" y="0"/>
                </a:lnTo>
                <a:lnTo>
                  <a:pt x="3953001" y="1868"/>
                </a:lnTo>
                <a:lnTo>
                  <a:pt x="3953001" y="1452404"/>
                </a:lnTo>
                <a:lnTo>
                  <a:pt x="0" y="145240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7"/>
          <p:cNvSpPr/>
          <p:nvPr/>
        </p:nvSpPr>
        <p:spPr>
          <a:xfrm rot="1800000">
            <a:off x="7620315" y="3338371"/>
            <a:ext cx="4183904" cy="2070733"/>
          </a:xfrm>
          <a:custGeom>
            <a:avLst/>
            <a:gdLst>
              <a:gd name="connsiteX0" fmla="*/ 0 w 4183904"/>
              <a:gd name="connsiteY0" fmla="*/ 0 h 2067602"/>
              <a:gd name="connsiteX1" fmla="*/ 4183904 w 4183904"/>
              <a:gd name="connsiteY1" fmla="*/ 0 h 2067602"/>
              <a:gd name="connsiteX2" fmla="*/ 4183904 w 4183904"/>
              <a:gd name="connsiteY2" fmla="*/ 2067602 h 2067602"/>
              <a:gd name="connsiteX3" fmla="*/ 0 w 4183904"/>
              <a:gd name="connsiteY3" fmla="*/ 2067602 h 2067602"/>
              <a:gd name="connsiteX4" fmla="*/ 0 w 4183904"/>
              <a:gd name="connsiteY4" fmla="*/ 0 h 2067602"/>
              <a:gd name="connsiteX0" fmla="*/ 0 w 4183904"/>
              <a:gd name="connsiteY0" fmla="*/ 3131 h 2070733"/>
              <a:gd name="connsiteX1" fmla="*/ 2986383 w 4183904"/>
              <a:gd name="connsiteY1" fmla="*/ 0 h 2070733"/>
              <a:gd name="connsiteX2" fmla="*/ 4183904 w 4183904"/>
              <a:gd name="connsiteY2" fmla="*/ 3131 h 2070733"/>
              <a:gd name="connsiteX3" fmla="*/ 4183904 w 4183904"/>
              <a:gd name="connsiteY3" fmla="*/ 2070733 h 2070733"/>
              <a:gd name="connsiteX4" fmla="*/ 0 w 4183904"/>
              <a:gd name="connsiteY4" fmla="*/ 2070733 h 2070733"/>
              <a:gd name="connsiteX5" fmla="*/ 0 w 4183904"/>
              <a:gd name="connsiteY5" fmla="*/ 3131 h 2070733"/>
              <a:gd name="connsiteX0" fmla="*/ 0 w 4183904"/>
              <a:gd name="connsiteY0" fmla="*/ 2070733 h 2070733"/>
              <a:gd name="connsiteX1" fmla="*/ 2986383 w 4183904"/>
              <a:gd name="connsiteY1" fmla="*/ 0 h 2070733"/>
              <a:gd name="connsiteX2" fmla="*/ 4183904 w 4183904"/>
              <a:gd name="connsiteY2" fmla="*/ 3131 h 2070733"/>
              <a:gd name="connsiteX3" fmla="*/ 4183904 w 4183904"/>
              <a:gd name="connsiteY3" fmla="*/ 2070733 h 2070733"/>
              <a:gd name="connsiteX4" fmla="*/ 0 w 4183904"/>
              <a:gd name="connsiteY4" fmla="*/ 2070733 h 2070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83904" h="2070733">
                <a:moveTo>
                  <a:pt x="0" y="2070733"/>
                </a:moveTo>
                <a:lnTo>
                  <a:pt x="2986383" y="0"/>
                </a:lnTo>
                <a:lnTo>
                  <a:pt x="4183904" y="3131"/>
                </a:lnTo>
                <a:lnTo>
                  <a:pt x="4183904" y="2070733"/>
                </a:lnTo>
                <a:lnTo>
                  <a:pt x="0" y="2070733"/>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43" name="组合 142"/>
          <p:cNvGrpSpPr/>
          <p:nvPr/>
        </p:nvGrpSpPr>
        <p:grpSpPr>
          <a:xfrm flipH="1">
            <a:off x="7368142" y="3918289"/>
            <a:ext cx="3648405" cy="1707244"/>
            <a:chOff x="863588" y="2504167"/>
            <a:chExt cx="2736304" cy="1280433"/>
          </a:xfrm>
        </p:grpSpPr>
        <p:sp>
          <p:nvSpPr>
            <p:cNvPr id="144" name="矩形 143"/>
            <p:cNvSpPr/>
            <p:nvPr/>
          </p:nvSpPr>
          <p:spPr>
            <a:xfrm>
              <a:off x="863588" y="2506278"/>
              <a:ext cx="2736304" cy="2342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矩形 144"/>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6" name="矩形 145"/>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矩形 146"/>
            <p:cNvSpPr/>
            <p:nvPr/>
          </p:nvSpPr>
          <p:spPr>
            <a:xfrm>
              <a:off x="2575125" y="3550394"/>
              <a:ext cx="1024766" cy="23420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矩形 147"/>
            <p:cNvSpPr/>
            <p:nvPr/>
          </p:nvSpPr>
          <p:spPr>
            <a:xfrm>
              <a:off x="906950" y="2504167"/>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83,456</a:t>
              </a:r>
            </a:p>
          </p:txBody>
        </p:sp>
        <p:sp>
          <p:nvSpPr>
            <p:cNvPr id="149" name="矩形 148"/>
            <p:cNvSpPr/>
            <p:nvPr/>
          </p:nvSpPr>
          <p:spPr>
            <a:xfrm>
              <a:off x="1826786" y="2849229"/>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54,258</a:t>
              </a:r>
            </a:p>
          </p:txBody>
        </p:sp>
        <p:sp>
          <p:nvSpPr>
            <p:cNvPr id="150" name="矩形 149"/>
            <p:cNvSpPr/>
            <p:nvPr/>
          </p:nvSpPr>
          <p:spPr>
            <a:xfrm>
              <a:off x="1086970" y="3190622"/>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79,458</a:t>
              </a:r>
            </a:p>
          </p:txBody>
        </p:sp>
        <p:sp>
          <p:nvSpPr>
            <p:cNvPr id="151" name="矩形 150"/>
            <p:cNvSpPr/>
            <p:nvPr/>
          </p:nvSpPr>
          <p:spPr>
            <a:xfrm>
              <a:off x="2652784" y="3545305"/>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23,879</a:t>
              </a:r>
            </a:p>
          </p:txBody>
        </p:sp>
      </p:grpSp>
      <p:grpSp>
        <p:nvGrpSpPr>
          <p:cNvPr id="9" name="组合 8"/>
          <p:cNvGrpSpPr/>
          <p:nvPr/>
        </p:nvGrpSpPr>
        <p:grpSpPr>
          <a:xfrm>
            <a:off x="5821478" y="3939740"/>
            <a:ext cx="563127" cy="563128"/>
            <a:chOff x="4216811" y="2525400"/>
            <a:chExt cx="422346" cy="422346"/>
          </a:xfrm>
        </p:grpSpPr>
        <p:sp>
          <p:nvSpPr>
            <p:cNvPr id="4" name="椭圆 3"/>
            <p:cNvSpPr/>
            <p:nvPr/>
          </p:nvSpPr>
          <p:spPr>
            <a:xfrm>
              <a:off x="4216811" y="2525400"/>
              <a:ext cx="422346" cy="4223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7"/>
            <p:cNvSpPr txBox="1"/>
            <p:nvPr/>
          </p:nvSpPr>
          <p:spPr>
            <a:xfrm>
              <a:off x="4251133" y="2594202"/>
              <a:ext cx="353703" cy="284742"/>
            </a:xfrm>
            <a:prstGeom prst="rect">
              <a:avLst/>
            </a:prstGeom>
            <a:noFill/>
          </p:spPr>
          <p:txBody>
            <a:bodyPr wrap="none" rtlCol="0">
              <a:spAutoFit/>
            </a:bodyPr>
            <a:lstStyle/>
            <a:p>
              <a:r>
                <a:rPr lang="en-US" altLang="zh-CN" sz="1867" dirty="0">
                  <a:solidFill>
                    <a:srgbClr val="697E92"/>
                  </a:solidFill>
                  <a:latin typeface="Century Gothic" panose="020B0502020202020204" pitchFamily="34" charset="0"/>
                </a:rPr>
                <a:t>VS</a:t>
              </a:r>
              <a:endParaRPr lang="zh-CN" altLang="en-US" sz="1867" dirty="0">
                <a:solidFill>
                  <a:srgbClr val="697E92"/>
                </a:solidFill>
                <a:latin typeface="Century Gothic" panose="020B0502020202020204" pitchFamily="34" charset="0"/>
              </a:endParaRPr>
            </a:p>
          </p:txBody>
        </p:sp>
      </p:grpSp>
      <p:grpSp>
        <p:nvGrpSpPr>
          <p:cNvPr id="2" name="组合 1"/>
          <p:cNvGrpSpPr/>
          <p:nvPr/>
        </p:nvGrpSpPr>
        <p:grpSpPr>
          <a:xfrm>
            <a:off x="1151451" y="3918289"/>
            <a:ext cx="3648405" cy="1707244"/>
            <a:chOff x="863588" y="2504167"/>
            <a:chExt cx="2736304" cy="1280433"/>
          </a:xfrm>
        </p:grpSpPr>
        <p:sp>
          <p:nvSpPr>
            <p:cNvPr id="133" name="矩形 132"/>
            <p:cNvSpPr/>
            <p:nvPr/>
          </p:nvSpPr>
          <p:spPr>
            <a:xfrm>
              <a:off x="863588" y="2506278"/>
              <a:ext cx="2736304" cy="2342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4" name="矩形 133"/>
            <p:cNvSpPr/>
            <p:nvPr/>
          </p:nvSpPr>
          <p:spPr>
            <a:xfrm>
              <a:off x="1783424" y="2854317"/>
              <a:ext cx="1816467" cy="234206"/>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矩形 134"/>
            <p:cNvSpPr/>
            <p:nvPr/>
          </p:nvSpPr>
          <p:spPr>
            <a:xfrm>
              <a:off x="1043608" y="3202356"/>
              <a:ext cx="2556284" cy="234206"/>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6" name="矩形 135"/>
            <p:cNvSpPr/>
            <p:nvPr/>
          </p:nvSpPr>
          <p:spPr>
            <a:xfrm>
              <a:off x="2575125" y="3550394"/>
              <a:ext cx="1024766" cy="23420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7" name="矩形 136"/>
            <p:cNvSpPr/>
            <p:nvPr/>
          </p:nvSpPr>
          <p:spPr>
            <a:xfrm>
              <a:off x="863588" y="2504167"/>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83,456</a:t>
              </a:r>
            </a:p>
          </p:txBody>
        </p:sp>
        <p:sp>
          <p:nvSpPr>
            <p:cNvPr id="139" name="矩形 138"/>
            <p:cNvSpPr/>
            <p:nvPr/>
          </p:nvSpPr>
          <p:spPr>
            <a:xfrm>
              <a:off x="1783425" y="2849229"/>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54,258</a:t>
              </a:r>
            </a:p>
          </p:txBody>
        </p:sp>
        <p:sp>
          <p:nvSpPr>
            <p:cNvPr id="140" name="矩形 139"/>
            <p:cNvSpPr/>
            <p:nvPr/>
          </p:nvSpPr>
          <p:spPr>
            <a:xfrm>
              <a:off x="1043608" y="3190622"/>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79,458</a:t>
              </a:r>
            </a:p>
          </p:txBody>
        </p:sp>
        <p:sp>
          <p:nvSpPr>
            <p:cNvPr id="142" name="矩形 141"/>
            <p:cNvSpPr/>
            <p:nvPr/>
          </p:nvSpPr>
          <p:spPr>
            <a:xfrm>
              <a:off x="2609422" y="3545305"/>
              <a:ext cx="529232" cy="223091"/>
            </a:xfrm>
            <a:prstGeom prst="rect">
              <a:avLst/>
            </a:prstGeom>
            <a:ln>
              <a:noFill/>
            </a:ln>
          </p:spPr>
          <p:txBody>
            <a:bodyPr wrap="none">
              <a:spAutoFit/>
            </a:bodyPr>
            <a:lstStyle/>
            <a:p>
              <a:r>
                <a:rPr lang="en-US" altLang="zh-CN" sz="1333" dirty="0">
                  <a:solidFill>
                    <a:schemeClr val="bg1"/>
                  </a:solidFill>
                  <a:latin typeface="Century Gothic" panose="020B0502020202020204" pitchFamily="34" charset="0"/>
                  <a:cs typeface="Arial" panose="020B0604020202020204" pitchFamily="34" charset="0"/>
                </a:rPr>
                <a:t>23,879</a:t>
              </a:r>
            </a:p>
          </p:txBody>
        </p:sp>
      </p:grpSp>
      <p:grpSp>
        <p:nvGrpSpPr>
          <p:cNvPr id="32" name="组合 31"/>
          <p:cNvGrpSpPr/>
          <p:nvPr/>
        </p:nvGrpSpPr>
        <p:grpSpPr>
          <a:xfrm>
            <a:off x="1052074" y="1798792"/>
            <a:ext cx="3760481" cy="1527461"/>
            <a:chOff x="874713" y="3325188"/>
            <a:chExt cx="3760481" cy="1527461"/>
          </a:xfrm>
        </p:grpSpPr>
        <p:sp>
          <p:nvSpPr>
            <p:cNvPr id="33" name="矩形 32"/>
            <p:cNvSpPr/>
            <p:nvPr/>
          </p:nvSpPr>
          <p:spPr>
            <a:xfrm>
              <a:off x="874713" y="3748116"/>
              <a:ext cx="376048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4" name="矩形 33"/>
            <p:cNvSpPr/>
            <p:nvPr/>
          </p:nvSpPr>
          <p:spPr>
            <a:xfrm>
              <a:off x="874713" y="3325188"/>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35" name="组合 34"/>
          <p:cNvGrpSpPr/>
          <p:nvPr/>
        </p:nvGrpSpPr>
        <p:grpSpPr>
          <a:xfrm>
            <a:off x="7312103" y="1798792"/>
            <a:ext cx="3760481" cy="1527461"/>
            <a:chOff x="874713" y="3325188"/>
            <a:chExt cx="3760481" cy="1527461"/>
          </a:xfrm>
        </p:grpSpPr>
        <p:sp>
          <p:nvSpPr>
            <p:cNvPr id="36" name="矩形 35"/>
            <p:cNvSpPr/>
            <p:nvPr/>
          </p:nvSpPr>
          <p:spPr>
            <a:xfrm>
              <a:off x="874713" y="3748116"/>
              <a:ext cx="3760481" cy="1104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7" name="矩形 36"/>
            <p:cNvSpPr/>
            <p:nvPr/>
          </p:nvSpPr>
          <p:spPr>
            <a:xfrm>
              <a:off x="874713" y="3325188"/>
              <a:ext cx="2050552"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latin typeface="+mn-ea"/>
                </a:rPr>
                <a:t>标题文字添加</a:t>
              </a:r>
            </a:p>
          </p:txBody>
        </p:sp>
      </p:grpSp>
      <p:grpSp>
        <p:nvGrpSpPr>
          <p:cNvPr id="38" name="组合 37"/>
          <p:cNvGrpSpPr/>
          <p:nvPr/>
        </p:nvGrpSpPr>
        <p:grpSpPr>
          <a:xfrm>
            <a:off x="523300" y="488837"/>
            <a:ext cx="4885993" cy="716067"/>
            <a:chOff x="5402407" y="1247256"/>
            <a:chExt cx="4885993" cy="716067"/>
          </a:xfrm>
        </p:grpSpPr>
        <p:sp>
          <p:nvSpPr>
            <p:cNvPr id="39" name="文本框 3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0" name="文本框 3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11011095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fade">
                                      <p:cBhvr>
                                        <p:cTn id="23" dur="1000"/>
                                        <p:tgtEl>
                                          <p:spTgt spid="143"/>
                                        </p:tgtEl>
                                      </p:cBhvr>
                                    </p:animEffect>
                                    <p:anim calcmode="lin" valueType="num">
                                      <p:cBhvr>
                                        <p:cTn id="24" dur="1000" fill="hold"/>
                                        <p:tgtEl>
                                          <p:spTgt spid="143"/>
                                        </p:tgtEl>
                                        <p:attrNameLst>
                                          <p:attrName>ppt_x</p:attrName>
                                        </p:attrNameLst>
                                      </p:cBhvr>
                                      <p:tavLst>
                                        <p:tav tm="0">
                                          <p:val>
                                            <p:strVal val="#ppt_x"/>
                                          </p:val>
                                        </p:tav>
                                        <p:tav tm="100000">
                                          <p:val>
                                            <p:strVal val="#ppt_x"/>
                                          </p:val>
                                        </p:tav>
                                      </p:tavLst>
                                    </p:anim>
                                    <p:anim calcmode="lin" valueType="num">
                                      <p:cBhvr>
                                        <p:cTn id="25" dur="1000" fill="hold"/>
                                        <p:tgtEl>
                                          <p:spTgt spid="143"/>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par>
                                <p:cTn id="42" presetID="10"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9" grpId="0" animBg="1"/>
      <p:bldP spid="41" grpId="0" animBg="1"/>
      <p:bldP spid="42" grpId="0" animBg="1"/>
      <p:bldP spid="43" grpId="0" animBg="1"/>
      <p:bldP spid="45" grpId="0" animBg="1"/>
      <p:bldP spid="46" grpId="0" animBg="1"/>
      <p:bldP spid="47" grpId="0" animBg="1"/>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rot="1800000">
            <a:off x="174148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7" name="矩形 55"/>
          <p:cNvSpPr/>
          <p:nvPr/>
        </p:nvSpPr>
        <p:spPr>
          <a:xfrm rot="1800000">
            <a:off x="439525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5"/>
          <p:cNvSpPr/>
          <p:nvPr/>
        </p:nvSpPr>
        <p:spPr>
          <a:xfrm rot="1800000">
            <a:off x="7049022"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9" name="矩形 55"/>
          <p:cNvSpPr/>
          <p:nvPr/>
        </p:nvSpPr>
        <p:spPr>
          <a:xfrm rot="1800000">
            <a:off x="9674560" y="2420088"/>
            <a:ext cx="3724473" cy="4414249"/>
          </a:xfrm>
          <a:custGeom>
            <a:avLst/>
            <a:gdLst>
              <a:gd name="connsiteX0" fmla="*/ 0 w 3724473"/>
              <a:gd name="connsiteY0" fmla="*/ 0 h 4414249"/>
              <a:gd name="connsiteX1" fmla="*/ 3724473 w 3724473"/>
              <a:gd name="connsiteY1" fmla="*/ 0 h 4414249"/>
              <a:gd name="connsiteX2" fmla="*/ 3724473 w 3724473"/>
              <a:gd name="connsiteY2" fmla="*/ 4414249 h 4414249"/>
              <a:gd name="connsiteX3" fmla="*/ 0 w 3724473"/>
              <a:gd name="connsiteY3" fmla="*/ 4414249 h 4414249"/>
              <a:gd name="connsiteX4" fmla="*/ 0 w 3724473"/>
              <a:gd name="connsiteY4" fmla="*/ 0 h 4414249"/>
              <a:gd name="connsiteX0" fmla="*/ 0 w 3724473"/>
              <a:gd name="connsiteY0" fmla="*/ 0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 name="connsiteX5" fmla="*/ 0 w 3724473"/>
              <a:gd name="connsiteY5" fmla="*/ 0 h 4414249"/>
              <a:gd name="connsiteX0" fmla="*/ 0 w 3724473"/>
              <a:gd name="connsiteY0" fmla="*/ 4414249 h 4414249"/>
              <a:gd name="connsiteX1" fmla="*/ 302878 w 3724473"/>
              <a:gd name="connsiteY1" fmla="*/ 8074 h 4414249"/>
              <a:gd name="connsiteX2" fmla="*/ 3724473 w 3724473"/>
              <a:gd name="connsiteY2" fmla="*/ 0 h 4414249"/>
              <a:gd name="connsiteX3" fmla="*/ 3724473 w 3724473"/>
              <a:gd name="connsiteY3" fmla="*/ 4414249 h 4414249"/>
              <a:gd name="connsiteX4" fmla="*/ 0 w 3724473"/>
              <a:gd name="connsiteY4" fmla="*/ 4414249 h 4414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73" h="4414249">
                <a:moveTo>
                  <a:pt x="0" y="4414249"/>
                </a:moveTo>
                <a:lnTo>
                  <a:pt x="302878" y="8074"/>
                </a:lnTo>
                <a:lnTo>
                  <a:pt x="3724473" y="0"/>
                </a:lnTo>
                <a:lnTo>
                  <a:pt x="3724473" y="4414249"/>
                </a:lnTo>
                <a:lnTo>
                  <a:pt x="0" y="441424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874713" y="1928621"/>
            <a:ext cx="10442575" cy="3721484"/>
            <a:chOff x="670984" y="2129160"/>
            <a:chExt cx="10843683" cy="3864429"/>
          </a:xfrm>
        </p:grpSpPr>
        <p:grpSp>
          <p:nvGrpSpPr>
            <p:cNvPr id="82" name="组合 81"/>
            <p:cNvGrpSpPr/>
            <p:nvPr/>
          </p:nvGrpSpPr>
          <p:grpSpPr>
            <a:xfrm>
              <a:off x="3421311" y="2129160"/>
              <a:ext cx="2592701" cy="3864429"/>
              <a:chOff x="2565983" y="1596870"/>
              <a:chExt cx="1944526" cy="2898322"/>
            </a:xfrm>
          </p:grpSpPr>
          <p:sp>
            <p:nvSpPr>
              <p:cNvPr id="18" name="矩形 17"/>
              <p:cNvSpPr/>
              <p:nvPr/>
            </p:nvSpPr>
            <p:spPr>
              <a:xfrm>
                <a:off x="2565983" y="1596870"/>
                <a:ext cx="1944526" cy="2898322"/>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35" name="组合 34"/>
              <p:cNvGrpSpPr/>
              <p:nvPr/>
            </p:nvGrpSpPr>
            <p:grpSpPr>
              <a:xfrm>
                <a:off x="3199780" y="1801960"/>
                <a:ext cx="698127" cy="798234"/>
                <a:chOff x="11864975" y="2498725"/>
                <a:chExt cx="420688" cy="481013"/>
              </a:xfrm>
              <a:solidFill>
                <a:schemeClr val="bg1"/>
              </a:solidFill>
            </p:grpSpPr>
            <p:sp>
              <p:nvSpPr>
                <p:cNvPr id="36"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9"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1"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670984" y="2129160"/>
              <a:ext cx="2592701" cy="3864429"/>
              <a:chOff x="503238" y="1596870"/>
              <a:chExt cx="1944526" cy="2898322"/>
            </a:xfrm>
          </p:grpSpPr>
          <p:sp>
            <p:nvSpPr>
              <p:cNvPr id="9" name="矩形 8"/>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883619" y="1779806"/>
                <a:ext cx="1183764" cy="263669"/>
              </a:xfrm>
              <a:prstGeom prst="rect">
                <a:avLst/>
              </a:prstGeom>
            </p:spPr>
            <p:txBody>
              <a:bodyPr wrap="none">
                <a:spAutoFit/>
              </a:bodyPr>
              <a:lstStyle/>
              <a:p>
                <a:pPr algn="ctr"/>
                <a:r>
                  <a:rPr lang="en-US" altLang="zh-CN" sz="1600" dirty="0">
                    <a:solidFill>
                      <a:schemeClr val="accent6"/>
                    </a:solidFill>
                    <a:latin typeface="Century Gothic" panose="020B0502020202020204" pitchFamily="34" charset="0"/>
                    <a:cs typeface="Arial" panose="020B0604020202020204" pitchFamily="34" charset="0"/>
                  </a:rPr>
                  <a:t>ADD THE TITLE</a:t>
                </a:r>
              </a:p>
            </p:txBody>
          </p:sp>
          <p:sp>
            <p:nvSpPr>
              <p:cNvPr id="14" name="矩形 13"/>
              <p:cNvSpPr/>
              <p:nvPr/>
            </p:nvSpPr>
            <p:spPr>
              <a:xfrm>
                <a:off x="503238" y="2087582"/>
                <a:ext cx="1944526" cy="547687"/>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934327" y="2150030"/>
                <a:ext cx="1032975" cy="377075"/>
              </a:xfrm>
              <a:prstGeom prst="rect">
                <a:avLst/>
              </a:prstGeom>
            </p:spPr>
            <p:txBody>
              <a:bodyPr wrap="none">
                <a:spAutoFit/>
              </a:bodyPr>
              <a:lstStyle/>
              <a:p>
                <a:r>
                  <a:rPr lang="zh-CN" altLang="en-US" sz="2667" dirty="0">
                    <a:solidFill>
                      <a:schemeClr val="bg1"/>
                    </a:solidFill>
                    <a:latin typeface="Century Gothic" panose="020B0502020202020204" pitchFamily="34" charset="0"/>
                    <a:cs typeface="Arial" panose="020B0604020202020204" pitchFamily="34" charset="0"/>
                  </a:rPr>
                  <a:t>￥</a:t>
                </a:r>
                <a:r>
                  <a:rPr lang="en-US" altLang="zh-CN" sz="2667" dirty="0">
                    <a:solidFill>
                      <a:schemeClr val="bg1"/>
                    </a:solidFill>
                    <a:latin typeface="Century Gothic" panose="020B0502020202020204" pitchFamily="34" charset="0"/>
                    <a:cs typeface="Arial" panose="020B0604020202020204" pitchFamily="34" charset="0"/>
                  </a:rPr>
                  <a:t>19.99</a:t>
                </a:r>
              </a:p>
            </p:txBody>
          </p:sp>
          <p:sp>
            <p:nvSpPr>
              <p:cNvPr id="62" name="矩形 61"/>
              <p:cNvSpPr/>
              <p:nvPr/>
            </p:nvSpPr>
            <p:spPr>
              <a:xfrm>
                <a:off x="990872" y="2792115"/>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3" name="矩形 62"/>
              <p:cNvSpPr/>
              <p:nvPr/>
            </p:nvSpPr>
            <p:spPr>
              <a:xfrm>
                <a:off x="990872" y="325152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4" name="矩形 63"/>
              <p:cNvSpPr/>
              <p:nvPr/>
            </p:nvSpPr>
            <p:spPr>
              <a:xfrm>
                <a:off x="990872" y="3710927"/>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65" name="矩形 64"/>
              <p:cNvSpPr/>
              <p:nvPr/>
            </p:nvSpPr>
            <p:spPr>
              <a:xfrm>
                <a:off x="990872" y="417033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cxnSp>
            <p:nvCxnSpPr>
              <p:cNvPr id="4" name="直接连接符 3"/>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6171638" y="2129160"/>
              <a:ext cx="2592701" cy="3864429"/>
              <a:chOff x="503238" y="1596870"/>
              <a:chExt cx="1944526" cy="2898322"/>
            </a:xfrm>
          </p:grpSpPr>
          <p:sp>
            <p:nvSpPr>
              <p:cNvPr id="70" name="矩形 69"/>
              <p:cNvSpPr/>
              <p:nvPr/>
            </p:nvSpPr>
            <p:spPr>
              <a:xfrm>
                <a:off x="503238" y="1596870"/>
                <a:ext cx="1944526" cy="2898322"/>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1" name="矩形 70"/>
              <p:cNvSpPr/>
              <p:nvPr/>
            </p:nvSpPr>
            <p:spPr>
              <a:xfrm>
                <a:off x="883619" y="1779806"/>
                <a:ext cx="1183764" cy="263669"/>
              </a:xfrm>
              <a:prstGeom prst="rect">
                <a:avLst/>
              </a:prstGeom>
            </p:spPr>
            <p:txBody>
              <a:bodyPr wrap="none">
                <a:spAutoFit/>
              </a:bodyPr>
              <a:lstStyle/>
              <a:p>
                <a:pPr algn="ctr"/>
                <a:r>
                  <a:rPr lang="en-US" altLang="zh-CN" sz="1600" dirty="0">
                    <a:solidFill>
                      <a:schemeClr val="accent6"/>
                    </a:solidFill>
                    <a:latin typeface="Century Gothic" panose="020B0502020202020204" pitchFamily="34" charset="0"/>
                    <a:cs typeface="Arial" panose="020B0604020202020204" pitchFamily="34" charset="0"/>
                  </a:rPr>
                  <a:t>ADD THE TITLE</a:t>
                </a:r>
              </a:p>
            </p:txBody>
          </p:sp>
          <p:sp>
            <p:nvSpPr>
              <p:cNvPr id="72" name="矩形 71"/>
              <p:cNvSpPr/>
              <p:nvPr/>
            </p:nvSpPr>
            <p:spPr>
              <a:xfrm>
                <a:off x="503238" y="2087582"/>
                <a:ext cx="1944526" cy="547687"/>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3" name="矩形 72"/>
              <p:cNvSpPr/>
              <p:nvPr/>
            </p:nvSpPr>
            <p:spPr>
              <a:xfrm>
                <a:off x="934327" y="2150030"/>
                <a:ext cx="1032975" cy="377075"/>
              </a:xfrm>
              <a:prstGeom prst="rect">
                <a:avLst/>
              </a:prstGeom>
            </p:spPr>
            <p:txBody>
              <a:bodyPr wrap="none">
                <a:spAutoFit/>
              </a:bodyPr>
              <a:lstStyle/>
              <a:p>
                <a:r>
                  <a:rPr lang="zh-CN" altLang="en-US" sz="2667" dirty="0">
                    <a:solidFill>
                      <a:schemeClr val="bg1"/>
                    </a:solidFill>
                    <a:latin typeface="Century Gothic" panose="020B0502020202020204" pitchFamily="34" charset="0"/>
                    <a:cs typeface="Arial" panose="020B0604020202020204" pitchFamily="34" charset="0"/>
                  </a:rPr>
                  <a:t>￥</a:t>
                </a:r>
                <a:r>
                  <a:rPr lang="en-US" altLang="zh-CN" sz="2667" dirty="0">
                    <a:solidFill>
                      <a:schemeClr val="bg1"/>
                    </a:solidFill>
                    <a:latin typeface="Century Gothic" panose="020B0502020202020204" pitchFamily="34" charset="0"/>
                    <a:cs typeface="Arial" panose="020B0604020202020204" pitchFamily="34" charset="0"/>
                  </a:rPr>
                  <a:t>30.89</a:t>
                </a:r>
              </a:p>
            </p:txBody>
          </p:sp>
          <p:sp>
            <p:nvSpPr>
              <p:cNvPr id="74" name="矩形 73"/>
              <p:cNvSpPr/>
              <p:nvPr/>
            </p:nvSpPr>
            <p:spPr>
              <a:xfrm>
                <a:off x="990872" y="2792115"/>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5" name="矩形 74"/>
              <p:cNvSpPr/>
              <p:nvPr/>
            </p:nvSpPr>
            <p:spPr>
              <a:xfrm>
                <a:off x="990872" y="325152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6" name="矩形 75"/>
              <p:cNvSpPr/>
              <p:nvPr/>
            </p:nvSpPr>
            <p:spPr>
              <a:xfrm>
                <a:off x="990872" y="3710927"/>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sp>
            <p:nvSpPr>
              <p:cNvPr id="77" name="矩形 76"/>
              <p:cNvSpPr/>
              <p:nvPr/>
            </p:nvSpPr>
            <p:spPr>
              <a:xfrm>
                <a:off x="990872" y="4170331"/>
                <a:ext cx="969255" cy="230833"/>
              </a:xfrm>
              <a:prstGeom prst="rect">
                <a:avLst/>
              </a:prstGeom>
            </p:spPr>
            <p:txBody>
              <a:bodyPr wrap="none">
                <a:spAutoFit/>
              </a:bodyPr>
              <a:lstStyle/>
              <a:p>
                <a:pPr algn="ctr"/>
                <a:r>
                  <a:rPr lang="en-US" altLang="zh-CN" sz="1400" dirty="0">
                    <a:solidFill>
                      <a:schemeClr val="tx1">
                        <a:lumMod val="75000"/>
                        <a:lumOff val="25000"/>
                      </a:schemeClr>
                    </a:solidFill>
                    <a:latin typeface="Century Gothic" panose="020B0502020202020204" pitchFamily="34" charset="0"/>
                    <a:cs typeface="Arial" panose="020B0604020202020204" pitchFamily="34" charset="0"/>
                  </a:rPr>
                  <a:t>Add The Title</a:t>
                </a:r>
              </a:p>
            </p:txBody>
          </p:sp>
          <p:cxnSp>
            <p:nvCxnSpPr>
              <p:cNvPr id="78" name="直接连接符 77"/>
              <p:cNvCxnSpPr/>
              <p:nvPr/>
            </p:nvCxnSpPr>
            <p:spPr>
              <a:xfrm>
                <a:off x="611611" y="3148776"/>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11611" y="3608182"/>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1611" y="4067588"/>
                <a:ext cx="1727780" cy="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8921966" y="2129160"/>
              <a:ext cx="2592701" cy="3864429"/>
              <a:chOff x="6691474" y="1596870"/>
              <a:chExt cx="1944526" cy="2898322"/>
            </a:xfrm>
          </p:grpSpPr>
          <p:sp>
            <p:nvSpPr>
              <p:cNvPr id="53" name="矩形 52"/>
              <p:cNvSpPr/>
              <p:nvPr/>
            </p:nvSpPr>
            <p:spPr>
              <a:xfrm>
                <a:off x="6691474" y="1596870"/>
                <a:ext cx="1944526" cy="2898322"/>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2" name="组合 41"/>
              <p:cNvGrpSpPr/>
              <p:nvPr/>
            </p:nvGrpSpPr>
            <p:grpSpPr>
              <a:xfrm>
                <a:off x="7285695" y="1801960"/>
                <a:ext cx="756084" cy="729740"/>
                <a:chOff x="11834813" y="3744913"/>
                <a:chExt cx="455613" cy="439738"/>
              </a:xfrm>
              <a:solidFill>
                <a:schemeClr val="bg1"/>
              </a:solidFill>
            </p:grpSpPr>
            <p:sp>
              <p:nvSpPr>
                <p:cNvPr id="43"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0"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51" name="组合 50"/>
          <p:cNvGrpSpPr/>
          <p:nvPr/>
        </p:nvGrpSpPr>
        <p:grpSpPr>
          <a:xfrm>
            <a:off x="3752168" y="3489002"/>
            <a:ext cx="2050552" cy="1721212"/>
            <a:chOff x="874713" y="3325188"/>
            <a:chExt cx="2050552" cy="1721212"/>
          </a:xfrm>
        </p:grpSpPr>
        <p:sp>
          <p:nvSpPr>
            <p:cNvPr id="52" name="矩形 51"/>
            <p:cNvSpPr/>
            <p:nvPr/>
          </p:nvSpPr>
          <p:spPr>
            <a:xfrm>
              <a:off x="874713" y="3624472"/>
              <a:ext cx="2039170"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54" name="矩形 53"/>
            <p:cNvSpPr/>
            <p:nvPr/>
          </p:nvSpPr>
          <p:spPr>
            <a:xfrm>
              <a:off x="874713" y="3325188"/>
              <a:ext cx="2050552"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55" name="组合 54"/>
          <p:cNvGrpSpPr/>
          <p:nvPr/>
        </p:nvGrpSpPr>
        <p:grpSpPr>
          <a:xfrm>
            <a:off x="9040230" y="3489002"/>
            <a:ext cx="2050552" cy="1721212"/>
            <a:chOff x="874713" y="3325188"/>
            <a:chExt cx="2050552" cy="1721212"/>
          </a:xfrm>
        </p:grpSpPr>
        <p:sp>
          <p:nvSpPr>
            <p:cNvPr id="60" name="矩形 59"/>
            <p:cNvSpPr/>
            <p:nvPr/>
          </p:nvSpPr>
          <p:spPr>
            <a:xfrm>
              <a:off x="874713" y="3624472"/>
              <a:ext cx="2039170" cy="142192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bg1"/>
                  </a:solidFill>
                  <a:latin typeface="+mn-ea"/>
                </a:rPr>
                <a:t>胶片</a:t>
              </a:r>
              <a:endParaRPr lang="zh-CN" altLang="en-US" sz="1200" dirty="0">
                <a:solidFill>
                  <a:schemeClr val="bg1"/>
                </a:solidFill>
                <a:latin typeface="+mn-ea"/>
              </a:endParaRPr>
            </a:p>
          </p:txBody>
        </p:sp>
        <p:sp>
          <p:nvSpPr>
            <p:cNvPr id="61" name="矩形 60"/>
            <p:cNvSpPr/>
            <p:nvPr/>
          </p:nvSpPr>
          <p:spPr>
            <a:xfrm>
              <a:off x="874713" y="3325188"/>
              <a:ext cx="2050552"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66" name="组合 65"/>
          <p:cNvGrpSpPr/>
          <p:nvPr/>
        </p:nvGrpSpPr>
        <p:grpSpPr>
          <a:xfrm>
            <a:off x="523300" y="488837"/>
            <a:ext cx="4885993" cy="716067"/>
            <a:chOff x="5402407" y="1247256"/>
            <a:chExt cx="4885993" cy="716067"/>
          </a:xfrm>
        </p:grpSpPr>
        <p:sp>
          <p:nvSpPr>
            <p:cNvPr id="83" name="文本框 8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84" name="文本框 8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102241099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randombar(horizontal)">
                                      <p:cBhvr>
                                        <p:cTn id="7" dur="500"/>
                                        <p:tgtEl>
                                          <p:spTgt spid="51"/>
                                        </p:tgtEl>
                                      </p:cBhvr>
                                    </p:animEffect>
                                  </p:childTnLst>
                                </p:cTn>
                              </p:par>
                              <p:par>
                                <p:cTn id="8" presetID="14" presetClass="entr" presetSubtype="1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randombar(horizontal)">
                                      <p:cBhvr>
                                        <p:cTn id="10" dur="500"/>
                                        <p:tgtEl>
                                          <p:spTgt spid="55"/>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fade">
                                      <p:cBhvr>
                                        <p:cTn id="2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rot="1800000">
            <a:off x="1523211" y="1964726"/>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2"/>
          <p:cNvSpPr/>
          <p:nvPr/>
        </p:nvSpPr>
        <p:spPr>
          <a:xfrm rot="1800000">
            <a:off x="4184714" y="1964726"/>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5" name="矩形 62"/>
          <p:cNvSpPr/>
          <p:nvPr/>
        </p:nvSpPr>
        <p:spPr>
          <a:xfrm rot="1800000">
            <a:off x="6834483" y="1964727"/>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6" name="矩形 62"/>
          <p:cNvSpPr/>
          <p:nvPr/>
        </p:nvSpPr>
        <p:spPr>
          <a:xfrm rot="1800000">
            <a:off x="9479157" y="1964727"/>
            <a:ext cx="3271656" cy="3440154"/>
          </a:xfrm>
          <a:custGeom>
            <a:avLst/>
            <a:gdLst>
              <a:gd name="connsiteX0" fmla="*/ 0 w 3271656"/>
              <a:gd name="connsiteY0" fmla="*/ 0 h 3440154"/>
              <a:gd name="connsiteX1" fmla="*/ 3271656 w 3271656"/>
              <a:gd name="connsiteY1" fmla="*/ 0 h 3440154"/>
              <a:gd name="connsiteX2" fmla="*/ 3271656 w 3271656"/>
              <a:gd name="connsiteY2" fmla="*/ 3440154 h 3440154"/>
              <a:gd name="connsiteX3" fmla="*/ 0 w 3271656"/>
              <a:gd name="connsiteY3" fmla="*/ 3440154 h 3440154"/>
              <a:gd name="connsiteX4" fmla="*/ 0 w 3271656"/>
              <a:gd name="connsiteY4" fmla="*/ 0 h 3440154"/>
              <a:gd name="connsiteX0" fmla="*/ 0 w 3271656"/>
              <a:gd name="connsiteY0" fmla="*/ 0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 name="connsiteX5" fmla="*/ 0 w 3271656"/>
              <a:gd name="connsiteY5" fmla="*/ 0 h 3440154"/>
              <a:gd name="connsiteX0" fmla="*/ 0 w 3271656"/>
              <a:gd name="connsiteY0" fmla="*/ 3440154 h 3440154"/>
              <a:gd name="connsiteX1" fmla="*/ 858869 w 3271656"/>
              <a:gd name="connsiteY1" fmla="*/ 2063 h 3440154"/>
              <a:gd name="connsiteX2" fmla="*/ 3271656 w 3271656"/>
              <a:gd name="connsiteY2" fmla="*/ 0 h 3440154"/>
              <a:gd name="connsiteX3" fmla="*/ 3271656 w 3271656"/>
              <a:gd name="connsiteY3" fmla="*/ 3440154 h 3440154"/>
              <a:gd name="connsiteX4" fmla="*/ 0 w 3271656"/>
              <a:gd name="connsiteY4" fmla="*/ 3440154 h 34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1656" h="3440154">
                <a:moveTo>
                  <a:pt x="0" y="3440154"/>
                </a:moveTo>
                <a:lnTo>
                  <a:pt x="858869" y="2063"/>
                </a:lnTo>
                <a:lnTo>
                  <a:pt x="3271656" y="0"/>
                </a:lnTo>
                <a:lnTo>
                  <a:pt x="3271656" y="3440154"/>
                </a:lnTo>
                <a:lnTo>
                  <a:pt x="0" y="344015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 name="组合 7"/>
          <p:cNvGrpSpPr/>
          <p:nvPr/>
        </p:nvGrpSpPr>
        <p:grpSpPr>
          <a:xfrm>
            <a:off x="868364" y="1798698"/>
            <a:ext cx="10448924" cy="2544176"/>
            <a:chOff x="670984" y="3071439"/>
            <a:chExt cx="10843684" cy="2640293"/>
          </a:xfrm>
        </p:grpSpPr>
        <p:grpSp>
          <p:nvGrpSpPr>
            <p:cNvPr id="2" name="组合 1"/>
            <p:cNvGrpSpPr/>
            <p:nvPr/>
          </p:nvGrpSpPr>
          <p:grpSpPr>
            <a:xfrm>
              <a:off x="3421312" y="3071439"/>
              <a:ext cx="2592702" cy="2640293"/>
              <a:chOff x="2565983" y="2303579"/>
              <a:chExt cx="1944526" cy="1980220"/>
            </a:xfrm>
          </p:grpSpPr>
          <p:grpSp>
            <p:nvGrpSpPr>
              <p:cNvPr id="69" name="组合 68"/>
              <p:cNvGrpSpPr/>
              <p:nvPr/>
            </p:nvGrpSpPr>
            <p:grpSpPr>
              <a:xfrm>
                <a:off x="2565983" y="2303579"/>
                <a:ext cx="1944526" cy="1980220"/>
                <a:chOff x="503238" y="2332607"/>
                <a:chExt cx="1944526" cy="1980220"/>
              </a:xfrm>
            </p:grpSpPr>
            <p:sp>
              <p:nvSpPr>
                <p:cNvPr id="70" name="矩形 69"/>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2" name="矩形 71"/>
                <p:cNvSpPr/>
                <p:nvPr/>
              </p:nvSpPr>
              <p:spPr>
                <a:xfrm>
                  <a:off x="503238" y="2823320"/>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矩形 73"/>
                <p:cNvSpPr/>
                <p:nvPr/>
              </p:nvSpPr>
              <p:spPr>
                <a:xfrm>
                  <a:off x="1773185" y="2399159"/>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4</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grpSp>
            <p:nvGrpSpPr>
              <p:cNvPr id="112" name="组合 111"/>
              <p:cNvGrpSpPr/>
              <p:nvPr/>
            </p:nvGrpSpPr>
            <p:grpSpPr>
              <a:xfrm>
                <a:off x="2762507" y="3775277"/>
                <a:ext cx="329185" cy="376388"/>
                <a:chOff x="11864975" y="2498725"/>
                <a:chExt cx="420688" cy="481013"/>
              </a:xfrm>
              <a:solidFill>
                <a:srgbClr val="697E92"/>
              </a:solidFill>
            </p:grpSpPr>
            <p:sp>
              <p:nvSpPr>
                <p:cNvPr id="90" name="Freeform 5"/>
                <p:cNvSpPr>
                  <a:spLocks/>
                </p:cNvSpPr>
                <p:nvPr/>
              </p:nvSpPr>
              <p:spPr bwMode="auto">
                <a:xfrm>
                  <a:off x="11864975" y="2603500"/>
                  <a:ext cx="390525" cy="376238"/>
                </a:xfrm>
                <a:custGeom>
                  <a:avLst/>
                  <a:gdLst>
                    <a:gd name="T0" fmla="*/ 52 w 104"/>
                    <a:gd name="T1" fmla="*/ 100 h 100"/>
                    <a:gd name="T2" fmla="*/ 0 w 104"/>
                    <a:gd name="T3" fmla="*/ 48 h 100"/>
                    <a:gd name="T4" fmla="*/ 32 w 104"/>
                    <a:gd name="T5" fmla="*/ 0 h 100"/>
                    <a:gd name="T6" fmla="*/ 35 w 104"/>
                    <a:gd name="T7" fmla="*/ 7 h 100"/>
                    <a:gd name="T8" fmla="*/ 8 w 104"/>
                    <a:gd name="T9" fmla="*/ 48 h 100"/>
                    <a:gd name="T10" fmla="*/ 52 w 104"/>
                    <a:gd name="T11" fmla="*/ 92 h 100"/>
                    <a:gd name="T12" fmla="*/ 96 w 104"/>
                    <a:gd name="T13" fmla="*/ 52 h 100"/>
                    <a:gd name="T14" fmla="*/ 104 w 104"/>
                    <a:gd name="T15" fmla="*/ 52 h 100"/>
                    <a:gd name="T16" fmla="*/ 52 w 104"/>
                    <a:gd name="T1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0">
                      <a:moveTo>
                        <a:pt x="52" y="100"/>
                      </a:moveTo>
                      <a:cubicBezTo>
                        <a:pt x="23" y="100"/>
                        <a:pt x="0" y="77"/>
                        <a:pt x="0" y="48"/>
                      </a:cubicBezTo>
                      <a:cubicBezTo>
                        <a:pt x="0" y="27"/>
                        <a:pt x="13" y="8"/>
                        <a:pt x="32" y="0"/>
                      </a:cubicBezTo>
                      <a:cubicBezTo>
                        <a:pt x="35" y="7"/>
                        <a:pt x="35" y="7"/>
                        <a:pt x="35" y="7"/>
                      </a:cubicBezTo>
                      <a:cubicBezTo>
                        <a:pt x="19" y="14"/>
                        <a:pt x="8" y="30"/>
                        <a:pt x="8" y="48"/>
                      </a:cubicBezTo>
                      <a:cubicBezTo>
                        <a:pt x="8" y="72"/>
                        <a:pt x="28" y="92"/>
                        <a:pt x="52" y="92"/>
                      </a:cubicBezTo>
                      <a:cubicBezTo>
                        <a:pt x="75" y="92"/>
                        <a:pt x="94" y="74"/>
                        <a:pt x="96" y="52"/>
                      </a:cubicBezTo>
                      <a:cubicBezTo>
                        <a:pt x="104" y="52"/>
                        <a:pt x="104" y="52"/>
                        <a:pt x="104" y="52"/>
                      </a:cubicBezTo>
                      <a:cubicBezTo>
                        <a:pt x="102" y="79"/>
                        <a:pt x="79" y="100"/>
                        <a:pt x="5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6"/>
                <p:cNvSpPr>
                  <a:spLocks/>
                </p:cNvSpPr>
                <p:nvPr/>
              </p:nvSpPr>
              <p:spPr bwMode="auto">
                <a:xfrm>
                  <a:off x="12123738" y="2603500"/>
                  <a:ext cx="131763" cy="166688"/>
                </a:xfrm>
                <a:custGeom>
                  <a:avLst/>
                  <a:gdLst>
                    <a:gd name="T0" fmla="*/ 27 w 35"/>
                    <a:gd name="T1" fmla="*/ 44 h 44"/>
                    <a:gd name="T2" fmla="*/ 0 w 35"/>
                    <a:gd name="T3" fmla="*/ 7 h 44"/>
                    <a:gd name="T4" fmla="*/ 3 w 35"/>
                    <a:gd name="T5" fmla="*/ 0 h 44"/>
                    <a:gd name="T6" fmla="*/ 35 w 35"/>
                    <a:gd name="T7" fmla="*/ 44 h 44"/>
                    <a:gd name="T8" fmla="*/ 27 w 35"/>
                    <a:gd name="T9" fmla="*/ 44 h 44"/>
                  </a:gdLst>
                  <a:ahLst/>
                  <a:cxnLst>
                    <a:cxn ang="0">
                      <a:pos x="T0" y="T1"/>
                    </a:cxn>
                    <a:cxn ang="0">
                      <a:pos x="T2" y="T3"/>
                    </a:cxn>
                    <a:cxn ang="0">
                      <a:pos x="T4" y="T5"/>
                    </a:cxn>
                    <a:cxn ang="0">
                      <a:pos x="T6" y="T7"/>
                    </a:cxn>
                    <a:cxn ang="0">
                      <a:pos x="T8" y="T9"/>
                    </a:cxn>
                  </a:cxnLst>
                  <a:rect l="0" t="0" r="r" b="b"/>
                  <a:pathLst>
                    <a:path w="35" h="44">
                      <a:moveTo>
                        <a:pt x="27" y="44"/>
                      </a:moveTo>
                      <a:cubicBezTo>
                        <a:pt x="25" y="28"/>
                        <a:pt x="15" y="14"/>
                        <a:pt x="0" y="7"/>
                      </a:cubicBezTo>
                      <a:cubicBezTo>
                        <a:pt x="3" y="0"/>
                        <a:pt x="3" y="0"/>
                        <a:pt x="3" y="0"/>
                      </a:cubicBezTo>
                      <a:cubicBezTo>
                        <a:pt x="21" y="8"/>
                        <a:pt x="33" y="24"/>
                        <a:pt x="35" y="44"/>
                      </a:cubicBezTo>
                      <a:lnTo>
                        <a:pt x="27"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7"/>
                <p:cNvSpPr>
                  <a:spLocks/>
                </p:cNvSpPr>
                <p:nvPr/>
              </p:nvSpPr>
              <p:spPr bwMode="auto">
                <a:xfrm>
                  <a:off x="11969750" y="2498725"/>
                  <a:ext cx="180975" cy="134938"/>
                </a:xfrm>
                <a:custGeom>
                  <a:avLst/>
                  <a:gdLst>
                    <a:gd name="T0" fmla="*/ 86 w 114"/>
                    <a:gd name="T1" fmla="*/ 85 h 85"/>
                    <a:gd name="T2" fmla="*/ 67 w 114"/>
                    <a:gd name="T3" fmla="*/ 85 h 85"/>
                    <a:gd name="T4" fmla="*/ 67 w 114"/>
                    <a:gd name="T5" fmla="*/ 38 h 85"/>
                    <a:gd name="T6" fmla="*/ 95 w 114"/>
                    <a:gd name="T7" fmla="*/ 38 h 85"/>
                    <a:gd name="T8" fmla="*/ 95 w 114"/>
                    <a:gd name="T9" fmla="*/ 19 h 85"/>
                    <a:gd name="T10" fmla="*/ 19 w 114"/>
                    <a:gd name="T11" fmla="*/ 19 h 85"/>
                    <a:gd name="T12" fmla="*/ 19 w 114"/>
                    <a:gd name="T13" fmla="*/ 38 h 85"/>
                    <a:gd name="T14" fmla="*/ 48 w 114"/>
                    <a:gd name="T15" fmla="*/ 38 h 85"/>
                    <a:gd name="T16" fmla="*/ 48 w 114"/>
                    <a:gd name="T17" fmla="*/ 85 h 85"/>
                    <a:gd name="T18" fmla="*/ 29 w 114"/>
                    <a:gd name="T19" fmla="*/ 85 h 85"/>
                    <a:gd name="T20" fmla="*/ 29 w 114"/>
                    <a:gd name="T21" fmla="*/ 57 h 85"/>
                    <a:gd name="T22" fmla="*/ 0 w 114"/>
                    <a:gd name="T23" fmla="*/ 57 h 85"/>
                    <a:gd name="T24" fmla="*/ 0 w 114"/>
                    <a:gd name="T25" fmla="*/ 0 h 85"/>
                    <a:gd name="T26" fmla="*/ 114 w 114"/>
                    <a:gd name="T27" fmla="*/ 0 h 85"/>
                    <a:gd name="T28" fmla="*/ 114 w 114"/>
                    <a:gd name="T29" fmla="*/ 57 h 85"/>
                    <a:gd name="T30" fmla="*/ 86 w 114"/>
                    <a:gd name="T31" fmla="*/ 57 h 85"/>
                    <a:gd name="T32" fmla="*/ 86 w 114"/>
                    <a:gd name="T3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5">
                      <a:moveTo>
                        <a:pt x="86" y="85"/>
                      </a:moveTo>
                      <a:lnTo>
                        <a:pt x="67" y="85"/>
                      </a:lnTo>
                      <a:lnTo>
                        <a:pt x="67" y="38"/>
                      </a:lnTo>
                      <a:lnTo>
                        <a:pt x="95" y="38"/>
                      </a:lnTo>
                      <a:lnTo>
                        <a:pt x="95" y="19"/>
                      </a:lnTo>
                      <a:lnTo>
                        <a:pt x="19" y="19"/>
                      </a:lnTo>
                      <a:lnTo>
                        <a:pt x="19" y="38"/>
                      </a:lnTo>
                      <a:lnTo>
                        <a:pt x="48" y="38"/>
                      </a:lnTo>
                      <a:lnTo>
                        <a:pt x="48" y="85"/>
                      </a:lnTo>
                      <a:lnTo>
                        <a:pt x="29" y="85"/>
                      </a:lnTo>
                      <a:lnTo>
                        <a:pt x="29" y="57"/>
                      </a:lnTo>
                      <a:lnTo>
                        <a:pt x="0" y="57"/>
                      </a:lnTo>
                      <a:lnTo>
                        <a:pt x="0" y="0"/>
                      </a:lnTo>
                      <a:lnTo>
                        <a:pt x="114" y="0"/>
                      </a:lnTo>
                      <a:lnTo>
                        <a:pt x="114" y="57"/>
                      </a:lnTo>
                      <a:lnTo>
                        <a:pt x="86" y="57"/>
                      </a:lnTo>
                      <a:lnTo>
                        <a:pt x="8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8"/>
                <p:cNvSpPr>
                  <a:spLocks/>
                </p:cNvSpPr>
                <p:nvPr/>
              </p:nvSpPr>
              <p:spPr bwMode="auto">
                <a:xfrm>
                  <a:off x="12199938" y="2562225"/>
                  <a:ext cx="68263" cy="68263"/>
                </a:xfrm>
                <a:custGeom>
                  <a:avLst/>
                  <a:gdLst>
                    <a:gd name="T0" fmla="*/ 14 w 43"/>
                    <a:gd name="T1" fmla="*/ 43 h 43"/>
                    <a:gd name="T2" fmla="*/ 0 w 43"/>
                    <a:gd name="T3" fmla="*/ 29 h 43"/>
                    <a:gd name="T4" fmla="*/ 28 w 43"/>
                    <a:gd name="T5" fmla="*/ 0 h 43"/>
                    <a:gd name="T6" fmla="*/ 43 w 43"/>
                    <a:gd name="T7" fmla="*/ 15 h 43"/>
                    <a:gd name="T8" fmla="*/ 14 w 43"/>
                    <a:gd name="T9" fmla="*/ 43 h 43"/>
                  </a:gdLst>
                  <a:ahLst/>
                  <a:cxnLst>
                    <a:cxn ang="0">
                      <a:pos x="T0" y="T1"/>
                    </a:cxn>
                    <a:cxn ang="0">
                      <a:pos x="T2" y="T3"/>
                    </a:cxn>
                    <a:cxn ang="0">
                      <a:pos x="T4" y="T5"/>
                    </a:cxn>
                    <a:cxn ang="0">
                      <a:pos x="T6" y="T7"/>
                    </a:cxn>
                    <a:cxn ang="0">
                      <a:pos x="T8" y="T9"/>
                    </a:cxn>
                  </a:cxnLst>
                  <a:rect l="0" t="0" r="r" b="b"/>
                  <a:pathLst>
                    <a:path w="43" h="43">
                      <a:moveTo>
                        <a:pt x="14" y="43"/>
                      </a:moveTo>
                      <a:lnTo>
                        <a:pt x="0" y="29"/>
                      </a:lnTo>
                      <a:lnTo>
                        <a:pt x="28" y="0"/>
                      </a:lnTo>
                      <a:lnTo>
                        <a:pt x="43" y="15"/>
                      </a:ln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9"/>
                <p:cNvSpPr>
                  <a:spLocks/>
                </p:cNvSpPr>
                <p:nvPr/>
              </p:nvSpPr>
              <p:spPr bwMode="auto">
                <a:xfrm>
                  <a:off x="12225338" y="2543175"/>
                  <a:ext cx="60325" cy="60325"/>
                </a:xfrm>
                <a:custGeom>
                  <a:avLst/>
                  <a:gdLst>
                    <a:gd name="T0" fmla="*/ 27 w 38"/>
                    <a:gd name="T1" fmla="*/ 38 h 38"/>
                    <a:gd name="T2" fmla="*/ 0 w 38"/>
                    <a:gd name="T3" fmla="*/ 12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2"/>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10"/>
                <p:cNvSpPr>
                  <a:spLocks/>
                </p:cNvSpPr>
                <p:nvPr/>
              </p:nvSpPr>
              <p:spPr bwMode="auto">
                <a:xfrm>
                  <a:off x="12045950" y="2663825"/>
                  <a:ext cx="134938" cy="136525"/>
                </a:xfrm>
                <a:custGeom>
                  <a:avLst/>
                  <a:gdLst>
                    <a:gd name="T0" fmla="*/ 85 w 85"/>
                    <a:gd name="T1" fmla="*/ 86 h 86"/>
                    <a:gd name="T2" fmla="*/ 0 w 85"/>
                    <a:gd name="T3" fmla="*/ 86 h 86"/>
                    <a:gd name="T4" fmla="*/ 0 w 85"/>
                    <a:gd name="T5" fmla="*/ 0 h 86"/>
                    <a:gd name="T6" fmla="*/ 19 w 85"/>
                    <a:gd name="T7" fmla="*/ 0 h 86"/>
                    <a:gd name="T8" fmla="*/ 19 w 85"/>
                    <a:gd name="T9" fmla="*/ 67 h 86"/>
                    <a:gd name="T10" fmla="*/ 85 w 85"/>
                    <a:gd name="T11" fmla="*/ 67 h 86"/>
                    <a:gd name="T12" fmla="*/ 85 w 85"/>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5" h="86">
                      <a:moveTo>
                        <a:pt x="85" y="86"/>
                      </a:moveTo>
                      <a:lnTo>
                        <a:pt x="0" y="86"/>
                      </a:lnTo>
                      <a:lnTo>
                        <a:pt x="0" y="0"/>
                      </a:lnTo>
                      <a:lnTo>
                        <a:pt x="19" y="0"/>
                      </a:lnTo>
                      <a:lnTo>
                        <a:pt x="19" y="67"/>
                      </a:lnTo>
                      <a:lnTo>
                        <a:pt x="85" y="67"/>
                      </a:lnTo>
                      <a:lnTo>
                        <a:pt x="85"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 name="组合 5"/>
            <p:cNvGrpSpPr/>
            <p:nvPr/>
          </p:nvGrpSpPr>
          <p:grpSpPr>
            <a:xfrm>
              <a:off x="6171638" y="3071439"/>
              <a:ext cx="2592702" cy="2640293"/>
              <a:chOff x="4628728" y="2303579"/>
              <a:chExt cx="1944526" cy="1980220"/>
            </a:xfrm>
          </p:grpSpPr>
          <p:grpSp>
            <p:nvGrpSpPr>
              <p:cNvPr id="75" name="组合 74"/>
              <p:cNvGrpSpPr/>
              <p:nvPr/>
            </p:nvGrpSpPr>
            <p:grpSpPr>
              <a:xfrm>
                <a:off x="4628728" y="2303579"/>
                <a:ext cx="1944526" cy="1980220"/>
                <a:chOff x="503238" y="2332607"/>
                <a:chExt cx="1944526" cy="1980220"/>
              </a:xfrm>
            </p:grpSpPr>
            <p:sp>
              <p:nvSpPr>
                <p:cNvPr id="76" name="矩形 75"/>
                <p:cNvSpPr/>
                <p:nvPr/>
              </p:nvSpPr>
              <p:spPr>
                <a:xfrm>
                  <a:off x="503238" y="2332607"/>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矩形 77"/>
                <p:cNvSpPr/>
                <p:nvPr/>
              </p:nvSpPr>
              <p:spPr>
                <a:xfrm>
                  <a:off x="503238" y="2823320"/>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79"/>
                <p:cNvSpPr/>
                <p:nvPr/>
              </p:nvSpPr>
              <p:spPr>
                <a:xfrm>
                  <a:off x="1773185" y="2399159"/>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5</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grpSp>
            <p:nvGrpSpPr>
              <p:cNvPr id="113" name="组合 112"/>
              <p:cNvGrpSpPr/>
              <p:nvPr/>
            </p:nvGrpSpPr>
            <p:grpSpPr>
              <a:xfrm>
                <a:off x="4901388" y="3775277"/>
                <a:ext cx="356513" cy="344091"/>
                <a:chOff x="11834813" y="3744913"/>
                <a:chExt cx="455613" cy="439738"/>
              </a:xfrm>
              <a:solidFill>
                <a:srgbClr val="697E92"/>
              </a:solidFill>
            </p:grpSpPr>
            <p:sp>
              <p:nvSpPr>
                <p:cNvPr id="96" name="Freeform 11"/>
                <p:cNvSpPr>
                  <a:spLocks/>
                </p:cNvSpPr>
                <p:nvPr/>
              </p:nvSpPr>
              <p:spPr bwMode="auto">
                <a:xfrm>
                  <a:off x="11834813" y="3763963"/>
                  <a:ext cx="455613" cy="300038"/>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12"/>
                <p:cNvSpPr>
                  <a:spLocks noEditPoints="1"/>
                </p:cNvSpPr>
                <p:nvPr/>
              </p:nvSpPr>
              <p:spPr bwMode="auto">
                <a:xfrm>
                  <a:off x="11955463"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13"/>
                <p:cNvSpPr>
                  <a:spLocks noEditPoints="1"/>
                </p:cNvSpPr>
                <p:nvPr/>
              </p:nvSpPr>
              <p:spPr bwMode="auto">
                <a:xfrm>
                  <a:off x="12150725" y="4094163"/>
                  <a:ext cx="90488" cy="90488"/>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Rectangle 14"/>
                <p:cNvSpPr>
                  <a:spLocks noChangeArrowheads="1"/>
                </p:cNvSpPr>
                <p:nvPr/>
              </p:nvSpPr>
              <p:spPr bwMode="auto">
                <a:xfrm>
                  <a:off x="12045950"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Rectangle 15"/>
                <p:cNvSpPr>
                  <a:spLocks noChangeArrowheads="1"/>
                </p:cNvSpPr>
                <p:nvPr/>
              </p:nvSpPr>
              <p:spPr bwMode="auto">
                <a:xfrm>
                  <a:off x="12136438" y="3929063"/>
                  <a:ext cx="30163"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16"/>
                <p:cNvSpPr>
                  <a:spLocks/>
                </p:cNvSpPr>
                <p:nvPr/>
              </p:nvSpPr>
              <p:spPr bwMode="auto">
                <a:xfrm>
                  <a:off x="12015788" y="3763963"/>
                  <a:ext cx="107950" cy="74613"/>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2" name="Freeform 17"/>
                <p:cNvSpPr>
                  <a:spLocks/>
                </p:cNvSpPr>
                <p:nvPr/>
              </p:nvSpPr>
              <p:spPr bwMode="auto">
                <a:xfrm>
                  <a:off x="12106275" y="3744913"/>
                  <a:ext cx="149225" cy="93663"/>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7" name="组合 6"/>
            <p:cNvGrpSpPr/>
            <p:nvPr/>
          </p:nvGrpSpPr>
          <p:grpSpPr>
            <a:xfrm>
              <a:off x="8921966" y="3071439"/>
              <a:ext cx="2592702" cy="2640293"/>
              <a:chOff x="6691474" y="2303579"/>
              <a:chExt cx="1944526" cy="1980220"/>
            </a:xfrm>
          </p:grpSpPr>
          <p:sp>
            <p:nvSpPr>
              <p:cNvPr id="82" name="矩形 81"/>
              <p:cNvSpPr/>
              <p:nvPr/>
            </p:nvSpPr>
            <p:spPr>
              <a:xfrm>
                <a:off x="6691474"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矩形 83"/>
              <p:cNvSpPr/>
              <p:nvPr/>
            </p:nvSpPr>
            <p:spPr>
              <a:xfrm>
                <a:off x="6691474" y="2794292"/>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矩形 85"/>
              <p:cNvSpPr/>
              <p:nvPr/>
            </p:nvSpPr>
            <p:spPr>
              <a:xfrm>
                <a:off x="7961421" y="2362514"/>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6</a:t>
                </a:r>
                <a:r>
                  <a:rPr lang="en-US" altLang="zh-CN" sz="2667" dirty="0" smtClean="0">
                    <a:solidFill>
                      <a:schemeClr val="accent6"/>
                    </a:solidFill>
                    <a:latin typeface="Century Gothic" panose="020B0502020202020204" pitchFamily="34" charset="0"/>
                    <a:cs typeface="Arial" panose="020B0604020202020204" pitchFamily="34" charset="0"/>
                  </a:rPr>
                  <a:t>0</a:t>
                </a:r>
                <a:r>
                  <a:rPr lang="en-US" altLang="zh-CN" sz="2667" dirty="0">
                    <a:solidFill>
                      <a:schemeClr val="accent6"/>
                    </a:solidFill>
                    <a:latin typeface="Century Gothic" panose="020B0502020202020204" pitchFamily="34" charset="0"/>
                    <a:cs typeface="Arial" panose="020B0604020202020204" pitchFamily="34" charset="0"/>
                  </a:rPr>
                  <a:t>%</a:t>
                </a:r>
              </a:p>
            </p:txBody>
          </p:sp>
          <p:grpSp>
            <p:nvGrpSpPr>
              <p:cNvPr id="114" name="组合 113"/>
              <p:cNvGrpSpPr/>
              <p:nvPr/>
            </p:nvGrpSpPr>
            <p:grpSpPr>
              <a:xfrm>
                <a:off x="6933803" y="3775277"/>
                <a:ext cx="371420" cy="371419"/>
                <a:chOff x="13057188" y="3740150"/>
                <a:chExt cx="474663" cy="474663"/>
              </a:xfrm>
              <a:solidFill>
                <a:srgbClr val="697E92"/>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 name="组合 4"/>
            <p:cNvGrpSpPr/>
            <p:nvPr/>
          </p:nvGrpSpPr>
          <p:grpSpPr>
            <a:xfrm>
              <a:off x="670984" y="3071439"/>
              <a:ext cx="2592702" cy="2640293"/>
              <a:chOff x="503238" y="2303579"/>
              <a:chExt cx="1944526" cy="1980220"/>
            </a:xfrm>
          </p:grpSpPr>
          <p:sp>
            <p:nvSpPr>
              <p:cNvPr id="31" name="矩形 30"/>
              <p:cNvSpPr/>
              <p:nvPr/>
            </p:nvSpPr>
            <p:spPr>
              <a:xfrm>
                <a:off x="503238" y="2303579"/>
                <a:ext cx="1944526" cy="1980220"/>
              </a:xfrm>
              <a:prstGeom prst="rect">
                <a:avLst/>
              </a:prstGeom>
              <a:solidFill>
                <a:schemeClr val="bg1"/>
              </a:solidFill>
              <a:ln w="3175">
                <a:solidFill>
                  <a:schemeClr val="bg1">
                    <a:lumMod val="85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矩形 34"/>
              <p:cNvSpPr/>
              <p:nvPr/>
            </p:nvSpPr>
            <p:spPr>
              <a:xfrm>
                <a:off x="503238" y="2794292"/>
                <a:ext cx="1944526" cy="460706"/>
              </a:xfrm>
              <a:prstGeom prst="rect">
                <a:avLst/>
              </a:prstGeom>
              <a:solidFill>
                <a:schemeClr val="accent6"/>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8" name="矩形 67"/>
              <p:cNvSpPr/>
              <p:nvPr/>
            </p:nvSpPr>
            <p:spPr>
              <a:xfrm>
                <a:off x="1773185" y="2370131"/>
                <a:ext cx="644049" cy="391320"/>
              </a:xfrm>
              <a:prstGeom prst="rect">
                <a:avLst/>
              </a:prstGeom>
            </p:spPr>
            <p:txBody>
              <a:bodyPr wrap="none">
                <a:spAutoFit/>
              </a:bodyPr>
              <a:lstStyle/>
              <a:p>
                <a:r>
                  <a:rPr lang="en-US" altLang="zh-CN" sz="2667" dirty="0">
                    <a:solidFill>
                      <a:schemeClr val="accent6"/>
                    </a:solidFill>
                    <a:latin typeface="Century Gothic" panose="020B0502020202020204" pitchFamily="34" charset="0"/>
                    <a:cs typeface="Arial" panose="020B0604020202020204" pitchFamily="34" charset="0"/>
                  </a:rPr>
                  <a:t>30%</a:t>
                </a:r>
              </a:p>
            </p:txBody>
          </p:sp>
          <p:grpSp>
            <p:nvGrpSpPr>
              <p:cNvPr id="111" name="组合 110"/>
              <p:cNvGrpSpPr/>
              <p:nvPr/>
            </p:nvGrpSpPr>
            <p:grpSpPr>
              <a:xfrm flipH="1">
                <a:off x="681335" y="3775277"/>
                <a:ext cx="362725" cy="367692"/>
                <a:chOff x="9363075" y="4967288"/>
                <a:chExt cx="463551" cy="469900"/>
              </a:xfrm>
              <a:solidFill>
                <a:srgbClr val="697E92"/>
              </a:solidFill>
            </p:grpSpPr>
            <p:sp>
              <p:nvSpPr>
                <p:cNvPr id="107"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grpSp>
        <p:nvGrpSpPr>
          <p:cNvPr id="67" name="组合 66"/>
          <p:cNvGrpSpPr/>
          <p:nvPr/>
        </p:nvGrpSpPr>
        <p:grpSpPr>
          <a:xfrm>
            <a:off x="825181" y="4775883"/>
            <a:ext cx="10492107" cy="1037948"/>
            <a:chOff x="874713" y="3325188"/>
            <a:chExt cx="10492107" cy="1037948"/>
          </a:xfrm>
        </p:grpSpPr>
        <p:sp>
          <p:nvSpPr>
            <p:cNvPr id="81" name="矩形 80"/>
            <p:cNvSpPr/>
            <p:nvPr/>
          </p:nvSpPr>
          <p:spPr>
            <a:xfrm>
              <a:off x="874713" y="3624472"/>
              <a:ext cx="10492107" cy="73866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87" name="矩形 8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sp>
        <p:nvSpPr>
          <p:cNvPr id="55" name="矩形 54"/>
          <p:cNvSpPr/>
          <p:nvPr/>
        </p:nvSpPr>
        <p:spPr>
          <a:xfrm>
            <a:off x="888300"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56" name="矩形 55"/>
          <p:cNvSpPr/>
          <p:nvPr/>
        </p:nvSpPr>
        <p:spPr>
          <a:xfrm>
            <a:off x="876114"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7" name="矩形 56"/>
          <p:cNvSpPr/>
          <p:nvPr/>
        </p:nvSpPr>
        <p:spPr>
          <a:xfrm>
            <a:off x="3533620"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8" name="矩形 57"/>
          <p:cNvSpPr/>
          <p:nvPr/>
        </p:nvSpPr>
        <p:spPr>
          <a:xfrm>
            <a:off x="6181738"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59" name="矩形 58"/>
          <p:cNvSpPr/>
          <p:nvPr/>
        </p:nvSpPr>
        <p:spPr>
          <a:xfrm>
            <a:off x="8831107" y="2512477"/>
            <a:ext cx="2486181"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标题文字添加</a:t>
            </a:r>
          </a:p>
        </p:txBody>
      </p:sp>
      <p:sp>
        <p:nvSpPr>
          <p:cNvPr id="60" name="矩形 59"/>
          <p:cNvSpPr/>
          <p:nvPr/>
        </p:nvSpPr>
        <p:spPr>
          <a:xfrm>
            <a:off x="3533366"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61" name="矩形 60"/>
          <p:cNvSpPr/>
          <p:nvPr/>
        </p:nvSpPr>
        <p:spPr>
          <a:xfrm>
            <a:off x="6178861"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sp>
        <p:nvSpPr>
          <p:cNvPr id="62" name="矩形 61"/>
          <p:cNvSpPr/>
          <p:nvPr/>
        </p:nvSpPr>
        <p:spPr>
          <a:xfrm>
            <a:off x="8844129" y="3062501"/>
            <a:ext cx="24739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a:t>
            </a:r>
            <a:r>
              <a:rPr lang="zh-CN" altLang="en-US" sz="1200" dirty="0" smtClean="0">
                <a:solidFill>
                  <a:schemeClr val="tx1">
                    <a:lumMod val="50000"/>
                    <a:lumOff val="50000"/>
                  </a:schemeClr>
                </a:solidFill>
                <a:latin typeface="+mn-ea"/>
              </a:rPr>
              <a:t>打印</a:t>
            </a:r>
            <a:endParaRPr lang="zh-CN" altLang="en-US" sz="1200" dirty="0">
              <a:solidFill>
                <a:schemeClr val="tx1">
                  <a:lumMod val="50000"/>
                  <a:lumOff val="50000"/>
                </a:schemeClr>
              </a:solidFill>
              <a:latin typeface="+mn-ea"/>
            </a:endParaRPr>
          </a:p>
        </p:txBody>
      </p:sp>
      <p:grpSp>
        <p:nvGrpSpPr>
          <p:cNvPr id="71" name="组合 70"/>
          <p:cNvGrpSpPr/>
          <p:nvPr/>
        </p:nvGrpSpPr>
        <p:grpSpPr>
          <a:xfrm>
            <a:off x="523300" y="488837"/>
            <a:ext cx="4885993" cy="716067"/>
            <a:chOff x="5402407" y="1247256"/>
            <a:chExt cx="4885993" cy="716067"/>
          </a:xfrm>
        </p:grpSpPr>
        <p:sp>
          <p:nvSpPr>
            <p:cNvPr id="73" name="文本框 7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7" name="文本框 7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15900863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1000"/>
                                        <p:tgtEl>
                                          <p:spTgt spid="55"/>
                                        </p:tgtEl>
                                      </p:cBhvr>
                                    </p:animEffect>
                                    <p:anim calcmode="lin" valueType="num">
                                      <p:cBhvr>
                                        <p:cTn id="13" dur="1000" fill="hold"/>
                                        <p:tgtEl>
                                          <p:spTgt spid="55"/>
                                        </p:tgtEl>
                                        <p:attrNameLst>
                                          <p:attrName>ppt_x</p:attrName>
                                        </p:attrNameLst>
                                      </p:cBhvr>
                                      <p:tavLst>
                                        <p:tav tm="0">
                                          <p:val>
                                            <p:strVal val="#ppt_x"/>
                                          </p:val>
                                        </p:tav>
                                        <p:tav tm="100000">
                                          <p:val>
                                            <p:strVal val="#ppt_x"/>
                                          </p:val>
                                        </p:tav>
                                      </p:tavLst>
                                    </p:anim>
                                    <p:anim calcmode="lin" valueType="num">
                                      <p:cBhvr>
                                        <p:cTn id="14" dur="1000" fill="hold"/>
                                        <p:tgtEl>
                                          <p:spTgt spid="5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fade">
                                      <p:cBhvr>
                                        <p:cTn id="53" dur="500"/>
                                        <p:tgtEl>
                                          <p:spTgt spid="6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fade">
                                      <p:cBhvr>
                                        <p:cTn id="56" dur="500"/>
                                        <p:tgtEl>
                                          <p:spTgt spid="6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fade">
                                      <p:cBhvr>
                                        <p:cTn id="59" dur="500"/>
                                        <p:tgtEl>
                                          <p:spTgt spid="6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childTnLst>
                          </p:cTn>
                        </p:par>
                        <p:par>
                          <p:cTn id="63" fill="hold">
                            <p:stCondLst>
                              <p:cond delay="1500"/>
                            </p:stCondLst>
                            <p:childTnLst>
                              <p:par>
                                <p:cTn id="64" presetID="22" presetClass="entr" presetSubtype="8" fill="hold" nodeType="after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wipe(left)">
                                      <p:cBhvr>
                                        <p:cTn id="66"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55" grpId="0"/>
      <p:bldP spid="56" grpId="0"/>
      <p:bldP spid="57" grpId="0"/>
      <p:bldP spid="58" grpId="0"/>
      <p:bldP spid="59" grpId="0"/>
      <p:bldP spid="60" grpId="0"/>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rot="1800000">
            <a:off x="1536284" y="2620588"/>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1" name="矩形 69"/>
          <p:cNvSpPr/>
          <p:nvPr/>
        </p:nvSpPr>
        <p:spPr>
          <a:xfrm rot="1800000">
            <a:off x="3613289" y="2620589"/>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2" name="矩形 69"/>
          <p:cNvSpPr/>
          <p:nvPr/>
        </p:nvSpPr>
        <p:spPr>
          <a:xfrm rot="1800000">
            <a:off x="1536284" y="4544638"/>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3" name="矩形 69"/>
          <p:cNvSpPr/>
          <p:nvPr/>
        </p:nvSpPr>
        <p:spPr>
          <a:xfrm rot="1800000">
            <a:off x="3613289" y="4544639"/>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1241095" y="1937454"/>
            <a:ext cx="1782620" cy="1782620"/>
            <a:chOff x="1835696" y="1738840"/>
            <a:chExt cx="1336965" cy="1336965"/>
          </a:xfrm>
        </p:grpSpPr>
        <p:grpSp>
          <p:nvGrpSpPr>
            <p:cNvPr id="4" name="组合 3"/>
            <p:cNvGrpSpPr/>
            <p:nvPr/>
          </p:nvGrpSpPr>
          <p:grpSpPr>
            <a:xfrm>
              <a:off x="1835696" y="1738840"/>
              <a:ext cx="1336965" cy="1336965"/>
              <a:chOff x="966782" y="1738840"/>
              <a:chExt cx="1336965" cy="1336965"/>
            </a:xfrm>
          </p:grpSpPr>
          <p:sp>
            <p:nvSpPr>
              <p:cNvPr id="3" name="矩形 2"/>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33"/>
              <p:cNvSpPr/>
              <p:nvPr/>
            </p:nvSpPr>
            <p:spPr>
              <a:xfrm>
                <a:off x="1943708"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S</a:t>
                </a:r>
                <a:endParaRPr lang="zh-CN" altLang="en-US" sz="2400" dirty="0">
                  <a:solidFill>
                    <a:srgbClr val="28333C"/>
                  </a:solidFill>
                  <a:latin typeface="Century Gothic" panose="020B0502020202020204" pitchFamily="34" charset="0"/>
                </a:endParaRPr>
              </a:p>
            </p:txBody>
          </p:sp>
        </p:grpSp>
        <p:sp>
          <p:nvSpPr>
            <p:cNvPr id="46" name="矩形 45"/>
            <p:cNvSpPr/>
            <p:nvPr/>
          </p:nvSpPr>
          <p:spPr>
            <a:xfrm>
              <a:off x="2131561" y="2276517"/>
              <a:ext cx="76126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Strengths</a:t>
              </a:r>
            </a:p>
          </p:txBody>
        </p:sp>
      </p:grpSp>
      <p:grpSp>
        <p:nvGrpSpPr>
          <p:cNvPr id="7" name="组合 6"/>
          <p:cNvGrpSpPr/>
          <p:nvPr/>
        </p:nvGrpSpPr>
        <p:grpSpPr>
          <a:xfrm>
            <a:off x="3311749" y="1937454"/>
            <a:ext cx="1782620" cy="1782620"/>
            <a:chOff x="3388686" y="1738840"/>
            <a:chExt cx="1336965" cy="1336965"/>
          </a:xfrm>
        </p:grpSpPr>
        <p:grpSp>
          <p:nvGrpSpPr>
            <p:cNvPr id="35" name="组合 34"/>
            <p:cNvGrpSpPr/>
            <p:nvPr/>
          </p:nvGrpSpPr>
          <p:grpSpPr>
            <a:xfrm>
              <a:off x="3388686" y="1738840"/>
              <a:ext cx="1336965" cy="1336965"/>
              <a:chOff x="966782" y="1738840"/>
              <a:chExt cx="1336965" cy="1336965"/>
            </a:xfrm>
          </p:grpSpPr>
          <p:sp>
            <p:nvSpPr>
              <p:cNvPr id="36" name="矩形 35"/>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矩形 36"/>
              <p:cNvSpPr/>
              <p:nvPr/>
            </p:nvSpPr>
            <p:spPr>
              <a:xfrm>
                <a:off x="966782" y="2715766"/>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W</a:t>
                </a:r>
                <a:endParaRPr lang="zh-CN" altLang="en-US" sz="2400" dirty="0">
                  <a:solidFill>
                    <a:srgbClr val="28333C"/>
                  </a:solidFill>
                  <a:latin typeface="Century Gothic" panose="020B0502020202020204" pitchFamily="34" charset="0"/>
                </a:endParaRPr>
              </a:p>
            </p:txBody>
          </p:sp>
        </p:grpSp>
        <p:sp>
          <p:nvSpPr>
            <p:cNvPr id="47" name="矩形 46"/>
            <p:cNvSpPr/>
            <p:nvPr/>
          </p:nvSpPr>
          <p:spPr>
            <a:xfrm>
              <a:off x="3581960" y="2276517"/>
              <a:ext cx="968054"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Weaknesses</a:t>
              </a:r>
            </a:p>
          </p:txBody>
        </p:sp>
      </p:grpSp>
      <p:grpSp>
        <p:nvGrpSpPr>
          <p:cNvPr id="8" name="组合 7"/>
          <p:cNvGrpSpPr/>
          <p:nvPr/>
        </p:nvGrpSpPr>
        <p:grpSpPr>
          <a:xfrm>
            <a:off x="1241095" y="3864091"/>
            <a:ext cx="1782620" cy="1782620"/>
            <a:chOff x="1835696" y="3183818"/>
            <a:chExt cx="1336965" cy="1336965"/>
          </a:xfrm>
        </p:grpSpPr>
        <p:grpSp>
          <p:nvGrpSpPr>
            <p:cNvPr id="38" name="组合 37"/>
            <p:cNvGrpSpPr/>
            <p:nvPr/>
          </p:nvGrpSpPr>
          <p:grpSpPr>
            <a:xfrm>
              <a:off x="1835696" y="3183818"/>
              <a:ext cx="1336965" cy="1336965"/>
              <a:chOff x="966782" y="1738840"/>
              <a:chExt cx="1336965" cy="1336965"/>
            </a:xfrm>
          </p:grpSpPr>
          <p:sp>
            <p:nvSpPr>
              <p:cNvPr id="39" name="矩形 38"/>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1943708"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O</a:t>
                </a:r>
                <a:endParaRPr lang="zh-CN" altLang="en-US" sz="2400" dirty="0">
                  <a:solidFill>
                    <a:srgbClr val="28333C"/>
                  </a:solidFill>
                  <a:latin typeface="Century Gothic" panose="020B0502020202020204" pitchFamily="34" charset="0"/>
                </a:endParaRPr>
              </a:p>
            </p:txBody>
          </p:sp>
        </p:grpSp>
        <p:sp>
          <p:nvSpPr>
            <p:cNvPr id="48" name="矩形 47"/>
            <p:cNvSpPr/>
            <p:nvPr/>
          </p:nvSpPr>
          <p:spPr>
            <a:xfrm>
              <a:off x="1990096" y="3721495"/>
              <a:ext cx="102816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opportunities</a:t>
              </a:r>
            </a:p>
          </p:txBody>
        </p:sp>
      </p:grpSp>
      <p:grpSp>
        <p:nvGrpSpPr>
          <p:cNvPr id="9" name="组合 8"/>
          <p:cNvGrpSpPr/>
          <p:nvPr/>
        </p:nvGrpSpPr>
        <p:grpSpPr>
          <a:xfrm>
            <a:off x="3311749" y="3864091"/>
            <a:ext cx="1782620" cy="1782620"/>
            <a:chOff x="3388686" y="3183818"/>
            <a:chExt cx="1336965" cy="1336965"/>
          </a:xfrm>
        </p:grpSpPr>
        <p:grpSp>
          <p:nvGrpSpPr>
            <p:cNvPr id="41" name="组合 40"/>
            <p:cNvGrpSpPr/>
            <p:nvPr/>
          </p:nvGrpSpPr>
          <p:grpSpPr>
            <a:xfrm>
              <a:off x="3388686" y="3183818"/>
              <a:ext cx="1336965" cy="1336965"/>
              <a:chOff x="966782" y="1738840"/>
              <a:chExt cx="1336965" cy="1336965"/>
            </a:xfrm>
          </p:grpSpPr>
          <p:sp>
            <p:nvSpPr>
              <p:cNvPr id="42" name="矩形 41"/>
              <p:cNvSpPr/>
              <p:nvPr/>
            </p:nvSpPr>
            <p:spPr>
              <a:xfrm>
                <a:off x="966782"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966782" y="1738840"/>
                <a:ext cx="360039" cy="360039"/>
              </a:xfrm>
              <a:prstGeom prst="rect">
                <a:avLst/>
              </a:prstGeom>
              <a:solidFill>
                <a:schemeClr val="bg1"/>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rgbClr val="28333C"/>
                    </a:solidFill>
                    <a:latin typeface="Century Gothic" panose="020B0502020202020204" pitchFamily="34" charset="0"/>
                  </a:rPr>
                  <a:t>T</a:t>
                </a:r>
                <a:endParaRPr lang="zh-CN" altLang="en-US" sz="2400" dirty="0">
                  <a:solidFill>
                    <a:srgbClr val="28333C"/>
                  </a:solidFill>
                  <a:latin typeface="Century Gothic" panose="020B0502020202020204" pitchFamily="34" charset="0"/>
                </a:endParaRPr>
              </a:p>
            </p:txBody>
          </p:sp>
        </p:grpSp>
        <p:sp>
          <p:nvSpPr>
            <p:cNvPr id="49" name="矩形 48"/>
            <p:cNvSpPr/>
            <p:nvPr/>
          </p:nvSpPr>
          <p:spPr>
            <a:xfrm>
              <a:off x="3754081" y="3721495"/>
              <a:ext cx="606176" cy="238575"/>
            </a:xfrm>
            <a:prstGeom prst="rect">
              <a:avLst/>
            </a:prstGeom>
          </p:spPr>
          <p:txBody>
            <a:bodyPr wrap="none">
              <a:spAutoFit/>
            </a:bodyPr>
            <a:lstStyle/>
            <a:p>
              <a:pPr algn="ctr"/>
              <a:r>
                <a:rPr lang="en-US" altLang="zh-CN" sz="1467" dirty="0">
                  <a:solidFill>
                    <a:schemeClr val="bg1"/>
                  </a:solidFill>
                  <a:latin typeface="Century Gothic" panose="020B0502020202020204" pitchFamily="34" charset="0"/>
                  <a:cs typeface="Arial" panose="020B0604020202020204" pitchFamily="34" charset="0"/>
                </a:rPr>
                <a:t>threats</a:t>
              </a:r>
            </a:p>
          </p:txBody>
        </p:sp>
      </p:grpSp>
      <p:grpSp>
        <p:nvGrpSpPr>
          <p:cNvPr id="27" name="组合 26"/>
          <p:cNvGrpSpPr/>
          <p:nvPr/>
        </p:nvGrpSpPr>
        <p:grpSpPr>
          <a:xfrm>
            <a:off x="6096000" y="1912892"/>
            <a:ext cx="4554299" cy="1056414"/>
            <a:chOff x="874713" y="3325188"/>
            <a:chExt cx="4554299" cy="1056414"/>
          </a:xfrm>
        </p:grpSpPr>
        <p:sp>
          <p:nvSpPr>
            <p:cNvPr id="28" name="矩形 27"/>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9" name="矩形 2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6096000" y="3243001"/>
            <a:ext cx="4554299" cy="1056414"/>
            <a:chOff x="874713" y="3325188"/>
            <a:chExt cx="4554299" cy="1056414"/>
          </a:xfrm>
        </p:grpSpPr>
        <p:sp>
          <p:nvSpPr>
            <p:cNvPr id="31" name="矩形 30"/>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2" name="矩形 3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3" name="组合 32"/>
          <p:cNvGrpSpPr/>
          <p:nvPr/>
        </p:nvGrpSpPr>
        <p:grpSpPr>
          <a:xfrm>
            <a:off x="6096000" y="4573111"/>
            <a:ext cx="4554299" cy="1056414"/>
            <a:chOff x="874713" y="3325188"/>
            <a:chExt cx="4554299" cy="1056414"/>
          </a:xfrm>
        </p:grpSpPr>
        <p:sp>
          <p:nvSpPr>
            <p:cNvPr id="44" name="矩形 43"/>
            <p:cNvSpPr/>
            <p:nvPr/>
          </p:nvSpPr>
          <p:spPr>
            <a:xfrm>
              <a:off x="874713" y="3624472"/>
              <a:ext cx="455429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5" name="矩形 4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0" name="组合 49"/>
          <p:cNvGrpSpPr/>
          <p:nvPr/>
        </p:nvGrpSpPr>
        <p:grpSpPr>
          <a:xfrm>
            <a:off x="523300" y="488837"/>
            <a:ext cx="4885993" cy="716067"/>
            <a:chOff x="5402407" y="1247256"/>
            <a:chExt cx="4885993" cy="716067"/>
          </a:xfrm>
        </p:grpSpPr>
        <p:sp>
          <p:nvSpPr>
            <p:cNvPr id="51" name="文本框 5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52" name="文本框 51"/>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82379502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1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20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1+#ppt_w/2"/>
                                          </p:val>
                                        </p:tav>
                                        <p:tav tm="100000">
                                          <p:val>
                                            <p:strVal val="#ppt_x"/>
                                          </p:val>
                                        </p:tav>
                                      </p:tavLst>
                                    </p:anim>
                                    <p:anim calcmode="lin" valueType="num">
                                      <p:cBhvr additive="base">
                                        <p:cTn id="50"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rot="1800000">
            <a:off x="1310162" y="1413756"/>
            <a:ext cx="7679850" cy="3799605"/>
          </a:xfrm>
          <a:custGeom>
            <a:avLst/>
            <a:gdLst>
              <a:gd name="connsiteX0" fmla="*/ 0 w 7679850"/>
              <a:gd name="connsiteY0" fmla="*/ 0 h 3799605"/>
              <a:gd name="connsiteX1" fmla="*/ 7679850 w 7679850"/>
              <a:gd name="connsiteY1" fmla="*/ 0 h 3799605"/>
              <a:gd name="connsiteX2" fmla="*/ 7679850 w 7679850"/>
              <a:gd name="connsiteY2" fmla="*/ 3799605 h 3799605"/>
              <a:gd name="connsiteX3" fmla="*/ 0 w 7679850"/>
              <a:gd name="connsiteY3" fmla="*/ 3799605 h 3799605"/>
              <a:gd name="connsiteX4" fmla="*/ 0 w 7679850"/>
              <a:gd name="connsiteY4" fmla="*/ 0 h 3799605"/>
              <a:gd name="connsiteX0" fmla="*/ 0 w 7679850"/>
              <a:gd name="connsiteY0" fmla="*/ 0 h 3799605"/>
              <a:gd name="connsiteX1" fmla="*/ 3720792 w 7679850"/>
              <a:gd name="connsiteY1" fmla="*/ 4833 h 3799605"/>
              <a:gd name="connsiteX2" fmla="*/ 7679850 w 7679850"/>
              <a:gd name="connsiteY2" fmla="*/ 0 h 3799605"/>
              <a:gd name="connsiteX3" fmla="*/ 7679850 w 7679850"/>
              <a:gd name="connsiteY3" fmla="*/ 3799605 h 3799605"/>
              <a:gd name="connsiteX4" fmla="*/ 0 w 7679850"/>
              <a:gd name="connsiteY4" fmla="*/ 3799605 h 3799605"/>
              <a:gd name="connsiteX5" fmla="*/ 0 w 7679850"/>
              <a:gd name="connsiteY5" fmla="*/ 0 h 3799605"/>
              <a:gd name="connsiteX0" fmla="*/ 0 w 7679850"/>
              <a:gd name="connsiteY0" fmla="*/ 3799605 h 3799605"/>
              <a:gd name="connsiteX1" fmla="*/ 3720792 w 7679850"/>
              <a:gd name="connsiteY1" fmla="*/ 4833 h 3799605"/>
              <a:gd name="connsiteX2" fmla="*/ 7679850 w 7679850"/>
              <a:gd name="connsiteY2" fmla="*/ 0 h 3799605"/>
              <a:gd name="connsiteX3" fmla="*/ 7679850 w 7679850"/>
              <a:gd name="connsiteY3" fmla="*/ 3799605 h 3799605"/>
              <a:gd name="connsiteX4" fmla="*/ 0 w 7679850"/>
              <a:gd name="connsiteY4" fmla="*/ 3799605 h 3799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9850" h="3799605">
                <a:moveTo>
                  <a:pt x="0" y="3799605"/>
                </a:moveTo>
                <a:lnTo>
                  <a:pt x="3720792" y="4833"/>
                </a:lnTo>
                <a:lnTo>
                  <a:pt x="7679850" y="0"/>
                </a:lnTo>
                <a:lnTo>
                  <a:pt x="7679850" y="3799605"/>
                </a:lnTo>
                <a:lnTo>
                  <a:pt x="0" y="379960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39" name="矩形 38"/>
          <p:cNvSpPr/>
          <p:nvPr/>
        </p:nvSpPr>
        <p:spPr>
          <a:xfrm rot="1800000">
            <a:off x="1331434" y="3094988"/>
            <a:ext cx="7679850" cy="3884693"/>
          </a:xfrm>
          <a:custGeom>
            <a:avLst/>
            <a:gdLst>
              <a:gd name="connsiteX0" fmla="*/ 0 w 7679850"/>
              <a:gd name="connsiteY0" fmla="*/ 0 h 3884693"/>
              <a:gd name="connsiteX1" fmla="*/ 7679850 w 7679850"/>
              <a:gd name="connsiteY1" fmla="*/ 0 h 3884693"/>
              <a:gd name="connsiteX2" fmla="*/ 7679850 w 7679850"/>
              <a:gd name="connsiteY2" fmla="*/ 3884693 h 3884693"/>
              <a:gd name="connsiteX3" fmla="*/ 0 w 7679850"/>
              <a:gd name="connsiteY3" fmla="*/ 3884693 h 3884693"/>
              <a:gd name="connsiteX4" fmla="*/ 0 w 7679850"/>
              <a:gd name="connsiteY4" fmla="*/ 0 h 3884693"/>
              <a:gd name="connsiteX0" fmla="*/ 0 w 7679850"/>
              <a:gd name="connsiteY0" fmla="*/ 0 h 3884693"/>
              <a:gd name="connsiteX1" fmla="*/ 3678682 w 7679850"/>
              <a:gd name="connsiteY1" fmla="*/ 16984 h 3884693"/>
              <a:gd name="connsiteX2" fmla="*/ 7679850 w 7679850"/>
              <a:gd name="connsiteY2" fmla="*/ 0 h 3884693"/>
              <a:gd name="connsiteX3" fmla="*/ 7679850 w 7679850"/>
              <a:gd name="connsiteY3" fmla="*/ 3884693 h 3884693"/>
              <a:gd name="connsiteX4" fmla="*/ 0 w 7679850"/>
              <a:gd name="connsiteY4" fmla="*/ 3884693 h 3884693"/>
              <a:gd name="connsiteX5" fmla="*/ 0 w 7679850"/>
              <a:gd name="connsiteY5" fmla="*/ 0 h 3884693"/>
              <a:gd name="connsiteX0" fmla="*/ 0 w 7679850"/>
              <a:gd name="connsiteY0" fmla="*/ 3884693 h 3884693"/>
              <a:gd name="connsiteX1" fmla="*/ 3678682 w 7679850"/>
              <a:gd name="connsiteY1" fmla="*/ 16984 h 3884693"/>
              <a:gd name="connsiteX2" fmla="*/ 7679850 w 7679850"/>
              <a:gd name="connsiteY2" fmla="*/ 0 h 3884693"/>
              <a:gd name="connsiteX3" fmla="*/ 7679850 w 7679850"/>
              <a:gd name="connsiteY3" fmla="*/ 3884693 h 3884693"/>
              <a:gd name="connsiteX4" fmla="*/ 0 w 7679850"/>
              <a:gd name="connsiteY4" fmla="*/ 3884693 h 388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9850" h="3884693">
                <a:moveTo>
                  <a:pt x="0" y="3884693"/>
                </a:moveTo>
                <a:lnTo>
                  <a:pt x="3678682" y="16984"/>
                </a:lnTo>
                <a:lnTo>
                  <a:pt x="7679850" y="0"/>
                </a:lnTo>
                <a:lnTo>
                  <a:pt x="7679850" y="3884693"/>
                </a:lnTo>
                <a:lnTo>
                  <a:pt x="0" y="3884693"/>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0" name="矩形 39"/>
          <p:cNvSpPr/>
          <p:nvPr/>
        </p:nvSpPr>
        <p:spPr>
          <a:xfrm rot="1800000">
            <a:off x="7096074" y="1494974"/>
            <a:ext cx="6549461" cy="5364034"/>
          </a:xfrm>
          <a:custGeom>
            <a:avLst/>
            <a:gdLst>
              <a:gd name="connsiteX0" fmla="*/ 0 w 6549461"/>
              <a:gd name="connsiteY0" fmla="*/ 0 h 5341825"/>
              <a:gd name="connsiteX1" fmla="*/ 6549461 w 6549461"/>
              <a:gd name="connsiteY1" fmla="*/ 0 h 5341825"/>
              <a:gd name="connsiteX2" fmla="*/ 6549461 w 6549461"/>
              <a:gd name="connsiteY2" fmla="*/ 5341825 h 5341825"/>
              <a:gd name="connsiteX3" fmla="*/ 0 w 6549461"/>
              <a:gd name="connsiteY3" fmla="*/ 5341825 h 5341825"/>
              <a:gd name="connsiteX4" fmla="*/ 0 w 6549461"/>
              <a:gd name="connsiteY4" fmla="*/ 0 h 5341825"/>
              <a:gd name="connsiteX0" fmla="*/ 0 w 6549461"/>
              <a:gd name="connsiteY0" fmla="*/ 22209 h 5364034"/>
              <a:gd name="connsiteX1" fmla="*/ 2817338 w 6549461"/>
              <a:gd name="connsiteY1" fmla="*/ 0 h 5364034"/>
              <a:gd name="connsiteX2" fmla="*/ 6549461 w 6549461"/>
              <a:gd name="connsiteY2" fmla="*/ 22209 h 5364034"/>
              <a:gd name="connsiteX3" fmla="*/ 6549461 w 6549461"/>
              <a:gd name="connsiteY3" fmla="*/ 5364034 h 5364034"/>
              <a:gd name="connsiteX4" fmla="*/ 0 w 6549461"/>
              <a:gd name="connsiteY4" fmla="*/ 5364034 h 5364034"/>
              <a:gd name="connsiteX5" fmla="*/ 0 w 6549461"/>
              <a:gd name="connsiteY5" fmla="*/ 22209 h 5364034"/>
              <a:gd name="connsiteX0" fmla="*/ 0 w 6549461"/>
              <a:gd name="connsiteY0" fmla="*/ 5364034 h 5364034"/>
              <a:gd name="connsiteX1" fmla="*/ 2817338 w 6549461"/>
              <a:gd name="connsiteY1" fmla="*/ 0 h 5364034"/>
              <a:gd name="connsiteX2" fmla="*/ 6549461 w 6549461"/>
              <a:gd name="connsiteY2" fmla="*/ 22209 h 5364034"/>
              <a:gd name="connsiteX3" fmla="*/ 6549461 w 6549461"/>
              <a:gd name="connsiteY3" fmla="*/ 5364034 h 5364034"/>
              <a:gd name="connsiteX4" fmla="*/ 0 w 6549461"/>
              <a:gd name="connsiteY4" fmla="*/ 5364034 h 5364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461" h="5364034">
                <a:moveTo>
                  <a:pt x="0" y="5364034"/>
                </a:moveTo>
                <a:lnTo>
                  <a:pt x="2817338" y="0"/>
                </a:lnTo>
                <a:lnTo>
                  <a:pt x="6549461" y="22209"/>
                </a:lnTo>
                <a:lnTo>
                  <a:pt x="6549461" y="5364034"/>
                </a:lnTo>
                <a:lnTo>
                  <a:pt x="0" y="536403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0" name="组合 9"/>
          <p:cNvGrpSpPr/>
          <p:nvPr/>
        </p:nvGrpSpPr>
        <p:grpSpPr>
          <a:xfrm>
            <a:off x="874713" y="1610539"/>
            <a:ext cx="5163059" cy="3273353"/>
            <a:chOff x="670984" y="2766239"/>
            <a:chExt cx="5361344" cy="3399065"/>
          </a:xfrm>
        </p:grpSpPr>
        <p:grpSp>
          <p:nvGrpSpPr>
            <p:cNvPr id="2048" name="组合 2047"/>
            <p:cNvGrpSpPr/>
            <p:nvPr/>
          </p:nvGrpSpPr>
          <p:grpSpPr>
            <a:xfrm>
              <a:off x="670984" y="2766239"/>
              <a:ext cx="5361344" cy="1488165"/>
              <a:chOff x="503238" y="2074680"/>
              <a:chExt cx="4021008" cy="1116124"/>
            </a:xfrm>
          </p:grpSpPr>
          <p:sp>
            <p:nvSpPr>
              <p:cNvPr id="21" name="矩形 20"/>
              <p:cNvSpPr/>
              <p:nvPr/>
            </p:nvSpPr>
            <p:spPr>
              <a:xfrm>
                <a:off x="503238" y="2074680"/>
                <a:ext cx="4021008" cy="1116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755576" y="2074680"/>
                <a:ext cx="435629" cy="5103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753786" y="2607754"/>
                <a:ext cx="435629" cy="360040"/>
              </a:xfrm>
              <a:prstGeom prst="rect">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7" name="矩形 36"/>
              <p:cNvSpPr/>
              <p:nvPr/>
            </p:nvSpPr>
            <p:spPr>
              <a:xfrm>
                <a:off x="691864" y="211008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05</a:t>
                </a:r>
              </a:p>
            </p:txBody>
          </p:sp>
          <p:sp>
            <p:nvSpPr>
              <p:cNvPr id="38" name="矩形 37"/>
              <p:cNvSpPr/>
              <p:nvPr/>
            </p:nvSpPr>
            <p:spPr>
              <a:xfrm>
                <a:off x="737655" y="2664664"/>
                <a:ext cx="471633" cy="223091"/>
              </a:xfrm>
              <a:prstGeom prst="rect">
                <a:avLst/>
              </a:prstGeom>
            </p:spPr>
            <p:txBody>
              <a:bodyPr wrap="square">
                <a:spAutoFit/>
              </a:bodyPr>
              <a:lstStyle/>
              <a:p>
                <a:r>
                  <a:rPr lang="en-US" altLang="zh-CN" sz="1333" dirty="0">
                    <a:solidFill>
                      <a:schemeClr val="bg1"/>
                    </a:solidFill>
                    <a:latin typeface="Century Gothic" panose="020B0502020202020204" pitchFamily="34" charset="0"/>
                    <a:cs typeface="Arial" panose="020B0604020202020204" pitchFamily="34" charset="0"/>
                  </a:rPr>
                  <a:t>DEC</a:t>
                </a:r>
              </a:p>
            </p:txBody>
          </p:sp>
        </p:grpSp>
        <p:grpSp>
          <p:nvGrpSpPr>
            <p:cNvPr id="2049" name="组合 2048"/>
            <p:cNvGrpSpPr/>
            <p:nvPr/>
          </p:nvGrpSpPr>
          <p:grpSpPr>
            <a:xfrm>
              <a:off x="670984" y="4485117"/>
              <a:ext cx="5361344" cy="1680187"/>
              <a:chOff x="503238" y="3363838"/>
              <a:chExt cx="4021008" cy="1260140"/>
            </a:xfrm>
          </p:grpSpPr>
          <p:sp>
            <p:nvSpPr>
              <p:cNvPr id="31" name="矩形 30"/>
              <p:cNvSpPr/>
              <p:nvPr/>
            </p:nvSpPr>
            <p:spPr>
              <a:xfrm>
                <a:off x="503238" y="3363838"/>
                <a:ext cx="4021008" cy="1260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755576" y="3363838"/>
                <a:ext cx="435629" cy="510342"/>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3" name="矩形 32"/>
              <p:cNvSpPr/>
              <p:nvPr/>
            </p:nvSpPr>
            <p:spPr>
              <a:xfrm>
                <a:off x="755576" y="3896912"/>
                <a:ext cx="435629" cy="360040"/>
              </a:xfrm>
              <a:prstGeom prst="rect">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a:off x="691864" y="3412515"/>
                <a:ext cx="57606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cs typeface="Arial" panose="020B0604020202020204" pitchFamily="34" charset="0"/>
                  </a:rPr>
                  <a:t>06</a:t>
                </a:r>
              </a:p>
            </p:txBody>
          </p:sp>
          <p:sp>
            <p:nvSpPr>
              <p:cNvPr id="44" name="矩形 43"/>
              <p:cNvSpPr/>
              <p:nvPr/>
            </p:nvSpPr>
            <p:spPr>
              <a:xfrm>
                <a:off x="737655" y="3967094"/>
                <a:ext cx="471633" cy="223090"/>
              </a:xfrm>
              <a:prstGeom prst="rect">
                <a:avLst/>
              </a:prstGeom>
            </p:spPr>
            <p:txBody>
              <a:bodyPr wrap="square">
                <a:spAutoFit/>
              </a:bodyPr>
              <a:lstStyle/>
              <a:p>
                <a:r>
                  <a:rPr lang="en-US" altLang="zh-CN" sz="1333" dirty="0">
                    <a:solidFill>
                      <a:schemeClr val="bg1"/>
                    </a:solidFill>
                    <a:latin typeface="Century Gothic" panose="020B0502020202020204" pitchFamily="34" charset="0"/>
                    <a:cs typeface="Arial" panose="020B0604020202020204" pitchFamily="34" charset="0"/>
                  </a:rPr>
                  <a:t>DEC</a:t>
                </a:r>
              </a:p>
            </p:txBody>
          </p:sp>
        </p:grpSp>
      </p:grpSp>
      <p:grpSp>
        <p:nvGrpSpPr>
          <p:cNvPr id="19" name="组合 18"/>
          <p:cNvGrpSpPr/>
          <p:nvPr/>
        </p:nvGrpSpPr>
        <p:grpSpPr>
          <a:xfrm>
            <a:off x="1936936" y="1804910"/>
            <a:ext cx="3917380" cy="1056414"/>
            <a:chOff x="874713" y="3325188"/>
            <a:chExt cx="3917380" cy="1056414"/>
          </a:xfrm>
        </p:grpSpPr>
        <p:sp>
          <p:nvSpPr>
            <p:cNvPr id="20" name="矩形 19"/>
            <p:cNvSpPr/>
            <p:nvPr/>
          </p:nvSpPr>
          <p:spPr>
            <a:xfrm>
              <a:off x="874713" y="3624472"/>
              <a:ext cx="391738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2" name="矩形 2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3" name="组合 22"/>
          <p:cNvGrpSpPr/>
          <p:nvPr/>
        </p:nvGrpSpPr>
        <p:grpSpPr>
          <a:xfrm>
            <a:off x="1936936" y="3512232"/>
            <a:ext cx="3917380" cy="1056414"/>
            <a:chOff x="874713" y="3325188"/>
            <a:chExt cx="3917380" cy="1056414"/>
          </a:xfrm>
        </p:grpSpPr>
        <p:sp>
          <p:nvSpPr>
            <p:cNvPr id="26" name="矩形 25"/>
            <p:cNvSpPr/>
            <p:nvPr/>
          </p:nvSpPr>
          <p:spPr>
            <a:xfrm>
              <a:off x="874713" y="3624472"/>
              <a:ext cx="3917380"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7" name="矩形 2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28" name="组合 27"/>
          <p:cNvGrpSpPr/>
          <p:nvPr/>
        </p:nvGrpSpPr>
        <p:grpSpPr>
          <a:xfrm>
            <a:off x="825181" y="5078264"/>
            <a:ext cx="10492107" cy="1037948"/>
            <a:chOff x="874713" y="3325188"/>
            <a:chExt cx="10492107" cy="1037948"/>
          </a:xfrm>
        </p:grpSpPr>
        <p:sp>
          <p:nvSpPr>
            <p:cNvPr id="29" name="矩形 28"/>
            <p:cNvSpPr/>
            <p:nvPr/>
          </p:nvSpPr>
          <p:spPr>
            <a:xfrm>
              <a:off x="874713" y="3624472"/>
              <a:ext cx="10492107" cy="738664"/>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tx1">
                      <a:lumMod val="50000"/>
                      <a:lumOff val="50000"/>
                    </a:schemeClr>
                  </a:solidFill>
                  <a:latin typeface="+mn-ea"/>
                </a:rPr>
                <a:t>用户可以在投影仪或者计算机上进行演示也可以将演示文稿打印出来制作成胶片用户可以在投影仪或者计算机上进行演示也可以将演示文稿打印出来制作成胶片用户可以在投影仪或者计算机上进行演示也可以将演示文稿打印出来制作成</a:t>
              </a:r>
              <a:r>
                <a:rPr lang="zh-CN" altLang="en-US" sz="1400" dirty="0" smtClean="0">
                  <a:solidFill>
                    <a:schemeClr val="tx1">
                      <a:lumMod val="50000"/>
                      <a:lumOff val="50000"/>
                    </a:schemeClr>
                  </a:solidFill>
                  <a:latin typeface="+mn-ea"/>
                </a:rPr>
                <a:t>胶片</a:t>
              </a:r>
              <a:endParaRPr lang="zh-CN" altLang="en-US" sz="1400" dirty="0">
                <a:solidFill>
                  <a:schemeClr val="tx1">
                    <a:lumMod val="50000"/>
                    <a:lumOff val="50000"/>
                  </a:schemeClr>
                </a:solidFill>
                <a:latin typeface="+mn-ea"/>
              </a:endParaRPr>
            </a:p>
          </p:txBody>
        </p:sp>
        <p:sp>
          <p:nvSpPr>
            <p:cNvPr id="30" name="矩形 2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4" name="组合 33"/>
          <p:cNvGrpSpPr/>
          <p:nvPr/>
        </p:nvGrpSpPr>
        <p:grpSpPr>
          <a:xfrm>
            <a:off x="523300" y="488837"/>
            <a:ext cx="4885993" cy="716067"/>
            <a:chOff x="5402407" y="1247256"/>
            <a:chExt cx="4885993" cy="716067"/>
          </a:xfrm>
        </p:grpSpPr>
        <p:sp>
          <p:nvSpPr>
            <p:cNvPr id="35" name="文本框 34"/>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1" name="文本框 40"/>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2534" b="2534"/>
          <a:stretch>
            <a:fillRect/>
          </a:stretch>
        </p:blipFill>
        <p:spPr/>
      </p:pic>
    </p:spTree>
    <p:extLst>
      <p:ext uri="{BB962C8B-B14F-4D97-AF65-F5344CB8AC3E}">
        <p14:creationId xmlns:p14="http://schemas.microsoft.com/office/powerpoint/2010/main" val="3790682653"/>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2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rot="1800000">
            <a:off x="1075833" y="226329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7"/>
          <p:cNvSpPr/>
          <p:nvPr/>
        </p:nvSpPr>
        <p:spPr>
          <a:xfrm rot="1800000">
            <a:off x="1075833" y="4358123"/>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1" name="矩形 50"/>
          <p:cNvSpPr/>
          <p:nvPr/>
        </p:nvSpPr>
        <p:spPr>
          <a:xfrm rot="1800000">
            <a:off x="4829449" y="2263291"/>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2" name="矩形 51"/>
          <p:cNvSpPr/>
          <p:nvPr/>
        </p:nvSpPr>
        <p:spPr>
          <a:xfrm rot="1800000">
            <a:off x="4829449" y="435812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3" name="矩形 52"/>
          <p:cNvSpPr/>
          <p:nvPr/>
        </p:nvSpPr>
        <p:spPr>
          <a:xfrm rot="1800000">
            <a:off x="8493157" y="2263291"/>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4" name="矩形 53"/>
          <p:cNvSpPr/>
          <p:nvPr/>
        </p:nvSpPr>
        <p:spPr>
          <a:xfrm rot="1800000">
            <a:off x="8493157" y="4358122"/>
            <a:ext cx="1219630" cy="578509"/>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3" name="组合 2"/>
          <p:cNvGrpSpPr/>
          <p:nvPr/>
        </p:nvGrpSpPr>
        <p:grpSpPr>
          <a:xfrm>
            <a:off x="874712" y="1948119"/>
            <a:ext cx="584193" cy="599872"/>
            <a:chOff x="826183" y="1855140"/>
            <a:chExt cx="438145" cy="449904"/>
          </a:xfrm>
        </p:grpSpPr>
        <p:sp>
          <p:nvSpPr>
            <p:cNvPr id="50" name="椭圆 49"/>
            <p:cNvSpPr/>
            <p:nvPr/>
          </p:nvSpPr>
          <p:spPr>
            <a:xfrm>
              <a:off x="826183" y="1866900"/>
              <a:ext cx="438144" cy="4381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56" name="矩形 55"/>
            <p:cNvSpPr/>
            <p:nvPr/>
          </p:nvSpPr>
          <p:spPr>
            <a:xfrm>
              <a:off x="826184"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A</a:t>
              </a:r>
            </a:p>
          </p:txBody>
        </p:sp>
      </p:grpSp>
      <p:grpSp>
        <p:nvGrpSpPr>
          <p:cNvPr id="61" name="组合 60"/>
          <p:cNvGrpSpPr/>
          <p:nvPr/>
        </p:nvGrpSpPr>
        <p:grpSpPr>
          <a:xfrm>
            <a:off x="4633640" y="1948119"/>
            <a:ext cx="584192" cy="599872"/>
            <a:chOff x="826183" y="1855140"/>
            <a:chExt cx="438144" cy="449904"/>
          </a:xfrm>
        </p:grpSpPr>
        <p:sp>
          <p:nvSpPr>
            <p:cNvPr id="62" name="椭圆 61"/>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63" name="矩形 62"/>
            <p:cNvSpPr/>
            <p:nvPr/>
          </p:nvSpPr>
          <p:spPr>
            <a:xfrm>
              <a:off x="826183"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B</a:t>
              </a:r>
            </a:p>
          </p:txBody>
        </p:sp>
      </p:grpSp>
      <p:grpSp>
        <p:nvGrpSpPr>
          <p:cNvPr id="66" name="组合 65"/>
          <p:cNvGrpSpPr/>
          <p:nvPr/>
        </p:nvGrpSpPr>
        <p:grpSpPr>
          <a:xfrm>
            <a:off x="8291347" y="1948119"/>
            <a:ext cx="584192" cy="599872"/>
            <a:chOff x="826183" y="1855140"/>
            <a:chExt cx="438144" cy="449904"/>
          </a:xfrm>
        </p:grpSpPr>
        <p:sp>
          <p:nvSpPr>
            <p:cNvPr id="67" name="椭圆 66"/>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68" name="矩形 67"/>
            <p:cNvSpPr/>
            <p:nvPr/>
          </p:nvSpPr>
          <p:spPr>
            <a:xfrm>
              <a:off x="826183" y="1855140"/>
              <a:ext cx="438144" cy="438581"/>
            </a:xfrm>
            <a:prstGeom prst="rect">
              <a:avLst/>
            </a:prstGeom>
          </p:spPr>
          <p:txBody>
            <a:bodyPr wrap="square">
              <a:spAutoFit/>
            </a:bodyPr>
            <a:lstStyle/>
            <a:p>
              <a:pPr algn="ctr"/>
              <a:r>
                <a:rPr lang="en-US" altLang="zh-CN" sz="3200" dirty="0">
                  <a:solidFill>
                    <a:schemeClr val="bg1"/>
                  </a:solidFill>
                  <a:latin typeface="Century Gothic" panose="020B0502020202020204" pitchFamily="34" charset="0"/>
                  <a:ea typeface="+mj-ea"/>
                  <a:cs typeface="Arial" panose="020B0604020202020204" pitchFamily="34" charset="0"/>
                </a:rPr>
                <a:t>C</a:t>
              </a:r>
            </a:p>
          </p:txBody>
        </p:sp>
      </p:grpSp>
      <p:grpSp>
        <p:nvGrpSpPr>
          <p:cNvPr id="32" name="组合 31"/>
          <p:cNvGrpSpPr/>
          <p:nvPr/>
        </p:nvGrpSpPr>
        <p:grpSpPr>
          <a:xfrm>
            <a:off x="874712" y="4038176"/>
            <a:ext cx="584193" cy="599872"/>
            <a:chOff x="826183" y="1855140"/>
            <a:chExt cx="438145" cy="449904"/>
          </a:xfrm>
        </p:grpSpPr>
        <p:sp>
          <p:nvSpPr>
            <p:cNvPr id="33" name="椭圆 32"/>
            <p:cNvSpPr/>
            <p:nvPr/>
          </p:nvSpPr>
          <p:spPr>
            <a:xfrm>
              <a:off x="826183" y="1866900"/>
              <a:ext cx="438144" cy="43814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34" name="矩形 33"/>
            <p:cNvSpPr/>
            <p:nvPr/>
          </p:nvSpPr>
          <p:spPr>
            <a:xfrm>
              <a:off x="826184"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D</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35" name="组合 34"/>
          <p:cNvGrpSpPr/>
          <p:nvPr/>
        </p:nvGrpSpPr>
        <p:grpSpPr>
          <a:xfrm>
            <a:off x="4633640" y="4038176"/>
            <a:ext cx="584192" cy="599872"/>
            <a:chOff x="826183" y="1855140"/>
            <a:chExt cx="438144" cy="449904"/>
          </a:xfrm>
        </p:grpSpPr>
        <p:sp>
          <p:nvSpPr>
            <p:cNvPr id="36" name="椭圆 35"/>
            <p:cNvSpPr/>
            <p:nvPr/>
          </p:nvSpPr>
          <p:spPr>
            <a:xfrm>
              <a:off x="826183" y="1866900"/>
              <a:ext cx="438144" cy="438144"/>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37" name="矩形 36"/>
            <p:cNvSpPr/>
            <p:nvPr/>
          </p:nvSpPr>
          <p:spPr>
            <a:xfrm>
              <a:off x="826183"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E</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38" name="组合 37"/>
          <p:cNvGrpSpPr/>
          <p:nvPr/>
        </p:nvGrpSpPr>
        <p:grpSpPr>
          <a:xfrm>
            <a:off x="8291347" y="4038176"/>
            <a:ext cx="584192" cy="599872"/>
            <a:chOff x="826183" y="1855140"/>
            <a:chExt cx="438144" cy="449904"/>
          </a:xfrm>
        </p:grpSpPr>
        <p:sp>
          <p:nvSpPr>
            <p:cNvPr id="39" name="椭圆 38"/>
            <p:cNvSpPr/>
            <p:nvPr/>
          </p:nvSpPr>
          <p:spPr>
            <a:xfrm>
              <a:off x="826183" y="1866900"/>
              <a:ext cx="438144" cy="438144"/>
            </a:xfrm>
            <a:prstGeom prst="ellipse">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entury Gothic" panose="020B0502020202020204" pitchFamily="34" charset="0"/>
                <a:ea typeface="+mj-ea"/>
              </a:endParaRPr>
            </a:p>
          </p:txBody>
        </p:sp>
        <p:sp>
          <p:nvSpPr>
            <p:cNvPr id="40" name="矩形 39"/>
            <p:cNvSpPr/>
            <p:nvPr/>
          </p:nvSpPr>
          <p:spPr>
            <a:xfrm>
              <a:off x="826183" y="1855140"/>
              <a:ext cx="438144" cy="438581"/>
            </a:xfrm>
            <a:prstGeom prst="rect">
              <a:avLst/>
            </a:prstGeom>
          </p:spPr>
          <p:txBody>
            <a:bodyPr wrap="square">
              <a:spAutoFit/>
            </a:bodyPr>
            <a:lstStyle/>
            <a:p>
              <a:pPr algn="ctr"/>
              <a:r>
                <a:rPr lang="en-US" altLang="zh-CN" sz="3200" dirty="0" smtClean="0">
                  <a:solidFill>
                    <a:schemeClr val="bg1"/>
                  </a:solidFill>
                  <a:latin typeface="Century Gothic" panose="020B0502020202020204" pitchFamily="34" charset="0"/>
                  <a:ea typeface="+mj-ea"/>
                  <a:cs typeface="Arial" panose="020B0604020202020204" pitchFamily="34" charset="0"/>
                </a:rPr>
                <a:t>F</a:t>
              </a:r>
              <a:endParaRPr lang="en-US" altLang="zh-CN" sz="3200" dirty="0">
                <a:solidFill>
                  <a:schemeClr val="bg1"/>
                </a:solidFill>
                <a:latin typeface="Century Gothic" panose="020B0502020202020204" pitchFamily="34" charset="0"/>
                <a:ea typeface="+mj-ea"/>
                <a:cs typeface="Arial" panose="020B0604020202020204" pitchFamily="34" charset="0"/>
              </a:endParaRPr>
            </a:p>
          </p:txBody>
        </p:sp>
      </p:grpSp>
      <p:grpSp>
        <p:nvGrpSpPr>
          <p:cNvPr id="26" name="组合 25"/>
          <p:cNvGrpSpPr/>
          <p:nvPr/>
        </p:nvGrpSpPr>
        <p:grpSpPr>
          <a:xfrm>
            <a:off x="874712" y="2627854"/>
            <a:ext cx="3103149" cy="834815"/>
            <a:chOff x="874713" y="3325188"/>
            <a:chExt cx="3103149" cy="834815"/>
          </a:xfrm>
        </p:grpSpPr>
        <p:sp>
          <p:nvSpPr>
            <p:cNvPr id="27" name="矩形 2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28" name="矩形 2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30" name="组合 29"/>
          <p:cNvGrpSpPr/>
          <p:nvPr/>
        </p:nvGrpSpPr>
        <p:grpSpPr>
          <a:xfrm>
            <a:off x="4573132" y="2627854"/>
            <a:ext cx="3103149" cy="834815"/>
            <a:chOff x="874713" y="3325188"/>
            <a:chExt cx="3103149" cy="834815"/>
          </a:xfrm>
        </p:grpSpPr>
        <p:sp>
          <p:nvSpPr>
            <p:cNvPr id="31" name="矩形 30"/>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1" name="矩形 4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2" name="组合 41"/>
          <p:cNvGrpSpPr/>
          <p:nvPr/>
        </p:nvGrpSpPr>
        <p:grpSpPr>
          <a:xfrm>
            <a:off x="8224140" y="2627854"/>
            <a:ext cx="3103149" cy="834815"/>
            <a:chOff x="874713" y="3325188"/>
            <a:chExt cx="3103149" cy="834815"/>
          </a:xfrm>
        </p:grpSpPr>
        <p:sp>
          <p:nvSpPr>
            <p:cNvPr id="43" name="矩形 42"/>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4" name="矩形 4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45" name="组合 44"/>
          <p:cNvGrpSpPr/>
          <p:nvPr/>
        </p:nvGrpSpPr>
        <p:grpSpPr>
          <a:xfrm>
            <a:off x="874712" y="4787245"/>
            <a:ext cx="3103149" cy="834815"/>
            <a:chOff x="874713" y="3325188"/>
            <a:chExt cx="3103149" cy="834815"/>
          </a:xfrm>
        </p:grpSpPr>
        <p:sp>
          <p:nvSpPr>
            <p:cNvPr id="46" name="矩形 45"/>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9" name="矩形 4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4573132" y="4787245"/>
            <a:ext cx="3103149" cy="834815"/>
            <a:chOff x="874713" y="3325188"/>
            <a:chExt cx="3103149" cy="834815"/>
          </a:xfrm>
        </p:grpSpPr>
        <p:sp>
          <p:nvSpPr>
            <p:cNvPr id="57" name="矩形 5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8" name="矩形 5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9" name="组合 58"/>
          <p:cNvGrpSpPr/>
          <p:nvPr/>
        </p:nvGrpSpPr>
        <p:grpSpPr>
          <a:xfrm>
            <a:off x="8224140" y="4787245"/>
            <a:ext cx="3103149" cy="834815"/>
            <a:chOff x="874713" y="3325188"/>
            <a:chExt cx="3103149" cy="834815"/>
          </a:xfrm>
        </p:grpSpPr>
        <p:sp>
          <p:nvSpPr>
            <p:cNvPr id="60" name="矩形 59"/>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64" name="矩形 6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5" name="组合 64"/>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0" name="文本框 6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417805685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1000"/>
                                        <p:tgtEl>
                                          <p:spTgt spid="51"/>
                                        </p:tgtEl>
                                      </p:cBhvr>
                                    </p:animEffect>
                                    <p:anim calcmode="lin" valueType="num">
                                      <p:cBhvr>
                                        <p:cTn id="13" dur="1000" fill="hold"/>
                                        <p:tgtEl>
                                          <p:spTgt spid="51"/>
                                        </p:tgtEl>
                                        <p:attrNameLst>
                                          <p:attrName>ppt_x</p:attrName>
                                        </p:attrNameLst>
                                      </p:cBhvr>
                                      <p:tavLst>
                                        <p:tav tm="0">
                                          <p:val>
                                            <p:strVal val="#ppt_x"/>
                                          </p:val>
                                        </p:tav>
                                        <p:tav tm="100000">
                                          <p:val>
                                            <p:strVal val="#ppt_x"/>
                                          </p:val>
                                        </p:tav>
                                      </p:tavLst>
                                    </p:anim>
                                    <p:anim calcmode="lin" valueType="num">
                                      <p:cBhvr>
                                        <p:cTn id="14" dur="1000" fill="hold"/>
                                        <p:tgtEl>
                                          <p:spTgt spid="5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anim calcmode="lin" valueType="num">
                                      <p:cBhvr>
                                        <p:cTn id="33" dur="1000" fill="hold"/>
                                        <p:tgtEl>
                                          <p:spTgt spid="66"/>
                                        </p:tgtEl>
                                        <p:attrNameLst>
                                          <p:attrName>ppt_x</p:attrName>
                                        </p:attrNameLst>
                                      </p:cBhvr>
                                      <p:tavLst>
                                        <p:tav tm="0">
                                          <p:val>
                                            <p:strVal val="#ppt_x"/>
                                          </p:val>
                                        </p:tav>
                                        <p:tav tm="100000">
                                          <p:val>
                                            <p:strVal val="#ppt_x"/>
                                          </p:val>
                                        </p:tav>
                                      </p:tavLst>
                                    </p:anim>
                                    <p:anim calcmode="lin" valueType="num">
                                      <p:cBhvr>
                                        <p:cTn id="34" dur="1000" fill="hold"/>
                                        <p:tgtEl>
                                          <p:spTgt spid="6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1000"/>
                                        <p:tgtEl>
                                          <p:spTgt spid="52"/>
                                        </p:tgtEl>
                                      </p:cBhvr>
                                    </p:animEffect>
                                    <p:anim calcmode="lin" valueType="num">
                                      <p:cBhvr>
                                        <p:cTn id="43" dur="1000" fill="hold"/>
                                        <p:tgtEl>
                                          <p:spTgt spid="52"/>
                                        </p:tgtEl>
                                        <p:attrNameLst>
                                          <p:attrName>ppt_x</p:attrName>
                                        </p:attrNameLst>
                                      </p:cBhvr>
                                      <p:tavLst>
                                        <p:tav tm="0">
                                          <p:val>
                                            <p:strVal val="#ppt_x"/>
                                          </p:val>
                                        </p:tav>
                                        <p:tav tm="100000">
                                          <p:val>
                                            <p:strVal val="#ppt_x"/>
                                          </p:val>
                                        </p:tav>
                                      </p:tavLst>
                                    </p:anim>
                                    <p:anim calcmode="lin" valueType="num">
                                      <p:cBhvr>
                                        <p:cTn id="44" dur="1000" fill="hold"/>
                                        <p:tgtEl>
                                          <p:spTgt spid="5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fade">
                                      <p:cBhvr>
                                        <p:cTn id="47" dur="1000"/>
                                        <p:tgtEl>
                                          <p:spTgt spid="54"/>
                                        </p:tgtEl>
                                      </p:cBhvr>
                                    </p:animEffect>
                                    <p:anim calcmode="lin" valueType="num">
                                      <p:cBhvr>
                                        <p:cTn id="48" dur="1000" fill="hold"/>
                                        <p:tgtEl>
                                          <p:spTgt spid="54"/>
                                        </p:tgtEl>
                                        <p:attrNameLst>
                                          <p:attrName>ppt_x</p:attrName>
                                        </p:attrNameLst>
                                      </p:cBhvr>
                                      <p:tavLst>
                                        <p:tav tm="0">
                                          <p:val>
                                            <p:strVal val="#ppt_x"/>
                                          </p:val>
                                        </p:tav>
                                        <p:tav tm="100000">
                                          <p:val>
                                            <p:strVal val="#ppt_x"/>
                                          </p:val>
                                        </p:tav>
                                      </p:tavLst>
                                    </p:anim>
                                    <p:anim calcmode="lin" valueType="num">
                                      <p:cBhvr>
                                        <p:cTn id="49" dur="1000" fill="hold"/>
                                        <p:tgtEl>
                                          <p:spTgt spid="5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1000"/>
                                        <p:tgtEl>
                                          <p:spTgt spid="38"/>
                                        </p:tgtEl>
                                      </p:cBhvr>
                                    </p:animEffect>
                                    <p:anim calcmode="lin" valueType="num">
                                      <p:cBhvr>
                                        <p:cTn id="63" dur="1000" fill="hold"/>
                                        <p:tgtEl>
                                          <p:spTgt spid="38"/>
                                        </p:tgtEl>
                                        <p:attrNameLst>
                                          <p:attrName>ppt_x</p:attrName>
                                        </p:attrNameLst>
                                      </p:cBhvr>
                                      <p:tavLst>
                                        <p:tav tm="0">
                                          <p:val>
                                            <p:strVal val="#ppt_x"/>
                                          </p:val>
                                        </p:tav>
                                        <p:tav tm="100000">
                                          <p:val>
                                            <p:strVal val="#ppt_x"/>
                                          </p:val>
                                        </p:tav>
                                      </p:tavLst>
                                    </p:anim>
                                    <p:anim calcmode="lin" valueType="num">
                                      <p:cBhvr>
                                        <p:cTn id="64" dur="1000" fill="hold"/>
                                        <p:tgtEl>
                                          <p:spTgt spid="38"/>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2" presetClass="entr" presetSubtype="4"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4"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up)">
                                      <p:cBhvr>
                                        <p:cTn id="73" dur="500"/>
                                        <p:tgtEl>
                                          <p:spTgt spid="30"/>
                                        </p:tgtEl>
                                      </p:cBhvr>
                                    </p:animEffect>
                                  </p:childTnLst>
                                </p:cTn>
                              </p:par>
                              <p:par>
                                <p:cTn id="74" presetID="12" presetClass="entr" presetSubtype="4"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p:tgtEl>
                                          <p:spTgt spid="42"/>
                                        </p:tgtEl>
                                        <p:attrNameLst>
                                          <p:attrName>ppt_y</p:attrName>
                                        </p:attrNameLst>
                                      </p:cBhvr>
                                      <p:tavLst>
                                        <p:tav tm="0">
                                          <p:val>
                                            <p:strVal val="#ppt_y+#ppt_h*1.125000"/>
                                          </p:val>
                                        </p:tav>
                                        <p:tav tm="100000">
                                          <p:val>
                                            <p:strVal val="#ppt_y"/>
                                          </p:val>
                                        </p:tav>
                                      </p:tavLst>
                                    </p:anim>
                                    <p:animEffect transition="in" filter="wipe(up)">
                                      <p:cBhvr>
                                        <p:cTn id="77" dur="500"/>
                                        <p:tgtEl>
                                          <p:spTgt spid="42"/>
                                        </p:tgtEl>
                                      </p:cBhvr>
                                    </p:animEffect>
                                  </p:childTnLst>
                                </p:cTn>
                              </p:par>
                              <p:par>
                                <p:cTn id="78" presetID="12" presetClass="entr" presetSubtype="4" fill="hold"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additive="base">
                                        <p:cTn id="80" dur="500"/>
                                        <p:tgtEl>
                                          <p:spTgt spid="45"/>
                                        </p:tgtEl>
                                        <p:attrNameLst>
                                          <p:attrName>ppt_y</p:attrName>
                                        </p:attrNameLst>
                                      </p:cBhvr>
                                      <p:tavLst>
                                        <p:tav tm="0">
                                          <p:val>
                                            <p:strVal val="#ppt_y+#ppt_h*1.125000"/>
                                          </p:val>
                                        </p:tav>
                                        <p:tav tm="100000">
                                          <p:val>
                                            <p:strVal val="#ppt_y"/>
                                          </p:val>
                                        </p:tav>
                                      </p:tavLst>
                                    </p:anim>
                                    <p:animEffect transition="in" filter="wipe(up)">
                                      <p:cBhvr>
                                        <p:cTn id="81" dur="500"/>
                                        <p:tgtEl>
                                          <p:spTgt spid="45"/>
                                        </p:tgtEl>
                                      </p:cBhvr>
                                    </p:animEffect>
                                  </p:childTnLst>
                                </p:cTn>
                              </p:par>
                              <p:par>
                                <p:cTn id="82" presetID="12" presetClass="entr" presetSubtype="4"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 calcmode="lin" valueType="num">
                                      <p:cBhvr additive="base">
                                        <p:cTn id="84" dur="500"/>
                                        <p:tgtEl>
                                          <p:spTgt spid="55"/>
                                        </p:tgtEl>
                                        <p:attrNameLst>
                                          <p:attrName>ppt_y</p:attrName>
                                        </p:attrNameLst>
                                      </p:cBhvr>
                                      <p:tavLst>
                                        <p:tav tm="0">
                                          <p:val>
                                            <p:strVal val="#ppt_y+#ppt_h*1.125000"/>
                                          </p:val>
                                        </p:tav>
                                        <p:tav tm="100000">
                                          <p:val>
                                            <p:strVal val="#ppt_y"/>
                                          </p:val>
                                        </p:tav>
                                      </p:tavLst>
                                    </p:anim>
                                    <p:animEffect transition="in" filter="wipe(up)">
                                      <p:cBhvr>
                                        <p:cTn id="85" dur="500"/>
                                        <p:tgtEl>
                                          <p:spTgt spid="55"/>
                                        </p:tgtEl>
                                      </p:cBhvr>
                                    </p:animEffect>
                                  </p:childTnLst>
                                </p:cTn>
                              </p:par>
                              <p:par>
                                <p:cTn id="86" presetID="12" presetClass="entr" presetSubtype="4" fill="hold" nodeType="with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additive="base">
                                        <p:cTn id="88" dur="500"/>
                                        <p:tgtEl>
                                          <p:spTgt spid="59"/>
                                        </p:tgtEl>
                                        <p:attrNameLst>
                                          <p:attrName>ppt_y</p:attrName>
                                        </p:attrNameLst>
                                      </p:cBhvr>
                                      <p:tavLst>
                                        <p:tav tm="0">
                                          <p:val>
                                            <p:strVal val="#ppt_y+#ppt_h*1.125000"/>
                                          </p:val>
                                        </p:tav>
                                        <p:tav tm="100000">
                                          <p:val>
                                            <p:strVal val="#ppt_y"/>
                                          </p:val>
                                        </p:tav>
                                      </p:tavLst>
                                    </p:anim>
                                    <p:animEffect transition="in" filter="wipe(up)">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1" grpId="0" animBg="1"/>
      <p:bldP spid="52" grpId="0" animBg="1"/>
      <p:bldP spid="53"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78"/>
          <p:cNvSpPr/>
          <p:nvPr/>
        </p:nvSpPr>
        <p:spPr>
          <a:xfrm rot="1800000">
            <a:off x="1644169" y="1592201"/>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0" name="矩形 78"/>
          <p:cNvSpPr/>
          <p:nvPr/>
        </p:nvSpPr>
        <p:spPr>
          <a:xfrm rot="1800000">
            <a:off x="5212608" y="1592201"/>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9" name="矩形 78"/>
          <p:cNvSpPr/>
          <p:nvPr/>
        </p:nvSpPr>
        <p:spPr>
          <a:xfrm rot="1800000">
            <a:off x="8772747" y="1592202"/>
            <a:ext cx="3484710" cy="2178557"/>
          </a:xfrm>
          <a:custGeom>
            <a:avLst/>
            <a:gdLst>
              <a:gd name="connsiteX0" fmla="*/ 0 w 3484710"/>
              <a:gd name="connsiteY0" fmla="*/ 0 h 2178557"/>
              <a:gd name="connsiteX1" fmla="*/ 3484710 w 3484710"/>
              <a:gd name="connsiteY1" fmla="*/ 0 h 2178557"/>
              <a:gd name="connsiteX2" fmla="*/ 3484710 w 3484710"/>
              <a:gd name="connsiteY2" fmla="*/ 2178557 h 2178557"/>
              <a:gd name="connsiteX3" fmla="*/ 0 w 3484710"/>
              <a:gd name="connsiteY3" fmla="*/ 2178557 h 2178557"/>
              <a:gd name="connsiteX4" fmla="*/ 0 w 3484710"/>
              <a:gd name="connsiteY4" fmla="*/ 0 h 2178557"/>
              <a:gd name="connsiteX0" fmla="*/ 0 w 3484710"/>
              <a:gd name="connsiteY0" fmla="*/ 0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 name="connsiteX5" fmla="*/ 0 w 3484710"/>
              <a:gd name="connsiteY5" fmla="*/ 0 h 2178557"/>
              <a:gd name="connsiteX0" fmla="*/ 0 w 3484710"/>
              <a:gd name="connsiteY0" fmla="*/ 2178557 h 2178557"/>
              <a:gd name="connsiteX1" fmla="*/ 1906556 w 3484710"/>
              <a:gd name="connsiteY1" fmla="*/ 1087 h 2178557"/>
              <a:gd name="connsiteX2" fmla="*/ 3484710 w 3484710"/>
              <a:gd name="connsiteY2" fmla="*/ 0 h 2178557"/>
              <a:gd name="connsiteX3" fmla="*/ 3484710 w 3484710"/>
              <a:gd name="connsiteY3" fmla="*/ 2178557 h 2178557"/>
              <a:gd name="connsiteX4" fmla="*/ 0 w 3484710"/>
              <a:gd name="connsiteY4" fmla="*/ 2178557 h 217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4710" h="2178557">
                <a:moveTo>
                  <a:pt x="0" y="2178557"/>
                </a:moveTo>
                <a:lnTo>
                  <a:pt x="1906556" y="1087"/>
                </a:lnTo>
                <a:lnTo>
                  <a:pt x="3484710" y="0"/>
                </a:lnTo>
                <a:lnTo>
                  <a:pt x="3484710" y="2178557"/>
                </a:lnTo>
                <a:lnTo>
                  <a:pt x="0" y="2178557"/>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6" name="矩形 75"/>
          <p:cNvSpPr/>
          <p:nvPr/>
        </p:nvSpPr>
        <p:spPr>
          <a:xfrm rot="1800000">
            <a:off x="1516650"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7" name="矩形 76"/>
          <p:cNvSpPr/>
          <p:nvPr/>
        </p:nvSpPr>
        <p:spPr>
          <a:xfrm rot="1800000">
            <a:off x="5087126"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78" name="矩形 77"/>
          <p:cNvSpPr/>
          <p:nvPr/>
        </p:nvSpPr>
        <p:spPr>
          <a:xfrm rot="1800000">
            <a:off x="8657602" y="3608346"/>
            <a:ext cx="2071435" cy="120287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2" name="组合 1"/>
          <p:cNvGrpSpPr/>
          <p:nvPr/>
        </p:nvGrpSpPr>
        <p:grpSpPr>
          <a:xfrm>
            <a:off x="391887" y="1820660"/>
            <a:ext cx="10818408" cy="2181055"/>
            <a:chOff x="137013" y="3189005"/>
            <a:chExt cx="11356106" cy="2289458"/>
          </a:xfrm>
        </p:grpSpPr>
        <p:grpSp>
          <p:nvGrpSpPr>
            <p:cNvPr id="2048" name="组合 2047"/>
            <p:cNvGrpSpPr/>
            <p:nvPr/>
          </p:nvGrpSpPr>
          <p:grpSpPr>
            <a:xfrm>
              <a:off x="137013" y="3189005"/>
              <a:ext cx="3865939" cy="2289458"/>
              <a:chOff x="102760" y="2252887"/>
              <a:chExt cx="2899454" cy="1717094"/>
            </a:xfrm>
          </p:grpSpPr>
          <p:sp>
            <p:nvSpPr>
              <p:cNvPr id="13" name="矩形 12"/>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8" name="组合 27"/>
              <p:cNvGrpSpPr/>
              <p:nvPr/>
            </p:nvGrpSpPr>
            <p:grpSpPr>
              <a:xfrm>
                <a:off x="586877" y="2380082"/>
                <a:ext cx="134937" cy="825081"/>
                <a:chOff x="4524245" y="3111810"/>
                <a:chExt cx="134937" cy="825081"/>
              </a:xfrm>
            </p:grpSpPr>
            <p:cxnSp>
              <p:nvCxnSpPr>
                <p:cNvPr id="23" name="直接连接符 2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nvGrpSpPr>
            <p:cNvPr id="38" name="组合 37"/>
            <p:cNvGrpSpPr/>
            <p:nvPr/>
          </p:nvGrpSpPr>
          <p:grpSpPr>
            <a:xfrm>
              <a:off x="3882097" y="3189005"/>
              <a:ext cx="3865939" cy="2289458"/>
              <a:chOff x="102760" y="2252887"/>
              <a:chExt cx="2899454" cy="1717094"/>
            </a:xfrm>
          </p:grpSpPr>
          <p:sp>
            <p:nvSpPr>
              <p:cNvPr id="39" name="矩形 38"/>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2" name="组合 41"/>
              <p:cNvGrpSpPr/>
              <p:nvPr/>
            </p:nvGrpSpPr>
            <p:grpSpPr>
              <a:xfrm>
                <a:off x="586877" y="2380082"/>
                <a:ext cx="134937" cy="825081"/>
                <a:chOff x="4524245" y="3111810"/>
                <a:chExt cx="134937" cy="825081"/>
              </a:xfrm>
            </p:grpSpPr>
            <p:cxnSp>
              <p:nvCxnSpPr>
                <p:cNvPr id="47" name="直接连接符 4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nvGrpSpPr>
            <p:cNvPr id="54" name="组合 53"/>
            <p:cNvGrpSpPr/>
            <p:nvPr/>
          </p:nvGrpSpPr>
          <p:grpSpPr>
            <a:xfrm>
              <a:off x="7627180" y="3189005"/>
              <a:ext cx="3865939" cy="2289458"/>
              <a:chOff x="102760" y="2252887"/>
              <a:chExt cx="2899454" cy="1717094"/>
            </a:xfrm>
          </p:grpSpPr>
          <p:sp>
            <p:nvSpPr>
              <p:cNvPr id="55" name="矩形 54"/>
              <p:cNvSpPr/>
              <p:nvPr/>
            </p:nvSpPr>
            <p:spPr>
              <a:xfrm>
                <a:off x="844181" y="2252887"/>
                <a:ext cx="2158033" cy="7440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8" name="组合 57"/>
              <p:cNvGrpSpPr/>
              <p:nvPr/>
            </p:nvGrpSpPr>
            <p:grpSpPr>
              <a:xfrm>
                <a:off x="586877" y="2380082"/>
                <a:ext cx="134937" cy="825081"/>
                <a:chOff x="4524245" y="3111810"/>
                <a:chExt cx="134937" cy="825081"/>
              </a:xfrm>
            </p:grpSpPr>
            <p:cxnSp>
              <p:nvCxnSpPr>
                <p:cNvPr id="63" name="直接连接符 62"/>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02760" y="3069734"/>
                <a:ext cx="830997" cy="900247"/>
              </a:xfrm>
              <a:prstGeom prst="rect">
                <a:avLst/>
              </a:prstGeom>
            </p:spPr>
            <p:txBody>
              <a:bodyPr wrap="none">
                <a:spAutoFit/>
              </a:bodyPr>
              <a:lstStyle/>
              <a:p>
                <a:r>
                  <a:rPr lang="zh-CN" altLang="en-US" sz="7200" dirty="0">
                    <a:solidFill>
                      <a:schemeClr val="bg1">
                        <a:lumMod val="75000"/>
                      </a:schemeClr>
                    </a:solidFill>
                    <a:latin typeface="Century Gothic" panose="020B0502020202020204" pitchFamily="34" charset="0"/>
                    <a:cs typeface="Arial" panose="020B0604020202020204" pitchFamily="34" charset="0"/>
                  </a:rPr>
                  <a:t>“</a:t>
                </a:r>
                <a:endParaRPr lang="en-US" altLang="zh-CN" sz="7200" dirty="0">
                  <a:solidFill>
                    <a:schemeClr val="bg1">
                      <a:lumMod val="75000"/>
                    </a:schemeClr>
                  </a:solidFill>
                  <a:latin typeface="Century Gothic" panose="020B0502020202020204" pitchFamily="34" charset="0"/>
                  <a:cs typeface="Arial" panose="020B0604020202020204" pitchFamily="34" charset="0"/>
                </a:endParaRPr>
              </a:p>
            </p:txBody>
          </p:sp>
        </p:grpSp>
      </p:grpSp>
      <p:sp>
        <p:nvSpPr>
          <p:cNvPr id="44" name="矩形 43"/>
          <p:cNvSpPr/>
          <p:nvPr/>
        </p:nvSpPr>
        <p:spPr>
          <a:xfrm>
            <a:off x="1388682"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sp>
        <p:nvSpPr>
          <p:cNvPr id="46" name="矩形 45"/>
          <p:cNvSpPr/>
          <p:nvPr/>
        </p:nvSpPr>
        <p:spPr>
          <a:xfrm>
            <a:off x="4940978"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sp>
        <p:nvSpPr>
          <p:cNvPr id="52" name="矩形 51"/>
          <p:cNvSpPr/>
          <p:nvPr/>
        </p:nvSpPr>
        <p:spPr>
          <a:xfrm>
            <a:off x="8509417" y="2012725"/>
            <a:ext cx="2636222"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latin typeface="+mn-ea"/>
              </a:rPr>
              <a:t>用户可以在投影仪或者计算机上进行演示也可以将演示文稿打印</a:t>
            </a:r>
            <a:r>
              <a:rPr lang="zh-CN" altLang="en-US" sz="1200" dirty="0" smtClean="0">
                <a:solidFill>
                  <a:schemeClr val="bg1"/>
                </a:solidFill>
                <a:latin typeface="+mn-ea"/>
              </a:rPr>
              <a:t>出来</a:t>
            </a:r>
            <a:endParaRPr lang="zh-CN" altLang="en-US" sz="1200" dirty="0">
              <a:solidFill>
                <a:schemeClr val="bg1"/>
              </a:solidFill>
              <a:latin typeface="+mn-ea"/>
            </a:endParaRPr>
          </a:p>
        </p:txBody>
      </p:sp>
      <p:grpSp>
        <p:nvGrpSpPr>
          <p:cNvPr id="53" name="组合 52"/>
          <p:cNvGrpSpPr/>
          <p:nvPr/>
        </p:nvGrpSpPr>
        <p:grpSpPr>
          <a:xfrm>
            <a:off x="899201" y="4560881"/>
            <a:ext cx="1805008" cy="949772"/>
            <a:chOff x="1595623" y="4069250"/>
            <a:chExt cx="1805008" cy="949772"/>
          </a:xfrm>
        </p:grpSpPr>
        <p:sp>
          <p:nvSpPr>
            <p:cNvPr id="56" name="矩形 55"/>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0" name="矩形 59"/>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1" name="矩形 60"/>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62" name="组合 61"/>
          <p:cNvGrpSpPr/>
          <p:nvPr/>
        </p:nvGrpSpPr>
        <p:grpSpPr>
          <a:xfrm>
            <a:off x="4400556" y="4560881"/>
            <a:ext cx="1805008" cy="949772"/>
            <a:chOff x="1595623" y="4069250"/>
            <a:chExt cx="1805008" cy="949772"/>
          </a:xfrm>
        </p:grpSpPr>
        <p:sp>
          <p:nvSpPr>
            <p:cNvPr id="68" name="矩形 67"/>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9" name="矩形 68"/>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0" name="矩形 69"/>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1" name="组合 70"/>
          <p:cNvGrpSpPr/>
          <p:nvPr/>
        </p:nvGrpSpPr>
        <p:grpSpPr>
          <a:xfrm>
            <a:off x="7968314" y="4560881"/>
            <a:ext cx="1805008" cy="949772"/>
            <a:chOff x="1595623" y="4069250"/>
            <a:chExt cx="1805008" cy="949772"/>
          </a:xfrm>
        </p:grpSpPr>
        <p:sp>
          <p:nvSpPr>
            <p:cNvPr id="72" name="矩形 71"/>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3" name="矩形 72"/>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4" name="矩形 73"/>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5" name="组合 74"/>
          <p:cNvGrpSpPr/>
          <p:nvPr/>
        </p:nvGrpSpPr>
        <p:grpSpPr>
          <a:xfrm>
            <a:off x="523300" y="488837"/>
            <a:ext cx="4885993" cy="716067"/>
            <a:chOff x="5402407" y="1247256"/>
            <a:chExt cx="4885993" cy="716067"/>
          </a:xfrm>
        </p:grpSpPr>
        <p:sp>
          <p:nvSpPr>
            <p:cNvPr id="82" name="文本框 81"/>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83" name="文本框 82"/>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8" name="图片占位符 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669" r="16669"/>
          <a:stretch>
            <a:fillRect/>
          </a:stretch>
        </p:blipFill>
        <p:spPr/>
      </p:pic>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6662" r="16662"/>
          <a:stretch>
            <a:fillRect/>
          </a:stretch>
        </p:blipFill>
        <p:spPr/>
      </p:pic>
      <p:pic>
        <p:nvPicPr>
          <p:cNvPr id="10" name="图片占位符 9"/>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524" r="16524"/>
          <a:stretch>
            <a:fillRect/>
          </a:stretch>
        </p:blipFill>
        <p:spPr/>
      </p:pic>
    </p:spTree>
    <p:extLst>
      <p:ext uri="{BB962C8B-B14F-4D97-AF65-F5344CB8AC3E}">
        <p14:creationId xmlns:p14="http://schemas.microsoft.com/office/powerpoint/2010/main" val="2257058028"/>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1000"/>
                                        <p:tgtEl>
                                          <p:spTgt spid="52"/>
                                        </p:tgtEl>
                                      </p:cBhvr>
                                    </p:animEffect>
                                    <p:anim calcmode="lin" valueType="num">
                                      <p:cBhvr>
                                        <p:cTn id="18" dur="1000" fill="hold"/>
                                        <p:tgtEl>
                                          <p:spTgt spid="52"/>
                                        </p:tgtEl>
                                        <p:attrNameLst>
                                          <p:attrName>ppt_x</p:attrName>
                                        </p:attrNameLst>
                                      </p:cBhvr>
                                      <p:tavLst>
                                        <p:tav tm="0">
                                          <p:val>
                                            <p:strVal val="#ppt_x"/>
                                          </p:val>
                                        </p:tav>
                                        <p:tav tm="100000">
                                          <p:val>
                                            <p:strVal val="#ppt_x"/>
                                          </p:val>
                                        </p:tav>
                                      </p:tavLst>
                                    </p:anim>
                                    <p:anim calcmode="lin" valueType="num">
                                      <p:cBhvr>
                                        <p:cTn id="19" dur="1000" fill="hold"/>
                                        <p:tgtEl>
                                          <p:spTgt spid="5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1000"/>
                                        <p:tgtEl>
                                          <p:spTgt spid="62"/>
                                        </p:tgtEl>
                                      </p:cBhvr>
                                    </p:animEffect>
                                    <p:anim calcmode="lin" valueType="num">
                                      <p:cBhvr>
                                        <p:cTn id="28" dur="1000" fill="hold"/>
                                        <p:tgtEl>
                                          <p:spTgt spid="62"/>
                                        </p:tgtEl>
                                        <p:attrNameLst>
                                          <p:attrName>ppt_x</p:attrName>
                                        </p:attrNameLst>
                                      </p:cBhvr>
                                      <p:tavLst>
                                        <p:tav tm="0">
                                          <p:val>
                                            <p:strVal val="#ppt_x"/>
                                          </p:val>
                                        </p:tav>
                                        <p:tav tm="100000">
                                          <p:val>
                                            <p:strVal val="#ppt_x"/>
                                          </p:val>
                                        </p:tav>
                                      </p:tavLst>
                                    </p:anim>
                                    <p:anim calcmode="lin" valueType="num">
                                      <p:cBhvr>
                                        <p:cTn id="29" dur="100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anim calcmode="lin" valueType="num">
                                      <p:cBhvr>
                                        <p:cTn id="33" dur="1000" fill="hold"/>
                                        <p:tgtEl>
                                          <p:spTgt spid="71"/>
                                        </p:tgtEl>
                                        <p:attrNameLst>
                                          <p:attrName>ppt_x</p:attrName>
                                        </p:attrNameLst>
                                      </p:cBhvr>
                                      <p:tavLst>
                                        <p:tav tm="0">
                                          <p:val>
                                            <p:strVal val="#ppt_x"/>
                                          </p:val>
                                        </p:tav>
                                        <p:tav tm="100000">
                                          <p:val>
                                            <p:strVal val="#ppt_x"/>
                                          </p:val>
                                        </p:tav>
                                      </p:tavLst>
                                    </p:anim>
                                    <p:anim calcmode="lin" valueType="num">
                                      <p:cBhvr>
                                        <p:cTn id="34" dur="1000" fill="hold"/>
                                        <p:tgtEl>
                                          <p:spTgt spid="7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fade">
                                      <p:cBhvr>
                                        <p:cTn id="61" dur="500"/>
                                        <p:tgtEl>
                                          <p:spTgt spid="7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500"/>
                                        <p:tgtEl>
                                          <p:spTgt spid="7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0" grpId="0" animBg="1"/>
      <p:bldP spid="79" grpId="0" animBg="1"/>
      <p:bldP spid="76" grpId="0" animBg="1"/>
      <p:bldP spid="77" grpId="0" animBg="1"/>
      <p:bldP spid="78" grpId="0" animBg="1"/>
      <p:bldP spid="44" grpId="0"/>
      <p:bldP spid="46" grpId="0"/>
      <p:bldP spid="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a:xfrm rot="1800000">
            <a:off x="1769262" y="3039368"/>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8" name="矩形 57"/>
          <p:cNvSpPr/>
          <p:nvPr/>
        </p:nvSpPr>
        <p:spPr>
          <a:xfrm rot="1800000">
            <a:off x="4459403"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3"/>
          <p:cNvSpPr/>
          <p:nvPr/>
        </p:nvSpPr>
        <p:spPr>
          <a:xfrm rot="1800000">
            <a:off x="7134009"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5" name="矩形 64"/>
          <p:cNvSpPr/>
          <p:nvPr/>
        </p:nvSpPr>
        <p:spPr>
          <a:xfrm rot="1800000">
            <a:off x="9813280" y="3039367"/>
            <a:ext cx="3530738" cy="188989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105" name="组合 4104"/>
          <p:cNvGrpSpPr/>
          <p:nvPr/>
        </p:nvGrpSpPr>
        <p:grpSpPr>
          <a:xfrm>
            <a:off x="1118284" y="2176621"/>
            <a:ext cx="1918301" cy="1918300"/>
            <a:chOff x="722888" y="1724824"/>
            <a:chExt cx="1515265" cy="1515265"/>
          </a:xfrm>
        </p:grpSpPr>
        <p:sp>
          <p:nvSpPr>
            <p:cNvPr id="139" name="椭圆 138"/>
            <p:cNvSpPr/>
            <p:nvPr/>
          </p:nvSpPr>
          <p:spPr>
            <a:xfrm>
              <a:off x="722888" y="1724824"/>
              <a:ext cx="1515265" cy="15152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8" name="组合 4097"/>
            <p:cNvGrpSpPr/>
            <p:nvPr/>
          </p:nvGrpSpPr>
          <p:grpSpPr>
            <a:xfrm>
              <a:off x="1166760" y="2123534"/>
              <a:ext cx="627520" cy="717845"/>
              <a:chOff x="10856093" y="315913"/>
              <a:chExt cx="419100" cy="479425"/>
            </a:xfrm>
            <a:solidFill>
              <a:schemeClr val="bg1"/>
            </a:solidFill>
          </p:grpSpPr>
          <p:sp>
            <p:nvSpPr>
              <p:cNvPr id="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4104" name="椭圆 4103"/>
            <p:cNvSpPr/>
            <p:nvPr/>
          </p:nvSpPr>
          <p:spPr>
            <a:xfrm>
              <a:off x="819318"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7" name="组合 4106"/>
          <p:cNvGrpSpPr/>
          <p:nvPr/>
        </p:nvGrpSpPr>
        <p:grpSpPr>
          <a:xfrm>
            <a:off x="3797556" y="2176621"/>
            <a:ext cx="1918301" cy="1918300"/>
            <a:chOff x="2626235" y="1724824"/>
            <a:chExt cx="1515265" cy="1515265"/>
          </a:xfrm>
        </p:grpSpPr>
        <p:sp>
          <p:nvSpPr>
            <p:cNvPr id="145" name="椭圆 144"/>
            <p:cNvSpPr/>
            <p:nvPr/>
          </p:nvSpPr>
          <p:spPr>
            <a:xfrm>
              <a:off x="2626235"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Freeform 13"/>
            <p:cNvSpPr>
              <a:spLocks/>
            </p:cNvSpPr>
            <p:nvPr/>
          </p:nvSpPr>
          <p:spPr bwMode="auto">
            <a:xfrm>
              <a:off x="3023756" y="2146114"/>
              <a:ext cx="720223" cy="672684"/>
            </a:xfrm>
            <a:custGeom>
              <a:avLst/>
              <a:gdLst>
                <a:gd name="T0" fmla="*/ 40 w 128"/>
                <a:gd name="T1" fmla="*/ 120 h 120"/>
                <a:gd name="T2" fmla="*/ 12 w 128"/>
                <a:gd name="T3" fmla="*/ 108 h 120"/>
                <a:gd name="T4" fmla="*/ 0 w 128"/>
                <a:gd name="T5" fmla="*/ 80 h 120"/>
                <a:gd name="T6" fmla="*/ 12 w 128"/>
                <a:gd name="T7" fmla="*/ 52 h 120"/>
                <a:gd name="T8" fmla="*/ 58 w 128"/>
                <a:gd name="T9" fmla="*/ 2 h 120"/>
                <a:gd name="T10" fmla="*/ 64 w 128"/>
                <a:gd name="T11" fmla="*/ 8 h 120"/>
                <a:gd name="T12" fmla="*/ 17 w 128"/>
                <a:gd name="T13" fmla="*/ 57 h 120"/>
                <a:gd name="T14" fmla="*/ 8 w 128"/>
                <a:gd name="T15" fmla="*/ 80 h 120"/>
                <a:gd name="T16" fmla="*/ 17 w 128"/>
                <a:gd name="T17" fmla="*/ 103 h 120"/>
                <a:gd name="T18" fmla="*/ 40 w 128"/>
                <a:gd name="T19" fmla="*/ 112 h 120"/>
                <a:gd name="T20" fmla="*/ 63 w 128"/>
                <a:gd name="T21" fmla="*/ 103 h 120"/>
                <a:gd name="T22" fmla="*/ 113 w 128"/>
                <a:gd name="T23" fmla="*/ 49 h 120"/>
                <a:gd name="T24" fmla="*/ 120 w 128"/>
                <a:gd name="T25" fmla="*/ 32 h 120"/>
                <a:gd name="T26" fmla="*/ 113 w 128"/>
                <a:gd name="T27" fmla="*/ 15 h 120"/>
                <a:gd name="T28" fmla="*/ 96 w 128"/>
                <a:gd name="T29" fmla="*/ 8 h 120"/>
                <a:gd name="T30" fmla="*/ 79 w 128"/>
                <a:gd name="T31" fmla="*/ 15 h 120"/>
                <a:gd name="T32" fmla="*/ 29 w 128"/>
                <a:gd name="T33" fmla="*/ 69 h 120"/>
                <a:gd name="T34" fmla="*/ 29 w 128"/>
                <a:gd name="T35" fmla="*/ 91 h 120"/>
                <a:gd name="T36" fmla="*/ 40 w 128"/>
                <a:gd name="T37" fmla="*/ 96 h 120"/>
                <a:gd name="T38" fmla="*/ 40 w 128"/>
                <a:gd name="T39" fmla="*/ 96 h 120"/>
                <a:gd name="T40" fmla="*/ 51 w 128"/>
                <a:gd name="T41" fmla="*/ 91 h 120"/>
                <a:gd name="T42" fmla="*/ 100 w 128"/>
                <a:gd name="T43" fmla="*/ 41 h 120"/>
                <a:gd name="T44" fmla="*/ 105 w 128"/>
                <a:gd name="T45" fmla="*/ 47 h 120"/>
                <a:gd name="T46" fmla="*/ 57 w 128"/>
                <a:gd name="T47" fmla="*/ 97 h 120"/>
                <a:gd name="T48" fmla="*/ 40 w 128"/>
                <a:gd name="T49" fmla="*/ 104 h 120"/>
                <a:gd name="T50" fmla="*/ 40 w 128"/>
                <a:gd name="T51" fmla="*/ 104 h 120"/>
                <a:gd name="T52" fmla="*/ 23 w 128"/>
                <a:gd name="T53" fmla="*/ 97 h 120"/>
                <a:gd name="T54" fmla="*/ 23 w 128"/>
                <a:gd name="T55" fmla="*/ 63 h 120"/>
                <a:gd name="T56" fmla="*/ 73 w 128"/>
                <a:gd name="T57" fmla="*/ 9 h 120"/>
                <a:gd name="T58" fmla="*/ 96 w 128"/>
                <a:gd name="T59" fmla="*/ 0 h 120"/>
                <a:gd name="T60" fmla="*/ 119 w 128"/>
                <a:gd name="T61" fmla="*/ 9 h 120"/>
                <a:gd name="T62" fmla="*/ 128 w 128"/>
                <a:gd name="T63" fmla="*/ 32 h 120"/>
                <a:gd name="T64" fmla="*/ 119 w 128"/>
                <a:gd name="T65" fmla="*/ 55 h 120"/>
                <a:gd name="T66" fmla="*/ 68 w 128"/>
                <a:gd name="T67" fmla="*/ 108 h 120"/>
                <a:gd name="T68" fmla="*/ 40 w 128"/>
                <a:gd name="T69"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椭圆 182"/>
            <p:cNvSpPr/>
            <p:nvPr/>
          </p:nvSpPr>
          <p:spPr>
            <a:xfrm>
              <a:off x="2722665"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8" name="组合 4107"/>
          <p:cNvGrpSpPr/>
          <p:nvPr/>
        </p:nvGrpSpPr>
        <p:grpSpPr>
          <a:xfrm>
            <a:off x="6476828" y="2176621"/>
            <a:ext cx="1918301" cy="1918300"/>
            <a:chOff x="4518811" y="1724824"/>
            <a:chExt cx="1515265" cy="1515265"/>
          </a:xfrm>
        </p:grpSpPr>
        <p:sp>
          <p:nvSpPr>
            <p:cNvPr id="151" name="椭圆 150"/>
            <p:cNvSpPr/>
            <p:nvPr/>
          </p:nvSpPr>
          <p:spPr>
            <a:xfrm>
              <a:off x="4518811" y="1724824"/>
              <a:ext cx="1515265" cy="15152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101" name="组合 4100"/>
            <p:cNvGrpSpPr/>
            <p:nvPr/>
          </p:nvGrpSpPr>
          <p:grpSpPr>
            <a:xfrm>
              <a:off x="4962683" y="2122346"/>
              <a:ext cx="627520" cy="720221"/>
              <a:chOff x="14545443" y="5235576"/>
              <a:chExt cx="419100" cy="481012"/>
            </a:xfrm>
            <a:solidFill>
              <a:schemeClr val="bg1"/>
            </a:solidFill>
          </p:grpSpPr>
          <p:sp>
            <p:nvSpPr>
              <p:cNvPr id="60" name="Freeform 16"/>
              <p:cNvSpPr>
                <a:spLocks/>
              </p:cNvSpPr>
              <p:nvPr/>
            </p:nvSpPr>
            <p:spPr bwMode="auto">
              <a:xfrm>
                <a:off x="14545443" y="5303838"/>
                <a:ext cx="419100" cy="412750"/>
              </a:xfrm>
              <a:custGeom>
                <a:avLst/>
                <a:gdLst>
                  <a:gd name="T0" fmla="*/ 56 w 112"/>
                  <a:gd name="T1" fmla="*/ 110 h 110"/>
                  <a:gd name="T2" fmla="*/ 0 w 112"/>
                  <a:gd name="T3" fmla="*/ 54 h 110"/>
                  <a:gd name="T4" fmla="*/ 43 w 112"/>
                  <a:gd name="T5" fmla="*/ 0 h 110"/>
                  <a:gd name="T6" fmla="*/ 45 w 112"/>
                  <a:gd name="T7" fmla="*/ 7 h 110"/>
                  <a:gd name="T8" fmla="*/ 8 w 112"/>
                  <a:gd name="T9" fmla="*/ 54 h 110"/>
                  <a:gd name="T10" fmla="*/ 56 w 112"/>
                  <a:gd name="T11" fmla="*/ 102 h 110"/>
                  <a:gd name="T12" fmla="*/ 104 w 112"/>
                  <a:gd name="T13" fmla="*/ 54 h 110"/>
                  <a:gd name="T14" fmla="*/ 67 w 112"/>
                  <a:gd name="T15" fmla="*/ 7 h 110"/>
                  <a:gd name="T16" fmla="*/ 69 w 112"/>
                  <a:gd name="T17" fmla="*/ 0 h 110"/>
                  <a:gd name="T18" fmla="*/ 112 w 112"/>
                  <a:gd name="T19" fmla="*/ 54 h 110"/>
                  <a:gd name="T20" fmla="*/ 56 w 112"/>
                  <a:gd name="T2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110">
                    <a:moveTo>
                      <a:pt x="56" y="110"/>
                    </a:moveTo>
                    <a:cubicBezTo>
                      <a:pt x="25" y="110"/>
                      <a:pt x="0" y="85"/>
                      <a:pt x="0" y="54"/>
                    </a:cubicBezTo>
                    <a:cubicBezTo>
                      <a:pt x="0" y="28"/>
                      <a:pt x="18" y="5"/>
                      <a:pt x="43" y="0"/>
                    </a:cubicBezTo>
                    <a:cubicBezTo>
                      <a:pt x="45" y="7"/>
                      <a:pt x="45" y="7"/>
                      <a:pt x="45" y="7"/>
                    </a:cubicBezTo>
                    <a:cubicBezTo>
                      <a:pt x="23" y="12"/>
                      <a:pt x="8" y="32"/>
                      <a:pt x="8" y="54"/>
                    </a:cubicBezTo>
                    <a:cubicBezTo>
                      <a:pt x="8" y="80"/>
                      <a:pt x="30" y="102"/>
                      <a:pt x="56" y="102"/>
                    </a:cubicBezTo>
                    <a:cubicBezTo>
                      <a:pt x="82" y="102"/>
                      <a:pt x="104" y="80"/>
                      <a:pt x="104" y="54"/>
                    </a:cubicBezTo>
                    <a:cubicBezTo>
                      <a:pt x="104" y="32"/>
                      <a:pt x="89" y="12"/>
                      <a:pt x="67" y="7"/>
                    </a:cubicBezTo>
                    <a:cubicBezTo>
                      <a:pt x="69" y="0"/>
                      <a:pt x="69" y="0"/>
                      <a:pt x="69" y="0"/>
                    </a:cubicBezTo>
                    <a:cubicBezTo>
                      <a:pt x="94" y="5"/>
                      <a:pt x="112" y="28"/>
                      <a:pt x="112" y="54"/>
                    </a:cubicBezTo>
                    <a:cubicBezTo>
                      <a:pt x="112" y="85"/>
                      <a:pt x="87" y="110"/>
                      <a:pt x="56"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Rectangle 17"/>
              <p:cNvSpPr>
                <a:spLocks noChangeArrowheads="1"/>
              </p:cNvSpPr>
              <p:nvPr/>
            </p:nvSpPr>
            <p:spPr bwMode="auto">
              <a:xfrm>
                <a:off x="14740706" y="5235576"/>
                <a:ext cx="3016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Rectangle 18"/>
              <p:cNvSpPr>
                <a:spLocks noChangeArrowheads="1"/>
              </p:cNvSpPr>
              <p:nvPr/>
            </p:nvSpPr>
            <p:spPr bwMode="auto">
              <a:xfrm>
                <a:off x="14710543" y="5235576"/>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9"/>
              <p:cNvSpPr>
                <a:spLocks/>
              </p:cNvSpPr>
              <p:nvPr/>
            </p:nvSpPr>
            <p:spPr bwMode="auto">
              <a:xfrm>
                <a:off x="14658156" y="5486401"/>
                <a:ext cx="115888" cy="117475"/>
              </a:xfrm>
              <a:custGeom>
                <a:avLst/>
                <a:gdLst>
                  <a:gd name="T0" fmla="*/ 0 w 73"/>
                  <a:gd name="T1" fmla="*/ 74 h 74"/>
                  <a:gd name="T2" fmla="*/ 23 w 73"/>
                  <a:gd name="T3" fmla="*/ 0 h 74"/>
                  <a:gd name="T4" fmla="*/ 42 w 73"/>
                  <a:gd name="T5" fmla="*/ 5 h 74"/>
                  <a:gd name="T6" fmla="*/ 28 w 73"/>
                  <a:gd name="T7" fmla="*/ 45 h 74"/>
                  <a:gd name="T8" fmla="*/ 68 w 73"/>
                  <a:gd name="T9" fmla="*/ 31 h 74"/>
                  <a:gd name="T10" fmla="*/ 73 w 73"/>
                  <a:gd name="T11" fmla="*/ 50 h 74"/>
                  <a:gd name="T12" fmla="*/ 0 w 7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73" h="74">
                    <a:moveTo>
                      <a:pt x="0" y="74"/>
                    </a:moveTo>
                    <a:lnTo>
                      <a:pt x="23" y="0"/>
                    </a:lnTo>
                    <a:lnTo>
                      <a:pt x="42" y="5"/>
                    </a:lnTo>
                    <a:lnTo>
                      <a:pt x="28" y="45"/>
                    </a:lnTo>
                    <a:lnTo>
                      <a:pt x="68" y="31"/>
                    </a:lnTo>
                    <a:lnTo>
                      <a:pt x="73" y="5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096" name="Freeform 20"/>
              <p:cNvSpPr>
                <a:spLocks/>
              </p:cNvSpPr>
              <p:nvPr/>
            </p:nvSpPr>
            <p:spPr bwMode="auto">
              <a:xfrm>
                <a:off x="14735943" y="5408613"/>
                <a:ext cx="117475" cy="115888"/>
              </a:xfrm>
              <a:custGeom>
                <a:avLst/>
                <a:gdLst>
                  <a:gd name="T0" fmla="*/ 50 w 74"/>
                  <a:gd name="T1" fmla="*/ 73 h 73"/>
                  <a:gd name="T2" fmla="*/ 31 w 74"/>
                  <a:gd name="T3" fmla="*/ 68 h 73"/>
                  <a:gd name="T4" fmla="*/ 45 w 74"/>
                  <a:gd name="T5" fmla="*/ 28 h 73"/>
                  <a:gd name="T6" fmla="*/ 5 w 74"/>
                  <a:gd name="T7" fmla="*/ 42 h 73"/>
                  <a:gd name="T8" fmla="*/ 0 w 74"/>
                  <a:gd name="T9" fmla="*/ 23 h 73"/>
                  <a:gd name="T10" fmla="*/ 74 w 74"/>
                  <a:gd name="T11" fmla="*/ 0 h 73"/>
                  <a:gd name="T12" fmla="*/ 50 w 7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0" y="73"/>
                    </a:moveTo>
                    <a:lnTo>
                      <a:pt x="31" y="68"/>
                    </a:lnTo>
                    <a:lnTo>
                      <a:pt x="45" y="28"/>
                    </a:lnTo>
                    <a:lnTo>
                      <a:pt x="5" y="42"/>
                    </a:lnTo>
                    <a:lnTo>
                      <a:pt x="0" y="23"/>
                    </a:lnTo>
                    <a:lnTo>
                      <a:pt x="74" y="0"/>
                    </a:lnTo>
                    <a:lnTo>
                      <a:pt x="5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4" name="椭圆 183"/>
            <p:cNvSpPr/>
            <p:nvPr/>
          </p:nvSpPr>
          <p:spPr>
            <a:xfrm>
              <a:off x="4615241"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4109" name="组合 4108"/>
          <p:cNvGrpSpPr/>
          <p:nvPr/>
        </p:nvGrpSpPr>
        <p:grpSpPr>
          <a:xfrm>
            <a:off x="9156099" y="2176621"/>
            <a:ext cx="1918301" cy="1918300"/>
            <a:chOff x="6583181" y="1724824"/>
            <a:chExt cx="1515265" cy="1515265"/>
          </a:xfrm>
        </p:grpSpPr>
        <p:sp>
          <p:nvSpPr>
            <p:cNvPr id="177" name="椭圆 176"/>
            <p:cNvSpPr/>
            <p:nvPr/>
          </p:nvSpPr>
          <p:spPr>
            <a:xfrm>
              <a:off x="6583181" y="1724824"/>
              <a:ext cx="1515265" cy="1515265"/>
            </a:xfrm>
            <a:prstGeom prst="ellipse">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099" name="组合 4098"/>
            <p:cNvGrpSpPr/>
            <p:nvPr/>
          </p:nvGrpSpPr>
          <p:grpSpPr>
            <a:xfrm>
              <a:off x="6981891" y="2159188"/>
              <a:ext cx="717845" cy="646536"/>
              <a:chOff x="9595618" y="4035426"/>
              <a:chExt cx="479425" cy="431800"/>
            </a:xfrm>
            <a:solidFill>
              <a:schemeClr val="bg1"/>
            </a:solidFill>
          </p:grpSpPr>
          <p:sp>
            <p:nvSpPr>
              <p:cNvPr id="56" name="Freeform 14"/>
              <p:cNvSpPr>
                <a:spLocks/>
              </p:cNvSpPr>
              <p:nvPr/>
            </p:nvSpPr>
            <p:spPr bwMode="auto">
              <a:xfrm>
                <a:off x="9595618" y="4035426"/>
                <a:ext cx="479425" cy="431800"/>
              </a:xfrm>
              <a:custGeom>
                <a:avLst/>
                <a:gdLst>
                  <a:gd name="T0" fmla="*/ 65 w 128"/>
                  <a:gd name="T1" fmla="*/ 115 h 115"/>
                  <a:gd name="T2" fmla="*/ 9 w 128"/>
                  <a:gd name="T3" fmla="*/ 63 h 115"/>
                  <a:gd name="T4" fmla="*/ 0 w 128"/>
                  <a:gd name="T5" fmla="*/ 38 h 115"/>
                  <a:gd name="T6" fmla="*/ 38 w 128"/>
                  <a:gd name="T7" fmla="*/ 0 h 115"/>
                  <a:gd name="T8" fmla="*/ 64 w 128"/>
                  <a:gd name="T9" fmla="*/ 10 h 115"/>
                  <a:gd name="T10" fmla="*/ 90 w 128"/>
                  <a:gd name="T11" fmla="*/ 0 h 115"/>
                  <a:gd name="T12" fmla="*/ 128 w 128"/>
                  <a:gd name="T13" fmla="*/ 38 h 115"/>
                  <a:gd name="T14" fmla="*/ 119 w 128"/>
                  <a:gd name="T15" fmla="*/ 63 h 115"/>
                  <a:gd name="T16" fmla="*/ 119 w 128"/>
                  <a:gd name="T17" fmla="*/ 63 h 115"/>
                  <a:gd name="T18" fmla="*/ 75 w 128"/>
                  <a:gd name="T19" fmla="*/ 103 h 115"/>
                  <a:gd name="T20" fmla="*/ 69 w 128"/>
                  <a:gd name="T21" fmla="*/ 97 h 115"/>
                  <a:gd name="T22" fmla="*/ 113 w 128"/>
                  <a:gd name="T23" fmla="*/ 57 h 115"/>
                  <a:gd name="T24" fmla="*/ 120 w 128"/>
                  <a:gd name="T25" fmla="*/ 38 h 115"/>
                  <a:gd name="T26" fmla="*/ 90 w 128"/>
                  <a:gd name="T27" fmla="*/ 8 h 115"/>
                  <a:gd name="T28" fmla="*/ 67 w 128"/>
                  <a:gd name="T29" fmla="*/ 19 h 115"/>
                  <a:gd name="T30" fmla="*/ 64 w 128"/>
                  <a:gd name="T31" fmla="*/ 22 h 115"/>
                  <a:gd name="T32" fmla="*/ 61 w 128"/>
                  <a:gd name="T33" fmla="*/ 19 h 115"/>
                  <a:gd name="T34" fmla="*/ 38 w 128"/>
                  <a:gd name="T35" fmla="*/ 8 h 115"/>
                  <a:gd name="T36" fmla="*/ 8 w 128"/>
                  <a:gd name="T37" fmla="*/ 38 h 115"/>
                  <a:gd name="T38" fmla="*/ 15 w 128"/>
                  <a:gd name="T39" fmla="*/ 57 h 115"/>
                  <a:gd name="T40" fmla="*/ 71 w 128"/>
                  <a:gd name="T41" fmla="*/ 109 h 115"/>
                  <a:gd name="T42" fmla="*/ 65 w 128"/>
                  <a:gd name="T4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5">
                    <a:moveTo>
                      <a:pt x="65" y="115"/>
                    </a:moveTo>
                    <a:cubicBezTo>
                      <a:pt x="9" y="63"/>
                      <a:pt x="9" y="63"/>
                      <a:pt x="9" y="63"/>
                    </a:cubicBezTo>
                    <a:cubicBezTo>
                      <a:pt x="3" y="56"/>
                      <a:pt x="0" y="47"/>
                      <a:pt x="0" y="38"/>
                    </a:cubicBezTo>
                    <a:cubicBezTo>
                      <a:pt x="0" y="17"/>
                      <a:pt x="17" y="0"/>
                      <a:pt x="38" y="0"/>
                    </a:cubicBezTo>
                    <a:cubicBezTo>
                      <a:pt x="48" y="0"/>
                      <a:pt x="57" y="4"/>
                      <a:pt x="64" y="10"/>
                    </a:cubicBezTo>
                    <a:cubicBezTo>
                      <a:pt x="71" y="4"/>
                      <a:pt x="80" y="0"/>
                      <a:pt x="90" y="0"/>
                    </a:cubicBezTo>
                    <a:cubicBezTo>
                      <a:pt x="111" y="0"/>
                      <a:pt x="128" y="17"/>
                      <a:pt x="128" y="38"/>
                    </a:cubicBezTo>
                    <a:cubicBezTo>
                      <a:pt x="128" y="47"/>
                      <a:pt x="125" y="56"/>
                      <a:pt x="119" y="63"/>
                    </a:cubicBezTo>
                    <a:cubicBezTo>
                      <a:pt x="119" y="63"/>
                      <a:pt x="119" y="63"/>
                      <a:pt x="119" y="63"/>
                    </a:cubicBezTo>
                    <a:cubicBezTo>
                      <a:pt x="75" y="103"/>
                      <a:pt x="75" y="103"/>
                      <a:pt x="75" y="103"/>
                    </a:cubicBezTo>
                    <a:cubicBezTo>
                      <a:pt x="69" y="97"/>
                      <a:pt x="69" y="97"/>
                      <a:pt x="69" y="97"/>
                    </a:cubicBezTo>
                    <a:cubicBezTo>
                      <a:pt x="113" y="57"/>
                      <a:pt x="113" y="57"/>
                      <a:pt x="113" y="57"/>
                    </a:cubicBezTo>
                    <a:cubicBezTo>
                      <a:pt x="117" y="52"/>
                      <a:pt x="120" y="45"/>
                      <a:pt x="120" y="38"/>
                    </a:cubicBezTo>
                    <a:cubicBezTo>
                      <a:pt x="120" y="21"/>
                      <a:pt x="107" y="8"/>
                      <a:pt x="90" y="8"/>
                    </a:cubicBezTo>
                    <a:cubicBezTo>
                      <a:pt x="81" y="8"/>
                      <a:pt x="73" y="12"/>
                      <a:pt x="67" y="19"/>
                    </a:cubicBezTo>
                    <a:cubicBezTo>
                      <a:pt x="64" y="22"/>
                      <a:pt x="64" y="22"/>
                      <a:pt x="64" y="22"/>
                    </a:cubicBezTo>
                    <a:cubicBezTo>
                      <a:pt x="61" y="19"/>
                      <a:pt x="61" y="19"/>
                      <a:pt x="61" y="19"/>
                    </a:cubicBezTo>
                    <a:cubicBezTo>
                      <a:pt x="55" y="12"/>
                      <a:pt x="47" y="8"/>
                      <a:pt x="38" y="8"/>
                    </a:cubicBezTo>
                    <a:cubicBezTo>
                      <a:pt x="21" y="8"/>
                      <a:pt x="8" y="21"/>
                      <a:pt x="8" y="38"/>
                    </a:cubicBezTo>
                    <a:cubicBezTo>
                      <a:pt x="8" y="45"/>
                      <a:pt x="11" y="52"/>
                      <a:pt x="15" y="57"/>
                    </a:cubicBezTo>
                    <a:cubicBezTo>
                      <a:pt x="71" y="109"/>
                      <a:pt x="71" y="109"/>
                      <a:pt x="71" y="109"/>
                    </a:cubicBezTo>
                    <a:lnTo>
                      <a:pt x="65"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15"/>
              <p:cNvSpPr>
                <a:spLocks noEditPoints="1"/>
              </p:cNvSpPr>
              <p:nvPr/>
            </p:nvSpPr>
            <p:spPr bwMode="auto">
              <a:xfrm>
                <a:off x="9655943" y="4095751"/>
                <a:ext cx="319088" cy="273050"/>
              </a:xfrm>
              <a:custGeom>
                <a:avLst/>
                <a:gdLst>
                  <a:gd name="T0" fmla="*/ 45 w 85"/>
                  <a:gd name="T1" fmla="*/ 73 h 73"/>
                  <a:gd name="T2" fmla="*/ 5 w 85"/>
                  <a:gd name="T3" fmla="*/ 36 h 73"/>
                  <a:gd name="T4" fmla="*/ 0 w 85"/>
                  <a:gd name="T5" fmla="*/ 22 h 73"/>
                  <a:gd name="T6" fmla="*/ 22 w 85"/>
                  <a:gd name="T7" fmla="*/ 0 h 73"/>
                  <a:gd name="T8" fmla="*/ 22 w 85"/>
                  <a:gd name="T9" fmla="*/ 8 h 73"/>
                  <a:gd name="T10" fmla="*/ 8 w 85"/>
                  <a:gd name="T11" fmla="*/ 22 h 73"/>
                  <a:gd name="T12" fmla="*/ 11 w 85"/>
                  <a:gd name="T13" fmla="*/ 30 h 73"/>
                  <a:gd name="T14" fmla="*/ 50 w 85"/>
                  <a:gd name="T15" fmla="*/ 67 h 73"/>
                  <a:gd name="T16" fmla="*/ 45 w 85"/>
                  <a:gd name="T17" fmla="*/ 73 h 73"/>
                  <a:gd name="T18" fmla="*/ 62 w 85"/>
                  <a:gd name="T19" fmla="*/ 16 h 73"/>
                  <a:gd name="T20" fmla="*/ 55 w 85"/>
                  <a:gd name="T21" fmla="*/ 12 h 73"/>
                  <a:gd name="T22" fmla="*/ 68 w 85"/>
                  <a:gd name="T23" fmla="*/ 2 h 73"/>
                  <a:gd name="T24" fmla="*/ 85 w 85"/>
                  <a:gd name="T25" fmla="*/ 4 h 73"/>
                  <a:gd name="T26" fmla="*/ 81 w 85"/>
                  <a:gd name="T27" fmla="*/ 11 h 73"/>
                  <a:gd name="T28" fmla="*/ 70 w 85"/>
                  <a:gd name="T29" fmla="*/ 9 h 73"/>
                  <a:gd name="T30" fmla="*/ 62 w 85"/>
                  <a:gd name="T31" fmla="*/ 1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3">
                    <a:moveTo>
                      <a:pt x="45" y="73"/>
                    </a:moveTo>
                    <a:cubicBezTo>
                      <a:pt x="5" y="36"/>
                      <a:pt x="5" y="36"/>
                      <a:pt x="5" y="36"/>
                    </a:cubicBezTo>
                    <a:cubicBezTo>
                      <a:pt x="2" y="32"/>
                      <a:pt x="0" y="27"/>
                      <a:pt x="0" y="22"/>
                    </a:cubicBezTo>
                    <a:cubicBezTo>
                      <a:pt x="0" y="10"/>
                      <a:pt x="10" y="0"/>
                      <a:pt x="22" y="0"/>
                    </a:cubicBezTo>
                    <a:cubicBezTo>
                      <a:pt x="22" y="8"/>
                      <a:pt x="22" y="8"/>
                      <a:pt x="22" y="8"/>
                    </a:cubicBezTo>
                    <a:cubicBezTo>
                      <a:pt x="14" y="8"/>
                      <a:pt x="8" y="14"/>
                      <a:pt x="8" y="22"/>
                    </a:cubicBezTo>
                    <a:cubicBezTo>
                      <a:pt x="8" y="25"/>
                      <a:pt x="9" y="28"/>
                      <a:pt x="11" y="30"/>
                    </a:cubicBezTo>
                    <a:cubicBezTo>
                      <a:pt x="50" y="67"/>
                      <a:pt x="50" y="67"/>
                      <a:pt x="50" y="67"/>
                    </a:cubicBezTo>
                    <a:lnTo>
                      <a:pt x="45" y="73"/>
                    </a:lnTo>
                    <a:close/>
                    <a:moveTo>
                      <a:pt x="62" y="16"/>
                    </a:moveTo>
                    <a:cubicBezTo>
                      <a:pt x="55" y="12"/>
                      <a:pt x="55" y="12"/>
                      <a:pt x="55" y="12"/>
                    </a:cubicBezTo>
                    <a:cubicBezTo>
                      <a:pt x="58" y="7"/>
                      <a:pt x="62" y="3"/>
                      <a:pt x="68" y="2"/>
                    </a:cubicBezTo>
                    <a:cubicBezTo>
                      <a:pt x="74" y="0"/>
                      <a:pt x="80" y="1"/>
                      <a:pt x="85" y="4"/>
                    </a:cubicBezTo>
                    <a:cubicBezTo>
                      <a:pt x="81" y="11"/>
                      <a:pt x="81" y="11"/>
                      <a:pt x="81" y="11"/>
                    </a:cubicBezTo>
                    <a:cubicBezTo>
                      <a:pt x="78" y="9"/>
                      <a:pt x="74" y="8"/>
                      <a:pt x="70" y="9"/>
                    </a:cubicBezTo>
                    <a:cubicBezTo>
                      <a:pt x="67" y="10"/>
                      <a:pt x="64" y="13"/>
                      <a:pt x="62"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sp>
          <p:nvSpPr>
            <p:cNvPr id="186" name="椭圆 185"/>
            <p:cNvSpPr/>
            <p:nvPr/>
          </p:nvSpPr>
          <p:spPr>
            <a:xfrm>
              <a:off x="6679611" y="1821254"/>
              <a:ext cx="1322404" cy="1322403"/>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9" name="组合 38"/>
          <p:cNvGrpSpPr/>
          <p:nvPr/>
        </p:nvGrpSpPr>
        <p:grpSpPr>
          <a:xfrm>
            <a:off x="1174930" y="4477602"/>
            <a:ext cx="1805008" cy="949772"/>
            <a:chOff x="1595623" y="4069250"/>
            <a:chExt cx="1805008" cy="949772"/>
          </a:xfrm>
        </p:grpSpPr>
        <p:sp>
          <p:nvSpPr>
            <p:cNvPr id="40" name="矩形 39"/>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1" name="矩形 40"/>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2" name="矩形 41"/>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43" name="组合 42"/>
          <p:cNvGrpSpPr/>
          <p:nvPr/>
        </p:nvGrpSpPr>
        <p:grpSpPr>
          <a:xfrm>
            <a:off x="3854202" y="4477602"/>
            <a:ext cx="1805008" cy="949772"/>
            <a:chOff x="1595623" y="4069250"/>
            <a:chExt cx="1805008" cy="949772"/>
          </a:xfrm>
        </p:grpSpPr>
        <p:sp>
          <p:nvSpPr>
            <p:cNvPr id="44" name="矩形 43"/>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5" name="矩形 44"/>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46" name="矩形 45"/>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54" name="组合 53"/>
          <p:cNvGrpSpPr/>
          <p:nvPr/>
        </p:nvGrpSpPr>
        <p:grpSpPr>
          <a:xfrm>
            <a:off x="6533474" y="4477602"/>
            <a:ext cx="1805008" cy="949772"/>
            <a:chOff x="1595623" y="4069250"/>
            <a:chExt cx="1805008" cy="949772"/>
          </a:xfrm>
        </p:grpSpPr>
        <p:sp>
          <p:nvSpPr>
            <p:cNvPr id="55" name="矩形 54"/>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6" name="矩形 65"/>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67" name="矩形 66"/>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68" name="组合 67"/>
          <p:cNvGrpSpPr/>
          <p:nvPr/>
        </p:nvGrpSpPr>
        <p:grpSpPr>
          <a:xfrm>
            <a:off x="9212745" y="4477602"/>
            <a:ext cx="1805008" cy="949772"/>
            <a:chOff x="1595623" y="4069250"/>
            <a:chExt cx="1805008" cy="949772"/>
          </a:xfrm>
        </p:grpSpPr>
        <p:sp>
          <p:nvSpPr>
            <p:cNvPr id="69" name="矩形 68"/>
            <p:cNvSpPr/>
            <p:nvPr/>
          </p:nvSpPr>
          <p:spPr>
            <a:xfrm>
              <a:off x="1595623" y="4069250"/>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0" name="矩形 69"/>
            <p:cNvSpPr/>
            <p:nvPr/>
          </p:nvSpPr>
          <p:spPr>
            <a:xfrm>
              <a:off x="1595623" y="4368703"/>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sp>
          <p:nvSpPr>
            <p:cNvPr id="71" name="矩形 70"/>
            <p:cNvSpPr/>
            <p:nvPr/>
          </p:nvSpPr>
          <p:spPr>
            <a:xfrm>
              <a:off x="1595623" y="4668157"/>
              <a:ext cx="1805008"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latin typeface="+mn-ea"/>
                </a:rPr>
                <a:t>标题文字添加</a:t>
              </a:r>
            </a:p>
          </p:txBody>
        </p:sp>
      </p:grpSp>
      <p:grpSp>
        <p:nvGrpSpPr>
          <p:cNvPr id="72" name="组合 71"/>
          <p:cNvGrpSpPr/>
          <p:nvPr/>
        </p:nvGrpSpPr>
        <p:grpSpPr>
          <a:xfrm>
            <a:off x="523300" y="488837"/>
            <a:ext cx="4885993" cy="716067"/>
            <a:chOff x="5402407" y="1247256"/>
            <a:chExt cx="4885993" cy="716067"/>
          </a:xfrm>
        </p:grpSpPr>
        <p:sp>
          <p:nvSpPr>
            <p:cNvPr id="73" name="文本框 7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4" name="文本框 7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1788528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 calcmode="lin" valueType="num">
                                      <p:cBhvr>
                                        <p:cTn id="7" dur="500" fill="hold"/>
                                        <p:tgtEl>
                                          <p:spTgt spid="4105"/>
                                        </p:tgtEl>
                                        <p:attrNameLst>
                                          <p:attrName>ppt_w</p:attrName>
                                        </p:attrNameLst>
                                      </p:cBhvr>
                                      <p:tavLst>
                                        <p:tav tm="0">
                                          <p:val>
                                            <p:fltVal val="0"/>
                                          </p:val>
                                        </p:tav>
                                        <p:tav tm="100000">
                                          <p:val>
                                            <p:strVal val="#ppt_w"/>
                                          </p:val>
                                        </p:tav>
                                      </p:tavLst>
                                    </p:anim>
                                    <p:anim calcmode="lin" valueType="num">
                                      <p:cBhvr>
                                        <p:cTn id="8" dur="500" fill="hold"/>
                                        <p:tgtEl>
                                          <p:spTgt spid="4105"/>
                                        </p:tgtEl>
                                        <p:attrNameLst>
                                          <p:attrName>ppt_h</p:attrName>
                                        </p:attrNameLst>
                                      </p:cBhvr>
                                      <p:tavLst>
                                        <p:tav tm="0">
                                          <p:val>
                                            <p:fltVal val="0"/>
                                          </p:val>
                                        </p:tav>
                                        <p:tav tm="100000">
                                          <p:val>
                                            <p:strVal val="#ppt_h"/>
                                          </p:val>
                                        </p:tav>
                                      </p:tavLst>
                                    </p:anim>
                                    <p:animEffect transition="in" filter="fade">
                                      <p:cBhvr>
                                        <p:cTn id="9" dur="500"/>
                                        <p:tgtEl>
                                          <p:spTgt spid="4105"/>
                                        </p:tgtEl>
                                      </p:cBhvr>
                                    </p:animEffect>
                                  </p:childTnLst>
                                </p:cTn>
                              </p:par>
                              <p:par>
                                <p:cTn id="10" presetID="53" presetClass="entr" presetSubtype="16" fill="hold" nodeType="withEffect">
                                  <p:stCondLst>
                                    <p:cond delay="0"/>
                                  </p:stCondLst>
                                  <p:childTnLst>
                                    <p:set>
                                      <p:cBhvr>
                                        <p:cTn id="11" dur="1" fill="hold">
                                          <p:stCondLst>
                                            <p:cond delay="0"/>
                                          </p:stCondLst>
                                        </p:cTn>
                                        <p:tgtEl>
                                          <p:spTgt spid="4107"/>
                                        </p:tgtEl>
                                        <p:attrNameLst>
                                          <p:attrName>style.visibility</p:attrName>
                                        </p:attrNameLst>
                                      </p:cBhvr>
                                      <p:to>
                                        <p:strVal val="visible"/>
                                      </p:to>
                                    </p:set>
                                    <p:anim calcmode="lin" valueType="num">
                                      <p:cBhvr>
                                        <p:cTn id="12" dur="500" fill="hold"/>
                                        <p:tgtEl>
                                          <p:spTgt spid="4107"/>
                                        </p:tgtEl>
                                        <p:attrNameLst>
                                          <p:attrName>ppt_w</p:attrName>
                                        </p:attrNameLst>
                                      </p:cBhvr>
                                      <p:tavLst>
                                        <p:tav tm="0">
                                          <p:val>
                                            <p:fltVal val="0"/>
                                          </p:val>
                                        </p:tav>
                                        <p:tav tm="100000">
                                          <p:val>
                                            <p:strVal val="#ppt_w"/>
                                          </p:val>
                                        </p:tav>
                                      </p:tavLst>
                                    </p:anim>
                                    <p:anim calcmode="lin" valueType="num">
                                      <p:cBhvr>
                                        <p:cTn id="13" dur="500" fill="hold"/>
                                        <p:tgtEl>
                                          <p:spTgt spid="4107"/>
                                        </p:tgtEl>
                                        <p:attrNameLst>
                                          <p:attrName>ppt_h</p:attrName>
                                        </p:attrNameLst>
                                      </p:cBhvr>
                                      <p:tavLst>
                                        <p:tav tm="0">
                                          <p:val>
                                            <p:fltVal val="0"/>
                                          </p:val>
                                        </p:tav>
                                        <p:tav tm="100000">
                                          <p:val>
                                            <p:strVal val="#ppt_h"/>
                                          </p:val>
                                        </p:tav>
                                      </p:tavLst>
                                    </p:anim>
                                    <p:animEffect transition="in" filter="fade">
                                      <p:cBhvr>
                                        <p:cTn id="14" dur="500"/>
                                        <p:tgtEl>
                                          <p:spTgt spid="4107"/>
                                        </p:tgtEl>
                                      </p:cBhvr>
                                    </p:animEffect>
                                  </p:childTnLst>
                                </p:cTn>
                              </p:par>
                              <p:par>
                                <p:cTn id="15" presetID="53" presetClass="entr" presetSubtype="16" fill="hold" nodeType="withEffect">
                                  <p:stCondLst>
                                    <p:cond delay="0"/>
                                  </p:stCondLst>
                                  <p:childTnLst>
                                    <p:set>
                                      <p:cBhvr>
                                        <p:cTn id="16" dur="1" fill="hold">
                                          <p:stCondLst>
                                            <p:cond delay="0"/>
                                          </p:stCondLst>
                                        </p:cTn>
                                        <p:tgtEl>
                                          <p:spTgt spid="4108"/>
                                        </p:tgtEl>
                                        <p:attrNameLst>
                                          <p:attrName>style.visibility</p:attrName>
                                        </p:attrNameLst>
                                      </p:cBhvr>
                                      <p:to>
                                        <p:strVal val="visible"/>
                                      </p:to>
                                    </p:set>
                                    <p:anim calcmode="lin" valueType="num">
                                      <p:cBhvr>
                                        <p:cTn id="17" dur="500" fill="hold"/>
                                        <p:tgtEl>
                                          <p:spTgt spid="4108"/>
                                        </p:tgtEl>
                                        <p:attrNameLst>
                                          <p:attrName>ppt_w</p:attrName>
                                        </p:attrNameLst>
                                      </p:cBhvr>
                                      <p:tavLst>
                                        <p:tav tm="0">
                                          <p:val>
                                            <p:fltVal val="0"/>
                                          </p:val>
                                        </p:tav>
                                        <p:tav tm="100000">
                                          <p:val>
                                            <p:strVal val="#ppt_w"/>
                                          </p:val>
                                        </p:tav>
                                      </p:tavLst>
                                    </p:anim>
                                    <p:anim calcmode="lin" valueType="num">
                                      <p:cBhvr>
                                        <p:cTn id="18" dur="500" fill="hold"/>
                                        <p:tgtEl>
                                          <p:spTgt spid="4108"/>
                                        </p:tgtEl>
                                        <p:attrNameLst>
                                          <p:attrName>ppt_h</p:attrName>
                                        </p:attrNameLst>
                                      </p:cBhvr>
                                      <p:tavLst>
                                        <p:tav tm="0">
                                          <p:val>
                                            <p:fltVal val="0"/>
                                          </p:val>
                                        </p:tav>
                                        <p:tav tm="100000">
                                          <p:val>
                                            <p:strVal val="#ppt_h"/>
                                          </p:val>
                                        </p:tav>
                                      </p:tavLst>
                                    </p:anim>
                                    <p:animEffect transition="in" filter="fade">
                                      <p:cBhvr>
                                        <p:cTn id="19" dur="500"/>
                                        <p:tgtEl>
                                          <p:spTgt spid="4108"/>
                                        </p:tgtEl>
                                      </p:cBhvr>
                                    </p:animEffect>
                                  </p:childTnLst>
                                </p:cTn>
                              </p:par>
                              <p:par>
                                <p:cTn id="20" presetID="53" presetClass="entr" presetSubtype="16" fill="hold" nodeType="withEffect">
                                  <p:stCondLst>
                                    <p:cond delay="0"/>
                                  </p:stCondLst>
                                  <p:childTnLst>
                                    <p:set>
                                      <p:cBhvr>
                                        <p:cTn id="21" dur="1" fill="hold">
                                          <p:stCondLst>
                                            <p:cond delay="0"/>
                                          </p:stCondLst>
                                        </p:cTn>
                                        <p:tgtEl>
                                          <p:spTgt spid="4109"/>
                                        </p:tgtEl>
                                        <p:attrNameLst>
                                          <p:attrName>style.visibility</p:attrName>
                                        </p:attrNameLst>
                                      </p:cBhvr>
                                      <p:to>
                                        <p:strVal val="visible"/>
                                      </p:to>
                                    </p:set>
                                    <p:anim calcmode="lin" valueType="num">
                                      <p:cBhvr>
                                        <p:cTn id="22" dur="500" fill="hold"/>
                                        <p:tgtEl>
                                          <p:spTgt spid="4109"/>
                                        </p:tgtEl>
                                        <p:attrNameLst>
                                          <p:attrName>ppt_w</p:attrName>
                                        </p:attrNameLst>
                                      </p:cBhvr>
                                      <p:tavLst>
                                        <p:tav tm="0">
                                          <p:val>
                                            <p:fltVal val="0"/>
                                          </p:val>
                                        </p:tav>
                                        <p:tav tm="100000">
                                          <p:val>
                                            <p:strVal val="#ppt_w"/>
                                          </p:val>
                                        </p:tav>
                                      </p:tavLst>
                                    </p:anim>
                                    <p:anim calcmode="lin" valueType="num">
                                      <p:cBhvr>
                                        <p:cTn id="23" dur="500" fill="hold"/>
                                        <p:tgtEl>
                                          <p:spTgt spid="4109"/>
                                        </p:tgtEl>
                                        <p:attrNameLst>
                                          <p:attrName>ppt_h</p:attrName>
                                        </p:attrNameLst>
                                      </p:cBhvr>
                                      <p:tavLst>
                                        <p:tav tm="0">
                                          <p:val>
                                            <p:fltVal val="0"/>
                                          </p:val>
                                        </p:tav>
                                        <p:tav tm="100000">
                                          <p:val>
                                            <p:strVal val="#ppt_h"/>
                                          </p:val>
                                        </p:tav>
                                      </p:tavLst>
                                    </p:anim>
                                    <p:animEffect transition="in" filter="fade">
                                      <p:cBhvr>
                                        <p:cTn id="24" dur="500"/>
                                        <p:tgtEl>
                                          <p:spTgt spid="410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childTnLst>
                                </p:cTn>
                              </p:par>
                            </p:childTnLst>
                          </p:cTn>
                        </p:par>
                        <p:par>
                          <p:cTn id="38" fill="hold">
                            <p:stCondLst>
                              <p:cond delay="1000"/>
                            </p:stCondLst>
                            <p:childTnLst>
                              <p:par>
                                <p:cTn id="39" presetID="42"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anim calcmode="lin" valueType="num">
                                      <p:cBhvr>
                                        <p:cTn id="47" dur="1000" fill="hold"/>
                                        <p:tgtEl>
                                          <p:spTgt spid="43"/>
                                        </p:tgtEl>
                                        <p:attrNameLst>
                                          <p:attrName>ppt_x</p:attrName>
                                        </p:attrNameLst>
                                      </p:cBhvr>
                                      <p:tavLst>
                                        <p:tav tm="0">
                                          <p:val>
                                            <p:strVal val="#ppt_x"/>
                                          </p:val>
                                        </p:tav>
                                        <p:tav tm="100000">
                                          <p:val>
                                            <p:strVal val="#ppt_x"/>
                                          </p:val>
                                        </p:tav>
                                      </p:tavLst>
                                    </p:anim>
                                    <p:anim calcmode="lin" valueType="num">
                                      <p:cBhvr>
                                        <p:cTn id="48" dur="1000" fill="hold"/>
                                        <p:tgtEl>
                                          <p:spTgt spid="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1000"/>
                                        <p:tgtEl>
                                          <p:spTgt spid="54"/>
                                        </p:tgtEl>
                                      </p:cBhvr>
                                    </p:animEffect>
                                    <p:anim calcmode="lin" valueType="num">
                                      <p:cBhvr>
                                        <p:cTn id="52" dur="1000" fill="hold"/>
                                        <p:tgtEl>
                                          <p:spTgt spid="54"/>
                                        </p:tgtEl>
                                        <p:attrNameLst>
                                          <p:attrName>ppt_x</p:attrName>
                                        </p:attrNameLst>
                                      </p:cBhvr>
                                      <p:tavLst>
                                        <p:tav tm="0">
                                          <p:val>
                                            <p:strVal val="#ppt_x"/>
                                          </p:val>
                                        </p:tav>
                                        <p:tav tm="100000">
                                          <p:val>
                                            <p:strVal val="#ppt_x"/>
                                          </p:val>
                                        </p:tav>
                                      </p:tavLst>
                                    </p:anim>
                                    <p:anim calcmode="lin" valueType="num">
                                      <p:cBhvr>
                                        <p:cTn id="53" dur="1000" fill="hold"/>
                                        <p:tgtEl>
                                          <p:spTgt spid="54"/>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1000"/>
                                        <p:tgtEl>
                                          <p:spTgt spid="68"/>
                                        </p:tgtEl>
                                      </p:cBhvr>
                                    </p:animEffect>
                                    <p:anim calcmode="lin" valueType="num">
                                      <p:cBhvr>
                                        <p:cTn id="57" dur="1000" fill="hold"/>
                                        <p:tgtEl>
                                          <p:spTgt spid="68"/>
                                        </p:tgtEl>
                                        <p:attrNameLst>
                                          <p:attrName>ppt_x</p:attrName>
                                        </p:attrNameLst>
                                      </p:cBhvr>
                                      <p:tavLst>
                                        <p:tav tm="0">
                                          <p:val>
                                            <p:strVal val="#ppt_x"/>
                                          </p:val>
                                        </p:tav>
                                        <p:tav tm="100000">
                                          <p:val>
                                            <p:strVal val="#ppt_x"/>
                                          </p:val>
                                        </p:tav>
                                      </p:tavLst>
                                    </p:anim>
                                    <p:anim calcmode="lin" valueType="num">
                                      <p:cBhvr>
                                        <p:cTn id="58"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64" grpId="0" animBg="1"/>
      <p:bldP spid="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rot="1800000">
            <a:off x="1267818" y="4325907"/>
            <a:ext cx="5775685" cy="2876977"/>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876977">
                <a:moveTo>
                  <a:pt x="0" y="2856774"/>
                </a:moveTo>
                <a:lnTo>
                  <a:pt x="1602204" y="0"/>
                </a:lnTo>
                <a:lnTo>
                  <a:pt x="5775685" y="2036"/>
                </a:lnTo>
                <a:lnTo>
                  <a:pt x="5775685" y="2876977"/>
                </a:lnTo>
                <a:lnTo>
                  <a:pt x="0" y="285677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8" name="矩形 45"/>
          <p:cNvSpPr/>
          <p:nvPr/>
        </p:nvSpPr>
        <p:spPr>
          <a:xfrm rot="1800000">
            <a:off x="1267819" y="2387695"/>
            <a:ext cx="5775685" cy="2876977"/>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876977">
                <a:moveTo>
                  <a:pt x="0" y="2856774"/>
                </a:moveTo>
                <a:lnTo>
                  <a:pt x="1602204" y="0"/>
                </a:lnTo>
                <a:lnTo>
                  <a:pt x="5775685" y="2036"/>
                </a:lnTo>
                <a:lnTo>
                  <a:pt x="5775685" y="2876977"/>
                </a:lnTo>
                <a:lnTo>
                  <a:pt x="0" y="2856774"/>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9" name="矩形 45"/>
          <p:cNvSpPr/>
          <p:nvPr/>
        </p:nvSpPr>
        <p:spPr>
          <a:xfrm rot="1800000">
            <a:off x="4372181" y="2491846"/>
            <a:ext cx="5775685" cy="2787623"/>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 name="connsiteX0" fmla="*/ 0 w 5775685"/>
              <a:gd name="connsiteY0" fmla="*/ 2886660 h 2906863"/>
              <a:gd name="connsiteX1" fmla="*/ 1381683 w 5775685"/>
              <a:gd name="connsiteY1" fmla="*/ 0 h 2906863"/>
              <a:gd name="connsiteX2" fmla="*/ 5775685 w 5775685"/>
              <a:gd name="connsiteY2" fmla="*/ 31922 h 2906863"/>
              <a:gd name="connsiteX3" fmla="*/ 5775685 w 5775685"/>
              <a:gd name="connsiteY3" fmla="*/ 2906863 h 2906863"/>
              <a:gd name="connsiteX4" fmla="*/ 0 w 5775685"/>
              <a:gd name="connsiteY4" fmla="*/ 2886660 h 290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906863">
                <a:moveTo>
                  <a:pt x="0" y="2886660"/>
                </a:moveTo>
                <a:lnTo>
                  <a:pt x="1381683" y="0"/>
                </a:lnTo>
                <a:lnTo>
                  <a:pt x="5775685" y="31922"/>
                </a:lnTo>
                <a:lnTo>
                  <a:pt x="5775685" y="2906863"/>
                </a:lnTo>
                <a:lnTo>
                  <a:pt x="0" y="288666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50" name="矩形 45"/>
          <p:cNvSpPr/>
          <p:nvPr/>
        </p:nvSpPr>
        <p:spPr>
          <a:xfrm rot="1800000">
            <a:off x="4372181" y="4434352"/>
            <a:ext cx="5775685" cy="2787623"/>
          </a:xfrm>
          <a:custGeom>
            <a:avLst/>
            <a:gdLst>
              <a:gd name="connsiteX0" fmla="*/ 0 w 7135729"/>
              <a:gd name="connsiteY0" fmla="*/ 0 h 2874941"/>
              <a:gd name="connsiteX1" fmla="*/ 7135729 w 7135729"/>
              <a:gd name="connsiteY1" fmla="*/ 0 h 2874941"/>
              <a:gd name="connsiteX2" fmla="*/ 7135729 w 7135729"/>
              <a:gd name="connsiteY2" fmla="*/ 2874941 h 2874941"/>
              <a:gd name="connsiteX3" fmla="*/ 0 w 7135729"/>
              <a:gd name="connsiteY3" fmla="*/ 2874941 h 2874941"/>
              <a:gd name="connsiteX4" fmla="*/ 0 w 7135729"/>
              <a:gd name="connsiteY4" fmla="*/ 0 h 2874941"/>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0 w 7135729"/>
              <a:gd name="connsiteY4" fmla="*/ 2876977 h 2876977"/>
              <a:gd name="connsiteX5" fmla="*/ 0 w 7135729"/>
              <a:gd name="connsiteY5"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876977 h 2876977"/>
              <a:gd name="connsiteX6" fmla="*/ 0 w 7135729"/>
              <a:gd name="connsiteY6" fmla="*/ 2036 h 2876977"/>
              <a:gd name="connsiteX0" fmla="*/ 0 w 7135729"/>
              <a:gd name="connsiteY0" fmla="*/ 2036 h 2876977"/>
              <a:gd name="connsiteX1" fmla="*/ 2962248 w 7135729"/>
              <a:gd name="connsiteY1" fmla="*/ 0 h 2876977"/>
              <a:gd name="connsiteX2" fmla="*/ 7135729 w 7135729"/>
              <a:gd name="connsiteY2" fmla="*/ 2036 h 2876977"/>
              <a:gd name="connsiteX3" fmla="*/ 7135729 w 7135729"/>
              <a:gd name="connsiteY3" fmla="*/ 2876977 h 2876977"/>
              <a:gd name="connsiteX4" fmla="*/ 1360044 w 7135729"/>
              <a:gd name="connsiteY4" fmla="*/ 2856774 h 2876977"/>
              <a:gd name="connsiteX5" fmla="*/ 0 w 7135729"/>
              <a:gd name="connsiteY5" fmla="*/ 2036 h 2876977"/>
              <a:gd name="connsiteX0" fmla="*/ 0 w 5775685"/>
              <a:gd name="connsiteY0" fmla="*/ 2856774 h 2876977"/>
              <a:gd name="connsiteX1" fmla="*/ 1602204 w 5775685"/>
              <a:gd name="connsiteY1" fmla="*/ 0 h 2876977"/>
              <a:gd name="connsiteX2" fmla="*/ 5775685 w 5775685"/>
              <a:gd name="connsiteY2" fmla="*/ 2036 h 2876977"/>
              <a:gd name="connsiteX3" fmla="*/ 5775685 w 5775685"/>
              <a:gd name="connsiteY3" fmla="*/ 2876977 h 2876977"/>
              <a:gd name="connsiteX4" fmla="*/ 0 w 5775685"/>
              <a:gd name="connsiteY4" fmla="*/ 2856774 h 2876977"/>
              <a:gd name="connsiteX0" fmla="*/ 0 w 5775685"/>
              <a:gd name="connsiteY0" fmla="*/ 2886660 h 2906863"/>
              <a:gd name="connsiteX1" fmla="*/ 1381683 w 5775685"/>
              <a:gd name="connsiteY1" fmla="*/ 0 h 2906863"/>
              <a:gd name="connsiteX2" fmla="*/ 5775685 w 5775685"/>
              <a:gd name="connsiteY2" fmla="*/ 31922 h 2906863"/>
              <a:gd name="connsiteX3" fmla="*/ 5775685 w 5775685"/>
              <a:gd name="connsiteY3" fmla="*/ 2906863 h 2906863"/>
              <a:gd name="connsiteX4" fmla="*/ 0 w 5775685"/>
              <a:gd name="connsiteY4" fmla="*/ 2886660 h 290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685" h="2906863">
                <a:moveTo>
                  <a:pt x="0" y="2886660"/>
                </a:moveTo>
                <a:lnTo>
                  <a:pt x="1381683" y="0"/>
                </a:lnTo>
                <a:lnTo>
                  <a:pt x="5775685" y="31922"/>
                </a:lnTo>
                <a:lnTo>
                  <a:pt x="5775685" y="2906863"/>
                </a:lnTo>
                <a:lnTo>
                  <a:pt x="0" y="288666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3" name="组合 12"/>
          <p:cNvGrpSpPr/>
          <p:nvPr/>
        </p:nvGrpSpPr>
        <p:grpSpPr>
          <a:xfrm>
            <a:off x="7194133" y="2073302"/>
            <a:ext cx="3916171" cy="1051235"/>
            <a:chOff x="7194133" y="2073302"/>
            <a:chExt cx="3916171" cy="1051235"/>
          </a:xfrm>
        </p:grpSpPr>
        <p:sp>
          <p:nvSpPr>
            <p:cNvPr id="51" name="矩形 50"/>
            <p:cNvSpPr/>
            <p:nvPr/>
          </p:nvSpPr>
          <p:spPr>
            <a:xfrm rot="1800000">
              <a:off x="7383327" y="2536730"/>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8" name="椭圆 87"/>
            <p:cNvSpPr/>
            <p:nvPr/>
          </p:nvSpPr>
          <p:spPr>
            <a:xfrm>
              <a:off x="7194133" y="221616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3" name="组合 92"/>
            <p:cNvGrpSpPr/>
            <p:nvPr/>
          </p:nvGrpSpPr>
          <p:grpSpPr>
            <a:xfrm flipH="1">
              <a:off x="7337329" y="2344903"/>
              <a:ext cx="323602" cy="328033"/>
              <a:chOff x="9363075" y="4967288"/>
              <a:chExt cx="463551" cy="469900"/>
            </a:xfrm>
            <a:solidFill>
              <a:schemeClr val="bg1"/>
            </a:solidFill>
          </p:grpSpPr>
          <p:sp>
            <p:nvSpPr>
              <p:cNvPr id="9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3" name="组合 32"/>
            <p:cNvGrpSpPr/>
            <p:nvPr/>
          </p:nvGrpSpPr>
          <p:grpSpPr>
            <a:xfrm>
              <a:off x="8007155" y="2073302"/>
              <a:ext cx="3103149" cy="834815"/>
              <a:chOff x="874713" y="3325188"/>
              <a:chExt cx="3103149" cy="834815"/>
            </a:xfrm>
          </p:grpSpPr>
          <p:sp>
            <p:nvSpPr>
              <p:cNvPr id="34" name="矩形 33"/>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14" name="组合 13"/>
          <p:cNvGrpSpPr/>
          <p:nvPr/>
        </p:nvGrpSpPr>
        <p:grpSpPr>
          <a:xfrm>
            <a:off x="7194133" y="3391171"/>
            <a:ext cx="3916171" cy="1009999"/>
            <a:chOff x="7194133" y="3391171"/>
            <a:chExt cx="3916171" cy="1009999"/>
          </a:xfrm>
        </p:grpSpPr>
        <p:sp>
          <p:nvSpPr>
            <p:cNvPr id="52" name="矩形 51"/>
            <p:cNvSpPr/>
            <p:nvPr/>
          </p:nvSpPr>
          <p:spPr>
            <a:xfrm rot="1800000">
              <a:off x="7383327" y="3813363"/>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01" name="椭圆 100"/>
            <p:cNvSpPr/>
            <p:nvPr/>
          </p:nvSpPr>
          <p:spPr>
            <a:xfrm>
              <a:off x="7194133" y="349699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2" name="组合 101"/>
            <p:cNvGrpSpPr/>
            <p:nvPr/>
          </p:nvGrpSpPr>
          <p:grpSpPr>
            <a:xfrm>
              <a:off x="7333449" y="3624071"/>
              <a:ext cx="331358" cy="331358"/>
              <a:chOff x="13057188" y="3740150"/>
              <a:chExt cx="474663" cy="474663"/>
            </a:xfrm>
            <a:solidFill>
              <a:schemeClr val="bg1"/>
            </a:solidFill>
          </p:grpSpPr>
          <p:sp>
            <p:nvSpPr>
              <p:cNvPr id="103" name="Freeform 18"/>
              <p:cNvSpPr>
                <a:spLocks/>
              </p:cNvSpPr>
              <p:nvPr/>
            </p:nvSpPr>
            <p:spPr bwMode="auto">
              <a:xfrm>
                <a:off x="13114338" y="4019550"/>
                <a:ext cx="360363" cy="195263"/>
              </a:xfrm>
              <a:custGeom>
                <a:avLst/>
                <a:gdLst>
                  <a:gd name="T0" fmla="*/ 227 w 227"/>
                  <a:gd name="T1" fmla="*/ 123 h 123"/>
                  <a:gd name="T2" fmla="*/ 0 w 227"/>
                  <a:gd name="T3" fmla="*/ 123 h 123"/>
                  <a:gd name="T4" fmla="*/ 0 w 227"/>
                  <a:gd name="T5" fmla="*/ 0 h 123"/>
                  <a:gd name="T6" fmla="*/ 19 w 227"/>
                  <a:gd name="T7" fmla="*/ 0 h 123"/>
                  <a:gd name="T8" fmla="*/ 19 w 227"/>
                  <a:gd name="T9" fmla="*/ 104 h 123"/>
                  <a:gd name="T10" fmla="*/ 208 w 227"/>
                  <a:gd name="T11" fmla="*/ 104 h 123"/>
                  <a:gd name="T12" fmla="*/ 208 w 227"/>
                  <a:gd name="T13" fmla="*/ 0 h 123"/>
                  <a:gd name="T14" fmla="*/ 227 w 227"/>
                  <a:gd name="T15" fmla="*/ 0 h 123"/>
                  <a:gd name="T16" fmla="*/ 227 w 227"/>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19"/>
              <p:cNvSpPr>
                <a:spLocks/>
              </p:cNvSpPr>
              <p:nvPr/>
            </p:nvSpPr>
            <p:spPr bwMode="auto">
              <a:xfrm>
                <a:off x="13057188" y="3740150"/>
                <a:ext cx="474663" cy="274638"/>
              </a:xfrm>
              <a:custGeom>
                <a:avLst/>
                <a:gdLst>
                  <a:gd name="T0" fmla="*/ 284 w 299"/>
                  <a:gd name="T1" fmla="*/ 173 h 173"/>
                  <a:gd name="T2" fmla="*/ 149 w 299"/>
                  <a:gd name="T3" fmla="*/ 29 h 173"/>
                  <a:gd name="T4" fmla="*/ 14 w 299"/>
                  <a:gd name="T5" fmla="*/ 173 h 173"/>
                  <a:gd name="T6" fmla="*/ 0 w 299"/>
                  <a:gd name="T7" fmla="*/ 159 h 173"/>
                  <a:gd name="T8" fmla="*/ 149 w 299"/>
                  <a:gd name="T9" fmla="*/ 0 h 173"/>
                  <a:gd name="T10" fmla="*/ 299 w 299"/>
                  <a:gd name="T11" fmla="*/ 159 h 173"/>
                  <a:gd name="T12" fmla="*/ 284 w 299"/>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99" h="173">
                    <a:moveTo>
                      <a:pt x="284" y="173"/>
                    </a:moveTo>
                    <a:lnTo>
                      <a:pt x="149" y="29"/>
                    </a:lnTo>
                    <a:lnTo>
                      <a:pt x="14" y="173"/>
                    </a:lnTo>
                    <a:lnTo>
                      <a:pt x="0" y="159"/>
                    </a:lnTo>
                    <a:lnTo>
                      <a:pt x="149" y="0"/>
                    </a:lnTo>
                    <a:lnTo>
                      <a:pt x="299" y="159"/>
                    </a:lnTo>
                    <a:lnTo>
                      <a:pt x="28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0"/>
              <p:cNvSpPr>
                <a:spLocks/>
              </p:cNvSpPr>
              <p:nvPr/>
            </p:nvSpPr>
            <p:spPr bwMode="auto">
              <a:xfrm>
                <a:off x="13233400" y="4019550"/>
                <a:ext cx="120650" cy="134938"/>
              </a:xfrm>
              <a:custGeom>
                <a:avLst/>
                <a:gdLst>
                  <a:gd name="T0" fmla="*/ 76 w 76"/>
                  <a:gd name="T1" fmla="*/ 85 h 85"/>
                  <a:gd name="T2" fmla="*/ 57 w 76"/>
                  <a:gd name="T3" fmla="*/ 85 h 85"/>
                  <a:gd name="T4" fmla="*/ 57 w 76"/>
                  <a:gd name="T5" fmla="*/ 19 h 85"/>
                  <a:gd name="T6" fmla="*/ 19 w 76"/>
                  <a:gd name="T7" fmla="*/ 19 h 85"/>
                  <a:gd name="T8" fmla="*/ 19 w 76"/>
                  <a:gd name="T9" fmla="*/ 85 h 85"/>
                  <a:gd name="T10" fmla="*/ 0 w 76"/>
                  <a:gd name="T11" fmla="*/ 85 h 85"/>
                  <a:gd name="T12" fmla="*/ 0 w 76"/>
                  <a:gd name="T13" fmla="*/ 0 h 85"/>
                  <a:gd name="T14" fmla="*/ 76 w 76"/>
                  <a:gd name="T15" fmla="*/ 0 h 85"/>
                  <a:gd name="T16" fmla="*/ 76 w 76"/>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85"/>
                    </a:moveTo>
                    <a:lnTo>
                      <a:pt x="57" y="85"/>
                    </a:lnTo>
                    <a:lnTo>
                      <a:pt x="57" y="19"/>
                    </a:lnTo>
                    <a:lnTo>
                      <a:pt x="19" y="19"/>
                    </a:lnTo>
                    <a:lnTo>
                      <a:pt x="19" y="85"/>
                    </a:lnTo>
                    <a:lnTo>
                      <a:pt x="0" y="85"/>
                    </a:lnTo>
                    <a:lnTo>
                      <a:pt x="0" y="0"/>
                    </a:lnTo>
                    <a:lnTo>
                      <a:pt x="76" y="0"/>
                    </a:lnTo>
                    <a:lnTo>
                      <a:pt x="7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21"/>
              <p:cNvSpPr>
                <a:spLocks noEditPoints="1"/>
              </p:cNvSpPr>
              <p:nvPr/>
            </p:nvSpPr>
            <p:spPr bwMode="auto">
              <a:xfrm>
                <a:off x="13233400" y="3868738"/>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6" name="组合 35"/>
            <p:cNvGrpSpPr/>
            <p:nvPr/>
          </p:nvGrpSpPr>
          <p:grpSpPr>
            <a:xfrm>
              <a:off x="8007155" y="3391171"/>
              <a:ext cx="3103149" cy="834815"/>
              <a:chOff x="874713" y="3325188"/>
              <a:chExt cx="3103149" cy="834815"/>
            </a:xfrm>
          </p:grpSpPr>
          <p:sp>
            <p:nvSpPr>
              <p:cNvPr id="37" name="矩形 36"/>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38" name="矩形 3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15" name="组合 14"/>
          <p:cNvGrpSpPr/>
          <p:nvPr/>
        </p:nvGrpSpPr>
        <p:grpSpPr>
          <a:xfrm>
            <a:off x="7194133" y="4671786"/>
            <a:ext cx="3916171" cy="1012685"/>
            <a:chOff x="7194133" y="4671786"/>
            <a:chExt cx="3916171" cy="1012685"/>
          </a:xfrm>
        </p:grpSpPr>
        <p:sp>
          <p:nvSpPr>
            <p:cNvPr id="53" name="矩形 52"/>
            <p:cNvSpPr/>
            <p:nvPr/>
          </p:nvSpPr>
          <p:spPr>
            <a:xfrm rot="1800000">
              <a:off x="7383328" y="5096664"/>
              <a:ext cx="1294064" cy="58780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10" name="椭圆 109"/>
            <p:cNvSpPr/>
            <p:nvPr/>
          </p:nvSpPr>
          <p:spPr>
            <a:xfrm>
              <a:off x="7194133" y="4777823"/>
              <a:ext cx="622743" cy="6227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6" name="组合 115"/>
            <p:cNvGrpSpPr/>
            <p:nvPr/>
          </p:nvGrpSpPr>
          <p:grpSpPr>
            <a:xfrm>
              <a:off x="7313534" y="4884987"/>
              <a:ext cx="371189" cy="371184"/>
              <a:chOff x="3459051" y="-884634"/>
              <a:chExt cx="492125" cy="492125"/>
            </a:xfrm>
            <a:solidFill>
              <a:schemeClr val="bg1"/>
            </a:solidFill>
          </p:grpSpPr>
          <p:sp>
            <p:nvSpPr>
              <p:cNvPr id="117" name="Freeform 5"/>
              <p:cNvSpPr>
                <a:spLocks noEditPoints="1"/>
              </p:cNvSpPr>
              <p:nvPr/>
            </p:nvSpPr>
            <p:spPr bwMode="auto">
              <a:xfrm>
                <a:off x="3459051" y="-684609"/>
                <a:ext cx="107950" cy="184150"/>
              </a:xfrm>
              <a:custGeom>
                <a:avLst/>
                <a:gdLst>
                  <a:gd name="T0" fmla="*/ 28 w 28"/>
                  <a:gd name="T1" fmla="*/ 48 h 48"/>
                  <a:gd name="T2" fmla="*/ 24 w 28"/>
                  <a:gd name="T3" fmla="*/ 48 h 48"/>
                  <a:gd name="T4" fmla="*/ 0 w 28"/>
                  <a:gd name="T5" fmla="*/ 24 h 48"/>
                  <a:gd name="T6" fmla="*/ 24 w 28"/>
                  <a:gd name="T7" fmla="*/ 0 h 48"/>
                  <a:gd name="T8" fmla="*/ 28 w 28"/>
                  <a:gd name="T9" fmla="*/ 0 h 48"/>
                  <a:gd name="T10" fmla="*/ 28 w 28"/>
                  <a:gd name="T11" fmla="*/ 48 h 48"/>
                  <a:gd name="T12" fmla="*/ 20 w 28"/>
                  <a:gd name="T13" fmla="*/ 8 h 48"/>
                  <a:gd name="T14" fmla="*/ 8 w 28"/>
                  <a:gd name="T15" fmla="*/ 24 h 48"/>
                  <a:gd name="T16" fmla="*/ 20 w 28"/>
                  <a:gd name="T17" fmla="*/ 40 h 48"/>
                  <a:gd name="T18" fmla="*/ 20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6"/>
              <p:cNvSpPr>
                <a:spLocks noEditPoints="1"/>
              </p:cNvSpPr>
              <p:nvPr/>
            </p:nvSpPr>
            <p:spPr bwMode="auto">
              <a:xfrm>
                <a:off x="3843226" y="-684609"/>
                <a:ext cx="107950" cy="184150"/>
              </a:xfrm>
              <a:custGeom>
                <a:avLst/>
                <a:gdLst>
                  <a:gd name="T0" fmla="*/ 4 w 28"/>
                  <a:gd name="T1" fmla="*/ 48 h 48"/>
                  <a:gd name="T2" fmla="*/ 0 w 28"/>
                  <a:gd name="T3" fmla="*/ 48 h 48"/>
                  <a:gd name="T4" fmla="*/ 0 w 28"/>
                  <a:gd name="T5" fmla="*/ 0 h 48"/>
                  <a:gd name="T6" fmla="*/ 4 w 28"/>
                  <a:gd name="T7" fmla="*/ 0 h 48"/>
                  <a:gd name="T8" fmla="*/ 28 w 28"/>
                  <a:gd name="T9" fmla="*/ 24 h 48"/>
                  <a:gd name="T10" fmla="*/ 4 w 28"/>
                  <a:gd name="T11" fmla="*/ 48 h 48"/>
                  <a:gd name="T12" fmla="*/ 8 w 28"/>
                  <a:gd name="T13" fmla="*/ 8 h 48"/>
                  <a:gd name="T14" fmla="*/ 8 w 28"/>
                  <a:gd name="T15" fmla="*/ 40 h 48"/>
                  <a:gd name="T16" fmla="*/ 20 w 28"/>
                  <a:gd name="T17" fmla="*/ 24 h 48"/>
                  <a:gd name="T18" fmla="*/ 8 w 28"/>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7"/>
              <p:cNvSpPr>
                <a:spLocks/>
              </p:cNvSpPr>
              <p:nvPr/>
            </p:nvSpPr>
            <p:spPr bwMode="auto">
              <a:xfrm>
                <a:off x="3874976" y="-470296"/>
                <a:ext cx="46038" cy="46038"/>
              </a:xfrm>
              <a:custGeom>
                <a:avLst/>
                <a:gdLst>
                  <a:gd name="T0" fmla="*/ 0 w 12"/>
                  <a:gd name="T1" fmla="*/ 12 h 12"/>
                  <a:gd name="T2" fmla="*/ 0 w 12"/>
                  <a:gd name="T3" fmla="*/ 4 h 12"/>
                  <a:gd name="T4" fmla="*/ 4 w 12"/>
                  <a:gd name="T5" fmla="*/ 0 h 12"/>
                  <a:gd name="T6" fmla="*/ 12 w 12"/>
                  <a:gd name="T7" fmla="*/ 0 h 12"/>
                  <a:gd name="T8" fmla="*/ 0 w 12"/>
                  <a:gd name="T9" fmla="*/ 12 h 12"/>
                </a:gdLst>
                <a:ahLst/>
                <a:cxnLst>
                  <a:cxn ang="0">
                    <a:pos x="T0" y="T1"/>
                  </a:cxn>
                  <a:cxn ang="0">
                    <a:pos x="T2" y="T3"/>
                  </a:cxn>
                  <a:cxn ang="0">
                    <a:pos x="T4" y="T5"/>
                  </a:cxn>
                  <a:cxn ang="0">
                    <a:pos x="T6" y="T7"/>
                  </a:cxn>
                  <a:cxn ang="0">
                    <a:pos x="T8" y="T9"/>
                  </a:cxn>
                </a:cxnLst>
                <a:rect l="0" t="0" r="r" b="b"/>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8"/>
              <p:cNvSpPr>
                <a:spLocks noChangeArrowheads="1"/>
              </p:cNvSpPr>
              <p:nvPr/>
            </p:nvSpPr>
            <p:spPr bwMode="auto">
              <a:xfrm>
                <a:off x="3813064" y="-454421"/>
                <a:ext cx="6191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9"/>
              <p:cNvSpPr>
                <a:spLocks noEditPoints="1"/>
              </p:cNvSpPr>
              <p:nvPr/>
            </p:nvSpPr>
            <p:spPr bwMode="auto">
              <a:xfrm>
                <a:off x="3728926" y="-484584"/>
                <a:ext cx="92075" cy="92075"/>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10"/>
              <p:cNvSpPr>
                <a:spLocks/>
              </p:cNvSpPr>
              <p:nvPr/>
            </p:nvSpPr>
            <p:spPr bwMode="auto">
              <a:xfrm>
                <a:off x="3536839" y="-884634"/>
                <a:ext cx="338138" cy="168275"/>
              </a:xfrm>
              <a:custGeom>
                <a:avLst/>
                <a:gdLst>
                  <a:gd name="T0" fmla="*/ 88 w 88"/>
                  <a:gd name="T1" fmla="*/ 44 h 44"/>
                  <a:gd name="T2" fmla="*/ 80 w 88"/>
                  <a:gd name="T3" fmla="*/ 44 h 44"/>
                  <a:gd name="T4" fmla="*/ 44 w 88"/>
                  <a:gd name="T5" fmla="*/ 8 h 44"/>
                  <a:gd name="T6" fmla="*/ 8 w 88"/>
                  <a:gd name="T7" fmla="*/ 44 h 44"/>
                  <a:gd name="T8" fmla="*/ 0 w 88"/>
                  <a:gd name="T9" fmla="*/ 44 h 44"/>
                  <a:gd name="T10" fmla="*/ 44 w 88"/>
                  <a:gd name="T11" fmla="*/ 0 h 44"/>
                  <a:gd name="T12" fmla="*/ 88 w 8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9" name="组合 38"/>
            <p:cNvGrpSpPr/>
            <p:nvPr/>
          </p:nvGrpSpPr>
          <p:grpSpPr>
            <a:xfrm>
              <a:off x="8007155" y="4671786"/>
              <a:ext cx="3103149" cy="834815"/>
              <a:chOff x="874713" y="3325188"/>
              <a:chExt cx="3103149" cy="834815"/>
            </a:xfrm>
          </p:grpSpPr>
          <p:sp>
            <p:nvSpPr>
              <p:cNvPr id="40" name="矩形 39"/>
              <p:cNvSpPr/>
              <p:nvPr/>
            </p:nvSpPr>
            <p:spPr>
              <a:xfrm>
                <a:off x="874713" y="3624472"/>
                <a:ext cx="3103149"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41" name="矩形 4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42" name="组合 41"/>
          <p:cNvGrpSpPr/>
          <p:nvPr/>
        </p:nvGrpSpPr>
        <p:grpSpPr>
          <a:xfrm>
            <a:off x="523300" y="488837"/>
            <a:ext cx="4885993" cy="716067"/>
            <a:chOff x="5402407" y="1247256"/>
            <a:chExt cx="4885993" cy="716067"/>
          </a:xfrm>
        </p:grpSpPr>
        <p:sp>
          <p:nvSpPr>
            <p:cNvPr id="43" name="文本框 42"/>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4" name="文本框 4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6" name="图片占位符 5"/>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733" b="4733"/>
          <a:stretch>
            <a:fillRect/>
          </a:stretch>
        </p:blipFill>
        <p:spPr/>
      </p:pic>
      <p:pic>
        <p:nvPicPr>
          <p:cNvPr id="7" name="图片占位符 6"/>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875" r="1875"/>
          <a:stretch>
            <a:fillRect/>
          </a:stretch>
        </p:blipFill>
        <p:spPr/>
      </p:pic>
      <p:pic>
        <p:nvPicPr>
          <p:cNvPr id="8" name="图片占位符 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4900" b="4900"/>
          <a:stretch>
            <a:fillRect/>
          </a:stretch>
        </p:blipFill>
        <p:spPr/>
      </p:pic>
      <p:pic>
        <p:nvPicPr>
          <p:cNvPr id="9" name="图片占位符 8"/>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1915" b="1915"/>
          <a:stretch>
            <a:fillRect/>
          </a:stretch>
        </p:blipFill>
        <p:spPr/>
      </p:pic>
    </p:spTree>
    <p:extLst>
      <p:ext uri="{BB962C8B-B14F-4D97-AF65-F5344CB8AC3E}">
        <p14:creationId xmlns:p14="http://schemas.microsoft.com/office/powerpoint/2010/main" val="608913908"/>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1000"/>
                            </p:stCondLst>
                            <p:childTnLst>
                              <p:par>
                                <p:cTn id="39" presetID="1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p:tgtEl>
                                          <p:spTgt spid="13"/>
                                        </p:tgtEl>
                                        <p:attrNameLst>
                                          <p:attrName>ppt_x</p:attrName>
                                        </p:attrNameLst>
                                      </p:cBhvr>
                                      <p:tavLst>
                                        <p:tav tm="0">
                                          <p:val>
                                            <p:strVal val="#ppt_x+#ppt_w*1.125000"/>
                                          </p:val>
                                        </p:tav>
                                        <p:tav tm="100000">
                                          <p:val>
                                            <p:strVal val="#ppt_x"/>
                                          </p:val>
                                        </p:tav>
                                      </p:tavLst>
                                    </p:anim>
                                    <p:animEffect transition="in" filter="wipe(left)">
                                      <p:cBhvr>
                                        <p:cTn id="42" dur="500"/>
                                        <p:tgtEl>
                                          <p:spTgt spid="13"/>
                                        </p:tgtEl>
                                      </p:cBhvr>
                                    </p:animEffect>
                                  </p:childTnLst>
                                </p:cTn>
                              </p:par>
                              <p:par>
                                <p:cTn id="43" presetID="12" presetClass="entr" presetSubtype="2"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p:tgtEl>
                                          <p:spTgt spid="14"/>
                                        </p:tgtEl>
                                        <p:attrNameLst>
                                          <p:attrName>ppt_x</p:attrName>
                                        </p:attrNameLst>
                                      </p:cBhvr>
                                      <p:tavLst>
                                        <p:tav tm="0">
                                          <p:val>
                                            <p:strVal val="#ppt_x+#ppt_w*1.125000"/>
                                          </p:val>
                                        </p:tav>
                                        <p:tav tm="100000">
                                          <p:val>
                                            <p:strVal val="#ppt_x"/>
                                          </p:val>
                                        </p:tav>
                                      </p:tavLst>
                                    </p:anim>
                                    <p:animEffect transition="in" filter="wipe(left)">
                                      <p:cBhvr>
                                        <p:cTn id="46" dur="500"/>
                                        <p:tgtEl>
                                          <p:spTgt spid="14"/>
                                        </p:tgtEl>
                                      </p:cBhvr>
                                    </p:animEffect>
                                  </p:childTnLst>
                                </p:cTn>
                              </p:par>
                              <p:par>
                                <p:cTn id="47" presetID="12" presetClass="entr" presetSubtype="2"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p:tgtEl>
                                          <p:spTgt spid="15"/>
                                        </p:tgtEl>
                                        <p:attrNameLst>
                                          <p:attrName>ppt_x</p:attrName>
                                        </p:attrNameLst>
                                      </p:cBhvr>
                                      <p:tavLst>
                                        <p:tav tm="0">
                                          <p:val>
                                            <p:strVal val="#ppt_x+#ppt_w*1.125000"/>
                                          </p:val>
                                        </p:tav>
                                        <p:tav tm="100000">
                                          <p:val>
                                            <p:strVal val="#ppt_x"/>
                                          </p:val>
                                        </p:tav>
                                      </p:tavLst>
                                    </p:anim>
                                    <p:animEffect transition="in" filter="wipe(left)">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8" grpId="0" animBg="1"/>
      <p:bldP spid="49" grpId="0" animBg="1"/>
      <p:bldP spid="5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1348" y="2525883"/>
            <a:ext cx="3558952" cy="2231406"/>
            <a:chOff x="2295748" y="1890882"/>
            <a:chExt cx="4966354" cy="3113825"/>
          </a:xfrm>
        </p:grpSpPr>
        <p:sp>
          <p:nvSpPr>
            <p:cNvPr id="3"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7" name="组合 6"/>
          <p:cNvGrpSpPr/>
          <p:nvPr/>
        </p:nvGrpSpPr>
        <p:grpSpPr>
          <a:xfrm>
            <a:off x="3938281" y="2525883"/>
            <a:ext cx="3558952" cy="2231406"/>
            <a:chOff x="2295748" y="1890882"/>
            <a:chExt cx="4966354" cy="3113825"/>
          </a:xfrm>
        </p:grpSpPr>
        <p:sp>
          <p:nvSpPr>
            <p:cNvPr id="8"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0" name="组合 9"/>
          <p:cNvGrpSpPr/>
          <p:nvPr/>
        </p:nvGrpSpPr>
        <p:grpSpPr>
          <a:xfrm>
            <a:off x="6495214" y="2525883"/>
            <a:ext cx="3558952" cy="2231406"/>
            <a:chOff x="2295748" y="1890882"/>
            <a:chExt cx="4966354" cy="3113825"/>
          </a:xfrm>
        </p:grpSpPr>
        <p:sp>
          <p:nvSpPr>
            <p:cNvPr id="11"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12" name="矩形 11"/>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3" name="组合 12"/>
          <p:cNvGrpSpPr/>
          <p:nvPr/>
        </p:nvGrpSpPr>
        <p:grpSpPr>
          <a:xfrm>
            <a:off x="9052148" y="2525883"/>
            <a:ext cx="3558952" cy="2231406"/>
            <a:chOff x="2295748" y="1890882"/>
            <a:chExt cx="4966354" cy="3113825"/>
          </a:xfrm>
        </p:grpSpPr>
        <p:sp>
          <p:nvSpPr>
            <p:cNvPr id="1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825"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矩形 14"/>
            <p:cNvSpPr/>
            <p:nvPr/>
          </p:nvSpPr>
          <p:spPr>
            <a:xfrm>
              <a:off x="2295748" y="1890882"/>
              <a:ext cx="1782620" cy="1782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16" name="矩形 15"/>
          <p:cNvSpPr/>
          <p:nvPr/>
        </p:nvSpPr>
        <p:spPr>
          <a:xfrm>
            <a:off x="171453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1</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7" name="矩形 16"/>
          <p:cNvSpPr/>
          <p:nvPr/>
        </p:nvSpPr>
        <p:spPr>
          <a:xfrm>
            <a:off x="4271472"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2</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8" name="矩形 17"/>
          <p:cNvSpPr/>
          <p:nvPr/>
        </p:nvSpPr>
        <p:spPr>
          <a:xfrm>
            <a:off x="682411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3</a:t>
            </a:r>
            <a:endParaRPr lang="en-US" altLang="zh-CN" sz="6000" dirty="0">
              <a:solidFill>
                <a:srgbClr val="394A57"/>
              </a:solidFill>
              <a:latin typeface="Century Gothic" panose="020B0502020202020204" pitchFamily="34" charset="0"/>
              <a:cs typeface="Arial" panose="020B0604020202020204" pitchFamily="34" charset="0"/>
            </a:endParaRPr>
          </a:p>
        </p:txBody>
      </p:sp>
      <p:sp>
        <p:nvSpPr>
          <p:cNvPr id="19" name="矩形 18"/>
          <p:cNvSpPr/>
          <p:nvPr/>
        </p:nvSpPr>
        <p:spPr>
          <a:xfrm>
            <a:off x="9385339" y="2656775"/>
            <a:ext cx="611065" cy="1015663"/>
          </a:xfrm>
          <a:prstGeom prst="rect">
            <a:avLst/>
          </a:prstGeom>
        </p:spPr>
        <p:txBody>
          <a:bodyPr wrap="none">
            <a:spAutoFit/>
          </a:bodyPr>
          <a:lstStyle/>
          <a:p>
            <a:pPr algn="ctr"/>
            <a:r>
              <a:rPr lang="en-US" altLang="zh-CN" sz="6000" dirty="0" smtClean="0">
                <a:solidFill>
                  <a:srgbClr val="394A57"/>
                </a:solidFill>
                <a:latin typeface="Century Gothic" panose="020B0502020202020204" pitchFamily="34" charset="0"/>
                <a:cs typeface="Arial" panose="020B0604020202020204" pitchFamily="34" charset="0"/>
              </a:rPr>
              <a:t>4</a:t>
            </a:r>
            <a:endParaRPr lang="en-US" altLang="zh-CN" sz="6000" dirty="0">
              <a:solidFill>
                <a:srgbClr val="394A57"/>
              </a:solidFill>
              <a:latin typeface="Century Gothic" panose="020B0502020202020204" pitchFamily="34" charset="0"/>
              <a:cs typeface="Arial" panose="020B0604020202020204" pitchFamily="34" charset="0"/>
            </a:endParaRPr>
          </a:p>
        </p:txBody>
      </p:sp>
      <p:grpSp>
        <p:nvGrpSpPr>
          <p:cNvPr id="20" name="组合 19"/>
          <p:cNvGrpSpPr/>
          <p:nvPr/>
        </p:nvGrpSpPr>
        <p:grpSpPr>
          <a:xfrm>
            <a:off x="894427" y="4138015"/>
            <a:ext cx="2251288" cy="824842"/>
            <a:chOff x="6719759" y="1354938"/>
            <a:chExt cx="2251288" cy="824842"/>
          </a:xfrm>
        </p:grpSpPr>
        <p:sp>
          <p:nvSpPr>
            <p:cNvPr id="21" name="文本框 20"/>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2" name="文本框 21"/>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3" name="组合 22"/>
          <p:cNvGrpSpPr/>
          <p:nvPr/>
        </p:nvGrpSpPr>
        <p:grpSpPr>
          <a:xfrm>
            <a:off x="3451360" y="4138015"/>
            <a:ext cx="2251288" cy="824842"/>
            <a:chOff x="6719759" y="1354938"/>
            <a:chExt cx="2251288" cy="824842"/>
          </a:xfrm>
        </p:grpSpPr>
        <p:sp>
          <p:nvSpPr>
            <p:cNvPr id="24" name="文本框 23"/>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5" name="文本框 24"/>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6" name="组合 25"/>
          <p:cNvGrpSpPr/>
          <p:nvPr/>
        </p:nvGrpSpPr>
        <p:grpSpPr>
          <a:xfrm>
            <a:off x="6004007" y="4138015"/>
            <a:ext cx="2251288" cy="824842"/>
            <a:chOff x="6719759" y="1354938"/>
            <a:chExt cx="2251288" cy="824842"/>
          </a:xfrm>
        </p:grpSpPr>
        <p:sp>
          <p:nvSpPr>
            <p:cNvPr id="27" name="文本框 26"/>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28" name="文本框 27"/>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grpSp>
        <p:nvGrpSpPr>
          <p:cNvPr id="29" name="组合 28"/>
          <p:cNvGrpSpPr/>
          <p:nvPr/>
        </p:nvGrpSpPr>
        <p:grpSpPr>
          <a:xfrm>
            <a:off x="8565227" y="4138015"/>
            <a:ext cx="2251288" cy="824842"/>
            <a:chOff x="6719759" y="1354938"/>
            <a:chExt cx="2251288" cy="824842"/>
          </a:xfrm>
        </p:grpSpPr>
        <p:sp>
          <p:nvSpPr>
            <p:cNvPr id="30" name="文本框 29"/>
            <p:cNvSpPr txBox="1"/>
            <p:nvPr/>
          </p:nvSpPr>
          <p:spPr>
            <a:xfrm>
              <a:off x="6803580" y="1354938"/>
              <a:ext cx="2083648" cy="400110"/>
            </a:xfrm>
            <a:prstGeom prst="rect">
              <a:avLst/>
            </a:prstGeom>
            <a:noFill/>
          </p:spPr>
          <p:txBody>
            <a:bodyPr wrap="square" rtlCol="0">
              <a:spAutoFit/>
              <a:scene3d>
                <a:camera prst="orthographicFront"/>
                <a:lightRig rig="threePt" dir="t"/>
              </a:scene3d>
              <a:sp3d contourW="12700"/>
            </a:bodyPr>
            <a:lstStyle/>
            <a:p>
              <a:pPr algn="ctr"/>
              <a:r>
                <a:rPr lang="zh-CN" altLang="en-US" sz="2000" b="1" dirty="0" smtClean="0">
                  <a:solidFill>
                    <a:schemeClr val="tx1">
                      <a:lumMod val="75000"/>
                      <a:lumOff val="25000"/>
                    </a:schemeClr>
                  </a:solidFill>
                  <a:latin typeface="+mn-ea"/>
                </a:rPr>
                <a:t>标题文字添加</a:t>
              </a:r>
              <a:endParaRPr lang="zh-CN" altLang="en-US" sz="2000" b="1" dirty="0">
                <a:solidFill>
                  <a:schemeClr val="tx1">
                    <a:lumMod val="75000"/>
                    <a:lumOff val="25000"/>
                  </a:schemeClr>
                </a:solidFill>
                <a:latin typeface="+mn-ea"/>
              </a:endParaRPr>
            </a:p>
          </p:txBody>
        </p:sp>
        <p:sp>
          <p:nvSpPr>
            <p:cNvPr id="31" name="文本框 30"/>
            <p:cNvSpPr txBox="1"/>
            <p:nvPr/>
          </p:nvSpPr>
          <p:spPr>
            <a:xfrm>
              <a:off x="6719759" y="1755048"/>
              <a:ext cx="2251288" cy="424732"/>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en-US" altLang="zh-CN" sz="900" dirty="0" smtClean="0">
                  <a:solidFill>
                    <a:schemeClr val="bg1">
                      <a:lumMod val="50000"/>
                    </a:schemeClr>
                  </a:solidFill>
                  <a:latin typeface="+mj-ea"/>
                  <a:ea typeface="+mj-ea"/>
                </a:rPr>
                <a:t>print </a:t>
              </a:r>
              <a:r>
                <a:rPr lang="en-US" altLang="zh-CN" sz="900" dirty="0">
                  <a:solidFill>
                    <a:schemeClr val="bg1">
                      <a:lumMod val="50000"/>
                    </a:schemeClr>
                  </a:solidFill>
                  <a:latin typeface="+mj-ea"/>
                  <a:ea typeface="+mj-ea"/>
                </a:rPr>
                <a:t>the presentation and make it into a film to be used in a wider field</a:t>
              </a:r>
            </a:p>
          </p:txBody>
        </p:sp>
      </p:grpSp>
      <p:sp>
        <p:nvSpPr>
          <p:cNvPr id="32" name="文本框 31"/>
          <p:cNvSpPr txBox="1"/>
          <p:nvPr/>
        </p:nvSpPr>
        <p:spPr>
          <a:xfrm>
            <a:off x="523300" y="488837"/>
            <a:ext cx="3295317" cy="646331"/>
          </a:xfrm>
          <a:prstGeom prst="rect">
            <a:avLst/>
          </a:prstGeom>
          <a:noFill/>
        </p:spPr>
        <p:txBody>
          <a:bodyPr wrap="square" rtlCol="0">
            <a:spAutoFit/>
            <a:scene3d>
              <a:camera prst="orthographicFront"/>
              <a:lightRig rig="threePt" dir="t"/>
            </a:scene3d>
            <a:sp3d contourW="12700"/>
          </a:bodyPr>
          <a:lstStyle/>
          <a:p>
            <a:r>
              <a:rPr lang="en-US" altLang="zh-CN" sz="3600" b="1" dirty="0" smtClean="0">
                <a:solidFill>
                  <a:schemeClr val="accent6"/>
                </a:solidFill>
                <a:latin typeface="Century Gothic" panose="020B0502020202020204" pitchFamily="34" charset="0"/>
              </a:rPr>
              <a:t>CONTENTS</a:t>
            </a:r>
            <a:endParaRPr lang="zh-CN" altLang="en-US" sz="3600" b="1" dirty="0">
              <a:solidFill>
                <a:schemeClr val="accent6"/>
              </a:solidFill>
              <a:latin typeface="Century Gothic" panose="020B0502020202020204" pitchFamily="34" charset="0"/>
            </a:endParaRPr>
          </a:p>
        </p:txBody>
      </p:sp>
    </p:spTree>
    <p:extLst>
      <p:ext uri="{BB962C8B-B14F-4D97-AF65-F5344CB8AC3E}">
        <p14:creationId xmlns:p14="http://schemas.microsoft.com/office/powerpoint/2010/main" val="2236013802"/>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childTnLst>
                          </p:cTn>
                        </p:par>
                        <p:par>
                          <p:cTn id="42" fill="hold">
                            <p:stCondLst>
                              <p:cond delay="1000"/>
                            </p:stCondLst>
                            <p:childTnLst>
                              <p:par>
                                <p:cTn id="43" presetID="42"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1000"/>
                                        <p:tgtEl>
                                          <p:spTgt spid="29"/>
                                        </p:tgtEl>
                                      </p:cBhvr>
                                    </p:animEffect>
                                    <p:anim calcmode="lin" valueType="num">
                                      <p:cBhvr>
                                        <p:cTn id="61" dur="1000" fill="hold"/>
                                        <p:tgtEl>
                                          <p:spTgt spid="29"/>
                                        </p:tgtEl>
                                        <p:attrNameLst>
                                          <p:attrName>ppt_x</p:attrName>
                                        </p:attrNameLst>
                                      </p:cBhvr>
                                      <p:tavLst>
                                        <p:tav tm="0">
                                          <p:val>
                                            <p:strVal val="#ppt_x"/>
                                          </p:val>
                                        </p:tav>
                                        <p:tav tm="100000">
                                          <p:val>
                                            <p:strVal val="#ppt_x"/>
                                          </p:val>
                                        </p:tav>
                                      </p:tavLst>
                                    </p:anim>
                                    <p:anim calcmode="lin" valueType="num">
                                      <p:cBhvr>
                                        <p:cTn id="6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梯形 41"/>
          <p:cNvSpPr/>
          <p:nvPr/>
        </p:nvSpPr>
        <p:spPr>
          <a:xfrm>
            <a:off x="1763007" y="2036388"/>
            <a:ext cx="8665986" cy="617910"/>
          </a:xfrm>
          <a:prstGeom prst="trapezoid">
            <a:avLst>
              <a:gd name="adj" fmla="val 177304"/>
            </a:avLst>
          </a:prstGeom>
          <a:gradFill>
            <a:gsLst>
              <a:gs pos="100000">
                <a:schemeClr val="bg1"/>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rot="10800000">
            <a:off x="1763007" y="3816408"/>
            <a:ext cx="8665986" cy="2238951"/>
          </a:xfrm>
          <a:prstGeom prst="trapezoid">
            <a:avLst>
              <a:gd name="adj" fmla="val 103313"/>
            </a:avLst>
          </a:prstGeom>
          <a:gradFill>
            <a:gsLst>
              <a:gs pos="100000">
                <a:schemeClr val="bg1">
                  <a:lumMod val="75000"/>
                </a:schemeClr>
              </a:gs>
              <a:gs pos="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7080" y="1137406"/>
            <a:ext cx="4245153" cy="898983"/>
            <a:chOff x="2988475" y="795702"/>
            <a:chExt cx="6032327" cy="1277448"/>
          </a:xfrm>
          <a:effectLst>
            <a:outerShdw dist="114300" dir="2700000" algn="tl" rotWithShape="0">
              <a:prstClr val="black">
                <a:alpha val="7000"/>
              </a:prstClr>
            </a:outerShdw>
          </a:effectLst>
        </p:grpSpPr>
        <p:sp>
          <p:nvSpPr>
            <p:cNvPr id="18" name="矩形 17"/>
            <p:cNvSpPr/>
            <p:nvPr/>
          </p:nvSpPr>
          <p:spPr>
            <a:xfrm>
              <a:off x="2988475" y="795702"/>
              <a:ext cx="1277447" cy="1277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tx1"/>
                  </a:solidFill>
                  <a:effectLst/>
                  <a:uLnTx/>
                  <a:uFillTx/>
                  <a:latin typeface="Impact" panose="020B0806030902050204" pitchFamily="34" charset="0"/>
                  <a:ea typeface="微软雅黑"/>
                </a:rPr>
                <a:t>2</a:t>
              </a:r>
              <a:endParaRPr kumimoji="0" lang="zh-CN" altLang="en-US" sz="6000" b="0" i="0" u="none" strike="noStrike" kern="1200" cap="none" spc="0" normalizeH="0" baseline="0" noProof="0" dirty="0">
                <a:ln>
                  <a:noFill/>
                </a:ln>
                <a:solidFill>
                  <a:schemeClr val="tx1"/>
                </a:solidFill>
                <a:effectLst/>
                <a:uLnTx/>
                <a:uFillTx/>
                <a:latin typeface="Impact" panose="020B0806030902050204" pitchFamily="34" charset="0"/>
                <a:ea typeface="微软雅黑"/>
              </a:endParaRPr>
            </a:p>
          </p:txBody>
        </p:sp>
        <p:sp>
          <p:nvSpPr>
            <p:cNvPr id="27" name="矩形 26"/>
            <p:cNvSpPr/>
            <p:nvPr/>
          </p:nvSpPr>
          <p:spPr>
            <a:xfrm>
              <a:off x="4571747" y="795702"/>
              <a:ext cx="1277447" cy="1277447"/>
            </a:xfrm>
            <a:prstGeom prst="rect">
              <a:avLst/>
            </a:prstGeom>
            <a:solidFill>
              <a:srgbClr val="708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bg1"/>
                  </a:solidFill>
                  <a:effectLst/>
                  <a:uLnTx/>
                  <a:uFillTx/>
                  <a:latin typeface="Impact" panose="020B0806030902050204" pitchFamily="34" charset="0"/>
                  <a:ea typeface="微软雅黑"/>
                </a:rPr>
                <a:t>0</a:t>
              </a:r>
              <a:endParaRPr kumimoji="0" lang="zh-CN" altLang="en-US" sz="6000" b="0" i="0" u="none" strike="noStrike" kern="1200" cap="none" spc="0" normalizeH="0" baseline="0" noProof="0" dirty="0">
                <a:ln>
                  <a:noFill/>
                </a:ln>
                <a:solidFill>
                  <a:schemeClr val="bg1"/>
                </a:solidFill>
                <a:effectLst/>
                <a:uLnTx/>
                <a:uFillTx/>
                <a:latin typeface="Impact" panose="020B0806030902050204" pitchFamily="34" charset="0"/>
                <a:ea typeface="微软雅黑"/>
              </a:endParaRPr>
            </a:p>
          </p:txBody>
        </p:sp>
        <p:sp>
          <p:nvSpPr>
            <p:cNvPr id="33" name="矩形 32"/>
            <p:cNvSpPr/>
            <p:nvPr/>
          </p:nvSpPr>
          <p:spPr>
            <a:xfrm>
              <a:off x="6158395" y="795702"/>
              <a:ext cx="1277447" cy="1277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tx1"/>
                  </a:solidFill>
                  <a:effectLst/>
                  <a:uLnTx/>
                  <a:uFillTx/>
                  <a:latin typeface="Impact" panose="020B0806030902050204" pitchFamily="34" charset="0"/>
                  <a:ea typeface="微软雅黑"/>
                </a:rPr>
                <a:t>1</a:t>
              </a:r>
              <a:endParaRPr kumimoji="0" lang="zh-CN" altLang="en-US" sz="6000" b="0" i="0" u="none" strike="noStrike" kern="1200" cap="none" spc="0" normalizeH="0" baseline="0" noProof="0" dirty="0">
                <a:ln>
                  <a:noFill/>
                </a:ln>
                <a:solidFill>
                  <a:schemeClr val="tx1"/>
                </a:solidFill>
                <a:effectLst/>
                <a:uLnTx/>
                <a:uFillTx/>
                <a:latin typeface="Impact" panose="020B0806030902050204" pitchFamily="34" charset="0"/>
                <a:ea typeface="微软雅黑"/>
              </a:endParaRPr>
            </a:p>
          </p:txBody>
        </p:sp>
        <p:sp>
          <p:nvSpPr>
            <p:cNvPr id="36" name="矩形 35"/>
            <p:cNvSpPr/>
            <p:nvPr/>
          </p:nvSpPr>
          <p:spPr>
            <a:xfrm>
              <a:off x="7743355" y="795702"/>
              <a:ext cx="1277447" cy="1277447"/>
            </a:xfrm>
            <a:prstGeom prst="rect">
              <a:avLst/>
            </a:prstGeom>
            <a:solidFill>
              <a:srgbClr val="708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smtClean="0">
                  <a:ln>
                    <a:noFill/>
                  </a:ln>
                  <a:solidFill>
                    <a:schemeClr val="bg1"/>
                  </a:solidFill>
                  <a:effectLst/>
                  <a:uLnTx/>
                  <a:uFillTx/>
                  <a:latin typeface="Impact" panose="020B0806030902050204" pitchFamily="34" charset="0"/>
                  <a:ea typeface="微软雅黑"/>
                </a:rPr>
                <a:t>9</a:t>
              </a:r>
              <a:endParaRPr kumimoji="0" lang="zh-CN" altLang="en-US" sz="6000" b="0" i="0" u="none" strike="noStrike" kern="1200" cap="none" spc="0" normalizeH="0" baseline="0" noProof="0" dirty="0">
                <a:ln>
                  <a:noFill/>
                </a:ln>
                <a:solidFill>
                  <a:schemeClr val="bg1"/>
                </a:solidFill>
                <a:effectLst/>
                <a:uLnTx/>
                <a:uFillTx/>
                <a:latin typeface="Impact" panose="020B0806030902050204" pitchFamily="34" charset="0"/>
                <a:ea typeface="微软雅黑"/>
              </a:endParaRPr>
            </a:p>
          </p:txBody>
        </p:sp>
      </p:grpSp>
      <p:sp>
        <p:nvSpPr>
          <p:cNvPr id="5" name="矩形 4"/>
          <p:cNvSpPr/>
          <p:nvPr/>
        </p:nvSpPr>
        <p:spPr>
          <a:xfrm>
            <a:off x="1763007" y="2654298"/>
            <a:ext cx="8665986" cy="11621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133"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文本框 1"/>
          <p:cNvSpPr txBox="1"/>
          <p:nvPr/>
        </p:nvSpPr>
        <p:spPr>
          <a:xfrm>
            <a:off x="2543653" y="2808060"/>
            <a:ext cx="7104690"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dirty="0" smtClean="0">
                <a:ln>
                  <a:noFill/>
                </a:ln>
                <a:solidFill>
                  <a:schemeClr val="bg1"/>
                </a:solidFill>
                <a:effectLst/>
                <a:uLnTx/>
                <a:uFillTx/>
                <a:latin typeface="微软雅黑"/>
                <a:ea typeface="微软雅黑"/>
                <a:cs typeface="+mn-cs"/>
              </a:rPr>
              <a:t>THANKS</a:t>
            </a:r>
            <a:endParaRPr kumimoji="0" lang="zh-CN" altLang="en-US" sz="4800" b="1" i="0" u="none" strike="noStrike" kern="1200" cap="none" spc="0" normalizeH="0" baseline="0" noProof="0" dirty="0" smtClean="0">
              <a:ln>
                <a:noFill/>
              </a:ln>
              <a:solidFill>
                <a:schemeClr val="bg1"/>
              </a:solidFill>
              <a:effectLst/>
              <a:uLnTx/>
              <a:uFillTx/>
              <a:latin typeface="微软雅黑"/>
              <a:ea typeface="微软雅黑"/>
              <a:cs typeface="+mn-cs"/>
            </a:endParaRPr>
          </a:p>
        </p:txBody>
      </p:sp>
      <p:sp>
        <p:nvSpPr>
          <p:cNvPr id="3" name="文本框 2"/>
          <p:cNvSpPr txBox="1"/>
          <p:nvPr/>
        </p:nvSpPr>
        <p:spPr>
          <a:xfrm>
            <a:off x="2840606" y="3940246"/>
            <a:ext cx="651078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a:ea typeface="微软雅黑"/>
                <a:cs typeface="+mn-cs"/>
              </a:rPr>
              <a:t>The user can demonstrate on a projector or computer, or print the presentation and make it into a film to be used in a wider field</a:t>
            </a:r>
          </a:p>
        </p:txBody>
      </p:sp>
      <p:grpSp>
        <p:nvGrpSpPr>
          <p:cNvPr id="37" name="组合 36"/>
          <p:cNvGrpSpPr/>
          <p:nvPr/>
        </p:nvGrpSpPr>
        <p:grpSpPr>
          <a:xfrm>
            <a:off x="5008247" y="4978521"/>
            <a:ext cx="2175506" cy="510383"/>
            <a:chOff x="5005635" y="5026810"/>
            <a:chExt cx="2175506" cy="510383"/>
          </a:xfrm>
        </p:grpSpPr>
        <p:sp>
          <p:nvSpPr>
            <p:cNvPr id="41" name="矩形 40"/>
            <p:cNvSpPr/>
            <p:nvPr/>
          </p:nvSpPr>
          <p:spPr>
            <a:xfrm>
              <a:off x="5005635" y="5026810"/>
              <a:ext cx="2175502" cy="5103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133" b="0" i="0" u="none" strike="noStrike" kern="1200" cap="none" spc="0" normalizeH="0" baseline="0" noProof="0">
                <a:ln>
                  <a:noFill/>
                </a:ln>
                <a:solidFill>
                  <a:srgbClr val="FFFFFF"/>
                </a:solidFill>
                <a:effectLst/>
                <a:uLnTx/>
                <a:uFillTx/>
                <a:latin typeface="Arial"/>
                <a:ea typeface="微软雅黑"/>
                <a:cs typeface="+mn-cs"/>
              </a:endParaRPr>
            </a:p>
          </p:txBody>
        </p:sp>
        <p:sp>
          <p:nvSpPr>
            <p:cNvPr id="39" name="文本框 38"/>
            <p:cNvSpPr txBox="1"/>
            <p:nvPr/>
          </p:nvSpPr>
          <p:spPr>
            <a:xfrm>
              <a:off x="5010859" y="5078518"/>
              <a:ext cx="2170282" cy="40011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BY</a:t>
              </a:r>
              <a:r>
                <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rPr>
                <a:t>：</a:t>
              </a:r>
              <a:r>
                <a:rPr kumimoji="0" lang="en-US" altLang="zh-CN" sz="2000" b="0" i="0" u="none" strike="noStrike" kern="1200" cap="none" spc="0" normalizeH="0" baseline="0" noProof="0" dirty="0" smtClean="0">
                  <a:ln>
                    <a:noFill/>
                  </a:ln>
                  <a:solidFill>
                    <a:srgbClr val="FFFFFF"/>
                  </a:solidFill>
                  <a:effectLst/>
                  <a:uLnTx/>
                  <a:uFillTx/>
                  <a:latin typeface="微软雅黑"/>
                  <a:ea typeface="微软雅黑"/>
                  <a:cs typeface="+mn-cs"/>
                </a:rPr>
                <a:t>XXX</a:t>
              </a:r>
              <a:endParaRPr kumimoji="0" lang="zh-CN" altLang="en-US" sz="2000" b="0" i="0" u="none" strike="noStrike" kern="1200" cap="none" spc="0" normalizeH="0" baseline="0" noProof="0" dirty="0" smtClean="0">
                <a:ln>
                  <a:noFill/>
                </a:ln>
                <a:solidFill>
                  <a:srgbClr val="FFFFFF"/>
                </a:solidFill>
                <a:effectLst/>
                <a:uLnTx/>
                <a:uFillTx/>
                <a:latin typeface="微软雅黑"/>
                <a:ea typeface="微软雅黑"/>
                <a:cs typeface="+mn-cs"/>
              </a:endParaRPr>
            </a:p>
          </p:txBody>
        </p:sp>
      </p:grpSp>
    </p:spTree>
    <p:extLst>
      <p:ext uri="{BB962C8B-B14F-4D97-AF65-F5344CB8AC3E}">
        <p14:creationId xmlns:p14="http://schemas.microsoft.com/office/powerpoint/2010/main" val="1228352325"/>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000"/>
                            </p:stCondLst>
                            <p:childTnLst>
                              <p:par>
                                <p:cTn id="15" presetID="2" presetClass="entr" presetSubtype="6"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1+#ppt_w/2"/>
                                          </p:val>
                                        </p:tav>
                                        <p:tav tm="100000">
                                          <p:val>
                                            <p:strVal val="#ppt_x"/>
                                          </p:val>
                                        </p:tav>
                                      </p:tavLst>
                                    </p:anim>
                                    <p:anim calcmode="lin" valueType="num">
                                      <p:cBhvr additive="base">
                                        <p:cTn id="1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3520" y="6217920"/>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53507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295748" y="1890882"/>
            <a:ext cx="4966354" cy="3113825"/>
            <a:chOff x="2295748" y="1890882"/>
            <a:chExt cx="4966354" cy="3113825"/>
          </a:xfrm>
        </p:grpSpPr>
        <p:sp>
          <p:nvSpPr>
            <p:cNvPr id="4" name="矩形 69"/>
            <p:cNvSpPr/>
            <p:nvPr/>
          </p:nvSpPr>
          <p:spPr>
            <a:xfrm rot="1800000">
              <a:off x="2597287" y="2574017"/>
              <a:ext cx="4664815" cy="2430690"/>
            </a:xfrm>
            <a:custGeom>
              <a:avLst/>
              <a:gdLst>
                <a:gd name="connsiteX0" fmla="*/ 0 w 4664815"/>
                <a:gd name="connsiteY0" fmla="*/ 0 h 2427380"/>
                <a:gd name="connsiteX1" fmla="*/ 4664815 w 4664815"/>
                <a:gd name="connsiteY1" fmla="*/ 0 h 2427380"/>
                <a:gd name="connsiteX2" fmla="*/ 4664815 w 4664815"/>
                <a:gd name="connsiteY2" fmla="*/ 2427380 h 2427380"/>
                <a:gd name="connsiteX3" fmla="*/ 0 w 4664815"/>
                <a:gd name="connsiteY3" fmla="*/ 2427380 h 2427380"/>
                <a:gd name="connsiteX4" fmla="*/ 0 w 4664815"/>
                <a:gd name="connsiteY4" fmla="*/ 0 h 2427380"/>
                <a:gd name="connsiteX0" fmla="*/ 0 w 4664815"/>
                <a:gd name="connsiteY0" fmla="*/ 331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 name="connsiteX5" fmla="*/ 0 w 4664815"/>
                <a:gd name="connsiteY5" fmla="*/ 3310 h 2430690"/>
                <a:gd name="connsiteX0" fmla="*/ 0 w 4664815"/>
                <a:gd name="connsiteY0" fmla="*/ 2430690 h 2430690"/>
                <a:gd name="connsiteX1" fmla="*/ 639081 w 4664815"/>
                <a:gd name="connsiteY1" fmla="*/ 0 h 2430690"/>
                <a:gd name="connsiteX2" fmla="*/ 4664815 w 4664815"/>
                <a:gd name="connsiteY2" fmla="*/ 3310 h 2430690"/>
                <a:gd name="connsiteX3" fmla="*/ 4664815 w 4664815"/>
                <a:gd name="connsiteY3" fmla="*/ 2430690 h 2430690"/>
                <a:gd name="connsiteX4" fmla="*/ 0 w 4664815"/>
                <a:gd name="connsiteY4" fmla="*/ 2430690 h 2430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4815" h="2430690">
                  <a:moveTo>
                    <a:pt x="0" y="2430690"/>
                  </a:moveTo>
                  <a:lnTo>
                    <a:pt x="639081" y="0"/>
                  </a:lnTo>
                  <a:lnTo>
                    <a:pt x="4664815" y="3310"/>
                  </a:lnTo>
                  <a:lnTo>
                    <a:pt x="4664815" y="2430690"/>
                  </a:lnTo>
                  <a:lnTo>
                    <a:pt x="0" y="2430690"/>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5" name="组合 4"/>
            <p:cNvGrpSpPr/>
            <p:nvPr/>
          </p:nvGrpSpPr>
          <p:grpSpPr>
            <a:xfrm>
              <a:off x="2295748" y="1890882"/>
              <a:ext cx="1782620" cy="1782620"/>
              <a:chOff x="3388686" y="1738840"/>
              <a:chExt cx="1336965" cy="1336965"/>
            </a:xfrm>
          </p:grpSpPr>
          <p:sp>
            <p:nvSpPr>
              <p:cNvPr id="8" name="矩形 7"/>
              <p:cNvSpPr/>
              <p:nvPr/>
            </p:nvSpPr>
            <p:spPr>
              <a:xfrm>
                <a:off x="3388686" y="1738840"/>
                <a:ext cx="1336965" cy="133696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p:nvPr/>
            </p:nvSpPr>
            <p:spPr>
              <a:xfrm>
                <a:off x="3715737" y="1945680"/>
                <a:ext cx="757660" cy="946413"/>
              </a:xfrm>
              <a:prstGeom prst="rect">
                <a:avLst/>
              </a:prstGeom>
            </p:spPr>
            <p:txBody>
              <a:bodyPr wrap="none">
                <a:spAutoFit/>
                <a:scene3d>
                  <a:camera prst="orthographicFront"/>
                  <a:lightRig rig="threePt" dir="t"/>
                </a:scene3d>
                <a:sp3d contourW="12700"/>
              </a:bodyPr>
              <a:lstStyle/>
              <a:p>
                <a:pPr algn="ctr"/>
                <a:r>
                  <a:rPr lang="en-US" altLang="zh-CN" sz="2800" b="1" dirty="0" smtClean="0">
                    <a:solidFill>
                      <a:schemeClr val="bg1"/>
                    </a:solidFill>
                    <a:latin typeface="Century Gothic" panose="020B0502020202020204" pitchFamily="34" charset="0"/>
                    <a:cs typeface="Arial" panose="020B0604020202020204" pitchFamily="34" charset="0"/>
                  </a:rPr>
                  <a:t>PART</a:t>
                </a:r>
              </a:p>
              <a:p>
                <a:pPr algn="ctr"/>
                <a:r>
                  <a:rPr lang="en-US" altLang="zh-CN" sz="4800" b="1" dirty="0" smtClean="0">
                    <a:solidFill>
                      <a:schemeClr val="bg1"/>
                    </a:solidFill>
                    <a:latin typeface="Century Gothic" panose="020B0502020202020204" pitchFamily="34" charset="0"/>
                    <a:cs typeface="Arial" panose="020B0604020202020204" pitchFamily="34" charset="0"/>
                  </a:rPr>
                  <a:t>01</a:t>
                </a:r>
                <a:endParaRPr lang="en-US" altLang="zh-CN" sz="4800" b="1" dirty="0">
                  <a:solidFill>
                    <a:schemeClr val="bg1"/>
                  </a:solidFill>
                  <a:latin typeface="Century Gothic" panose="020B0502020202020204" pitchFamily="34" charset="0"/>
                  <a:cs typeface="Arial" panose="020B0604020202020204" pitchFamily="34" charset="0"/>
                </a:endParaRPr>
              </a:p>
            </p:txBody>
          </p:sp>
        </p:grpSp>
      </p:grpSp>
      <p:grpSp>
        <p:nvGrpSpPr>
          <p:cNvPr id="11" name="组合 10"/>
          <p:cNvGrpSpPr/>
          <p:nvPr/>
        </p:nvGrpSpPr>
        <p:grpSpPr>
          <a:xfrm>
            <a:off x="4432301" y="3662965"/>
            <a:ext cx="5397498" cy="1315749"/>
            <a:chOff x="4432301" y="3662965"/>
            <a:chExt cx="5397498" cy="1315749"/>
          </a:xfrm>
        </p:grpSpPr>
        <p:sp>
          <p:nvSpPr>
            <p:cNvPr id="2" name="文本框 1"/>
            <p:cNvSpPr txBox="1"/>
            <p:nvPr/>
          </p:nvSpPr>
          <p:spPr>
            <a:xfrm>
              <a:off x="4432301" y="3662965"/>
              <a:ext cx="4838698" cy="646331"/>
            </a:xfrm>
            <a:prstGeom prst="rect">
              <a:avLst/>
            </a:prstGeom>
            <a:noFill/>
          </p:spPr>
          <p:txBody>
            <a:bodyPr wrap="square" rtlCol="0">
              <a:spAutoFit/>
              <a:scene3d>
                <a:camera prst="orthographicFront"/>
                <a:lightRig rig="threePt" dir="t"/>
              </a:scene3d>
              <a:sp3d contourW="12700"/>
            </a:bodyPr>
            <a:lstStyle/>
            <a:p>
              <a:r>
                <a:rPr lang="zh-CN" altLang="en-US" sz="3600" dirty="0" smtClean="0">
                  <a:solidFill>
                    <a:schemeClr val="tx1">
                      <a:lumMod val="85000"/>
                      <a:lumOff val="15000"/>
                    </a:schemeClr>
                  </a:solidFill>
                  <a:latin typeface="+mn-ea"/>
                </a:rPr>
                <a:t>标题文字添加此处</a:t>
              </a:r>
              <a:endParaRPr lang="zh-CN" altLang="en-US" sz="3600" dirty="0">
                <a:solidFill>
                  <a:schemeClr val="tx1">
                    <a:lumMod val="85000"/>
                    <a:lumOff val="15000"/>
                  </a:schemeClr>
                </a:solidFill>
                <a:latin typeface="+mn-ea"/>
              </a:endParaRPr>
            </a:p>
          </p:txBody>
        </p:sp>
        <p:sp>
          <p:nvSpPr>
            <p:cNvPr id="3" name="文本框 2"/>
            <p:cNvSpPr txBox="1"/>
            <p:nvPr/>
          </p:nvSpPr>
          <p:spPr>
            <a:xfrm>
              <a:off x="4432301" y="4332383"/>
              <a:ext cx="5397498" cy="646331"/>
            </a:xfrm>
            <a:prstGeom prst="rect">
              <a:avLst/>
            </a:prstGeom>
            <a:noFill/>
          </p:spPr>
          <p:txBody>
            <a:bodyPr wrap="square" rtlCol="0">
              <a:spAutoFit/>
              <a:scene3d>
                <a:camera prst="orthographicFront"/>
                <a:lightRig rig="threePt" dir="t"/>
              </a:scene3d>
              <a:sp3d contourW="12700"/>
            </a:bodyPr>
            <a:lstStyle/>
            <a:p>
              <a:pPr>
                <a:lnSpc>
                  <a:spcPct val="150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grpSp>
    </p:spTree>
    <p:extLst>
      <p:ext uri="{BB962C8B-B14F-4D97-AF65-F5344CB8AC3E}">
        <p14:creationId xmlns:p14="http://schemas.microsoft.com/office/powerpoint/2010/main" val="2436439587"/>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rot="1800000">
            <a:off x="8577829" y="2087864"/>
            <a:ext cx="4332264" cy="5365275"/>
          </a:xfrm>
          <a:custGeom>
            <a:avLst/>
            <a:gdLst>
              <a:gd name="connsiteX0" fmla="*/ 0 w 4332264"/>
              <a:gd name="connsiteY0" fmla="*/ 0 h 5355133"/>
              <a:gd name="connsiteX1" fmla="*/ 4332264 w 4332264"/>
              <a:gd name="connsiteY1" fmla="*/ 0 h 5355133"/>
              <a:gd name="connsiteX2" fmla="*/ 4332264 w 4332264"/>
              <a:gd name="connsiteY2" fmla="*/ 5355133 h 5355133"/>
              <a:gd name="connsiteX3" fmla="*/ 0 w 4332264"/>
              <a:gd name="connsiteY3" fmla="*/ 5355133 h 5355133"/>
              <a:gd name="connsiteX4" fmla="*/ 0 w 4332264"/>
              <a:gd name="connsiteY4" fmla="*/ 0 h 5355133"/>
              <a:gd name="connsiteX0" fmla="*/ 0 w 4332264"/>
              <a:gd name="connsiteY0" fmla="*/ 10142 h 5365275"/>
              <a:gd name="connsiteX1" fmla="*/ 573593 w 4332264"/>
              <a:gd name="connsiteY1" fmla="*/ 0 h 5365275"/>
              <a:gd name="connsiteX2" fmla="*/ 4332264 w 4332264"/>
              <a:gd name="connsiteY2" fmla="*/ 10142 h 5365275"/>
              <a:gd name="connsiteX3" fmla="*/ 4332264 w 4332264"/>
              <a:gd name="connsiteY3" fmla="*/ 5365275 h 5365275"/>
              <a:gd name="connsiteX4" fmla="*/ 0 w 4332264"/>
              <a:gd name="connsiteY4" fmla="*/ 5365275 h 5365275"/>
              <a:gd name="connsiteX5" fmla="*/ 0 w 4332264"/>
              <a:gd name="connsiteY5" fmla="*/ 10142 h 5365275"/>
              <a:gd name="connsiteX0" fmla="*/ 0 w 4332264"/>
              <a:gd name="connsiteY0" fmla="*/ 5365275 h 5365275"/>
              <a:gd name="connsiteX1" fmla="*/ 573593 w 4332264"/>
              <a:gd name="connsiteY1" fmla="*/ 0 h 5365275"/>
              <a:gd name="connsiteX2" fmla="*/ 4332264 w 4332264"/>
              <a:gd name="connsiteY2" fmla="*/ 10142 h 5365275"/>
              <a:gd name="connsiteX3" fmla="*/ 4332264 w 4332264"/>
              <a:gd name="connsiteY3" fmla="*/ 5365275 h 5365275"/>
              <a:gd name="connsiteX4" fmla="*/ 0 w 4332264"/>
              <a:gd name="connsiteY4" fmla="*/ 5365275 h 536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2264" h="5365275">
                <a:moveTo>
                  <a:pt x="0" y="5365275"/>
                </a:moveTo>
                <a:lnTo>
                  <a:pt x="573593" y="0"/>
                </a:lnTo>
                <a:lnTo>
                  <a:pt x="4332264" y="10142"/>
                </a:lnTo>
                <a:lnTo>
                  <a:pt x="4332264" y="5365275"/>
                </a:lnTo>
                <a:lnTo>
                  <a:pt x="0" y="5365275"/>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pic>
        <p:nvPicPr>
          <p:cNvPr id="3074" name="Picture 2" descr="C:\Users\Admin\Desktop\Nipic_2716341_201009211203190548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72" t="1031" r="5163" b="1671"/>
          <a:stretch/>
        </p:blipFill>
        <p:spPr bwMode="auto">
          <a:xfrm>
            <a:off x="7409758" y="1557911"/>
            <a:ext cx="3414923" cy="4545443"/>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874713" y="2299305"/>
            <a:ext cx="5798831" cy="939195"/>
            <a:chOff x="874713" y="2299305"/>
            <a:chExt cx="5798831" cy="939195"/>
          </a:xfrm>
        </p:grpSpPr>
        <p:sp>
          <p:nvSpPr>
            <p:cNvPr id="49" name="矩形 48"/>
            <p:cNvSpPr/>
            <p:nvPr/>
          </p:nvSpPr>
          <p:spPr>
            <a:xfrm rot="1800000">
              <a:off x="1090195" y="2614253"/>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42" name="组合 41"/>
            <p:cNvGrpSpPr/>
            <p:nvPr/>
          </p:nvGrpSpPr>
          <p:grpSpPr>
            <a:xfrm>
              <a:off x="874713" y="2299305"/>
              <a:ext cx="634279" cy="634279"/>
              <a:chOff x="4875421" y="2877508"/>
              <a:chExt cx="612620" cy="612620"/>
            </a:xfrm>
          </p:grpSpPr>
          <p:sp>
            <p:nvSpPr>
              <p:cNvPr id="43" name="椭圆 4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4" name="组合 43"/>
              <p:cNvGrpSpPr/>
              <p:nvPr/>
            </p:nvGrpSpPr>
            <p:grpSpPr>
              <a:xfrm flipH="1">
                <a:off x="5000369" y="2999972"/>
                <a:ext cx="362725" cy="367692"/>
                <a:chOff x="9363075" y="4967288"/>
                <a:chExt cx="463551" cy="469900"/>
              </a:xfrm>
              <a:solidFill>
                <a:schemeClr val="bg1"/>
              </a:solidFill>
            </p:grpSpPr>
            <p:sp>
              <p:nvSpPr>
                <p:cNvPr id="4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4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0" name="组合 29"/>
            <p:cNvGrpSpPr/>
            <p:nvPr/>
          </p:nvGrpSpPr>
          <p:grpSpPr>
            <a:xfrm>
              <a:off x="1727884" y="2313160"/>
              <a:ext cx="4945660" cy="613216"/>
              <a:chOff x="874713" y="3325188"/>
              <a:chExt cx="4945660" cy="613216"/>
            </a:xfrm>
          </p:grpSpPr>
          <p:sp>
            <p:nvSpPr>
              <p:cNvPr id="31" name="矩形 30"/>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2" name="矩形 3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5" name="组合 4"/>
          <p:cNvGrpSpPr/>
          <p:nvPr/>
        </p:nvGrpSpPr>
        <p:grpSpPr>
          <a:xfrm>
            <a:off x="874713" y="3461365"/>
            <a:ext cx="5798831" cy="939195"/>
            <a:chOff x="874713" y="3461365"/>
            <a:chExt cx="5798831" cy="939195"/>
          </a:xfrm>
        </p:grpSpPr>
        <p:sp>
          <p:nvSpPr>
            <p:cNvPr id="53" name="矩形 52"/>
            <p:cNvSpPr/>
            <p:nvPr/>
          </p:nvSpPr>
          <p:spPr>
            <a:xfrm rot="1800000">
              <a:off x="1090195" y="3776313"/>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52" name="组合 51"/>
            <p:cNvGrpSpPr/>
            <p:nvPr/>
          </p:nvGrpSpPr>
          <p:grpSpPr>
            <a:xfrm>
              <a:off x="874713" y="3461365"/>
              <a:ext cx="634279" cy="634279"/>
              <a:chOff x="4875421" y="2877508"/>
              <a:chExt cx="612620" cy="612620"/>
            </a:xfrm>
          </p:grpSpPr>
          <p:sp>
            <p:nvSpPr>
              <p:cNvPr id="54" name="椭圆 53"/>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5" name="组合 54"/>
              <p:cNvGrpSpPr/>
              <p:nvPr/>
            </p:nvGrpSpPr>
            <p:grpSpPr>
              <a:xfrm flipH="1">
                <a:off x="5000369" y="2999972"/>
                <a:ext cx="362725" cy="367692"/>
                <a:chOff x="9363075" y="4967288"/>
                <a:chExt cx="463551" cy="469900"/>
              </a:xfrm>
              <a:solidFill>
                <a:schemeClr val="bg1"/>
              </a:solidFill>
            </p:grpSpPr>
            <p:sp>
              <p:nvSpPr>
                <p:cNvPr id="56"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7"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8"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59"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3" name="组合 32"/>
            <p:cNvGrpSpPr/>
            <p:nvPr/>
          </p:nvGrpSpPr>
          <p:grpSpPr>
            <a:xfrm>
              <a:off x="1727884" y="3468013"/>
              <a:ext cx="4945660" cy="613216"/>
              <a:chOff x="874713" y="3325188"/>
              <a:chExt cx="4945660" cy="613216"/>
            </a:xfrm>
          </p:grpSpPr>
          <p:sp>
            <p:nvSpPr>
              <p:cNvPr id="34" name="矩形 33"/>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5" name="矩形 34"/>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6" name="组合 5"/>
          <p:cNvGrpSpPr/>
          <p:nvPr/>
        </p:nvGrpSpPr>
        <p:grpSpPr>
          <a:xfrm>
            <a:off x="874713" y="4623426"/>
            <a:ext cx="5798831" cy="939195"/>
            <a:chOff x="874713" y="4623426"/>
            <a:chExt cx="5798831" cy="939195"/>
          </a:xfrm>
        </p:grpSpPr>
        <p:sp>
          <p:nvSpPr>
            <p:cNvPr id="62" name="矩形 61"/>
            <p:cNvSpPr/>
            <p:nvPr/>
          </p:nvSpPr>
          <p:spPr>
            <a:xfrm rot="1800000">
              <a:off x="1090195" y="4938374"/>
              <a:ext cx="1275379" cy="624247"/>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61" name="组合 60"/>
            <p:cNvGrpSpPr/>
            <p:nvPr/>
          </p:nvGrpSpPr>
          <p:grpSpPr>
            <a:xfrm>
              <a:off x="874713" y="4623426"/>
              <a:ext cx="634279" cy="634279"/>
              <a:chOff x="4875421" y="2877508"/>
              <a:chExt cx="612620" cy="612620"/>
            </a:xfrm>
          </p:grpSpPr>
          <p:sp>
            <p:nvSpPr>
              <p:cNvPr id="63" name="椭圆 6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4" name="组合 63"/>
              <p:cNvGrpSpPr/>
              <p:nvPr/>
            </p:nvGrpSpPr>
            <p:grpSpPr>
              <a:xfrm flipH="1">
                <a:off x="5000369" y="2999972"/>
                <a:ext cx="362725" cy="367692"/>
                <a:chOff x="9363075" y="4967288"/>
                <a:chExt cx="463551" cy="469900"/>
              </a:xfrm>
              <a:solidFill>
                <a:schemeClr val="bg1"/>
              </a:solidFill>
            </p:grpSpPr>
            <p:sp>
              <p:nvSpPr>
                <p:cNvPr id="6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36" name="组合 35"/>
            <p:cNvGrpSpPr/>
            <p:nvPr/>
          </p:nvGrpSpPr>
          <p:grpSpPr>
            <a:xfrm>
              <a:off x="1727884" y="4636192"/>
              <a:ext cx="4945660" cy="613216"/>
              <a:chOff x="874713" y="3325188"/>
              <a:chExt cx="4945660" cy="613216"/>
            </a:xfrm>
          </p:grpSpPr>
          <p:sp>
            <p:nvSpPr>
              <p:cNvPr id="37" name="矩形 36"/>
              <p:cNvSpPr/>
              <p:nvPr/>
            </p:nvSpPr>
            <p:spPr>
              <a:xfrm>
                <a:off x="874713" y="3624472"/>
                <a:ext cx="4945660"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a:t>
                </a:r>
                <a:r>
                  <a:rPr lang="zh-CN" altLang="en-US" sz="1200" dirty="0" smtClean="0">
                    <a:solidFill>
                      <a:schemeClr val="tx1">
                        <a:lumMod val="50000"/>
                        <a:lumOff val="50000"/>
                      </a:schemeClr>
                    </a:solidFill>
                    <a:latin typeface="+mn-ea"/>
                  </a:rPr>
                  <a:t>出来</a:t>
                </a:r>
                <a:endParaRPr lang="zh-CN" altLang="en-US" sz="1200" dirty="0">
                  <a:solidFill>
                    <a:schemeClr val="tx1">
                      <a:lumMod val="50000"/>
                      <a:lumOff val="50000"/>
                    </a:schemeClr>
                  </a:solidFill>
                  <a:latin typeface="+mn-ea"/>
                </a:endParaRPr>
              </a:p>
            </p:txBody>
          </p:sp>
          <p:sp>
            <p:nvSpPr>
              <p:cNvPr id="38" name="矩形 37"/>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39" name="组合 38"/>
          <p:cNvGrpSpPr/>
          <p:nvPr/>
        </p:nvGrpSpPr>
        <p:grpSpPr>
          <a:xfrm>
            <a:off x="523300" y="488837"/>
            <a:ext cx="4885993" cy="716067"/>
            <a:chOff x="5402407" y="1247256"/>
            <a:chExt cx="4885993" cy="716067"/>
          </a:xfrm>
        </p:grpSpPr>
        <p:sp>
          <p:nvSpPr>
            <p:cNvPr id="40" name="文本框 39"/>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50" name="文本框 4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3" name="图片占位符 2"/>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5577" r="25577"/>
          <a:stretch>
            <a:fillRect/>
          </a:stretch>
        </p:blipFill>
        <p:spPr/>
      </p:pic>
    </p:spTree>
    <p:extLst>
      <p:ext uri="{BB962C8B-B14F-4D97-AF65-F5344CB8AC3E}">
        <p14:creationId xmlns:p14="http://schemas.microsoft.com/office/powerpoint/2010/main" val="224584903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right)">
                                      <p:cBhvr>
                                        <p:cTn id="23" dur="500"/>
                                        <p:tgtEl>
                                          <p:spTgt spid="4"/>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ppt_x</p:attrName>
                                        </p:attrNameLst>
                                      </p:cBhvr>
                                      <p:tavLst>
                                        <p:tav tm="0">
                                          <p:val>
                                            <p:strVal val="#ppt_x-#ppt_w*1.125000"/>
                                          </p:val>
                                        </p:tav>
                                        <p:tav tm="100000">
                                          <p:val>
                                            <p:strVal val="#ppt_x"/>
                                          </p:val>
                                        </p:tav>
                                      </p:tavLst>
                                    </p:anim>
                                    <p:animEffect transition="in" filter="wipe(right)">
                                      <p:cBhvr>
                                        <p:cTn id="28" dur="500"/>
                                        <p:tgtEl>
                                          <p:spTgt spid="5"/>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rot="1800000">
            <a:off x="1810207" y="2494367"/>
            <a:ext cx="6832600" cy="5518548"/>
          </a:xfrm>
          <a:custGeom>
            <a:avLst/>
            <a:gdLst>
              <a:gd name="connsiteX0" fmla="*/ 0 w 6832600"/>
              <a:gd name="connsiteY0" fmla="*/ 0 h 5487986"/>
              <a:gd name="connsiteX1" fmla="*/ 6832600 w 6832600"/>
              <a:gd name="connsiteY1" fmla="*/ 0 h 5487986"/>
              <a:gd name="connsiteX2" fmla="*/ 6832600 w 6832600"/>
              <a:gd name="connsiteY2" fmla="*/ 5487986 h 5487986"/>
              <a:gd name="connsiteX3" fmla="*/ 0 w 6832600"/>
              <a:gd name="connsiteY3" fmla="*/ 5487986 h 5487986"/>
              <a:gd name="connsiteX4" fmla="*/ 0 w 6832600"/>
              <a:gd name="connsiteY4" fmla="*/ 0 h 5487986"/>
              <a:gd name="connsiteX0" fmla="*/ 0 w 6832600"/>
              <a:gd name="connsiteY0" fmla="*/ 30562 h 5518548"/>
              <a:gd name="connsiteX1" fmla="*/ 964820 w 6832600"/>
              <a:gd name="connsiteY1" fmla="*/ 0 h 5518548"/>
              <a:gd name="connsiteX2" fmla="*/ 6832600 w 6832600"/>
              <a:gd name="connsiteY2" fmla="*/ 30562 h 5518548"/>
              <a:gd name="connsiteX3" fmla="*/ 6832600 w 6832600"/>
              <a:gd name="connsiteY3" fmla="*/ 5518548 h 5518548"/>
              <a:gd name="connsiteX4" fmla="*/ 0 w 6832600"/>
              <a:gd name="connsiteY4" fmla="*/ 5518548 h 5518548"/>
              <a:gd name="connsiteX5" fmla="*/ 0 w 6832600"/>
              <a:gd name="connsiteY5" fmla="*/ 30562 h 5518548"/>
              <a:gd name="connsiteX0" fmla="*/ 0 w 6832600"/>
              <a:gd name="connsiteY0" fmla="*/ 5518548 h 5518548"/>
              <a:gd name="connsiteX1" fmla="*/ 964820 w 6832600"/>
              <a:gd name="connsiteY1" fmla="*/ 0 h 5518548"/>
              <a:gd name="connsiteX2" fmla="*/ 6832600 w 6832600"/>
              <a:gd name="connsiteY2" fmla="*/ 30562 h 5518548"/>
              <a:gd name="connsiteX3" fmla="*/ 6832600 w 6832600"/>
              <a:gd name="connsiteY3" fmla="*/ 5518548 h 5518548"/>
              <a:gd name="connsiteX4" fmla="*/ 0 w 6832600"/>
              <a:gd name="connsiteY4" fmla="*/ 5518548 h 551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32600" h="5518548">
                <a:moveTo>
                  <a:pt x="0" y="5518548"/>
                </a:moveTo>
                <a:lnTo>
                  <a:pt x="964820" y="0"/>
                </a:lnTo>
                <a:lnTo>
                  <a:pt x="6832600" y="30562"/>
                </a:lnTo>
                <a:lnTo>
                  <a:pt x="6832600" y="5518548"/>
                </a:lnTo>
                <a:lnTo>
                  <a:pt x="0" y="5518548"/>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pic>
        <p:nvPicPr>
          <p:cNvPr id="169" name="图片 168"/>
          <p:cNvPicPr>
            <a:picLocks noChangeAspect="1"/>
          </p:cNvPicPr>
          <p:nvPr/>
        </p:nvPicPr>
        <p:blipFill rotWithShape="1">
          <a:blip r:embed="rId4" cstate="print">
            <a:extLst>
              <a:ext uri="{28A0092B-C50C-407E-A947-70E740481C1C}">
                <a14:useLocalDpi xmlns:a14="http://schemas.microsoft.com/office/drawing/2010/main" val="0"/>
              </a:ext>
            </a:extLst>
          </a:blip>
          <a:srcRect l="589" t="15882" r="654" b="5979"/>
          <a:stretch/>
        </p:blipFill>
        <p:spPr>
          <a:xfrm>
            <a:off x="888267" y="1646301"/>
            <a:ext cx="3613149" cy="4286123"/>
          </a:xfrm>
          <a:custGeom>
            <a:avLst/>
            <a:gdLst>
              <a:gd name="connsiteX0" fmla="*/ 0 w 1705100"/>
              <a:gd name="connsiteY0" fmla="*/ 0 h 2100195"/>
              <a:gd name="connsiteX1" fmla="*/ 1705100 w 1705100"/>
              <a:gd name="connsiteY1" fmla="*/ 0 h 2100195"/>
              <a:gd name="connsiteX2" fmla="*/ 1705100 w 1705100"/>
              <a:gd name="connsiteY2" fmla="*/ 2100195 h 2100195"/>
              <a:gd name="connsiteX3" fmla="*/ 0 w 1705100"/>
              <a:gd name="connsiteY3" fmla="*/ 2100195 h 2100195"/>
            </a:gdLst>
            <a:ahLst/>
            <a:cxnLst>
              <a:cxn ang="0">
                <a:pos x="connsiteX0" y="connsiteY0"/>
              </a:cxn>
              <a:cxn ang="0">
                <a:pos x="connsiteX1" y="connsiteY1"/>
              </a:cxn>
              <a:cxn ang="0">
                <a:pos x="connsiteX2" y="connsiteY2"/>
              </a:cxn>
              <a:cxn ang="0">
                <a:pos x="connsiteX3" y="connsiteY3"/>
              </a:cxn>
            </a:cxnLst>
            <a:rect l="l" t="t" r="r" b="b"/>
            <a:pathLst>
              <a:path w="1705100" h="2100195">
                <a:moveTo>
                  <a:pt x="0" y="0"/>
                </a:moveTo>
                <a:lnTo>
                  <a:pt x="1705100" y="0"/>
                </a:lnTo>
                <a:lnTo>
                  <a:pt x="1705100" y="2100195"/>
                </a:lnTo>
                <a:lnTo>
                  <a:pt x="0" y="2100195"/>
                </a:lnTo>
                <a:close/>
              </a:path>
            </a:pathLst>
          </a:custGeom>
        </p:spPr>
      </p:pic>
      <p:grpSp>
        <p:nvGrpSpPr>
          <p:cNvPr id="2" name="组合 1"/>
          <p:cNvGrpSpPr/>
          <p:nvPr/>
        </p:nvGrpSpPr>
        <p:grpSpPr>
          <a:xfrm>
            <a:off x="5128086" y="2035564"/>
            <a:ext cx="2961815" cy="1507097"/>
            <a:chOff x="5128086" y="2035564"/>
            <a:chExt cx="2961815" cy="1507097"/>
          </a:xfrm>
        </p:grpSpPr>
        <p:sp>
          <p:nvSpPr>
            <p:cNvPr id="63" name="矩形 62"/>
            <p:cNvSpPr/>
            <p:nvPr/>
          </p:nvSpPr>
          <p:spPr>
            <a:xfrm rot="1800000">
              <a:off x="5318604" y="2345464"/>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0" name="组合 79"/>
            <p:cNvGrpSpPr/>
            <p:nvPr/>
          </p:nvGrpSpPr>
          <p:grpSpPr>
            <a:xfrm>
              <a:off x="5128087" y="2035564"/>
              <a:ext cx="563143" cy="563143"/>
              <a:chOff x="503238" y="1734936"/>
              <a:chExt cx="612620" cy="612620"/>
            </a:xfrm>
          </p:grpSpPr>
          <p:sp>
            <p:nvSpPr>
              <p:cNvPr id="83" name="椭圆 82"/>
              <p:cNvSpPr/>
              <p:nvPr/>
            </p:nvSpPr>
            <p:spPr>
              <a:xfrm>
                <a:off x="503238" y="1734936"/>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650052" y="1881750"/>
                <a:ext cx="318993" cy="318993"/>
                <a:chOff x="13405333" y="-598488"/>
                <a:chExt cx="479425" cy="479425"/>
              </a:xfrm>
              <a:solidFill>
                <a:schemeClr val="bg1"/>
              </a:solidFill>
            </p:grpSpPr>
            <p:sp>
              <p:nvSpPr>
                <p:cNvPr id="85" name="Freeform 7"/>
                <p:cNvSpPr>
                  <a:spLocks/>
                </p:cNvSpPr>
                <p:nvPr/>
              </p:nvSpPr>
              <p:spPr bwMode="auto">
                <a:xfrm>
                  <a:off x="13494233" y="-509588"/>
                  <a:ext cx="300037" cy="120650"/>
                </a:xfrm>
                <a:custGeom>
                  <a:avLst/>
                  <a:gdLst>
                    <a:gd name="T0" fmla="*/ 189 w 189"/>
                    <a:gd name="T1" fmla="*/ 76 h 76"/>
                    <a:gd name="T2" fmla="*/ 0 w 189"/>
                    <a:gd name="T3" fmla="*/ 76 h 76"/>
                    <a:gd name="T4" fmla="*/ 0 w 189"/>
                    <a:gd name="T5" fmla="*/ 0 h 76"/>
                    <a:gd name="T6" fmla="*/ 19 w 189"/>
                    <a:gd name="T7" fmla="*/ 0 h 76"/>
                    <a:gd name="T8" fmla="*/ 19 w 189"/>
                    <a:gd name="T9" fmla="*/ 57 h 76"/>
                    <a:gd name="T10" fmla="*/ 170 w 189"/>
                    <a:gd name="T11" fmla="*/ 57 h 76"/>
                    <a:gd name="T12" fmla="*/ 170 w 189"/>
                    <a:gd name="T13" fmla="*/ 0 h 76"/>
                    <a:gd name="T14" fmla="*/ 189 w 189"/>
                    <a:gd name="T15" fmla="*/ 0 h 76"/>
                    <a:gd name="T16" fmla="*/ 189 w 189"/>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76">
                      <a:moveTo>
                        <a:pt x="189" y="76"/>
                      </a:moveTo>
                      <a:lnTo>
                        <a:pt x="0" y="76"/>
                      </a:lnTo>
                      <a:lnTo>
                        <a:pt x="0" y="0"/>
                      </a:lnTo>
                      <a:lnTo>
                        <a:pt x="19" y="0"/>
                      </a:lnTo>
                      <a:lnTo>
                        <a:pt x="19" y="57"/>
                      </a:lnTo>
                      <a:lnTo>
                        <a:pt x="170" y="57"/>
                      </a:lnTo>
                      <a:lnTo>
                        <a:pt x="170" y="0"/>
                      </a:lnTo>
                      <a:lnTo>
                        <a:pt x="189" y="0"/>
                      </a:lnTo>
                      <a:lnTo>
                        <a:pt x="189"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8"/>
                <p:cNvSpPr>
                  <a:spLocks/>
                </p:cNvSpPr>
                <p:nvPr/>
              </p:nvSpPr>
              <p:spPr bwMode="auto">
                <a:xfrm>
                  <a:off x="13645045" y="-509588"/>
                  <a:ext cx="88900" cy="60325"/>
                </a:xfrm>
                <a:custGeom>
                  <a:avLst/>
                  <a:gdLst>
                    <a:gd name="T0" fmla="*/ 56 w 56"/>
                    <a:gd name="T1" fmla="*/ 38 h 38"/>
                    <a:gd name="T2" fmla="*/ 0 w 56"/>
                    <a:gd name="T3" fmla="*/ 38 h 38"/>
                    <a:gd name="T4" fmla="*/ 0 w 56"/>
                    <a:gd name="T5" fmla="*/ 0 h 38"/>
                    <a:gd name="T6" fmla="*/ 19 w 56"/>
                    <a:gd name="T7" fmla="*/ 0 h 38"/>
                    <a:gd name="T8" fmla="*/ 19 w 56"/>
                    <a:gd name="T9" fmla="*/ 19 h 38"/>
                    <a:gd name="T10" fmla="*/ 37 w 56"/>
                    <a:gd name="T11" fmla="*/ 19 h 38"/>
                    <a:gd name="T12" fmla="*/ 37 w 56"/>
                    <a:gd name="T13" fmla="*/ 0 h 38"/>
                    <a:gd name="T14" fmla="*/ 56 w 56"/>
                    <a:gd name="T15" fmla="*/ 0 h 38"/>
                    <a:gd name="T16" fmla="*/ 56 w 5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8">
                      <a:moveTo>
                        <a:pt x="56" y="38"/>
                      </a:moveTo>
                      <a:lnTo>
                        <a:pt x="0" y="38"/>
                      </a:lnTo>
                      <a:lnTo>
                        <a:pt x="0" y="0"/>
                      </a:lnTo>
                      <a:lnTo>
                        <a:pt x="19" y="0"/>
                      </a:lnTo>
                      <a:lnTo>
                        <a:pt x="19" y="19"/>
                      </a:lnTo>
                      <a:lnTo>
                        <a:pt x="37" y="19"/>
                      </a:lnTo>
                      <a:lnTo>
                        <a:pt x="37" y="0"/>
                      </a:lnTo>
                      <a:lnTo>
                        <a:pt x="56" y="0"/>
                      </a:lnTo>
                      <a:lnTo>
                        <a:pt x="5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9"/>
                <p:cNvSpPr>
                  <a:spLocks/>
                </p:cNvSpPr>
                <p:nvPr/>
              </p:nvSpPr>
              <p:spPr bwMode="auto">
                <a:xfrm>
                  <a:off x="13405333" y="-598488"/>
                  <a:ext cx="479425" cy="479425"/>
                </a:xfrm>
                <a:custGeom>
                  <a:avLst/>
                  <a:gdLst>
                    <a:gd name="T0" fmla="*/ 302 w 302"/>
                    <a:gd name="T1" fmla="*/ 302 h 302"/>
                    <a:gd name="T2" fmla="*/ 0 w 302"/>
                    <a:gd name="T3" fmla="*/ 302 h 302"/>
                    <a:gd name="T4" fmla="*/ 0 w 302"/>
                    <a:gd name="T5" fmla="*/ 0 h 302"/>
                    <a:gd name="T6" fmla="*/ 245 w 302"/>
                    <a:gd name="T7" fmla="*/ 0 h 302"/>
                    <a:gd name="T8" fmla="*/ 245 w 302"/>
                    <a:gd name="T9" fmla="*/ 18 h 302"/>
                    <a:gd name="T10" fmla="*/ 18 w 302"/>
                    <a:gd name="T11" fmla="*/ 18 h 302"/>
                    <a:gd name="T12" fmla="*/ 18 w 302"/>
                    <a:gd name="T13" fmla="*/ 283 h 302"/>
                    <a:gd name="T14" fmla="*/ 283 w 302"/>
                    <a:gd name="T15" fmla="*/ 283 h 302"/>
                    <a:gd name="T16" fmla="*/ 283 w 302"/>
                    <a:gd name="T17" fmla="*/ 56 h 302"/>
                    <a:gd name="T18" fmla="*/ 302 w 302"/>
                    <a:gd name="T19" fmla="*/ 56 h 302"/>
                    <a:gd name="T20" fmla="*/ 302 w 302"/>
                    <a:gd name="T21"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8" name="Rectangle 10"/>
                <p:cNvSpPr>
                  <a:spLocks noChangeArrowheads="1"/>
                </p:cNvSpPr>
                <p:nvPr/>
              </p:nvSpPr>
              <p:spPr bwMode="auto">
                <a:xfrm>
                  <a:off x="13494233" y="-328613"/>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3" name="Rectangle 11"/>
                <p:cNvSpPr>
                  <a:spLocks noChangeArrowheads="1"/>
                </p:cNvSpPr>
                <p:nvPr/>
              </p:nvSpPr>
              <p:spPr bwMode="auto">
                <a:xfrm>
                  <a:off x="13494233" y="-269875"/>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Rectangle 12"/>
                <p:cNvSpPr>
                  <a:spLocks noChangeArrowheads="1"/>
                </p:cNvSpPr>
                <p:nvPr/>
              </p:nvSpPr>
              <p:spPr bwMode="auto">
                <a:xfrm>
                  <a:off x="13494233" y="-209550"/>
                  <a:ext cx="300037"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8" name="组合 47"/>
            <p:cNvGrpSpPr/>
            <p:nvPr/>
          </p:nvGrpSpPr>
          <p:grpSpPr>
            <a:xfrm>
              <a:off x="5128086" y="2707846"/>
              <a:ext cx="2961815" cy="834815"/>
              <a:chOff x="874713" y="3325188"/>
              <a:chExt cx="2961815" cy="834815"/>
            </a:xfrm>
          </p:grpSpPr>
          <p:sp>
            <p:nvSpPr>
              <p:cNvPr id="49" name="矩形 48"/>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0" name="矩形 49"/>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3" name="组合 2"/>
          <p:cNvGrpSpPr/>
          <p:nvPr/>
        </p:nvGrpSpPr>
        <p:grpSpPr>
          <a:xfrm>
            <a:off x="8397175" y="2035564"/>
            <a:ext cx="2961815" cy="1507097"/>
            <a:chOff x="8397175" y="2035564"/>
            <a:chExt cx="2961815" cy="1507097"/>
          </a:xfrm>
        </p:grpSpPr>
        <p:sp>
          <p:nvSpPr>
            <p:cNvPr id="64" name="矩形 63"/>
            <p:cNvSpPr/>
            <p:nvPr/>
          </p:nvSpPr>
          <p:spPr>
            <a:xfrm rot="1800000">
              <a:off x="8615549" y="2345464"/>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7" name="组合 16"/>
            <p:cNvGrpSpPr/>
            <p:nvPr/>
          </p:nvGrpSpPr>
          <p:grpSpPr>
            <a:xfrm>
              <a:off x="8417414" y="2035564"/>
              <a:ext cx="563143" cy="563143"/>
              <a:chOff x="6639479" y="1578011"/>
              <a:chExt cx="422357" cy="422357"/>
            </a:xfrm>
          </p:grpSpPr>
          <p:sp>
            <p:nvSpPr>
              <p:cNvPr id="135" name="椭圆 134"/>
              <p:cNvSpPr/>
              <p:nvPr/>
            </p:nvSpPr>
            <p:spPr>
              <a:xfrm>
                <a:off x="6639479" y="1578011"/>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 name="组合 14"/>
              <p:cNvGrpSpPr/>
              <p:nvPr/>
            </p:nvGrpSpPr>
            <p:grpSpPr>
              <a:xfrm>
                <a:off x="6740695" y="1720009"/>
                <a:ext cx="219923" cy="151470"/>
                <a:chOff x="9641770" y="1952307"/>
                <a:chExt cx="219923" cy="151470"/>
              </a:xfrm>
            </p:grpSpPr>
            <p:sp>
              <p:nvSpPr>
                <p:cNvPr id="109" name="Rectangle 27"/>
                <p:cNvSpPr>
                  <a:spLocks noChangeArrowheads="1"/>
                </p:cNvSpPr>
                <p:nvPr/>
              </p:nvSpPr>
              <p:spPr bwMode="auto">
                <a:xfrm>
                  <a:off x="9682550"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0" name="Rectangle 28"/>
                <p:cNvSpPr>
                  <a:spLocks noChangeArrowheads="1"/>
                </p:cNvSpPr>
                <p:nvPr/>
              </p:nvSpPr>
              <p:spPr bwMode="auto">
                <a:xfrm>
                  <a:off x="9724059"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1" name="Rectangle 29"/>
                <p:cNvSpPr>
                  <a:spLocks noChangeArrowheads="1"/>
                </p:cNvSpPr>
                <p:nvPr/>
              </p:nvSpPr>
              <p:spPr bwMode="auto">
                <a:xfrm>
                  <a:off x="9765568" y="201420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2" name="Rectangle 30"/>
                <p:cNvSpPr>
                  <a:spLocks noChangeArrowheads="1"/>
                </p:cNvSpPr>
                <p:nvPr/>
              </p:nvSpPr>
              <p:spPr bwMode="auto">
                <a:xfrm>
                  <a:off x="9807077" y="201420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 name="Rectangle 31"/>
                <p:cNvSpPr>
                  <a:spLocks noChangeArrowheads="1"/>
                </p:cNvSpPr>
                <p:nvPr/>
              </p:nvSpPr>
              <p:spPr bwMode="auto">
                <a:xfrm>
                  <a:off x="9682550"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4" name="Rectangle 32"/>
                <p:cNvSpPr>
                  <a:spLocks noChangeArrowheads="1"/>
                </p:cNvSpPr>
                <p:nvPr/>
              </p:nvSpPr>
              <p:spPr bwMode="auto">
                <a:xfrm>
                  <a:off x="9724059"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5" name="Rectangle 33"/>
                <p:cNvSpPr>
                  <a:spLocks noChangeArrowheads="1"/>
                </p:cNvSpPr>
                <p:nvPr/>
              </p:nvSpPr>
              <p:spPr bwMode="auto">
                <a:xfrm>
                  <a:off x="9765568" y="1986533"/>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6" name="Rectangle 34"/>
                <p:cNvSpPr>
                  <a:spLocks noChangeArrowheads="1"/>
                </p:cNvSpPr>
                <p:nvPr/>
              </p:nvSpPr>
              <p:spPr bwMode="auto">
                <a:xfrm>
                  <a:off x="9807077" y="1986533"/>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7" name="Rectangle 35"/>
                <p:cNvSpPr>
                  <a:spLocks noChangeArrowheads="1"/>
                </p:cNvSpPr>
                <p:nvPr/>
              </p:nvSpPr>
              <p:spPr bwMode="auto">
                <a:xfrm>
                  <a:off x="9696387" y="2055714"/>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36"/>
                <p:cNvSpPr>
                  <a:spLocks/>
                </p:cNvSpPr>
                <p:nvPr/>
              </p:nvSpPr>
              <p:spPr bwMode="auto">
                <a:xfrm>
                  <a:off x="9641770" y="1952307"/>
                  <a:ext cx="219923" cy="151470"/>
                </a:xfrm>
                <a:custGeom>
                  <a:avLst/>
                  <a:gdLst>
                    <a:gd name="T0" fmla="*/ 302 w 302"/>
                    <a:gd name="T1" fmla="*/ 208 h 208"/>
                    <a:gd name="T2" fmla="*/ 0 w 302"/>
                    <a:gd name="T3" fmla="*/ 208 h 208"/>
                    <a:gd name="T4" fmla="*/ 0 w 302"/>
                    <a:gd name="T5" fmla="*/ 28 h 208"/>
                    <a:gd name="T6" fmla="*/ 19 w 302"/>
                    <a:gd name="T7" fmla="*/ 28 h 208"/>
                    <a:gd name="T8" fmla="*/ 19 w 302"/>
                    <a:gd name="T9" fmla="*/ 189 h 208"/>
                    <a:gd name="T10" fmla="*/ 283 w 302"/>
                    <a:gd name="T11" fmla="*/ 189 h 208"/>
                    <a:gd name="T12" fmla="*/ 283 w 302"/>
                    <a:gd name="T13" fmla="*/ 19 h 208"/>
                    <a:gd name="T14" fmla="*/ 0 w 302"/>
                    <a:gd name="T15" fmla="*/ 19 h 208"/>
                    <a:gd name="T16" fmla="*/ 0 w 302"/>
                    <a:gd name="T17" fmla="*/ 0 h 208"/>
                    <a:gd name="T18" fmla="*/ 302 w 302"/>
                    <a:gd name="T19" fmla="*/ 0 h 208"/>
                    <a:gd name="T20" fmla="*/ 302 w 302"/>
                    <a:gd name="T21"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1" name="组合 50"/>
            <p:cNvGrpSpPr/>
            <p:nvPr/>
          </p:nvGrpSpPr>
          <p:grpSpPr>
            <a:xfrm>
              <a:off x="8397175" y="2707846"/>
              <a:ext cx="2961815" cy="834815"/>
              <a:chOff x="874713" y="3325188"/>
              <a:chExt cx="2961815" cy="834815"/>
            </a:xfrm>
          </p:grpSpPr>
          <p:sp>
            <p:nvSpPr>
              <p:cNvPr id="52" name="矩形 51"/>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3" name="矩形 5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5" name="组合 4"/>
          <p:cNvGrpSpPr/>
          <p:nvPr/>
        </p:nvGrpSpPr>
        <p:grpSpPr>
          <a:xfrm>
            <a:off x="5128086" y="4188208"/>
            <a:ext cx="2961815" cy="1559373"/>
            <a:chOff x="5128086" y="4188208"/>
            <a:chExt cx="2961815" cy="1559373"/>
          </a:xfrm>
        </p:grpSpPr>
        <p:sp>
          <p:nvSpPr>
            <p:cNvPr id="65" name="矩形 64"/>
            <p:cNvSpPr/>
            <p:nvPr/>
          </p:nvSpPr>
          <p:spPr>
            <a:xfrm rot="1800000">
              <a:off x="5318604" y="4509138"/>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9" name="组合 18"/>
            <p:cNvGrpSpPr/>
            <p:nvPr/>
          </p:nvGrpSpPr>
          <p:grpSpPr>
            <a:xfrm>
              <a:off x="5128086" y="4188208"/>
              <a:ext cx="563143" cy="563143"/>
              <a:chOff x="4085400" y="2893539"/>
              <a:chExt cx="422357" cy="422357"/>
            </a:xfrm>
          </p:grpSpPr>
          <p:sp>
            <p:nvSpPr>
              <p:cNvPr id="147" name="椭圆 146"/>
              <p:cNvSpPr/>
              <p:nvPr/>
            </p:nvSpPr>
            <p:spPr>
              <a:xfrm>
                <a:off x="4085400" y="2893539"/>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9" name="组合 118"/>
              <p:cNvGrpSpPr/>
              <p:nvPr/>
            </p:nvGrpSpPr>
            <p:grpSpPr>
              <a:xfrm>
                <a:off x="4187321" y="2997240"/>
                <a:ext cx="218514" cy="214955"/>
                <a:chOff x="14627708" y="5551488"/>
                <a:chExt cx="487362" cy="479425"/>
              </a:xfrm>
              <a:solidFill>
                <a:schemeClr val="bg1"/>
              </a:solidFill>
            </p:grpSpPr>
            <p:sp>
              <p:nvSpPr>
                <p:cNvPr id="120" name="Freeform 37"/>
                <p:cNvSpPr>
                  <a:spLocks noEditPoints="1"/>
                </p:cNvSpPr>
                <p:nvPr/>
              </p:nvSpPr>
              <p:spPr bwMode="auto">
                <a:xfrm>
                  <a:off x="14727720" y="5645150"/>
                  <a:ext cx="296862" cy="295275"/>
                </a:xfrm>
                <a:custGeom>
                  <a:avLst/>
                  <a:gdLst>
                    <a:gd name="T0" fmla="*/ 81 w 187"/>
                    <a:gd name="T1" fmla="*/ 186 h 186"/>
                    <a:gd name="T2" fmla="*/ 0 w 187"/>
                    <a:gd name="T3" fmla="*/ 106 h 186"/>
                    <a:gd name="T4" fmla="*/ 107 w 187"/>
                    <a:gd name="T5" fmla="*/ 0 h 186"/>
                    <a:gd name="T6" fmla="*/ 187 w 187"/>
                    <a:gd name="T7" fmla="*/ 80 h 186"/>
                    <a:gd name="T8" fmla="*/ 81 w 187"/>
                    <a:gd name="T9" fmla="*/ 186 h 186"/>
                    <a:gd name="T10" fmla="*/ 26 w 187"/>
                    <a:gd name="T11" fmla="*/ 106 h 186"/>
                    <a:gd name="T12" fmla="*/ 81 w 187"/>
                    <a:gd name="T13" fmla="*/ 158 h 186"/>
                    <a:gd name="T14" fmla="*/ 159 w 187"/>
                    <a:gd name="T15" fmla="*/ 80 h 186"/>
                    <a:gd name="T16" fmla="*/ 107 w 187"/>
                    <a:gd name="T17" fmla="*/ 26 h 186"/>
                    <a:gd name="T18" fmla="*/ 26 w 187"/>
                    <a:gd name="T19" fmla="*/ 10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38"/>
                <p:cNvSpPr>
                  <a:spLocks/>
                </p:cNvSpPr>
                <p:nvPr/>
              </p:nvSpPr>
              <p:spPr bwMode="auto">
                <a:xfrm>
                  <a:off x="14627708" y="5835650"/>
                  <a:ext cx="201612" cy="195263"/>
                </a:xfrm>
                <a:custGeom>
                  <a:avLst/>
                  <a:gdLst>
                    <a:gd name="T0" fmla="*/ 26 w 54"/>
                    <a:gd name="T1" fmla="*/ 52 h 52"/>
                    <a:gd name="T2" fmla="*/ 9 w 54"/>
                    <a:gd name="T3" fmla="*/ 45 h 52"/>
                    <a:gd name="T4" fmla="*/ 9 w 54"/>
                    <a:gd name="T5" fmla="*/ 11 h 52"/>
                    <a:gd name="T6" fmla="*/ 20 w 54"/>
                    <a:gd name="T7" fmla="*/ 0 h 52"/>
                    <a:gd name="T8" fmla="*/ 26 w 54"/>
                    <a:gd name="T9" fmla="*/ 6 h 52"/>
                    <a:gd name="T10" fmla="*/ 15 w 54"/>
                    <a:gd name="T11" fmla="*/ 17 h 52"/>
                    <a:gd name="T12" fmla="*/ 10 w 54"/>
                    <a:gd name="T13" fmla="*/ 28 h 52"/>
                    <a:gd name="T14" fmla="*/ 15 w 54"/>
                    <a:gd name="T15" fmla="*/ 39 h 52"/>
                    <a:gd name="T16" fmla="*/ 26 w 54"/>
                    <a:gd name="T17" fmla="*/ 44 h 52"/>
                    <a:gd name="T18" fmla="*/ 37 w 54"/>
                    <a:gd name="T19" fmla="*/ 39 h 52"/>
                    <a:gd name="T20" fmla="*/ 48 w 54"/>
                    <a:gd name="T21" fmla="*/ 28 h 52"/>
                    <a:gd name="T22" fmla="*/ 54 w 54"/>
                    <a:gd name="T23" fmla="*/ 34 h 52"/>
                    <a:gd name="T24" fmla="*/ 43 w 54"/>
                    <a:gd name="T25" fmla="*/ 45 h 52"/>
                    <a:gd name="T26" fmla="*/ 26 w 54"/>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39"/>
                <p:cNvSpPr>
                  <a:spLocks/>
                </p:cNvSpPr>
                <p:nvPr/>
              </p:nvSpPr>
              <p:spPr bwMode="auto">
                <a:xfrm>
                  <a:off x="14919808" y="5551488"/>
                  <a:ext cx="195262" cy="193675"/>
                </a:xfrm>
                <a:custGeom>
                  <a:avLst/>
                  <a:gdLst>
                    <a:gd name="T0" fmla="*/ 34 w 52"/>
                    <a:gd name="T1" fmla="*/ 52 h 52"/>
                    <a:gd name="T2" fmla="*/ 28 w 52"/>
                    <a:gd name="T3" fmla="*/ 46 h 52"/>
                    <a:gd name="T4" fmla="*/ 39 w 52"/>
                    <a:gd name="T5" fmla="*/ 35 h 52"/>
                    <a:gd name="T6" fmla="*/ 44 w 52"/>
                    <a:gd name="T7" fmla="*/ 24 h 52"/>
                    <a:gd name="T8" fmla="*/ 39 w 52"/>
                    <a:gd name="T9" fmla="*/ 13 h 52"/>
                    <a:gd name="T10" fmla="*/ 17 w 52"/>
                    <a:gd name="T11" fmla="*/ 13 h 52"/>
                    <a:gd name="T12" fmla="*/ 6 w 52"/>
                    <a:gd name="T13" fmla="*/ 24 h 52"/>
                    <a:gd name="T14" fmla="*/ 0 w 52"/>
                    <a:gd name="T15" fmla="*/ 18 h 52"/>
                    <a:gd name="T16" fmla="*/ 11 w 52"/>
                    <a:gd name="T17" fmla="*/ 7 h 52"/>
                    <a:gd name="T18" fmla="*/ 28 w 52"/>
                    <a:gd name="T19" fmla="*/ 0 h 52"/>
                    <a:gd name="T20" fmla="*/ 45 w 52"/>
                    <a:gd name="T21" fmla="*/ 7 h 52"/>
                    <a:gd name="T22" fmla="*/ 52 w 52"/>
                    <a:gd name="T23" fmla="*/ 24 h 52"/>
                    <a:gd name="T24" fmla="*/ 45 w 52"/>
                    <a:gd name="T25" fmla="*/ 41 h 52"/>
                    <a:gd name="T26" fmla="*/ 34 w 52"/>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40"/>
                <p:cNvSpPr>
                  <a:spLocks/>
                </p:cNvSpPr>
                <p:nvPr/>
              </p:nvSpPr>
              <p:spPr bwMode="auto">
                <a:xfrm>
                  <a:off x="14791220" y="5783263"/>
                  <a:ext cx="46037" cy="44450"/>
                </a:xfrm>
                <a:custGeom>
                  <a:avLst/>
                  <a:gdLst>
                    <a:gd name="T0" fmla="*/ 15 w 29"/>
                    <a:gd name="T1" fmla="*/ 28 h 28"/>
                    <a:gd name="T2" fmla="*/ 0 w 29"/>
                    <a:gd name="T3" fmla="*/ 14 h 28"/>
                    <a:gd name="T4" fmla="*/ 15 w 29"/>
                    <a:gd name="T5" fmla="*/ 0 h 28"/>
                    <a:gd name="T6" fmla="*/ 29 w 29"/>
                    <a:gd name="T7" fmla="*/ 14 h 28"/>
                    <a:gd name="T8" fmla="*/ 15 w 29"/>
                    <a:gd name="T9" fmla="*/ 28 h 28"/>
                  </a:gdLst>
                  <a:ahLst/>
                  <a:cxnLst>
                    <a:cxn ang="0">
                      <a:pos x="T0" y="T1"/>
                    </a:cxn>
                    <a:cxn ang="0">
                      <a:pos x="T2" y="T3"/>
                    </a:cxn>
                    <a:cxn ang="0">
                      <a:pos x="T4" y="T5"/>
                    </a:cxn>
                    <a:cxn ang="0">
                      <a:pos x="T6" y="T7"/>
                    </a:cxn>
                    <a:cxn ang="0">
                      <a:pos x="T8" y="T9"/>
                    </a:cxn>
                  </a:cxnLst>
                  <a:rect l="0" t="0" r="r" b="b"/>
                  <a:pathLst>
                    <a:path w="29" h="28">
                      <a:moveTo>
                        <a:pt x="15" y="28"/>
                      </a:moveTo>
                      <a:lnTo>
                        <a:pt x="0" y="14"/>
                      </a:lnTo>
                      <a:lnTo>
                        <a:pt x="15" y="0"/>
                      </a:lnTo>
                      <a:lnTo>
                        <a:pt x="29" y="14"/>
                      </a:lnTo>
                      <a:lnTo>
                        <a:pt x="15"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41"/>
                <p:cNvSpPr>
                  <a:spLocks/>
                </p:cNvSpPr>
                <p:nvPr/>
              </p:nvSpPr>
              <p:spPr bwMode="auto">
                <a:xfrm>
                  <a:off x="14851545" y="5768975"/>
                  <a:ext cx="46037" cy="44450"/>
                </a:xfrm>
                <a:custGeom>
                  <a:avLst/>
                  <a:gdLst>
                    <a:gd name="T0" fmla="*/ 14 w 29"/>
                    <a:gd name="T1" fmla="*/ 28 h 28"/>
                    <a:gd name="T2" fmla="*/ 0 w 29"/>
                    <a:gd name="T3" fmla="*/ 14 h 28"/>
                    <a:gd name="T4" fmla="*/ 14 w 29"/>
                    <a:gd name="T5" fmla="*/ 0 h 28"/>
                    <a:gd name="T6" fmla="*/ 29 w 29"/>
                    <a:gd name="T7" fmla="*/ 14 h 28"/>
                    <a:gd name="T8" fmla="*/ 14 w 29"/>
                    <a:gd name="T9" fmla="*/ 28 h 28"/>
                  </a:gdLst>
                  <a:ahLst/>
                  <a:cxnLst>
                    <a:cxn ang="0">
                      <a:pos x="T0" y="T1"/>
                    </a:cxn>
                    <a:cxn ang="0">
                      <a:pos x="T2" y="T3"/>
                    </a:cxn>
                    <a:cxn ang="0">
                      <a:pos x="T4" y="T5"/>
                    </a:cxn>
                    <a:cxn ang="0">
                      <a:pos x="T6" y="T7"/>
                    </a:cxn>
                    <a:cxn ang="0">
                      <a:pos x="T8" y="T9"/>
                    </a:cxn>
                  </a:cxnLst>
                  <a:rect l="0" t="0" r="r" b="b"/>
                  <a:pathLst>
                    <a:path w="29" h="28">
                      <a:moveTo>
                        <a:pt x="14" y="28"/>
                      </a:moveTo>
                      <a:lnTo>
                        <a:pt x="0" y="14"/>
                      </a:lnTo>
                      <a:lnTo>
                        <a:pt x="14" y="0"/>
                      </a:lnTo>
                      <a:lnTo>
                        <a:pt x="29"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42"/>
                <p:cNvSpPr>
                  <a:spLocks/>
                </p:cNvSpPr>
                <p:nvPr/>
              </p:nvSpPr>
              <p:spPr bwMode="auto">
                <a:xfrm>
                  <a:off x="14867420" y="5708650"/>
                  <a:ext cx="44450" cy="44450"/>
                </a:xfrm>
                <a:custGeom>
                  <a:avLst/>
                  <a:gdLst>
                    <a:gd name="T0" fmla="*/ 14 w 28"/>
                    <a:gd name="T1" fmla="*/ 28 h 28"/>
                    <a:gd name="T2" fmla="*/ 0 w 28"/>
                    <a:gd name="T3" fmla="*/ 14 h 28"/>
                    <a:gd name="T4" fmla="*/ 14 w 28"/>
                    <a:gd name="T5" fmla="*/ 0 h 28"/>
                    <a:gd name="T6" fmla="*/ 28 w 28"/>
                    <a:gd name="T7" fmla="*/ 14 h 28"/>
                    <a:gd name="T8" fmla="*/ 14 w 28"/>
                    <a:gd name="T9" fmla="*/ 28 h 28"/>
                  </a:gdLst>
                  <a:ahLst/>
                  <a:cxnLst>
                    <a:cxn ang="0">
                      <a:pos x="T0" y="T1"/>
                    </a:cxn>
                    <a:cxn ang="0">
                      <a:pos x="T2" y="T3"/>
                    </a:cxn>
                    <a:cxn ang="0">
                      <a:pos x="T4" y="T5"/>
                    </a:cxn>
                    <a:cxn ang="0">
                      <a:pos x="T6" y="T7"/>
                    </a:cxn>
                    <a:cxn ang="0">
                      <a:pos x="T8" y="T9"/>
                    </a:cxn>
                  </a:cxnLst>
                  <a:rect l="0" t="0" r="r" b="b"/>
                  <a:pathLst>
                    <a:path w="28" h="28">
                      <a:moveTo>
                        <a:pt x="14" y="28"/>
                      </a:moveTo>
                      <a:lnTo>
                        <a:pt x="0" y="14"/>
                      </a:lnTo>
                      <a:lnTo>
                        <a:pt x="14" y="0"/>
                      </a:lnTo>
                      <a:lnTo>
                        <a:pt x="28" y="14"/>
                      </a:lnTo>
                      <a:lnTo>
                        <a:pt x="1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43"/>
                <p:cNvSpPr>
                  <a:spLocks/>
                </p:cNvSpPr>
                <p:nvPr/>
              </p:nvSpPr>
              <p:spPr bwMode="auto">
                <a:xfrm>
                  <a:off x="14837258" y="5827713"/>
                  <a:ext cx="44450" cy="46038"/>
                </a:xfrm>
                <a:custGeom>
                  <a:avLst/>
                  <a:gdLst>
                    <a:gd name="T0" fmla="*/ 14 w 28"/>
                    <a:gd name="T1" fmla="*/ 29 h 29"/>
                    <a:gd name="T2" fmla="*/ 0 w 28"/>
                    <a:gd name="T3" fmla="*/ 15 h 29"/>
                    <a:gd name="T4" fmla="*/ 14 w 28"/>
                    <a:gd name="T5" fmla="*/ 0 h 29"/>
                    <a:gd name="T6" fmla="*/ 28 w 28"/>
                    <a:gd name="T7" fmla="*/ 15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5"/>
                      </a:lnTo>
                      <a:lnTo>
                        <a:pt x="14" y="0"/>
                      </a:lnTo>
                      <a:lnTo>
                        <a:pt x="28" y="15"/>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44"/>
                <p:cNvSpPr>
                  <a:spLocks/>
                </p:cNvSpPr>
                <p:nvPr/>
              </p:nvSpPr>
              <p:spPr bwMode="auto">
                <a:xfrm>
                  <a:off x="14911870" y="5753100"/>
                  <a:ext cx="44450" cy="46038"/>
                </a:xfrm>
                <a:custGeom>
                  <a:avLst/>
                  <a:gdLst>
                    <a:gd name="T0" fmla="*/ 14 w 28"/>
                    <a:gd name="T1" fmla="*/ 29 h 29"/>
                    <a:gd name="T2" fmla="*/ 0 w 28"/>
                    <a:gd name="T3" fmla="*/ 14 h 29"/>
                    <a:gd name="T4" fmla="*/ 14 w 28"/>
                    <a:gd name="T5" fmla="*/ 0 h 29"/>
                    <a:gd name="T6" fmla="*/ 28 w 28"/>
                    <a:gd name="T7" fmla="*/ 14 h 29"/>
                    <a:gd name="T8" fmla="*/ 14 w 28"/>
                    <a:gd name="T9" fmla="*/ 29 h 29"/>
                  </a:gdLst>
                  <a:ahLst/>
                  <a:cxnLst>
                    <a:cxn ang="0">
                      <a:pos x="T0" y="T1"/>
                    </a:cxn>
                    <a:cxn ang="0">
                      <a:pos x="T2" y="T3"/>
                    </a:cxn>
                    <a:cxn ang="0">
                      <a:pos x="T4" y="T5"/>
                    </a:cxn>
                    <a:cxn ang="0">
                      <a:pos x="T6" y="T7"/>
                    </a:cxn>
                    <a:cxn ang="0">
                      <a:pos x="T8" y="T9"/>
                    </a:cxn>
                  </a:cxnLst>
                  <a:rect l="0" t="0" r="r" b="b"/>
                  <a:pathLst>
                    <a:path w="28" h="29">
                      <a:moveTo>
                        <a:pt x="14" y="29"/>
                      </a:moveTo>
                      <a:lnTo>
                        <a:pt x="0" y="14"/>
                      </a:lnTo>
                      <a:lnTo>
                        <a:pt x="14" y="0"/>
                      </a:lnTo>
                      <a:lnTo>
                        <a:pt x="28" y="14"/>
                      </a:lnTo>
                      <a:lnTo>
                        <a:pt x="1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4" name="组合 53"/>
            <p:cNvGrpSpPr/>
            <p:nvPr/>
          </p:nvGrpSpPr>
          <p:grpSpPr>
            <a:xfrm>
              <a:off x="5128086" y="4912766"/>
              <a:ext cx="2961815" cy="834815"/>
              <a:chOff x="874713" y="3325188"/>
              <a:chExt cx="2961815" cy="834815"/>
            </a:xfrm>
          </p:grpSpPr>
          <p:sp>
            <p:nvSpPr>
              <p:cNvPr id="55" name="矩形 54"/>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6" name="矩形 5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4" name="组合 3"/>
          <p:cNvGrpSpPr/>
          <p:nvPr/>
        </p:nvGrpSpPr>
        <p:grpSpPr>
          <a:xfrm>
            <a:off x="8397175" y="4188208"/>
            <a:ext cx="2961815" cy="1559373"/>
            <a:chOff x="8397175" y="4188208"/>
            <a:chExt cx="2961815" cy="1559373"/>
          </a:xfrm>
        </p:grpSpPr>
        <p:sp>
          <p:nvSpPr>
            <p:cNvPr id="66" name="矩形 65"/>
            <p:cNvSpPr/>
            <p:nvPr/>
          </p:nvSpPr>
          <p:spPr>
            <a:xfrm rot="1800000">
              <a:off x="8615549" y="4509138"/>
              <a:ext cx="1244274" cy="555642"/>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18" name="组合 17"/>
            <p:cNvGrpSpPr/>
            <p:nvPr/>
          </p:nvGrpSpPr>
          <p:grpSpPr>
            <a:xfrm>
              <a:off x="8417414" y="4188208"/>
              <a:ext cx="563143" cy="563143"/>
              <a:chOff x="6639479" y="2893539"/>
              <a:chExt cx="422357" cy="422357"/>
            </a:xfrm>
          </p:grpSpPr>
          <p:sp>
            <p:nvSpPr>
              <p:cNvPr id="156" name="椭圆 155"/>
              <p:cNvSpPr/>
              <p:nvPr/>
            </p:nvSpPr>
            <p:spPr>
              <a:xfrm>
                <a:off x="6639479" y="2893539"/>
                <a:ext cx="422357" cy="42235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1" name="组合 100"/>
              <p:cNvGrpSpPr/>
              <p:nvPr/>
            </p:nvGrpSpPr>
            <p:grpSpPr>
              <a:xfrm>
                <a:off x="6754411" y="2998032"/>
                <a:ext cx="212641" cy="213370"/>
                <a:chOff x="13416445" y="3094038"/>
                <a:chExt cx="463550" cy="465138"/>
              </a:xfrm>
              <a:solidFill>
                <a:schemeClr val="bg1"/>
              </a:solidFill>
            </p:grpSpPr>
            <p:sp>
              <p:nvSpPr>
                <p:cNvPr id="102" name="Freeform 23"/>
                <p:cNvSpPr>
                  <a:spLocks noEditPoints="1"/>
                </p:cNvSpPr>
                <p:nvPr/>
              </p:nvSpPr>
              <p:spPr bwMode="auto">
                <a:xfrm>
                  <a:off x="13464070" y="3094038"/>
                  <a:ext cx="415925" cy="417513"/>
                </a:xfrm>
                <a:custGeom>
                  <a:avLst/>
                  <a:gdLst>
                    <a:gd name="T0" fmla="*/ 102 w 262"/>
                    <a:gd name="T1" fmla="*/ 263 h 263"/>
                    <a:gd name="T2" fmla="*/ 0 w 262"/>
                    <a:gd name="T3" fmla="*/ 159 h 263"/>
                    <a:gd name="T4" fmla="*/ 203 w 262"/>
                    <a:gd name="T5" fmla="*/ 0 h 263"/>
                    <a:gd name="T6" fmla="*/ 262 w 262"/>
                    <a:gd name="T7" fmla="*/ 59 h 263"/>
                    <a:gd name="T8" fmla="*/ 102 w 262"/>
                    <a:gd name="T9" fmla="*/ 263 h 263"/>
                    <a:gd name="T10" fmla="*/ 29 w 262"/>
                    <a:gd name="T11" fmla="*/ 161 h 263"/>
                    <a:gd name="T12" fmla="*/ 100 w 262"/>
                    <a:gd name="T13" fmla="*/ 234 h 263"/>
                    <a:gd name="T14" fmla="*/ 237 w 262"/>
                    <a:gd name="T15" fmla="*/ 62 h 263"/>
                    <a:gd name="T16" fmla="*/ 201 w 262"/>
                    <a:gd name="T17" fmla="*/ 26 h 263"/>
                    <a:gd name="T18" fmla="*/ 29 w 262"/>
                    <a:gd name="T19" fmla="*/ 16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24"/>
                <p:cNvSpPr>
                  <a:spLocks/>
                </p:cNvSpPr>
                <p:nvPr/>
              </p:nvSpPr>
              <p:spPr bwMode="auto">
                <a:xfrm>
                  <a:off x="13565670" y="3184525"/>
                  <a:ext cx="220662" cy="179388"/>
                </a:xfrm>
                <a:custGeom>
                  <a:avLst/>
                  <a:gdLst>
                    <a:gd name="T0" fmla="*/ 12 w 139"/>
                    <a:gd name="T1" fmla="*/ 113 h 113"/>
                    <a:gd name="T2" fmla="*/ 0 w 139"/>
                    <a:gd name="T3" fmla="*/ 99 h 113"/>
                    <a:gd name="T4" fmla="*/ 128 w 139"/>
                    <a:gd name="T5" fmla="*/ 0 h 113"/>
                    <a:gd name="T6" fmla="*/ 139 w 139"/>
                    <a:gd name="T7" fmla="*/ 14 h 113"/>
                    <a:gd name="T8" fmla="*/ 12 w 139"/>
                    <a:gd name="T9" fmla="*/ 113 h 113"/>
                  </a:gdLst>
                  <a:ahLst/>
                  <a:cxnLst>
                    <a:cxn ang="0">
                      <a:pos x="T0" y="T1"/>
                    </a:cxn>
                    <a:cxn ang="0">
                      <a:pos x="T2" y="T3"/>
                    </a:cxn>
                    <a:cxn ang="0">
                      <a:pos x="T4" y="T5"/>
                    </a:cxn>
                    <a:cxn ang="0">
                      <a:pos x="T6" y="T7"/>
                    </a:cxn>
                    <a:cxn ang="0">
                      <a:pos x="T8" y="T9"/>
                    </a:cxn>
                  </a:cxnLst>
                  <a:rect l="0" t="0" r="r" b="b"/>
                  <a:pathLst>
                    <a:path w="139" h="113">
                      <a:moveTo>
                        <a:pt x="12" y="113"/>
                      </a:moveTo>
                      <a:lnTo>
                        <a:pt x="0" y="99"/>
                      </a:lnTo>
                      <a:lnTo>
                        <a:pt x="128" y="0"/>
                      </a:lnTo>
                      <a:lnTo>
                        <a:pt x="139" y="14"/>
                      </a:lnTo>
                      <a:lnTo>
                        <a:pt x="12"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25"/>
                <p:cNvSpPr>
                  <a:spLocks/>
                </p:cNvSpPr>
                <p:nvPr/>
              </p:nvSpPr>
              <p:spPr bwMode="auto">
                <a:xfrm>
                  <a:off x="13427558" y="3387725"/>
                  <a:ext cx="160337" cy="160338"/>
                </a:xfrm>
                <a:custGeom>
                  <a:avLst/>
                  <a:gdLst>
                    <a:gd name="T0" fmla="*/ 12 w 43"/>
                    <a:gd name="T1" fmla="*/ 43 h 43"/>
                    <a:gd name="T2" fmla="*/ 0 w 43"/>
                    <a:gd name="T3" fmla="*/ 31 h 43"/>
                    <a:gd name="T4" fmla="*/ 3 w 43"/>
                    <a:gd name="T5" fmla="*/ 29 h 43"/>
                    <a:gd name="T6" fmla="*/ 3 w 43"/>
                    <a:gd name="T7" fmla="*/ 12 h 43"/>
                    <a:gd name="T8" fmla="*/ 0 w 43"/>
                    <a:gd name="T9" fmla="*/ 9 h 43"/>
                    <a:gd name="T10" fmla="*/ 9 w 43"/>
                    <a:gd name="T11" fmla="*/ 0 h 43"/>
                    <a:gd name="T12" fmla="*/ 14 w 43"/>
                    <a:gd name="T13" fmla="*/ 6 h 43"/>
                    <a:gd name="T14" fmla="*/ 11 w 43"/>
                    <a:gd name="T15" fmla="*/ 9 h 43"/>
                    <a:gd name="T16" fmla="*/ 11 w 43"/>
                    <a:gd name="T17" fmla="*/ 31 h 43"/>
                    <a:gd name="T18" fmla="*/ 12 w 43"/>
                    <a:gd name="T19" fmla="*/ 32 h 43"/>
                    <a:gd name="T20" fmla="*/ 34 w 43"/>
                    <a:gd name="T21" fmla="*/ 32 h 43"/>
                    <a:gd name="T22" fmla="*/ 37 w 43"/>
                    <a:gd name="T23" fmla="*/ 29 h 43"/>
                    <a:gd name="T24" fmla="*/ 43 w 43"/>
                    <a:gd name="T25" fmla="*/ 34 h 43"/>
                    <a:gd name="T26" fmla="*/ 34 w 43"/>
                    <a:gd name="T27" fmla="*/ 43 h 43"/>
                    <a:gd name="T28" fmla="*/ 31 w 43"/>
                    <a:gd name="T29" fmla="*/ 40 h 43"/>
                    <a:gd name="T30" fmla="*/ 14 w 43"/>
                    <a:gd name="T31" fmla="*/ 40 h 43"/>
                    <a:gd name="T32" fmla="*/ 12 w 4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26"/>
                <p:cNvSpPr>
                  <a:spLocks/>
                </p:cNvSpPr>
                <p:nvPr/>
              </p:nvSpPr>
              <p:spPr bwMode="auto">
                <a:xfrm>
                  <a:off x="13416445" y="3503613"/>
                  <a:ext cx="55562" cy="55563"/>
                </a:xfrm>
                <a:custGeom>
                  <a:avLst/>
                  <a:gdLst>
                    <a:gd name="T0" fmla="*/ 14 w 35"/>
                    <a:gd name="T1" fmla="*/ 35 h 35"/>
                    <a:gd name="T2" fmla="*/ 0 w 35"/>
                    <a:gd name="T3" fmla="*/ 21 h 35"/>
                    <a:gd name="T4" fmla="*/ 21 w 35"/>
                    <a:gd name="T5" fmla="*/ 0 h 35"/>
                    <a:gd name="T6" fmla="*/ 35 w 35"/>
                    <a:gd name="T7" fmla="*/ 14 h 35"/>
                    <a:gd name="T8" fmla="*/ 14 w 35"/>
                    <a:gd name="T9" fmla="*/ 35 h 35"/>
                  </a:gdLst>
                  <a:ahLst/>
                  <a:cxnLst>
                    <a:cxn ang="0">
                      <a:pos x="T0" y="T1"/>
                    </a:cxn>
                    <a:cxn ang="0">
                      <a:pos x="T2" y="T3"/>
                    </a:cxn>
                    <a:cxn ang="0">
                      <a:pos x="T4" y="T5"/>
                    </a:cxn>
                    <a:cxn ang="0">
                      <a:pos x="T6" y="T7"/>
                    </a:cxn>
                    <a:cxn ang="0">
                      <a:pos x="T8" y="T9"/>
                    </a:cxn>
                  </a:cxnLst>
                  <a:rect l="0" t="0" r="r" b="b"/>
                  <a:pathLst>
                    <a:path w="35" h="35">
                      <a:moveTo>
                        <a:pt x="14" y="35"/>
                      </a:moveTo>
                      <a:lnTo>
                        <a:pt x="0" y="21"/>
                      </a:lnTo>
                      <a:lnTo>
                        <a:pt x="21" y="0"/>
                      </a:lnTo>
                      <a:lnTo>
                        <a:pt x="35" y="14"/>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7" name="组合 56"/>
            <p:cNvGrpSpPr/>
            <p:nvPr/>
          </p:nvGrpSpPr>
          <p:grpSpPr>
            <a:xfrm>
              <a:off x="8397175" y="4912766"/>
              <a:ext cx="2961815" cy="834815"/>
              <a:chOff x="874713" y="3325188"/>
              <a:chExt cx="2961815" cy="834815"/>
            </a:xfrm>
          </p:grpSpPr>
          <p:sp>
            <p:nvSpPr>
              <p:cNvPr id="58" name="矩形 57"/>
              <p:cNvSpPr/>
              <p:nvPr/>
            </p:nvSpPr>
            <p:spPr>
              <a:xfrm>
                <a:off x="874714" y="3624472"/>
                <a:ext cx="296181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用户可以在投影仪或者计算机上进行演示也可以将演示文稿打印出来制作成</a:t>
                </a:r>
                <a:r>
                  <a:rPr lang="zh-CN" altLang="en-US" sz="1200" dirty="0" smtClean="0">
                    <a:solidFill>
                      <a:schemeClr val="tx1">
                        <a:lumMod val="50000"/>
                        <a:lumOff val="50000"/>
                      </a:schemeClr>
                    </a:solidFill>
                    <a:latin typeface="+mn-ea"/>
                  </a:rPr>
                  <a:t>胶片</a:t>
                </a:r>
                <a:endParaRPr lang="zh-CN" altLang="en-US" sz="1200" dirty="0">
                  <a:solidFill>
                    <a:schemeClr val="tx1">
                      <a:lumMod val="50000"/>
                      <a:lumOff val="50000"/>
                    </a:schemeClr>
                  </a:solidFill>
                  <a:latin typeface="+mn-ea"/>
                </a:endParaRPr>
              </a:p>
            </p:txBody>
          </p:sp>
          <p:sp>
            <p:nvSpPr>
              <p:cNvPr id="59" name="矩形 5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grpSp>
        <p:nvGrpSpPr>
          <p:cNvPr id="60" name="组合 59"/>
          <p:cNvGrpSpPr/>
          <p:nvPr/>
        </p:nvGrpSpPr>
        <p:grpSpPr>
          <a:xfrm>
            <a:off x="523300" y="488837"/>
            <a:ext cx="4885993" cy="716067"/>
            <a:chOff x="5402407" y="1247256"/>
            <a:chExt cx="4885993" cy="716067"/>
          </a:xfrm>
        </p:grpSpPr>
        <p:sp>
          <p:nvSpPr>
            <p:cNvPr id="61" name="文本框 60"/>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67" name="文本框 66"/>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704370159"/>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randombar(horizontal)">
                                      <p:cBhvr>
                                        <p:cTn id="7" dur="500"/>
                                        <p:tgtEl>
                                          <p:spTgt spid="16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ppt_y</p:attrName>
                                        </p:attrNameLst>
                                      </p:cBhvr>
                                      <p:tavLst>
                                        <p:tav tm="0">
                                          <p:val>
                                            <p:strVal val="#ppt_y+#ppt_h*1.125000"/>
                                          </p:val>
                                        </p:tav>
                                        <p:tav tm="100000">
                                          <p:val>
                                            <p:strVal val="#ppt_y"/>
                                          </p:val>
                                        </p:tav>
                                      </p:tavLst>
                                    </p:anim>
                                    <p:animEffect transition="in" filter="wipe(up)">
                                      <p:cBhvr>
                                        <p:cTn id="16" dur="500"/>
                                        <p:tgtEl>
                                          <p:spTgt spid="2"/>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p:tgtEl>
                                          <p:spTgt spid="3"/>
                                        </p:tgtEl>
                                        <p:attrNameLst>
                                          <p:attrName>ppt_y</p:attrName>
                                        </p:attrNameLst>
                                      </p:cBhvr>
                                      <p:tavLst>
                                        <p:tav tm="0">
                                          <p:val>
                                            <p:strVal val="#ppt_y+#ppt_h*1.125000"/>
                                          </p:val>
                                        </p:tav>
                                        <p:tav tm="100000">
                                          <p:val>
                                            <p:strVal val="#ppt_y"/>
                                          </p:val>
                                        </p:tav>
                                      </p:tavLst>
                                    </p:anim>
                                    <p:animEffect transition="in" filter="wipe(up)">
                                      <p:cBhvr>
                                        <p:cTn id="21" dur="500"/>
                                        <p:tgtEl>
                                          <p:spTgt spid="3"/>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p:tgtEl>
                                          <p:spTgt spid="4"/>
                                        </p:tgtEl>
                                        <p:attrNameLst>
                                          <p:attrName>ppt_y</p:attrName>
                                        </p:attrNameLst>
                                      </p:cBhvr>
                                      <p:tavLst>
                                        <p:tav tm="0">
                                          <p:val>
                                            <p:strVal val="#ppt_y+#ppt_h*1.125000"/>
                                          </p:val>
                                        </p:tav>
                                        <p:tav tm="100000">
                                          <p:val>
                                            <p:strVal val="#ppt_y"/>
                                          </p:val>
                                        </p:tav>
                                      </p:tavLst>
                                    </p:anim>
                                    <p:animEffect transition="in" filter="wipe(up)">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矩形 79"/>
          <p:cNvSpPr/>
          <p:nvPr/>
        </p:nvSpPr>
        <p:spPr>
          <a:xfrm rot="1800000">
            <a:off x="2511878" y="364490"/>
            <a:ext cx="10286053" cy="8315630"/>
          </a:xfrm>
          <a:custGeom>
            <a:avLst/>
            <a:gdLst>
              <a:gd name="connsiteX0" fmla="*/ 0 w 12200778"/>
              <a:gd name="connsiteY0" fmla="*/ 0 h 8294756"/>
              <a:gd name="connsiteX1" fmla="*/ 12200778 w 12200778"/>
              <a:gd name="connsiteY1" fmla="*/ 0 h 8294756"/>
              <a:gd name="connsiteX2" fmla="*/ 12200778 w 12200778"/>
              <a:gd name="connsiteY2" fmla="*/ 8294756 h 8294756"/>
              <a:gd name="connsiteX3" fmla="*/ 0 w 12200778"/>
              <a:gd name="connsiteY3" fmla="*/ 8294756 h 8294756"/>
              <a:gd name="connsiteX4" fmla="*/ 0 w 12200778"/>
              <a:gd name="connsiteY4" fmla="*/ 0 h 8294756"/>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0 w 12200778"/>
              <a:gd name="connsiteY4" fmla="*/ 8315630 h 8315630"/>
              <a:gd name="connsiteX5" fmla="*/ 0 w 12200778"/>
              <a:gd name="connsiteY5" fmla="*/ 20874 h 8315630"/>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1914725 w 12200778"/>
              <a:gd name="connsiteY4" fmla="*/ 8299042 h 8315630"/>
              <a:gd name="connsiteX5" fmla="*/ 0 w 12200778"/>
              <a:gd name="connsiteY5" fmla="*/ 8315630 h 8315630"/>
              <a:gd name="connsiteX6" fmla="*/ 0 w 12200778"/>
              <a:gd name="connsiteY6" fmla="*/ 20874 h 8315630"/>
              <a:gd name="connsiteX0" fmla="*/ 0 w 12200778"/>
              <a:gd name="connsiteY0" fmla="*/ 20874 h 8315630"/>
              <a:gd name="connsiteX1" fmla="*/ 8415088 w 12200778"/>
              <a:gd name="connsiteY1" fmla="*/ 0 h 8315630"/>
              <a:gd name="connsiteX2" fmla="*/ 12200778 w 12200778"/>
              <a:gd name="connsiteY2" fmla="*/ 20874 h 8315630"/>
              <a:gd name="connsiteX3" fmla="*/ 12200778 w 12200778"/>
              <a:gd name="connsiteY3" fmla="*/ 8315630 h 8315630"/>
              <a:gd name="connsiteX4" fmla="*/ 1914725 w 12200778"/>
              <a:gd name="connsiteY4" fmla="*/ 8299042 h 8315630"/>
              <a:gd name="connsiteX5" fmla="*/ 0 w 12200778"/>
              <a:gd name="connsiteY5" fmla="*/ 20874 h 8315630"/>
              <a:gd name="connsiteX0" fmla="*/ 0 w 10286053"/>
              <a:gd name="connsiteY0" fmla="*/ 8299042 h 8315630"/>
              <a:gd name="connsiteX1" fmla="*/ 6500363 w 10286053"/>
              <a:gd name="connsiteY1" fmla="*/ 0 h 8315630"/>
              <a:gd name="connsiteX2" fmla="*/ 10286053 w 10286053"/>
              <a:gd name="connsiteY2" fmla="*/ 20874 h 8315630"/>
              <a:gd name="connsiteX3" fmla="*/ 10286053 w 10286053"/>
              <a:gd name="connsiteY3" fmla="*/ 8315630 h 8315630"/>
              <a:gd name="connsiteX4" fmla="*/ 0 w 10286053"/>
              <a:gd name="connsiteY4" fmla="*/ 8299042 h 8315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86053" h="8315630">
                <a:moveTo>
                  <a:pt x="0" y="8299042"/>
                </a:moveTo>
                <a:lnTo>
                  <a:pt x="6500363" y="0"/>
                </a:lnTo>
                <a:lnTo>
                  <a:pt x="10286053" y="20874"/>
                </a:lnTo>
                <a:lnTo>
                  <a:pt x="10286053" y="8315630"/>
                </a:lnTo>
                <a:lnTo>
                  <a:pt x="0" y="8299042"/>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0" name="矩形 9"/>
          <p:cNvSpPr/>
          <p:nvPr/>
        </p:nvSpPr>
        <p:spPr>
          <a:xfrm>
            <a:off x="1120927" y="2235045"/>
            <a:ext cx="6978044" cy="332537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074" name="Picture 2" descr="C:\Users\Admin\Desktop\Nipic_2716341_201009211203190548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72" t="1031" r="5163" b="1671"/>
          <a:stretch/>
        </p:blipFill>
        <p:spPr bwMode="auto">
          <a:xfrm>
            <a:off x="7620239" y="1500187"/>
            <a:ext cx="3439647" cy="4578351"/>
          </a:xfrm>
          <a:prstGeom prst="rect">
            <a:avLst/>
          </a:prstGeom>
          <a:noFill/>
          <a:effectLst>
            <a:reflection blurRad="6350" stA="12000" endPos="1000" dir="5400000" sy="-100000" algn="bl" rotWithShape="0"/>
          </a:effectLst>
          <a:extLst>
            <a:ext uri="{909E8E84-426E-40DD-AFC4-6F175D3DCCD1}">
              <a14:hiddenFill xmlns:a14="http://schemas.microsoft.com/office/drawing/2010/main">
                <a:solidFill>
                  <a:srgbClr val="FFFFFF"/>
                </a:solidFill>
              </a14:hiddenFill>
            </a:ext>
          </a:extLst>
        </p:spPr>
      </p:pic>
      <p:grpSp>
        <p:nvGrpSpPr>
          <p:cNvPr id="58" name="组合 57"/>
          <p:cNvGrpSpPr/>
          <p:nvPr/>
        </p:nvGrpSpPr>
        <p:grpSpPr>
          <a:xfrm>
            <a:off x="1340586" y="4775544"/>
            <a:ext cx="505157" cy="446989"/>
            <a:chOff x="3889375" y="3302000"/>
            <a:chExt cx="261938" cy="231776"/>
          </a:xfrm>
          <a:solidFill>
            <a:schemeClr val="bg1"/>
          </a:solidFill>
        </p:grpSpPr>
        <p:sp>
          <p:nvSpPr>
            <p:cNvPr id="60" name="Freeform 11"/>
            <p:cNvSpPr>
              <a:spLocks/>
            </p:cNvSpPr>
            <p:nvPr/>
          </p:nvSpPr>
          <p:spPr bwMode="auto">
            <a:xfrm>
              <a:off x="3956050" y="3354388"/>
              <a:ext cx="57150" cy="98425"/>
            </a:xfrm>
            <a:custGeom>
              <a:avLst/>
              <a:gdLst>
                <a:gd name="T0" fmla="*/ 36 w 36"/>
                <a:gd name="T1" fmla="*/ 62 h 62"/>
                <a:gd name="T2" fmla="*/ 10 w 36"/>
                <a:gd name="T3" fmla="*/ 62 h 62"/>
                <a:gd name="T4" fmla="*/ 10 w 36"/>
                <a:gd name="T5" fmla="*/ 52 h 62"/>
                <a:gd name="T6" fmla="*/ 25 w 36"/>
                <a:gd name="T7" fmla="*/ 52 h 62"/>
                <a:gd name="T8" fmla="*/ 25 w 36"/>
                <a:gd name="T9" fmla="*/ 10 h 62"/>
                <a:gd name="T10" fmla="*/ 0 w 36"/>
                <a:gd name="T11" fmla="*/ 10 h 62"/>
                <a:gd name="T12" fmla="*/ 0 w 36"/>
                <a:gd name="T13" fmla="*/ 0 h 62"/>
                <a:gd name="T14" fmla="*/ 36 w 36"/>
                <a:gd name="T15" fmla="*/ 0 h 62"/>
                <a:gd name="T16" fmla="*/ 36 w 36"/>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12"/>
            <p:cNvSpPr>
              <a:spLocks/>
            </p:cNvSpPr>
            <p:nvPr/>
          </p:nvSpPr>
          <p:spPr bwMode="auto">
            <a:xfrm>
              <a:off x="4002088" y="3302000"/>
              <a:ext cx="149225" cy="203200"/>
            </a:xfrm>
            <a:custGeom>
              <a:avLst/>
              <a:gdLst>
                <a:gd name="T0" fmla="*/ 94 w 94"/>
                <a:gd name="T1" fmla="*/ 128 h 128"/>
                <a:gd name="T2" fmla="*/ 0 w 94"/>
                <a:gd name="T3" fmla="*/ 95 h 128"/>
                <a:gd name="T4" fmla="*/ 3 w 94"/>
                <a:gd name="T5" fmla="*/ 85 h 128"/>
                <a:gd name="T6" fmla="*/ 84 w 94"/>
                <a:gd name="T7" fmla="*/ 113 h 128"/>
                <a:gd name="T8" fmla="*/ 84 w 94"/>
                <a:gd name="T9" fmla="*/ 15 h 128"/>
                <a:gd name="T10" fmla="*/ 3 w 94"/>
                <a:gd name="T11" fmla="*/ 43 h 128"/>
                <a:gd name="T12" fmla="*/ 0 w 94"/>
                <a:gd name="T13" fmla="*/ 33 h 128"/>
                <a:gd name="T14" fmla="*/ 94 w 94"/>
                <a:gd name="T15" fmla="*/ 0 h 128"/>
                <a:gd name="T16" fmla="*/ 94 w 94"/>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13"/>
            <p:cNvSpPr>
              <a:spLocks/>
            </p:cNvSpPr>
            <p:nvPr/>
          </p:nvSpPr>
          <p:spPr bwMode="auto">
            <a:xfrm>
              <a:off x="4035425" y="3352800"/>
              <a:ext cx="77787" cy="42863"/>
            </a:xfrm>
            <a:custGeom>
              <a:avLst/>
              <a:gdLst>
                <a:gd name="T0" fmla="*/ 2 w 49"/>
                <a:gd name="T1" fmla="*/ 27 h 27"/>
                <a:gd name="T2" fmla="*/ 0 w 49"/>
                <a:gd name="T3" fmla="*/ 17 h 27"/>
                <a:gd name="T4" fmla="*/ 46 w 49"/>
                <a:gd name="T5" fmla="*/ 0 h 27"/>
                <a:gd name="T6" fmla="*/ 49 w 49"/>
                <a:gd name="T7" fmla="*/ 9 h 27"/>
                <a:gd name="T8" fmla="*/ 2 w 49"/>
                <a:gd name="T9" fmla="*/ 27 h 27"/>
              </a:gdLst>
              <a:ahLst/>
              <a:cxnLst>
                <a:cxn ang="0">
                  <a:pos x="T0" y="T1"/>
                </a:cxn>
                <a:cxn ang="0">
                  <a:pos x="T2" y="T3"/>
                </a:cxn>
                <a:cxn ang="0">
                  <a:pos x="T4" y="T5"/>
                </a:cxn>
                <a:cxn ang="0">
                  <a:pos x="T6" y="T7"/>
                </a:cxn>
                <a:cxn ang="0">
                  <a:pos x="T8" y="T9"/>
                </a:cxn>
              </a:cxnLst>
              <a:rect l="0" t="0" r="r" b="b"/>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14"/>
            <p:cNvSpPr>
              <a:spLocks noEditPoints="1"/>
            </p:cNvSpPr>
            <p:nvPr/>
          </p:nvSpPr>
          <p:spPr bwMode="auto">
            <a:xfrm>
              <a:off x="3889375" y="3354388"/>
              <a:ext cx="49212" cy="98425"/>
            </a:xfrm>
            <a:custGeom>
              <a:avLst/>
              <a:gdLst>
                <a:gd name="T0" fmla="*/ 31 w 31"/>
                <a:gd name="T1" fmla="*/ 62 h 62"/>
                <a:gd name="T2" fmla="*/ 0 w 31"/>
                <a:gd name="T3" fmla="*/ 62 h 62"/>
                <a:gd name="T4" fmla="*/ 0 w 31"/>
                <a:gd name="T5" fmla="*/ 0 h 62"/>
                <a:gd name="T6" fmla="*/ 31 w 31"/>
                <a:gd name="T7" fmla="*/ 0 h 62"/>
                <a:gd name="T8" fmla="*/ 31 w 31"/>
                <a:gd name="T9" fmla="*/ 62 h 62"/>
                <a:gd name="T10" fmla="*/ 11 w 31"/>
                <a:gd name="T11" fmla="*/ 52 h 62"/>
                <a:gd name="T12" fmla="*/ 21 w 31"/>
                <a:gd name="T13" fmla="*/ 52 h 62"/>
                <a:gd name="T14" fmla="*/ 21 w 31"/>
                <a:gd name="T15" fmla="*/ 10 h 62"/>
                <a:gd name="T16" fmla="*/ 11 w 31"/>
                <a:gd name="T17" fmla="*/ 10 h 62"/>
                <a:gd name="T18" fmla="*/ 11 w 31"/>
                <a:gd name="T19"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4" name="Freeform 15"/>
            <p:cNvSpPr>
              <a:spLocks/>
            </p:cNvSpPr>
            <p:nvPr/>
          </p:nvSpPr>
          <p:spPr bwMode="auto">
            <a:xfrm>
              <a:off x="3922713" y="3468688"/>
              <a:ext cx="80962" cy="65088"/>
            </a:xfrm>
            <a:custGeom>
              <a:avLst/>
              <a:gdLst>
                <a:gd name="T0" fmla="*/ 16 w 40"/>
                <a:gd name="T1" fmla="*/ 32 h 32"/>
                <a:gd name="T2" fmla="*/ 0 w 40"/>
                <a:gd name="T3" fmla="*/ 16 h 32"/>
                <a:gd name="T4" fmla="*/ 0 w 40"/>
                <a:gd name="T5" fmla="*/ 0 h 32"/>
                <a:gd name="T6" fmla="*/ 8 w 40"/>
                <a:gd name="T7" fmla="*/ 0 h 32"/>
                <a:gd name="T8" fmla="*/ 8 w 40"/>
                <a:gd name="T9" fmla="*/ 16 h 32"/>
                <a:gd name="T10" fmla="*/ 16 w 40"/>
                <a:gd name="T11" fmla="*/ 24 h 32"/>
                <a:gd name="T12" fmla="*/ 24 w 40"/>
                <a:gd name="T13" fmla="*/ 16 h 32"/>
                <a:gd name="T14" fmla="*/ 24 w 40"/>
                <a:gd name="T15" fmla="*/ 0 h 32"/>
                <a:gd name="T16" fmla="*/ 40 w 40"/>
                <a:gd name="T17" fmla="*/ 0 h 32"/>
                <a:gd name="T18" fmla="*/ 40 w 40"/>
                <a:gd name="T19" fmla="*/ 8 h 32"/>
                <a:gd name="T20" fmla="*/ 32 w 40"/>
                <a:gd name="T21" fmla="*/ 8 h 32"/>
                <a:gd name="T22" fmla="*/ 32 w 40"/>
                <a:gd name="T23" fmla="*/ 16 h 32"/>
                <a:gd name="T24" fmla="*/ 16 w 40"/>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6" name="组合 65"/>
          <p:cNvGrpSpPr/>
          <p:nvPr/>
        </p:nvGrpSpPr>
        <p:grpSpPr>
          <a:xfrm>
            <a:off x="1339068" y="3646684"/>
            <a:ext cx="474543" cy="502096"/>
            <a:chOff x="5908675" y="1281113"/>
            <a:chExt cx="246063" cy="260350"/>
          </a:xfrm>
          <a:solidFill>
            <a:schemeClr val="bg1"/>
          </a:solidFill>
        </p:grpSpPr>
        <p:sp>
          <p:nvSpPr>
            <p:cNvPr id="68" name="Rectangle 5"/>
            <p:cNvSpPr>
              <a:spLocks noChangeArrowheads="1"/>
            </p:cNvSpPr>
            <p:nvPr/>
          </p:nvSpPr>
          <p:spPr bwMode="auto">
            <a:xfrm>
              <a:off x="6024563" y="1320800"/>
              <a:ext cx="15875" cy="163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6"/>
            <p:cNvSpPr>
              <a:spLocks/>
            </p:cNvSpPr>
            <p:nvPr/>
          </p:nvSpPr>
          <p:spPr bwMode="auto">
            <a:xfrm>
              <a:off x="5908675" y="1501775"/>
              <a:ext cx="131762" cy="39688"/>
            </a:xfrm>
            <a:custGeom>
              <a:avLst/>
              <a:gdLst>
                <a:gd name="T0" fmla="*/ 64 w 64"/>
                <a:gd name="T1" fmla="*/ 20 h 20"/>
                <a:gd name="T2" fmla="*/ 56 w 64"/>
                <a:gd name="T3" fmla="*/ 20 h 20"/>
                <a:gd name="T4" fmla="*/ 44 w 64"/>
                <a:gd name="T5" fmla="*/ 8 h 20"/>
                <a:gd name="T6" fmla="*/ 0 w 64"/>
                <a:gd name="T7" fmla="*/ 8 h 20"/>
                <a:gd name="T8" fmla="*/ 0 w 64"/>
                <a:gd name="T9" fmla="*/ 0 h 20"/>
                <a:gd name="T10" fmla="*/ 44 w 64"/>
                <a:gd name="T11" fmla="*/ 0 h 20"/>
                <a:gd name="T12" fmla="*/ 64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7"/>
            <p:cNvSpPr>
              <a:spLocks/>
            </p:cNvSpPr>
            <p:nvPr/>
          </p:nvSpPr>
          <p:spPr bwMode="auto">
            <a:xfrm>
              <a:off x="6024563" y="1501775"/>
              <a:ext cx="130175" cy="39688"/>
            </a:xfrm>
            <a:custGeom>
              <a:avLst/>
              <a:gdLst>
                <a:gd name="T0" fmla="*/ 8 w 64"/>
                <a:gd name="T1" fmla="*/ 20 h 20"/>
                <a:gd name="T2" fmla="*/ 0 w 64"/>
                <a:gd name="T3" fmla="*/ 20 h 20"/>
                <a:gd name="T4" fmla="*/ 20 w 64"/>
                <a:gd name="T5" fmla="*/ 0 h 20"/>
                <a:gd name="T6" fmla="*/ 64 w 64"/>
                <a:gd name="T7" fmla="*/ 0 h 20"/>
                <a:gd name="T8" fmla="*/ 64 w 64"/>
                <a:gd name="T9" fmla="*/ 8 h 20"/>
                <a:gd name="T10" fmla="*/ 20 w 64"/>
                <a:gd name="T11" fmla="*/ 8 h 20"/>
                <a:gd name="T12" fmla="*/ 8 w 6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8"/>
            <p:cNvSpPr>
              <a:spLocks/>
            </p:cNvSpPr>
            <p:nvPr/>
          </p:nvSpPr>
          <p:spPr bwMode="auto">
            <a:xfrm>
              <a:off x="5908675" y="1281113"/>
              <a:ext cx="131762" cy="203200"/>
            </a:xfrm>
            <a:custGeom>
              <a:avLst/>
              <a:gdLst>
                <a:gd name="T0" fmla="*/ 48 w 64"/>
                <a:gd name="T1" fmla="*/ 100 h 100"/>
                <a:gd name="T2" fmla="*/ 0 w 64"/>
                <a:gd name="T3" fmla="*/ 100 h 100"/>
                <a:gd name="T4" fmla="*/ 0 w 64"/>
                <a:gd name="T5" fmla="*/ 0 h 100"/>
                <a:gd name="T6" fmla="*/ 44 w 64"/>
                <a:gd name="T7" fmla="*/ 0 h 100"/>
                <a:gd name="T8" fmla="*/ 64 w 64"/>
                <a:gd name="T9" fmla="*/ 20 h 100"/>
                <a:gd name="T10" fmla="*/ 56 w 64"/>
                <a:gd name="T11" fmla="*/ 20 h 100"/>
                <a:gd name="T12" fmla="*/ 44 w 64"/>
                <a:gd name="T13" fmla="*/ 8 h 100"/>
                <a:gd name="T14" fmla="*/ 8 w 64"/>
                <a:gd name="T15" fmla="*/ 8 h 100"/>
                <a:gd name="T16" fmla="*/ 8 w 64"/>
                <a:gd name="T17" fmla="*/ 92 h 100"/>
                <a:gd name="T18" fmla="*/ 48 w 64"/>
                <a:gd name="T19" fmla="*/ 92 h 100"/>
                <a:gd name="T20" fmla="*/ 48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9"/>
            <p:cNvSpPr>
              <a:spLocks/>
            </p:cNvSpPr>
            <p:nvPr/>
          </p:nvSpPr>
          <p:spPr bwMode="auto">
            <a:xfrm>
              <a:off x="6024563" y="1281113"/>
              <a:ext cx="130175" cy="203200"/>
            </a:xfrm>
            <a:custGeom>
              <a:avLst/>
              <a:gdLst>
                <a:gd name="T0" fmla="*/ 64 w 64"/>
                <a:gd name="T1" fmla="*/ 100 h 100"/>
                <a:gd name="T2" fmla="*/ 16 w 64"/>
                <a:gd name="T3" fmla="*/ 100 h 100"/>
                <a:gd name="T4" fmla="*/ 16 w 64"/>
                <a:gd name="T5" fmla="*/ 92 h 100"/>
                <a:gd name="T6" fmla="*/ 56 w 64"/>
                <a:gd name="T7" fmla="*/ 92 h 100"/>
                <a:gd name="T8" fmla="*/ 56 w 64"/>
                <a:gd name="T9" fmla="*/ 8 h 100"/>
                <a:gd name="T10" fmla="*/ 20 w 64"/>
                <a:gd name="T11" fmla="*/ 8 h 100"/>
                <a:gd name="T12" fmla="*/ 8 w 64"/>
                <a:gd name="T13" fmla="*/ 20 h 100"/>
                <a:gd name="T14" fmla="*/ 0 w 64"/>
                <a:gd name="T15" fmla="*/ 20 h 100"/>
                <a:gd name="T16" fmla="*/ 20 w 64"/>
                <a:gd name="T17" fmla="*/ 0 h 100"/>
                <a:gd name="T18" fmla="*/ 64 w 64"/>
                <a:gd name="T19" fmla="*/ 0 h 100"/>
                <a:gd name="T20" fmla="*/ 64 w 64"/>
                <a:gd name="T21"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74" name="组合 73"/>
          <p:cNvGrpSpPr/>
          <p:nvPr/>
        </p:nvGrpSpPr>
        <p:grpSpPr>
          <a:xfrm>
            <a:off x="1329882" y="2548436"/>
            <a:ext cx="495972" cy="495973"/>
            <a:chOff x="5903913" y="4632325"/>
            <a:chExt cx="257175" cy="257176"/>
          </a:xfrm>
          <a:solidFill>
            <a:schemeClr val="bg1"/>
          </a:solidFill>
        </p:grpSpPr>
        <p:sp>
          <p:nvSpPr>
            <p:cNvPr id="76" name="Freeform 16"/>
            <p:cNvSpPr>
              <a:spLocks/>
            </p:cNvSpPr>
            <p:nvPr/>
          </p:nvSpPr>
          <p:spPr bwMode="auto">
            <a:xfrm>
              <a:off x="5934075" y="4783138"/>
              <a:ext cx="195262" cy="106363"/>
            </a:xfrm>
            <a:custGeom>
              <a:avLst/>
              <a:gdLst>
                <a:gd name="T0" fmla="*/ 123 w 123"/>
                <a:gd name="T1" fmla="*/ 67 h 67"/>
                <a:gd name="T2" fmla="*/ 0 w 123"/>
                <a:gd name="T3" fmla="*/ 67 h 67"/>
                <a:gd name="T4" fmla="*/ 0 w 123"/>
                <a:gd name="T5" fmla="*/ 0 h 67"/>
                <a:gd name="T6" fmla="*/ 10 w 123"/>
                <a:gd name="T7" fmla="*/ 0 h 67"/>
                <a:gd name="T8" fmla="*/ 10 w 123"/>
                <a:gd name="T9" fmla="*/ 57 h 67"/>
                <a:gd name="T10" fmla="*/ 113 w 123"/>
                <a:gd name="T11" fmla="*/ 57 h 67"/>
                <a:gd name="T12" fmla="*/ 113 w 123"/>
                <a:gd name="T13" fmla="*/ 0 h 67"/>
                <a:gd name="T14" fmla="*/ 123 w 123"/>
                <a:gd name="T15" fmla="*/ 0 h 67"/>
                <a:gd name="T16" fmla="*/ 123 w 123"/>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17"/>
            <p:cNvSpPr>
              <a:spLocks/>
            </p:cNvSpPr>
            <p:nvPr/>
          </p:nvSpPr>
          <p:spPr bwMode="auto">
            <a:xfrm>
              <a:off x="5903913" y="4632325"/>
              <a:ext cx="257175" cy="149225"/>
            </a:xfrm>
            <a:custGeom>
              <a:avLst/>
              <a:gdLst>
                <a:gd name="T0" fmla="*/ 154 w 162"/>
                <a:gd name="T1" fmla="*/ 94 h 94"/>
                <a:gd name="T2" fmla="*/ 81 w 162"/>
                <a:gd name="T3" fmla="*/ 15 h 94"/>
                <a:gd name="T4" fmla="*/ 7 w 162"/>
                <a:gd name="T5" fmla="*/ 94 h 94"/>
                <a:gd name="T6" fmla="*/ 0 w 162"/>
                <a:gd name="T7" fmla="*/ 86 h 94"/>
                <a:gd name="T8" fmla="*/ 81 w 162"/>
                <a:gd name="T9" fmla="*/ 0 h 94"/>
                <a:gd name="T10" fmla="*/ 162 w 162"/>
                <a:gd name="T11" fmla="*/ 86 h 94"/>
                <a:gd name="T12" fmla="*/ 154 w 162"/>
                <a:gd name="T13" fmla="*/ 94 h 94"/>
              </a:gdLst>
              <a:ahLst/>
              <a:cxnLst>
                <a:cxn ang="0">
                  <a:pos x="T0" y="T1"/>
                </a:cxn>
                <a:cxn ang="0">
                  <a:pos x="T2" y="T3"/>
                </a:cxn>
                <a:cxn ang="0">
                  <a:pos x="T4" y="T5"/>
                </a:cxn>
                <a:cxn ang="0">
                  <a:pos x="T6" y="T7"/>
                </a:cxn>
                <a:cxn ang="0">
                  <a:pos x="T8" y="T9"/>
                </a:cxn>
                <a:cxn ang="0">
                  <a:pos x="T10" y="T11"/>
                </a:cxn>
                <a:cxn ang="0">
                  <a:pos x="T12" y="T13"/>
                </a:cxn>
              </a:cxnLst>
              <a:rect l="0" t="0" r="r" b="b"/>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18"/>
            <p:cNvSpPr>
              <a:spLocks/>
            </p:cNvSpPr>
            <p:nvPr/>
          </p:nvSpPr>
          <p:spPr bwMode="auto">
            <a:xfrm>
              <a:off x="5999163" y="4783138"/>
              <a:ext cx="65087" cy="73025"/>
            </a:xfrm>
            <a:custGeom>
              <a:avLst/>
              <a:gdLst>
                <a:gd name="T0" fmla="*/ 41 w 41"/>
                <a:gd name="T1" fmla="*/ 46 h 46"/>
                <a:gd name="T2" fmla="*/ 31 w 41"/>
                <a:gd name="T3" fmla="*/ 46 h 46"/>
                <a:gd name="T4" fmla="*/ 31 w 41"/>
                <a:gd name="T5" fmla="*/ 10 h 46"/>
                <a:gd name="T6" fmla="*/ 10 w 41"/>
                <a:gd name="T7" fmla="*/ 10 h 46"/>
                <a:gd name="T8" fmla="*/ 10 w 41"/>
                <a:gd name="T9" fmla="*/ 46 h 46"/>
                <a:gd name="T10" fmla="*/ 0 w 41"/>
                <a:gd name="T11" fmla="*/ 46 h 46"/>
                <a:gd name="T12" fmla="*/ 0 w 41"/>
                <a:gd name="T13" fmla="*/ 0 h 46"/>
                <a:gd name="T14" fmla="*/ 41 w 41"/>
                <a:gd name="T15" fmla="*/ 0 h 46"/>
                <a:gd name="T16" fmla="*/ 41 w 41"/>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19"/>
            <p:cNvSpPr>
              <a:spLocks noEditPoints="1"/>
            </p:cNvSpPr>
            <p:nvPr/>
          </p:nvSpPr>
          <p:spPr bwMode="auto">
            <a:xfrm>
              <a:off x="5999163" y="4702175"/>
              <a:ext cx="65087" cy="65088"/>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1" name="组合 10"/>
          <p:cNvGrpSpPr/>
          <p:nvPr/>
        </p:nvGrpSpPr>
        <p:grpSpPr>
          <a:xfrm>
            <a:off x="1211481" y="3342316"/>
            <a:ext cx="6301839" cy="1110832"/>
            <a:chOff x="1211481" y="3342316"/>
            <a:chExt cx="4028417" cy="1110832"/>
          </a:xfrm>
        </p:grpSpPr>
        <p:grpSp>
          <p:nvGrpSpPr>
            <p:cNvPr id="81" name="组合 80"/>
            <p:cNvGrpSpPr/>
            <p:nvPr/>
          </p:nvGrpSpPr>
          <p:grpSpPr>
            <a:xfrm>
              <a:off x="1211481" y="3342316"/>
              <a:ext cx="4028417" cy="9524"/>
              <a:chOff x="5934316" y="1592499"/>
              <a:chExt cx="2714384" cy="7143"/>
            </a:xfrm>
          </p:grpSpPr>
          <p:cxnSp>
            <p:nvCxnSpPr>
              <p:cNvPr id="91" name="直接连接符 90"/>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934316" y="1592499"/>
                <a:ext cx="2714384" cy="0"/>
              </a:xfrm>
              <a:prstGeom prst="line">
                <a:avLst/>
              </a:prstGeom>
              <a:ln w="63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1211481" y="4443624"/>
              <a:ext cx="4028417" cy="9524"/>
              <a:chOff x="5934316" y="1592499"/>
              <a:chExt cx="2714384" cy="7143"/>
            </a:xfrm>
          </p:grpSpPr>
          <p:cxnSp>
            <p:nvCxnSpPr>
              <p:cNvPr id="89" name="直接连接符 88"/>
              <p:cNvCxnSpPr/>
              <p:nvPr/>
            </p:nvCxnSpPr>
            <p:spPr>
              <a:xfrm>
                <a:off x="5934316" y="1599642"/>
                <a:ext cx="2714384" cy="0"/>
              </a:xfrm>
              <a:prstGeom prst="line">
                <a:avLst/>
              </a:prstGeom>
              <a:ln w="6350">
                <a:solidFill>
                  <a:schemeClr val="bg1">
                    <a:alpha val="43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934316" y="1592499"/>
                <a:ext cx="2714384" cy="0"/>
              </a:xfrm>
              <a:prstGeom prst="line">
                <a:avLst/>
              </a:prstGeom>
              <a:ln w="63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9" name="组合 28"/>
          <p:cNvGrpSpPr/>
          <p:nvPr/>
        </p:nvGrpSpPr>
        <p:grpSpPr>
          <a:xfrm>
            <a:off x="2083732" y="2425492"/>
            <a:ext cx="5151183" cy="816029"/>
            <a:chOff x="874713" y="3325188"/>
            <a:chExt cx="5151183" cy="816029"/>
          </a:xfrm>
        </p:grpSpPr>
        <p:sp>
          <p:nvSpPr>
            <p:cNvPr id="30" name="矩形 29"/>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1" name="矩形 3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2" name="组合 31"/>
          <p:cNvGrpSpPr/>
          <p:nvPr/>
        </p:nvGrpSpPr>
        <p:grpSpPr>
          <a:xfrm>
            <a:off x="2083732" y="3478642"/>
            <a:ext cx="5151183" cy="816029"/>
            <a:chOff x="874713" y="3325188"/>
            <a:chExt cx="5151183" cy="816029"/>
          </a:xfrm>
        </p:grpSpPr>
        <p:sp>
          <p:nvSpPr>
            <p:cNvPr id="33" name="矩形 32"/>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4" name="矩形 3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5" name="组合 34"/>
          <p:cNvGrpSpPr/>
          <p:nvPr/>
        </p:nvGrpSpPr>
        <p:grpSpPr>
          <a:xfrm>
            <a:off x="2083732" y="4563468"/>
            <a:ext cx="5151183" cy="816029"/>
            <a:chOff x="874713" y="3325188"/>
            <a:chExt cx="5151183" cy="816029"/>
          </a:xfrm>
        </p:grpSpPr>
        <p:sp>
          <p:nvSpPr>
            <p:cNvPr id="36" name="矩形 35"/>
            <p:cNvSpPr/>
            <p:nvPr/>
          </p:nvSpPr>
          <p:spPr>
            <a:xfrm>
              <a:off x="874713" y="3624472"/>
              <a:ext cx="5151183" cy="516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用户可以在投影仪或者计算机上进行演示也可以将演示文稿打印出来制作成胶片用户可以在投影仪或者计算机上进行</a:t>
              </a:r>
              <a:r>
                <a:rPr lang="zh-CN" altLang="en-US" sz="1200" dirty="0" smtClean="0">
                  <a:solidFill>
                    <a:schemeClr val="bg1"/>
                  </a:solidFill>
                  <a:latin typeface="+mn-ea"/>
                </a:rPr>
                <a:t>演示</a:t>
              </a:r>
              <a:endParaRPr lang="zh-CN" altLang="en-US" sz="1200" dirty="0">
                <a:solidFill>
                  <a:schemeClr val="bg1"/>
                </a:solidFill>
                <a:latin typeface="+mn-ea"/>
              </a:endParaRPr>
            </a:p>
          </p:txBody>
        </p:sp>
        <p:sp>
          <p:nvSpPr>
            <p:cNvPr id="37" name="矩形 3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标题文字添加</a:t>
              </a:r>
            </a:p>
          </p:txBody>
        </p:sp>
      </p:grpSp>
      <p:grpSp>
        <p:nvGrpSpPr>
          <p:cNvPr id="38" name="组合 37"/>
          <p:cNvGrpSpPr/>
          <p:nvPr/>
        </p:nvGrpSpPr>
        <p:grpSpPr>
          <a:xfrm>
            <a:off x="523300" y="488837"/>
            <a:ext cx="4885993" cy="716067"/>
            <a:chOff x="5402407" y="1247256"/>
            <a:chExt cx="4885993" cy="716067"/>
          </a:xfrm>
        </p:grpSpPr>
        <p:sp>
          <p:nvSpPr>
            <p:cNvPr id="39" name="文本框 3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40" name="文本框 3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pic>
        <p:nvPicPr>
          <p:cNvPr id="14" name="图片占位符 13"/>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4330" r="24330"/>
          <a:stretch>
            <a:fillRect/>
          </a:stretch>
        </p:blipFill>
        <p:spPr/>
      </p:pic>
    </p:spTree>
    <p:extLst>
      <p:ext uri="{BB962C8B-B14F-4D97-AF65-F5344CB8AC3E}">
        <p14:creationId xmlns:p14="http://schemas.microsoft.com/office/powerpoint/2010/main" val="217880232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childTnLst>
                          </p:cTn>
                        </p:par>
                        <p:par>
                          <p:cTn id="44" fill="hold">
                            <p:stCondLst>
                              <p:cond delay="15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left)">
                                      <p:cBhvr>
                                        <p:cTn id="51" dur="500"/>
                                        <p:tgtEl>
                                          <p:spTgt spid="32"/>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122"/>
          <p:cNvSpPr/>
          <p:nvPr/>
        </p:nvSpPr>
        <p:spPr>
          <a:xfrm rot="1800000">
            <a:off x="1152483" y="2534088"/>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42" name="矩形 141"/>
          <p:cNvSpPr/>
          <p:nvPr/>
        </p:nvSpPr>
        <p:spPr>
          <a:xfrm rot="1800000">
            <a:off x="1152483" y="3386059"/>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51" name="矩形 150"/>
          <p:cNvSpPr/>
          <p:nvPr/>
        </p:nvSpPr>
        <p:spPr>
          <a:xfrm rot="1800000">
            <a:off x="1152483" y="4238030"/>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60" name="矩形 159"/>
          <p:cNvSpPr/>
          <p:nvPr/>
        </p:nvSpPr>
        <p:spPr>
          <a:xfrm rot="1800000">
            <a:off x="1152483" y="5090000"/>
            <a:ext cx="1189646" cy="58228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 name="任意多边形 7"/>
          <p:cNvSpPr/>
          <p:nvPr/>
        </p:nvSpPr>
        <p:spPr>
          <a:xfrm>
            <a:off x="6545943" y="2222500"/>
            <a:ext cx="7910286" cy="5921829"/>
          </a:xfrm>
          <a:custGeom>
            <a:avLst/>
            <a:gdLst>
              <a:gd name="connsiteX0" fmla="*/ 7910286 w 7910286"/>
              <a:gd name="connsiteY0" fmla="*/ 1915886 h 5921829"/>
              <a:gd name="connsiteX1" fmla="*/ 4702628 w 7910286"/>
              <a:gd name="connsiteY1" fmla="*/ 5921829 h 5921829"/>
              <a:gd name="connsiteX2" fmla="*/ 14514 w 7910286"/>
              <a:gd name="connsiteY2" fmla="*/ 3207657 h 5921829"/>
              <a:gd name="connsiteX3" fmla="*/ 362857 w 7910286"/>
              <a:gd name="connsiteY3" fmla="*/ 2554514 h 5921829"/>
              <a:gd name="connsiteX4" fmla="*/ 0 w 7910286"/>
              <a:gd name="connsiteY4" fmla="*/ 2336800 h 5921829"/>
              <a:gd name="connsiteX5" fmla="*/ 391886 w 7910286"/>
              <a:gd name="connsiteY5" fmla="*/ 1727200 h 5921829"/>
              <a:gd name="connsiteX6" fmla="*/ 0 w 7910286"/>
              <a:gd name="connsiteY6" fmla="*/ 1465943 h 5921829"/>
              <a:gd name="connsiteX7" fmla="*/ 377371 w 7910286"/>
              <a:gd name="connsiteY7" fmla="*/ 856343 h 5921829"/>
              <a:gd name="connsiteX8" fmla="*/ 14514 w 7910286"/>
              <a:gd name="connsiteY8" fmla="*/ 624114 h 5921829"/>
              <a:gd name="connsiteX9" fmla="*/ 1524000 w 7910286"/>
              <a:gd name="connsiteY9" fmla="*/ 130629 h 5921829"/>
              <a:gd name="connsiteX10" fmla="*/ 4615543 w 7910286"/>
              <a:gd name="connsiteY10" fmla="*/ 0 h 5921829"/>
              <a:gd name="connsiteX11" fmla="*/ 7910286 w 7910286"/>
              <a:gd name="connsiteY11" fmla="*/ 1915886 h 592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10286" h="5921829">
                <a:moveTo>
                  <a:pt x="7910286" y="1915886"/>
                </a:moveTo>
                <a:lnTo>
                  <a:pt x="4702628" y="5921829"/>
                </a:lnTo>
                <a:lnTo>
                  <a:pt x="14514" y="3207657"/>
                </a:lnTo>
                <a:lnTo>
                  <a:pt x="362857" y="2554514"/>
                </a:lnTo>
                <a:lnTo>
                  <a:pt x="0" y="2336800"/>
                </a:lnTo>
                <a:lnTo>
                  <a:pt x="391886" y="1727200"/>
                </a:lnTo>
                <a:lnTo>
                  <a:pt x="0" y="1465943"/>
                </a:lnTo>
                <a:lnTo>
                  <a:pt x="377371" y="856343"/>
                </a:lnTo>
                <a:lnTo>
                  <a:pt x="14514" y="624114"/>
                </a:lnTo>
                <a:lnTo>
                  <a:pt x="1524000" y="130629"/>
                </a:lnTo>
                <a:lnTo>
                  <a:pt x="4615543" y="0"/>
                </a:lnTo>
                <a:lnTo>
                  <a:pt x="7910286" y="1915886"/>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grpSp>
        <p:nvGrpSpPr>
          <p:cNvPr id="82" name="组合 81"/>
          <p:cNvGrpSpPr/>
          <p:nvPr/>
        </p:nvGrpSpPr>
        <p:grpSpPr>
          <a:xfrm>
            <a:off x="6535343" y="4783975"/>
            <a:ext cx="4666057" cy="646641"/>
            <a:chOff x="4347540" y="4003355"/>
            <a:chExt cx="3537430" cy="512612"/>
          </a:xfrm>
        </p:grpSpPr>
        <p:sp>
          <p:nvSpPr>
            <p:cNvPr id="79" name="矩形 78"/>
            <p:cNvSpPr/>
            <p:nvPr/>
          </p:nvSpPr>
          <p:spPr>
            <a:xfrm>
              <a:off x="4347540" y="4341558"/>
              <a:ext cx="3537430"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79"/>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矩形 80"/>
            <p:cNvSpPr/>
            <p:nvPr/>
          </p:nvSpPr>
          <p:spPr>
            <a:xfrm>
              <a:off x="4347540" y="4003355"/>
              <a:ext cx="1490903"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0" name="组合 89"/>
          <p:cNvGrpSpPr/>
          <p:nvPr/>
        </p:nvGrpSpPr>
        <p:grpSpPr>
          <a:xfrm>
            <a:off x="6535341" y="3929622"/>
            <a:ext cx="4193526" cy="646641"/>
            <a:chOff x="4347540" y="4003355"/>
            <a:chExt cx="3179195" cy="512612"/>
          </a:xfrm>
        </p:grpSpPr>
        <p:sp>
          <p:nvSpPr>
            <p:cNvPr id="91" name="矩形 90"/>
            <p:cNvSpPr/>
            <p:nvPr/>
          </p:nvSpPr>
          <p:spPr>
            <a:xfrm>
              <a:off x="4347541" y="4341558"/>
              <a:ext cx="2938171"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矩形 91"/>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3" name="矩形 92"/>
            <p:cNvSpPr/>
            <p:nvPr/>
          </p:nvSpPr>
          <p:spPr>
            <a:xfrm>
              <a:off x="4347540" y="4003355"/>
              <a:ext cx="3179195"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98" name="组合 97"/>
          <p:cNvGrpSpPr/>
          <p:nvPr/>
        </p:nvGrpSpPr>
        <p:grpSpPr>
          <a:xfrm>
            <a:off x="6535344" y="3075269"/>
            <a:ext cx="4375197" cy="646641"/>
            <a:chOff x="4347540" y="4003355"/>
            <a:chExt cx="3316924" cy="512612"/>
          </a:xfrm>
        </p:grpSpPr>
        <p:sp>
          <p:nvSpPr>
            <p:cNvPr id="99" name="矩形 98"/>
            <p:cNvSpPr/>
            <p:nvPr/>
          </p:nvSpPr>
          <p:spPr>
            <a:xfrm>
              <a:off x="4347541" y="4341558"/>
              <a:ext cx="2559419"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0" name="矩形 99"/>
            <p:cNvSpPr/>
            <p:nvPr/>
          </p:nvSpPr>
          <p:spPr>
            <a:xfrm>
              <a:off x="4347540" y="4172457"/>
              <a:ext cx="3316924"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1" name="矩形 100"/>
            <p:cNvSpPr/>
            <p:nvPr/>
          </p:nvSpPr>
          <p:spPr>
            <a:xfrm>
              <a:off x="4347540" y="4003355"/>
              <a:ext cx="1560891"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06" name="组合 105"/>
          <p:cNvGrpSpPr/>
          <p:nvPr/>
        </p:nvGrpSpPr>
        <p:grpSpPr>
          <a:xfrm>
            <a:off x="6535342" y="2220917"/>
            <a:ext cx="4666057" cy="646641"/>
            <a:chOff x="4347539" y="4003355"/>
            <a:chExt cx="3537430" cy="512612"/>
          </a:xfrm>
        </p:grpSpPr>
        <p:sp>
          <p:nvSpPr>
            <p:cNvPr id="107" name="矩形 106"/>
            <p:cNvSpPr/>
            <p:nvPr/>
          </p:nvSpPr>
          <p:spPr>
            <a:xfrm>
              <a:off x="4347541" y="4341558"/>
              <a:ext cx="1560890" cy="1744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矩形 107"/>
            <p:cNvSpPr/>
            <p:nvPr/>
          </p:nvSpPr>
          <p:spPr>
            <a:xfrm>
              <a:off x="4347540" y="4172457"/>
              <a:ext cx="2215058" cy="1744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9" name="矩形 108"/>
            <p:cNvSpPr/>
            <p:nvPr/>
          </p:nvSpPr>
          <p:spPr>
            <a:xfrm>
              <a:off x="4347539" y="4003355"/>
              <a:ext cx="3537430" cy="1744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16" name="组合 115"/>
          <p:cNvGrpSpPr/>
          <p:nvPr/>
        </p:nvGrpSpPr>
        <p:grpSpPr>
          <a:xfrm>
            <a:off x="951486" y="2240311"/>
            <a:ext cx="591642" cy="591642"/>
            <a:chOff x="4875421" y="2877508"/>
            <a:chExt cx="612620" cy="612620"/>
          </a:xfrm>
        </p:grpSpPr>
        <p:sp>
          <p:nvSpPr>
            <p:cNvPr id="117" name="椭圆 116"/>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8" name="组合 117"/>
            <p:cNvGrpSpPr/>
            <p:nvPr/>
          </p:nvGrpSpPr>
          <p:grpSpPr>
            <a:xfrm flipH="1">
              <a:off x="5000369" y="2999972"/>
              <a:ext cx="362725" cy="367692"/>
              <a:chOff x="9363075" y="4967288"/>
              <a:chExt cx="463551" cy="469900"/>
            </a:xfrm>
            <a:solidFill>
              <a:schemeClr val="bg1"/>
            </a:solidFill>
          </p:grpSpPr>
          <p:sp>
            <p:nvSpPr>
              <p:cNvPr id="119"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41" name="组合 140"/>
          <p:cNvGrpSpPr/>
          <p:nvPr/>
        </p:nvGrpSpPr>
        <p:grpSpPr>
          <a:xfrm>
            <a:off x="951486" y="3092282"/>
            <a:ext cx="591642" cy="591642"/>
            <a:chOff x="4875421" y="2877508"/>
            <a:chExt cx="612620" cy="612620"/>
          </a:xfrm>
        </p:grpSpPr>
        <p:sp>
          <p:nvSpPr>
            <p:cNvPr id="143" name="椭圆 142"/>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4" name="组合 143"/>
            <p:cNvGrpSpPr/>
            <p:nvPr/>
          </p:nvGrpSpPr>
          <p:grpSpPr>
            <a:xfrm flipH="1">
              <a:off x="5000369" y="2999972"/>
              <a:ext cx="362725" cy="367692"/>
              <a:chOff x="9363075" y="4967288"/>
              <a:chExt cx="463551" cy="469900"/>
            </a:xfrm>
            <a:solidFill>
              <a:schemeClr val="bg1"/>
            </a:solidFill>
          </p:grpSpPr>
          <p:sp>
            <p:nvSpPr>
              <p:cNvPr id="145"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50" name="组合 149"/>
          <p:cNvGrpSpPr/>
          <p:nvPr/>
        </p:nvGrpSpPr>
        <p:grpSpPr>
          <a:xfrm>
            <a:off x="951486" y="3944253"/>
            <a:ext cx="591642" cy="591642"/>
            <a:chOff x="4875421" y="2877508"/>
            <a:chExt cx="612620" cy="612620"/>
          </a:xfrm>
        </p:grpSpPr>
        <p:sp>
          <p:nvSpPr>
            <p:cNvPr id="152" name="椭圆 151"/>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3" name="组合 152"/>
            <p:cNvGrpSpPr/>
            <p:nvPr/>
          </p:nvGrpSpPr>
          <p:grpSpPr>
            <a:xfrm flipH="1">
              <a:off x="5000369" y="2999972"/>
              <a:ext cx="362725" cy="367692"/>
              <a:chOff x="9363075" y="4967288"/>
              <a:chExt cx="463551" cy="469900"/>
            </a:xfrm>
            <a:solidFill>
              <a:schemeClr val="bg1"/>
            </a:solidFill>
          </p:grpSpPr>
          <p:sp>
            <p:nvSpPr>
              <p:cNvPr id="15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159" name="组合 158"/>
          <p:cNvGrpSpPr/>
          <p:nvPr/>
        </p:nvGrpSpPr>
        <p:grpSpPr>
          <a:xfrm>
            <a:off x="951486" y="4796223"/>
            <a:ext cx="591642" cy="591642"/>
            <a:chOff x="4875421" y="2877508"/>
            <a:chExt cx="612620" cy="612620"/>
          </a:xfrm>
        </p:grpSpPr>
        <p:sp>
          <p:nvSpPr>
            <p:cNvPr id="161" name="椭圆 160"/>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2" name="组合 161"/>
            <p:cNvGrpSpPr/>
            <p:nvPr/>
          </p:nvGrpSpPr>
          <p:grpSpPr>
            <a:xfrm flipH="1">
              <a:off x="5000369" y="2999972"/>
              <a:ext cx="362725" cy="367692"/>
              <a:chOff x="9363075" y="4967288"/>
              <a:chExt cx="463551" cy="469900"/>
            </a:xfrm>
            <a:solidFill>
              <a:schemeClr val="bg1"/>
            </a:solidFill>
          </p:grpSpPr>
          <p:sp>
            <p:nvSpPr>
              <p:cNvPr id="163"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51" name="组合 50"/>
          <p:cNvGrpSpPr/>
          <p:nvPr/>
        </p:nvGrpSpPr>
        <p:grpSpPr>
          <a:xfrm>
            <a:off x="1678245" y="2208698"/>
            <a:ext cx="4417755" cy="613216"/>
            <a:chOff x="874713" y="3325188"/>
            <a:chExt cx="4417755" cy="613216"/>
          </a:xfrm>
        </p:grpSpPr>
        <p:sp>
          <p:nvSpPr>
            <p:cNvPr id="52" name="矩形 51"/>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3" name="矩形 52"/>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4" name="组合 53"/>
          <p:cNvGrpSpPr/>
          <p:nvPr/>
        </p:nvGrpSpPr>
        <p:grpSpPr>
          <a:xfrm>
            <a:off x="1678245" y="3073066"/>
            <a:ext cx="4417755" cy="613216"/>
            <a:chOff x="874713" y="3325188"/>
            <a:chExt cx="4417755" cy="613216"/>
          </a:xfrm>
        </p:grpSpPr>
        <p:sp>
          <p:nvSpPr>
            <p:cNvPr id="55" name="矩形 54"/>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6" name="矩形 5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7" name="组合 56"/>
          <p:cNvGrpSpPr/>
          <p:nvPr/>
        </p:nvGrpSpPr>
        <p:grpSpPr>
          <a:xfrm>
            <a:off x="1678245" y="3961455"/>
            <a:ext cx="4417755" cy="613216"/>
            <a:chOff x="874713" y="3325188"/>
            <a:chExt cx="4417755" cy="613216"/>
          </a:xfrm>
        </p:grpSpPr>
        <p:sp>
          <p:nvSpPr>
            <p:cNvPr id="58" name="矩形 57"/>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59" name="矩形 58"/>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0" name="组合 59"/>
          <p:cNvGrpSpPr/>
          <p:nvPr/>
        </p:nvGrpSpPr>
        <p:grpSpPr>
          <a:xfrm>
            <a:off x="1678245" y="4814329"/>
            <a:ext cx="4417755" cy="613216"/>
            <a:chOff x="874713" y="3325188"/>
            <a:chExt cx="4417755" cy="613216"/>
          </a:xfrm>
        </p:grpSpPr>
        <p:sp>
          <p:nvSpPr>
            <p:cNvPr id="61" name="矩形 60"/>
            <p:cNvSpPr/>
            <p:nvPr/>
          </p:nvSpPr>
          <p:spPr>
            <a:xfrm>
              <a:off x="874713" y="3624472"/>
              <a:ext cx="4417755"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用户可以在投影仪或者计算机上进行演示也可以将演示</a:t>
              </a:r>
              <a:r>
                <a:rPr lang="zh-CN" altLang="en-US" sz="1200" dirty="0" smtClean="0">
                  <a:solidFill>
                    <a:schemeClr val="tx1">
                      <a:lumMod val="50000"/>
                      <a:lumOff val="50000"/>
                    </a:schemeClr>
                  </a:solidFill>
                  <a:latin typeface="+mn-ea"/>
                </a:rPr>
                <a:t>文稿</a:t>
              </a:r>
              <a:endParaRPr lang="zh-CN" altLang="en-US" sz="1200" dirty="0">
                <a:solidFill>
                  <a:schemeClr val="tx1">
                    <a:lumMod val="50000"/>
                    <a:lumOff val="50000"/>
                  </a:schemeClr>
                </a:solidFill>
                <a:latin typeface="+mn-ea"/>
              </a:endParaRPr>
            </a:p>
          </p:txBody>
        </p:sp>
        <p:sp>
          <p:nvSpPr>
            <p:cNvPr id="62" name="矩形 61"/>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63" name="组合 62"/>
          <p:cNvGrpSpPr/>
          <p:nvPr/>
        </p:nvGrpSpPr>
        <p:grpSpPr>
          <a:xfrm>
            <a:off x="523300" y="488837"/>
            <a:ext cx="4885993" cy="716067"/>
            <a:chOff x="5402407" y="1247256"/>
            <a:chExt cx="4885993" cy="716067"/>
          </a:xfrm>
        </p:grpSpPr>
        <p:sp>
          <p:nvSpPr>
            <p:cNvPr id="64" name="文本框 63"/>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65" name="文本框 64"/>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556501046"/>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par>
                                <p:cTn id="10" presetID="53" presetClass="entr" presetSubtype="16" fill="hold" nodeType="withEffect">
                                  <p:stCondLst>
                                    <p:cond delay="0"/>
                                  </p:stCondLst>
                                  <p:childTnLst>
                                    <p:set>
                                      <p:cBhvr>
                                        <p:cTn id="11" dur="1" fill="hold">
                                          <p:stCondLst>
                                            <p:cond delay="0"/>
                                          </p:stCondLst>
                                        </p:cTn>
                                        <p:tgtEl>
                                          <p:spTgt spid="141"/>
                                        </p:tgtEl>
                                        <p:attrNameLst>
                                          <p:attrName>style.visibility</p:attrName>
                                        </p:attrNameLst>
                                      </p:cBhvr>
                                      <p:to>
                                        <p:strVal val="visible"/>
                                      </p:to>
                                    </p:set>
                                    <p:anim calcmode="lin" valueType="num">
                                      <p:cBhvr>
                                        <p:cTn id="12" dur="500" fill="hold"/>
                                        <p:tgtEl>
                                          <p:spTgt spid="141"/>
                                        </p:tgtEl>
                                        <p:attrNameLst>
                                          <p:attrName>ppt_w</p:attrName>
                                        </p:attrNameLst>
                                      </p:cBhvr>
                                      <p:tavLst>
                                        <p:tav tm="0">
                                          <p:val>
                                            <p:fltVal val="0"/>
                                          </p:val>
                                        </p:tav>
                                        <p:tav tm="100000">
                                          <p:val>
                                            <p:strVal val="#ppt_w"/>
                                          </p:val>
                                        </p:tav>
                                      </p:tavLst>
                                    </p:anim>
                                    <p:anim calcmode="lin" valueType="num">
                                      <p:cBhvr>
                                        <p:cTn id="13" dur="500" fill="hold"/>
                                        <p:tgtEl>
                                          <p:spTgt spid="141"/>
                                        </p:tgtEl>
                                        <p:attrNameLst>
                                          <p:attrName>ppt_h</p:attrName>
                                        </p:attrNameLst>
                                      </p:cBhvr>
                                      <p:tavLst>
                                        <p:tav tm="0">
                                          <p:val>
                                            <p:fltVal val="0"/>
                                          </p:val>
                                        </p:tav>
                                        <p:tav tm="100000">
                                          <p:val>
                                            <p:strVal val="#ppt_h"/>
                                          </p:val>
                                        </p:tav>
                                      </p:tavLst>
                                    </p:anim>
                                    <p:animEffect transition="in" filter="fade">
                                      <p:cBhvr>
                                        <p:cTn id="14" dur="500"/>
                                        <p:tgtEl>
                                          <p:spTgt spid="141"/>
                                        </p:tgtEl>
                                      </p:cBhvr>
                                    </p:animEffect>
                                  </p:childTnLst>
                                </p:cTn>
                              </p:par>
                              <p:par>
                                <p:cTn id="15" presetID="53" presetClass="entr" presetSubtype="16" fill="hold" nodeType="withEffect">
                                  <p:stCondLst>
                                    <p:cond delay="0"/>
                                  </p:stCondLst>
                                  <p:childTnLst>
                                    <p:set>
                                      <p:cBhvr>
                                        <p:cTn id="16" dur="1" fill="hold">
                                          <p:stCondLst>
                                            <p:cond delay="0"/>
                                          </p:stCondLst>
                                        </p:cTn>
                                        <p:tgtEl>
                                          <p:spTgt spid="150"/>
                                        </p:tgtEl>
                                        <p:attrNameLst>
                                          <p:attrName>style.visibility</p:attrName>
                                        </p:attrNameLst>
                                      </p:cBhvr>
                                      <p:to>
                                        <p:strVal val="visible"/>
                                      </p:to>
                                    </p:set>
                                    <p:anim calcmode="lin" valueType="num">
                                      <p:cBhvr>
                                        <p:cTn id="17" dur="500" fill="hold"/>
                                        <p:tgtEl>
                                          <p:spTgt spid="150"/>
                                        </p:tgtEl>
                                        <p:attrNameLst>
                                          <p:attrName>ppt_w</p:attrName>
                                        </p:attrNameLst>
                                      </p:cBhvr>
                                      <p:tavLst>
                                        <p:tav tm="0">
                                          <p:val>
                                            <p:fltVal val="0"/>
                                          </p:val>
                                        </p:tav>
                                        <p:tav tm="100000">
                                          <p:val>
                                            <p:strVal val="#ppt_w"/>
                                          </p:val>
                                        </p:tav>
                                      </p:tavLst>
                                    </p:anim>
                                    <p:anim calcmode="lin" valueType="num">
                                      <p:cBhvr>
                                        <p:cTn id="18" dur="500" fill="hold"/>
                                        <p:tgtEl>
                                          <p:spTgt spid="150"/>
                                        </p:tgtEl>
                                        <p:attrNameLst>
                                          <p:attrName>ppt_h</p:attrName>
                                        </p:attrNameLst>
                                      </p:cBhvr>
                                      <p:tavLst>
                                        <p:tav tm="0">
                                          <p:val>
                                            <p:fltVal val="0"/>
                                          </p:val>
                                        </p:tav>
                                        <p:tav tm="100000">
                                          <p:val>
                                            <p:strVal val="#ppt_h"/>
                                          </p:val>
                                        </p:tav>
                                      </p:tavLst>
                                    </p:anim>
                                    <p:animEffect transition="in" filter="fade">
                                      <p:cBhvr>
                                        <p:cTn id="19" dur="500"/>
                                        <p:tgtEl>
                                          <p:spTgt spid="150"/>
                                        </p:tgtEl>
                                      </p:cBhvr>
                                    </p:animEffect>
                                  </p:childTnLst>
                                </p:cTn>
                              </p:par>
                              <p:par>
                                <p:cTn id="20" presetID="53" presetClass="entr" presetSubtype="16" fill="hold" nodeType="with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p:cTn id="22" dur="500" fill="hold"/>
                                        <p:tgtEl>
                                          <p:spTgt spid="159"/>
                                        </p:tgtEl>
                                        <p:attrNameLst>
                                          <p:attrName>ppt_w</p:attrName>
                                        </p:attrNameLst>
                                      </p:cBhvr>
                                      <p:tavLst>
                                        <p:tav tm="0">
                                          <p:val>
                                            <p:fltVal val="0"/>
                                          </p:val>
                                        </p:tav>
                                        <p:tav tm="100000">
                                          <p:val>
                                            <p:strVal val="#ppt_w"/>
                                          </p:val>
                                        </p:tav>
                                      </p:tavLst>
                                    </p:anim>
                                    <p:anim calcmode="lin" valueType="num">
                                      <p:cBhvr>
                                        <p:cTn id="23" dur="500" fill="hold"/>
                                        <p:tgtEl>
                                          <p:spTgt spid="159"/>
                                        </p:tgtEl>
                                        <p:attrNameLst>
                                          <p:attrName>ppt_h</p:attrName>
                                        </p:attrNameLst>
                                      </p:cBhvr>
                                      <p:tavLst>
                                        <p:tav tm="0">
                                          <p:val>
                                            <p:fltVal val="0"/>
                                          </p:val>
                                        </p:tav>
                                        <p:tav tm="100000">
                                          <p:val>
                                            <p:strVal val="#ppt_h"/>
                                          </p:val>
                                        </p:tav>
                                      </p:tavLst>
                                    </p:anim>
                                    <p:animEffect transition="in" filter="fade">
                                      <p:cBhvr>
                                        <p:cTn id="24" dur="500"/>
                                        <p:tgtEl>
                                          <p:spTgt spid="159"/>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23"/>
                                        </p:tgtEl>
                                        <p:attrNameLst>
                                          <p:attrName>style.visibility</p:attrName>
                                        </p:attrNameLst>
                                      </p:cBhvr>
                                      <p:to>
                                        <p:strVal val="visible"/>
                                      </p:to>
                                    </p:set>
                                    <p:animEffect transition="in" filter="fade">
                                      <p:cBhvr>
                                        <p:cTn id="28" dur="500"/>
                                        <p:tgtEl>
                                          <p:spTgt spid="1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500"/>
                                        <p:tgtEl>
                                          <p:spTgt spid="14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1"/>
                                        </p:tgtEl>
                                        <p:attrNameLst>
                                          <p:attrName>style.visibility</p:attrName>
                                        </p:attrNameLst>
                                      </p:cBhvr>
                                      <p:to>
                                        <p:strVal val="visible"/>
                                      </p:to>
                                    </p:set>
                                    <p:animEffect transition="in" filter="fade">
                                      <p:cBhvr>
                                        <p:cTn id="34" dur="500"/>
                                        <p:tgtEl>
                                          <p:spTgt spid="15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0"/>
                                        </p:tgtEl>
                                        <p:attrNameLst>
                                          <p:attrName>style.visibility</p:attrName>
                                        </p:attrNameLst>
                                      </p:cBhvr>
                                      <p:to>
                                        <p:strVal val="visible"/>
                                      </p:to>
                                    </p:set>
                                    <p:animEffect transition="in" filter="fade">
                                      <p:cBhvr>
                                        <p:cTn id="37" dur="500"/>
                                        <p:tgtEl>
                                          <p:spTgt spid="160"/>
                                        </p:tgtEl>
                                      </p:cBhvr>
                                    </p:animEffect>
                                  </p:childTnLst>
                                </p:cTn>
                              </p:par>
                            </p:childTnLst>
                          </p:cTn>
                        </p:par>
                        <p:par>
                          <p:cTn id="38" fill="hold">
                            <p:stCondLst>
                              <p:cond delay="1000"/>
                            </p:stCondLst>
                            <p:childTnLst>
                              <p:par>
                                <p:cTn id="39" presetID="12" presetClass="entr" presetSubtype="8"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p:tgtEl>
                                          <p:spTgt spid="51"/>
                                        </p:tgtEl>
                                        <p:attrNameLst>
                                          <p:attrName>ppt_x</p:attrName>
                                        </p:attrNameLst>
                                      </p:cBhvr>
                                      <p:tavLst>
                                        <p:tav tm="0">
                                          <p:val>
                                            <p:strVal val="#ppt_x-#ppt_w*1.125000"/>
                                          </p:val>
                                        </p:tav>
                                        <p:tav tm="100000">
                                          <p:val>
                                            <p:strVal val="#ppt_x"/>
                                          </p:val>
                                        </p:tav>
                                      </p:tavLst>
                                    </p:anim>
                                    <p:animEffect transition="in" filter="wipe(right)">
                                      <p:cBhvr>
                                        <p:cTn id="42" dur="500"/>
                                        <p:tgtEl>
                                          <p:spTgt spid="51"/>
                                        </p:tgtEl>
                                      </p:cBhvr>
                                    </p:animEffect>
                                  </p:childTnLst>
                                </p:cTn>
                              </p:par>
                              <p:par>
                                <p:cTn id="43" presetID="12" presetClass="entr" presetSubtype="8" fill="hold" nodeType="withEffect">
                                  <p:stCondLst>
                                    <p:cond delay="100"/>
                                  </p:stCondLst>
                                  <p:childTnLst>
                                    <p:set>
                                      <p:cBhvr>
                                        <p:cTn id="44" dur="1" fill="hold">
                                          <p:stCondLst>
                                            <p:cond delay="0"/>
                                          </p:stCondLst>
                                        </p:cTn>
                                        <p:tgtEl>
                                          <p:spTgt spid="54"/>
                                        </p:tgtEl>
                                        <p:attrNameLst>
                                          <p:attrName>style.visibility</p:attrName>
                                        </p:attrNameLst>
                                      </p:cBhvr>
                                      <p:to>
                                        <p:strVal val="visible"/>
                                      </p:to>
                                    </p:set>
                                    <p:anim calcmode="lin" valueType="num">
                                      <p:cBhvr additive="base">
                                        <p:cTn id="45" dur="500"/>
                                        <p:tgtEl>
                                          <p:spTgt spid="54"/>
                                        </p:tgtEl>
                                        <p:attrNameLst>
                                          <p:attrName>ppt_x</p:attrName>
                                        </p:attrNameLst>
                                      </p:cBhvr>
                                      <p:tavLst>
                                        <p:tav tm="0">
                                          <p:val>
                                            <p:strVal val="#ppt_x-#ppt_w*1.125000"/>
                                          </p:val>
                                        </p:tav>
                                        <p:tav tm="100000">
                                          <p:val>
                                            <p:strVal val="#ppt_x"/>
                                          </p:val>
                                        </p:tav>
                                      </p:tavLst>
                                    </p:anim>
                                    <p:animEffect transition="in" filter="wipe(right)">
                                      <p:cBhvr>
                                        <p:cTn id="46" dur="500"/>
                                        <p:tgtEl>
                                          <p:spTgt spid="54"/>
                                        </p:tgtEl>
                                      </p:cBhvr>
                                    </p:animEffect>
                                  </p:childTnLst>
                                </p:cTn>
                              </p:par>
                              <p:par>
                                <p:cTn id="47" presetID="12" presetClass="entr" presetSubtype="8" fill="hold" nodeType="withEffect">
                                  <p:stCondLst>
                                    <p:cond delay="2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500"/>
                                        <p:tgtEl>
                                          <p:spTgt spid="57"/>
                                        </p:tgtEl>
                                        <p:attrNameLst>
                                          <p:attrName>ppt_x</p:attrName>
                                        </p:attrNameLst>
                                      </p:cBhvr>
                                      <p:tavLst>
                                        <p:tav tm="0">
                                          <p:val>
                                            <p:strVal val="#ppt_x-#ppt_w*1.125000"/>
                                          </p:val>
                                        </p:tav>
                                        <p:tav tm="100000">
                                          <p:val>
                                            <p:strVal val="#ppt_x"/>
                                          </p:val>
                                        </p:tav>
                                      </p:tavLst>
                                    </p:anim>
                                    <p:animEffect transition="in" filter="wipe(right)">
                                      <p:cBhvr>
                                        <p:cTn id="50" dur="500"/>
                                        <p:tgtEl>
                                          <p:spTgt spid="57"/>
                                        </p:tgtEl>
                                      </p:cBhvr>
                                    </p:animEffect>
                                  </p:childTnLst>
                                </p:cTn>
                              </p:par>
                              <p:par>
                                <p:cTn id="51" presetID="12" presetClass="entr" presetSubtype="8" fill="hold" nodeType="withEffect">
                                  <p:stCondLst>
                                    <p:cond delay="30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p:tgtEl>
                                          <p:spTgt spid="60"/>
                                        </p:tgtEl>
                                        <p:attrNameLst>
                                          <p:attrName>ppt_x</p:attrName>
                                        </p:attrNameLst>
                                      </p:cBhvr>
                                      <p:tavLst>
                                        <p:tav tm="0">
                                          <p:val>
                                            <p:strVal val="#ppt_x-#ppt_w*1.125000"/>
                                          </p:val>
                                        </p:tav>
                                        <p:tav tm="100000">
                                          <p:val>
                                            <p:strVal val="#ppt_x"/>
                                          </p:val>
                                        </p:tav>
                                      </p:tavLst>
                                    </p:anim>
                                    <p:animEffect transition="in" filter="wipe(right)">
                                      <p:cBhvr>
                                        <p:cTn id="54" dur="500"/>
                                        <p:tgtEl>
                                          <p:spTgt spid="60"/>
                                        </p:tgtEl>
                                      </p:cBhvr>
                                    </p:animEffect>
                                  </p:childTnLst>
                                </p:cTn>
                              </p:par>
                            </p:childTnLst>
                          </p:cTn>
                        </p:par>
                        <p:par>
                          <p:cTn id="55" fill="hold">
                            <p:stCondLst>
                              <p:cond delay="1800"/>
                            </p:stCondLst>
                            <p:childTnLst>
                              <p:par>
                                <p:cTn id="56" presetID="22" presetClass="entr" presetSubtype="8"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ipe(left)">
                                      <p:cBhvr>
                                        <p:cTn id="58" dur="500"/>
                                        <p:tgtEl>
                                          <p:spTgt spid="106"/>
                                        </p:tgtEl>
                                      </p:cBhvr>
                                    </p:animEffect>
                                  </p:childTnLst>
                                </p:cTn>
                              </p:par>
                              <p:par>
                                <p:cTn id="59" presetID="22" presetClass="entr" presetSubtype="8" fill="hold"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wipe(left)">
                                      <p:cBhvr>
                                        <p:cTn id="61" dur="500"/>
                                        <p:tgtEl>
                                          <p:spTgt spid="98"/>
                                        </p:tgtEl>
                                      </p:cBhvr>
                                    </p:animEffect>
                                  </p:childTnLst>
                                </p:cTn>
                              </p:par>
                              <p:par>
                                <p:cTn id="62" presetID="22" presetClass="entr" presetSubtype="8"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wipe(left)">
                                      <p:cBhvr>
                                        <p:cTn id="64" dur="500"/>
                                        <p:tgtEl>
                                          <p:spTgt spid="90"/>
                                        </p:tgtEl>
                                      </p:cBhvr>
                                    </p:animEffect>
                                  </p:childTnLst>
                                </p:cTn>
                              </p:par>
                              <p:par>
                                <p:cTn id="65" presetID="22" presetClass="entr" presetSubtype="8" fill="hold"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wipe(left)">
                                      <p:cBhvr>
                                        <p:cTn id="67" dur="500"/>
                                        <p:tgtEl>
                                          <p:spTgt spid="82"/>
                                        </p:tgtEl>
                                      </p:cBhvr>
                                    </p:animEffect>
                                  </p:childTnLst>
                                </p:cTn>
                              </p:par>
                            </p:childTnLst>
                          </p:cTn>
                        </p:par>
                        <p:par>
                          <p:cTn id="68" fill="hold">
                            <p:stCondLst>
                              <p:cond delay="2300"/>
                            </p:stCondLst>
                            <p:childTnLst>
                              <p:par>
                                <p:cTn id="69" presetID="10" presetClass="entr" presetSubtype="0"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fade">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42" grpId="0" animBg="1"/>
      <p:bldP spid="151" grpId="0" animBg="1"/>
      <p:bldP spid="160"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rot="1800000">
            <a:off x="5740292" y="3027228"/>
            <a:ext cx="4933188" cy="3316321"/>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4" name="矩形 63"/>
          <p:cNvSpPr/>
          <p:nvPr/>
        </p:nvSpPr>
        <p:spPr>
          <a:xfrm rot="1800000">
            <a:off x="1359621" y="308550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68" name="矩形 67"/>
          <p:cNvSpPr/>
          <p:nvPr/>
        </p:nvSpPr>
        <p:spPr>
          <a:xfrm rot="1800000">
            <a:off x="1359621" y="432708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81" name="矩形 80"/>
          <p:cNvSpPr/>
          <p:nvPr/>
        </p:nvSpPr>
        <p:spPr>
          <a:xfrm rot="1800000">
            <a:off x="8480771" y="308550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90" name="矩形 89"/>
          <p:cNvSpPr/>
          <p:nvPr/>
        </p:nvSpPr>
        <p:spPr>
          <a:xfrm rot="1800000">
            <a:off x="8480771" y="4327083"/>
            <a:ext cx="1290817" cy="631804"/>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cxnSp>
        <p:nvCxnSpPr>
          <p:cNvPr id="38" name="直接连接符 37"/>
          <p:cNvCxnSpPr/>
          <p:nvPr/>
        </p:nvCxnSpPr>
        <p:spPr>
          <a:xfrm>
            <a:off x="1141531" y="2491755"/>
            <a:ext cx="402805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141531" y="4885392"/>
            <a:ext cx="4258989"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7451342" y="2491754"/>
            <a:ext cx="362540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H="1">
            <a:off x="7451342" y="4885387"/>
            <a:ext cx="3625400" cy="0"/>
          </a:xfrm>
          <a:prstGeom prst="line">
            <a:avLst/>
          </a:prstGeom>
          <a:ln>
            <a:solidFill>
              <a:schemeClr val="bg1">
                <a:lumMod val="65000"/>
              </a:schemeClr>
            </a:solidFill>
            <a:prstDash val="dash"/>
            <a:headEnd type="triangle"/>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141531" y="2766743"/>
            <a:ext cx="641957" cy="641957"/>
            <a:chOff x="4875421" y="2877508"/>
            <a:chExt cx="612620" cy="612620"/>
          </a:xfrm>
        </p:grpSpPr>
        <p:sp>
          <p:nvSpPr>
            <p:cNvPr id="58" name="椭圆 57"/>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59" name="组合 58"/>
            <p:cNvGrpSpPr/>
            <p:nvPr/>
          </p:nvGrpSpPr>
          <p:grpSpPr>
            <a:xfrm flipH="1">
              <a:off x="5000369" y="2999972"/>
              <a:ext cx="362725" cy="367692"/>
              <a:chOff x="9363075" y="4967288"/>
              <a:chExt cx="463551" cy="469900"/>
            </a:xfrm>
            <a:solidFill>
              <a:schemeClr val="bg1"/>
            </a:solidFill>
          </p:grpSpPr>
          <p:sp>
            <p:nvSpPr>
              <p:cNvPr id="60"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2"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3"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67" name="组合 66"/>
          <p:cNvGrpSpPr/>
          <p:nvPr/>
        </p:nvGrpSpPr>
        <p:grpSpPr>
          <a:xfrm>
            <a:off x="1141531" y="4008323"/>
            <a:ext cx="641957" cy="641957"/>
            <a:chOff x="4875421" y="2877508"/>
            <a:chExt cx="612620" cy="612620"/>
          </a:xfrm>
        </p:grpSpPr>
        <p:sp>
          <p:nvSpPr>
            <p:cNvPr id="69" name="椭圆 68"/>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0" name="组合 69"/>
            <p:cNvGrpSpPr/>
            <p:nvPr/>
          </p:nvGrpSpPr>
          <p:grpSpPr>
            <a:xfrm flipH="1">
              <a:off x="5000369" y="2999972"/>
              <a:ext cx="362725" cy="367692"/>
              <a:chOff x="9363075" y="4967288"/>
              <a:chExt cx="463551" cy="469900"/>
            </a:xfrm>
            <a:solidFill>
              <a:schemeClr val="bg1"/>
            </a:solidFill>
          </p:grpSpPr>
          <p:sp>
            <p:nvSpPr>
              <p:cNvPr id="71"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0" name="组合 79"/>
          <p:cNvGrpSpPr/>
          <p:nvPr/>
        </p:nvGrpSpPr>
        <p:grpSpPr>
          <a:xfrm>
            <a:off x="8262681" y="2766743"/>
            <a:ext cx="641957" cy="641957"/>
            <a:chOff x="4875421" y="2877508"/>
            <a:chExt cx="612620" cy="612620"/>
          </a:xfrm>
        </p:grpSpPr>
        <p:sp>
          <p:nvSpPr>
            <p:cNvPr id="82" name="椭圆 81"/>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3" name="组合 82"/>
            <p:cNvGrpSpPr/>
            <p:nvPr/>
          </p:nvGrpSpPr>
          <p:grpSpPr>
            <a:xfrm flipH="1">
              <a:off x="5000369" y="2999972"/>
              <a:ext cx="362725" cy="367692"/>
              <a:chOff x="9363075" y="4967288"/>
              <a:chExt cx="463551" cy="469900"/>
            </a:xfrm>
            <a:solidFill>
              <a:schemeClr val="bg1"/>
            </a:solidFill>
          </p:grpSpPr>
          <p:sp>
            <p:nvSpPr>
              <p:cNvPr id="84"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89" name="组合 88"/>
          <p:cNvGrpSpPr/>
          <p:nvPr/>
        </p:nvGrpSpPr>
        <p:grpSpPr>
          <a:xfrm>
            <a:off x="8262681" y="4008323"/>
            <a:ext cx="641957" cy="641957"/>
            <a:chOff x="4875421" y="2877508"/>
            <a:chExt cx="612620" cy="612620"/>
          </a:xfrm>
        </p:grpSpPr>
        <p:sp>
          <p:nvSpPr>
            <p:cNvPr id="91" name="椭圆 90"/>
            <p:cNvSpPr/>
            <p:nvPr/>
          </p:nvSpPr>
          <p:spPr>
            <a:xfrm>
              <a:off x="4875421" y="2877508"/>
              <a:ext cx="612620" cy="612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2" name="组合 91"/>
            <p:cNvGrpSpPr/>
            <p:nvPr/>
          </p:nvGrpSpPr>
          <p:grpSpPr>
            <a:xfrm flipH="1">
              <a:off x="5000369" y="2999972"/>
              <a:ext cx="362725" cy="367692"/>
              <a:chOff x="9363075" y="4967288"/>
              <a:chExt cx="463551" cy="469900"/>
            </a:xfrm>
            <a:solidFill>
              <a:schemeClr val="bg1"/>
            </a:solidFill>
          </p:grpSpPr>
          <p:sp>
            <p:nvSpPr>
              <p:cNvPr id="93" name="Freeform 22"/>
              <p:cNvSpPr>
                <a:spLocks/>
              </p:cNvSpPr>
              <p:nvPr/>
            </p:nvSpPr>
            <p:spPr bwMode="auto">
              <a:xfrm>
                <a:off x="9371013" y="5280025"/>
                <a:ext cx="158750" cy="150813"/>
              </a:xfrm>
              <a:custGeom>
                <a:avLst/>
                <a:gdLst>
                  <a:gd name="T0" fmla="*/ 14 w 100"/>
                  <a:gd name="T1" fmla="*/ 95 h 95"/>
                  <a:gd name="T2" fmla="*/ 0 w 100"/>
                  <a:gd name="T3" fmla="*/ 80 h 95"/>
                  <a:gd name="T4" fmla="*/ 85 w 100"/>
                  <a:gd name="T5" fmla="*/ 0 h 95"/>
                  <a:gd name="T6" fmla="*/ 100 w 100"/>
                  <a:gd name="T7" fmla="*/ 14 h 95"/>
                  <a:gd name="T8" fmla="*/ 14 w 100"/>
                  <a:gd name="T9" fmla="*/ 95 h 95"/>
                </a:gdLst>
                <a:ahLst/>
                <a:cxnLst>
                  <a:cxn ang="0">
                    <a:pos x="T0" y="T1"/>
                  </a:cxn>
                  <a:cxn ang="0">
                    <a:pos x="T2" y="T3"/>
                  </a:cxn>
                  <a:cxn ang="0">
                    <a:pos x="T4" y="T5"/>
                  </a:cxn>
                  <a:cxn ang="0">
                    <a:pos x="T6" y="T7"/>
                  </a:cxn>
                  <a:cxn ang="0">
                    <a:pos x="T8" y="T9"/>
                  </a:cxn>
                </a:cxnLst>
                <a:rect l="0" t="0" r="r" b="b"/>
                <a:pathLst>
                  <a:path w="100" h="95">
                    <a:moveTo>
                      <a:pt x="14" y="95"/>
                    </a:moveTo>
                    <a:lnTo>
                      <a:pt x="0" y="80"/>
                    </a:lnTo>
                    <a:lnTo>
                      <a:pt x="85" y="0"/>
                    </a:lnTo>
                    <a:lnTo>
                      <a:pt x="100" y="14"/>
                    </a:lnTo>
                    <a:lnTo>
                      <a:pt x="1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23"/>
              <p:cNvSpPr>
                <a:spLocks noEditPoints="1"/>
              </p:cNvSpPr>
              <p:nvPr/>
            </p:nvSpPr>
            <p:spPr bwMode="auto">
              <a:xfrm>
                <a:off x="9486900" y="5200650"/>
                <a:ext cx="120650" cy="120650"/>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8 h 32"/>
                  <a:gd name="T12" fmla="*/ 8 w 32"/>
                  <a:gd name="T13" fmla="*/ 16 h 32"/>
                  <a:gd name="T14" fmla="*/ 16 w 32"/>
                  <a:gd name="T15" fmla="*/ 24 h 32"/>
                  <a:gd name="T16" fmla="*/ 24 w 32"/>
                  <a:gd name="T17" fmla="*/ 16 h 32"/>
                  <a:gd name="T18" fmla="*/ 16 w 32"/>
                  <a:gd name="T19"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24"/>
              <p:cNvSpPr>
                <a:spLocks noEditPoints="1"/>
              </p:cNvSpPr>
              <p:nvPr/>
            </p:nvSpPr>
            <p:spPr bwMode="auto">
              <a:xfrm>
                <a:off x="9577388" y="4967288"/>
                <a:ext cx="249238" cy="249238"/>
              </a:xfrm>
              <a:custGeom>
                <a:avLst/>
                <a:gdLst>
                  <a:gd name="T0" fmla="*/ 32 w 66"/>
                  <a:gd name="T1" fmla="*/ 66 h 66"/>
                  <a:gd name="T2" fmla="*/ 9 w 66"/>
                  <a:gd name="T3" fmla="*/ 57 h 66"/>
                  <a:gd name="T4" fmla="*/ 0 w 66"/>
                  <a:gd name="T5" fmla="*/ 34 h 66"/>
                  <a:gd name="T6" fmla="*/ 9 w 66"/>
                  <a:gd name="T7" fmla="*/ 11 h 66"/>
                  <a:gd name="T8" fmla="*/ 20 w 66"/>
                  <a:gd name="T9" fmla="*/ 0 h 66"/>
                  <a:gd name="T10" fmla="*/ 66 w 66"/>
                  <a:gd name="T11" fmla="*/ 46 h 66"/>
                  <a:gd name="T12" fmla="*/ 55 w 66"/>
                  <a:gd name="T13" fmla="*/ 57 h 66"/>
                  <a:gd name="T14" fmla="*/ 32 w 66"/>
                  <a:gd name="T15" fmla="*/ 66 h 66"/>
                  <a:gd name="T16" fmla="*/ 20 w 66"/>
                  <a:gd name="T17" fmla="*/ 12 h 66"/>
                  <a:gd name="T18" fmla="*/ 15 w 66"/>
                  <a:gd name="T19" fmla="*/ 17 h 66"/>
                  <a:gd name="T20" fmla="*/ 8 w 66"/>
                  <a:gd name="T21" fmla="*/ 34 h 66"/>
                  <a:gd name="T22" fmla="*/ 15 w 66"/>
                  <a:gd name="T23" fmla="*/ 51 h 66"/>
                  <a:gd name="T24" fmla="*/ 32 w 66"/>
                  <a:gd name="T25" fmla="*/ 58 h 66"/>
                  <a:gd name="T26" fmla="*/ 49 w 66"/>
                  <a:gd name="T27" fmla="*/ 51 h 66"/>
                  <a:gd name="T28" fmla="*/ 54 w 66"/>
                  <a:gd name="T29" fmla="*/ 46 h 66"/>
                  <a:gd name="T30" fmla="*/ 20 w 66"/>
                  <a:gd name="T31"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25"/>
              <p:cNvSpPr>
                <a:spLocks/>
              </p:cNvSpPr>
              <p:nvPr/>
            </p:nvSpPr>
            <p:spPr bwMode="auto">
              <a:xfrm>
                <a:off x="9363075" y="5065713"/>
                <a:ext cx="365125" cy="371475"/>
              </a:xfrm>
              <a:custGeom>
                <a:avLst/>
                <a:gdLst>
                  <a:gd name="T0" fmla="*/ 0 w 230"/>
                  <a:gd name="T1" fmla="*/ 234 h 234"/>
                  <a:gd name="T2" fmla="*/ 22 w 230"/>
                  <a:gd name="T3" fmla="*/ 49 h 234"/>
                  <a:gd name="T4" fmla="*/ 112 w 230"/>
                  <a:gd name="T5" fmla="*/ 0 h 234"/>
                  <a:gd name="T6" fmla="*/ 121 w 230"/>
                  <a:gd name="T7" fmla="*/ 16 h 234"/>
                  <a:gd name="T8" fmla="*/ 41 w 230"/>
                  <a:gd name="T9" fmla="*/ 61 h 234"/>
                  <a:gd name="T10" fmla="*/ 24 w 230"/>
                  <a:gd name="T11" fmla="*/ 211 h 234"/>
                  <a:gd name="T12" fmla="*/ 185 w 230"/>
                  <a:gd name="T13" fmla="*/ 180 h 234"/>
                  <a:gd name="T14" fmla="*/ 211 w 230"/>
                  <a:gd name="T15" fmla="*/ 111 h 234"/>
                  <a:gd name="T16" fmla="*/ 230 w 230"/>
                  <a:gd name="T17" fmla="*/ 116 h 234"/>
                  <a:gd name="T18" fmla="*/ 199 w 230"/>
                  <a:gd name="T19" fmla="*/ 199 h 234"/>
                  <a:gd name="T20" fmla="*/ 0 w 230"/>
                  <a:gd name="T21"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49" name="组合 48"/>
          <p:cNvGrpSpPr/>
          <p:nvPr/>
        </p:nvGrpSpPr>
        <p:grpSpPr>
          <a:xfrm>
            <a:off x="1930981" y="2745379"/>
            <a:ext cx="2562189" cy="613216"/>
            <a:chOff x="874713" y="3325188"/>
            <a:chExt cx="2562189" cy="613216"/>
          </a:xfrm>
        </p:grpSpPr>
        <p:sp>
          <p:nvSpPr>
            <p:cNvPr id="50" name="矩形 49"/>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51" name="矩形 50"/>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2" name="组合 51"/>
          <p:cNvGrpSpPr/>
          <p:nvPr/>
        </p:nvGrpSpPr>
        <p:grpSpPr>
          <a:xfrm>
            <a:off x="1930981" y="4004446"/>
            <a:ext cx="2562189" cy="613216"/>
            <a:chOff x="874713" y="3325188"/>
            <a:chExt cx="2562189" cy="613216"/>
          </a:xfrm>
        </p:grpSpPr>
        <p:sp>
          <p:nvSpPr>
            <p:cNvPr id="53" name="矩形 52"/>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54" name="矩形 53"/>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55" name="组合 54"/>
          <p:cNvGrpSpPr/>
          <p:nvPr/>
        </p:nvGrpSpPr>
        <p:grpSpPr>
          <a:xfrm>
            <a:off x="9006555" y="2745379"/>
            <a:ext cx="2562189" cy="613216"/>
            <a:chOff x="874713" y="3325188"/>
            <a:chExt cx="2562189" cy="613216"/>
          </a:xfrm>
        </p:grpSpPr>
        <p:sp>
          <p:nvSpPr>
            <p:cNvPr id="65" name="矩形 64"/>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66" name="矩形 65"/>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79" name="组合 78"/>
          <p:cNvGrpSpPr/>
          <p:nvPr/>
        </p:nvGrpSpPr>
        <p:grpSpPr>
          <a:xfrm>
            <a:off x="9006555" y="4004446"/>
            <a:ext cx="2562189" cy="613216"/>
            <a:chOff x="874713" y="3325188"/>
            <a:chExt cx="2562189" cy="613216"/>
          </a:xfrm>
        </p:grpSpPr>
        <p:sp>
          <p:nvSpPr>
            <p:cNvPr id="88" name="矩形 87"/>
            <p:cNvSpPr/>
            <p:nvPr/>
          </p:nvSpPr>
          <p:spPr>
            <a:xfrm>
              <a:off x="874714" y="3624472"/>
              <a:ext cx="2562188" cy="3139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latin typeface="+mn-ea"/>
                </a:rPr>
                <a:t>用户可以在投影仪或者计算机</a:t>
              </a:r>
              <a:r>
                <a:rPr lang="zh-CN" altLang="en-US" sz="1200" dirty="0" smtClean="0">
                  <a:solidFill>
                    <a:schemeClr val="tx1">
                      <a:lumMod val="50000"/>
                      <a:lumOff val="50000"/>
                    </a:schemeClr>
                  </a:solidFill>
                  <a:latin typeface="+mn-ea"/>
                </a:rPr>
                <a:t>上</a:t>
              </a:r>
              <a:endParaRPr lang="zh-CN" altLang="en-US" sz="1200" dirty="0">
                <a:solidFill>
                  <a:schemeClr val="tx1">
                    <a:lumMod val="50000"/>
                    <a:lumOff val="50000"/>
                  </a:schemeClr>
                </a:solidFill>
                <a:latin typeface="+mn-ea"/>
              </a:endParaRPr>
            </a:p>
          </p:txBody>
        </p:sp>
        <p:sp>
          <p:nvSpPr>
            <p:cNvPr id="97" name="矩形 96"/>
            <p:cNvSpPr/>
            <p:nvPr/>
          </p:nvSpPr>
          <p:spPr>
            <a:xfrm>
              <a:off x="874713" y="3325188"/>
              <a:ext cx="2050552"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latin typeface="+mn-ea"/>
                </a:rPr>
                <a:t>标题文字添加</a:t>
              </a:r>
            </a:p>
          </p:txBody>
        </p:sp>
      </p:grpSp>
      <p:grpSp>
        <p:nvGrpSpPr>
          <p:cNvPr id="98" name="组合 97"/>
          <p:cNvGrpSpPr/>
          <p:nvPr/>
        </p:nvGrpSpPr>
        <p:grpSpPr>
          <a:xfrm>
            <a:off x="523300" y="488837"/>
            <a:ext cx="4885993" cy="716067"/>
            <a:chOff x="5402407" y="1247256"/>
            <a:chExt cx="4885993" cy="716067"/>
          </a:xfrm>
        </p:grpSpPr>
        <p:sp>
          <p:nvSpPr>
            <p:cNvPr id="99" name="文本框 9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100" name="文本框 99"/>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grpSp>
        <p:nvGrpSpPr>
          <p:cNvPr id="7" name="组合 6"/>
          <p:cNvGrpSpPr/>
          <p:nvPr/>
        </p:nvGrpSpPr>
        <p:grpSpPr>
          <a:xfrm>
            <a:off x="4594701" y="1879600"/>
            <a:ext cx="3345408" cy="3345408"/>
            <a:chOff x="3203848" y="1635646"/>
            <a:chExt cx="2621632" cy="2621632"/>
          </a:xfrm>
        </p:grpSpPr>
        <p:grpSp>
          <p:nvGrpSpPr>
            <p:cNvPr id="4" name="组合 3"/>
            <p:cNvGrpSpPr/>
            <p:nvPr/>
          </p:nvGrpSpPr>
          <p:grpSpPr>
            <a:xfrm>
              <a:off x="3203848" y="1635646"/>
              <a:ext cx="2621632" cy="2621632"/>
              <a:chOff x="4054834" y="1018426"/>
              <a:chExt cx="2621632" cy="2621632"/>
            </a:xfrm>
          </p:grpSpPr>
          <p:sp>
            <p:nvSpPr>
              <p:cNvPr id="3" name="饼形 2"/>
              <p:cNvSpPr/>
              <p:nvPr/>
            </p:nvSpPr>
            <p:spPr>
              <a:xfrm>
                <a:off x="4054834" y="1018426"/>
                <a:ext cx="2621632" cy="2621632"/>
              </a:xfrm>
              <a:prstGeom prst="pie">
                <a:avLst>
                  <a:gd name="adj1" fmla="val 15696902"/>
                  <a:gd name="adj2" fmla="val 69229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4" name="饼形 73"/>
              <p:cNvSpPr/>
              <p:nvPr/>
            </p:nvSpPr>
            <p:spPr>
              <a:xfrm>
                <a:off x="4054834" y="1018426"/>
                <a:ext cx="2621632" cy="2621632"/>
              </a:xfrm>
              <a:prstGeom prst="pie">
                <a:avLst>
                  <a:gd name="adj1" fmla="val 14052946"/>
                  <a:gd name="adj2" fmla="val 15713496"/>
                </a:avLst>
              </a:prstGeom>
              <a:solidFill>
                <a:srgbClr val="394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饼形 74"/>
              <p:cNvSpPr/>
              <p:nvPr/>
            </p:nvSpPr>
            <p:spPr>
              <a:xfrm>
                <a:off x="4054834" y="1018426"/>
                <a:ext cx="2621632" cy="2621632"/>
              </a:xfrm>
              <a:prstGeom prst="pie">
                <a:avLst>
                  <a:gd name="adj1" fmla="val 11900485"/>
                  <a:gd name="adj2" fmla="val 14083259"/>
                </a:avLst>
              </a:prstGeom>
              <a:solidFill>
                <a:srgbClr val="697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6" name="饼形 75"/>
              <p:cNvSpPr/>
              <p:nvPr/>
            </p:nvSpPr>
            <p:spPr>
              <a:xfrm>
                <a:off x="4054834" y="1018426"/>
                <a:ext cx="2621632" cy="2621632"/>
              </a:xfrm>
              <a:prstGeom prst="pie">
                <a:avLst>
                  <a:gd name="adj1" fmla="val 6865544"/>
                  <a:gd name="adj2" fmla="val 1193247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7" name="矩形 76"/>
            <p:cNvSpPr/>
            <p:nvPr/>
          </p:nvSpPr>
          <p:spPr>
            <a:xfrm>
              <a:off x="3650811" y="2369620"/>
              <a:ext cx="525625" cy="315423"/>
            </a:xfrm>
            <a:prstGeom prst="rect">
              <a:avLst/>
            </a:prstGeom>
          </p:spPr>
          <p:txBody>
            <a:bodyPr wrap="none">
              <a:spAutoFit/>
            </a:bodyPr>
            <a:lstStyle/>
            <a:p>
              <a:r>
                <a:rPr lang="en-US" altLang="zh-CN" sz="2133" dirty="0">
                  <a:solidFill>
                    <a:schemeClr val="bg1"/>
                  </a:solidFill>
                  <a:latin typeface="Century Gothic" panose="020B0502020202020204" pitchFamily="34" charset="0"/>
                  <a:cs typeface="Arial" panose="020B0604020202020204" pitchFamily="34" charset="0"/>
                </a:rPr>
                <a:t>10%</a:t>
              </a:r>
            </a:p>
          </p:txBody>
        </p:sp>
        <p:sp>
          <p:nvSpPr>
            <p:cNvPr id="114" name="矩形 113"/>
            <p:cNvSpPr/>
            <p:nvPr/>
          </p:nvSpPr>
          <p:spPr>
            <a:xfrm>
              <a:off x="3887924" y="1920335"/>
              <a:ext cx="411411" cy="315423"/>
            </a:xfrm>
            <a:prstGeom prst="rect">
              <a:avLst/>
            </a:prstGeom>
          </p:spPr>
          <p:txBody>
            <a:bodyPr wrap="none">
              <a:spAutoFit/>
            </a:bodyPr>
            <a:lstStyle/>
            <a:p>
              <a:r>
                <a:rPr lang="en-US" altLang="zh-CN" sz="2133" dirty="0">
                  <a:solidFill>
                    <a:schemeClr val="bg1"/>
                  </a:solidFill>
                  <a:latin typeface="Century Gothic" panose="020B0502020202020204" pitchFamily="34" charset="0"/>
                  <a:cs typeface="Arial" panose="020B0604020202020204" pitchFamily="34" charset="0"/>
                </a:rPr>
                <a:t>9%</a:t>
              </a:r>
            </a:p>
          </p:txBody>
        </p:sp>
        <p:sp>
          <p:nvSpPr>
            <p:cNvPr id="115" name="矩形 114"/>
            <p:cNvSpPr/>
            <p:nvPr/>
          </p:nvSpPr>
          <p:spPr>
            <a:xfrm>
              <a:off x="4716016" y="3036544"/>
              <a:ext cx="620603" cy="377075"/>
            </a:xfrm>
            <a:prstGeom prst="rect">
              <a:avLst/>
            </a:prstGeom>
          </p:spPr>
          <p:txBody>
            <a:bodyPr wrap="none">
              <a:spAutoFit/>
            </a:bodyPr>
            <a:lstStyle/>
            <a:p>
              <a:r>
                <a:rPr lang="en-US" altLang="zh-CN" sz="2667" dirty="0">
                  <a:solidFill>
                    <a:schemeClr val="bg1"/>
                  </a:solidFill>
                  <a:latin typeface="Century Gothic" panose="020B0502020202020204" pitchFamily="34" charset="0"/>
                  <a:cs typeface="Arial" panose="020B0604020202020204" pitchFamily="34" charset="0"/>
                </a:rPr>
                <a:t>58%</a:t>
              </a:r>
            </a:p>
          </p:txBody>
        </p:sp>
        <p:sp>
          <p:nvSpPr>
            <p:cNvPr id="116" name="矩形 115"/>
            <p:cNvSpPr/>
            <p:nvPr/>
          </p:nvSpPr>
          <p:spPr>
            <a:xfrm>
              <a:off x="3448111" y="3016140"/>
              <a:ext cx="620603" cy="377075"/>
            </a:xfrm>
            <a:prstGeom prst="rect">
              <a:avLst/>
            </a:prstGeom>
          </p:spPr>
          <p:txBody>
            <a:bodyPr wrap="none">
              <a:spAutoFit/>
            </a:bodyPr>
            <a:lstStyle/>
            <a:p>
              <a:r>
                <a:rPr lang="en-US" altLang="zh-CN" sz="2667" dirty="0">
                  <a:solidFill>
                    <a:schemeClr val="bg1"/>
                  </a:solidFill>
                  <a:latin typeface="Century Gothic" panose="020B0502020202020204" pitchFamily="34" charset="0"/>
                  <a:cs typeface="Arial" panose="020B0604020202020204" pitchFamily="34" charset="0"/>
                </a:rPr>
                <a:t>23%</a:t>
              </a:r>
            </a:p>
          </p:txBody>
        </p:sp>
      </p:grpSp>
    </p:spTree>
    <p:extLst>
      <p:ext uri="{BB962C8B-B14F-4D97-AF65-F5344CB8AC3E}">
        <p14:creationId xmlns:p14="http://schemas.microsoft.com/office/powerpoint/2010/main" val="1211764044"/>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1000"/>
                                        <p:tgtEl>
                                          <p:spTgt spid="64"/>
                                        </p:tgtEl>
                                      </p:cBhvr>
                                    </p:animEffect>
                                    <p:anim calcmode="lin" valueType="num">
                                      <p:cBhvr>
                                        <p:cTn id="16" dur="1000" fill="hold"/>
                                        <p:tgtEl>
                                          <p:spTgt spid="64"/>
                                        </p:tgtEl>
                                        <p:attrNameLst>
                                          <p:attrName>ppt_x</p:attrName>
                                        </p:attrNameLst>
                                      </p:cBhvr>
                                      <p:tavLst>
                                        <p:tav tm="0">
                                          <p:val>
                                            <p:strVal val="#ppt_x"/>
                                          </p:val>
                                        </p:tav>
                                        <p:tav tm="100000">
                                          <p:val>
                                            <p:strVal val="#ppt_x"/>
                                          </p:val>
                                        </p:tav>
                                      </p:tavLst>
                                    </p:anim>
                                    <p:anim calcmode="lin" valueType="num">
                                      <p:cBhvr>
                                        <p:cTn id="17" dur="1000" fill="hold"/>
                                        <p:tgtEl>
                                          <p:spTgt spid="6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1000"/>
                                        <p:tgtEl>
                                          <p:spTgt spid="81"/>
                                        </p:tgtEl>
                                      </p:cBhvr>
                                    </p:animEffect>
                                    <p:anim calcmode="lin" valueType="num">
                                      <p:cBhvr>
                                        <p:cTn id="21" dur="1000" fill="hold"/>
                                        <p:tgtEl>
                                          <p:spTgt spid="81"/>
                                        </p:tgtEl>
                                        <p:attrNameLst>
                                          <p:attrName>ppt_x</p:attrName>
                                        </p:attrNameLst>
                                      </p:cBhvr>
                                      <p:tavLst>
                                        <p:tav tm="0">
                                          <p:val>
                                            <p:strVal val="#ppt_x"/>
                                          </p:val>
                                        </p:tav>
                                        <p:tav tm="100000">
                                          <p:val>
                                            <p:strVal val="#ppt_x"/>
                                          </p:val>
                                        </p:tav>
                                      </p:tavLst>
                                    </p:anim>
                                    <p:anim calcmode="lin" valueType="num">
                                      <p:cBhvr>
                                        <p:cTn id="22" dur="1000" fill="hold"/>
                                        <p:tgtEl>
                                          <p:spTgt spid="8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9"/>
                                        </p:tgtEl>
                                        <p:attrNameLst>
                                          <p:attrName>style.visibility</p:attrName>
                                        </p:attrNameLst>
                                      </p:cBhvr>
                                      <p:to>
                                        <p:strVal val="visible"/>
                                      </p:to>
                                    </p:set>
                                    <p:animEffect transition="in" filter="fade">
                                      <p:cBhvr>
                                        <p:cTn id="30" dur="1000"/>
                                        <p:tgtEl>
                                          <p:spTgt spid="179"/>
                                        </p:tgtEl>
                                      </p:cBhvr>
                                    </p:animEffect>
                                    <p:anim calcmode="lin" valueType="num">
                                      <p:cBhvr>
                                        <p:cTn id="31" dur="1000" fill="hold"/>
                                        <p:tgtEl>
                                          <p:spTgt spid="179"/>
                                        </p:tgtEl>
                                        <p:attrNameLst>
                                          <p:attrName>ppt_x</p:attrName>
                                        </p:attrNameLst>
                                      </p:cBhvr>
                                      <p:tavLst>
                                        <p:tav tm="0">
                                          <p:val>
                                            <p:strVal val="#ppt_x"/>
                                          </p:val>
                                        </p:tav>
                                        <p:tav tm="100000">
                                          <p:val>
                                            <p:strVal val="#ppt_x"/>
                                          </p:val>
                                        </p:tav>
                                      </p:tavLst>
                                    </p:anim>
                                    <p:anim calcmode="lin" valueType="num">
                                      <p:cBhvr>
                                        <p:cTn id="32" dur="1000" fill="hold"/>
                                        <p:tgtEl>
                                          <p:spTgt spid="17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81"/>
                                        </p:tgtEl>
                                        <p:attrNameLst>
                                          <p:attrName>style.visibility</p:attrName>
                                        </p:attrNameLst>
                                      </p:cBhvr>
                                      <p:to>
                                        <p:strVal val="visible"/>
                                      </p:to>
                                    </p:set>
                                    <p:animEffect transition="in" filter="fade">
                                      <p:cBhvr>
                                        <p:cTn id="35" dur="1000"/>
                                        <p:tgtEl>
                                          <p:spTgt spid="181"/>
                                        </p:tgtEl>
                                      </p:cBhvr>
                                    </p:animEffect>
                                    <p:anim calcmode="lin" valueType="num">
                                      <p:cBhvr>
                                        <p:cTn id="36" dur="1000" fill="hold"/>
                                        <p:tgtEl>
                                          <p:spTgt spid="181"/>
                                        </p:tgtEl>
                                        <p:attrNameLst>
                                          <p:attrName>ppt_x</p:attrName>
                                        </p:attrNameLst>
                                      </p:cBhvr>
                                      <p:tavLst>
                                        <p:tav tm="0">
                                          <p:val>
                                            <p:strVal val="#ppt_x"/>
                                          </p:val>
                                        </p:tav>
                                        <p:tav tm="100000">
                                          <p:val>
                                            <p:strVal val="#ppt_x"/>
                                          </p:val>
                                        </p:tav>
                                      </p:tavLst>
                                    </p:anim>
                                    <p:anim calcmode="lin" valueType="num">
                                      <p:cBhvr>
                                        <p:cTn id="37" dur="1000" fill="hold"/>
                                        <p:tgtEl>
                                          <p:spTgt spid="18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1000"/>
                                        <p:tgtEl>
                                          <p:spTgt spid="182"/>
                                        </p:tgtEl>
                                      </p:cBhvr>
                                    </p:animEffect>
                                    <p:anim calcmode="lin" valueType="num">
                                      <p:cBhvr>
                                        <p:cTn id="41" dur="1000" fill="hold"/>
                                        <p:tgtEl>
                                          <p:spTgt spid="182"/>
                                        </p:tgtEl>
                                        <p:attrNameLst>
                                          <p:attrName>ppt_x</p:attrName>
                                        </p:attrNameLst>
                                      </p:cBhvr>
                                      <p:tavLst>
                                        <p:tav tm="0">
                                          <p:val>
                                            <p:strVal val="#ppt_x"/>
                                          </p:val>
                                        </p:tav>
                                        <p:tav tm="100000">
                                          <p:val>
                                            <p:strVal val="#ppt_x"/>
                                          </p:val>
                                        </p:tav>
                                      </p:tavLst>
                                    </p:anim>
                                    <p:anim calcmode="lin" valueType="num">
                                      <p:cBhvr>
                                        <p:cTn id="42" dur="1000" fill="hold"/>
                                        <p:tgtEl>
                                          <p:spTgt spid="18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1000"/>
                                        <p:tgtEl>
                                          <p:spTgt spid="57"/>
                                        </p:tgtEl>
                                      </p:cBhvr>
                                    </p:animEffect>
                                    <p:anim calcmode="lin" valueType="num">
                                      <p:cBhvr>
                                        <p:cTn id="46" dur="1000" fill="hold"/>
                                        <p:tgtEl>
                                          <p:spTgt spid="57"/>
                                        </p:tgtEl>
                                        <p:attrNameLst>
                                          <p:attrName>ppt_x</p:attrName>
                                        </p:attrNameLst>
                                      </p:cBhvr>
                                      <p:tavLst>
                                        <p:tav tm="0">
                                          <p:val>
                                            <p:strVal val="#ppt_x"/>
                                          </p:val>
                                        </p:tav>
                                        <p:tav tm="100000">
                                          <p:val>
                                            <p:strVal val="#ppt_x"/>
                                          </p:val>
                                        </p:tav>
                                      </p:tavLst>
                                    </p:anim>
                                    <p:anim calcmode="lin" valueType="num">
                                      <p:cBhvr>
                                        <p:cTn id="47" dur="1000" fill="hold"/>
                                        <p:tgtEl>
                                          <p:spTgt spid="57"/>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1000"/>
                                        <p:tgtEl>
                                          <p:spTgt spid="67"/>
                                        </p:tgtEl>
                                      </p:cBhvr>
                                    </p:animEffect>
                                    <p:anim calcmode="lin" valueType="num">
                                      <p:cBhvr>
                                        <p:cTn id="51" dur="1000" fill="hold"/>
                                        <p:tgtEl>
                                          <p:spTgt spid="67"/>
                                        </p:tgtEl>
                                        <p:attrNameLst>
                                          <p:attrName>ppt_x</p:attrName>
                                        </p:attrNameLst>
                                      </p:cBhvr>
                                      <p:tavLst>
                                        <p:tav tm="0">
                                          <p:val>
                                            <p:strVal val="#ppt_x"/>
                                          </p:val>
                                        </p:tav>
                                        <p:tav tm="100000">
                                          <p:val>
                                            <p:strVal val="#ppt_x"/>
                                          </p:val>
                                        </p:tav>
                                      </p:tavLst>
                                    </p:anim>
                                    <p:anim calcmode="lin" valueType="num">
                                      <p:cBhvr>
                                        <p:cTn id="52" dur="1000" fill="hold"/>
                                        <p:tgtEl>
                                          <p:spTgt spid="67"/>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1000"/>
                                        <p:tgtEl>
                                          <p:spTgt spid="80"/>
                                        </p:tgtEl>
                                      </p:cBhvr>
                                    </p:animEffect>
                                    <p:anim calcmode="lin" valueType="num">
                                      <p:cBhvr>
                                        <p:cTn id="56" dur="1000" fill="hold"/>
                                        <p:tgtEl>
                                          <p:spTgt spid="80"/>
                                        </p:tgtEl>
                                        <p:attrNameLst>
                                          <p:attrName>ppt_x</p:attrName>
                                        </p:attrNameLst>
                                      </p:cBhvr>
                                      <p:tavLst>
                                        <p:tav tm="0">
                                          <p:val>
                                            <p:strVal val="#ppt_x"/>
                                          </p:val>
                                        </p:tav>
                                        <p:tav tm="100000">
                                          <p:val>
                                            <p:strVal val="#ppt_x"/>
                                          </p:val>
                                        </p:tav>
                                      </p:tavLst>
                                    </p:anim>
                                    <p:anim calcmode="lin" valueType="num">
                                      <p:cBhvr>
                                        <p:cTn id="57" dur="1000" fill="hold"/>
                                        <p:tgtEl>
                                          <p:spTgt spid="8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1000"/>
                                        <p:tgtEl>
                                          <p:spTgt spid="89"/>
                                        </p:tgtEl>
                                      </p:cBhvr>
                                    </p:animEffect>
                                    <p:anim calcmode="lin" valueType="num">
                                      <p:cBhvr>
                                        <p:cTn id="61" dur="1000" fill="hold"/>
                                        <p:tgtEl>
                                          <p:spTgt spid="89"/>
                                        </p:tgtEl>
                                        <p:attrNameLst>
                                          <p:attrName>ppt_x</p:attrName>
                                        </p:attrNameLst>
                                      </p:cBhvr>
                                      <p:tavLst>
                                        <p:tav tm="0">
                                          <p:val>
                                            <p:strVal val="#ppt_x"/>
                                          </p:val>
                                        </p:tav>
                                        <p:tav tm="100000">
                                          <p:val>
                                            <p:strVal val="#ppt_x"/>
                                          </p:val>
                                        </p:tav>
                                      </p:tavLst>
                                    </p:anim>
                                    <p:anim calcmode="lin" valueType="num">
                                      <p:cBhvr>
                                        <p:cTn id="62" dur="1000" fill="hold"/>
                                        <p:tgtEl>
                                          <p:spTgt spid="89"/>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1000"/>
                                        <p:tgtEl>
                                          <p:spTgt spid="49"/>
                                        </p:tgtEl>
                                      </p:cBhvr>
                                    </p:animEffect>
                                    <p:anim calcmode="lin" valueType="num">
                                      <p:cBhvr>
                                        <p:cTn id="66" dur="1000" fill="hold"/>
                                        <p:tgtEl>
                                          <p:spTgt spid="49"/>
                                        </p:tgtEl>
                                        <p:attrNameLst>
                                          <p:attrName>ppt_x</p:attrName>
                                        </p:attrNameLst>
                                      </p:cBhvr>
                                      <p:tavLst>
                                        <p:tav tm="0">
                                          <p:val>
                                            <p:strVal val="#ppt_x"/>
                                          </p:val>
                                        </p:tav>
                                        <p:tav tm="100000">
                                          <p:val>
                                            <p:strVal val="#ppt_x"/>
                                          </p:val>
                                        </p:tav>
                                      </p:tavLst>
                                    </p:anim>
                                    <p:anim calcmode="lin" valueType="num">
                                      <p:cBhvr>
                                        <p:cTn id="67" dur="1000" fill="hold"/>
                                        <p:tgtEl>
                                          <p:spTgt spid="4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1000"/>
                                        <p:tgtEl>
                                          <p:spTgt spid="52"/>
                                        </p:tgtEl>
                                      </p:cBhvr>
                                    </p:animEffect>
                                    <p:anim calcmode="lin" valueType="num">
                                      <p:cBhvr>
                                        <p:cTn id="71" dur="1000" fill="hold"/>
                                        <p:tgtEl>
                                          <p:spTgt spid="52"/>
                                        </p:tgtEl>
                                        <p:attrNameLst>
                                          <p:attrName>ppt_x</p:attrName>
                                        </p:attrNameLst>
                                      </p:cBhvr>
                                      <p:tavLst>
                                        <p:tav tm="0">
                                          <p:val>
                                            <p:strVal val="#ppt_x"/>
                                          </p:val>
                                        </p:tav>
                                        <p:tav tm="100000">
                                          <p:val>
                                            <p:strVal val="#ppt_x"/>
                                          </p:val>
                                        </p:tav>
                                      </p:tavLst>
                                    </p:anim>
                                    <p:anim calcmode="lin" valueType="num">
                                      <p:cBhvr>
                                        <p:cTn id="72" dur="1000" fill="hold"/>
                                        <p:tgtEl>
                                          <p:spTgt spid="52"/>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1000"/>
                                        <p:tgtEl>
                                          <p:spTgt spid="55"/>
                                        </p:tgtEl>
                                      </p:cBhvr>
                                    </p:animEffect>
                                    <p:anim calcmode="lin" valueType="num">
                                      <p:cBhvr>
                                        <p:cTn id="76" dur="1000" fill="hold"/>
                                        <p:tgtEl>
                                          <p:spTgt spid="55"/>
                                        </p:tgtEl>
                                        <p:attrNameLst>
                                          <p:attrName>ppt_x</p:attrName>
                                        </p:attrNameLst>
                                      </p:cBhvr>
                                      <p:tavLst>
                                        <p:tav tm="0">
                                          <p:val>
                                            <p:strVal val="#ppt_x"/>
                                          </p:val>
                                        </p:tav>
                                        <p:tav tm="100000">
                                          <p:val>
                                            <p:strVal val="#ppt_x"/>
                                          </p:val>
                                        </p:tav>
                                      </p:tavLst>
                                    </p:anim>
                                    <p:anim calcmode="lin" valueType="num">
                                      <p:cBhvr>
                                        <p:cTn id="77" dur="1000" fill="hold"/>
                                        <p:tgtEl>
                                          <p:spTgt spid="55"/>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fade">
                                      <p:cBhvr>
                                        <p:cTn id="80" dur="1000"/>
                                        <p:tgtEl>
                                          <p:spTgt spid="79"/>
                                        </p:tgtEl>
                                      </p:cBhvr>
                                    </p:animEffect>
                                    <p:anim calcmode="lin" valueType="num">
                                      <p:cBhvr>
                                        <p:cTn id="81" dur="1000" fill="hold"/>
                                        <p:tgtEl>
                                          <p:spTgt spid="79"/>
                                        </p:tgtEl>
                                        <p:attrNameLst>
                                          <p:attrName>ppt_x</p:attrName>
                                        </p:attrNameLst>
                                      </p:cBhvr>
                                      <p:tavLst>
                                        <p:tav tm="0">
                                          <p:val>
                                            <p:strVal val="#ppt_x"/>
                                          </p:val>
                                        </p:tav>
                                        <p:tav tm="100000">
                                          <p:val>
                                            <p:strVal val="#ppt_x"/>
                                          </p:val>
                                        </p:tav>
                                      </p:tavLst>
                                    </p:anim>
                                    <p:anim calcmode="lin" valueType="num">
                                      <p:cBhvr>
                                        <p:cTn id="82" dur="1000" fill="hold"/>
                                        <p:tgtEl>
                                          <p:spTgt spid="7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fade">
                                      <p:cBhvr>
                                        <p:cTn id="85" dur="1000"/>
                                        <p:tgtEl>
                                          <p:spTgt spid="68"/>
                                        </p:tgtEl>
                                      </p:cBhvr>
                                    </p:animEffect>
                                    <p:anim calcmode="lin" valueType="num">
                                      <p:cBhvr>
                                        <p:cTn id="86" dur="1000" fill="hold"/>
                                        <p:tgtEl>
                                          <p:spTgt spid="68"/>
                                        </p:tgtEl>
                                        <p:attrNameLst>
                                          <p:attrName>ppt_x</p:attrName>
                                        </p:attrNameLst>
                                      </p:cBhvr>
                                      <p:tavLst>
                                        <p:tav tm="0">
                                          <p:val>
                                            <p:strVal val="#ppt_x"/>
                                          </p:val>
                                        </p:tav>
                                        <p:tav tm="100000">
                                          <p:val>
                                            <p:strVal val="#ppt_x"/>
                                          </p:val>
                                        </p:tav>
                                      </p:tavLst>
                                    </p:anim>
                                    <p:anim calcmode="lin" valueType="num">
                                      <p:cBhvr>
                                        <p:cTn id="87" dur="1000" fill="hold"/>
                                        <p:tgtEl>
                                          <p:spTgt spid="6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1000"/>
                                        <p:tgtEl>
                                          <p:spTgt spid="90"/>
                                        </p:tgtEl>
                                      </p:cBhvr>
                                    </p:animEffect>
                                    <p:anim calcmode="lin" valueType="num">
                                      <p:cBhvr>
                                        <p:cTn id="91" dur="1000" fill="hold"/>
                                        <p:tgtEl>
                                          <p:spTgt spid="90"/>
                                        </p:tgtEl>
                                        <p:attrNameLst>
                                          <p:attrName>ppt_x</p:attrName>
                                        </p:attrNameLst>
                                      </p:cBhvr>
                                      <p:tavLst>
                                        <p:tav tm="0">
                                          <p:val>
                                            <p:strVal val="#ppt_x"/>
                                          </p:val>
                                        </p:tav>
                                        <p:tav tm="100000">
                                          <p:val>
                                            <p:strVal val="#ppt_x"/>
                                          </p:val>
                                        </p:tav>
                                      </p:tavLst>
                                    </p:anim>
                                    <p:anim calcmode="lin" valueType="num">
                                      <p:cBhvr>
                                        <p:cTn id="92"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4" grpId="0" animBg="1"/>
      <p:bldP spid="68" grpId="0" animBg="1"/>
      <p:bldP spid="81" grpId="0" animBg="1"/>
      <p:bldP spid="9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1800000">
            <a:off x="1955333"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4" name="矩形 43"/>
          <p:cNvSpPr/>
          <p:nvPr/>
        </p:nvSpPr>
        <p:spPr>
          <a:xfrm rot="1800000">
            <a:off x="4522280"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5" name="矩形 44"/>
          <p:cNvSpPr/>
          <p:nvPr/>
        </p:nvSpPr>
        <p:spPr>
          <a:xfrm rot="1800000">
            <a:off x="7114628" y="2852237"/>
            <a:ext cx="3009436" cy="1917036"/>
          </a:xfrm>
          <a:prstGeom prst="rect">
            <a:avLst/>
          </a:pr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46" name="矩形 45"/>
          <p:cNvSpPr/>
          <p:nvPr/>
        </p:nvSpPr>
        <p:spPr>
          <a:xfrm rot="1800000">
            <a:off x="9649088" y="2973478"/>
            <a:ext cx="3009436" cy="1787089"/>
          </a:xfrm>
          <a:custGeom>
            <a:avLst/>
            <a:gdLst>
              <a:gd name="connsiteX0" fmla="*/ 0 w 3009436"/>
              <a:gd name="connsiteY0" fmla="*/ 0 h 1787089"/>
              <a:gd name="connsiteX1" fmla="*/ 3009436 w 3009436"/>
              <a:gd name="connsiteY1" fmla="*/ 0 h 1787089"/>
              <a:gd name="connsiteX2" fmla="*/ 3009436 w 3009436"/>
              <a:gd name="connsiteY2" fmla="*/ 1787089 h 1787089"/>
              <a:gd name="connsiteX3" fmla="*/ 0 w 3009436"/>
              <a:gd name="connsiteY3" fmla="*/ 1787089 h 1787089"/>
              <a:gd name="connsiteX4" fmla="*/ 0 w 3009436"/>
              <a:gd name="connsiteY4" fmla="*/ 0 h 1787089"/>
              <a:gd name="connsiteX0" fmla="*/ 0 w 3009436"/>
              <a:gd name="connsiteY0" fmla="*/ 0 h 1787089"/>
              <a:gd name="connsiteX1" fmla="*/ 546575 w 3009436"/>
              <a:gd name="connsiteY1" fmla="*/ 2403 h 1787089"/>
              <a:gd name="connsiteX2" fmla="*/ 3009436 w 3009436"/>
              <a:gd name="connsiteY2" fmla="*/ 0 h 1787089"/>
              <a:gd name="connsiteX3" fmla="*/ 3009436 w 3009436"/>
              <a:gd name="connsiteY3" fmla="*/ 1787089 h 1787089"/>
              <a:gd name="connsiteX4" fmla="*/ 0 w 3009436"/>
              <a:gd name="connsiteY4" fmla="*/ 1787089 h 1787089"/>
              <a:gd name="connsiteX5" fmla="*/ 0 w 3009436"/>
              <a:gd name="connsiteY5" fmla="*/ 0 h 1787089"/>
              <a:gd name="connsiteX0" fmla="*/ 0 w 3009436"/>
              <a:gd name="connsiteY0" fmla="*/ 1787089 h 1787089"/>
              <a:gd name="connsiteX1" fmla="*/ 546575 w 3009436"/>
              <a:gd name="connsiteY1" fmla="*/ 2403 h 1787089"/>
              <a:gd name="connsiteX2" fmla="*/ 3009436 w 3009436"/>
              <a:gd name="connsiteY2" fmla="*/ 0 h 1787089"/>
              <a:gd name="connsiteX3" fmla="*/ 3009436 w 3009436"/>
              <a:gd name="connsiteY3" fmla="*/ 1787089 h 1787089"/>
              <a:gd name="connsiteX4" fmla="*/ 0 w 3009436"/>
              <a:gd name="connsiteY4" fmla="*/ 1787089 h 1787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9436" h="1787089">
                <a:moveTo>
                  <a:pt x="0" y="1787089"/>
                </a:moveTo>
                <a:lnTo>
                  <a:pt x="546575" y="2403"/>
                </a:lnTo>
                <a:lnTo>
                  <a:pt x="3009436" y="0"/>
                </a:lnTo>
                <a:lnTo>
                  <a:pt x="3009436" y="1787089"/>
                </a:lnTo>
                <a:lnTo>
                  <a:pt x="0" y="1787089"/>
                </a:lnTo>
                <a:close/>
              </a:path>
            </a:pathLst>
          </a:custGeom>
          <a:gradFill flip="none" rotWithShape="0">
            <a:gsLst>
              <a:gs pos="0">
                <a:schemeClr val="tx1">
                  <a:alpha val="20000"/>
                </a:schemeClr>
              </a:gs>
              <a:gs pos="61000">
                <a:schemeClr val="bg1">
                  <a:lumMod val="95000"/>
                  <a:alpha val="34000"/>
                </a:schemeClr>
              </a:gs>
              <a:gs pos="100000">
                <a:schemeClr val="bg1">
                  <a:lumMod val="95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sz="825">
              <a:solidFill>
                <a:prstClr val="white"/>
              </a:solidFill>
              <a:latin typeface="Arial"/>
              <a:ea typeface="微软雅黑"/>
            </a:endParaRPr>
          </a:p>
        </p:txBody>
      </p:sp>
      <p:sp>
        <p:nvSpPr>
          <p:cNvPr id="12" name="椭圆 11"/>
          <p:cNvSpPr/>
          <p:nvPr/>
        </p:nvSpPr>
        <p:spPr>
          <a:xfrm>
            <a:off x="1269480"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852008"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416225"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8978308" y="2149032"/>
            <a:ext cx="1924192" cy="1924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57300" y="2130577"/>
            <a:ext cx="9677400" cy="1961102"/>
            <a:chOff x="656396" y="2244876"/>
            <a:chExt cx="10856641" cy="2200072"/>
          </a:xfrm>
        </p:grpSpPr>
        <p:grpSp>
          <p:nvGrpSpPr>
            <p:cNvPr id="48" name="组合 47"/>
            <p:cNvGrpSpPr/>
            <p:nvPr/>
          </p:nvGrpSpPr>
          <p:grpSpPr>
            <a:xfrm>
              <a:off x="656396" y="2244876"/>
              <a:ext cx="2200072" cy="2200072"/>
              <a:chOff x="635255" y="1683657"/>
              <a:chExt cx="1650054" cy="1650054"/>
            </a:xfrm>
          </p:grpSpPr>
          <p:sp>
            <p:nvSpPr>
              <p:cNvPr id="3" name="空心弧 2"/>
              <p:cNvSpPr/>
              <p:nvPr/>
            </p:nvSpPr>
            <p:spPr>
              <a:xfrm>
                <a:off x="635255" y="1683657"/>
                <a:ext cx="1650054" cy="1650054"/>
              </a:xfrm>
              <a:prstGeom prst="blockArc">
                <a:avLst>
                  <a:gd name="adj1" fmla="val 13517990"/>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4" name="组合 3"/>
              <p:cNvGrpSpPr/>
              <p:nvPr/>
            </p:nvGrpSpPr>
            <p:grpSpPr>
              <a:xfrm>
                <a:off x="889758" y="2093186"/>
                <a:ext cx="1094482" cy="812416"/>
                <a:chOff x="1366117" y="2427734"/>
                <a:chExt cx="1094482" cy="812416"/>
              </a:xfrm>
            </p:grpSpPr>
            <p:sp>
              <p:nvSpPr>
                <p:cNvPr id="23" name="矩形 22"/>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82</a:t>
                  </a:r>
                </a:p>
              </p:txBody>
            </p:sp>
            <p:sp>
              <p:nvSpPr>
                <p:cNvPr id="24" name="矩形 23"/>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51" name="组合 50"/>
            <p:cNvGrpSpPr/>
            <p:nvPr/>
          </p:nvGrpSpPr>
          <p:grpSpPr>
            <a:xfrm>
              <a:off x="3541919" y="2244876"/>
              <a:ext cx="2200072" cy="2200072"/>
              <a:chOff x="635255" y="1683657"/>
              <a:chExt cx="1650054" cy="1650054"/>
            </a:xfrm>
          </p:grpSpPr>
          <p:sp>
            <p:nvSpPr>
              <p:cNvPr id="54" name="空心弧 53"/>
              <p:cNvSpPr/>
              <p:nvPr/>
            </p:nvSpPr>
            <p:spPr>
              <a:xfrm>
                <a:off x="635255" y="1683657"/>
                <a:ext cx="1650054" cy="1650054"/>
              </a:xfrm>
              <a:prstGeom prst="blockArc">
                <a:avLst>
                  <a:gd name="adj1" fmla="val 15650879"/>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55" name="组合 54"/>
              <p:cNvGrpSpPr/>
              <p:nvPr/>
            </p:nvGrpSpPr>
            <p:grpSpPr>
              <a:xfrm>
                <a:off x="889758" y="2093186"/>
                <a:ext cx="1094482" cy="812416"/>
                <a:chOff x="1366117" y="2427734"/>
                <a:chExt cx="1094482" cy="812416"/>
              </a:xfrm>
            </p:grpSpPr>
            <p:sp>
              <p:nvSpPr>
                <p:cNvPr id="56" name="矩形 55"/>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76</a:t>
                  </a:r>
                </a:p>
              </p:txBody>
            </p:sp>
            <p:sp>
              <p:nvSpPr>
                <p:cNvPr id="57" name="矩形 56"/>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59" name="组合 58"/>
            <p:cNvGrpSpPr/>
            <p:nvPr/>
          </p:nvGrpSpPr>
          <p:grpSpPr>
            <a:xfrm>
              <a:off x="6427441" y="2244876"/>
              <a:ext cx="2200072" cy="2200072"/>
              <a:chOff x="635255" y="1683657"/>
              <a:chExt cx="1650054" cy="1650054"/>
            </a:xfrm>
          </p:grpSpPr>
          <p:sp>
            <p:nvSpPr>
              <p:cNvPr id="62" name="空心弧 61"/>
              <p:cNvSpPr/>
              <p:nvPr/>
            </p:nvSpPr>
            <p:spPr>
              <a:xfrm>
                <a:off x="635255" y="1683657"/>
                <a:ext cx="1650054" cy="1650054"/>
              </a:xfrm>
              <a:prstGeom prst="blockArc">
                <a:avLst>
                  <a:gd name="adj1" fmla="val 11922043"/>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63" name="组合 62"/>
              <p:cNvGrpSpPr/>
              <p:nvPr/>
            </p:nvGrpSpPr>
            <p:grpSpPr>
              <a:xfrm>
                <a:off x="889758" y="2093186"/>
                <a:ext cx="1094482" cy="812416"/>
                <a:chOff x="1366117" y="2427734"/>
                <a:chExt cx="1094482" cy="812416"/>
              </a:xfrm>
            </p:grpSpPr>
            <p:sp>
              <p:nvSpPr>
                <p:cNvPr id="64" name="矩形 63"/>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92</a:t>
                  </a:r>
                </a:p>
              </p:txBody>
            </p:sp>
            <p:sp>
              <p:nvSpPr>
                <p:cNvPr id="65" name="矩形 64"/>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67" name="组合 66"/>
            <p:cNvGrpSpPr/>
            <p:nvPr/>
          </p:nvGrpSpPr>
          <p:grpSpPr>
            <a:xfrm>
              <a:off x="9312965" y="2244876"/>
              <a:ext cx="2200072" cy="2200072"/>
              <a:chOff x="635255" y="1683657"/>
              <a:chExt cx="1650054" cy="1650054"/>
            </a:xfrm>
          </p:grpSpPr>
          <p:sp>
            <p:nvSpPr>
              <p:cNvPr id="70" name="空心弧 69"/>
              <p:cNvSpPr/>
              <p:nvPr/>
            </p:nvSpPr>
            <p:spPr>
              <a:xfrm>
                <a:off x="635255" y="1683657"/>
                <a:ext cx="1650054" cy="1650054"/>
              </a:xfrm>
              <a:prstGeom prst="blockArc">
                <a:avLst>
                  <a:gd name="adj1" fmla="val 19498456"/>
                  <a:gd name="adj2" fmla="val 10691500"/>
                  <a:gd name="adj3" fmla="val 62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71" name="组合 70"/>
              <p:cNvGrpSpPr/>
              <p:nvPr/>
            </p:nvGrpSpPr>
            <p:grpSpPr>
              <a:xfrm>
                <a:off x="889758" y="2093186"/>
                <a:ext cx="1094482" cy="812416"/>
                <a:chOff x="1366117" y="2427734"/>
                <a:chExt cx="1094482" cy="812416"/>
              </a:xfrm>
            </p:grpSpPr>
            <p:sp>
              <p:nvSpPr>
                <p:cNvPr id="72" name="矩形 71"/>
                <p:cNvSpPr/>
                <p:nvPr/>
              </p:nvSpPr>
              <p:spPr>
                <a:xfrm>
                  <a:off x="1366117" y="2427734"/>
                  <a:ext cx="829853" cy="812416"/>
                </a:xfrm>
                <a:prstGeom prst="rect">
                  <a:avLst/>
                </a:prstGeom>
              </p:spPr>
              <p:txBody>
                <a:bodyPr wrap="none">
                  <a:spAutoFit/>
                </a:bodyPr>
                <a:lstStyle/>
                <a:p>
                  <a:r>
                    <a:rPr lang="en-US" altLang="zh-CN" sz="6000" dirty="0">
                      <a:solidFill>
                        <a:srgbClr val="394A57"/>
                      </a:solidFill>
                      <a:latin typeface="Century Gothic" panose="020B0502020202020204" pitchFamily="34" charset="0"/>
                      <a:cs typeface="Arial" panose="020B0604020202020204" pitchFamily="34" charset="0"/>
                    </a:rPr>
                    <a:t>54</a:t>
                  </a:r>
                </a:p>
              </p:txBody>
            </p:sp>
            <p:sp>
              <p:nvSpPr>
                <p:cNvPr id="73" name="矩形 72"/>
                <p:cNvSpPr/>
                <p:nvPr/>
              </p:nvSpPr>
              <p:spPr>
                <a:xfrm>
                  <a:off x="2123728" y="2724127"/>
                  <a:ext cx="336871" cy="377075"/>
                </a:xfrm>
                <a:prstGeom prst="rect">
                  <a:avLst/>
                </a:prstGeom>
              </p:spPr>
              <p:txBody>
                <a:bodyPr wrap="none">
                  <a:spAutoFit/>
                </a:bodyPr>
                <a:lstStyle/>
                <a:p>
                  <a:r>
                    <a:rPr lang="en-US" altLang="zh-CN" sz="24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grpSp>
        <p:nvGrpSpPr>
          <p:cNvPr id="34" name="组合 33"/>
          <p:cNvGrpSpPr/>
          <p:nvPr/>
        </p:nvGrpSpPr>
        <p:grpSpPr>
          <a:xfrm>
            <a:off x="1340799" y="4430742"/>
            <a:ext cx="1805008" cy="986705"/>
            <a:chOff x="1595623" y="4069250"/>
            <a:chExt cx="1805008" cy="986705"/>
          </a:xfrm>
        </p:grpSpPr>
        <p:sp>
          <p:nvSpPr>
            <p:cNvPr id="35" name="矩形 34"/>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6" name="矩形 35"/>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37" name="矩形 36"/>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38" name="组合 37"/>
          <p:cNvGrpSpPr/>
          <p:nvPr/>
        </p:nvGrpSpPr>
        <p:grpSpPr>
          <a:xfrm>
            <a:off x="3933147" y="4430742"/>
            <a:ext cx="1805008" cy="986705"/>
            <a:chOff x="1595623" y="4069250"/>
            <a:chExt cx="1805008" cy="986705"/>
          </a:xfrm>
        </p:grpSpPr>
        <p:sp>
          <p:nvSpPr>
            <p:cNvPr id="39" name="矩形 38"/>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0" name="矩形 39"/>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1" name="矩形 40"/>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42" name="组合 41"/>
          <p:cNvGrpSpPr/>
          <p:nvPr/>
        </p:nvGrpSpPr>
        <p:grpSpPr>
          <a:xfrm>
            <a:off x="6557592" y="4430742"/>
            <a:ext cx="1805008" cy="986705"/>
            <a:chOff x="1595623" y="4069250"/>
            <a:chExt cx="1805008" cy="986705"/>
          </a:xfrm>
        </p:grpSpPr>
        <p:sp>
          <p:nvSpPr>
            <p:cNvPr id="43" name="矩形 42"/>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47" name="矩形 46"/>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52" name="矩形 51"/>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53" name="组合 52"/>
          <p:cNvGrpSpPr/>
          <p:nvPr/>
        </p:nvGrpSpPr>
        <p:grpSpPr>
          <a:xfrm>
            <a:off x="9051645" y="4430742"/>
            <a:ext cx="1805008" cy="986705"/>
            <a:chOff x="1595623" y="4069250"/>
            <a:chExt cx="1805008" cy="986705"/>
          </a:xfrm>
        </p:grpSpPr>
        <p:sp>
          <p:nvSpPr>
            <p:cNvPr id="60" name="矩形 59"/>
            <p:cNvSpPr/>
            <p:nvPr/>
          </p:nvSpPr>
          <p:spPr>
            <a:xfrm>
              <a:off x="1595623" y="4069250"/>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61" name="矩形 60"/>
            <p:cNvSpPr/>
            <p:nvPr/>
          </p:nvSpPr>
          <p:spPr>
            <a:xfrm>
              <a:off x="1595623" y="4368703"/>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sp>
          <p:nvSpPr>
            <p:cNvPr id="66" name="矩形 65"/>
            <p:cNvSpPr/>
            <p:nvPr/>
          </p:nvSpPr>
          <p:spPr>
            <a:xfrm>
              <a:off x="1595623" y="4668157"/>
              <a:ext cx="1805008"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mn-ea"/>
                </a:rPr>
                <a:t>标题文字添加</a:t>
              </a:r>
            </a:p>
          </p:txBody>
        </p:sp>
      </p:grpSp>
      <p:grpSp>
        <p:nvGrpSpPr>
          <p:cNvPr id="68" name="组合 67"/>
          <p:cNvGrpSpPr/>
          <p:nvPr/>
        </p:nvGrpSpPr>
        <p:grpSpPr>
          <a:xfrm>
            <a:off x="523300" y="488837"/>
            <a:ext cx="4885993" cy="716067"/>
            <a:chOff x="5402407" y="1247256"/>
            <a:chExt cx="4885993" cy="716067"/>
          </a:xfrm>
        </p:grpSpPr>
        <p:sp>
          <p:nvSpPr>
            <p:cNvPr id="69" name="文本框 68"/>
            <p:cNvSpPr txBox="1"/>
            <p:nvPr/>
          </p:nvSpPr>
          <p:spPr>
            <a:xfrm>
              <a:off x="5402407" y="1247256"/>
              <a:ext cx="3295317" cy="523220"/>
            </a:xfrm>
            <a:prstGeom prst="rect">
              <a:avLst/>
            </a:prstGeom>
            <a:noFill/>
          </p:spPr>
          <p:txBody>
            <a:bodyPr wrap="square" rtlCol="0">
              <a:spAutoFit/>
              <a:scene3d>
                <a:camera prst="orthographicFront"/>
                <a:lightRig rig="threePt" dir="t"/>
              </a:scene3d>
              <a:sp3d contourW="12700"/>
            </a:bodyPr>
            <a:lstStyle/>
            <a:p>
              <a:r>
                <a:rPr lang="zh-CN" altLang="en-US" sz="2800" b="1" dirty="0" smtClean="0">
                  <a:solidFill>
                    <a:schemeClr val="accent6"/>
                  </a:solidFill>
                  <a:latin typeface="+mn-ea"/>
                </a:rPr>
                <a:t>标题文字添加此处</a:t>
              </a:r>
              <a:endParaRPr lang="zh-CN" altLang="en-US" sz="2800" b="1" dirty="0">
                <a:solidFill>
                  <a:schemeClr val="accent6"/>
                </a:solidFill>
                <a:latin typeface="+mn-ea"/>
              </a:endParaRPr>
            </a:p>
          </p:txBody>
        </p:sp>
        <p:sp>
          <p:nvSpPr>
            <p:cNvPr id="74" name="文本框 73"/>
            <p:cNvSpPr txBox="1"/>
            <p:nvPr/>
          </p:nvSpPr>
          <p:spPr>
            <a:xfrm>
              <a:off x="5402408" y="1693506"/>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50" dirty="0" smtClean="0">
                  <a:solidFill>
                    <a:schemeClr val="bg1">
                      <a:lumMod val="50000"/>
                    </a:schemeClr>
                  </a:solidFill>
                  <a:latin typeface="+mj-ea"/>
                  <a:ea typeface="+mj-ea"/>
                </a:rPr>
                <a:t>print </a:t>
              </a:r>
              <a:r>
                <a:rPr lang="en-US" altLang="zh-CN" sz="105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2728343471"/>
      </p:ext>
    </p:ext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fade">
                                      <p:cBhvr>
                                        <p:cTn id="40" dur="500"/>
                                        <p:tgtEl>
                                          <p:spTgt spid="4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53" presetClass="entr" presetSubtype="16" fill="hold"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par>
                                <p:cTn id="60" presetID="53" presetClass="entr" presetSubtype="16" fill="hold"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Effect transition="in" filter="fade">
                                      <p:cBhvr>
                                        <p:cTn id="6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4" grpId="0" animBg="1"/>
      <p:bldP spid="45" grpId="0" animBg="1"/>
      <p:bldP spid="46" grpId="0" animBg="1"/>
      <p:bldP spid="12" grpId="0" animBg="1"/>
      <p:bldP spid="49" grpId="0" animBg="1"/>
      <p:bldP spid="50" grpId="0" animBg="1"/>
      <p:bldP spid="5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F3B37C"/>
    </a:accent1>
    <a:accent2>
      <a:srgbClr val="F38B7C"/>
    </a:accent2>
    <a:accent3>
      <a:srgbClr val="E57598"/>
    </a:accent3>
    <a:accent4>
      <a:srgbClr val="D570DB"/>
    </a:accent4>
    <a:accent5>
      <a:srgbClr val="9470DB"/>
    </a:accent5>
    <a:accent6>
      <a:srgbClr val="7088DB"/>
    </a:accent6>
    <a:hlink>
      <a:srgbClr val="F3B37C"/>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138</TotalTime>
  <Words>3099</Words>
  <Application>Microsoft Office PowerPoint</Application>
  <PresentationFormat>宽屏</PresentationFormat>
  <Paragraphs>287</Paragraphs>
  <Slides>21</Slides>
  <Notes>20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Century Gothic</vt:lpstr>
      <vt:lpstr>等线</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keywords>user</cp:keywords>
  <cp:lastModifiedBy>阳光 男孩</cp:lastModifiedBy>
  <cp:revision>37</cp:revision>
  <dcterms:created xsi:type="dcterms:W3CDTF">2017-07-22T16:04:11Z</dcterms:created>
  <dcterms:modified xsi:type="dcterms:W3CDTF">2019-01-07T12:35:39Z</dcterms:modified>
</cp:coreProperties>
</file>