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4" r:id="rId2"/>
    <p:sldMasterId id="2147483670" r:id="rId3"/>
    <p:sldMasterId id="2147483676" r:id="rId4"/>
    <p:sldMasterId id="2147483682" r:id="rId5"/>
    <p:sldMasterId id="2147483688" r:id="rId6"/>
    <p:sldMasterId id="2147483694" r:id="rId7"/>
    <p:sldMasterId id="2147483700" r:id="rId8"/>
    <p:sldMasterId id="2147483706" r:id="rId9"/>
    <p:sldMasterId id="2147483712" r:id="rId10"/>
    <p:sldMasterId id="2147483718" r:id="rId11"/>
    <p:sldMasterId id="2147483724" r:id="rId12"/>
    <p:sldMasterId id="2147483730" r:id="rId13"/>
    <p:sldMasterId id="2147483736" r:id="rId14"/>
    <p:sldMasterId id="2147483742" r:id="rId15"/>
    <p:sldMasterId id="2147483748" r:id="rId16"/>
    <p:sldMasterId id="2147483754" r:id="rId17"/>
    <p:sldMasterId id="2147483760" r:id="rId18"/>
    <p:sldMasterId id="2147483766" r:id="rId19"/>
    <p:sldMasterId id="2147483772" r:id="rId20"/>
  </p:sldMasterIdLst>
  <p:notesMasterIdLst>
    <p:notesMasterId r:id="rId42"/>
  </p:notesMasterIdLst>
  <p:sldIdLst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732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3176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FE8CA2"/>
              </a:solidFill>
              <a:ln w="3176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FDA5-4012-B016-15A0DA1FB4F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DA5-4012-B016-15A0DA1FB4FD}"/>
              </c:ext>
            </c:extLst>
          </c:dPt>
          <c:dPt>
            <c:idx val="4"/>
            <c:invertIfNegative val="0"/>
            <c:bubble3D val="0"/>
            <c:spPr>
              <a:solidFill>
                <a:srgbClr val="BF1B50"/>
              </a:solidFill>
              <a:ln w="3176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4-FDA5-4012-B016-15A0DA1FB4F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DA5-4012-B016-15A0DA1FB4F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DA5-4012-B016-15A0DA1FB4F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FDA5-4012-B016-15A0DA1FB4FD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FDA5-4012-B016-15A0DA1FB4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DA5-4012-B016-15A0DA1FB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961653616"/>
        <c:axId val="-961632400"/>
      </c:barChart>
      <c:catAx>
        <c:axId val="-96165361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-961632400"/>
        <c:crosses val="autoZero"/>
        <c:auto val="1"/>
        <c:lblAlgn val="ctr"/>
        <c:lblOffset val="100"/>
        <c:noMultiLvlLbl val="0"/>
      </c:catAx>
      <c:valAx>
        <c:axId val="-961632400"/>
        <c:scaling>
          <c:orientation val="minMax"/>
          <c:max val="100"/>
        </c:scaling>
        <c:delete val="0"/>
        <c:axPos val="b"/>
        <c:majorGridlines>
          <c:spPr>
            <a:ln w="3176"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6">
            <a:solidFill>
              <a:schemeClr val="tx1">
                <a:lumMod val="85000"/>
                <a:lumOff val="15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-96165361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 w="3179">
              <a:solidFill>
                <a:schemeClr val="bg1"/>
              </a:solidFill>
            </a:ln>
            <a:effectLst/>
            <a:scene3d>
              <a:camera prst="orthographicFront"/>
              <a:lightRig rig="twoPt" dir="t"/>
            </a:scene3d>
            <a:sp3d prstMaterial="metal">
              <a:bevelT w="0" h="0"/>
            </a:sp3d>
          </c:spPr>
          <c:dPt>
            <c:idx val="0"/>
            <c:bubble3D val="0"/>
            <c:spPr>
              <a:solidFill>
                <a:srgbClr val="BFAAD2"/>
              </a:solidFill>
              <a:ln w="3179">
                <a:solidFill>
                  <a:schemeClr val="bg1"/>
                </a:solidFill>
              </a:ln>
              <a:effectLst/>
              <a:scene3d>
                <a:camera prst="orthographicFront"/>
                <a:lightRig rig="twoPt" dir="t"/>
              </a:scene3d>
              <a:sp3d prstMaterial="metal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7427-4A78-A180-BB8EBFB92C8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9">
                <a:solidFill>
                  <a:schemeClr val="bg1"/>
                </a:solidFill>
              </a:ln>
              <a:effectLst/>
              <a:scene3d>
                <a:camera prst="orthographicFront"/>
                <a:lightRig rig="twoPt" dir="t"/>
              </a:scene3d>
              <a:sp3d prstMaterial="metal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7427-4A78-A180-BB8EBFB92C8D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27-4A78-A180-BB8EBFB92C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28">
          <a:noFill/>
        </a:ln>
      </c:spPr>
    </c:plotArea>
    <c:plotVisOnly val="1"/>
    <c:dispBlanksAs val="gap"/>
    <c:showDLblsOverMax val="0"/>
  </c:chart>
  <c:spPr>
    <a:ln>
      <a:noFill/>
    </a:ln>
    <a:effectLst/>
  </c:spPr>
  <c:txPr>
    <a:bodyPr/>
    <a:lstStyle/>
    <a:p>
      <a:pPr>
        <a:defRPr sz="1802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 w="3179">
              <a:solidFill>
                <a:schemeClr val="bg1"/>
              </a:solidFill>
            </a:ln>
            <a:effectLst/>
            <a:scene3d>
              <a:camera prst="orthographicFront"/>
              <a:lightRig rig="twoPt" dir="t"/>
            </a:scene3d>
            <a:sp3d prstMaterial="metal">
              <a:bevelT w="0" h="0"/>
            </a:sp3d>
          </c:spPr>
          <c:dPt>
            <c:idx val="0"/>
            <c:bubble3D val="0"/>
            <c:spPr>
              <a:solidFill>
                <a:srgbClr val="FE8CA2"/>
              </a:solidFill>
              <a:ln w="3179">
                <a:solidFill>
                  <a:schemeClr val="bg1"/>
                </a:solidFill>
              </a:ln>
              <a:effectLst/>
              <a:scene3d>
                <a:camera prst="orthographicFront"/>
                <a:lightRig rig="twoPt" dir="t"/>
              </a:scene3d>
              <a:sp3d prstMaterial="metal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49E9-4000-BB5C-31C2EC7ACA4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9">
                <a:solidFill>
                  <a:schemeClr val="bg1"/>
                </a:solidFill>
              </a:ln>
              <a:effectLst/>
              <a:scene3d>
                <a:camera prst="orthographicFront"/>
                <a:lightRig rig="twoPt" dir="t"/>
              </a:scene3d>
              <a:sp3d prstMaterial="metal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49E9-4000-BB5C-31C2EC7ACA4F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E9-4000-BB5C-31C2EC7ACA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28">
          <a:noFill/>
        </a:ln>
      </c:spPr>
    </c:plotArea>
    <c:plotVisOnly val="1"/>
    <c:dispBlanksAs val="gap"/>
    <c:showDLblsOverMax val="0"/>
  </c:chart>
  <c:spPr>
    <a:ln>
      <a:noFill/>
    </a:ln>
    <a:effectLst/>
  </c:spPr>
  <c:txPr>
    <a:bodyPr/>
    <a:lstStyle/>
    <a:p>
      <a:pPr>
        <a:defRPr sz="1802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9">
              <a:solidFill>
                <a:schemeClr val="bg1"/>
              </a:solidFill>
            </a:ln>
            <a:effectLst/>
            <a:scene3d>
              <a:camera prst="orthographicFront"/>
              <a:lightRig rig="twoPt" dir="t"/>
            </a:scene3d>
            <a:sp3d prstMaterial="metal">
              <a:bevelT w="0" h="0"/>
            </a:sp3d>
          </c:spPr>
          <c:dPt>
            <c:idx val="0"/>
            <c:bubble3D val="0"/>
            <c:spPr>
              <a:solidFill>
                <a:srgbClr val="BF1B50"/>
              </a:solidFill>
              <a:ln w="3179">
                <a:solidFill>
                  <a:schemeClr val="bg1"/>
                </a:solidFill>
              </a:ln>
              <a:effectLst/>
              <a:scene3d>
                <a:camera prst="orthographicFront"/>
                <a:lightRig rig="twoPt" dir="t"/>
              </a:scene3d>
              <a:sp3d prstMaterial="metal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8C8A-485D-8913-930E5EF93CB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8C8A-485D-8913-930E5EF93CBF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8A-485D-8913-930E5EF93C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28">
          <a:noFill/>
        </a:ln>
      </c:spPr>
    </c:plotArea>
    <c:plotVisOnly val="1"/>
    <c:dispBlanksAs val="gap"/>
    <c:showDLblsOverMax val="0"/>
  </c:chart>
  <c:spPr>
    <a:ln>
      <a:noFill/>
    </a:ln>
    <a:effectLst/>
  </c:spPr>
  <c:txPr>
    <a:bodyPr/>
    <a:lstStyle/>
    <a:p>
      <a:pPr>
        <a:defRPr sz="1802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BF1B50"/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6C-4536-A5B9-9BCDB9EC47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6C-4536-A5B9-9BCDB9EC47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계열 3</c:v>
                </c:pt>
              </c:strCache>
            </c:strRef>
          </c:tx>
          <c:spPr>
            <a:solidFill>
              <a:srgbClr val="FE8CA2"/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6C-4536-A5B9-9BCDB9EC47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1"/>
        <c:overlap val="100"/>
        <c:axId val="-961649264"/>
        <c:axId val="-961648720"/>
      </c:barChart>
      <c:catAx>
        <c:axId val="-961649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 b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961648720"/>
        <c:crosses val="autoZero"/>
        <c:auto val="1"/>
        <c:lblAlgn val="ctr"/>
        <c:lblOffset val="100"/>
        <c:noMultiLvlLbl val="0"/>
      </c:catAx>
      <c:valAx>
        <c:axId val="-9616487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7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961649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716080981767207E-2"/>
          <c:y val="0.11990395215022862"/>
          <c:w val="0.93853345321144932"/>
          <c:h val="0.774491707768965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38100">
              <a:solidFill>
                <a:srgbClr val="B93768"/>
              </a:solidFill>
            </a:ln>
            <a:effectLst/>
          </c:spPr>
          <c:marker>
            <c:symbol val="none"/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6E97-4699-B25D-53EF6FEA330C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6E97-4699-B25D-53EF6FEA330C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2-6E97-4699-B25D-53EF6FEA330C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3-6E97-4699-B25D-53EF6FEA330C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4-6E97-4699-B25D-53EF6FEA330C}"/>
              </c:ext>
            </c:extLst>
          </c:dPt>
          <c:dPt>
            <c:idx val="13"/>
            <c:bubble3D val="0"/>
            <c:extLst>
              <c:ext xmlns:c16="http://schemas.microsoft.com/office/drawing/2014/chart" uri="{C3380CC4-5D6E-409C-BE32-E72D297353CC}">
                <c16:uniqueId val="{00000005-6E97-4699-B25D-53EF6FEA330C}"/>
              </c:ext>
            </c:extLst>
          </c:dPt>
          <c:dLbls>
            <c:dLbl>
              <c:idx val="0"/>
              <c:layout>
                <c:manualLayout>
                  <c:x val="-2.3294060525515577E-2"/>
                  <c:y val="-6.883702644281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E97-4699-B25D-53EF6FEA330C}"/>
                </c:ext>
              </c:extLst>
            </c:dLbl>
            <c:dLbl>
              <c:idx val="1"/>
              <c:layout>
                <c:manualLayout>
                  <c:x val="-1.4974753194974299E-2"/>
                  <c:y val="5.0480486058063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E97-4699-B25D-53EF6FEA330C}"/>
                </c:ext>
              </c:extLst>
            </c:dLbl>
            <c:dLbl>
              <c:idx val="2"/>
              <c:layout>
                <c:manualLayout>
                  <c:x val="0"/>
                  <c:y val="2.687810209276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E97-4699-B25D-53EF6FEA330C}"/>
                </c:ext>
              </c:extLst>
            </c:dLbl>
            <c:dLbl>
              <c:idx val="3"/>
              <c:layout>
                <c:manualLayout>
                  <c:x val="-3.3277229322165112E-2"/>
                  <c:y val="-4.5891350961875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97-4699-B25D-53EF6FEA330C}"/>
                </c:ext>
              </c:extLst>
            </c:dLbl>
            <c:dLbl>
              <c:idx val="4"/>
              <c:layout>
                <c:manualLayout>
                  <c:x val="-4.9915843983247667E-3"/>
                  <c:y val="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97-4699-B25D-53EF6FEA330C}"/>
                </c:ext>
              </c:extLst>
            </c:dLbl>
            <c:dLbl>
              <c:idx val="5"/>
              <c:layout>
                <c:manualLayout>
                  <c:x val="-2.6628558535371293E-2"/>
                  <c:y val="-9.5545261514653104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97-4699-B25D-53EF6FEA330C}"/>
                </c:ext>
              </c:extLst>
            </c:dLbl>
            <c:dLbl>
              <c:idx val="6"/>
              <c:layout>
                <c:manualLayout>
                  <c:x val="-4.9915843983247667E-3"/>
                  <c:y val="-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97-4699-B25D-53EF6FEA330C}"/>
                </c:ext>
              </c:extLst>
            </c:dLbl>
            <c:dLbl>
              <c:idx val="7"/>
              <c:layout>
                <c:manualLayout>
                  <c:x val="-3.327722932216511E-3"/>
                  <c:y val="-2.7534810577125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97-4699-B25D-53EF6FEA330C}"/>
                </c:ext>
              </c:extLst>
            </c:dLbl>
            <c:dLbl>
              <c:idx val="9"/>
              <c:layout>
                <c:manualLayout>
                  <c:x val="-2.8898731408561195E-4"/>
                  <c:y val="-1.9367182848193845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rgbClr val="B93768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E97-4699-B25D-53EF6FEA33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rgbClr val="B93768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E97-4699-B25D-53EF6FEA33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ln w="9525">
              <a:solidFill>
                <a:srgbClr val="BFAAD2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3294060525515577E-2"/>
                  <c:y val="4.5891350961875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E97-4699-B25D-53EF6FEA330C}"/>
                </c:ext>
              </c:extLst>
            </c:dLbl>
            <c:dLbl>
              <c:idx val="1"/>
              <c:layout>
                <c:manualLayout>
                  <c:x val="-2.8285644923840343E-2"/>
                  <c:y val="-3.6713080769500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E97-4699-B25D-53EF6FEA330C}"/>
                </c:ext>
              </c:extLst>
            </c:dLbl>
            <c:dLbl>
              <c:idx val="2"/>
              <c:layout>
                <c:manualLayout>
                  <c:x val="-2.2831298211774476E-2"/>
                  <c:y val="-6.7653241160490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E97-4699-B25D-53EF6FEA330C}"/>
                </c:ext>
              </c:extLst>
            </c:dLbl>
            <c:dLbl>
              <c:idx val="4"/>
              <c:layout>
                <c:manualLayout>
                  <c:x val="-2.1998905584203299E-2"/>
                  <c:y val="5.0606894601848154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E97-4699-B25D-53EF6FEA330C}"/>
                </c:ext>
              </c:extLst>
            </c:dLbl>
            <c:dLbl>
              <c:idx val="5"/>
              <c:layout>
                <c:manualLayout>
                  <c:x val="-2.3836367871959273E-2"/>
                  <c:y val="-5.4023140015120333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rgbClr val="BFAAD2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E97-4699-B25D-53EF6FEA330C}"/>
                </c:ext>
              </c:extLst>
            </c:dLbl>
            <c:dLbl>
              <c:idx val="6"/>
              <c:layout>
                <c:manualLayout>
                  <c:x val="-4.9915843983247667E-3"/>
                  <c:y val="-2.2945675480937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6E97-4699-B25D-53EF6FEA330C}"/>
                </c:ext>
              </c:extLst>
            </c:dLbl>
            <c:dLbl>
              <c:idx val="7"/>
              <c:layout>
                <c:manualLayout>
                  <c:x val="-3.327722932216511E-3"/>
                  <c:y val="-2.7534810577125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6E97-4699-B25D-53EF6FEA330C}"/>
                </c:ext>
              </c:extLst>
            </c:dLbl>
            <c:dLbl>
              <c:idx val="8"/>
              <c:layout>
                <c:manualLayout>
                  <c:x val="-1.6638614661082556E-2"/>
                  <c:y val="-5.9658756250438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6E97-4699-B25D-53EF6FEA33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rgbClr val="BFAAD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25</c:v>
                </c:pt>
                <c:pt idx="2">
                  <c:v>45</c:v>
                </c:pt>
                <c:pt idx="3">
                  <c:v>60</c:v>
                </c:pt>
                <c:pt idx="4">
                  <c:v>30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6E97-4699-B25D-53EF6FEA33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961641648"/>
        <c:axId val="-961640560"/>
      </c:lineChart>
      <c:catAx>
        <c:axId val="-961641648"/>
        <c:scaling>
          <c:orientation val="minMax"/>
        </c:scaling>
        <c:delete val="0"/>
        <c:axPos val="b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10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-961640560"/>
        <c:crosses val="autoZero"/>
        <c:auto val="1"/>
        <c:lblAlgn val="ctr"/>
        <c:lblOffset val="100"/>
        <c:noMultiLvlLbl val="0"/>
      </c:catAx>
      <c:valAx>
        <c:axId val="-961640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-96164164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76E6A-3CED-4DB7-B758-0F9329665BDA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DA8BB-8B6E-49E3-A235-9623A7178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62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01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09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05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891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831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35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51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208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480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658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03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18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52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601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04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84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750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17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515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421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3DA8BB-8B6E-49E3-A235-9623A71786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34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그룹 151"/>
          <p:cNvGrpSpPr/>
          <p:nvPr/>
        </p:nvGrpSpPr>
        <p:grpSpPr>
          <a:xfrm>
            <a:off x="10569566" y="5478266"/>
            <a:ext cx="1296303" cy="1314909"/>
            <a:chOff x="7668344" y="5495925"/>
            <a:chExt cx="1261419" cy="1279525"/>
          </a:xfrm>
        </p:grpSpPr>
        <p:sp>
          <p:nvSpPr>
            <p:cNvPr id="153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4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5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6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7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8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59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0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1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2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3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4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5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6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67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68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69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70" name="그룹 169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72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73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71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0" y="76545"/>
            <a:ext cx="6215317" cy="6704913"/>
            <a:chOff x="0" y="57408"/>
            <a:chExt cx="4661488" cy="5028685"/>
          </a:xfrm>
        </p:grpSpPr>
        <p:sp>
          <p:nvSpPr>
            <p:cNvPr id="68" name="Freeform 97"/>
            <p:cNvSpPr>
              <a:spLocks/>
            </p:cNvSpPr>
            <p:nvPr userDrawn="1"/>
          </p:nvSpPr>
          <p:spPr bwMode="auto">
            <a:xfrm>
              <a:off x="2684826" y="58600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69" name="Freeform 98"/>
            <p:cNvSpPr>
              <a:spLocks/>
            </p:cNvSpPr>
            <p:nvPr userDrawn="1"/>
          </p:nvSpPr>
          <p:spPr bwMode="auto">
            <a:xfrm>
              <a:off x="0" y="57408"/>
              <a:ext cx="3078251" cy="962103"/>
            </a:xfrm>
            <a:custGeom>
              <a:avLst/>
              <a:gdLst>
                <a:gd name="T0" fmla="*/ 2178 w 2582"/>
                <a:gd name="T1" fmla="*/ 0 h 807"/>
                <a:gd name="T2" fmla="*/ 0 w 2582"/>
                <a:gd name="T3" fmla="*/ 0 h 807"/>
                <a:gd name="T4" fmla="*/ 0 w 2582"/>
                <a:gd name="T5" fmla="*/ 807 h 807"/>
                <a:gd name="T6" fmla="*/ 2178 w 2582"/>
                <a:gd name="T7" fmla="*/ 807 h 807"/>
                <a:gd name="T8" fmla="*/ 2582 w 2582"/>
                <a:gd name="T9" fmla="*/ 404 h 807"/>
                <a:gd name="T10" fmla="*/ 2178 w 2582"/>
                <a:gd name="T11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2" h="807">
                  <a:moveTo>
                    <a:pt x="2178" y="0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2178" y="807"/>
                  </a:lnTo>
                  <a:lnTo>
                    <a:pt x="2582" y="404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0" name="Freeform 99"/>
            <p:cNvSpPr>
              <a:spLocks/>
            </p:cNvSpPr>
            <p:nvPr userDrawn="1"/>
          </p:nvSpPr>
          <p:spPr bwMode="auto">
            <a:xfrm>
              <a:off x="0" y="1074351"/>
              <a:ext cx="2063692" cy="962103"/>
            </a:xfrm>
            <a:custGeom>
              <a:avLst/>
              <a:gdLst>
                <a:gd name="T0" fmla="*/ 1327 w 1731"/>
                <a:gd name="T1" fmla="*/ 0 h 807"/>
                <a:gd name="T2" fmla="*/ 0 w 1731"/>
                <a:gd name="T3" fmla="*/ 0 h 807"/>
                <a:gd name="T4" fmla="*/ 0 w 1731"/>
                <a:gd name="T5" fmla="*/ 807 h 807"/>
                <a:gd name="T6" fmla="*/ 1327 w 1731"/>
                <a:gd name="T7" fmla="*/ 807 h 807"/>
                <a:gd name="T8" fmla="*/ 1731 w 1731"/>
                <a:gd name="T9" fmla="*/ 403 h 807"/>
                <a:gd name="T10" fmla="*/ 1327 w 1731"/>
                <a:gd name="T11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1" h="807">
                  <a:moveTo>
                    <a:pt x="1327" y="0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1327" y="807"/>
                  </a:lnTo>
                  <a:lnTo>
                    <a:pt x="1731" y="40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1" name="Freeform 100"/>
            <p:cNvSpPr>
              <a:spLocks/>
            </p:cNvSpPr>
            <p:nvPr userDrawn="1"/>
          </p:nvSpPr>
          <p:spPr bwMode="auto">
            <a:xfrm>
              <a:off x="0" y="2091295"/>
              <a:ext cx="1043172" cy="960910"/>
            </a:xfrm>
            <a:custGeom>
              <a:avLst/>
              <a:gdLst>
                <a:gd name="T0" fmla="*/ 471 w 875"/>
                <a:gd name="T1" fmla="*/ 0 h 806"/>
                <a:gd name="T2" fmla="*/ 0 w 875"/>
                <a:gd name="T3" fmla="*/ 0 h 806"/>
                <a:gd name="T4" fmla="*/ 0 w 875"/>
                <a:gd name="T5" fmla="*/ 806 h 806"/>
                <a:gd name="T6" fmla="*/ 471 w 875"/>
                <a:gd name="T7" fmla="*/ 806 h 806"/>
                <a:gd name="T8" fmla="*/ 875 w 875"/>
                <a:gd name="T9" fmla="*/ 403 h 806"/>
                <a:gd name="T10" fmla="*/ 471 w 875"/>
                <a:gd name="T1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806">
                  <a:moveTo>
                    <a:pt x="471" y="0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471" y="806"/>
                  </a:lnTo>
                  <a:lnTo>
                    <a:pt x="875" y="403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2" name="Freeform 101"/>
            <p:cNvSpPr>
              <a:spLocks/>
            </p:cNvSpPr>
            <p:nvPr userDrawn="1"/>
          </p:nvSpPr>
          <p:spPr bwMode="auto">
            <a:xfrm>
              <a:off x="0" y="4123990"/>
              <a:ext cx="2063692" cy="962103"/>
            </a:xfrm>
            <a:custGeom>
              <a:avLst/>
              <a:gdLst>
                <a:gd name="T0" fmla="*/ 1327 w 1731"/>
                <a:gd name="T1" fmla="*/ 807 h 807"/>
                <a:gd name="T2" fmla="*/ 0 w 1731"/>
                <a:gd name="T3" fmla="*/ 807 h 807"/>
                <a:gd name="T4" fmla="*/ 0 w 1731"/>
                <a:gd name="T5" fmla="*/ 0 h 807"/>
                <a:gd name="T6" fmla="*/ 1327 w 1731"/>
                <a:gd name="T7" fmla="*/ 0 h 807"/>
                <a:gd name="T8" fmla="*/ 1731 w 1731"/>
                <a:gd name="T9" fmla="*/ 403 h 807"/>
                <a:gd name="T10" fmla="*/ 1327 w 1731"/>
                <a:gd name="T11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1" h="807">
                  <a:moveTo>
                    <a:pt x="1327" y="807"/>
                  </a:moveTo>
                  <a:lnTo>
                    <a:pt x="0" y="807"/>
                  </a:lnTo>
                  <a:lnTo>
                    <a:pt x="0" y="0"/>
                  </a:lnTo>
                  <a:lnTo>
                    <a:pt x="1327" y="0"/>
                  </a:lnTo>
                  <a:lnTo>
                    <a:pt x="1731" y="403"/>
                  </a:lnTo>
                  <a:lnTo>
                    <a:pt x="1327" y="807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3" name="Freeform 102"/>
            <p:cNvSpPr>
              <a:spLocks/>
            </p:cNvSpPr>
            <p:nvPr userDrawn="1"/>
          </p:nvSpPr>
          <p:spPr bwMode="auto">
            <a:xfrm>
              <a:off x="0" y="3107047"/>
              <a:ext cx="1043172" cy="962103"/>
            </a:xfrm>
            <a:custGeom>
              <a:avLst/>
              <a:gdLst>
                <a:gd name="T0" fmla="*/ 471 w 875"/>
                <a:gd name="T1" fmla="*/ 807 h 807"/>
                <a:gd name="T2" fmla="*/ 0 w 875"/>
                <a:gd name="T3" fmla="*/ 807 h 807"/>
                <a:gd name="T4" fmla="*/ 0 w 875"/>
                <a:gd name="T5" fmla="*/ 0 h 807"/>
                <a:gd name="T6" fmla="*/ 471 w 875"/>
                <a:gd name="T7" fmla="*/ 0 h 807"/>
                <a:gd name="T8" fmla="*/ 875 w 875"/>
                <a:gd name="T9" fmla="*/ 404 h 807"/>
                <a:gd name="T10" fmla="*/ 471 w 875"/>
                <a:gd name="T11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807">
                  <a:moveTo>
                    <a:pt x="471" y="807"/>
                  </a:moveTo>
                  <a:lnTo>
                    <a:pt x="0" y="807"/>
                  </a:lnTo>
                  <a:lnTo>
                    <a:pt x="0" y="0"/>
                  </a:lnTo>
                  <a:lnTo>
                    <a:pt x="471" y="0"/>
                  </a:lnTo>
                  <a:lnTo>
                    <a:pt x="875" y="404"/>
                  </a:lnTo>
                  <a:lnTo>
                    <a:pt x="471" y="807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4" name="Freeform 103"/>
            <p:cNvSpPr>
              <a:spLocks/>
            </p:cNvSpPr>
            <p:nvPr userDrawn="1"/>
          </p:nvSpPr>
          <p:spPr bwMode="auto">
            <a:xfrm>
              <a:off x="2684826" y="58600"/>
              <a:ext cx="960910" cy="96091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5" name="Freeform 104"/>
            <p:cNvSpPr>
              <a:spLocks/>
            </p:cNvSpPr>
            <p:nvPr userDrawn="1"/>
          </p:nvSpPr>
          <p:spPr bwMode="auto">
            <a:xfrm>
              <a:off x="3700578" y="58600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6" name="Freeform 105"/>
            <p:cNvSpPr>
              <a:spLocks/>
            </p:cNvSpPr>
            <p:nvPr userDrawn="1"/>
          </p:nvSpPr>
          <p:spPr bwMode="auto">
            <a:xfrm>
              <a:off x="1669075" y="1074351"/>
              <a:ext cx="960910" cy="962103"/>
            </a:xfrm>
            <a:custGeom>
              <a:avLst/>
              <a:gdLst>
                <a:gd name="T0" fmla="*/ 806 w 806"/>
                <a:gd name="T1" fmla="*/ 807 h 807"/>
                <a:gd name="T2" fmla="*/ 0 w 806"/>
                <a:gd name="T3" fmla="*/ 0 h 807"/>
                <a:gd name="T4" fmla="*/ 806 w 806"/>
                <a:gd name="T5" fmla="*/ 0 h 807"/>
                <a:gd name="T6" fmla="*/ 806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807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7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7" name="Freeform 106"/>
            <p:cNvSpPr>
              <a:spLocks/>
            </p:cNvSpPr>
            <p:nvPr userDrawn="1"/>
          </p:nvSpPr>
          <p:spPr bwMode="auto">
            <a:xfrm>
              <a:off x="1669075" y="1074351"/>
              <a:ext cx="960910" cy="962103"/>
            </a:xfrm>
            <a:custGeom>
              <a:avLst/>
              <a:gdLst>
                <a:gd name="T0" fmla="*/ 806 w 806"/>
                <a:gd name="T1" fmla="*/ 0 h 807"/>
                <a:gd name="T2" fmla="*/ 0 w 806"/>
                <a:gd name="T3" fmla="*/ 807 h 807"/>
                <a:gd name="T4" fmla="*/ 806 w 806"/>
                <a:gd name="T5" fmla="*/ 807 h 807"/>
                <a:gd name="T6" fmla="*/ 806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0"/>
                  </a:moveTo>
                  <a:lnTo>
                    <a:pt x="0" y="807"/>
                  </a:lnTo>
                  <a:lnTo>
                    <a:pt x="806" y="807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8" name="Freeform 107"/>
            <p:cNvSpPr>
              <a:spLocks/>
            </p:cNvSpPr>
            <p:nvPr userDrawn="1"/>
          </p:nvSpPr>
          <p:spPr bwMode="auto">
            <a:xfrm>
              <a:off x="2684826" y="1074351"/>
              <a:ext cx="960910" cy="962103"/>
            </a:xfrm>
            <a:custGeom>
              <a:avLst/>
              <a:gdLst>
                <a:gd name="T0" fmla="*/ 806 w 806"/>
                <a:gd name="T1" fmla="*/ 807 h 807"/>
                <a:gd name="T2" fmla="*/ 0 w 806"/>
                <a:gd name="T3" fmla="*/ 0 h 807"/>
                <a:gd name="T4" fmla="*/ 0 w 806"/>
                <a:gd name="T5" fmla="*/ 807 h 807"/>
                <a:gd name="T6" fmla="*/ 806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807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806" y="807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9" name="Freeform 109"/>
            <p:cNvSpPr>
              <a:spLocks/>
            </p:cNvSpPr>
            <p:nvPr userDrawn="1"/>
          </p:nvSpPr>
          <p:spPr bwMode="auto">
            <a:xfrm>
              <a:off x="2691890" y="4125183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0" name="Freeform 111"/>
            <p:cNvSpPr>
              <a:spLocks/>
            </p:cNvSpPr>
            <p:nvPr userDrawn="1"/>
          </p:nvSpPr>
          <p:spPr bwMode="auto">
            <a:xfrm>
              <a:off x="1669075" y="4123990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1" name="Freeform 112"/>
            <p:cNvSpPr>
              <a:spLocks/>
            </p:cNvSpPr>
            <p:nvPr userDrawn="1"/>
          </p:nvSpPr>
          <p:spPr bwMode="auto">
            <a:xfrm>
              <a:off x="1669075" y="4123990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2" name="Freeform 113"/>
            <p:cNvSpPr>
              <a:spLocks/>
            </p:cNvSpPr>
            <p:nvPr userDrawn="1"/>
          </p:nvSpPr>
          <p:spPr bwMode="auto">
            <a:xfrm>
              <a:off x="644979" y="2091295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3" name="Freeform 114"/>
            <p:cNvSpPr>
              <a:spLocks/>
            </p:cNvSpPr>
            <p:nvPr userDrawn="1"/>
          </p:nvSpPr>
          <p:spPr bwMode="auto">
            <a:xfrm>
              <a:off x="644979" y="2091295"/>
              <a:ext cx="960910" cy="96091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4" name="Freeform 115"/>
            <p:cNvSpPr>
              <a:spLocks/>
            </p:cNvSpPr>
            <p:nvPr userDrawn="1"/>
          </p:nvSpPr>
          <p:spPr bwMode="auto">
            <a:xfrm>
              <a:off x="1659537" y="2091295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5" name="Freeform 117"/>
            <p:cNvSpPr>
              <a:spLocks/>
            </p:cNvSpPr>
            <p:nvPr userDrawn="1"/>
          </p:nvSpPr>
          <p:spPr bwMode="auto">
            <a:xfrm>
              <a:off x="1659537" y="3107047"/>
              <a:ext cx="960910" cy="96210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6" name="Freeform 119"/>
            <p:cNvSpPr>
              <a:spLocks/>
            </p:cNvSpPr>
            <p:nvPr userDrawn="1"/>
          </p:nvSpPr>
          <p:spPr bwMode="auto">
            <a:xfrm>
              <a:off x="644979" y="3108239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7" name="Freeform 120"/>
            <p:cNvSpPr>
              <a:spLocks/>
            </p:cNvSpPr>
            <p:nvPr userDrawn="1"/>
          </p:nvSpPr>
          <p:spPr bwMode="auto">
            <a:xfrm>
              <a:off x="643786" y="3107047"/>
              <a:ext cx="962103" cy="962103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90" name="그룹 89"/>
            <p:cNvGrpSpPr/>
            <p:nvPr userDrawn="1"/>
          </p:nvGrpSpPr>
          <p:grpSpPr>
            <a:xfrm>
              <a:off x="1328107" y="3390790"/>
              <a:ext cx="277782" cy="678359"/>
              <a:chOff x="1812925" y="4535488"/>
              <a:chExt cx="369888" cy="90328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91" name="Freeform 5"/>
              <p:cNvSpPr>
                <a:spLocks/>
              </p:cNvSpPr>
              <p:nvPr userDrawn="1"/>
            </p:nvSpPr>
            <p:spPr bwMode="auto">
              <a:xfrm>
                <a:off x="2027238" y="4535488"/>
                <a:ext cx="155575" cy="382588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92" name="Freeform 7"/>
              <p:cNvSpPr>
                <a:spLocks/>
              </p:cNvSpPr>
              <p:nvPr userDrawn="1"/>
            </p:nvSpPr>
            <p:spPr bwMode="auto">
              <a:xfrm>
                <a:off x="1812925" y="4949825"/>
                <a:ext cx="369888" cy="488950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17" name="Freeform 36"/>
            <p:cNvSpPr>
              <a:spLocks/>
            </p:cNvSpPr>
            <p:nvPr userDrawn="1"/>
          </p:nvSpPr>
          <p:spPr bwMode="auto">
            <a:xfrm>
              <a:off x="3700578" y="192350"/>
              <a:ext cx="164523" cy="513837"/>
            </a:xfrm>
            <a:custGeom>
              <a:avLst/>
              <a:gdLst>
                <a:gd name="T0" fmla="*/ 0 w 138"/>
                <a:gd name="T1" fmla="*/ 0 h 431"/>
                <a:gd name="T2" fmla="*/ 0 w 138"/>
                <a:gd name="T3" fmla="*/ 85 h 431"/>
                <a:gd name="T4" fmla="*/ 0 w 138"/>
                <a:gd name="T5" fmla="*/ 85 h 431"/>
                <a:gd name="T6" fmla="*/ 15 w 138"/>
                <a:gd name="T7" fmla="*/ 96 h 431"/>
                <a:gd name="T8" fmla="*/ 27 w 138"/>
                <a:gd name="T9" fmla="*/ 110 h 431"/>
                <a:gd name="T10" fmla="*/ 38 w 138"/>
                <a:gd name="T11" fmla="*/ 124 h 431"/>
                <a:gd name="T12" fmla="*/ 47 w 138"/>
                <a:gd name="T13" fmla="*/ 141 h 431"/>
                <a:gd name="T14" fmla="*/ 56 w 138"/>
                <a:gd name="T15" fmla="*/ 158 h 431"/>
                <a:gd name="T16" fmla="*/ 61 w 138"/>
                <a:gd name="T17" fmla="*/ 177 h 431"/>
                <a:gd name="T18" fmla="*/ 64 w 138"/>
                <a:gd name="T19" fmla="*/ 195 h 431"/>
                <a:gd name="T20" fmla="*/ 65 w 138"/>
                <a:gd name="T21" fmla="*/ 215 h 431"/>
                <a:gd name="T22" fmla="*/ 65 w 138"/>
                <a:gd name="T23" fmla="*/ 215 h 431"/>
                <a:gd name="T24" fmla="*/ 64 w 138"/>
                <a:gd name="T25" fmla="*/ 235 h 431"/>
                <a:gd name="T26" fmla="*/ 61 w 138"/>
                <a:gd name="T27" fmla="*/ 254 h 431"/>
                <a:gd name="T28" fmla="*/ 56 w 138"/>
                <a:gd name="T29" fmla="*/ 272 h 431"/>
                <a:gd name="T30" fmla="*/ 47 w 138"/>
                <a:gd name="T31" fmla="*/ 290 h 431"/>
                <a:gd name="T32" fmla="*/ 38 w 138"/>
                <a:gd name="T33" fmla="*/ 305 h 431"/>
                <a:gd name="T34" fmla="*/ 27 w 138"/>
                <a:gd name="T35" fmla="*/ 321 h 431"/>
                <a:gd name="T36" fmla="*/ 15 w 138"/>
                <a:gd name="T37" fmla="*/ 333 h 431"/>
                <a:gd name="T38" fmla="*/ 0 w 138"/>
                <a:gd name="T39" fmla="*/ 346 h 431"/>
                <a:gd name="T40" fmla="*/ 0 w 138"/>
                <a:gd name="T41" fmla="*/ 431 h 431"/>
                <a:gd name="T42" fmla="*/ 0 w 138"/>
                <a:gd name="T43" fmla="*/ 431 h 431"/>
                <a:gd name="T44" fmla="*/ 15 w 138"/>
                <a:gd name="T45" fmla="*/ 423 h 431"/>
                <a:gd name="T46" fmla="*/ 30 w 138"/>
                <a:gd name="T47" fmla="*/ 414 h 431"/>
                <a:gd name="T48" fmla="*/ 43 w 138"/>
                <a:gd name="T49" fmla="*/ 405 h 431"/>
                <a:gd name="T50" fmla="*/ 57 w 138"/>
                <a:gd name="T51" fmla="*/ 394 h 431"/>
                <a:gd name="T52" fmla="*/ 68 w 138"/>
                <a:gd name="T53" fmla="*/ 384 h 431"/>
                <a:gd name="T54" fmla="*/ 80 w 138"/>
                <a:gd name="T55" fmla="*/ 371 h 431"/>
                <a:gd name="T56" fmla="*/ 90 w 138"/>
                <a:gd name="T57" fmla="*/ 359 h 431"/>
                <a:gd name="T58" fmla="*/ 100 w 138"/>
                <a:gd name="T59" fmla="*/ 345 h 431"/>
                <a:gd name="T60" fmla="*/ 109 w 138"/>
                <a:gd name="T61" fmla="*/ 330 h 431"/>
                <a:gd name="T62" fmla="*/ 116 w 138"/>
                <a:gd name="T63" fmla="*/ 316 h 431"/>
                <a:gd name="T64" fmla="*/ 123 w 138"/>
                <a:gd name="T65" fmla="*/ 300 h 431"/>
                <a:gd name="T66" fmla="*/ 128 w 138"/>
                <a:gd name="T67" fmla="*/ 283 h 431"/>
                <a:gd name="T68" fmla="*/ 133 w 138"/>
                <a:gd name="T69" fmla="*/ 268 h 431"/>
                <a:gd name="T70" fmla="*/ 136 w 138"/>
                <a:gd name="T71" fmla="*/ 250 h 431"/>
                <a:gd name="T72" fmla="*/ 138 w 138"/>
                <a:gd name="T73" fmla="*/ 233 h 431"/>
                <a:gd name="T74" fmla="*/ 138 w 138"/>
                <a:gd name="T75" fmla="*/ 215 h 431"/>
                <a:gd name="T76" fmla="*/ 138 w 138"/>
                <a:gd name="T77" fmla="*/ 215 h 431"/>
                <a:gd name="T78" fmla="*/ 138 w 138"/>
                <a:gd name="T79" fmla="*/ 198 h 431"/>
                <a:gd name="T80" fmla="*/ 136 w 138"/>
                <a:gd name="T81" fmla="*/ 180 h 431"/>
                <a:gd name="T82" fmla="*/ 133 w 138"/>
                <a:gd name="T83" fmla="*/ 163 h 431"/>
                <a:gd name="T84" fmla="*/ 128 w 138"/>
                <a:gd name="T85" fmla="*/ 146 h 431"/>
                <a:gd name="T86" fmla="*/ 123 w 138"/>
                <a:gd name="T87" fmla="*/ 131 h 431"/>
                <a:gd name="T88" fmla="*/ 116 w 138"/>
                <a:gd name="T89" fmla="*/ 115 h 431"/>
                <a:gd name="T90" fmla="*/ 109 w 138"/>
                <a:gd name="T91" fmla="*/ 100 h 431"/>
                <a:gd name="T92" fmla="*/ 100 w 138"/>
                <a:gd name="T93" fmla="*/ 86 h 431"/>
                <a:gd name="T94" fmla="*/ 90 w 138"/>
                <a:gd name="T95" fmla="*/ 72 h 431"/>
                <a:gd name="T96" fmla="*/ 80 w 138"/>
                <a:gd name="T97" fmla="*/ 60 h 431"/>
                <a:gd name="T98" fmla="*/ 68 w 138"/>
                <a:gd name="T99" fmla="*/ 47 h 431"/>
                <a:gd name="T100" fmla="*/ 57 w 138"/>
                <a:gd name="T101" fmla="*/ 36 h 431"/>
                <a:gd name="T102" fmla="*/ 43 w 138"/>
                <a:gd name="T103" fmla="*/ 25 h 431"/>
                <a:gd name="T104" fmla="*/ 30 w 138"/>
                <a:gd name="T105" fmla="*/ 16 h 431"/>
                <a:gd name="T106" fmla="*/ 15 w 138"/>
                <a:gd name="T107" fmla="*/ 7 h 431"/>
                <a:gd name="T108" fmla="*/ 0 w 138"/>
                <a:gd name="T10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" h="431">
                  <a:moveTo>
                    <a:pt x="0" y="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15" y="96"/>
                  </a:lnTo>
                  <a:lnTo>
                    <a:pt x="27" y="110"/>
                  </a:lnTo>
                  <a:lnTo>
                    <a:pt x="38" y="124"/>
                  </a:lnTo>
                  <a:lnTo>
                    <a:pt x="47" y="141"/>
                  </a:lnTo>
                  <a:lnTo>
                    <a:pt x="56" y="158"/>
                  </a:lnTo>
                  <a:lnTo>
                    <a:pt x="61" y="177"/>
                  </a:lnTo>
                  <a:lnTo>
                    <a:pt x="64" y="19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35"/>
                  </a:lnTo>
                  <a:lnTo>
                    <a:pt x="61" y="254"/>
                  </a:lnTo>
                  <a:lnTo>
                    <a:pt x="56" y="272"/>
                  </a:lnTo>
                  <a:lnTo>
                    <a:pt x="47" y="290"/>
                  </a:lnTo>
                  <a:lnTo>
                    <a:pt x="38" y="305"/>
                  </a:lnTo>
                  <a:lnTo>
                    <a:pt x="27" y="321"/>
                  </a:lnTo>
                  <a:lnTo>
                    <a:pt x="15" y="333"/>
                  </a:lnTo>
                  <a:lnTo>
                    <a:pt x="0" y="346"/>
                  </a:lnTo>
                  <a:lnTo>
                    <a:pt x="0" y="431"/>
                  </a:lnTo>
                  <a:lnTo>
                    <a:pt x="0" y="431"/>
                  </a:lnTo>
                  <a:lnTo>
                    <a:pt x="15" y="423"/>
                  </a:lnTo>
                  <a:lnTo>
                    <a:pt x="30" y="414"/>
                  </a:lnTo>
                  <a:lnTo>
                    <a:pt x="43" y="405"/>
                  </a:lnTo>
                  <a:lnTo>
                    <a:pt x="57" y="394"/>
                  </a:lnTo>
                  <a:lnTo>
                    <a:pt x="68" y="384"/>
                  </a:lnTo>
                  <a:lnTo>
                    <a:pt x="80" y="371"/>
                  </a:lnTo>
                  <a:lnTo>
                    <a:pt x="90" y="359"/>
                  </a:lnTo>
                  <a:lnTo>
                    <a:pt x="100" y="345"/>
                  </a:lnTo>
                  <a:lnTo>
                    <a:pt x="109" y="330"/>
                  </a:lnTo>
                  <a:lnTo>
                    <a:pt x="116" y="316"/>
                  </a:lnTo>
                  <a:lnTo>
                    <a:pt x="123" y="300"/>
                  </a:lnTo>
                  <a:lnTo>
                    <a:pt x="128" y="283"/>
                  </a:lnTo>
                  <a:lnTo>
                    <a:pt x="133" y="268"/>
                  </a:lnTo>
                  <a:lnTo>
                    <a:pt x="136" y="250"/>
                  </a:lnTo>
                  <a:lnTo>
                    <a:pt x="138" y="233"/>
                  </a:lnTo>
                  <a:lnTo>
                    <a:pt x="138" y="215"/>
                  </a:lnTo>
                  <a:lnTo>
                    <a:pt x="138" y="215"/>
                  </a:lnTo>
                  <a:lnTo>
                    <a:pt x="138" y="198"/>
                  </a:lnTo>
                  <a:lnTo>
                    <a:pt x="136" y="180"/>
                  </a:lnTo>
                  <a:lnTo>
                    <a:pt x="133" y="163"/>
                  </a:lnTo>
                  <a:lnTo>
                    <a:pt x="128" y="146"/>
                  </a:lnTo>
                  <a:lnTo>
                    <a:pt x="123" y="131"/>
                  </a:lnTo>
                  <a:lnTo>
                    <a:pt x="116" y="115"/>
                  </a:lnTo>
                  <a:lnTo>
                    <a:pt x="109" y="100"/>
                  </a:lnTo>
                  <a:lnTo>
                    <a:pt x="100" y="86"/>
                  </a:lnTo>
                  <a:lnTo>
                    <a:pt x="90" y="72"/>
                  </a:lnTo>
                  <a:lnTo>
                    <a:pt x="80" y="60"/>
                  </a:lnTo>
                  <a:lnTo>
                    <a:pt x="68" y="47"/>
                  </a:lnTo>
                  <a:lnTo>
                    <a:pt x="57" y="36"/>
                  </a:lnTo>
                  <a:lnTo>
                    <a:pt x="43" y="25"/>
                  </a:lnTo>
                  <a:lnTo>
                    <a:pt x="30" y="16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8" name="Freeform 38"/>
            <p:cNvSpPr>
              <a:spLocks/>
            </p:cNvSpPr>
            <p:nvPr userDrawn="1"/>
          </p:nvSpPr>
          <p:spPr bwMode="auto">
            <a:xfrm>
              <a:off x="3195087" y="168988"/>
              <a:ext cx="450650" cy="656901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9" name="Freeform 42"/>
            <p:cNvSpPr>
              <a:spLocks/>
            </p:cNvSpPr>
            <p:nvPr userDrawn="1"/>
          </p:nvSpPr>
          <p:spPr bwMode="auto">
            <a:xfrm>
              <a:off x="2435657" y="1327973"/>
              <a:ext cx="194328" cy="664054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0" name="Freeform 46"/>
            <p:cNvSpPr>
              <a:spLocks/>
            </p:cNvSpPr>
            <p:nvPr userDrawn="1"/>
          </p:nvSpPr>
          <p:spPr bwMode="auto">
            <a:xfrm>
              <a:off x="2430888" y="4684322"/>
              <a:ext cx="199097" cy="323086"/>
            </a:xfrm>
            <a:custGeom>
              <a:avLst/>
              <a:gdLst>
                <a:gd name="T0" fmla="*/ 167 w 167"/>
                <a:gd name="T1" fmla="*/ 0 h 271"/>
                <a:gd name="T2" fmla="*/ 0 w 167"/>
                <a:gd name="T3" fmla="*/ 167 h 271"/>
                <a:gd name="T4" fmla="*/ 103 w 167"/>
                <a:gd name="T5" fmla="*/ 271 h 271"/>
                <a:gd name="T6" fmla="*/ 137 w 167"/>
                <a:gd name="T7" fmla="*/ 259 h 271"/>
                <a:gd name="T8" fmla="*/ 137 w 167"/>
                <a:gd name="T9" fmla="*/ 201 h 271"/>
                <a:gd name="T10" fmla="*/ 167 w 167"/>
                <a:gd name="T11" fmla="*/ 173 h 271"/>
                <a:gd name="T12" fmla="*/ 167 w 16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71">
                  <a:moveTo>
                    <a:pt x="167" y="0"/>
                  </a:moveTo>
                  <a:lnTo>
                    <a:pt x="0" y="167"/>
                  </a:lnTo>
                  <a:lnTo>
                    <a:pt x="103" y="271"/>
                  </a:lnTo>
                  <a:lnTo>
                    <a:pt x="137" y="259"/>
                  </a:lnTo>
                  <a:lnTo>
                    <a:pt x="137" y="201"/>
                  </a:lnTo>
                  <a:lnTo>
                    <a:pt x="167" y="17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21" name="그림 1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1858594" y="2891696"/>
              <a:ext cx="297062" cy="823433"/>
            </a:xfrm>
            <a:prstGeom prst="rect">
              <a:avLst/>
            </a:prstGeom>
          </p:spPr>
        </p:pic>
        <p:sp>
          <p:nvSpPr>
            <p:cNvPr id="122" name="Freeform 118"/>
            <p:cNvSpPr>
              <a:spLocks/>
            </p:cNvSpPr>
            <p:nvPr userDrawn="1"/>
          </p:nvSpPr>
          <p:spPr bwMode="auto">
            <a:xfrm>
              <a:off x="1659537" y="3107047"/>
              <a:ext cx="960910" cy="962103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123" name="그룹 122"/>
            <p:cNvGrpSpPr/>
            <p:nvPr userDrawn="1"/>
          </p:nvGrpSpPr>
          <p:grpSpPr>
            <a:xfrm>
              <a:off x="1659537" y="3390790"/>
              <a:ext cx="305202" cy="678359"/>
              <a:chOff x="2209800" y="4519614"/>
              <a:chExt cx="406400" cy="90328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24" name="Freeform 9"/>
              <p:cNvSpPr>
                <a:spLocks/>
              </p:cNvSpPr>
              <p:nvPr userDrawn="1"/>
            </p:nvSpPr>
            <p:spPr bwMode="auto">
              <a:xfrm>
                <a:off x="2209800" y="4519614"/>
                <a:ext cx="171450" cy="385763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25" name="Freeform 11"/>
              <p:cNvSpPr>
                <a:spLocks/>
              </p:cNvSpPr>
              <p:nvPr userDrawn="1"/>
            </p:nvSpPr>
            <p:spPr bwMode="auto">
              <a:xfrm>
                <a:off x="2209800" y="4935538"/>
                <a:ext cx="406400" cy="487363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pic>
          <p:nvPicPr>
            <p:cNvPr id="126" name="그림 12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2834439" y="3871555"/>
              <a:ext cx="297062" cy="823433"/>
            </a:xfrm>
            <a:prstGeom prst="rect">
              <a:avLst/>
            </a:prstGeom>
          </p:spPr>
        </p:pic>
        <p:sp>
          <p:nvSpPr>
            <p:cNvPr id="127" name="Freeform 110"/>
            <p:cNvSpPr>
              <a:spLocks/>
            </p:cNvSpPr>
            <p:nvPr userDrawn="1"/>
          </p:nvSpPr>
          <p:spPr bwMode="auto">
            <a:xfrm>
              <a:off x="2684826" y="4123990"/>
              <a:ext cx="960910" cy="960910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8" name="Freeform 43"/>
            <p:cNvSpPr>
              <a:spLocks noEditPoints="1"/>
            </p:cNvSpPr>
            <p:nvPr userDrawn="1"/>
          </p:nvSpPr>
          <p:spPr bwMode="auto">
            <a:xfrm>
              <a:off x="2684826" y="4425020"/>
              <a:ext cx="299242" cy="473302"/>
            </a:xfrm>
            <a:custGeom>
              <a:avLst/>
              <a:gdLst>
                <a:gd name="T0" fmla="*/ 134 w 251"/>
                <a:gd name="T1" fmla="*/ 142 h 397"/>
                <a:gd name="T2" fmla="*/ 124 w 251"/>
                <a:gd name="T3" fmla="*/ 141 h 397"/>
                <a:gd name="T4" fmla="*/ 116 w 251"/>
                <a:gd name="T5" fmla="*/ 135 h 397"/>
                <a:gd name="T6" fmla="*/ 113 w 251"/>
                <a:gd name="T7" fmla="*/ 131 h 397"/>
                <a:gd name="T8" fmla="*/ 109 w 251"/>
                <a:gd name="T9" fmla="*/ 121 h 397"/>
                <a:gd name="T10" fmla="*/ 109 w 251"/>
                <a:gd name="T11" fmla="*/ 112 h 397"/>
                <a:gd name="T12" fmla="*/ 113 w 251"/>
                <a:gd name="T13" fmla="*/ 102 h 397"/>
                <a:gd name="T14" fmla="*/ 116 w 251"/>
                <a:gd name="T15" fmla="*/ 98 h 397"/>
                <a:gd name="T16" fmla="*/ 124 w 251"/>
                <a:gd name="T17" fmla="*/ 92 h 397"/>
                <a:gd name="T18" fmla="*/ 134 w 251"/>
                <a:gd name="T19" fmla="*/ 91 h 397"/>
                <a:gd name="T20" fmla="*/ 139 w 251"/>
                <a:gd name="T21" fmla="*/ 91 h 397"/>
                <a:gd name="T22" fmla="*/ 148 w 251"/>
                <a:gd name="T23" fmla="*/ 95 h 397"/>
                <a:gd name="T24" fmla="*/ 153 w 251"/>
                <a:gd name="T25" fmla="*/ 98 h 397"/>
                <a:gd name="T26" fmla="*/ 159 w 251"/>
                <a:gd name="T27" fmla="*/ 107 h 397"/>
                <a:gd name="T28" fmla="*/ 160 w 251"/>
                <a:gd name="T29" fmla="*/ 117 h 397"/>
                <a:gd name="T30" fmla="*/ 159 w 251"/>
                <a:gd name="T31" fmla="*/ 127 h 397"/>
                <a:gd name="T32" fmla="*/ 153 w 251"/>
                <a:gd name="T33" fmla="*/ 135 h 397"/>
                <a:gd name="T34" fmla="*/ 148 w 251"/>
                <a:gd name="T35" fmla="*/ 138 h 397"/>
                <a:gd name="T36" fmla="*/ 139 w 251"/>
                <a:gd name="T37" fmla="*/ 142 h 397"/>
                <a:gd name="T38" fmla="*/ 105 w 251"/>
                <a:gd name="T39" fmla="*/ 0 h 397"/>
                <a:gd name="T40" fmla="*/ 91 w 251"/>
                <a:gd name="T41" fmla="*/ 1 h 397"/>
                <a:gd name="T42" fmla="*/ 64 w 251"/>
                <a:gd name="T43" fmla="*/ 6 h 397"/>
                <a:gd name="T44" fmla="*/ 38 w 251"/>
                <a:gd name="T45" fmla="*/ 17 h 397"/>
                <a:gd name="T46" fmla="*/ 13 w 251"/>
                <a:gd name="T47" fmla="*/ 33 h 397"/>
                <a:gd name="T48" fmla="*/ 2 w 251"/>
                <a:gd name="T49" fmla="*/ 43 h 397"/>
                <a:gd name="T50" fmla="*/ 0 w 251"/>
                <a:gd name="T51" fmla="*/ 397 h 397"/>
                <a:gd name="T52" fmla="*/ 17 w 251"/>
                <a:gd name="T53" fmla="*/ 322 h 397"/>
                <a:gd name="T54" fmla="*/ 56 w 251"/>
                <a:gd name="T55" fmla="*/ 282 h 397"/>
                <a:gd name="T56" fmla="*/ 80 w 251"/>
                <a:gd name="T57" fmla="*/ 289 h 397"/>
                <a:gd name="T58" fmla="*/ 106 w 251"/>
                <a:gd name="T59" fmla="*/ 291 h 397"/>
                <a:gd name="T60" fmla="*/ 119 w 251"/>
                <a:gd name="T61" fmla="*/ 291 h 397"/>
                <a:gd name="T62" fmla="*/ 146 w 251"/>
                <a:gd name="T63" fmla="*/ 285 h 397"/>
                <a:gd name="T64" fmla="*/ 172 w 251"/>
                <a:gd name="T65" fmla="*/ 275 h 397"/>
                <a:gd name="T66" fmla="*/ 197 w 251"/>
                <a:gd name="T67" fmla="*/ 259 h 397"/>
                <a:gd name="T68" fmla="*/ 208 w 251"/>
                <a:gd name="T69" fmla="*/ 249 h 397"/>
                <a:gd name="T70" fmla="*/ 227 w 251"/>
                <a:gd name="T71" fmla="*/ 226 h 397"/>
                <a:gd name="T72" fmla="*/ 239 w 251"/>
                <a:gd name="T73" fmla="*/ 201 h 397"/>
                <a:gd name="T74" fmla="*/ 248 w 251"/>
                <a:gd name="T75" fmla="*/ 174 h 397"/>
                <a:gd name="T76" fmla="*/ 251 w 251"/>
                <a:gd name="T77" fmla="*/ 146 h 397"/>
                <a:gd name="T78" fmla="*/ 248 w 251"/>
                <a:gd name="T79" fmla="*/ 118 h 397"/>
                <a:gd name="T80" fmla="*/ 239 w 251"/>
                <a:gd name="T81" fmla="*/ 91 h 397"/>
                <a:gd name="T82" fmla="*/ 227 w 251"/>
                <a:gd name="T83" fmla="*/ 66 h 397"/>
                <a:gd name="T84" fmla="*/ 208 w 251"/>
                <a:gd name="T85" fmla="*/ 43 h 397"/>
                <a:gd name="T86" fmla="*/ 197 w 251"/>
                <a:gd name="T87" fmla="*/ 33 h 397"/>
                <a:gd name="T88" fmla="*/ 172 w 251"/>
                <a:gd name="T89" fmla="*/ 17 h 397"/>
                <a:gd name="T90" fmla="*/ 146 w 251"/>
                <a:gd name="T91" fmla="*/ 6 h 397"/>
                <a:gd name="T92" fmla="*/ 119 w 251"/>
                <a:gd name="T9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" h="397">
                  <a:moveTo>
                    <a:pt x="134" y="142"/>
                  </a:moveTo>
                  <a:lnTo>
                    <a:pt x="134" y="142"/>
                  </a:lnTo>
                  <a:lnTo>
                    <a:pt x="130" y="142"/>
                  </a:lnTo>
                  <a:lnTo>
                    <a:pt x="124" y="141"/>
                  </a:lnTo>
                  <a:lnTo>
                    <a:pt x="120" y="138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3" y="131"/>
                  </a:lnTo>
                  <a:lnTo>
                    <a:pt x="110" y="127"/>
                  </a:lnTo>
                  <a:lnTo>
                    <a:pt x="109" y="121"/>
                  </a:lnTo>
                  <a:lnTo>
                    <a:pt x="109" y="116"/>
                  </a:lnTo>
                  <a:lnTo>
                    <a:pt x="109" y="112"/>
                  </a:lnTo>
                  <a:lnTo>
                    <a:pt x="110" y="107"/>
                  </a:lnTo>
                  <a:lnTo>
                    <a:pt x="113" y="102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20" y="95"/>
                  </a:lnTo>
                  <a:lnTo>
                    <a:pt x="124" y="92"/>
                  </a:lnTo>
                  <a:lnTo>
                    <a:pt x="130" y="91"/>
                  </a:lnTo>
                  <a:lnTo>
                    <a:pt x="134" y="91"/>
                  </a:lnTo>
                  <a:lnTo>
                    <a:pt x="134" y="91"/>
                  </a:lnTo>
                  <a:lnTo>
                    <a:pt x="139" y="91"/>
                  </a:lnTo>
                  <a:lnTo>
                    <a:pt x="144" y="92"/>
                  </a:lnTo>
                  <a:lnTo>
                    <a:pt x="148" y="95"/>
                  </a:lnTo>
                  <a:lnTo>
                    <a:pt x="153" y="98"/>
                  </a:lnTo>
                  <a:lnTo>
                    <a:pt x="153" y="98"/>
                  </a:lnTo>
                  <a:lnTo>
                    <a:pt x="156" y="102"/>
                  </a:lnTo>
                  <a:lnTo>
                    <a:pt x="159" y="107"/>
                  </a:lnTo>
                  <a:lnTo>
                    <a:pt x="160" y="112"/>
                  </a:lnTo>
                  <a:lnTo>
                    <a:pt x="160" y="117"/>
                  </a:lnTo>
                  <a:lnTo>
                    <a:pt x="160" y="121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3" y="135"/>
                  </a:lnTo>
                  <a:lnTo>
                    <a:pt x="153" y="135"/>
                  </a:lnTo>
                  <a:lnTo>
                    <a:pt x="148" y="138"/>
                  </a:lnTo>
                  <a:lnTo>
                    <a:pt x="144" y="141"/>
                  </a:lnTo>
                  <a:lnTo>
                    <a:pt x="139" y="142"/>
                  </a:lnTo>
                  <a:lnTo>
                    <a:pt x="134" y="142"/>
                  </a:lnTo>
                  <a:close/>
                  <a:moveTo>
                    <a:pt x="105" y="0"/>
                  </a:moveTo>
                  <a:lnTo>
                    <a:pt x="105" y="0"/>
                  </a:lnTo>
                  <a:lnTo>
                    <a:pt x="91" y="1"/>
                  </a:lnTo>
                  <a:lnTo>
                    <a:pt x="77" y="3"/>
                  </a:lnTo>
                  <a:lnTo>
                    <a:pt x="64" y="6"/>
                  </a:lnTo>
                  <a:lnTo>
                    <a:pt x="50" y="12"/>
                  </a:lnTo>
                  <a:lnTo>
                    <a:pt x="38" y="17"/>
                  </a:lnTo>
                  <a:lnTo>
                    <a:pt x="25" y="24"/>
                  </a:lnTo>
                  <a:lnTo>
                    <a:pt x="13" y="3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397"/>
                  </a:lnTo>
                  <a:lnTo>
                    <a:pt x="45" y="351"/>
                  </a:lnTo>
                  <a:lnTo>
                    <a:pt x="17" y="32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68" y="286"/>
                  </a:lnTo>
                  <a:lnTo>
                    <a:pt x="80" y="289"/>
                  </a:lnTo>
                  <a:lnTo>
                    <a:pt x="93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19" y="291"/>
                  </a:lnTo>
                  <a:lnTo>
                    <a:pt x="133" y="289"/>
                  </a:lnTo>
                  <a:lnTo>
                    <a:pt x="146" y="285"/>
                  </a:lnTo>
                  <a:lnTo>
                    <a:pt x="160" y="280"/>
                  </a:lnTo>
                  <a:lnTo>
                    <a:pt x="172" y="275"/>
                  </a:lnTo>
                  <a:lnTo>
                    <a:pt x="185" y="268"/>
                  </a:lnTo>
                  <a:lnTo>
                    <a:pt x="197" y="259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17" y="237"/>
                  </a:lnTo>
                  <a:lnTo>
                    <a:pt x="227" y="226"/>
                  </a:lnTo>
                  <a:lnTo>
                    <a:pt x="234" y="213"/>
                  </a:lnTo>
                  <a:lnTo>
                    <a:pt x="239" y="201"/>
                  </a:lnTo>
                  <a:lnTo>
                    <a:pt x="245" y="187"/>
                  </a:lnTo>
                  <a:lnTo>
                    <a:pt x="248" y="174"/>
                  </a:lnTo>
                  <a:lnTo>
                    <a:pt x="250" y="160"/>
                  </a:lnTo>
                  <a:lnTo>
                    <a:pt x="251" y="146"/>
                  </a:lnTo>
                  <a:lnTo>
                    <a:pt x="250" y="132"/>
                  </a:lnTo>
                  <a:lnTo>
                    <a:pt x="248" y="118"/>
                  </a:lnTo>
                  <a:lnTo>
                    <a:pt x="245" y="105"/>
                  </a:lnTo>
                  <a:lnTo>
                    <a:pt x="239" y="91"/>
                  </a:lnTo>
                  <a:lnTo>
                    <a:pt x="234" y="78"/>
                  </a:lnTo>
                  <a:lnTo>
                    <a:pt x="227" y="66"/>
                  </a:lnTo>
                  <a:lnTo>
                    <a:pt x="217" y="54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197" y="33"/>
                  </a:lnTo>
                  <a:lnTo>
                    <a:pt x="185" y="24"/>
                  </a:lnTo>
                  <a:lnTo>
                    <a:pt x="172" y="17"/>
                  </a:lnTo>
                  <a:lnTo>
                    <a:pt x="160" y="12"/>
                  </a:lnTo>
                  <a:lnTo>
                    <a:pt x="146" y="6"/>
                  </a:lnTo>
                  <a:lnTo>
                    <a:pt x="133" y="3"/>
                  </a:lnTo>
                  <a:lnTo>
                    <a:pt x="119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29" name="그림 12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1847633" y="2516305"/>
              <a:ext cx="337210" cy="823433"/>
            </a:xfrm>
            <a:prstGeom prst="rect">
              <a:avLst/>
            </a:prstGeom>
          </p:spPr>
        </p:pic>
        <p:sp>
          <p:nvSpPr>
            <p:cNvPr id="130" name="Freeform 116"/>
            <p:cNvSpPr>
              <a:spLocks/>
            </p:cNvSpPr>
            <p:nvPr userDrawn="1"/>
          </p:nvSpPr>
          <p:spPr bwMode="auto">
            <a:xfrm>
              <a:off x="1659537" y="2091295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31" name="그림 13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2883716" y="1476207"/>
              <a:ext cx="337210" cy="823433"/>
            </a:xfrm>
            <a:prstGeom prst="rect">
              <a:avLst/>
            </a:prstGeom>
          </p:spPr>
        </p:pic>
        <p:sp>
          <p:nvSpPr>
            <p:cNvPr id="132" name="Freeform 108"/>
            <p:cNvSpPr>
              <a:spLocks/>
            </p:cNvSpPr>
            <p:nvPr userDrawn="1"/>
          </p:nvSpPr>
          <p:spPr bwMode="auto">
            <a:xfrm>
              <a:off x="2684826" y="1074351"/>
              <a:ext cx="960910" cy="96210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3" name="Freeform 40"/>
            <p:cNvSpPr>
              <a:spLocks/>
            </p:cNvSpPr>
            <p:nvPr userDrawn="1"/>
          </p:nvSpPr>
          <p:spPr bwMode="auto">
            <a:xfrm>
              <a:off x="2684826" y="1327973"/>
              <a:ext cx="194328" cy="664054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</p:grpSp>
      <p:sp>
        <p:nvSpPr>
          <p:cNvPr id="146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4210064" y="2788394"/>
            <a:ext cx="7742587" cy="6890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Presentation title </a:t>
            </a:r>
            <a:endParaRPr lang="ko-KR" altLang="en-US"/>
          </a:p>
        </p:txBody>
      </p:sp>
      <p:sp>
        <p:nvSpPr>
          <p:cNvPr id="147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4210064" y="3525011"/>
            <a:ext cx="7742587" cy="3588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Presentation sub title</a:t>
            </a:r>
            <a:endParaRPr lang="ko-KR" altLang="en-US"/>
          </a:p>
        </p:txBody>
      </p:sp>
      <p:grpSp>
        <p:nvGrpSpPr>
          <p:cNvPr id="67" name="그룹 151"/>
          <p:cNvGrpSpPr/>
          <p:nvPr userDrawn="1"/>
        </p:nvGrpSpPr>
        <p:grpSpPr>
          <a:xfrm>
            <a:off x="10569566" y="5478266"/>
            <a:ext cx="1296303" cy="1314909"/>
            <a:chOff x="7668344" y="5495925"/>
            <a:chExt cx="1261419" cy="1279525"/>
          </a:xfrm>
        </p:grpSpPr>
        <p:sp>
          <p:nvSpPr>
            <p:cNvPr id="88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9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3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4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5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6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7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8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9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0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1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2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3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4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05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06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7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08" name="그룹 169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10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11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09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112" name="그룹 1"/>
          <p:cNvGrpSpPr/>
          <p:nvPr userDrawn="1"/>
        </p:nvGrpSpPr>
        <p:grpSpPr>
          <a:xfrm>
            <a:off x="0" y="76545"/>
            <a:ext cx="6215317" cy="6704913"/>
            <a:chOff x="0" y="57408"/>
            <a:chExt cx="4661488" cy="5028685"/>
          </a:xfrm>
        </p:grpSpPr>
        <p:sp>
          <p:nvSpPr>
            <p:cNvPr id="113" name="Freeform 97"/>
            <p:cNvSpPr>
              <a:spLocks/>
            </p:cNvSpPr>
            <p:nvPr userDrawn="1"/>
          </p:nvSpPr>
          <p:spPr bwMode="auto">
            <a:xfrm>
              <a:off x="2684826" y="58600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4" name="Freeform 98"/>
            <p:cNvSpPr>
              <a:spLocks/>
            </p:cNvSpPr>
            <p:nvPr userDrawn="1"/>
          </p:nvSpPr>
          <p:spPr bwMode="auto">
            <a:xfrm>
              <a:off x="0" y="57408"/>
              <a:ext cx="3078251" cy="962103"/>
            </a:xfrm>
            <a:custGeom>
              <a:avLst/>
              <a:gdLst>
                <a:gd name="T0" fmla="*/ 2178 w 2582"/>
                <a:gd name="T1" fmla="*/ 0 h 807"/>
                <a:gd name="T2" fmla="*/ 0 w 2582"/>
                <a:gd name="T3" fmla="*/ 0 h 807"/>
                <a:gd name="T4" fmla="*/ 0 w 2582"/>
                <a:gd name="T5" fmla="*/ 807 h 807"/>
                <a:gd name="T6" fmla="*/ 2178 w 2582"/>
                <a:gd name="T7" fmla="*/ 807 h 807"/>
                <a:gd name="T8" fmla="*/ 2582 w 2582"/>
                <a:gd name="T9" fmla="*/ 404 h 807"/>
                <a:gd name="T10" fmla="*/ 2178 w 2582"/>
                <a:gd name="T11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2" h="807">
                  <a:moveTo>
                    <a:pt x="2178" y="0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2178" y="807"/>
                  </a:lnTo>
                  <a:lnTo>
                    <a:pt x="2582" y="404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5" name="Freeform 99"/>
            <p:cNvSpPr>
              <a:spLocks/>
            </p:cNvSpPr>
            <p:nvPr userDrawn="1"/>
          </p:nvSpPr>
          <p:spPr bwMode="auto">
            <a:xfrm>
              <a:off x="0" y="1074351"/>
              <a:ext cx="2063692" cy="962103"/>
            </a:xfrm>
            <a:custGeom>
              <a:avLst/>
              <a:gdLst>
                <a:gd name="T0" fmla="*/ 1327 w 1731"/>
                <a:gd name="T1" fmla="*/ 0 h 807"/>
                <a:gd name="T2" fmla="*/ 0 w 1731"/>
                <a:gd name="T3" fmla="*/ 0 h 807"/>
                <a:gd name="T4" fmla="*/ 0 w 1731"/>
                <a:gd name="T5" fmla="*/ 807 h 807"/>
                <a:gd name="T6" fmla="*/ 1327 w 1731"/>
                <a:gd name="T7" fmla="*/ 807 h 807"/>
                <a:gd name="T8" fmla="*/ 1731 w 1731"/>
                <a:gd name="T9" fmla="*/ 403 h 807"/>
                <a:gd name="T10" fmla="*/ 1327 w 1731"/>
                <a:gd name="T11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1" h="807">
                  <a:moveTo>
                    <a:pt x="1327" y="0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1327" y="807"/>
                  </a:lnTo>
                  <a:lnTo>
                    <a:pt x="1731" y="40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6" name="Freeform 100"/>
            <p:cNvSpPr>
              <a:spLocks/>
            </p:cNvSpPr>
            <p:nvPr userDrawn="1"/>
          </p:nvSpPr>
          <p:spPr bwMode="auto">
            <a:xfrm>
              <a:off x="0" y="2091295"/>
              <a:ext cx="1043172" cy="960910"/>
            </a:xfrm>
            <a:custGeom>
              <a:avLst/>
              <a:gdLst>
                <a:gd name="T0" fmla="*/ 471 w 875"/>
                <a:gd name="T1" fmla="*/ 0 h 806"/>
                <a:gd name="T2" fmla="*/ 0 w 875"/>
                <a:gd name="T3" fmla="*/ 0 h 806"/>
                <a:gd name="T4" fmla="*/ 0 w 875"/>
                <a:gd name="T5" fmla="*/ 806 h 806"/>
                <a:gd name="T6" fmla="*/ 471 w 875"/>
                <a:gd name="T7" fmla="*/ 806 h 806"/>
                <a:gd name="T8" fmla="*/ 875 w 875"/>
                <a:gd name="T9" fmla="*/ 403 h 806"/>
                <a:gd name="T10" fmla="*/ 471 w 875"/>
                <a:gd name="T1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806">
                  <a:moveTo>
                    <a:pt x="471" y="0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471" y="806"/>
                  </a:lnTo>
                  <a:lnTo>
                    <a:pt x="875" y="403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4" name="Freeform 101"/>
            <p:cNvSpPr>
              <a:spLocks/>
            </p:cNvSpPr>
            <p:nvPr userDrawn="1"/>
          </p:nvSpPr>
          <p:spPr bwMode="auto">
            <a:xfrm>
              <a:off x="0" y="4123990"/>
              <a:ext cx="2063692" cy="962103"/>
            </a:xfrm>
            <a:custGeom>
              <a:avLst/>
              <a:gdLst>
                <a:gd name="T0" fmla="*/ 1327 w 1731"/>
                <a:gd name="T1" fmla="*/ 807 h 807"/>
                <a:gd name="T2" fmla="*/ 0 w 1731"/>
                <a:gd name="T3" fmla="*/ 807 h 807"/>
                <a:gd name="T4" fmla="*/ 0 w 1731"/>
                <a:gd name="T5" fmla="*/ 0 h 807"/>
                <a:gd name="T6" fmla="*/ 1327 w 1731"/>
                <a:gd name="T7" fmla="*/ 0 h 807"/>
                <a:gd name="T8" fmla="*/ 1731 w 1731"/>
                <a:gd name="T9" fmla="*/ 403 h 807"/>
                <a:gd name="T10" fmla="*/ 1327 w 1731"/>
                <a:gd name="T11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1" h="807">
                  <a:moveTo>
                    <a:pt x="1327" y="807"/>
                  </a:moveTo>
                  <a:lnTo>
                    <a:pt x="0" y="807"/>
                  </a:lnTo>
                  <a:lnTo>
                    <a:pt x="0" y="0"/>
                  </a:lnTo>
                  <a:lnTo>
                    <a:pt x="1327" y="0"/>
                  </a:lnTo>
                  <a:lnTo>
                    <a:pt x="1731" y="403"/>
                  </a:lnTo>
                  <a:lnTo>
                    <a:pt x="1327" y="807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5" name="Freeform 102"/>
            <p:cNvSpPr>
              <a:spLocks/>
            </p:cNvSpPr>
            <p:nvPr userDrawn="1"/>
          </p:nvSpPr>
          <p:spPr bwMode="auto">
            <a:xfrm>
              <a:off x="0" y="3107047"/>
              <a:ext cx="1043172" cy="962103"/>
            </a:xfrm>
            <a:custGeom>
              <a:avLst/>
              <a:gdLst>
                <a:gd name="T0" fmla="*/ 471 w 875"/>
                <a:gd name="T1" fmla="*/ 807 h 807"/>
                <a:gd name="T2" fmla="*/ 0 w 875"/>
                <a:gd name="T3" fmla="*/ 807 h 807"/>
                <a:gd name="T4" fmla="*/ 0 w 875"/>
                <a:gd name="T5" fmla="*/ 0 h 807"/>
                <a:gd name="T6" fmla="*/ 471 w 875"/>
                <a:gd name="T7" fmla="*/ 0 h 807"/>
                <a:gd name="T8" fmla="*/ 875 w 875"/>
                <a:gd name="T9" fmla="*/ 404 h 807"/>
                <a:gd name="T10" fmla="*/ 471 w 875"/>
                <a:gd name="T11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807">
                  <a:moveTo>
                    <a:pt x="471" y="807"/>
                  </a:moveTo>
                  <a:lnTo>
                    <a:pt x="0" y="807"/>
                  </a:lnTo>
                  <a:lnTo>
                    <a:pt x="0" y="0"/>
                  </a:lnTo>
                  <a:lnTo>
                    <a:pt x="471" y="0"/>
                  </a:lnTo>
                  <a:lnTo>
                    <a:pt x="875" y="404"/>
                  </a:lnTo>
                  <a:lnTo>
                    <a:pt x="471" y="807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6" name="Freeform 103"/>
            <p:cNvSpPr>
              <a:spLocks/>
            </p:cNvSpPr>
            <p:nvPr userDrawn="1"/>
          </p:nvSpPr>
          <p:spPr bwMode="auto">
            <a:xfrm>
              <a:off x="2684826" y="58600"/>
              <a:ext cx="960910" cy="96091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7" name="Freeform 104"/>
            <p:cNvSpPr>
              <a:spLocks/>
            </p:cNvSpPr>
            <p:nvPr userDrawn="1"/>
          </p:nvSpPr>
          <p:spPr bwMode="auto">
            <a:xfrm>
              <a:off x="3700578" y="58600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8" name="Freeform 105"/>
            <p:cNvSpPr>
              <a:spLocks/>
            </p:cNvSpPr>
            <p:nvPr userDrawn="1"/>
          </p:nvSpPr>
          <p:spPr bwMode="auto">
            <a:xfrm>
              <a:off x="1669075" y="1074351"/>
              <a:ext cx="960910" cy="962103"/>
            </a:xfrm>
            <a:custGeom>
              <a:avLst/>
              <a:gdLst>
                <a:gd name="T0" fmla="*/ 806 w 806"/>
                <a:gd name="T1" fmla="*/ 807 h 807"/>
                <a:gd name="T2" fmla="*/ 0 w 806"/>
                <a:gd name="T3" fmla="*/ 0 h 807"/>
                <a:gd name="T4" fmla="*/ 806 w 806"/>
                <a:gd name="T5" fmla="*/ 0 h 807"/>
                <a:gd name="T6" fmla="*/ 806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807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7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9" name="Freeform 106"/>
            <p:cNvSpPr>
              <a:spLocks/>
            </p:cNvSpPr>
            <p:nvPr userDrawn="1"/>
          </p:nvSpPr>
          <p:spPr bwMode="auto">
            <a:xfrm>
              <a:off x="1669075" y="1074351"/>
              <a:ext cx="960910" cy="962103"/>
            </a:xfrm>
            <a:custGeom>
              <a:avLst/>
              <a:gdLst>
                <a:gd name="T0" fmla="*/ 806 w 806"/>
                <a:gd name="T1" fmla="*/ 0 h 807"/>
                <a:gd name="T2" fmla="*/ 0 w 806"/>
                <a:gd name="T3" fmla="*/ 807 h 807"/>
                <a:gd name="T4" fmla="*/ 806 w 806"/>
                <a:gd name="T5" fmla="*/ 807 h 807"/>
                <a:gd name="T6" fmla="*/ 806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0"/>
                  </a:moveTo>
                  <a:lnTo>
                    <a:pt x="0" y="807"/>
                  </a:lnTo>
                  <a:lnTo>
                    <a:pt x="806" y="807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0" name="Freeform 107"/>
            <p:cNvSpPr>
              <a:spLocks/>
            </p:cNvSpPr>
            <p:nvPr userDrawn="1"/>
          </p:nvSpPr>
          <p:spPr bwMode="auto">
            <a:xfrm>
              <a:off x="2684826" y="1074351"/>
              <a:ext cx="960910" cy="962103"/>
            </a:xfrm>
            <a:custGeom>
              <a:avLst/>
              <a:gdLst>
                <a:gd name="T0" fmla="*/ 806 w 806"/>
                <a:gd name="T1" fmla="*/ 807 h 807"/>
                <a:gd name="T2" fmla="*/ 0 w 806"/>
                <a:gd name="T3" fmla="*/ 0 h 807"/>
                <a:gd name="T4" fmla="*/ 0 w 806"/>
                <a:gd name="T5" fmla="*/ 807 h 807"/>
                <a:gd name="T6" fmla="*/ 806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807"/>
                  </a:moveTo>
                  <a:lnTo>
                    <a:pt x="0" y="0"/>
                  </a:lnTo>
                  <a:lnTo>
                    <a:pt x="0" y="807"/>
                  </a:lnTo>
                  <a:lnTo>
                    <a:pt x="806" y="807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1" name="Freeform 109"/>
            <p:cNvSpPr>
              <a:spLocks/>
            </p:cNvSpPr>
            <p:nvPr userDrawn="1"/>
          </p:nvSpPr>
          <p:spPr bwMode="auto">
            <a:xfrm>
              <a:off x="2691890" y="4125183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42" name="Freeform 111"/>
            <p:cNvSpPr>
              <a:spLocks/>
            </p:cNvSpPr>
            <p:nvPr userDrawn="1"/>
          </p:nvSpPr>
          <p:spPr bwMode="auto">
            <a:xfrm>
              <a:off x="1669075" y="4123990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3" name="Freeform 112"/>
            <p:cNvSpPr>
              <a:spLocks/>
            </p:cNvSpPr>
            <p:nvPr userDrawn="1"/>
          </p:nvSpPr>
          <p:spPr bwMode="auto">
            <a:xfrm>
              <a:off x="1669075" y="4123990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4" name="Freeform 113"/>
            <p:cNvSpPr>
              <a:spLocks/>
            </p:cNvSpPr>
            <p:nvPr userDrawn="1"/>
          </p:nvSpPr>
          <p:spPr bwMode="auto">
            <a:xfrm>
              <a:off x="644979" y="2091295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5" name="Freeform 114"/>
            <p:cNvSpPr>
              <a:spLocks/>
            </p:cNvSpPr>
            <p:nvPr userDrawn="1"/>
          </p:nvSpPr>
          <p:spPr bwMode="auto">
            <a:xfrm>
              <a:off x="644979" y="2091295"/>
              <a:ext cx="960910" cy="96091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8" name="Freeform 115"/>
            <p:cNvSpPr>
              <a:spLocks/>
            </p:cNvSpPr>
            <p:nvPr userDrawn="1"/>
          </p:nvSpPr>
          <p:spPr bwMode="auto">
            <a:xfrm>
              <a:off x="1659537" y="2091295"/>
              <a:ext cx="960910" cy="96091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9" name="Freeform 117"/>
            <p:cNvSpPr>
              <a:spLocks/>
            </p:cNvSpPr>
            <p:nvPr userDrawn="1"/>
          </p:nvSpPr>
          <p:spPr bwMode="auto">
            <a:xfrm>
              <a:off x="1659537" y="3107047"/>
              <a:ext cx="960910" cy="96210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D5C9E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50" name="Freeform 119"/>
            <p:cNvSpPr>
              <a:spLocks/>
            </p:cNvSpPr>
            <p:nvPr userDrawn="1"/>
          </p:nvSpPr>
          <p:spPr bwMode="auto">
            <a:xfrm>
              <a:off x="644979" y="3108239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51" name="Freeform 120"/>
            <p:cNvSpPr>
              <a:spLocks/>
            </p:cNvSpPr>
            <p:nvPr userDrawn="1"/>
          </p:nvSpPr>
          <p:spPr bwMode="auto">
            <a:xfrm>
              <a:off x="643786" y="3107047"/>
              <a:ext cx="962103" cy="962103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174" name="그룹 89"/>
            <p:cNvGrpSpPr/>
            <p:nvPr userDrawn="1"/>
          </p:nvGrpSpPr>
          <p:grpSpPr>
            <a:xfrm>
              <a:off x="1328107" y="3390790"/>
              <a:ext cx="277782" cy="678359"/>
              <a:chOff x="1812925" y="4535488"/>
              <a:chExt cx="369888" cy="90328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92" name="Freeform 5"/>
              <p:cNvSpPr>
                <a:spLocks/>
              </p:cNvSpPr>
              <p:nvPr userDrawn="1"/>
            </p:nvSpPr>
            <p:spPr bwMode="auto">
              <a:xfrm>
                <a:off x="2027238" y="4535488"/>
                <a:ext cx="155575" cy="382588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93" name="Freeform 7"/>
              <p:cNvSpPr>
                <a:spLocks/>
              </p:cNvSpPr>
              <p:nvPr userDrawn="1"/>
            </p:nvSpPr>
            <p:spPr bwMode="auto">
              <a:xfrm>
                <a:off x="1812925" y="4949825"/>
                <a:ext cx="369888" cy="488950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75" name="Freeform 36"/>
            <p:cNvSpPr>
              <a:spLocks/>
            </p:cNvSpPr>
            <p:nvPr userDrawn="1"/>
          </p:nvSpPr>
          <p:spPr bwMode="auto">
            <a:xfrm>
              <a:off x="3700578" y="192350"/>
              <a:ext cx="164523" cy="513837"/>
            </a:xfrm>
            <a:custGeom>
              <a:avLst/>
              <a:gdLst>
                <a:gd name="T0" fmla="*/ 0 w 138"/>
                <a:gd name="T1" fmla="*/ 0 h 431"/>
                <a:gd name="T2" fmla="*/ 0 w 138"/>
                <a:gd name="T3" fmla="*/ 85 h 431"/>
                <a:gd name="T4" fmla="*/ 0 w 138"/>
                <a:gd name="T5" fmla="*/ 85 h 431"/>
                <a:gd name="T6" fmla="*/ 15 w 138"/>
                <a:gd name="T7" fmla="*/ 96 h 431"/>
                <a:gd name="T8" fmla="*/ 27 w 138"/>
                <a:gd name="T9" fmla="*/ 110 h 431"/>
                <a:gd name="T10" fmla="*/ 38 w 138"/>
                <a:gd name="T11" fmla="*/ 124 h 431"/>
                <a:gd name="T12" fmla="*/ 47 w 138"/>
                <a:gd name="T13" fmla="*/ 141 h 431"/>
                <a:gd name="T14" fmla="*/ 56 w 138"/>
                <a:gd name="T15" fmla="*/ 158 h 431"/>
                <a:gd name="T16" fmla="*/ 61 w 138"/>
                <a:gd name="T17" fmla="*/ 177 h 431"/>
                <a:gd name="T18" fmla="*/ 64 w 138"/>
                <a:gd name="T19" fmla="*/ 195 h 431"/>
                <a:gd name="T20" fmla="*/ 65 w 138"/>
                <a:gd name="T21" fmla="*/ 215 h 431"/>
                <a:gd name="T22" fmla="*/ 65 w 138"/>
                <a:gd name="T23" fmla="*/ 215 h 431"/>
                <a:gd name="T24" fmla="*/ 64 w 138"/>
                <a:gd name="T25" fmla="*/ 235 h 431"/>
                <a:gd name="T26" fmla="*/ 61 w 138"/>
                <a:gd name="T27" fmla="*/ 254 h 431"/>
                <a:gd name="T28" fmla="*/ 56 w 138"/>
                <a:gd name="T29" fmla="*/ 272 h 431"/>
                <a:gd name="T30" fmla="*/ 47 w 138"/>
                <a:gd name="T31" fmla="*/ 290 h 431"/>
                <a:gd name="T32" fmla="*/ 38 w 138"/>
                <a:gd name="T33" fmla="*/ 305 h 431"/>
                <a:gd name="T34" fmla="*/ 27 w 138"/>
                <a:gd name="T35" fmla="*/ 321 h 431"/>
                <a:gd name="T36" fmla="*/ 15 w 138"/>
                <a:gd name="T37" fmla="*/ 333 h 431"/>
                <a:gd name="T38" fmla="*/ 0 w 138"/>
                <a:gd name="T39" fmla="*/ 346 h 431"/>
                <a:gd name="T40" fmla="*/ 0 w 138"/>
                <a:gd name="T41" fmla="*/ 431 h 431"/>
                <a:gd name="T42" fmla="*/ 0 w 138"/>
                <a:gd name="T43" fmla="*/ 431 h 431"/>
                <a:gd name="T44" fmla="*/ 15 w 138"/>
                <a:gd name="T45" fmla="*/ 423 h 431"/>
                <a:gd name="T46" fmla="*/ 30 w 138"/>
                <a:gd name="T47" fmla="*/ 414 h 431"/>
                <a:gd name="T48" fmla="*/ 43 w 138"/>
                <a:gd name="T49" fmla="*/ 405 h 431"/>
                <a:gd name="T50" fmla="*/ 57 w 138"/>
                <a:gd name="T51" fmla="*/ 394 h 431"/>
                <a:gd name="T52" fmla="*/ 68 w 138"/>
                <a:gd name="T53" fmla="*/ 384 h 431"/>
                <a:gd name="T54" fmla="*/ 80 w 138"/>
                <a:gd name="T55" fmla="*/ 371 h 431"/>
                <a:gd name="T56" fmla="*/ 90 w 138"/>
                <a:gd name="T57" fmla="*/ 359 h 431"/>
                <a:gd name="T58" fmla="*/ 100 w 138"/>
                <a:gd name="T59" fmla="*/ 345 h 431"/>
                <a:gd name="T60" fmla="*/ 109 w 138"/>
                <a:gd name="T61" fmla="*/ 330 h 431"/>
                <a:gd name="T62" fmla="*/ 116 w 138"/>
                <a:gd name="T63" fmla="*/ 316 h 431"/>
                <a:gd name="T64" fmla="*/ 123 w 138"/>
                <a:gd name="T65" fmla="*/ 300 h 431"/>
                <a:gd name="T66" fmla="*/ 128 w 138"/>
                <a:gd name="T67" fmla="*/ 283 h 431"/>
                <a:gd name="T68" fmla="*/ 133 w 138"/>
                <a:gd name="T69" fmla="*/ 268 h 431"/>
                <a:gd name="T70" fmla="*/ 136 w 138"/>
                <a:gd name="T71" fmla="*/ 250 h 431"/>
                <a:gd name="T72" fmla="*/ 138 w 138"/>
                <a:gd name="T73" fmla="*/ 233 h 431"/>
                <a:gd name="T74" fmla="*/ 138 w 138"/>
                <a:gd name="T75" fmla="*/ 215 h 431"/>
                <a:gd name="T76" fmla="*/ 138 w 138"/>
                <a:gd name="T77" fmla="*/ 215 h 431"/>
                <a:gd name="T78" fmla="*/ 138 w 138"/>
                <a:gd name="T79" fmla="*/ 198 h 431"/>
                <a:gd name="T80" fmla="*/ 136 w 138"/>
                <a:gd name="T81" fmla="*/ 180 h 431"/>
                <a:gd name="T82" fmla="*/ 133 w 138"/>
                <a:gd name="T83" fmla="*/ 163 h 431"/>
                <a:gd name="T84" fmla="*/ 128 w 138"/>
                <a:gd name="T85" fmla="*/ 146 h 431"/>
                <a:gd name="T86" fmla="*/ 123 w 138"/>
                <a:gd name="T87" fmla="*/ 131 h 431"/>
                <a:gd name="T88" fmla="*/ 116 w 138"/>
                <a:gd name="T89" fmla="*/ 115 h 431"/>
                <a:gd name="T90" fmla="*/ 109 w 138"/>
                <a:gd name="T91" fmla="*/ 100 h 431"/>
                <a:gd name="T92" fmla="*/ 100 w 138"/>
                <a:gd name="T93" fmla="*/ 86 h 431"/>
                <a:gd name="T94" fmla="*/ 90 w 138"/>
                <a:gd name="T95" fmla="*/ 72 h 431"/>
                <a:gd name="T96" fmla="*/ 80 w 138"/>
                <a:gd name="T97" fmla="*/ 60 h 431"/>
                <a:gd name="T98" fmla="*/ 68 w 138"/>
                <a:gd name="T99" fmla="*/ 47 h 431"/>
                <a:gd name="T100" fmla="*/ 57 w 138"/>
                <a:gd name="T101" fmla="*/ 36 h 431"/>
                <a:gd name="T102" fmla="*/ 43 w 138"/>
                <a:gd name="T103" fmla="*/ 25 h 431"/>
                <a:gd name="T104" fmla="*/ 30 w 138"/>
                <a:gd name="T105" fmla="*/ 16 h 431"/>
                <a:gd name="T106" fmla="*/ 15 w 138"/>
                <a:gd name="T107" fmla="*/ 7 h 431"/>
                <a:gd name="T108" fmla="*/ 0 w 138"/>
                <a:gd name="T10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" h="431">
                  <a:moveTo>
                    <a:pt x="0" y="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15" y="96"/>
                  </a:lnTo>
                  <a:lnTo>
                    <a:pt x="27" y="110"/>
                  </a:lnTo>
                  <a:lnTo>
                    <a:pt x="38" y="124"/>
                  </a:lnTo>
                  <a:lnTo>
                    <a:pt x="47" y="141"/>
                  </a:lnTo>
                  <a:lnTo>
                    <a:pt x="56" y="158"/>
                  </a:lnTo>
                  <a:lnTo>
                    <a:pt x="61" y="177"/>
                  </a:lnTo>
                  <a:lnTo>
                    <a:pt x="64" y="19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35"/>
                  </a:lnTo>
                  <a:lnTo>
                    <a:pt x="61" y="254"/>
                  </a:lnTo>
                  <a:lnTo>
                    <a:pt x="56" y="272"/>
                  </a:lnTo>
                  <a:lnTo>
                    <a:pt x="47" y="290"/>
                  </a:lnTo>
                  <a:lnTo>
                    <a:pt x="38" y="305"/>
                  </a:lnTo>
                  <a:lnTo>
                    <a:pt x="27" y="321"/>
                  </a:lnTo>
                  <a:lnTo>
                    <a:pt x="15" y="333"/>
                  </a:lnTo>
                  <a:lnTo>
                    <a:pt x="0" y="346"/>
                  </a:lnTo>
                  <a:lnTo>
                    <a:pt x="0" y="431"/>
                  </a:lnTo>
                  <a:lnTo>
                    <a:pt x="0" y="431"/>
                  </a:lnTo>
                  <a:lnTo>
                    <a:pt x="15" y="423"/>
                  </a:lnTo>
                  <a:lnTo>
                    <a:pt x="30" y="414"/>
                  </a:lnTo>
                  <a:lnTo>
                    <a:pt x="43" y="405"/>
                  </a:lnTo>
                  <a:lnTo>
                    <a:pt x="57" y="394"/>
                  </a:lnTo>
                  <a:lnTo>
                    <a:pt x="68" y="384"/>
                  </a:lnTo>
                  <a:lnTo>
                    <a:pt x="80" y="371"/>
                  </a:lnTo>
                  <a:lnTo>
                    <a:pt x="90" y="359"/>
                  </a:lnTo>
                  <a:lnTo>
                    <a:pt x="100" y="345"/>
                  </a:lnTo>
                  <a:lnTo>
                    <a:pt x="109" y="330"/>
                  </a:lnTo>
                  <a:lnTo>
                    <a:pt x="116" y="316"/>
                  </a:lnTo>
                  <a:lnTo>
                    <a:pt x="123" y="300"/>
                  </a:lnTo>
                  <a:lnTo>
                    <a:pt x="128" y="283"/>
                  </a:lnTo>
                  <a:lnTo>
                    <a:pt x="133" y="268"/>
                  </a:lnTo>
                  <a:lnTo>
                    <a:pt x="136" y="250"/>
                  </a:lnTo>
                  <a:lnTo>
                    <a:pt x="138" y="233"/>
                  </a:lnTo>
                  <a:lnTo>
                    <a:pt x="138" y="215"/>
                  </a:lnTo>
                  <a:lnTo>
                    <a:pt x="138" y="215"/>
                  </a:lnTo>
                  <a:lnTo>
                    <a:pt x="138" y="198"/>
                  </a:lnTo>
                  <a:lnTo>
                    <a:pt x="136" y="180"/>
                  </a:lnTo>
                  <a:lnTo>
                    <a:pt x="133" y="163"/>
                  </a:lnTo>
                  <a:lnTo>
                    <a:pt x="128" y="146"/>
                  </a:lnTo>
                  <a:lnTo>
                    <a:pt x="123" y="131"/>
                  </a:lnTo>
                  <a:lnTo>
                    <a:pt x="116" y="115"/>
                  </a:lnTo>
                  <a:lnTo>
                    <a:pt x="109" y="100"/>
                  </a:lnTo>
                  <a:lnTo>
                    <a:pt x="100" y="86"/>
                  </a:lnTo>
                  <a:lnTo>
                    <a:pt x="90" y="72"/>
                  </a:lnTo>
                  <a:lnTo>
                    <a:pt x="80" y="60"/>
                  </a:lnTo>
                  <a:lnTo>
                    <a:pt x="68" y="47"/>
                  </a:lnTo>
                  <a:lnTo>
                    <a:pt x="57" y="36"/>
                  </a:lnTo>
                  <a:lnTo>
                    <a:pt x="43" y="25"/>
                  </a:lnTo>
                  <a:lnTo>
                    <a:pt x="30" y="16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76" name="Freeform 38"/>
            <p:cNvSpPr>
              <a:spLocks/>
            </p:cNvSpPr>
            <p:nvPr userDrawn="1"/>
          </p:nvSpPr>
          <p:spPr bwMode="auto">
            <a:xfrm>
              <a:off x="3195087" y="168988"/>
              <a:ext cx="450650" cy="656901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77" name="Freeform 42"/>
            <p:cNvSpPr>
              <a:spLocks/>
            </p:cNvSpPr>
            <p:nvPr userDrawn="1"/>
          </p:nvSpPr>
          <p:spPr bwMode="auto">
            <a:xfrm>
              <a:off x="2435657" y="1327973"/>
              <a:ext cx="194328" cy="664054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78" name="Freeform 46"/>
            <p:cNvSpPr>
              <a:spLocks/>
            </p:cNvSpPr>
            <p:nvPr userDrawn="1"/>
          </p:nvSpPr>
          <p:spPr bwMode="auto">
            <a:xfrm>
              <a:off x="2430888" y="4684322"/>
              <a:ext cx="199097" cy="323086"/>
            </a:xfrm>
            <a:custGeom>
              <a:avLst/>
              <a:gdLst>
                <a:gd name="T0" fmla="*/ 167 w 167"/>
                <a:gd name="T1" fmla="*/ 0 h 271"/>
                <a:gd name="T2" fmla="*/ 0 w 167"/>
                <a:gd name="T3" fmla="*/ 167 h 271"/>
                <a:gd name="T4" fmla="*/ 103 w 167"/>
                <a:gd name="T5" fmla="*/ 271 h 271"/>
                <a:gd name="T6" fmla="*/ 137 w 167"/>
                <a:gd name="T7" fmla="*/ 259 h 271"/>
                <a:gd name="T8" fmla="*/ 137 w 167"/>
                <a:gd name="T9" fmla="*/ 201 h 271"/>
                <a:gd name="T10" fmla="*/ 167 w 167"/>
                <a:gd name="T11" fmla="*/ 173 h 271"/>
                <a:gd name="T12" fmla="*/ 167 w 16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71">
                  <a:moveTo>
                    <a:pt x="167" y="0"/>
                  </a:moveTo>
                  <a:lnTo>
                    <a:pt x="0" y="167"/>
                  </a:lnTo>
                  <a:lnTo>
                    <a:pt x="103" y="271"/>
                  </a:lnTo>
                  <a:lnTo>
                    <a:pt x="137" y="259"/>
                  </a:lnTo>
                  <a:lnTo>
                    <a:pt x="137" y="201"/>
                  </a:lnTo>
                  <a:lnTo>
                    <a:pt x="167" y="17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79" name="그림 1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1858594" y="2891696"/>
              <a:ext cx="297062" cy="823433"/>
            </a:xfrm>
            <a:prstGeom prst="rect">
              <a:avLst/>
            </a:prstGeom>
          </p:spPr>
        </p:pic>
        <p:sp>
          <p:nvSpPr>
            <p:cNvPr id="180" name="Freeform 118"/>
            <p:cNvSpPr>
              <a:spLocks/>
            </p:cNvSpPr>
            <p:nvPr userDrawn="1"/>
          </p:nvSpPr>
          <p:spPr bwMode="auto">
            <a:xfrm>
              <a:off x="1659537" y="3107047"/>
              <a:ext cx="960910" cy="962103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181" name="그룹 122"/>
            <p:cNvGrpSpPr/>
            <p:nvPr userDrawn="1"/>
          </p:nvGrpSpPr>
          <p:grpSpPr>
            <a:xfrm>
              <a:off x="1659537" y="3390790"/>
              <a:ext cx="305202" cy="678359"/>
              <a:chOff x="2209800" y="4519614"/>
              <a:chExt cx="406400" cy="90328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0" name="Freeform 9"/>
              <p:cNvSpPr>
                <a:spLocks/>
              </p:cNvSpPr>
              <p:nvPr userDrawn="1"/>
            </p:nvSpPr>
            <p:spPr bwMode="auto">
              <a:xfrm>
                <a:off x="2209800" y="4519614"/>
                <a:ext cx="171450" cy="385763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91" name="Freeform 11"/>
              <p:cNvSpPr>
                <a:spLocks/>
              </p:cNvSpPr>
              <p:nvPr userDrawn="1"/>
            </p:nvSpPr>
            <p:spPr bwMode="auto">
              <a:xfrm>
                <a:off x="2209800" y="4935538"/>
                <a:ext cx="406400" cy="487363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pic>
          <p:nvPicPr>
            <p:cNvPr id="182" name="그림 12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2834439" y="3871555"/>
              <a:ext cx="297062" cy="823433"/>
            </a:xfrm>
            <a:prstGeom prst="rect">
              <a:avLst/>
            </a:prstGeom>
          </p:spPr>
        </p:pic>
        <p:sp>
          <p:nvSpPr>
            <p:cNvPr id="183" name="Freeform 110"/>
            <p:cNvSpPr>
              <a:spLocks/>
            </p:cNvSpPr>
            <p:nvPr userDrawn="1"/>
          </p:nvSpPr>
          <p:spPr bwMode="auto">
            <a:xfrm>
              <a:off x="2684826" y="4123990"/>
              <a:ext cx="960910" cy="960910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84" name="Freeform 43"/>
            <p:cNvSpPr>
              <a:spLocks noEditPoints="1"/>
            </p:cNvSpPr>
            <p:nvPr userDrawn="1"/>
          </p:nvSpPr>
          <p:spPr bwMode="auto">
            <a:xfrm>
              <a:off x="2684826" y="4425020"/>
              <a:ext cx="299242" cy="473302"/>
            </a:xfrm>
            <a:custGeom>
              <a:avLst/>
              <a:gdLst>
                <a:gd name="T0" fmla="*/ 134 w 251"/>
                <a:gd name="T1" fmla="*/ 142 h 397"/>
                <a:gd name="T2" fmla="*/ 124 w 251"/>
                <a:gd name="T3" fmla="*/ 141 h 397"/>
                <a:gd name="T4" fmla="*/ 116 w 251"/>
                <a:gd name="T5" fmla="*/ 135 h 397"/>
                <a:gd name="T6" fmla="*/ 113 w 251"/>
                <a:gd name="T7" fmla="*/ 131 h 397"/>
                <a:gd name="T8" fmla="*/ 109 w 251"/>
                <a:gd name="T9" fmla="*/ 121 h 397"/>
                <a:gd name="T10" fmla="*/ 109 w 251"/>
                <a:gd name="T11" fmla="*/ 112 h 397"/>
                <a:gd name="T12" fmla="*/ 113 w 251"/>
                <a:gd name="T13" fmla="*/ 102 h 397"/>
                <a:gd name="T14" fmla="*/ 116 w 251"/>
                <a:gd name="T15" fmla="*/ 98 h 397"/>
                <a:gd name="T16" fmla="*/ 124 w 251"/>
                <a:gd name="T17" fmla="*/ 92 h 397"/>
                <a:gd name="T18" fmla="*/ 134 w 251"/>
                <a:gd name="T19" fmla="*/ 91 h 397"/>
                <a:gd name="T20" fmla="*/ 139 w 251"/>
                <a:gd name="T21" fmla="*/ 91 h 397"/>
                <a:gd name="T22" fmla="*/ 148 w 251"/>
                <a:gd name="T23" fmla="*/ 95 h 397"/>
                <a:gd name="T24" fmla="*/ 153 w 251"/>
                <a:gd name="T25" fmla="*/ 98 h 397"/>
                <a:gd name="T26" fmla="*/ 159 w 251"/>
                <a:gd name="T27" fmla="*/ 107 h 397"/>
                <a:gd name="T28" fmla="*/ 160 w 251"/>
                <a:gd name="T29" fmla="*/ 117 h 397"/>
                <a:gd name="T30" fmla="*/ 159 w 251"/>
                <a:gd name="T31" fmla="*/ 127 h 397"/>
                <a:gd name="T32" fmla="*/ 153 w 251"/>
                <a:gd name="T33" fmla="*/ 135 h 397"/>
                <a:gd name="T34" fmla="*/ 148 w 251"/>
                <a:gd name="T35" fmla="*/ 138 h 397"/>
                <a:gd name="T36" fmla="*/ 139 w 251"/>
                <a:gd name="T37" fmla="*/ 142 h 397"/>
                <a:gd name="T38" fmla="*/ 105 w 251"/>
                <a:gd name="T39" fmla="*/ 0 h 397"/>
                <a:gd name="T40" fmla="*/ 91 w 251"/>
                <a:gd name="T41" fmla="*/ 1 h 397"/>
                <a:gd name="T42" fmla="*/ 64 w 251"/>
                <a:gd name="T43" fmla="*/ 6 h 397"/>
                <a:gd name="T44" fmla="*/ 38 w 251"/>
                <a:gd name="T45" fmla="*/ 17 h 397"/>
                <a:gd name="T46" fmla="*/ 13 w 251"/>
                <a:gd name="T47" fmla="*/ 33 h 397"/>
                <a:gd name="T48" fmla="*/ 2 w 251"/>
                <a:gd name="T49" fmla="*/ 43 h 397"/>
                <a:gd name="T50" fmla="*/ 0 w 251"/>
                <a:gd name="T51" fmla="*/ 397 h 397"/>
                <a:gd name="T52" fmla="*/ 17 w 251"/>
                <a:gd name="T53" fmla="*/ 322 h 397"/>
                <a:gd name="T54" fmla="*/ 56 w 251"/>
                <a:gd name="T55" fmla="*/ 282 h 397"/>
                <a:gd name="T56" fmla="*/ 80 w 251"/>
                <a:gd name="T57" fmla="*/ 289 h 397"/>
                <a:gd name="T58" fmla="*/ 106 w 251"/>
                <a:gd name="T59" fmla="*/ 291 h 397"/>
                <a:gd name="T60" fmla="*/ 119 w 251"/>
                <a:gd name="T61" fmla="*/ 291 h 397"/>
                <a:gd name="T62" fmla="*/ 146 w 251"/>
                <a:gd name="T63" fmla="*/ 285 h 397"/>
                <a:gd name="T64" fmla="*/ 172 w 251"/>
                <a:gd name="T65" fmla="*/ 275 h 397"/>
                <a:gd name="T66" fmla="*/ 197 w 251"/>
                <a:gd name="T67" fmla="*/ 259 h 397"/>
                <a:gd name="T68" fmla="*/ 208 w 251"/>
                <a:gd name="T69" fmla="*/ 249 h 397"/>
                <a:gd name="T70" fmla="*/ 227 w 251"/>
                <a:gd name="T71" fmla="*/ 226 h 397"/>
                <a:gd name="T72" fmla="*/ 239 w 251"/>
                <a:gd name="T73" fmla="*/ 201 h 397"/>
                <a:gd name="T74" fmla="*/ 248 w 251"/>
                <a:gd name="T75" fmla="*/ 174 h 397"/>
                <a:gd name="T76" fmla="*/ 251 w 251"/>
                <a:gd name="T77" fmla="*/ 146 h 397"/>
                <a:gd name="T78" fmla="*/ 248 w 251"/>
                <a:gd name="T79" fmla="*/ 118 h 397"/>
                <a:gd name="T80" fmla="*/ 239 w 251"/>
                <a:gd name="T81" fmla="*/ 91 h 397"/>
                <a:gd name="T82" fmla="*/ 227 w 251"/>
                <a:gd name="T83" fmla="*/ 66 h 397"/>
                <a:gd name="T84" fmla="*/ 208 w 251"/>
                <a:gd name="T85" fmla="*/ 43 h 397"/>
                <a:gd name="T86" fmla="*/ 197 w 251"/>
                <a:gd name="T87" fmla="*/ 33 h 397"/>
                <a:gd name="T88" fmla="*/ 172 w 251"/>
                <a:gd name="T89" fmla="*/ 17 h 397"/>
                <a:gd name="T90" fmla="*/ 146 w 251"/>
                <a:gd name="T91" fmla="*/ 6 h 397"/>
                <a:gd name="T92" fmla="*/ 119 w 251"/>
                <a:gd name="T9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" h="397">
                  <a:moveTo>
                    <a:pt x="134" y="142"/>
                  </a:moveTo>
                  <a:lnTo>
                    <a:pt x="134" y="142"/>
                  </a:lnTo>
                  <a:lnTo>
                    <a:pt x="130" y="142"/>
                  </a:lnTo>
                  <a:lnTo>
                    <a:pt x="124" y="141"/>
                  </a:lnTo>
                  <a:lnTo>
                    <a:pt x="120" y="138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3" y="131"/>
                  </a:lnTo>
                  <a:lnTo>
                    <a:pt x="110" y="127"/>
                  </a:lnTo>
                  <a:lnTo>
                    <a:pt x="109" y="121"/>
                  </a:lnTo>
                  <a:lnTo>
                    <a:pt x="109" y="116"/>
                  </a:lnTo>
                  <a:lnTo>
                    <a:pt x="109" y="112"/>
                  </a:lnTo>
                  <a:lnTo>
                    <a:pt x="110" y="107"/>
                  </a:lnTo>
                  <a:lnTo>
                    <a:pt x="113" y="102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20" y="95"/>
                  </a:lnTo>
                  <a:lnTo>
                    <a:pt x="124" y="92"/>
                  </a:lnTo>
                  <a:lnTo>
                    <a:pt x="130" y="91"/>
                  </a:lnTo>
                  <a:lnTo>
                    <a:pt x="134" y="91"/>
                  </a:lnTo>
                  <a:lnTo>
                    <a:pt x="134" y="91"/>
                  </a:lnTo>
                  <a:lnTo>
                    <a:pt x="139" y="91"/>
                  </a:lnTo>
                  <a:lnTo>
                    <a:pt x="144" y="92"/>
                  </a:lnTo>
                  <a:lnTo>
                    <a:pt x="148" y="95"/>
                  </a:lnTo>
                  <a:lnTo>
                    <a:pt x="153" y="98"/>
                  </a:lnTo>
                  <a:lnTo>
                    <a:pt x="153" y="98"/>
                  </a:lnTo>
                  <a:lnTo>
                    <a:pt x="156" y="102"/>
                  </a:lnTo>
                  <a:lnTo>
                    <a:pt x="159" y="107"/>
                  </a:lnTo>
                  <a:lnTo>
                    <a:pt x="160" y="112"/>
                  </a:lnTo>
                  <a:lnTo>
                    <a:pt x="160" y="117"/>
                  </a:lnTo>
                  <a:lnTo>
                    <a:pt x="160" y="121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3" y="135"/>
                  </a:lnTo>
                  <a:lnTo>
                    <a:pt x="153" y="135"/>
                  </a:lnTo>
                  <a:lnTo>
                    <a:pt x="148" y="138"/>
                  </a:lnTo>
                  <a:lnTo>
                    <a:pt x="144" y="141"/>
                  </a:lnTo>
                  <a:lnTo>
                    <a:pt x="139" y="142"/>
                  </a:lnTo>
                  <a:lnTo>
                    <a:pt x="134" y="142"/>
                  </a:lnTo>
                  <a:close/>
                  <a:moveTo>
                    <a:pt x="105" y="0"/>
                  </a:moveTo>
                  <a:lnTo>
                    <a:pt x="105" y="0"/>
                  </a:lnTo>
                  <a:lnTo>
                    <a:pt x="91" y="1"/>
                  </a:lnTo>
                  <a:lnTo>
                    <a:pt x="77" y="3"/>
                  </a:lnTo>
                  <a:lnTo>
                    <a:pt x="64" y="6"/>
                  </a:lnTo>
                  <a:lnTo>
                    <a:pt x="50" y="12"/>
                  </a:lnTo>
                  <a:lnTo>
                    <a:pt x="38" y="17"/>
                  </a:lnTo>
                  <a:lnTo>
                    <a:pt x="25" y="24"/>
                  </a:lnTo>
                  <a:lnTo>
                    <a:pt x="13" y="3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397"/>
                  </a:lnTo>
                  <a:lnTo>
                    <a:pt x="45" y="351"/>
                  </a:lnTo>
                  <a:lnTo>
                    <a:pt x="17" y="32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68" y="286"/>
                  </a:lnTo>
                  <a:lnTo>
                    <a:pt x="80" y="289"/>
                  </a:lnTo>
                  <a:lnTo>
                    <a:pt x="93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19" y="291"/>
                  </a:lnTo>
                  <a:lnTo>
                    <a:pt x="133" y="289"/>
                  </a:lnTo>
                  <a:lnTo>
                    <a:pt x="146" y="285"/>
                  </a:lnTo>
                  <a:lnTo>
                    <a:pt x="160" y="280"/>
                  </a:lnTo>
                  <a:lnTo>
                    <a:pt x="172" y="275"/>
                  </a:lnTo>
                  <a:lnTo>
                    <a:pt x="185" y="268"/>
                  </a:lnTo>
                  <a:lnTo>
                    <a:pt x="197" y="259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17" y="237"/>
                  </a:lnTo>
                  <a:lnTo>
                    <a:pt x="227" y="226"/>
                  </a:lnTo>
                  <a:lnTo>
                    <a:pt x="234" y="213"/>
                  </a:lnTo>
                  <a:lnTo>
                    <a:pt x="239" y="201"/>
                  </a:lnTo>
                  <a:lnTo>
                    <a:pt x="245" y="187"/>
                  </a:lnTo>
                  <a:lnTo>
                    <a:pt x="248" y="174"/>
                  </a:lnTo>
                  <a:lnTo>
                    <a:pt x="250" y="160"/>
                  </a:lnTo>
                  <a:lnTo>
                    <a:pt x="251" y="146"/>
                  </a:lnTo>
                  <a:lnTo>
                    <a:pt x="250" y="132"/>
                  </a:lnTo>
                  <a:lnTo>
                    <a:pt x="248" y="118"/>
                  </a:lnTo>
                  <a:lnTo>
                    <a:pt x="245" y="105"/>
                  </a:lnTo>
                  <a:lnTo>
                    <a:pt x="239" y="91"/>
                  </a:lnTo>
                  <a:lnTo>
                    <a:pt x="234" y="78"/>
                  </a:lnTo>
                  <a:lnTo>
                    <a:pt x="227" y="66"/>
                  </a:lnTo>
                  <a:lnTo>
                    <a:pt x="217" y="54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197" y="33"/>
                  </a:lnTo>
                  <a:lnTo>
                    <a:pt x="185" y="24"/>
                  </a:lnTo>
                  <a:lnTo>
                    <a:pt x="172" y="17"/>
                  </a:lnTo>
                  <a:lnTo>
                    <a:pt x="160" y="12"/>
                  </a:lnTo>
                  <a:lnTo>
                    <a:pt x="146" y="6"/>
                  </a:lnTo>
                  <a:lnTo>
                    <a:pt x="133" y="3"/>
                  </a:lnTo>
                  <a:lnTo>
                    <a:pt x="119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85" name="그림 12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1847633" y="2516305"/>
              <a:ext cx="337210" cy="823433"/>
            </a:xfrm>
            <a:prstGeom prst="rect">
              <a:avLst/>
            </a:prstGeom>
          </p:spPr>
        </p:pic>
        <p:sp>
          <p:nvSpPr>
            <p:cNvPr id="186" name="Freeform 116"/>
            <p:cNvSpPr>
              <a:spLocks/>
            </p:cNvSpPr>
            <p:nvPr userDrawn="1"/>
          </p:nvSpPr>
          <p:spPr bwMode="auto">
            <a:xfrm>
              <a:off x="1659537" y="2091295"/>
              <a:ext cx="960910" cy="96091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87" name="그림 13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2883716" y="1476207"/>
              <a:ext cx="337210" cy="823433"/>
            </a:xfrm>
            <a:prstGeom prst="rect">
              <a:avLst/>
            </a:prstGeom>
          </p:spPr>
        </p:pic>
        <p:sp>
          <p:nvSpPr>
            <p:cNvPr id="188" name="Freeform 108"/>
            <p:cNvSpPr>
              <a:spLocks/>
            </p:cNvSpPr>
            <p:nvPr userDrawn="1"/>
          </p:nvSpPr>
          <p:spPr bwMode="auto">
            <a:xfrm>
              <a:off x="2684826" y="1074351"/>
              <a:ext cx="960910" cy="96210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89" name="Freeform 40"/>
            <p:cNvSpPr>
              <a:spLocks/>
            </p:cNvSpPr>
            <p:nvPr userDrawn="1"/>
          </p:nvSpPr>
          <p:spPr bwMode="auto">
            <a:xfrm>
              <a:off x="2684826" y="1327973"/>
              <a:ext cx="194328" cy="664054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109929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938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076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022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8497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9765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6703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391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098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91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84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그룹 116"/>
          <p:cNvGrpSpPr/>
          <p:nvPr/>
        </p:nvGrpSpPr>
        <p:grpSpPr>
          <a:xfrm>
            <a:off x="8082789" y="69450"/>
            <a:ext cx="4109211" cy="6719103"/>
            <a:chOff x="5048873" y="80963"/>
            <a:chExt cx="4095127" cy="6696075"/>
          </a:xfrm>
        </p:grpSpPr>
        <p:sp>
          <p:nvSpPr>
            <p:cNvPr id="118" name="Freeform 6"/>
            <p:cNvSpPr>
              <a:spLocks/>
            </p:cNvSpPr>
            <p:nvPr userDrawn="1"/>
          </p:nvSpPr>
          <p:spPr bwMode="auto">
            <a:xfrm flipH="1">
              <a:off x="7158660" y="80963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41350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9" name="Freeform 7"/>
            <p:cNvSpPr>
              <a:spLocks/>
            </p:cNvSpPr>
            <p:nvPr userDrawn="1"/>
          </p:nvSpPr>
          <p:spPr bwMode="auto">
            <a:xfrm flipH="1">
              <a:off x="6403010" y="82550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0" name="Freeform 8"/>
            <p:cNvSpPr>
              <a:spLocks/>
            </p:cNvSpPr>
            <p:nvPr userDrawn="1"/>
          </p:nvSpPr>
          <p:spPr bwMode="auto">
            <a:xfrm flipH="1">
              <a:off x="5052048" y="143668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1" name="Freeform 9"/>
            <p:cNvSpPr>
              <a:spLocks/>
            </p:cNvSpPr>
            <p:nvPr userDrawn="1"/>
          </p:nvSpPr>
          <p:spPr bwMode="auto">
            <a:xfrm flipH="1">
              <a:off x="5048873" y="82550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22" name="Freeform 10"/>
            <p:cNvSpPr>
              <a:spLocks/>
            </p:cNvSpPr>
            <p:nvPr userDrawn="1"/>
          </p:nvSpPr>
          <p:spPr bwMode="auto">
            <a:xfrm flipH="1">
              <a:off x="5048873" y="82550"/>
              <a:ext cx="1279525" cy="1279525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23" name="Freeform 13"/>
            <p:cNvSpPr>
              <a:spLocks/>
            </p:cNvSpPr>
            <p:nvPr userDrawn="1"/>
          </p:nvSpPr>
          <p:spPr bwMode="auto">
            <a:xfrm flipH="1">
              <a:off x="7158660" y="1435100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39763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4" name="Freeform 14"/>
            <p:cNvSpPr>
              <a:spLocks/>
            </p:cNvSpPr>
            <p:nvPr userDrawn="1"/>
          </p:nvSpPr>
          <p:spPr bwMode="auto">
            <a:xfrm flipH="1">
              <a:off x="8517560" y="2802560"/>
              <a:ext cx="626440" cy="1254436"/>
            </a:xfrm>
            <a:custGeom>
              <a:avLst/>
              <a:gdLst/>
              <a:ahLst/>
              <a:cxnLst/>
              <a:rect l="l" t="t" r="r" b="b"/>
              <a:pathLst>
                <a:path w="626440" h="1254436">
                  <a:moveTo>
                    <a:pt x="0" y="0"/>
                  </a:moveTo>
                  <a:lnTo>
                    <a:pt x="0" y="1254436"/>
                  </a:lnTo>
                  <a:lnTo>
                    <a:pt x="626440" y="626441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5" name="Freeform 15"/>
            <p:cNvSpPr>
              <a:spLocks/>
            </p:cNvSpPr>
            <p:nvPr userDrawn="1"/>
          </p:nvSpPr>
          <p:spPr bwMode="auto">
            <a:xfrm flipH="1">
              <a:off x="6403010" y="143668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6" name="Freeform 16"/>
            <p:cNvSpPr>
              <a:spLocks/>
            </p:cNvSpPr>
            <p:nvPr userDrawn="1"/>
          </p:nvSpPr>
          <p:spPr bwMode="auto">
            <a:xfrm flipH="1">
              <a:off x="7768260" y="278923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27" name="Freeform 17"/>
            <p:cNvSpPr>
              <a:spLocks/>
            </p:cNvSpPr>
            <p:nvPr userDrawn="1"/>
          </p:nvSpPr>
          <p:spPr bwMode="auto">
            <a:xfrm flipH="1">
              <a:off x="6403010" y="1436688"/>
              <a:ext cx="1279525" cy="1281113"/>
            </a:xfrm>
            <a:custGeom>
              <a:avLst/>
              <a:gdLst>
                <a:gd name="T0" fmla="*/ 806 w 806"/>
                <a:gd name="T1" fmla="*/ 0 h 807"/>
                <a:gd name="T2" fmla="*/ 0 w 806"/>
                <a:gd name="T3" fmla="*/ 807 h 807"/>
                <a:gd name="T4" fmla="*/ 806 w 806"/>
                <a:gd name="T5" fmla="*/ 807 h 807"/>
                <a:gd name="T6" fmla="*/ 806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0"/>
                  </a:moveTo>
                  <a:lnTo>
                    <a:pt x="0" y="807"/>
                  </a:lnTo>
                  <a:lnTo>
                    <a:pt x="806" y="807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28" name="Freeform 18"/>
            <p:cNvSpPr>
              <a:spLocks/>
            </p:cNvSpPr>
            <p:nvPr userDrawn="1"/>
          </p:nvSpPr>
          <p:spPr bwMode="auto">
            <a:xfrm flipH="1">
              <a:off x="7768260" y="2790825"/>
              <a:ext cx="1279525" cy="1279525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29" name="Freeform 19"/>
            <p:cNvSpPr>
              <a:spLocks/>
            </p:cNvSpPr>
            <p:nvPr userDrawn="1"/>
          </p:nvSpPr>
          <p:spPr bwMode="auto">
            <a:xfrm flipH="1">
              <a:off x="6415710" y="279082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30" name="Freeform 20"/>
            <p:cNvSpPr>
              <a:spLocks/>
            </p:cNvSpPr>
            <p:nvPr userDrawn="1"/>
          </p:nvSpPr>
          <p:spPr bwMode="auto">
            <a:xfrm flipH="1">
              <a:off x="7158660" y="5495925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41350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1" name="Freeform 21"/>
            <p:cNvSpPr>
              <a:spLocks/>
            </p:cNvSpPr>
            <p:nvPr userDrawn="1"/>
          </p:nvSpPr>
          <p:spPr bwMode="auto">
            <a:xfrm flipH="1">
              <a:off x="8517560" y="4155143"/>
              <a:ext cx="626440" cy="1254436"/>
            </a:xfrm>
            <a:custGeom>
              <a:avLst/>
              <a:gdLst/>
              <a:ahLst/>
              <a:cxnLst/>
              <a:rect l="l" t="t" r="r" b="b"/>
              <a:pathLst>
                <a:path w="626440" h="1254436">
                  <a:moveTo>
                    <a:pt x="0" y="0"/>
                  </a:moveTo>
                  <a:lnTo>
                    <a:pt x="0" y="1254436"/>
                  </a:lnTo>
                  <a:lnTo>
                    <a:pt x="626440" y="627995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2" name="Freeform 22"/>
            <p:cNvSpPr>
              <a:spLocks/>
            </p:cNvSpPr>
            <p:nvPr userDrawn="1"/>
          </p:nvSpPr>
          <p:spPr bwMode="auto">
            <a:xfrm flipH="1">
              <a:off x="5050460" y="5495925"/>
              <a:ext cx="1281113" cy="1279525"/>
            </a:xfrm>
            <a:custGeom>
              <a:avLst/>
              <a:gdLst>
                <a:gd name="T0" fmla="*/ 0 w 807"/>
                <a:gd name="T1" fmla="*/ 806 h 806"/>
                <a:gd name="T2" fmla="*/ 807 w 807"/>
                <a:gd name="T3" fmla="*/ 0 h 806"/>
                <a:gd name="T4" fmla="*/ 0 w 807"/>
                <a:gd name="T5" fmla="*/ 0 h 806"/>
                <a:gd name="T6" fmla="*/ 0 w 807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6">
                  <a:moveTo>
                    <a:pt x="0" y="806"/>
                  </a:moveTo>
                  <a:lnTo>
                    <a:pt x="807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3" name="Freeform 24"/>
            <p:cNvSpPr>
              <a:spLocks/>
            </p:cNvSpPr>
            <p:nvPr userDrawn="1"/>
          </p:nvSpPr>
          <p:spPr bwMode="auto">
            <a:xfrm flipH="1">
              <a:off x="6403010" y="549592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4" name="Freeform 25"/>
            <p:cNvSpPr>
              <a:spLocks/>
            </p:cNvSpPr>
            <p:nvPr userDrawn="1"/>
          </p:nvSpPr>
          <p:spPr bwMode="auto">
            <a:xfrm flipH="1">
              <a:off x="6403010" y="5495925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35" name="Freeform 26"/>
            <p:cNvSpPr>
              <a:spLocks/>
            </p:cNvSpPr>
            <p:nvPr userDrawn="1"/>
          </p:nvSpPr>
          <p:spPr bwMode="auto">
            <a:xfrm flipH="1">
              <a:off x="6415710" y="414337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6" name="Freeform 28"/>
            <p:cNvSpPr>
              <a:spLocks/>
            </p:cNvSpPr>
            <p:nvPr userDrawn="1"/>
          </p:nvSpPr>
          <p:spPr bwMode="auto">
            <a:xfrm flipH="1">
              <a:off x="7768260" y="414337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37" name="Freeform 29"/>
            <p:cNvSpPr>
              <a:spLocks/>
            </p:cNvSpPr>
            <p:nvPr userDrawn="1"/>
          </p:nvSpPr>
          <p:spPr bwMode="auto">
            <a:xfrm flipH="1">
              <a:off x="7768260" y="4143375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38" name="그림 13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5630087" y="1977633"/>
              <a:ext cx="449020" cy="1096463"/>
            </a:xfrm>
            <a:prstGeom prst="rect">
              <a:avLst/>
            </a:prstGeom>
          </p:spPr>
        </p:pic>
        <p:sp>
          <p:nvSpPr>
            <p:cNvPr id="139" name="Freeform 12"/>
            <p:cNvSpPr>
              <a:spLocks/>
            </p:cNvSpPr>
            <p:nvPr userDrawn="1"/>
          </p:nvSpPr>
          <p:spPr bwMode="auto">
            <a:xfrm flipH="1">
              <a:off x="5048873" y="1436688"/>
              <a:ext cx="1279525" cy="128111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40" name="그림 13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5735205" y="5159789"/>
              <a:ext cx="395560" cy="1096463"/>
            </a:xfrm>
            <a:prstGeom prst="rect">
              <a:avLst/>
            </a:prstGeom>
          </p:spPr>
        </p:pic>
        <p:sp>
          <p:nvSpPr>
            <p:cNvPr id="141" name="Freeform 23"/>
            <p:cNvSpPr>
              <a:spLocks/>
            </p:cNvSpPr>
            <p:nvPr userDrawn="1"/>
          </p:nvSpPr>
          <p:spPr bwMode="auto">
            <a:xfrm flipH="1">
              <a:off x="5050460" y="5495925"/>
              <a:ext cx="1281113" cy="1279525"/>
            </a:xfrm>
            <a:custGeom>
              <a:avLst/>
              <a:gdLst>
                <a:gd name="T0" fmla="*/ 0 w 807"/>
                <a:gd name="T1" fmla="*/ 0 h 806"/>
                <a:gd name="T2" fmla="*/ 807 w 807"/>
                <a:gd name="T3" fmla="*/ 806 h 806"/>
                <a:gd name="T4" fmla="*/ 0 w 807"/>
                <a:gd name="T5" fmla="*/ 806 h 806"/>
                <a:gd name="T6" fmla="*/ 0 w 807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6">
                  <a:moveTo>
                    <a:pt x="0" y="0"/>
                  </a:moveTo>
                  <a:lnTo>
                    <a:pt x="807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42" name="그림 14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7034616" y="3855032"/>
              <a:ext cx="395560" cy="1096463"/>
            </a:xfrm>
            <a:prstGeom prst="rect">
              <a:avLst/>
            </a:prstGeom>
          </p:spPr>
        </p:pic>
        <p:sp>
          <p:nvSpPr>
            <p:cNvPr id="143" name="Freeform 27"/>
            <p:cNvSpPr>
              <a:spLocks/>
            </p:cNvSpPr>
            <p:nvPr userDrawn="1"/>
          </p:nvSpPr>
          <p:spPr bwMode="auto">
            <a:xfrm flipH="1">
              <a:off x="6415710" y="4143375"/>
              <a:ext cx="1279525" cy="1279525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44" name="그림 14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6650300" y="618867"/>
              <a:ext cx="449020" cy="1096463"/>
            </a:xfrm>
            <a:prstGeom prst="rect">
              <a:avLst/>
            </a:prstGeom>
          </p:spPr>
        </p:pic>
        <p:sp>
          <p:nvSpPr>
            <p:cNvPr id="145" name="Freeform 11"/>
            <p:cNvSpPr>
              <a:spLocks/>
            </p:cNvSpPr>
            <p:nvPr userDrawn="1"/>
          </p:nvSpPr>
          <p:spPr bwMode="auto">
            <a:xfrm flipH="1">
              <a:off x="6401423" y="82550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46" name="그룹 145"/>
            <p:cNvGrpSpPr/>
            <p:nvPr userDrawn="1"/>
          </p:nvGrpSpPr>
          <p:grpSpPr>
            <a:xfrm flipH="1">
              <a:off x="6401008" y="458788"/>
              <a:ext cx="369888" cy="903287"/>
              <a:chOff x="1812925" y="4535488"/>
              <a:chExt cx="369888" cy="90328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55" name="Freeform 5"/>
              <p:cNvSpPr>
                <a:spLocks/>
              </p:cNvSpPr>
              <p:nvPr userDrawn="1"/>
            </p:nvSpPr>
            <p:spPr bwMode="auto">
              <a:xfrm>
                <a:off x="2027238" y="4535488"/>
                <a:ext cx="155575" cy="382588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56" name="Freeform 7"/>
              <p:cNvSpPr>
                <a:spLocks/>
              </p:cNvSpPr>
              <p:nvPr userDrawn="1"/>
            </p:nvSpPr>
            <p:spPr bwMode="auto">
              <a:xfrm>
                <a:off x="1812925" y="4949825"/>
                <a:ext cx="369888" cy="488950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47" name="Freeform 38"/>
            <p:cNvSpPr>
              <a:spLocks/>
            </p:cNvSpPr>
            <p:nvPr userDrawn="1"/>
          </p:nvSpPr>
          <p:spPr bwMode="auto">
            <a:xfrm>
              <a:off x="7095160" y="4305797"/>
              <a:ext cx="600075" cy="874713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8" name="Freeform 42"/>
            <p:cNvSpPr>
              <a:spLocks/>
            </p:cNvSpPr>
            <p:nvPr userDrawn="1"/>
          </p:nvSpPr>
          <p:spPr bwMode="auto">
            <a:xfrm flipH="1">
              <a:off x="7768260" y="3072276"/>
              <a:ext cx="258763" cy="884238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49" name="Freeform 46"/>
            <p:cNvSpPr>
              <a:spLocks/>
            </p:cNvSpPr>
            <p:nvPr userDrawn="1"/>
          </p:nvSpPr>
          <p:spPr bwMode="auto">
            <a:xfrm flipH="1">
              <a:off x="6403010" y="6242050"/>
              <a:ext cx="265113" cy="430213"/>
            </a:xfrm>
            <a:custGeom>
              <a:avLst/>
              <a:gdLst>
                <a:gd name="T0" fmla="*/ 167 w 167"/>
                <a:gd name="T1" fmla="*/ 0 h 271"/>
                <a:gd name="T2" fmla="*/ 0 w 167"/>
                <a:gd name="T3" fmla="*/ 167 h 271"/>
                <a:gd name="T4" fmla="*/ 103 w 167"/>
                <a:gd name="T5" fmla="*/ 271 h 271"/>
                <a:gd name="T6" fmla="*/ 137 w 167"/>
                <a:gd name="T7" fmla="*/ 259 h 271"/>
                <a:gd name="T8" fmla="*/ 137 w 167"/>
                <a:gd name="T9" fmla="*/ 201 h 271"/>
                <a:gd name="T10" fmla="*/ 167 w 167"/>
                <a:gd name="T11" fmla="*/ 173 h 271"/>
                <a:gd name="T12" fmla="*/ 167 w 16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71">
                  <a:moveTo>
                    <a:pt x="167" y="0"/>
                  </a:moveTo>
                  <a:lnTo>
                    <a:pt x="0" y="167"/>
                  </a:lnTo>
                  <a:lnTo>
                    <a:pt x="103" y="271"/>
                  </a:lnTo>
                  <a:lnTo>
                    <a:pt x="137" y="259"/>
                  </a:lnTo>
                  <a:lnTo>
                    <a:pt x="137" y="201"/>
                  </a:lnTo>
                  <a:lnTo>
                    <a:pt x="167" y="17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150" name="그룹 149"/>
            <p:cNvGrpSpPr/>
            <p:nvPr userDrawn="1"/>
          </p:nvGrpSpPr>
          <p:grpSpPr>
            <a:xfrm flipH="1">
              <a:off x="5923171" y="458788"/>
              <a:ext cx="406400" cy="903287"/>
              <a:chOff x="2209800" y="4519614"/>
              <a:chExt cx="406400" cy="90328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53" name="Freeform 9"/>
              <p:cNvSpPr>
                <a:spLocks/>
              </p:cNvSpPr>
              <p:nvPr userDrawn="1"/>
            </p:nvSpPr>
            <p:spPr bwMode="auto">
              <a:xfrm>
                <a:off x="2209800" y="4519614"/>
                <a:ext cx="171450" cy="385763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54" name="Freeform 11"/>
              <p:cNvSpPr>
                <a:spLocks/>
              </p:cNvSpPr>
              <p:nvPr userDrawn="1"/>
            </p:nvSpPr>
            <p:spPr bwMode="auto">
              <a:xfrm>
                <a:off x="2209800" y="4935538"/>
                <a:ext cx="406400" cy="487363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51" name="Freeform 43"/>
            <p:cNvSpPr>
              <a:spLocks noEditPoints="1"/>
            </p:cNvSpPr>
            <p:nvPr userDrawn="1"/>
          </p:nvSpPr>
          <p:spPr bwMode="auto">
            <a:xfrm flipH="1">
              <a:off x="5931522" y="5896769"/>
              <a:ext cx="398463" cy="630238"/>
            </a:xfrm>
            <a:custGeom>
              <a:avLst/>
              <a:gdLst>
                <a:gd name="T0" fmla="*/ 134 w 251"/>
                <a:gd name="T1" fmla="*/ 142 h 397"/>
                <a:gd name="T2" fmla="*/ 124 w 251"/>
                <a:gd name="T3" fmla="*/ 141 h 397"/>
                <a:gd name="T4" fmla="*/ 116 w 251"/>
                <a:gd name="T5" fmla="*/ 135 h 397"/>
                <a:gd name="T6" fmla="*/ 113 w 251"/>
                <a:gd name="T7" fmla="*/ 131 h 397"/>
                <a:gd name="T8" fmla="*/ 109 w 251"/>
                <a:gd name="T9" fmla="*/ 121 h 397"/>
                <a:gd name="T10" fmla="*/ 109 w 251"/>
                <a:gd name="T11" fmla="*/ 112 h 397"/>
                <a:gd name="T12" fmla="*/ 113 w 251"/>
                <a:gd name="T13" fmla="*/ 102 h 397"/>
                <a:gd name="T14" fmla="*/ 116 w 251"/>
                <a:gd name="T15" fmla="*/ 98 h 397"/>
                <a:gd name="T16" fmla="*/ 124 w 251"/>
                <a:gd name="T17" fmla="*/ 92 h 397"/>
                <a:gd name="T18" fmla="*/ 134 w 251"/>
                <a:gd name="T19" fmla="*/ 91 h 397"/>
                <a:gd name="T20" fmla="*/ 139 w 251"/>
                <a:gd name="T21" fmla="*/ 91 h 397"/>
                <a:gd name="T22" fmla="*/ 148 w 251"/>
                <a:gd name="T23" fmla="*/ 95 h 397"/>
                <a:gd name="T24" fmla="*/ 153 w 251"/>
                <a:gd name="T25" fmla="*/ 98 h 397"/>
                <a:gd name="T26" fmla="*/ 159 w 251"/>
                <a:gd name="T27" fmla="*/ 107 h 397"/>
                <a:gd name="T28" fmla="*/ 160 w 251"/>
                <a:gd name="T29" fmla="*/ 117 h 397"/>
                <a:gd name="T30" fmla="*/ 159 w 251"/>
                <a:gd name="T31" fmla="*/ 127 h 397"/>
                <a:gd name="T32" fmla="*/ 153 w 251"/>
                <a:gd name="T33" fmla="*/ 135 h 397"/>
                <a:gd name="T34" fmla="*/ 148 w 251"/>
                <a:gd name="T35" fmla="*/ 138 h 397"/>
                <a:gd name="T36" fmla="*/ 139 w 251"/>
                <a:gd name="T37" fmla="*/ 142 h 397"/>
                <a:gd name="T38" fmla="*/ 105 w 251"/>
                <a:gd name="T39" fmla="*/ 0 h 397"/>
                <a:gd name="T40" fmla="*/ 91 w 251"/>
                <a:gd name="T41" fmla="*/ 1 h 397"/>
                <a:gd name="T42" fmla="*/ 64 w 251"/>
                <a:gd name="T43" fmla="*/ 6 h 397"/>
                <a:gd name="T44" fmla="*/ 38 w 251"/>
                <a:gd name="T45" fmla="*/ 17 h 397"/>
                <a:gd name="T46" fmla="*/ 13 w 251"/>
                <a:gd name="T47" fmla="*/ 33 h 397"/>
                <a:gd name="T48" fmla="*/ 2 w 251"/>
                <a:gd name="T49" fmla="*/ 43 h 397"/>
                <a:gd name="T50" fmla="*/ 0 w 251"/>
                <a:gd name="T51" fmla="*/ 397 h 397"/>
                <a:gd name="T52" fmla="*/ 17 w 251"/>
                <a:gd name="T53" fmla="*/ 322 h 397"/>
                <a:gd name="T54" fmla="*/ 56 w 251"/>
                <a:gd name="T55" fmla="*/ 282 h 397"/>
                <a:gd name="T56" fmla="*/ 80 w 251"/>
                <a:gd name="T57" fmla="*/ 289 h 397"/>
                <a:gd name="T58" fmla="*/ 106 w 251"/>
                <a:gd name="T59" fmla="*/ 291 h 397"/>
                <a:gd name="T60" fmla="*/ 119 w 251"/>
                <a:gd name="T61" fmla="*/ 291 h 397"/>
                <a:gd name="T62" fmla="*/ 146 w 251"/>
                <a:gd name="T63" fmla="*/ 285 h 397"/>
                <a:gd name="T64" fmla="*/ 172 w 251"/>
                <a:gd name="T65" fmla="*/ 275 h 397"/>
                <a:gd name="T66" fmla="*/ 197 w 251"/>
                <a:gd name="T67" fmla="*/ 259 h 397"/>
                <a:gd name="T68" fmla="*/ 208 w 251"/>
                <a:gd name="T69" fmla="*/ 249 h 397"/>
                <a:gd name="T70" fmla="*/ 227 w 251"/>
                <a:gd name="T71" fmla="*/ 226 h 397"/>
                <a:gd name="T72" fmla="*/ 239 w 251"/>
                <a:gd name="T73" fmla="*/ 201 h 397"/>
                <a:gd name="T74" fmla="*/ 248 w 251"/>
                <a:gd name="T75" fmla="*/ 174 h 397"/>
                <a:gd name="T76" fmla="*/ 251 w 251"/>
                <a:gd name="T77" fmla="*/ 146 h 397"/>
                <a:gd name="T78" fmla="*/ 248 w 251"/>
                <a:gd name="T79" fmla="*/ 118 h 397"/>
                <a:gd name="T80" fmla="*/ 239 w 251"/>
                <a:gd name="T81" fmla="*/ 91 h 397"/>
                <a:gd name="T82" fmla="*/ 227 w 251"/>
                <a:gd name="T83" fmla="*/ 66 h 397"/>
                <a:gd name="T84" fmla="*/ 208 w 251"/>
                <a:gd name="T85" fmla="*/ 43 h 397"/>
                <a:gd name="T86" fmla="*/ 197 w 251"/>
                <a:gd name="T87" fmla="*/ 33 h 397"/>
                <a:gd name="T88" fmla="*/ 172 w 251"/>
                <a:gd name="T89" fmla="*/ 17 h 397"/>
                <a:gd name="T90" fmla="*/ 146 w 251"/>
                <a:gd name="T91" fmla="*/ 6 h 397"/>
                <a:gd name="T92" fmla="*/ 119 w 251"/>
                <a:gd name="T9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" h="397">
                  <a:moveTo>
                    <a:pt x="134" y="142"/>
                  </a:moveTo>
                  <a:lnTo>
                    <a:pt x="134" y="142"/>
                  </a:lnTo>
                  <a:lnTo>
                    <a:pt x="130" y="142"/>
                  </a:lnTo>
                  <a:lnTo>
                    <a:pt x="124" y="141"/>
                  </a:lnTo>
                  <a:lnTo>
                    <a:pt x="120" y="138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3" y="131"/>
                  </a:lnTo>
                  <a:lnTo>
                    <a:pt x="110" y="127"/>
                  </a:lnTo>
                  <a:lnTo>
                    <a:pt x="109" y="121"/>
                  </a:lnTo>
                  <a:lnTo>
                    <a:pt x="109" y="116"/>
                  </a:lnTo>
                  <a:lnTo>
                    <a:pt x="109" y="112"/>
                  </a:lnTo>
                  <a:lnTo>
                    <a:pt x="110" y="107"/>
                  </a:lnTo>
                  <a:lnTo>
                    <a:pt x="113" y="102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20" y="95"/>
                  </a:lnTo>
                  <a:lnTo>
                    <a:pt x="124" y="92"/>
                  </a:lnTo>
                  <a:lnTo>
                    <a:pt x="130" y="91"/>
                  </a:lnTo>
                  <a:lnTo>
                    <a:pt x="134" y="91"/>
                  </a:lnTo>
                  <a:lnTo>
                    <a:pt x="134" y="91"/>
                  </a:lnTo>
                  <a:lnTo>
                    <a:pt x="139" y="91"/>
                  </a:lnTo>
                  <a:lnTo>
                    <a:pt x="144" y="92"/>
                  </a:lnTo>
                  <a:lnTo>
                    <a:pt x="148" y="95"/>
                  </a:lnTo>
                  <a:lnTo>
                    <a:pt x="153" y="98"/>
                  </a:lnTo>
                  <a:lnTo>
                    <a:pt x="153" y="98"/>
                  </a:lnTo>
                  <a:lnTo>
                    <a:pt x="156" y="102"/>
                  </a:lnTo>
                  <a:lnTo>
                    <a:pt x="159" y="107"/>
                  </a:lnTo>
                  <a:lnTo>
                    <a:pt x="160" y="112"/>
                  </a:lnTo>
                  <a:lnTo>
                    <a:pt x="160" y="117"/>
                  </a:lnTo>
                  <a:lnTo>
                    <a:pt x="160" y="121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3" y="135"/>
                  </a:lnTo>
                  <a:lnTo>
                    <a:pt x="153" y="135"/>
                  </a:lnTo>
                  <a:lnTo>
                    <a:pt x="148" y="138"/>
                  </a:lnTo>
                  <a:lnTo>
                    <a:pt x="144" y="141"/>
                  </a:lnTo>
                  <a:lnTo>
                    <a:pt x="139" y="142"/>
                  </a:lnTo>
                  <a:lnTo>
                    <a:pt x="134" y="142"/>
                  </a:lnTo>
                  <a:close/>
                  <a:moveTo>
                    <a:pt x="105" y="0"/>
                  </a:moveTo>
                  <a:lnTo>
                    <a:pt x="105" y="0"/>
                  </a:lnTo>
                  <a:lnTo>
                    <a:pt x="91" y="1"/>
                  </a:lnTo>
                  <a:lnTo>
                    <a:pt x="77" y="3"/>
                  </a:lnTo>
                  <a:lnTo>
                    <a:pt x="64" y="6"/>
                  </a:lnTo>
                  <a:lnTo>
                    <a:pt x="50" y="12"/>
                  </a:lnTo>
                  <a:lnTo>
                    <a:pt x="38" y="17"/>
                  </a:lnTo>
                  <a:lnTo>
                    <a:pt x="25" y="24"/>
                  </a:lnTo>
                  <a:lnTo>
                    <a:pt x="13" y="3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397"/>
                  </a:lnTo>
                  <a:lnTo>
                    <a:pt x="45" y="351"/>
                  </a:lnTo>
                  <a:lnTo>
                    <a:pt x="17" y="32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68" y="286"/>
                  </a:lnTo>
                  <a:lnTo>
                    <a:pt x="80" y="289"/>
                  </a:lnTo>
                  <a:lnTo>
                    <a:pt x="93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19" y="291"/>
                  </a:lnTo>
                  <a:lnTo>
                    <a:pt x="133" y="289"/>
                  </a:lnTo>
                  <a:lnTo>
                    <a:pt x="146" y="285"/>
                  </a:lnTo>
                  <a:lnTo>
                    <a:pt x="160" y="280"/>
                  </a:lnTo>
                  <a:lnTo>
                    <a:pt x="172" y="275"/>
                  </a:lnTo>
                  <a:lnTo>
                    <a:pt x="185" y="268"/>
                  </a:lnTo>
                  <a:lnTo>
                    <a:pt x="197" y="259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17" y="237"/>
                  </a:lnTo>
                  <a:lnTo>
                    <a:pt x="227" y="226"/>
                  </a:lnTo>
                  <a:lnTo>
                    <a:pt x="234" y="213"/>
                  </a:lnTo>
                  <a:lnTo>
                    <a:pt x="239" y="201"/>
                  </a:lnTo>
                  <a:lnTo>
                    <a:pt x="245" y="187"/>
                  </a:lnTo>
                  <a:lnTo>
                    <a:pt x="248" y="174"/>
                  </a:lnTo>
                  <a:lnTo>
                    <a:pt x="250" y="160"/>
                  </a:lnTo>
                  <a:lnTo>
                    <a:pt x="251" y="146"/>
                  </a:lnTo>
                  <a:lnTo>
                    <a:pt x="250" y="132"/>
                  </a:lnTo>
                  <a:lnTo>
                    <a:pt x="248" y="118"/>
                  </a:lnTo>
                  <a:lnTo>
                    <a:pt x="245" y="105"/>
                  </a:lnTo>
                  <a:lnTo>
                    <a:pt x="239" y="91"/>
                  </a:lnTo>
                  <a:lnTo>
                    <a:pt x="234" y="78"/>
                  </a:lnTo>
                  <a:lnTo>
                    <a:pt x="227" y="66"/>
                  </a:lnTo>
                  <a:lnTo>
                    <a:pt x="217" y="54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197" y="33"/>
                  </a:lnTo>
                  <a:lnTo>
                    <a:pt x="185" y="24"/>
                  </a:lnTo>
                  <a:lnTo>
                    <a:pt x="172" y="17"/>
                  </a:lnTo>
                  <a:lnTo>
                    <a:pt x="160" y="12"/>
                  </a:lnTo>
                  <a:lnTo>
                    <a:pt x="146" y="6"/>
                  </a:lnTo>
                  <a:lnTo>
                    <a:pt x="133" y="3"/>
                  </a:lnTo>
                  <a:lnTo>
                    <a:pt x="119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52" name="Freeform 40"/>
            <p:cNvSpPr>
              <a:spLocks/>
            </p:cNvSpPr>
            <p:nvPr userDrawn="1"/>
          </p:nvSpPr>
          <p:spPr bwMode="auto">
            <a:xfrm flipH="1">
              <a:off x="7436472" y="3072276"/>
              <a:ext cx="258763" cy="884238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</p:grpSp>
      <p:grpSp>
        <p:nvGrpSpPr>
          <p:cNvPr id="95" name="그룹 94"/>
          <p:cNvGrpSpPr/>
          <p:nvPr/>
        </p:nvGrpSpPr>
        <p:grpSpPr>
          <a:xfrm>
            <a:off x="532056" y="1428888"/>
            <a:ext cx="1263128" cy="1281259"/>
            <a:chOff x="7668344" y="5495925"/>
            <a:chExt cx="1261419" cy="1279525"/>
          </a:xfrm>
        </p:grpSpPr>
        <p:sp>
          <p:nvSpPr>
            <p:cNvPr id="96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7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8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9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0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1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2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3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4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5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6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7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8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09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0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11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12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13" name="그룹 112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15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16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14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2255574" y="1493304"/>
            <a:ext cx="5723255" cy="60155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Contents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2255574" y="2970542"/>
            <a:ext cx="5723255" cy="2540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01. Contents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 hasCustomPrompt="1"/>
          </p:nvPr>
        </p:nvSpPr>
        <p:spPr>
          <a:xfrm>
            <a:off x="2764689" y="3283494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sp>
        <p:nvSpPr>
          <p:cNvPr id="5" name="텍스트 개체 틀 3"/>
          <p:cNvSpPr>
            <a:spLocks noGrp="1"/>
          </p:cNvSpPr>
          <p:nvPr>
            <p:ph type="body" sz="quarter" idx="13" hasCustomPrompt="1"/>
          </p:nvPr>
        </p:nvSpPr>
        <p:spPr>
          <a:xfrm>
            <a:off x="2764689" y="3525256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sp>
        <p:nvSpPr>
          <p:cNvPr id="6" name="텍스트 개체 틀 3"/>
          <p:cNvSpPr>
            <a:spLocks noGrp="1"/>
          </p:cNvSpPr>
          <p:nvPr>
            <p:ph type="body" sz="quarter" idx="14" hasCustomPrompt="1"/>
          </p:nvPr>
        </p:nvSpPr>
        <p:spPr>
          <a:xfrm>
            <a:off x="2255574" y="4167335"/>
            <a:ext cx="5723255" cy="2540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02. Contents title</a:t>
            </a:r>
            <a:endParaRPr lang="ko-KR" altLang="en-US"/>
          </a:p>
        </p:txBody>
      </p:sp>
      <p:sp>
        <p:nvSpPr>
          <p:cNvPr id="7" name="텍스트 개체 틀 3"/>
          <p:cNvSpPr>
            <a:spLocks noGrp="1"/>
          </p:cNvSpPr>
          <p:nvPr>
            <p:ph type="body" sz="quarter" idx="15" hasCustomPrompt="1"/>
          </p:nvPr>
        </p:nvSpPr>
        <p:spPr>
          <a:xfrm>
            <a:off x="2764689" y="4480288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sp>
        <p:nvSpPr>
          <p:cNvPr id="8" name="텍스트 개체 틀 3"/>
          <p:cNvSpPr>
            <a:spLocks noGrp="1"/>
          </p:cNvSpPr>
          <p:nvPr>
            <p:ph type="body" sz="quarter" idx="16" hasCustomPrompt="1"/>
          </p:nvPr>
        </p:nvSpPr>
        <p:spPr>
          <a:xfrm>
            <a:off x="2764689" y="4722049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sp>
        <p:nvSpPr>
          <p:cNvPr id="9" name="텍스트 개체 틀 3"/>
          <p:cNvSpPr>
            <a:spLocks noGrp="1"/>
          </p:cNvSpPr>
          <p:nvPr>
            <p:ph type="body" sz="quarter" idx="17" hasCustomPrompt="1"/>
          </p:nvPr>
        </p:nvSpPr>
        <p:spPr>
          <a:xfrm>
            <a:off x="2255574" y="5349214"/>
            <a:ext cx="5723255" cy="2540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03. Contents title</a:t>
            </a:r>
            <a:endParaRPr lang="ko-KR" altLang="en-US"/>
          </a:p>
        </p:txBody>
      </p:sp>
      <p:sp>
        <p:nvSpPr>
          <p:cNvPr id="10" name="텍스트 개체 틀 3"/>
          <p:cNvSpPr>
            <a:spLocks noGrp="1"/>
          </p:cNvSpPr>
          <p:nvPr>
            <p:ph type="body" sz="quarter" idx="18" hasCustomPrompt="1"/>
          </p:nvPr>
        </p:nvSpPr>
        <p:spPr>
          <a:xfrm>
            <a:off x="2764689" y="5675565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sp>
        <p:nvSpPr>
          <p:cNvPr id="11" name="텍스트 개체 틀 3"/>
          <p:cNvSpPr>
            <a:spLocks noGrp="1"/>
          </p:cNvSpPr>
          <p:nvPr>
            <p:ph type="body" sz="quarter" idx="19" hasCustomPrompt="1"/>
          </p:nvPr>
        </p:nvSpPr>
        <p:spPr>
          <a:xfrm>
            <a:off x="2764689" y="5917326"/>
            <a:ext cx="5214139" cy="2141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- Content sub title</a:t>
            </a:r>
            <a:endParaRPr lang="ko-KR" altLang="en-US"/>
          </a:p>
        </p:txBody>
      </p:sp>
      <p:grpSp>
        <p:nvGrpSpPr>
          <p:cNvPr id="74" name="그룹 116"/>
          <p:cNvGrpSpPr/>
          <p:nvPr userDrawn="1"/>
        </p:nvGrpSpPr>
        <p:grpSpPr>
          <a:xfrm>
            <a:off x="8082789" y="69450"/>
            <a:ext cx="4109211" cy="6719103"/>
            <a:chOff x="5048873" y="80963"/>
            <a:chExt cx="4095127" cy="6696075"/>
          </a:xfrm>
        </p:grpSpPr>
        <p:sp>
          <p:nvSpPr>
            <p:cNvPr id="75" name="Freeform 6"/>
            <p:cNvSpPr>
              <a:spLocks/>
            </p:cNvSpPr>
            <p:nvPr userDrawn="1"/>
          </p:nvSpPr>
          <p:spPr bwMode="auto">
            <a:xfrm flipH="1">
              <a:off x="7158660" y="80963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41350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6" name="Freeform 7"/>
            <p:cNvSpPr>
              <a:spLocks/>
            </p:cNvSpPr>
            <p:nvPr userDrawn="1"/>
          </p:nvSpPr>
          <p:spPr bwMode="auto">
            <a:xfrm flipH="1">
              <a:off x="6403010" y="82550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7" name="Freeform 8"/>
            <p:cNvSpPr>
              <a:spLocks/>
            </p:cNvSpPr>
            <p:nvPr userDrawn="1"/>
          </p:nvSpPr>
          <p:spPr bwMode="auto">
            <a:xfrm flipH="1">
              <a:off x="5052048" y="143668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8" name="Freeform 9"/>
            <p:cNvSpPr>
              <a:spLocks/>
            </p:cNvSpPr>
            <p:nvPr userDrawn="1"/>
          </p:nvSpPr>
          <p:spPr bwMode="auto">
            <a:xfrm flipH="1">
              <a:off x="5048873" y="82550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9" name="Freeform 10"/>
            <p:cNvSpPr>
              <a:spLocks/>
            </p:cNvSpPr>
            <p:nvPr userDrawn="1"/>
          </p:nvSpPr>
          <p:spPr bwMode="auto">
            <a:xfrm flipH="1">
              <a:off x="5048873" y="82550"/>
              <a:ext cx="1279525" cy="1279525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0" name="Freeform 13"/>
            <p:cNvSpPr>
              <a:spLocks/>
            </p:cNvSpPr>
            <p:nvPr userDrawn="1"/>
          </p:nvSpPr>
          <p:spPr bwMode="auto">
            <a:xfrm flipH="1">
              <a:off x="7158660" y="1435100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39763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1" name="Freeform 14"/>
            <p:cNvSpPr>
              <a:spLocks/>
            </p:cNvSpPr>
            <p:nvPr userDrawn="1"/>
          </p:nvSpPr>
          <p:spPr bwMode="auto">
            <a:xfrm flipH="1">
              <a:off x="8517560" y="2802560"/>
              <a:ext cx="626440" cy="1254436"/>
            </a:xfrm>
            <a:custGeom>
              <a:avLst/>
              <a:gdLst/>
              <a:ahLst/>
              <a:cxnLst/>
              <a:rect l="l" t="t" r="r" b="b"/>
              <a:pathLst>
                <a:path w="626440" h="1254436">
                  <a:moveTo>
                    <a:pt x="0" y="0"/>
                  </a:moveTo>
                  <a:lnTo>
                    <a:pt x="0" y="1254436"/>
                  </a:lnTo>
                  <a:lnTo>
                    <a:pt x="626440" y="626441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2" name="Freeform 15"/>
            <p:cNvSpPr>
              <a:spLocks/>
            </p:cNvSpPr>
            <p:nvPr userDrawn="1"/>
          </p:nvSpPr>
          <p:spPr bwMode="auto">
            <a:xfrm flipH="1">
              <a:off x="6403010" y="143668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3" name="Freeform 16"/>
            <p:cNvSpPr>
              <a:spLocks/>
            </p:cNvSpPr>
            <p:nvPr userDrawn="1"/>
          </p:nvSpPr>
          <p:spPr bwMode="auto">
            <a:xfrm flipH="1">
              <a:off x="7768260" y="2789238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4" name="Freeform 17"/>
            <p:cNvSpPr>
              <a:spLocks/>
            </p:cNvSpPr>
            <p:nvPr userDrawn="1"/>
          </p:nvSpPr>
          <p:spPr bwMode="auto">
            <a:xfrm flipH="1">
              <a:off x="6403010" y="1436688"/>
              <a:ext cx="1279525" cy="1281113"/>
            </a:xfrm>
            <a:custGeom>
              <a:avLst/>
              <a:gdLst>
                <a:gd name="T0" fmla="*/ 806 w 806"/>
                <a:gd name="T1" fmla="*/ 0 h 807"/>
                <a:gd name="T2" fmla="*/ 0 w 806"/>
                <a:gd name="T3" fmla="*/ 807 h 807"/>
                <a:gd name="T4" fmla="*/ 806 w 806"/>
                <a:gd name="T5" fmla="*/ 807 h 807"/>
                <a:gd name="T6" fmla="*/ 806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0"/>
                  </a:moveTo>
                  <a:lnTo>
                    <a:pt x="0" y="807"/>
                  </a:lnTo>
                  <a:lnTo>
                    <a:pt x="806" y="807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5" name="Freeform 18"/>
            <p:cNvSpPr>
              <a:spLocks/>
            </p:cNvSpPr>
            <p:nvPr userDrawn="1"/>
          </p:nvSpPr>
          <p:spPr bwMode="auto">
            <a:xfrm flipH="1">
              <a:off x="7768260" y="2790825"/>
              <a:ext cx="1279525" cy="1279525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6" name="Freeform 19"/>
            <p:cNvSpPr>
              <a:spLocks/>
            </p:cNvSpPr>
            <p:nvPr userDrawn="1"/>
          </p:nvSpPr>
          <p:spPr bwMode="auto">
            <a:xfrm flipH="1">
              <a:off x="6415710" y="279082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7" name="Freeform 20"/>
            <p:cNvSpPr>
              <a:spLocks/>
            </p:cNvSpPr>
            <p:nvPr userDrawn="1"/>
          </p:nvSpPr>
          <p:spPr bwMode="auto">
            <a:xfrm flipH="1">
              <a:off x="7158660" y="5495925"/>
              <a:ext cx="1985340" cy="1281113"/>
            </a:xfrm>
            <a:custGeom>
              <a:avLst/>
              <a:gdLst/>
              <a:ahLst/>
              <a:cxnLst/>
              <a:rect l="l" t="t" r="r" b="b"/>
              <a:pathLst>
                <a:path w="1985340" h="1281113">
                  <a:moveTo>
                    <a:pt x="1345578" y="0"/>
                  </a:moveTo>
                  <a:lnTo>
                    <a:pt x="0" y="0"/>
                  </a:lnTo>
                  <a:lnTo>
                    <a:pt x="0" y="1281113"/>
                  </a:lnTo>
                  <a:lnTo>
                    <a:pt x="1345578" y="1281113"/>
                  </a:lnTo>
                  <a:lnTo>
                    <a:pt x="1985340" y="641350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8" name="Freeform 21"/>
            <p:cNvSpPr>
              <a:spLocks/>
            </p:cNvSpPr>
            <p:nvPr userDrawn="1"/>
          </p:nvSpPr>
          <p:spPr bwMode="auto">
            <a:xfrm flipH="1">
              <a:off x="8517560" y="4155143"/>
              <a:ext cx="626440" cy="1254436"/>
            </a:xfrm>
            <a:custGeom>
              <a:avLst/>
              <a:gdLst/>
              <a:ahLst/>
              <a:cxnLst/>
              <a:rect l="l" t="t" r="r" b="b"/>
              <a:pathLst>
                <a:path w="626440" h="1254436">
                  <a:moveTo>
                    <a:pt x="0" y="0"/>
                  </a:moveTo>
                  <a:lnTo>
                    <a:pt x="0" y="1254436"/>
                  </a:lnTo>
                  <a:lnTo>
                    <a:pt x="626440" y="627995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9" name="Freeform 22"/>
            <p:cNvSpPr>
              <a:spLocks/>
            </p:cNvSpPr>
            <p:nvPr userDrawn="1"/>
          </p:nvSpPr>
          <p:spPr bwMode="auto">
            <a:xfrm flipH="1">
              <a:off x="5050460" y="5495925"/>
              <a:ext cx="1281113" cy="1279525"/>
            </a:xfrm>
            <a:custGeom>
              <a:avLst/>
              <a:gdLst>
                <a:gd name="T0" fmla="*/ 0 w 807"/>
                <a:gd name="T1" fmla="*/ 806 h 806"/>
                <a:gd name="T2" fmla="*/ 807 w 807"/>
                <a:gd name="T3" fmla="*/ 0 h 806"/>
                <a:gd name="T4" fmla="*/ 0 w 807"/>
                <a:gd name="T5" fmla="*/ 0 h 806"/>
                <a:gd name="T6" fmla="*/ 0 w 807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6">
                  <a:moveTo>
                    <a:pt x="0" y="806"/>
                  </a:moveTo>
                  <a:lnTo>
                    <a:pt x="807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90" name="Freeform 24"/>
            <p:cNvSpPr>
              <a:spLocks/>
            </p:cNvSpPr>
            <p:nvPr userDrawn="1"/>
          </p:nvSpPr>
          <p:spPr bwMode="auto">
            <a:xfrm flipH="1">
              <a:off x="6403010" y="549592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91" name="Freeform 25"/>
            <p:cNvSpPr>
              <a:spLocks/>
            </p:cNvSpPr>
            <p:nvPr userDrawn="1"/>
          </p:nvSpPr>
          <p:spPr bwMode="auto">
            <a:xfrm flipH="1">
              <a:off x="6403010" y="5495925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2" name="Freeform 26"/>
            <p:cNvSpPr>
              <a:spLocks/>
            </p:cNvSpPr>
            <p:nvPr userDrawn="1"/>
          </p:nvSpPr>
          <p:spPr bwMode="auto">
            <a:xfrm flipH="1">
              <a:off x="6415710" y="414337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93" name="Freeform 28"/>
            <p:cNvSpPr>
              <a:spLocks/>
            </p:cNvSpPr>
            <p:nvPr userDrawn="1"/>
          </p:nvSpPr>
          <p:spPr bwMode="auto">
            <a:xfrm flipH="1">
              <a:off x="7768260" y="4143375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94" name="Freeform 29"/>
            <p:cNvSpPr>
              <a:spLocks/>
            </p:cNvSpPr>
            <p:nvPr userDrawn="1"/>
          </p:nvSpPr>
          <p:spPr bwMode="auto">
            <a:xfrm flipH="1">
              <a:off x="7768260" y="4143375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57" name="그림 13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5630087" y="1977633"/>
              <a:ext cx="449020" cy="1096463"/>
            </a:xfrm>
            <a:prstGeom prst="rect">
              <a:avLst/>
            </a:prstGeom>
          </p:spPr>
        </p:pic>
        <p:sp>
          <p:nvSpPr>
            <p:cNvPr id="158" name="Freeform 12"/>
            <p:cNvSpPr>
              <a:spLocks/>
            </p:cNvSpPr>
            <p:nvPr userDrawn="1"/>
          </p:nvSpPr>
          <p:spPr bwMode="auto">
            <a:xfrm flipH="1">
              <a:off x="5048873" y="1436688"/>
              <a:ext cx="1279525" cy="128111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59" name="그림 13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5735205" y="5159789"/>
              <a:ext cx="395560" cy="1096463"/>
            </a:xfrm>
            <a:prstGeom prst="rect">
              <a:avLst/>
            </a:prstGeom>
          </p:spPr>
        </p:pic>
        <p:sp>
          <p:nvSpPr>
            <p:cNvPr id="160" name="Freeform 23"/>
            <p:cNvSpPr>
              <a:spLocks/>
            </p:cNvSpPr>
            <p:nvPr userDrawn="1"/>
          </p:nvSpPr>
          <p:spPr bwMode="auto">
            <a:xfrm flipH="1">
              <a:off x="5050460" y="5495925"/>
              <a:ext cx="1281113" cy="1279525"/>
            </a:xfrm>
            <a:custGeom>
              <a:avLst/>
              <a:gdLst>
                <a:gd name="T0" fmla="*/ 0 w 807"/>
                <a:gd name="T1" fmla="*/ 0 h 806"/>
                <a:gd name="T2" fmla="*/ 807 w 807"/>
                <a:gd name="T3" fmla="*/ 806 h 806"/>
                <a:gd name="T4" fmla="*/ 0 w 807"/>
                <a:gd name="T5" fmla="*/ 806 h 806"/>
                <a:gd name="T6" fmla="*/ 0 w 807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6">
                  <a:moveTo>
                    <a:pt x="0" y="0"/>
                  </a:moveTo>
                  <a:lnTo>
                    <a:pt x="807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C9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161" name="그림 14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7034616" y="3855032"/>
              <a:ext cx="395560" cy="1096463"/>
            </a:xfrm>
            <a:prstGeom prst="rect">
              <a:avLst/>
            </a:prstGeom>
          </p:spPr>
        </p:pic>
        <p:sp>
          <p:nvSpPr>
            <p:cNvPr id="162" name="Freeform 27"/>
            <p:cNvSpPr>
              <a:spLocks/>
            </p:cNvSpPr>
            <p:nvPr userDrawn="1"/>
          </p:nvSpPr>
          <p:spPr bwMode="auto">
            <a:xfrm flipH="1">
              <a:off x="6415710" y="4143375"/>
              <a:ext cx="1279525" cy="1279525"/>
            </a:xfrm>
            <a:custGeom>
              <a:avLst/>
              <a:gdLst>
                <a:gd name="T0" fmla="*/ 0 w 806"/>
                <a:gd name="T1" fmla="*/ 0 h 806"/>
                <a:gd name="T2" fmla="*/ 806 w 806"/>
                <a:gd name="T3" fmla="*/ 806 h 806"/>
                <a:gd name="T4" fmla="*/ 0 w 806"/>
                <a:gd name="T5" fmla="*/ 806 h 806"/>
                <a:gd name="T6" fmla="*/ 0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0"/>
                  </a:moveTo>
                  <a:lnTo>
                    <a:pt x="806" y="806"/>
                  </a:lnTo>
                  <a:lnTo>
                    <a:pt x="0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163" name="그림 14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6650300" y="618867"/>
              <a:ext cx="449020" cy="1096463"/>
            </a:xfrm>
            <a:prstGeom prst="rect">
              <a:avLst/>
            </a:prstGeom>
          </p:spPr>
        </p:pic>
        <p:sp>
          <p:nvSpPr>
            <p:cNvPr id="164" name="Freeform 11"/>
            <p:cNvSpPr>
              <a:spLocks/>
            </p:cNvSpPr>
            <p:nvPr userDrawn="1"/>
          </p:nvSpPr>
          <p:spPr bwMode="auto">
            <a:xfrm flipH="1">
              <a:off x="6401423" y="82550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65" name="그룹 145"/>
            <p:cNvGrpSpPr/>
            <p:nvPr userDrawn="1"/>
          </p:nvGrpSpPr>
          <p:grpSpPr>
            <a:xfrm flipH="1">
              <a:off x="6401008" y="458788"/>
              <a:ext cx="369888" cy="903287"/>
              <a:chOff x="1812925" y="4535488"/>
              <a:chExt cx="369888" cy="90328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74" name="Freeform 5"/>
              <p:cNvSpPr>
                <a:spLocks/>
              </p:cNvSpPr>
              <p:nvPr userDrawn="1"/>
            </p:nvSpPr>
            <p:spPr bwMode="auto">
              <a:xfrm>
                <a:off x="2027238" y="4535488"/>
                <a:ext cx="155575" cy="382588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75" name="Freeform 7"/>
              <p:cNvSpPr>
                <a:spLocks/>
              </p:cNvSpPr>
              <p:nvPr userDrawn="1"/>
            </p:nvSpPr>
            <p:spPr bwMode="auto">
              <a:xfrm>
                <a:off x="1812925" y="4949825"/>
                <a:ext cx="369888" cy="488950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66" name="Freeform 38"/>
            <p:cNvSpPr>
              <a:spLocks/>
            </p:cNvSpPr>
            <p:nvPr userDrawn="1"/>
          </p:nvSpPr>
          <p:spPr bwMode="auto">
            <a:xfrm>
              <a:off x="7095160" y="4305797"/>
              <a:ext cx="600075" cy="874713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67" name="Freeform 42"/>
            <p:cNvSpPr>
              <a:spLocks/>
            </p:cNvSpPr>
            <p:nvPr userDrawn="1"/>
          </p:nvSpPr>
          <p:spPr bwMode="auto">
            <a:xfrm flipH="1">
              <a:off x="7768260" y="3072276"/>
              <a:ext cx="258763" cy="884238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68" name="Freeform 46"/>
            <p:cNvSpPr>
              <a:spLocks/>
            </p:cNvSpPr>
            <p:nvPr userDrawn="1"/>
          </p:nvSpPr>
          <p:spPr bwMode="auto">
            <a:xfrm flipH="1">
              <a:off x="6403010" y="6242050"/>
              <a:ext cx="265113" cy="430213"/>
            </a:xfrm>
            <a:custGeom>
              <a:avLst/>
              <a:gdLst>
                <a:gd name="T0" fmla="*/ 167 w 167"/>
                <a:gd name="T1" fmla="*/ 0 h 271"/>
                <a:gd name="T2" fmla="*/ 0 w 167"/>
                <a:gd name="T3" fmla="*/ 167 h 271"/>
                <a:gd name="T4" fmla="*/ 103 w 167"/>
                <a:gd name="T5" fmla="*/ 271 h 271"/>
                <a:gd name="T6" fmla="*/ 137 w 167"/>
                <a:gd name="T7" fmla="*/ 259 h 271"/>
                <a:gd name="T8" fmla="*/ 137 w 167"/>
                <a:gd name="T9" fmla="*/ 201 h 271"/>
                <a:gd name="T10" fmla="*/ 167 w 167"/>
                <a:gd name="T11" fmla="*/ 173 h 271"/>
                <a:gd name="T12" fmla="*/ 167 w 16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71">
                  <a:moveTo>
                    <a:pt x="167" y="0"/>
                  </a:moveTo>
                  <a:lnTo>
                    <a:pt x="0" y="167"/>
                  </a:lnTo>
                  <a:lnTo>
                    <a:pt x="103" y="271"/>
                  </a:lnTo>
                  <a:lnTo>
                    <a:pt x="137" y="259"/>
                  </a:lnTo>
                  <a:lnTo>
                    <a:pt x="137" y="201"/>
                  </a:lnTo>
                  <a:lnTo>
                    <a:pt x="167" y="17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grpSp>
          <p:nvGrpSpPr>
            <p:cNvPr id="169" name="그룹 149"/>
            <p:cNvGrpSpPr/>
            <p:nvPr userDrawn="1"/>
          </p:nvGrpSpPr>
          <p:grpSpPr>
            <a:xfrm flipH="1">
              <a:off x="5923171" y="458788"/>
              <a:ext cx="406400" cy="903287"/>
              <a:chOff x="2209800" y="4519614"/>
              <a:chExt cx="406400" cy="90328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72" name="Freeform 9"/>
              <p:cNvSpPr>
                <a:spLocks/>
              </p:cNvSpPr>
              <p:nvPr userDrawn="1"/>
            </p:nvSpPr>
            <p:spPr bwMode="auto">
              <a:xfrm>
                <a:off x="2209800" y="4519614"/>
                <a:ext cx="171450" cy="385763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73" name="Freeform 11"/>
              <p:cNvSpPr>
                <a:spLocks/>
              </p:cNvSpPr>
              <p:nvPr userDrawn="1"/>
            </p:nvSpPr>
            <p:spPr bwMode="auto">
              <a:xfrm>
                <a:off x="2209800" y="4935538"/>
                <a:ext cx="406400" cy="487363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70" name="Freeform 43"/>
            <p:cNvSpPr>
              <a:spLocks noEditPoints="1"/>
            </p:cNvSpPr>
            <p:nvPr userDrawn="1"/>
          </p:nvSpPr>
          <p:spPr bwMode="auto">
            <a:xfrm flipH="1">
              <a:off x="5931522" y="5896769"/>
              <a:ext cx="398463" cy="630238"/>
            </a:xfrm>
            <a:custGeom>
              <a:avLst/>
              <a:gdLst>
                <a:gd name="T0" fmla="*/ 134 w 251"/>
                <a:gd name="T1" fmla="*/ 142 h 397"/>
                <a:gd name="T2" fmla="*/ 124 w 251"/>
                <a:gd name="T3" fmla="*/ 141 h 397"/>
                <a:gd name="T4" fmla="*/ 116 w 251"/>
                <a:gd name="T5" fmla="*/ 135 h 397"/>
                <a:gd name="T6" fmla="*/ 113 w 251"/>
                <a:gd name="T7" fmla="*/ 131 h 397"/>
                <a:gd name="T8" fmla="*/ 109 w 251"/>
                <a:gd name="T9" fmla="*/ 121 h 397"/>
                <a:gd name="T10" fmla="*/ 109 w 251"/>
                <a:gd name="T11" fmla="*/ 112 h 397"/>
                <a:gd name="T12" fmla="*/ 113 w 251"/>
                <a:gd name="T13" fmla="*/ 102 h 397"/>
                <a:gd name="T14" fmla="*/ 116 w 251"/>
                <a:gd name="T15" fmla="*/ 98 h 397"/>
                <a:gd name="T16" fmla="*/ 124 w 251"/>
                <a:gd name="T17" fmla="*/ 92 h 397"/>
                <a:gd name="T18" fmla="*/ 134 w 251"/>
                <a:gd name="T19" fmla="*/ 91 h 397"/>
                <a:gd name="T20" fmla="*/ 139 w 251"/>
                <a:gd name="T21" fmla="*/ 91 h 397"/>
                <a:gd name="T22" fmla="*/ 148 w 251"/>
                <a:gd name="T23" fmla="*/ 95 h 397"/>
                <a:gd name="T24" fmla="*/ 153 w 251"/>
                <a:gd name="T25" fmla="*/ 98 h 397"/>
                <a:gd name="T26" fmla="*/ 159 w 251"/>
                <a:gd name="T27" fmla="*/ 107 h 397"/>
                <a:gd name="T28" fmla="*/ 160 w 251"/>
                <a:gd name="T29" fmla="*/ 117 h 397"/>
                <a:gd name="T30" fmla="*/ 159 w 251"/>
                <a:gd name="T31" fmla="*/ 127 h 397"/>
                <a:gd name="T32" fmla="*/ 153 w 251"/>
                <a:gd name="T33" fmla="*/ 135 h 397"/>
                <a:gd name="T34" fmla="*/ 148 w 251"/>
                <a:gd name="T35" fmla="*/ 138 h 397"/>
                <a:gd name="T36" fmla="*/ 139 w 251"/>
                <a:gd name="T37" fmla="*/ 142 h 397"/>
                <a:gd name="T38" fmla="*/ 105 w 251"/>
                <a:gd name="T39" fmla="*/ 0 h 397"/>
                <a:gd name="T40" fmla="*/ 91 w 251"/>
                <a:gd name="T41" fmla="*/ 1 h 397"/>
                <a:gd name="T42" fmla="*/ 64 w 251"/>
                <a:gd name="T43" fmla="*/ 6 h 397"/>
                <a:gd name="T44" fmla="*/ 38 w 251"/>
                <a:gd name="T45" fmla="*/ 17 h 397"/>
                <a:gd name="T46" fmla="*/ 13 w 251"/>
                <a:gd name="T47" fmla="*/ 33 h 397"/>
                <a:gd name="T48" fmla="*/ 2 w 251"/>
                <a:gd name="T49" fmla="*/ 43 h 397"/>
                <a:gd name="T50" fmla="*/ 0 w 251"/>
                <a:gd name="T51" fmla="*/ 397 h 397"/>
                <a:gd name="T52" fmla="*/ 17 w 251"/>
                <a:gd name="T53" fmla="*/ 322 h 397"/>
                <a:gd name="T54" fmla="*/ 56 w 251"/>
                <a:gd name="T55" fmla="*/ 282 h 397"/>
                <a:gd name="T56" fmla="*/ 80 w 251"/>
                <a:gd name="T57" fmla="*/ 289 h 397"/>
                <a:gd name="T58" fmla="*/ 106 w 251"/>
                <a:gd name="T59" fmla="*/ 291 h 397"/>
                <a:gd name="T60" fmla="*/ 119 w 251"/>
                <a:gd name="T61" fmla="*/ 291 h 397"/>
                <a:gd name="T62" fmla="*/ 146 w 251"/>
                <a:gd name="T63" fmla="*/ 285 h 397"/>
                <a:gd name="T64" fmla="*/ 172 w 251"/>
                <a:gd name="T65" fmla="*/ 275 h 397"/>
                <a:gd name="T66" fmla="*/ 197 w 251"/>
                <a:gd name="T67" fmla="*/ 259 h 397"/>
                <a:gd name="T68" fmla="*/ 208 w 251"/>
                <a:gd name="T69" fmla="*/ 249 h 397"/>
                <a:gd name="T70" fmla="*/ 227 w 251"/>
                <a:gd name="T71" fmla="*/ 226 h 397"/>
                <a:gd name="T72" fmla="*/ 239 w 251"/>
                <a:gd name="T73" fmla="*/ 201 h 397"/>
                <a:gd name="T74" fmla="*/ 248 w 251"/>
                <a:gd name="T75" fmla="*/ 174 h 397"/>
                <a:gd name="T76" fmla="*/ 251 w 251"/>
                <a:gd name="T77" fmla="*/ 146 h 397"/>
                <a:gd name="T78" fmla="*/ 248 w 251"/>
                <a:gd name="T79" fmla="*/ 118 h 397"/>
                <a:gd name="T80" fmla="*/ 239 w 251"/>
                <a:gd name="T81" fmla="*/ 91 h 397"/>
                <a:gd name="T82" fmla="*/ 227 w 251"/>
                <a:gd name="T83" fmla="*/ 66 h 397"/>
                <a:gd name="T84" fmla="*/ 208 w 251"/>
                <a:gd name="T85" fmla="*/ 43 h 397"/>
                <a:gd name="T86" fmla="*/ 197 w 251"/>
                <a:gd name="T87" fmla="*/ 33 h 397"/>
                <a:gd name="T88" fmla="*/ 172 w 251"/>
                <a:gd name="T89" fmla="*/ 17 h 397"/>
                <a:gd name="T90" fmla="*/ 146 w 251"/>
                <a:gd name="T91" fmla="*/ 6 h 397"/>
                <a:gd name="T92" fmla="*/ 119 w 251"/>
                <a:gd name="T9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" h="397">
                  <a:moveTo>
                    <a:pt x="134" y="142"/>
                  </a:moveTo>
                  <a:lnTo>
                    <a:pt x="134" y="142"/>
                  </a:lnTo>
                  <a:lnTo>
                    <a:pt x="130" y="142"/>
                  </a:lnTo>
                  <a:lnTo>
                    <a:pt x="124" y="141"/>
                  </a:lnTo>
                  <a:lnTo>
                    <a:pt x="120" y="138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3" y="131"/>
                  </a:lnTo>
                  <a:lnTo>
                    <a:pt x="110" y="127"/>
                  </a:lnTo>
                  <a:lnTo>
                    <a:pt x="109" y="121"/>
                  </a:lnTo>
                  <a:lnTo>
                    <a:pt x="109" y="116"/>
                  </a:lnTo>
                  <a:lnTo>
                    <a:pt x="109" y="112"/>
                  </a:lnTo>
                  <a:lnTo>
                    <a:pt x="110" y="107"/>
                  </a:lnTo>
                  <a:lnTo>
                    <a:pt x="113" y="102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20" y="95"/>
                  </a:lnTo>
                  <a:lnTo>
                    <a:pt x="124" y="92"/>
                  </a:lnTo>
                  <a:lnTo>
                    <a:pt x="130" y="91"/>
                  </a:lnTo>
                  <a:lnTo>
                    <a:pt x="134" y="91"/>
                  </a:lnTo>
                  <a:lnTo>
                    <a:pt x="134" y="91"/>
                  </a:lnTo>
                  <a:lnTo>
                    <a:pt x="139" y="91"/>
                  </a:lnTo>
                  <a:lnTo>
                    <a:pt x="144" y="92"/>
                  </a:lnTo>
                  <a:lnTo>
                    <a:pt x="148" y="95"/>
                  </a:lnTo>
                  <a:lnTo>
                    <a:pt x="153" y="98"/>
                  </a:lnTo>
                  <a:lnTo>
                    <a:pt x="153" y="98"/>
                  </a:lnTo>
                  <a:lnTo>
                    <a:pt x="156" y="102"/>
                  </a:lnTo>
                  <a:lnTo>
                    <a:pt x="159" y="107"/>
                  </a:lnTo>
                  <a:lnTo>
                    <a:pt x="160" y="112"/>
                  </a:lnTo>
                  <a:lnTo>
                    <a:pt x="160" y="117"/>
                  </a:lnTo>
                  <a:lnTo>
                    <a:pt x="160" y="121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3" y="135"/>
                  </a:lnTo>
                  <a:lnTo>
                    <a:pt x="153" y="135"/>
                  </a:lnTo>
                  <a:lnTo>
                    <a:pt x="148" y="138"/>
                  </a:lnTo>
                  <a:lnTo>
                    <a:pt x="144" y="141"/>
                  </a:lnTo>
                  <a:lnTo>
                    <a:pt x="139" y="142"/>
                  </a:lnTo>
                  <a:lnTo>
                    <a:pt x="134" y="142"/>
                  </a:lnTo>
                  <a:close/>
                  <a:moveTo>
                    <a:pt x="105" y="0"/>
                  </a:moveTo>
                  <a:lnTo>
                    <a:pt x="105" y="0"/>
                  </a:lnTo>
                  <a:lnTo>
                    <a:pt x="91" y="1"/>
                  </a:lnTo>
                  <a:lnTo>
                    <a:pt x="77" y="3"/>
                  </a:lnTo>
                  <a:lnTo>
                    <a:pt x="64" y="6"/>
                  </a:lnTo>
                  <a:lnTo>
                    <a:pt x="50" y="12"/>
                  </a:lnTo>
                  <a:lnTo>
                    <a:pt x="38" y="17"/>
                  </a:lnTo>
                  <a:lnTo>
                    <a:pt x="25" y="24"/>
                  </a:lnTo>
                  <a:lnTo>
                    <a:pt x="13" y="3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397"/>
                  </a:lnTo>
                  <a:lnTo>
                    <a:pt x="45" y="351"/>
                  </a:lnTo>
                  <a:lnTo>
                    <a:pt x="17" y="32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68" y="286"/>
                  </a:lnTo>
                  <a:lnTo>
                    <a:pt x="80" y="289"/>
                  </a:lnTo>
                  <a:lnTo>
                    <a:pt x="93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19" y="291"/>
                  </a:lnTo>
                  <a:lnTo>
                    <a:pt x="133" y="289"/>
                  </a:lnTo>
                  <a:lnTo>
                    <a:pt x="146" y="285"/>
                  </a:lnTo>
                  <a:lnTo>
                    <a:pt x="160" y="280"/>
                  </a:lnTo>
                  <a:lnTo>
                    <a:pt x="172" y="275"/>
                  </a:lnTo>
                  <a:lnTo>
                    <a:pt x="185" y="268"/>
                  </a:lnTo>
                  <a:lnTo>
                    <a:pt x="197" y="259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17" y="237"/>
                  </a:lnTo>
                  <a:lnTo>
                    <a:pt x="227" y="226"/>
                  </a:lnTo>
                  <a:lnTo>
                    <a:pt x="234" y="213"/>
                  </a:lnTo>
                  <a:lnTo>
                    <a:pt x="239" y="201"/>
                  </a:lnTo>
                  <a:lnTo>
                    <a:pt x="245" y="187"/>
                  </a:lnTo>
                  <a:lnTo>
                    <a:pt x="248" y="174"/>
                  </a:lnTo>
                  <a:lnTo>
                    <a:pt x="250" y="160"/>
                  </a:lnTo>
                  <a:lnTo>
                    <a:pt x="251" y="146"/>
                  </a:lnTo>
                  <a:lnTo>
                    <a:pt x="250" y="132"/>
                  </a:lnTo>
                  <a:lnTo>
                    <a:pt x="248" y="118"/>
                  </a:lnTo>
                  <a:lnTo>
                    <a:pt x="245" y="105"/>
                  </a:lnTo>
                  <a:lnTo>
                    <a:pt x="239" y="91"/>
                  </a:lnTo>
                  <a:lnTo>
                    <a:pt x="234" y="78"/>
                  </a:lnTo>
                  <a:lnTo>
                    <a:pt x="227" y="66"/>
                  </a:lnTo>
                  <a:lnTo>
                    <a:pt x="217" y="54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197" y="33"/>
                  </a:lnTo>
                  <a:lnTo>
                    <a:pt x="185" y="24"/>
                  </a:lnTo>
                  <a:lnTo>
                    <a:pt x="172" y="17"/>
                  </a:lnTo>
                  <a:lnTo>
                    <a:pt x="160" y="12"/>
                  </a:lnTo>
                  <a:lnTo>
                    <a:pt x="146" y="6"/>
                  </a:lnTo>
                  <a:lnTo>
                    <a:pt x="133" y="3"/>
                  </a:lnTo>
                  <a:lnTo>
                    <a:pt x="119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71" name="Freeform 40"/>
            <p:cNvSpPr>
              <a:spLocks/>
            </p:cNvSpPr>
            <p:nvPr userDrawn="1"/>
          </p:nvSpPr>
          <p:spPr bwMode="auto">
            <a:xfrm flipH="1">
              <a:off x="7436472" y="3072276"/>
              <a:ext cx="258763" cy="884238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</p:grpSp>
      <p:grpSp>
        <p:nvGrpSpPr>
          <p:cNvPr id="176" name="그룹 94"/>
          <p:cNvGrpSpPr/>
          <p:nvPr userDrawn="1"/>
        </p:nvGrpSpPr>
        <p:grpSpPr>
          <a:xfrm>
            <a:off x="532056" y="1428888"/>
            <a:ext cx="1263128" cy="1281259"/>
            <a:chOff x="7668344" y="5495925"/>
            <a:chExt cx="1261419" cy="1279525"/>
          </a:xfrm>
        </p:grpSpPr>
        <p:sp>
          <p:nvSpPr>
            <p:cNvPr id="177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78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79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0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1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2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3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4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5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6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7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8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89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90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91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192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193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194" name="그룹 112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96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197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195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16616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그룹 52"/>
          <p:cNvGrpSpPr/>
          <p:nvPr/>
        </p:nvGrpSpPr>
        <p:grpSpPr>
          <a:xfrm>
            <a:off x="4547731" y="1130013"/>
            <a:ext cx="3072269" cy="2872144"/>
            <a:chOff x="2789311" y="2492861"/>
            <a:chExt cx="3547176" cy="3316116"/>
          </a:xfrm>
        </p:grpSpPr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3025458" y="2515143"/>
              <a:ext cx="750640" cy="1501280"/>
            </a:xfrm>
            <a:custGeom>
              <a:avLst/>
              <a:gdLst>
                <a:gd name="T0" fmla="*/ 0 w 539"/>
                <a:gd name="T1" fmla="*/ 0 h 1078"/>
                <a:gd name="T2" fmla="*/ 0 w 539"/>
                <a:gd name="T3" fmla="*/ 1078 h 1078"/>
                <a:gd name="T4" fmla="*/ 539 w 539"/>
                <a:gd name="T5" fmla="*/ 539 h 1078"/>
                <a:gd name="T6" fmla="*/ 0 w 539"/>
                <a:gd name="T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0"/>
                  </a:moveTo>
                  <a:lnTo>
                    <a:pt x="0" y="1078"/>
                  </a:lnTo>
                  <a:lnTo>
                    <a:pt x="539" y="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3051919" y="2492861"/>
              <a:ext cx="1501280" cy="750640"/>
            </a:xfrm>
            <a:custGeom>
              <a:avLst/>
              <a:gdLst>
                <a:gd name="T0" fmla="*/ 1078 w 1078"/>
                <a:gd name="T1" fmla="*/ 0 h 539"/>
                <a:gd name="T2" fmla="*/ 0 w 1078"/>
                <a:gd name="T3" fmla="*/ 0 h 539"/>
                <a:gd name="T4" fmla="*/ 539 w 1078"/>
                <a:gd name="T5" fmla="*/ 539 h 539"/>
                <a:gd name="T6" fmla="*/ 1078 w 1078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1078" y="0"/>
                  </a:moveTo>
                  <a:lnTo>
                    <a:pt x="0" y="0"/>
                  </a:lnTo>
                  <a:lnTo>
                    <a:pt x="539" y="539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4590801" y="3264571"/>
              <a:ext cx="1501280" cy="750640"/>
            </a:xfrm>
            <a:custGeom>
              <a:avLst/>
              <a:gdLst>
                <a:gd name="T0" fmla="*/ 0 w 1078"/>
                <a:gd name="T1" fmla="*/ 539 h 539"/>
                <a:gd name="T2" fmla="*/ 1078 w 1078"/>
                <a:gd name="T3" fmla="*/ 539 h 539"/>
                <a:gd name="T4" fmla="*/ 539 w 1078"/>
                <a:gd name="T5" fmla="*/ 0 h 539"/>
                <a:gd name="T6" fmla="*/ 0 w 1078"/>
                <a:gd name="T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0" y="539"/>
                  </a:moveTo>
                  <a:lnTo>
                    <a:pt x="1078" y="539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5363723" y="2494470"/>
              <a:ext cx="750640" cy="1501280"/>
            </a:xfrm>
            <a:custGeom>
              <a:avLst/>
              <a:gdLst>
                <a:gd name="T0" fmla="*/ 0 w 539"/>
                <a:gd name="T1" fmla="*/ 539 h 1078"/>
                <a:gd name="T2" fmla="*/ 539 w 539"/>
                <a:gd name="T3" fmla="*/ 1078 h 1078"/>
                <a:gd name="T4" fmla="*/ 539 w 539"/>
                <a:gd name="T5" fmla="*/ 0 h 1078"/>
                <a:gd name="T6" fmla="*/ 0 w 539"/>
                <a:gd name="T7" fmla="*/ 539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539"/>
                  </a:moveTo>
                  <a:lnTo>
                    <a:pt x="539" y="1078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3025458" y="4052596"/>
              <a:ext cx="750640" cy="1501280"/>
            </a:xfrm>
            <a:custGeom>
              <a:avLst/>
              <a:gdLst>
                <a:gd name="T0" fmla="*/ 0 w 539"/>
                <a:gd name="T1" fmla="*/ 0 h 1078"/>
                <a:gd name="T2" fmla="*/ 0 w 539"/>
                <a:gd name="T3" fmla="*/ 1078 h 1078"/>
                <a:gd name="T4" fmla="*/ 539 w 539"/>
                <a:gd name="T5" fmla="*/ 539 h 1078"/>
                <a:gd name="T6" fmla="*/ 0 w 539"/>
                <a:gd name="T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0"/>
                  </a:moveTo>
                  <a:lnTo>
                    <a:pt x="0" y="1078"/>
                  </a:lnTo>
                  <a:lnTo>
                    <a:pt x="539" y="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3051919" y="4820308"/>
              <a:ext cx="1501280" cy="750640"/>
            </a:xfrm>
            <a:custGeom>
              <a:avLst/>
              <a:gdLst>
                <a:gd name="T0" fmla="*/ 0 w 1078"/>
                <a:gd name="T1" fmla="*/ 539 h 539"/>
                <a:gd name="T2" fmla="*/ 1078 w 1078"/>
                <a:gd name="T3" fmla="*/ 539 h 539"/>
                <a:gd name="T4" fmla="*/ 539 w 1078"/>
                <a:gd name="T5" fmla="*/ 0 h 539"/>
                <a:gd name="T6" fmla="*/ 0 w 1078"/>
                <a:gd name="T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0" y="539"/>
                  </a:moveTo>
                  <a:lnTo>
                    <a:pt x="1078" y="539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C4997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4590801" y="4049595"/>
              <a:ext cx="1501280" cy="750640"/>
            </a:xfrm>
            <a:custGeom>
              <a:avLst/>
              <a:gdLst>
                <a:gd name="T0" fmla="*/ 1078 w 1078"/>
                <a:gd name="T1" fmla="*/ 0 h 539"/>
                <a:gd name="T2" fmla="*/ 0 w 1078"/>
                <a:gd name="T3" fmla="*/ 0 h 539"/>
                <a:gd name="T4" fmla="*/ 539 w 1078"/>
                <a:gd name="T5" fmla="*/ 539 h 539"/>
                <a:gd name="T6" fmla="*/ 1078 w 1078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1078" y="0"/>
                  </a:moveTo>
                  <a:lnTo>
                    <a:pt x="0" y="0"/>
                  </a:lnTo>
                  <a:lnTo>
                    <a:pt x="539" y="539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5363723" y="4081173"/>
              <a:ext cx="750640" cy="1501280"/>
            </a:xfrm>
            <a:custGeom>
              <a:avLst/>
              <a:gdLst>
                <a:gd name="T0" fmla="*/ 0 w 539"/>
                <a:gd name="T1" fmla="*/ 539 h 1078"/>
                <a:gd name="T2" fmla="*/ 539 w 539"/>
                <a:gd name="T3" fmla="*/ 1078 h 1078"/>
                <a:gd name="T4" fmla="*/ 539 w 539"/>
                <a:gd name="T5" fmla="*/ 0 h 1078"/>
                <a:gd name="T6" fmla="*/ 0 w 539"/>
                <a:gd name="T7" fmla="*/ 539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539"/>
                  </a:moveTo>
                  <a:lnTo>
                    <a:pt x="539" y="1078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62" name="그림 6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4883190" y="3212075"/>
              <a:ext cx="388116" cy="1069056"/>
            </a:xfrm>
            <a:prstGeom prst="rect">
              <a:avLst/>
            </a:prstGeom>
          </p:spPr>
        </p:pic>
        <p:pic>
          <p:nvPicPr>
            <p:cNvPr id="63" name="그림 6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5607901" y="2477637"/>
              <a:ext cx="388116" cy="1069056"/>
            </a:xfrm>
            <a:prstGeom prst="rect">
              <a:avLst/>
            </a:prstGeom>
          </p:spPr>
        </p:pic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4590801" y="2518145"/>
              <a:ext cx="749247" cy="1501280"/>
            </a:xfrm>
            <a:custGeom>
              <a:avLst/>
              <a:gdLst>
                <a:gd name="T0" fmla="*/ 0 w 538"/>
                <a:gd name="T1" fmla="*/ 0 h 1078"/>
                <a:gd name="T2" fmla="*/ 0 w 538"/>
                <a:gd name="T3" fmla="*/ 1078 h 1078"/>
                <a:gd name="T4" fmla="*/ 538 w 538"/>
                <a:gd name="T5" fmla="*/ 539 h 1078"/>
                <a:gd name="T6" fmla="*/ 0 w 538"/>
                <a:gd name="T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1078">
                  <a:moveTo>
                    <a:pt x="0" y="0"/>
                  </a:moveTo>
                  <a:lnTo>
                    <a:pt x="0" y="1078"/>
                  </a:lnTo>
                  <a:lnTo>
                    <a:pt x="538" y="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4613083" y="2494470"/>
              <a:ext cx="1501280" cy="750640"/>
            </a:xfrm>
            <a:custGeom>
              <a:avLst/>
              <a:gdLst>
                <a:gd name="T0" fmla="*/ 1078 w 1078"/>
                <a:gd name="T1" fmla="*/ 0 h 539"/>
                <a:gd name="T2" fmla="*/ 0 w 1078"/>
                <a:gd name="T3" fmla="*/ 0 h 539"/>
                <a:gd name="T4" fmla="*/ 539 w 1078"/>
                <a:gd name="T5" fmla="*/ 539 h 539"/>
                <a:gd name="T6" fmla="*/ 1078 w 1078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1078" y="0"/>
                  </a:moveTo>
                  <a:lnTo>
                    <a:pt x="0" y="0"/>
                  </a:lnTo>
                  <a:lnTo>
                    <a:pt x="539" y="539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66" name="그림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4858741" y="3815592"/>
              <a:ext cx="388116" cy="1069056"/>
            </a:xfrm>
            <a:prstGeom prst="rect">
              <a:avLst/>
            </a:prstGeom>
          </p:spPr>
        </p:pic>
        <p:pic>
          <p:nvPicPr>
            <p:cNvPr id="67" name="그림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5583452" y="4550030"/>
              <a:ext cx="388116" cy="1069056"/>
            </a:xfrm>
            <a:prstGeom prst="rect">
              <a:avLst/>
            </a:prstGeom>
          </p:spPr>
        </p:pic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4590801" y="4049595"/>
              <a:ext cx="749247" cy="1501280"/>
            </a:xfrm>
            <a:custGeom>
              <a:avLst/>
              <a:gdLst>
                <a:gd name="T0" fmla="*/ 0 w 538"/>
                <a:gd name="T1" fmla="*/ 0 h 1078"/>
                <a:gd name="T2" fmla="*/ 0 w 538"/>
                <a:gd name="T3" fmla="*/ 1078 h 1078"/>
                <a:gd name="T4" fmla="*/ 538 w 538"/>
                <a:gd name="T5" fmla="*/ 539 h 1078"/>
                <a:gd name="T6" fmla="*/ 0 w 538"/>
                <a:gd name="T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1078">
                  <a:moveTo>
                    <a:pt x="0" y="0"/>
                  </a:moveTo>
                  <a:lnTo>
                    <a:pt x="0" y="1078"/>
                  </a:lnTo>
                  <a:lnTo>
                    <a:pt x="538" y="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9" name="Freeform 20"/>
            <p:cNvSpPr>
              <a:spLocks/>
            </p:cNvSpPr>
            <p:nvPr/>
          </p:nvSpPr>
          <p:spPr bwMode="auto">
            <a:xfrm>
              <a:off x="4613083" y="4823910"/>
              <a:ext cx="1501280" cy="750640"/>
            </a:xfrm>
            <a:custGeom>
              <a:avLst/>
              <a:gdLst>
                <a:gd name="T0" fmla="*/ 0 w 1078"/>
                <a:gd name="T1" fmla="*/ 539 h 539"/>
                <a:gd name="T2" fmla="*/ 1078 w 1078"/>
                <a:gd name="T3" fmla="*/ 539 h 539"/>
                <a:gd name="T4" fmla="*/ 539 w 1078"/>
                <a:gd name="T5" fmla="*/ 0 h 539"/>
                <a:gd name="T6" fmla="*/ 0 w 1078"/>
                <a:gd name="T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0" y="539"/>
                  </a:moveTo>
                  <a:lnTo>
                    <a:pt x="1078" y="539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70" name="그림 6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3854492" y="2258028"/>
              <a:ext cx="388116" cy="1069056"/>
            </a:xfrm>
            <a:prstGeom prst="rect">
              <a:avLst/>
            </a:prstGeom>
          </p:spPr>
        </p:pic>
        <p:pic>
          <p:nvPicPr>
            <p:cNvPr id="71" name="그림 7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3129781" y="2992466"/>
              <a:ext cx="388116" cy="1069056"/>
            </a:xfrm>
            <a:prstGeom prst="rect">
              <a:avLst/>
            </a:prstGeom>
          </p:spPr>
        </p:pic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3025458" y="3265783"/>
              <a:ext cx="1501280" cy="750640"/>
            </a:xfrm>
            <a:custGeom>
              <a:avLst/>
              <a:gdLst>
                <a:gd name="T0" fmla="*/ 0 w 1078"/>
                <a:gd name="T1" fmla="*/ 539 h 539"/>
                <a:gd name="T2" fmla="*/ 1078 w 1078"/>
                <a:gd name="T3" fmla="*/ 539 h 539"/>
                <a:gd name="T4" fmla="*/ 539 w 1078"/>
                <a:gd name="T5" fmla="*/ 0 h 539"/>
                <a:gd name="T6" fmla="*/ 0 w 1078"/>
                <a:gd name="T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0" y="539"/>
                  </a:moveTo>
                  <a:lnTo>
                    <a:pt x="1078" y="539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3802559" y="2492861"/>
              <a:ext cx="750640" cy="1501280"/>
            </a:xfrm>
            <a:custGeom>
              <a:avLst/>
              <a:gdLst>
                <a:gd name="T0" fmla="*/ 0 w 539"/>
                <a:gd name="T1" fmla="*/ 539 h 1078"/>
                <a:gd name="T2" fmla="*/ 539 w 539"/>
                <a:gd name="T3" fmla="*/ 1078 h 1078"/>
                <a:gd name="T4" fmla="*/ 539 w 539"/>
                <a:gd name="T5" fmla="*/ 0 h 1078"/>
                <a:gd name="T6" fmla="*/ 0 w 539"/>
                <a:gd name="T7" fmla="*/ 539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539"/>
                  </a:moveTo>
                  <a:lnTo>
                    <a:pt x="539" y="1078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 flipV="1">
              <a:off x="3131840" y="4015210"/>
              <a:ext cx="388116" cy="1069056"/>
            </a:xfrm>
            <a:prstGeom prst="rect">
              <a:avLst/>
            </a:prstGeom>
          </p:spPr>
        </p:pic>
        <p:pic>
          <p:nvPicPr>
            <p:cNvPr id="75" name="그림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 flipV="1">
              <a:off x="3866278" y="4739921"/>
              <a:ext cx="388116" cy="1069056"/>
            </a:xfrm>
            <a:prstGeom prst="rect">
              <a:avLst/>
            </a:prstGeom>
          </p:spPr>
        </p:pic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025458" y="4052596"/>
              <a:ext cx="1501280" cy="750640"/>
            </a:xfrm>
            <a:custGeom>
              <a:avLst/>
              <a:gdLst>
                <a:gd name="T0" fmla="*/ 1078 w 1078"/>
                <a:gd name="T1" fmla="*/ 0 h 539"/>
                <a:gd name="T2" fmla="*/ 0 w 1078"/>
                <a:gd name="T3" fmla="*/ 0 h 539"/>
                <a:gd name="T4" fmla="*/ 539 w 1078"/>
                <a:gd name="T5" fmla="*/ 539 h 539"/>
                <a:gd name="T6" fmla="*/ 1078 w 1078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539">
                  <a:moveTo>
                    <a:pt x="1078" y="0"/>
                  </a:moveTo>
                  <a:lnTo>
                    <a:pt x="0" y="0"/>
                  </a:lnTo>
                  <a:lnTo>
                    <a:pt x="539" y="539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3802559" y="4074879"/>
              <a:ext cx="750640" cy="1501280"/>
            </a:xfrm>
            <a:custGeom>
              <a:avLst/>
              <a:gdLst>
                <a:gd name="T0" fmla="*/ 0 w 539"/>
                <a:gd name="T1" fmla="*/ 539 h 1078"/>
                <a:gd name="T2" fmla="*/ 539 w 539"/>
                <a:gd name="T3" fmla="*/ 1078 h 1078"/>
                <a:gd name="T4" fmla="*/ 539 w 539"/>
                <a:gd name="T5" fmla="*/ 0 h 1078"/>
                <a:gd name="T6" fmla="*/ 0 w 539"/>
                <a:gd name="T7" fmla="*/ 539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078">
                  <a:moveTo>
                    <a:pt x="0" y="539"/>
                  </a:moveTo>
                  <a:lnTo>
                    <a:pt x="539" y="1078"/>
                  </a:lnTo>
                  <a:lnTo>
                    <a:pt x="539" y="0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C49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4492487" y="4074571"/>
            <a:ext cx="3207027" cy="62995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63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0" y="2182205"/>
            <a:ext cx="3511363" cy="2822249"/>
            <a:chOff x="0" y="2101768"/>
            <a:chExt cx="3675122" cy="2953871"/>
          </a:xfrm>
        </p:grpSpPr>
        <p:sp>
          <p:nvSpPr>
            <p:cNvPr id="21" name="Freeform 113"/>
            <p:cNvSpPr>
              <a:spLocks/>
            </p:cNvSpPr>
            <p:nvPr userDrawn="1"/>
          </p:nvSpPr>
          <p:spPr bwMode="auto">
            <a:xfrm>
              <a:off x="1044635" y="2103356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2" name="Freeform 115"/>
            <p:cNvSpPr>
              <a:spLocks/>
            </p:cNvSpPr>
            <p:nvPr userDrawn="1"/>
          </p:nvSpPr>
          <p:spPr bwMode="auto">
            <a:xfrm>
              <a:off x="2395597" y="2103356"/>
              <a:ext cx="1279525" cy="1279525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3" name="Freeform 117"/>
            <p:cNvSpPr>
              <a:spLocks/>
            </p:cNvSpPr>
            <p:nvPr userDrawn="1"/>
          </p:nvSpPr>
          <p:spPr bwMode="auto">
            <a:xfrm>
              <a:off x="2395597" y="3455906"/>
              <a:ext cx="1279525" cy="1281113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4" name="Freeform 119"/>
            <p:cNvSpPr>
              <a:spLocks/>
            </p:cNvSpPr>
            <p:nvPr userDrawn="1"/>
          </p:nvSpPr>
          <p:spPr bwMode="auto">
            <a:xfrm>
              <a:off x="1044635" y="3457493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25" name="그림 2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2660656" y="3169150"/>
              <a:ext cx="395560" cy="1096463"/>
            </a:xfrm>
            <a:prstGeom prst="rect">
              <a:avLst/>
            </a:prstGeom>
          </p:spPr>
        </p:pic>
        <p:sp>
          <p:nvSpPr>
            <p:cNvPr id="26" name="Freeform 118"/>
            <p:cNvSpPr>
              <a:spLocks/>
            </p:cNvSpPr>
            <p:nvPr userDrawn="1"/>
          </p:nvSpPr>
          <p:spPr bwMode="auto">
            <a:xfrm>
              <a:off x="2395597" y="3455906"/>
              <a:ext cx="1279525" cy="1281113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27" name="그림 26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2646061" y="2669288"/>
              <a:ext cx="449020" cy="1096463"/>
            </a:xfrm>
            <a:prstGeom prst="rect">
              <a:avLst/>
            </a:prstGeom>
          </p:spPr>
        </p:pic>
        <p:sp>
          <p:nvSpPr>
            <p:cNvPr id="28" name="Freeform 116"/>
            <p:cNvSpPr>
              <a:spLocks/>
            </p:cNvSpPr>
            <p:nvPr userDrawn="1"/>
          </p:nvSpPr>
          <p:spPr bwMode="auto">
            <a:xfrm>
              <a:off x="2395597" y="2103356"/>
              <a:ext cx="1279525" cy="1279525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9" name="Freeform 13"/>
            <p:cNvSpPr>
              <a:spLocks/>
            </p:cNvSpPr>
            <p:nvPr userDrawn="1"/>
          </p:nvSpPr>
          <p:spPr bwMode="auto">
            <a:xfrm>
              <a:off x="0" y="2101768"/>
              <a:ext cx="1589739" cy="1281113"/>
            </a:xfrm>
            <a:custGeom>
              <a:avLst/>
              <a:gdLst/>
              <a:ahLst/>
              <a:cxnLst/>
              <a:rect l="l" t="t" r="r" b="b"/>
              <a:pathLst>
                <a:path w="1589739" h="1281113">
                  <a:moveTo>
                    <a:pt x="0" y="0"/>
                  </a:moveTo>
                  <a:lnTo>
                    <a:pt x="949977" y="0"/>
                  </a:lnTo>
                  <a:lnTo>
                    <a:pt x="1589739" y="639763"/>
                  </a:lnTo>
                  <a:lnTo>
                    <a:pt x="949977" y="1281113"/>
                  </a:lnTo>
                  <a:lnTo>
                    <a:pt x="0" y="1281113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30" name="Freeform 13"/>
            <p:cNvSpPr>
              <a:spLocks/>
            </p:cNvSpPr>
            <p:nvPr userDrawn="1"/>
          </p:nvSpPr>
          <p:spPr bwMode="auto">
            <a:xfrm>
              <a:off x="0" y="3457493"/>
              <a:ext cx="1589739" cy="1281113"/>
            </a:xfrm>
            <a:custGeom>
              <a:avLst/>
              <a:gdLst/>
              <a:ahLst/>
              <a:cxnLst/>
              <a:rect l="l" t="t" r="r" b="b"/>
              <a:pathLst>
                <a:path w="1589739" h="1281113">
                  <a:moveTo>
                    <a:pt x="0" y="0"/>
                  </a:moveTo>
                  <a:lnTo>
                    <a:pt x="949977" y="0"/>
                  </a:lnTo>
                  <a:lnTo>
                    <a:pt x="1589739" y="639763"/>
                  </a:lnTo>
                  <a:lnTo>
                    <a:pt x="949977" y="1281113"/>
                  </a:lnTo>
                  <a:lnTo>
                    <a:pt x="0" y="1281113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pic>
          <p:nvPicPr>
            <p:cNvPr id="31" name="그림 3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1629830" y="3959176"/>
              <a:ext cx="449020" cy="1096463"/>
            </a:xfrm>
            <a:prstGeom prst="rect">
              <a:avLst/>
            </a:prstGeom>
          </p:spPr>
        </p:pic>
        <p:sp>
          <p:nvSpPr>
            <p:cNvPr id="32" name="Freeform 120"/>
            <p:cNvSpPr>
              <a:spLocks/>
            </p:cNvSpPr>
            <p:nvPr userDrawn="1"/>
          </p:nvSpPr>
          <p:spPr bwMode="auto">
            <a:xfrm>
              <a:off x="1043047" y="3455906"/>
              <a:ext cx="1281113" cy="1281113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33" name="그림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1604074" y="1843003"/>
              <a:ext cx="449020" cy="1096463"/>
            </a:xfrm>
            <a:prstGeom prst="rect">
              <a:avLst/>
            </a:prstGeom>
          </p:spPr>
        </p:pic>
        <p:sp>
          <p:nvSpPr>
            <p:cNvPr id="34" name="Freeform 114"/>
            <p:cNvSpPr>
              <a:spLocks/>
            </p:cNvSpPr>
            <p:nvPr userDrawn="1"/>
          </p:nvSpPr>
          <p:spPr bwMode="auto">
            <a:xfrm>
              <a:off x="1044635" y="2103356"/>
              <a:ext cx="1279525" cy="1279525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10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4175787" y="3187726"/>
            <a:ext cx="6837480" cy="5163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Contents title</a:t>
            </a:r>
            <a:endParaRPr lang="ko-KR" altLang="en-US"/>
          </a:p>
        </p:txBody>
      </p:sp>
      <p:sp>
        <p:nvSpPr>
          <p:cNvPr id="11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4175787" y="3733532"/>
            <a:ext cx="6837480" cy="40584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Contents sub title</a:t>
            </a:r>
            <a:endParaRPr lang="ko-KR" altLang="en-US"/>
          </a:p>
        </p:txBody>
      </p:sp>
      <p:sp>
        <p:nvSpPr>
          <p:cNvPr id="12" name="텍스트 개체 틀 3"/>
          <p:cNvSpPr>
            <a:spLocks noGrp="1"/>
          </p:cNvSpPr>
          <p:nvPr>
            <p:ph type="body" sz="quarter" idx="12" hasCustomPrompt="1"/>
          </p:nvPr>
        </p:nvSpPr>
        <p:spPr>
          <a:xfrm>
            <a:off x="4175788" y="2130268"/>
            <a:ext cx="4710585" cy="94444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6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054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83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62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373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864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999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1" y="1142993"/>
            <a:ext cx="12193524" cy="60959"/>
            <a:chOff x="-140841" y="1028228"/>
            <a:chExt cx="9285984" cy="45719"/>
          </a:xfrm>
        </p:grpSpPr>
        <p:sp>
          <p:nvSpPr>
            <p:cNvPr id="19" name="직사각형 18"/>
            <p:cNvSpPr/>
            <p:nvPr/>
          </p:nvSpPr>
          <p:spPr>
            <a:xfrm>
              <a:off x="1406823" y="1028228"/>
              <a:ext cx="1547664" cy="45719"/>
            </a:xfrm>
            <a:prstGeom prst="rect">
              <a:avLst/>
            </a:prstGeom>
            <a:solidFill>
              <a:srgbClr val="6C4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954487" y="1028228"/>
              <a:ext cx="1547664" cy="45719"/>
            </a:xfrm>
            <a:prstGeom prst="rect">
              <a:avLst/>
            </a:prstGeom>
            <a:solidFill>
              <a:srgbClr val="342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502151" y="1028228"/>
              <a:ext cx="1547664" cy="45719"/>
            </a:xfrm>
            <a:prstGeom prst="rect">
              <a:avLst/>
            </a:prstGeom>
            <a:solidFill>
              <a:srgbClr val="F48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049815" y="1028228"/>
              <a:ext cx="1547664" cy="45719"/>
            </a:xfrm>
            <a:prstGeom prst="rect">
              <a:avLst/>
            </a:prstGeom>
            <a:solidFill>
              <a:srgbClr val="B81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97479" y="1028228"/>
              <a:ext cx="1547664" cy="45719"/>
            </a:xfrm>
            <a:prstGeom prst="rect">
              <a:avLst/>
            </a:prstGeom>
            <a:solidFill>
              <a:srgbClr val="DC49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-140841" y="1028228"/>
              <a:ext cx="1547664" cy="45719"/>
            </a:xfrm>
            <a:prstGeom prst="rect">
              <a:avLst/>
            </a:prstGeom>
            <a:solidFill>
              <a:srgbClr val="BD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335360" y="158757"/>
            <a:ext cx="11137237" cy="5568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733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텍스트 개체 틀 3"/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718293"/>
            <a:ext cx="11137237" cy="38164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133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70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9123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81709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51413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506854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35743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01934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81966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89191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79004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78682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63785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16511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883253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44280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76132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32847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72345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60879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15527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101040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1.jpeg"/><Relationship Id="rId7" Type="http://schemas.microsoft.com/office/2007/relationships/hdphoto" Target="../media/hdphoto5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13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8.wdp"/><Relationship Id="rId5" Type="http://schemas.openxmlformats.org/officeDocument/2006/relationships/image" Target="../media/image27.png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3791744" y="4677139"/>
            <a:ext cx="6002216" cy="369332"/>
          </a:xfrm>
          <a:prstGeom prst="rect">
            <a:avLst/>
          </a:prstGeom>
          <a:noFill/>
        </p:spPr>
        <p:txBody>
          <a:bodyPr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>
              <a:defRPr/>
            </a:pPr>
            <a:r>
              <a:rPr lang="en-US" altLang="ko-KR" sz="1200" b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Powerpoint</a:t>
            </a: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is a complete presentation graphic package</a:t>
            </a:r>
          </a:p>
          <a:p>
            <a:pPr algn="l"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it gives you everything you need to produce a professional-looking presentation</a:t>
            </a:r>
          </a:p>
        </p:txBody>
      </p:sp>
      <p:grpSp>
        <p:nvGrpSpPr>
          <p:cNvPr id="72" name="그룹 71"/>
          <p:cNvGrpSpPr/>
          <p:nvPr/>
        </p:nvGrpSpPr>
        <p:grpSpPr>
          <a:xfrm>
            <a:off x="1228395" y="133692"/>
            <a:ext cx="2101125" cy="1092103"/>
            <a:chOff x="508958" y="1744474"/>
            <a:chExt cx="1575844" cy="819077"/>
          </a:xfrm>
        </p:grpSpPr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508958" y="2132856"/>
              <a:ext cx="1575844" cy="4306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>
                <a:defRPr/>
              </a:pPr>
              <a:r>
                <a:rPr lang="en-US" altLang="ko-KR" sz="933" b="0" dirty="0" err="1">
                  <a:solidFill>
                    <a:schemeClr val="bg1">
                      <a:lumMod val="65000"/>
                    </a:schemeClr>
                  </a:solidFill>
                  <a:effectLst/>
                </a:rPr>
                <a:t>Powerpoint</a:t>
              </a:r>
              <a:r>
                <a:rPr lang="en-US" altLang="ko-KR" sz="933" b="0" dirty="0">
                  <a:solidFill>
                    <a:schemeClr val="bg1">
                      <a:lumMod val="65000"/>
                    </a:schemeClr>
                  </a:solidFill>
                  <a:effectLst/>
                </a:rPr>
                <a:t> is a complete presentation graphic package. It gives you everything you need to produce a professional-looking presentation</a:t>
              </a:r>
            </a:p>
          </p:txBody>
        </p:sp>
        <p:sp>
          <p:nvSpPr>
            <p:cNvPr id="74" name="Rectangle 3"/>
            <p:cNvSpPr txBox="1">
              <a:spLocks noChangeArrowheads="1"/>
            </p:cNvSpPr>
            <p:nvPr/>
          </p:nvSpPr>
          <p:spPr bwMode="auto">
            <a:xfrm>
              <a:off x="1403648" y="1744474"/>
              <a:ext cx="681154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>
                <a:defRPr/>
              </a:pPr>
              <a:r>
                <a:rPr lang="en-US" altLang="ko-KR" sz="3200">
                  <a:solidFill>
                    <a:schemeClr val="bg1">
                      <a:lumMod val="65000"/>
                    </a:schemeClr>
                  </a:solidFill>
                  <a:effectLst/>
                </a:rPr>
                <a:t>01</a:t>
              </a: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150516" y="5610741"/>
            <a:ext cx="2101125" cy="1092103"/>
            <a:chOff x="508958" y="1744474"/>
            <a:chExt cx="1575844" cy="819077"/>
          </a:xfrm>
        </p:grpSpPr>
        <p:sp>
          <p:nvSpPr>
            <p:cNvPr id="76" name="Rectangle 3"/>
            <p:cNvSpPr txBox="1">
              <a:spLocks noChangeArrowheads="1"/>
            </p:cNvSpPr>
            <p:nvPr/>
          </p:nvSpPr>
          <p:spPr bwMode="auto">
            <a:xfrm>
              <a:off x="508958" y="2132856"/>
              <a:ext cx="1575844" cy="4306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>
                <a:defRPr/>
              </a:pPr>
              <a:r>
                <a:rPr lang="en-US" altLang="ko-KR" sz="933" b="0" err="1">
                  <a:solidFill>
                    <a:schemeClr val="bg1">
                      <a:lumMod val="65000"/>
                    </a:schemeClr>
                  </a:solidFill>
                  <a:effectLst/>
                </a:rPr>
                <a:t>Powerpoint</a:t>
              </a:r>
              <a:r>
                <a:rPr lang="en-US" altLang="ko-KR" sz="933" b="0">
                  <a:solidFill>
                    <a:schemeClr val="bg1">
                      <a:lumMod val="65000"/>
                    </a:schemeClr>
                  </a:solidFill>
                  <a:effectLst/>
                </a:rPr>
                <a:t> is a complete presentation graphic package. It gives you everything you need to produce a professional-looking presentation</a:t>
              </a:r>
            </a:p>
          </p:txBody>
        </p:sp>
        <p:sp>
          <p:nvSpPr>
            <p:cNvPr id="77" name="Rectangle 3"/>
            <p:cNvSpPr txBox="1">
              <a:spLocks noChangeArrowheads="1"/>
            </p:cNvSpPr>
            <p:nvPr/>
          </p:nvSpPr>
          <p:spPr bwMode="auto">
            <a:xfrm>
              <a:off x="1403648" y="1744474"/>
              <a:ext cx="681154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>
                <a:defRPr/>
              </a:pPr>
              <a:r>
                <a:rPr lang="en-US" altLang="ko-KR" sz="3200">
                  <a:solidFill>
                    <a:schemeClr val="bg1">
                      <a:lumMod val="65000"/>
                    </a:schemeClr>
                  </a:solidFill>
                  <a:effectLst/>
                </a:rPr>
                <a:t>02</a:t>
              </a:r>
            </a:p>
          </p:txBody>
        </p:sp>
      </p:grpSp>
      <p:sp>
        <p:nvSpPr>
          <p:cNvPr id="81" name="텍스트 개체 틀 80"/>
          <p:cNvSpPr>
            <a:spLocks noGrp="1"/>
          </p:cNvSpPr>
          <p:nvPr>
            <p:ph type="body" sz="quarter" idx="10"/>
          </p:nvPr>
        </p:nvSpPr>
        <p:spPr>
          <a:xfrm>
            <a:off x="3791744" y="3005567"/>
            <a:ext cx="7742587" cy="689045"/>
          </a:xfrm>
        </p:spPr>
        <p:txBody>
          <a:bodyPr/>
          <a:lstStyle/>
          <a:p>
            <a:r>
              <a:rPr lang="en-US" altLang="ko-KR"/>
              <a:t>Triangle</a:t>
            </a:r>
            <a:endParaRPr lang="ko-KR" altLang="en-US"/>
          </a:p>
        </p:txBody>
      </p:sp>
      <p:sp>
        <p:nvSpPr>
          <p:cNvPr id="82" name="텍스트 개체 틀 81"/>
          <p:cNvSpPr>
            <a:spLocks noGrp="1"/>
          </p:cNvSpPr>
          <p:nvPr>
            <p:ph type="body" sz="quarter" idx="11"/>
          </p:nvPr>
        </p:nvSpPr>
        <p:spPr>
          <a:xfrm>
            <a:off x="3791744" y="3742184"/>
            <a:ext cx="7742587" cy="358891"/>
          </a:xfrm>
        </p:spPr>
        <p:txBody>
          <a:bodyPr/>
          <a:lstStyle/>
          <a:p>
            <a:r>
              <a:rPr lang="en-US" altLang="ko-KR"/>
              <a:t>Presentation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127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Infographic elements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1487489" y="3205001"/>
            <a:ext cx="3518399" cy="698279"/>
            <a:chOff x="1428171" y="6028135"/>
            <a:chExt cx="3195861" cy="634267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1428171" y="6268281"/>
              <a:ext cx="2260748" cy="33547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</a:p>
          </p:txBody>
        </p:sp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2244312" y="6028135"/>
              <a:ext cx="1444605" cy="22365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3808512" y="6065943"/>
              <a:ext cx="815520" cy="59645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5094436" y="5868848"/>
            <a:ext cx="3476552" cy="688268"/>
            <a:chOff x="1299376" y="6028135"/>
            <a:chExt cx="3157851" cy="625173"/>
          </a:xfrm>
        </p:grpSpPr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2244310" y="6279816"/>
              <a:ext cx="2212917" cy="33547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</a:p>
          </p:txBody>
        </p:sp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>
              <a:off x="2244312" y="6028135"/>
              <a:ext cx="1444606" cy="22365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1299376" y="6056850"/>
              <a:ext cx="815520" cy="59645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4843663" y="3289665"/>
            <a:ext cx="2504676" cy="2506188"/>
            <a:chOff x="3434467" y="2612719"/>
            <a:chExt cx="2275068" cy="2276442"/>
          </a:xfrm>
        </p:grpSpPr>
        <p:sp>
          <p:nvSpPr>
            <p:cNvPr id="19" name="Freeform 113"/>
            <p:cNvSpPr>
              <a:spLocks/>
            </p:cNvSpPr>
            <p:nvPr/>
          </p:nvSpPr>
          <p:spPr bwMode="auto">
            <a:xfrm flipH="1">
              <a:off x="4602190" y="2612720"/>
              <a:ext cx="1105973" cy="1105973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0" name="Freeform 114"/>
            <p:cNvSpPr>
              <a:spLocks/>
            </p:cNvSpPr>
            <p:nvPr/>
          </p:nvSpPr>
          <p:spPr bwMode="auto">
            <a:xfrm flipH="1">
              <a:off x="4602190" y="2612720"/>
              <a:ext cx="1105973" cy="1105973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1" name="Freeform 115"/>
            <p:cNvSpPr>
              <a:spLocks/>
            </p:cNvSpPr>
            <p:nvPr/>
          </p:nvSpPr>
          <p:spPr bwMode="auto">
            <a:xfrm flipH="1">
              <a:off x="3434467" y="2612720"/>
              <a:ext cx="1105973" cy="1105973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2" name="Freeform 117"/>
            <p:cNvSpPr>
              <a:spLocks/>
            </p:cNvSpPr>
            <p:nvPr/>
          </p:nvSpPr>
          <p:spPr bwMode="auto">
            <a:xfrm flipH="1">
              <a:off x="3434467" y="3781815"/>
              <a:ext cx="1105973" cy="1107346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3" name="Freeform 119"/>
            <p:cNvSpPr>
              <a:spLocks/>
            </p:cNvSpPr>
            <p:nvPr/>
          </p:nvSpPr>
          <p:spPr bwMode="auto">
            <a:xfrm flipH="1">
              <a:off x="4602190" y="3783186"/>
              <a:ext cx="1105973" cy="1105973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4" name="Freeform 120"/>
            <p:cNvSpPr>
              <a:spLocks/>
            </p:cNvSpPr>
            <p:nvPr/>
          </p:nvSpPr>
          <p:spPr bwMode="auto">
            <a:xfrm flipH="1">
              <a:off x="4602189" y="3781815"/>
              <a:ext cx="1107346" cy="1107346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3969426" y="3533953"/>
              <a:ext cx="341908" cy="947742"/>
            </a:xfrm>
            <a:prstGeom prst="rect">
              <a:avLst/>
            </a:prstGeom>
          </p:spPr>
        </p:pic>
        <p:sp>
          <p:nvSpPr>
            <p:cNvPr id="26" name="Freeform 118"/>
            <p:cNvSpPr>
              <a:spLocks/>
            </p:cNvSpPr>
            <p:nvPr/>
          </p:nvSpPr>
          <p:spPr bwMode="auto">
            <a:xfrm flipH="1">
              <a:off x="3434467" y="3781815"/>
              <a:ext cx="1105973" cy="1107346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3935834" y="3101891"/>
              <a:ext cx="388116" cy="947741"/>
            </a:xfrm>
            <a:prstGeom prst="rect">
              <a:avLst/>
            </a:prstGeom>
          </p:spPr>
        </p:pic>
        <p:sp>
          <p:nvSpPr>
            <p:cNvPr id="28" name="Freeform 116"/>
            <p:cNvSpPr>
              <a:spLocks/>
            </p:cNvSpPr>
            <p:nvPr/>
          </p:nvSpPr>
          <p:spPr bwMode="auto">
            <a:xfrm flipH="1">
              <a:off x="3434467" y="2612719"/>
              <a:ext cx="1105973" cy="1105973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 flipH="1">
              <a:off x="4356439" y="2772190"/>
              <a:ext cx="184001" cy="574669"/>
            </a:xfrm>
            <a:custGeom>
              <a:avLst/>
              <a:gdLst>
                <a:gd name="T0" fmla="*/ 0 w 138"/>
                <a:gd name="T1" fmla="*/ 0 h 431"/>
                <a:gd name="T2" fmla="*/ 0 w 138"/>
                <a:gd name="T3" fmla="*/ 85 h 431"/>
                <a:gd name="T4" fmla="*/ 0 w 138"/>
                <a:gd name="T5" fmla="*/ 85 h 431"/>
                <a:gd name="T6" fmla="*/ 15 w 138"/>
                <a:gd name="T7" fmla="*/ 96 h 431"/>
                <a:gd name="T8" fmla="*/ 27 w 138"/>
                <a:gd name="T9" fmla="*/ 110 h 431"/>
                <a:gd name="T10" fmla="*/ 38 w 138"/>
                <a:gd name="T11" fmla="*/ 124 h 431"/>
                <a:gd name="T12" fmla="*/ 47 w 138"/>
                <a:gd name="T13" fmla="*/ 141 h 431"/>
                <a:gd name="T14" fmla="*/ 56 w 138"/>
                <a:gd name="T15" fmla="*/ 158 h 431"/>
                <a:gd name="T16" fmla="*/ 61 w 138"/>
                <a:gd name="T17" fmla="*/ 177 h 431"/>
                <a:gd name="T18" fmla="*/ 64 w 138"/>
                <a:gd name="T19" fmla="*/ 195 h 431"/>
                <a:gd name="T20" fmla="*/ 65 w 138"/>
                <a:gd name="T21" fmla="*/ 215 h 431"/>
                <a:gd name="T22" fmla="*/ 65 w 138"/>
                <a:gd name="T23" fmla="*/ 215 h 431"/>
                <a:gd name="T24" fmla="*/ 64 w 138"/>
                <a:gd name="T25" fmla="*/ 235 h 431"/>
                <a:gd name="T26" fmla="*/ 61 w 138"/>
                <a:gd name="T27" fmla="*/ 254 h 431"/>
                <a:gd name="T28" fmla="*/ 56 w 138"/>
                <a:gd name="T29" fmla="*/ 272 h 431"/>
                <a:gd name="T30" fmla="*/ 47 w 138"/>
                <a:gd name="T31" fmla="*/ 290 h 431"/>
                <a:gd name="T32" fmla="*/ 38 w 138"/>
                <a:gd name="T33" fmla="*/ 305 h 431"/>
                <a:gd name="T34" fmla="*/ 27 w 138"/>
                <a:gd name="T35" fmla="*/ 321 h 431"/>
                <a:gd name="T36" fmla="*/ 15 w 138"/>
                <a:gd name="T37" fmla="*/ 333 h 431"/>
                <a:gd name="T38" fmla="*/ 0 w 138"/>
                <a:gd name="T39" fmla="*/ 346 h 431"/>
                <a:gd name="T40" fmla="*/ 0 w 138"/>
                <a:gd name="T41" fmla="*/ 431 h 431"/>
                <a:gd name="T42" fmla="*/ 0 w 138"/>
                <a:gd name="T43" fmla="*/ 431 h 431"/>
                <a:gd name="T44" fmla="*/ 15 w 138"/>
                <a:gd name="T45" fmla="*/ 423 h 431"/>
                <a:gd name="T46" fmla="*/ 30 w 138"/>
                <a:gd name="T47" fmla="*/ 414 h 431"/>
                <a:gd name="T48" fmla="*/ 43 w 138"/>
                <a:gd name="T49" fmla="*/ 405 h 431"/>
                <a:gd name="T50" fmla="*/ 57 w 138"/>
                <a:gd name="T51" fmla="*/ 394 h 431"/>
                <a:gd name="T52" fmla="*/ 68 w 138"/>
                <a:gd name="T53" fmla="*/ 384 h 431"/>
                <a:gd name="T54" fmla="*/ 80 w 138"/>
                <a:gd name="T55" fmla="*/ 371 h 431"/>
                <a:gd name="T56" fmla="*/ 90 w 138"/>
                <a:gd name="T57" fmla="*/ 359 h 431"/>
                <a:gd name="T58" fmla="*/ 100 w 138"/>
                <a:gd name="T59" fmla="*/ 345 h 431"/>
                <a:gd name="T60" fmla="*/ 109 w 138"/>
                <a:gd name="T61" fmla="*/ 330 h 431"/>
                <a:gd name="T62" fmla="*/ 116 w 138"/>
                <a:gd name="T63" fmla="*/ 316 h 431"/>
                <a:gd name="T64" fmla="*/ 123 w 138"/>
                <a:gd name="T65" fmla="*/ 300 h 431"/>
                <a:gd name="T66" fmla="*/ 128 w 138"/>
                <a:gd name="T67" fmla="*/ 283 h 431"/>
                <a:gd name="T68" fmla="*/ 133 w 138"/>
                <a:gd name="T69" fmla="*/ 268 h 431"/>
                <a:gd name="T70" fmla="*/ 136 w 138"/>
                <a:gd name="T71" fmla="*/ 250 h 431"/>
                <a:gd name="T72" fmla="*/ 138 w 138"/>
                <a:gd name="T73" fmla="*/ 233 h 431"/>
                <a:gd name="T74" fmla="*/ 138 w 138"/>
                <a:gd name="T75" fmla="*/ 215 h 431"/>
                <a:gd name="T76" fmla="*/ 138 w 138"/>
                <a:gd name="T77" fmla="*/ 215 h 431"/>
                <a:gd name="T78" fmla="*/ 138 w 138"/>
                <a:gd name="T79" fmla="*/ 198 h 431"/>
                <a:gd name="T80" fmla="*/ 136 w 138"/>
                <a:gd name="T81" fmla="*/ 180 h 431"/>
                <a:gd name="T82" fmla="*/ 133 w 138"/>
                <a:gd name="T83" fmla="*/ 163 h 431"/>
                <a:gd name="T84" fmla="*/ 128 w 138"/>
                <a:gd name="T85" fmla="*/ 146 h 431"/>
                <a:gd name="T86" fmla="*/ 123 w 138"/>
                <a:gd name="T87" fmla="*/ 131 h 431"/>
                <a:gd name="T88" fmla="*/ 116 w 138"/>
                <a:gd name="T89" fmla="*/ 115 h 431"/>
                <a:gd name="T90" fmla="*/ 109 w 138"/>
                <a:gd name="T91" fmla="*/ 100 h 431"/>
                <a:gd name="T92" fmla="*/ 100 w 138"/>
                <a:gd name="T93" fmla="*/ 86 h 431"/>
                <a:gd name="T94" fmla="*/ 90 w 138"/>
                <a:gd name="T95" fmla="*/ 72 h 431"/>
                <a:gd name="T96" fmla="*/ 80 w 138"/>
                <a:gd name="T97" fmla="*/ 60 h 431"/>
                <a:gd name="T98" fmla="*/ 68 w 138"/>
                <a:gd name="T99" fmla="*/ 47 h 431"/>
                <a:gd name="T100" fmla="*/ 57 w 138"/>
                <a:gd name="T101" fmla="*/ 36 h 431"/>
                <a:gd name="T102" fmla="*/ 43 w 138"/>
                <a:gd name="T103" fmla="*/ 25 h 431"/>
                <a:gd name="T104" fmla="*/ 30 w 138"/>
                <a:gd name="T105" fmla="*/ 16 h 431"/>
                <a:gd name="T106" fmla="*/ 15 w 138"/>
                <a:gd name="T107" fmla="*/ 7 h 431"/>
                <a:gd name="T108" fmla="*/ 0 w 138"/>
                <a:gd name="T10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" h="431">
                  <a:moveTo>
                    <a:pt x="0" y="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15" y="96"/>
                  </a:lnTo>
                  <a:lnTo>
                    <a:pt x="27" y="110"/>
                  </a:lnTo>
                  <a:lnTo>
                    <a:pt x="38" y="124"/>
                  </a:lnTo>
                  <a:lnTo>
                    <a:pt x="47" y="141"/>
                  </a:lnTo>
                  <a:lnTo>
                    <a:pt x="56" y="158"/>
                  </a:lnTo>
                  <a:lnTo>
                    <a:pt x="61" y="177"/>
                  </a:lnTo>
                  <a:lnTo>
                    <a:pt x="64" y="19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35"/>
                  </a:lnTo>
                  <a:lnTo>
                    <a:pt x="61" y="254"/>
                  </a:lnTo>
                  <a:lnTo>
                    <a:pt x="56" y="272"/>
                  </a:lnTo>
                  <a:lnTo>
                    <a:pt x="47" y="290"/>
                  </a:lnTo>
                  <a:lnTo>
                    <a:pt x="38" y="305"/>
                  </a:lnTo>
                  <a:lnTo>
                    <a:pt x="27" y="321"/>
                  </a:lnTo>
                  <a:lnTo>
                    <a:pt x="15" y="333"/>
                  </a:lnTo>
                  <a:lnTo>
                    <a:pt x="0" y="346"/>
                  </a:lnTo>
                  <a:lnTo>
                    <a:pt x="0" y="431"/>
                  </a:lnTo>
                  <a:lnTo>
                    <a:pt x="0" y="431"/>
                  </a:lnTo>
                  <a:lnTo>
                    <a:pt x="15" y="423"/>
                  </a:lnTo>
                  <a:lnTo>
                    <a:pt x="30" y="414"/>
                  </a:lnTo>
                  <a:lnTo>
                    <a:pt x="43" y="405"/>
                  </a:lnTo>
                  <a:lnTo>
                    <a:pt x="57" y="394"/>
                  </a:lnTo>
                  <a:lnTo>
                    <a:pt x="68" y="384"/>
                  </a:lnTo>
                  <a:lnTo>
                    <a:pt x="80" y="371"/>
                  </a:lnTo>
                  <a:lnTo>
                    <a:pt x="90" y="359"/>
                  </a:lnTo>
                  <a:lnTo>
                    <a:pt x="100" y="345"/>
                  </a:lnTo>
                  <a:lnTo>
                    <a:pt x="109" y="330"/>
                  </a:lnTo>
                  <a:lnTo>
                    <a:pt x="116" y="316"/>
                  </a:lnTo>
                  <a:lnTo>
                    <a:pt x="123" y="300"/>
                  </a:lnTo>
                  <a:lnTo>
                    <a:pt x="128" y="283"/>
                  </a:lnTo>
                  <a:lnTo>
                    <a:pt x="133" y="268"/>
                  </a:lnTo>
                  <a:lnTo>
                    <a:pt x="136" y="250"/>
                  </a:lnTo>
                  <a:lnTo>
                    <a:pt x="138" y="233"/>
                  </a:lnTo>
                  <a:lnTo>
                    <a:pt x="138" y="215"/>
                  </a:lnTo>
                  <a:lnTo>
                    <a:pt x="138" y="215"/>
                  </a:lnTo>
                  <a:lnTo>
                    <a:pt x="138" y="198"/>
                  </a:lnTo>
                  <a:lnTo>
                    <a:pt x="136" y="180"/>
                  </a:lnTo>
                  <a:lnTo>
                    <a:pt x="133" y="163"/>
                  </a:lnTo>
                  <a:lnTo>
                    <a:pt x="128" y="146"/>
                  </a:lnTo>
                  <a:lnTo>
                    <a:pt x="123" y="131"/>
                  </a:lnTo>
                  <a:lnTo>
                    <a:pt x="116" y="115"/>
                  </a:lnTo>
                  <a:lnTo>
                    <a:pt x="109" y="100"/>
                  </a:lnTo>
                  <a:lnTo>
                    <a:pt x="100" y="86"/>
                  </a:lnTo>
                  <a:lnTo>
                    <a:pt x="90" y="72"/>
                  </a:lnTo>
                  <a:lnTo>
                    <a:pt x="80" y="60"/>
                  </a:lnTo>
                  <a:lnTo>
                    <a:pt x="68" y="47"/>
                  </a:lnTo>
                  <a:lnTo>
                    <a:pt x="57" y="36"/>
                  </a:lnTo>
                  <a:lnTo>
                    <a:pt x="43" y="25"/>
                  </a:lnTo>
                  <a:lnTo>
                    <a:pt x="30" y="16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auto">
            <a:xfrm flipH="1">
              <a:off x="4609724" y="2746062"/>
              <a:ext cx="504002" cy="734669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 flipH="1">
              <a:off x="4603475" y="4462181"/>
              <a:ext cx="211507" cy="343223"/>
            </a:xfrm>
            <a:custGeom>
              <a:avLst/>
              <a:gdLst>
                <a:gd name="T0" fmla="*/ 167 w 167"/>
                <a:gd name="T1" fmla="*/ 0 h 271"/>
                <a:gd name="T2" fmla="*/ 0 w 167"/>
                <a:gd name="T3" fmla="*/ 167 h 271"/>
                <a:gd name="T4" fmla="*/ 103 w 167"/>
                <a:gd name="T5" fmla="*/ 271 h 271"/>
                <a:gd name="T6" fmla="*/ 137 w 167"/>
                <a:gd name="T7" fmla="*/ 259 h 271"/>
                <a:gd name="T8" fmla="*/ 137 w 167"/>
                <a:gd name="T9" fmla="*/ 201 h 271"/>
                <a:gd name="T10" fmla="*/ 167 w 167"/>
                <a:gd name="T11" fmla="*/ 173 h 271"/>
                <a:gd name="T12" fmla="*/ 167 w 16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71">
                  <a:moveTo>
                    <a:pt x="167" y="0"/>
                  </a:moveTo>
                  <a:lnTo>
                    <a:pt x="0" y="167"/>
                  </a:lnTo>
                  <a:lnTo>
                    <a:pt x="103" y="271"/>
                  </a:lnTo>
                  <a:lnTo>
                    <a:pt x="137" y="259"/>
                  </a:lnTo>
                  <a:lnTo>
                    <a:pt x="137" y="201"/>
                  </a:lnTo>
                  <a:lnTo>
                    <a:pt x="167" y="17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2" name="Freeform 43"/>
            <p:cNvSpPr>
              <a:spLocks noEditPoints="1"/>
            </p:cNvSpPr>
            <p:nvPr/>
          </p:nvSpPr>
          <p:spPr bwMode="auto">
            <a:xfrm flipH="1">
              <a:off x="4222547" y="4166947"/>
              <a:ext cx="317893" cy="502803"/>
            </a:xfrm>
            <a:custGeom>
              <a:avLst/>
              <a:gdLst>
                <a:gd name="T0" fmla="*/ 134 w 251"/>
                <a:gd name="T1" fmla="*/ 142 h 397"/>
                <a:gd name="T2" fmla="*/ 124 w 251"/>
                <a:gd name="T3" fmla="*/ 141 h 397"/>
                <a:gd name="T4" fmla="*/ 116 w 251"/>
                <a:gd name="T5" fmla="*/ 135 h 397"/>
                <a:gd name="T6" fmla="*/ 113 w 251"/>
                <a:gd name="T7" fmla="*/ 131 h 397"/>
                <a:gd name="T8" fmla="*/ 109 w 251"/>
                <a:gd name="T9" fmla="*/ 121 h 397"/>
                <a:gd name="T10" fmla="*/ 109 w 251"/>
                <a:gd name="T11" fmla="*/ 112 h 397"/>
                <a:gd name="T12" fmla="*/ 113 w 251"/>
                <a:gd name="T13" fmla="*/ 102 h 397"/>
                <a:gd name="T14" fmla="*/ 116 w 251"/>
                <a:gd name="T15" fmla="*/ 98 h 397"/>
                <a:gd name="T16" fmla="*/ 124 w 251"/>
                <a:gd name="T17" fmla="*/ 92 h 397"/>
                <a:gd name="T18" fmla="*/ 134 w 251"/>
                <a:gd name="T19" fmla="*/ 91 h 397"/>
                <a:gd name="T20" fmla="*/ 139 w 251"/>
                <a:gd name="T21" fmla="*/ 91 h 397"/>
                <a:gd name="T22" fmla="*/ 148 w 251"/>
                <a:gd name="T23" fmla="*/ 95 h 397"/>
                <a:gd name="T24" fmla="*/ 153 w 251"/>
                <a:gd name="T25" fmla="*/ 98 h 397"/>
                <a:gd name="T26" fmla="*/ 159 w 251"/>
                <a:gd name="T27" fmla="*/ 107 h 397"/>
                <a:gd name="T28" fmla="*/ 160 w 251"/>
                <a:gd name="T29" fmla="*/ 117 h 397"/>
                <a:gd name="T30" fmla="*/ 159 w 251"/>
                <a:gd name="T31" fmla="*/ 127 h 397"/>
                <a:gd name="T32" fmla="*/ 153 w 251"/>
                <a:gd name="T33" fmla="*/ 135 h 397"/>
                <a:gd name="T34" fmla="*/ 148 w 251"/>
                <a:gd name="T35" fmla="*/ 138 h 397"/>
                <a:gd name="T36" fmla="*/ 139 w 251"/>
                <a:gd name="T37" fmla="*/ 142 h 397"/>
                <a:gd name="T38" fmla="*/ 105 w 251"/>
                <a:gd name="T39" fmla="*/ 0 h 397"/>
                <a:gd name="T40" fmla="*/ 91 w 251"/>
                <a:gd name="T41" fmla="*/ 1 h 397"/>
                <a:gd name="T42" fmla="*/ 64 w 251"/>
                <a:gd name="T43" fmla="*/ 6 h 397"/>
                <a:gd name="T44" fmla="*/ 38 w 251"/>
                <a:gd name="T45" fmla="*/ 17 h 397"/>
                <a:gd name="T46" fmla="*/ 13 w 251"/>
                <a:gd name="T47" fmla="*/ 33 h 397"/>
                <a:gd name="T48" fmla="*/ 2 w 251"/>
                <a:gd name="T49" fmla="*/ 43 h 397"/>
                <a:gd name="T50" fmla="*/ 0 w 251"/>
                <a:gd name="T51" fmla="*/ 397 h 397"/>
                <a:gd name="T52" fmla="*/ 17 w 251"/>
                <a:gd name="T53" fmla="*/ 322 h 397"/>
                <a:gd name="T54" fmla="*/ 56 w 251"/>
                <a:gd name="T55" fmla="*/ 282 h 397"/>
                <a:gd name="T56" fmla="*/ 80 w 251"/>
                <a:gd name="T57" fmla="*/ 289 h 397"/>
                <a:gd name="T58" fmla="*/ 106 w 251"/>
                <a:gd name="T59" fmla="*/ 291 h 397"/>
                <a:gd name="T60" fmla="*/ 119 w 251"/>
                <a:gd name="T61" fmla="*/ 291 h 397"/>
                <a:gd name="T62" fmla="*/ 146 w 251"/>
                <a:gd name="T63" fmla="*/ 285 h 397"/>
                <a:gd name="T64" fmla="*/ 172 w 251"/>
                <a:gd name="T65" fmla="*/ 275 h 397"/>
                <a:gd name="T66" fmla="*/ 197 w 251"/>
                <a:gd name="T67" fmla="*/ 259 h 397"/>
                <a:gd name="T68" fmla="*/ 208 w 251"/>
                <a:gd name="T69" fmla="*/ 249 h 397"/>
                <a:gd name="T70" fmla="*/ 227 w 251"/>
                <a:gd name="T71" fmla="*/ 226 h 397"/>
                <a:gd name="T72" fmla="*/ 239 w 251"/>
                <a:gd name="T73" fmla="*/ 201 h 397"/>
                <a:gd name="T74" fmla="*/ 248 w 251"/>
                <a:gd name="T75" fmla="*/ 174 h 397"/>
                <a:gd name="T76" fmla="*/ 251 w 251"/>
                <a:gd name="T77" fmla="*/ 146 h 397"/>
                <a:gd name="T78" fmla="*/ 248 w 251"/>
                <a:gd name="T79" fmla="*/ 118 h 397"/>
                <a:gd name="T80" fmla="*/ 239 w 251"/>
                <a:gd name="T81" fmla="*/ 91 h 397"/>
                <a:gd name="T82" fmla="*/ 227 w 251"/>
                <a:gd name="T83" fmla="*/ 66 h 397"/>
                <a:gd name="T84" fmla="*/ 208 w 251"/>
                <a:gd name="T85" fmla="*/ 43 h 397"/>
                <a:gd name="T86" fmla="*/ 197 w 251"/>
                <a:gd name="T87" fmla="*/ 33 h 397"/>
                <a:gd name="T88" fmla="*/ 172 w 251"/>
                <a:gd name="T89" fmla="*/ 17 h 397"/>
                <a:gd name="T90" fmla="*/ 146 w 251"/>
                <a:gd name="T91" fmla="*/ 6 h 397"/>
                <a:gd name="T92" fmla="*/ 119 w 251"/>
                <a:gd name="T93" fmla="*/ 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" h="397">
                  <a:moveTo>
                    <a:pt x="134" y="142"/>
                  </a:moveTo>
                  <a:lnTo>
                    <a:pt x="134" y="142"/>
                  </a:lnTo>
                  <a:lnTo>
                    <a:pt x="130" y="142"/>
                  </a:lnTo>
                  <a:lnTo>
                    <a:pt x="124" y="141"/>
                  </a:lnTo>
                  <a:lnTo>
                    <a:pt x="120" y="138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3" y="131"/>
                  </a:lnTo>
                  <a:lnTo>
                    <a:pt x="110" y="127"/>
                  </a:lnTo>
                  <a:lnTo>
                    <a:pt x="109" y="121"/>
                  </a:lnTo>
                  <a:lnTo>
                    <a:pt x="109" y="116"/>
                  </a:lnTo>
                  <a:lnTo>
                    <a:pt x="109" y="112"/>
                  </a:lnTo>
                  <a:lnTo>
                    <a:pt x="110" y="107"/>
                  </a:lnTo>
                  <a:lnTo>
                    <a:pt x="113" y="102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20" y="95"/>
                  </a:lnTo>
                  <a:lnTo>
                    <a:pt x="124" y="92"/>
                  </a:lnTo>
                  <a:lnTo>
                    <a:pt x="130" y="91"/>
                  </a:lnTo>
                  <a:lnTo>
                    <a:pt x="134" y="91"/>
                  </a:lnTo>
                  <a:lnTo>
                    <a:pt x="134" y="91"/>
                  </a:lnTo>
                  <a:lnTo>
                    <a:pt x="139" y="91"/>
                  </a:lnTo>
                  <a:lnTo>
                    <a:pt x="144" y="92"/>
                  </a:lnTo>
                  <a:lnTo>
                    <a:pt x="148" y="95"/>
                  </a:lnTo>
                  <a:lnTo>
                    <a:pt x="153" y="98"/>
                  </a:lnTo>
                  <a:lnTo>
                    <a:pt x="153" y="98"/>
                  </a:lnTo>
                  <a:lnTo>
                    <a:pt x="156" y="102"/>
                  </a:lnTo>
                  <a:lnTo>
                    <a:pt x="159" y="107"/>
                  </a:lnTo>
                  <a:lnTo>
                    <a:pt x="160" y="112"/>
                  </a:lnTo>
                  <a:lnTo>
                    <a:pt x="160" y="117"/>
                  </a:lnTo>
                  <a:lnTo>
                    <a:pt x="160" y="121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3" y="135"/>
                  </a:lnTo>
                  <a:lnTo>
                    <a:pt x="153" y="135"/>
                  </a:lnTo>
                  <a:lnTo>
                    <a:pt x="148" y="138"/>
                  </a:lnTo>
                  <a:lnTo>
                    <a:pt x="144" y="141"/>
                  </a:lnTo>
                  <a:lnTo>
                    <a:pt x="139" y="142"/>
                  </a:lnTo>
                  <a:lnTo>
                    <a:pt x="134" y="142"/>
                  </a:lnTo>
                  <a:close/>
                  <a:moveTo>
                    <a:pt x="105" y="0"/>
                  </a:moveTo>
                  <a:lnTo>
                    <a:pt x="105" y="0"/>
                  </a:lnTo>
                  <a:lnTo>
                    <a:pt x="91" y="1"/>
                  </a:lnTo>
                  <a:lnTo>
                    <a:pt x="77" y="3"/>
                  </a:lnTo>
                  <a:lnTo>
                    <a:pt x="64" y="6"/>
                  </a:lnTo>
                  <a:lnTo>
                    <a:pt x="50" y="12"/>
                  </a:lnTo>
                  <a:lnTo>
                    <a:pt x="38" y="17"/>
                  </a:lnTo>
                  <a:lnTo>
                    <a:pt x="25" y="24"/>
                  </a:lnTo>
                  <a:lnTo>
                    <a:pt x="13" y="3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397"/>
                  </a:lnTo>
                  <a:lnTo>
                    <a:pt x="45" y="351"/>
                  </a:lnTo>
                  <a:lnTo>
                    <a:pt x="17" y="32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68" y="286"/>
                  </a:lnTo>
                  <a:lnTo>
                    <a:pt x="80" y="289"/>
                  </a:lnTo>
                  <a:lnTo>
                    <a:pt x="93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19" y="291"/>
                  </a:lnTo>
                  <a:lnTo>
                    <a:pt x="133" y="289"/>
                  </a:lnTo>
                  <a:lnTo>
                    <a:pt x="146" y="285"/>
                  </a:lnTo>
                  <a:lnTo>
                    <a:pt x="160" y="280"/>
                  </a:lnTo>
                  <a:lnTo>
                    <a:pt x="172" y="275"/>
                  </a:lnTo>
                  <a:lnTo>
                    <a:pt x="185" y="268"/>
                  </a:lnTo>
                  <a:lnTo>
                    <a:pt x="197" y="259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17" y="237"/>
                  </a:lnTo>
                  <a:lnTo>
                    <a:pt x="227" y="226"/>
                  </a:lnTo>
                  <a:lnTo>
                    <a:pt x="234" y="213"/>
                  </a:lnTo>
                  <a:lnTo>
                    <a:pt x="239" y="201"/>
                  </a:lnTo>
                  <a:lnTo>
                    <a:pt x="245" y="187"/>
                  </a:lnTo>
                  <a:lnTo>
                    <a:pt x="248" y="174"/>
                  </a:lnTo>
                  <a:lnTo>
                    <a:pt x="250" y="160"/>
                  </a:lnTo>
                  <a:lnTo>
                    <a:pt x="251" y="146"/>
                  </a:lnTo>
                  <a:lnTo>
                    <a:pt x="250" y="132"/>
                  </a:lnTo>
                  <a:lnTo>
                    <a:pt x="248" y="118"/>
                  </a:lnTo>
                  <a:lnTo>
                    <a:pt x="245" y="105"/>
                  </a:lnTo>
                  <a:lnTo>
                    <a:pt x="239" y="91"/>
                  </a:lnTo>
                  <a:lnTo>
                    <a:pt x="234" y="78"/>
                  </a:lnTo>
                  <a:lnTo>
                    <a:pt x="227" y="66"/>
                  </a:lnTo>
                  <a:lnTo>
                    <a:pt x="217" y="54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197" y="33"/>
                  </a:lnTo>
                  <a:lnTo>
                    <a:pt x="185" y="24"/>
                  </a:lnTo>
                  <a:lnTo>
                    <a:pt x="172" y="17"/>
                  </a:lnTo>
                  <a:lnTo>
                    <a:pt x="160" y="12"/>
                  </a:lnTo>
                  <a:lnTo>
                    <a:pt x="146" y="6"/>
                  </a:lnTo>
                  <a:lnTo>
                    <a:pt x="133" y="3"/>
                  </a:lnTo>
                  <a:lnTo>
                    <a:pt x="119" y="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6871533" y="2352200"/>
            <a:ext cx="5320467" cy="2807043"/>
            <a:chOff x="5153650" y="1764150"/>
            <a:chExt cx="3990350" cy="2105282"/>
          </a:xfrm>
        </p:grpSpPr>
        <p:pic>
          <p:nvPicPr>
            <p:cNvPr id="60" name="그림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6301912" y="3335833"/>
              <a:ext cx="282311" cy="782544"/>
            </a:xfrm>
            <a:prstGeom prst="rect">
              <a:avLst/>
            </a:prstGeom>
          </p:spPr>
        </p:pic>
        <p:sp>
          <p:nvSpPr>
            <p:cNvPr id="47" name="Freeform 113"/>
            <p:cNvSpPr>
              <a:spLocks/>
            </p:cNvSpPr>
            <p:nvPr/>
          </p:nvSpPr>
          <p:spPr bwMode="auto">
            <a:xfrm flipH="1">
              <a:off x="6117830" y="1989791"/>
              <a:ext cx="913194" cy="913194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48" name="그림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V="1">
              <a:off x="6296584" y="1764150"/>
              <a:ext cx="320465" cy="782543"/>
            </a:xfrm>
            <a:prstGeom prst="rect">
              <a:avLst/>
            </a:prstGeom>
          </p:spPr>
        </p:pic>
        <p:sp>
          <p:nvSpPr>
            <p:cNvPr id="49" name="Freeform 114"/>
            <p:cNvSpPr>
              <a:spLocks/>
            </p:cNvSpPr>
            <p:nvPr/>
          </p:nvSpPr>
          <p:spPr bwMode="auto">
            <a:xfrm flipH="1">
              <a:off x="6117830" y="1989791"/>
              <a:ext cx="913194" cy="913194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0" name="Freeform 115"/>
            <p:cNvSpPr>
              <a:spLocks/>
            </p:cNvSpPr>
            <p:nvPr/>
          </p:nvSpPr>
          <p:spPr bwMode="auto">
            <a:xfrm flipH="1">
              <a:off x="5153650" y="1989791"/>
              <a:ext cx="913194" cy="913194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1" name="Freeform 117"/>
            <p:cNvSpPr>
              <a:spLocks/>
            </p:cNvSpPr>
            <p:nvPr/>
          </p:nvSpPr>
          <p:spPr bwMode="auto">
            <a:xfrm flipH="1">
              <a:off x="5153650" y="2955104"/>
              <a:ext cx="913194" cy="914328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133"/>
            </a:p>
          </p:txBody>
        </p:sp>
        <p:sp>
          <p:nvSpPr>
            <p:cNvPr id="52" name="Freeform 119"/>
            <p:cNvSpPr>
              <a:spLocks/>
            </p:cNvSpPr>
            <p:nvPr/>
          </p:nvSpPr>
          <p:spPr bwMode="auto">
            <a:xfrm flipH="1">
              <a:off x="6117830" y="2956237"/>
              <a:ext cx="913194" cy="913194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53" name="그림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5595362" y="2750447"/>
              <a:ext cx="282311" cy="782544"/>
            </a:xfrm>
            <a:prstGeom prst="rect">
              <a:avLst/>
            </a:prstGeom>
          </p:spPr>
        </p:pic>
        <p:sp>
          <p:nvSpPr>
            <p:cNvPr id="54" name="Freeform 118"/>
            <p:cNvSpPr>
              <a:spLocks/>
            </p:cNvSpPr>
            <p:nvPr/>
          </p:nvSpPr>
          <p:spPr bwMode="auto">
            <a:xfrm flipH="1">
              <a:off x="5153650" y="2955104"/>
              <a:ext cx="913194" cy="914328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55" name="그림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5567624" y="2393696"/>
              <a:ext cx="320465" cy="782543"/>
            </a:xfrm>
            <a:prstGeom prst="rect">
              <a:avLst/>
            </a:prstGeom>
          </p:spPr>
        </p:pic>
        <p:sp>
          <p:nvSpPr>
            <p:cNvPr id="56" name="Freeform 116"/>
            <p:cNvSpPr>
              <a:spLocks/>
            </p:cNvSpPr>
            <p:nvPr/>
          </p:nvSpPr>
          <p:spPr bwMode="auto">
            <a:xfrm flipH="1">
              <a:off x="5153650" y="1989790"/>
              <a:ext cx="913194" cy="913194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57" name="그룹 56"/>
            <p:cNvGrpSpPr/>
            <p:nvPr/>
          </p:nvGrpSpPr>
          <p:grpSpPr>
            <a:xfrm>
              <a:off x="5810068" y="2276195"/>
              <a:ext cx="256516" cy="626427"/>
              <a:chOff x="1812925" y="4535488"/>
              <a:chExt cx="369888" cy="903287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64" name="Freeform 5"/>
              <p:cNvSpPr>
                <a:spLocks/>
              </p:cNvSpPr>
              <p:nvPr userDrawn="1"/>
            </p:nvSpPr>
            <p:spPr bwMode="auto">
              <a:xfrm>
                <a:off x="2027238" y="4535488"/>
                <a:ext cx="155575" cy="382588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65" name="Freeform 7"/>
              <p:cNvSpPr>
                <a:spLocks/>
              </p:cNvSpPr>
              <p:nvPr userDrawn="1"/>
            </p:nvSpPr>
            <p:spPr bwMode="auto">
              <a:xfrm>
                <a:off x="1812925" y="4949825"/>
                <a:ext cx="369888" cy="488950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6116126" y="2276195"/>
              <a:ext cx="281837" cy="626427"/>
              <a:chOff x="2209800" y="4519614"/>
              <a:chExt cx="406400" cy="90328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" name="Freeform 9"/>
              <p:cNvSpPr>
                <a:spLocks/>
              </p:cNvSpPr>
              <p:nvPr userDrawn="1"/>
            </p:nvSpPr>
            <p:spPr bwMode="auto">
              <a:xfrm>
                <a:off x="2209800" y="4519614"/>
                <a:ext cx="171450" cy="385763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63" name="Freeform 11"/>
              <p:cNvSpPr>
                <a:spLocks/>
              </p:cNvSpPr>
              <p:nvPr userDrawn="1"/>
            </p:nvSpPr>
            <p:spPr bwMode="auto">
              <a:xfrm>
                <a:off x="2209800" y="4935538"/>
                <a:ext cx="406400" cy="487363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sp>
          <p:nvSpPr>
            <p:cNvPr id="59" name="Freeform 102"/>
            <p:cNvSpPr>
              <a:spLocks/>
            </p:cNvSpPr>
            <p:nvPr/>
          </p:nvSpPr>
          <p:spPr bwMode="auto">
            <a:xfrm flipH="1">
              <a:off x="6643740" y="1989790"/>
              <a:ext cx="2500260" cy="918554"/>
            </a:xfrm>
            <a:custGeom>
              <a:avLst/>
              <a:gdLst/>
              <a:ahLst/>
              <a:cxnLst/>
              <a:rect l="l" t="t" r="r" b="b"/>
              <a:pathLst>
                <a:path w="2500260" h="918554">
                  <a:moveTo>
                    <a:pt x="2040414" y="0"/>
                  </a:moveTo>
                  <a:lnTo>
                    <a:pt x="1761226" y="0"/>
                  </a:lnTo>
                  <a:lnTo>
                    <a:pt x="1504306" y="0"/>
                  </a:lnTo>
                  <a:lnTo>
                    <a:pt x="1243481" y="0"/>
                  </a:lnTo>
                  <a:lnTo>
                    <a:pt x="964293" y="0"/>
                  </a:lnTo>
                  <a:lnTo>
                    <a:pt x="796933" y="0"/>
                  </a:lnTo>
                  <a:lnTo>
                    <a:pt x="707372" y="0"/>
                  </a:lnTo>
                  <a:lnTo>
                    <a:pt x="0" y="0"/>
                  </a:lnTo>
                  <a:lnTo>
                    <a:pt x="0" y="918554"/>
                  </a:lnTo>
                  <a:lnTo>
                    <a:pt x="707372" y="918554"/>
                  </a:lnTo>
                  <a:lnTo>
                    <a:pt x="796933" y="918554"/>
                  </a:lnTo>
                  <a:lnTo>
                    <a:pt x="964293" y="918554"/>
                  </a:lnTo>
                  <a:lnTo>
                    <a:pt x="1243481" y="918554"/>
                  </a:lnTo>
                  <a:lnTo>
                    <a:pt x="1504306" y="918554"/>
                  </a:lnTo>
                  <a:lnTo>
                    <a:pt x="1761226" y="918554"/>
                  </a:lnTo>
                  <a:lnTo>
                    <a:pt x="2040414" y="918554"/>
                  </a:lnTo>
                  <a:lnTo>
                    <a:pt x="2500260" y="45984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1" name="Freeform 120"/>
            <p:cNvSpPr>
              <a:spLocks/>
            </p:cNvSpPr>
            <p:nvPr/>
          </p:nvSpPr>
          <p:spPr bwMode="auto">
            <a:xfrm flipH="1">
              <a:off x="6117830" y="2955104"/>
              <a:ext cx="914328" cy="914328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0" y="3935562"/>
            <a:ext cx="5320469" cy="2507028"/>
            <a:chOff x="0" y="2961196"/>
            <a:chExt cx="3990352" cy="1880271"/>
          </a:xfrm>
        </p:grpSpPr>
        <p:sp>
          <p:nvSpPr>
            <p:cNvPr id="34" name="Freeform 114"/>
            <p:cNvSpPr>
              <a:spLocks/>
            </p:cNvSpPr>
            <p:nvPr/>
          </p:nvSpPr>
          <p:spPr bwMode="auto">
            <a:xfrm flipH="1">
              <a:off x="3076025" y="2961198"/>
              <a:ext cx="913194" cy="913194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5" name="Freeform 115"/>
            <p:cNvSpPr>
              <a:spLocks/>
            </p:cNvSpPr>
            <p:nvPr/>
          </p:nvSpPr>
          <p:spPr bwMode="auto">
            <a:xfrm flipH="1">
              <a:off x="2111845" y="2961198"/>
              <a:ext cx="913194" cy="913194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6" name="Freeform 117"/>
            <p:cNvSpPr>
              <a:spLocks/>
            </p:cNvSpPr>
            <p:nvPr/>
          </p:nvSpPr>
          <p:spPr bwMode="auto">
            <a:xfrm flipH="1">
              <a:off x="2111845" y="3926511"/>
              <a:ext cx="913194" cy="914327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7" name="Freeform 119"/>
            <p:cNvSpPr>
              <a:spLocks/>
            </p:cNvSpPr>
            <p:nvPr/>
          </p:nvSpPr>
          <p:spPr bwMode="auto">
            <a:xfrm flipH="1" flipV="1">
              <a:off x="3076025" y="2961196"/>
              <a:ext cx="913194" cy="913194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806 w 806"/>
                <a:gd name="T5" fmla="*/ 806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806" y="806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8" name="Freeform 120"/>
            <p:cNvSpPr>
              <a:spLocks/>
            </p:cNvSpPr>
            <p:nvPr/>
          </p:nvSpPr>
          <p:spPr bwMode="auto">
            <a:xfrm flipH="1">
              <a:off x="3076024" y="3926511"/>
              <a:ext cx="914328" cy="914327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2553557" y="3721853"/>
              <a:ext cx="282311" cy="782544"/>
            </a:xfrm>
            <a:prstGeom prst="rect">
              <a:avLst/>
            </a:prstGeom>
          </p:spPr>
        </p:pic>
        <p:sp>
          <p:nvSpPr>
            <p:cNvPr id="40" name="Freeform 118"/>
            <p:cNvSpPr>
              <a:spLocks/>
            </p:cNvSpPr>
            <p:nvPr/>
          </p:nvSpPr>
          <p:spPr bwMode="auto">
            <a:xfrm flipH="1">
              <a:off x="2111845" y="3926511"/>
              <a:ext cx="913194" cy="914327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V="1">
              <a:off x="2525820" y="3365102"/>
              <a:ext cx="320464" cy="782543"/>
            </a:xfrm>
            <a:prstGeom prst="rect">
              <a:avLst/>
            </a:prstGeom>
          </p:spPr>
        </p:pic>
        <p:sp>
          <p:nvSpPr>
            <p:cNvPr id="42" name="Freeform 116"/>
            <p:cNvSpPr>
              <a:spLocks/>
            </p:cNvSpPr>
            <p:nvPr/>
          </p:nvSpPr>
          <p:spPr bwMode="auto">
            <a:xfrm flipH="1">
              <a:off x="2111845" y="2961197"/>
              <a:ext cx="913194" cy="913194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 flipH="1">
              <a:off x="3075682" y="4183573"/>
              <a:ext cx="179451" cy="613216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 flipH="1">
              <a:off x="2845588" y="4183573"/>
              <a:ext cx="179451" cy="613216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7" name="Freeform 102"/>
            <p:cNvSpPr>
              <a:spLocks/>
            </p:cNvSpPr>
            <p:nvPr/>
          </p:nvSpPr>
          <p:spPr bwMode="auto">
            <a:xfrm>
              <a:off x="0" y="3922913"/>
              <a:ext cx="2500261" cy="918554"/>
            </a:xfrm>
            <a:custGeom>
              <a:avLst/>
              <a:gdLst/>
              <a:ahLst/>
              <a:cxnLst/>
              <a:rect l="l" t="t" r="r" b="b"/>
              <a:pathLst>
                <a:path w="2500261" h="918554">
                  <a:moveTo>
                    <a:pt x="0" y="0"/>
                  </a:moveTo>
                  <a:lnTo>
                    <a:pt x="707373" y="0"/>
                  </a:lnTo>
                  <a:lnTo>
                    <a:pt x="796934" y="0"/>
                  </a:lnTo>
                  <a:lnTo>
                    <a:pt x="964293" y="0"/>
                  </a:lnTo>
                  <a:lnTo>
                    <a:pt x="1243481" y="0"/>
                  </a:lnTo>
                  <a:lnTo>
                    <a:pt x="1504307" y="0"/>
                  </a:lnTo>
                  <a:lnTo>
                    <a:pt x="1761227" y="0"/>
                  </a:lnTo>
                  <a:lnTo>
                    <a:pt x="2040415" y="0"/>
                  </a:lnTo>
                  <a:lnTo>
                    <a:pt x="2500261" y="459847"/>
                  </a:lnTo>
                  <a:lnTo>
                    <a:pt x="2040415" y="918554"/>
                  </a:lnTo>
                  <a:lnTo>
                    <a:pt x="1761227" y="918554"/>
                  </a:lnTo>
                  <a:lnTo>
                    <a:pt x="1504307" y="918554"/>
                  </a:lnTo>
                  <a:lnTo>
                    <a:pt x="1243481" y="918554"/>
                  </a:lnTo>
                  <a:lnTo>
                    <a:pt x="964293" y="918554"/>
                  </a:lnTo>
                  <a:lnTo>
                    <a:pt x="796934" y="918554"/>
                  </a:lnTo>
                  <a:lnTo>
                    <a:pt x="707373" y="918554"/>
                  </a:lnTo>
                  <a:lnTo>
                    <a:pt x="0" y="91855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71" name="그룹 70"/>
          <p:cNvGrpSpPr/>
          <p:nvPr/>
        </p:nvGrpSpPr>
        <p:grpSpPr>
          <a:xfrm>
            <a:off x="5570737" y="1896912"/>
            <a:ext cx="3518399" cy="698279"/>
            <a:chOff x="1428171" y="6028135"/>
            <a:chExt cx="3195861" cy="634266"/>
          </a:xfrm>
        </p:grpSpPr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1428171" y="6268280"/>
              <a:ext cx="2260748" cy="33547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</a:p>
          </p:txBody>
        </p:sp>
        <p:sp>
          <p:nvSpPr>
            <p:cNvPr id="73" name="speed"/>
            <p:cNvSpPr txBox="1">
              <a:spLocks noChangeArrowheads="1"/>
            </p:cNvSpPr>
            <p:nvPr/>
          </p:nvSpPr>
          <p:spPr bwMode="auto">
            <a:xfrm>
              <a:off x="2244312" y="6028135"/>
              <a:ext cx="1444605" cy="2236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3808512" y="6065943"/>
              <a:ext cx="815520" cy="59645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539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그룹 78"/>
          <p:cNvGrpSpPr/>
          <p:nvPr/>
        </p:nvGrpSpPr>
        <p:grpSpPr>
          <a:xfrm>
            <a:off x="47328" y="1895438"/>
            <a:ext cx="8446067" cy="1052847"/>
            <a:chOff x="0" y="2757929"/>
            <a:chExt cx="7308305" cy="911019"/>
          </a:xfrm>
        </p:grpSpPr>
        <p:grpSp>
          <p:nvGrpSpPr>
            <p:cNvPr id="80" name="그룹 79"/>
            <p:cNvGrpSpPr/>
            <p:nvPr/>
          </p:nvGrpSpPr>
          <p:grpSpPr>
            <a:xfrm>
              <a:off x="395288" y="2757929"/>
              <a:ext cx="6264945" cy="784376"/>
              <a:chOff x="1835696" y="2460748"/>
              <a:chExt cx="6264945" cy="1568751"/>
            </a:xfrm>
          </p:grpSpPr>
          <p:grpSp>
            <p:nvGrpSpPr>
              <p:cNvPr id="88" name="그룹 87"/>
              <p:cNvGrpSpPr/>
              <p:nvPr/>
            </p:nvGrpSpPr>
            <p:grpSpPr>
              <a:xfrm rot="5400000">
                <a:off x="2166800" y="3207119"/>
                <a:ext cx="1568751" cy="76009"/>
                <a:chOff x="-140841" y="1028228"/>
                <a:chExt cx="9285984" cy="45719"/>
              </a:xfrm>
            </p:grpSpPr>
            <p:sp>
              <p:nvSpPr>
                <p:cNvPr id="91" name="직사각형 90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92" name="직사각형 91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93" name="직사각형 92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94" name="직사각형 93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95" name="직사각형 94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96" name="직사각형 95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</p:grpSp>
          <p:sp>
            <p:nvSpPr>
              <p:cNvPr id="89" name="직사각형 88"/>
              <p:cNvSpPr/>
              <p:nvPr/>
            </p:nvSpPr>
            <p:spPr>
              <a:xfrm>
                <a:off x="2989181" y="2460748"/>
                <a:ext cx="5111460" cy="1568751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  <p:sp>
            <p:nvSpPr>
              <p:cNvPr id="90" name="직사각형 89"/>
              <p:cNvSpPr/>
              <p:nvPr/>
            </p:nvSpPr>
            <p:spPr>
              <a:xfrm>
                <a:off x="1835696" y="2460748"/>
                <a:ext cx="1077477" cy="156875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</p:grpSp>
        <p:grpSp>
          <p:nvGrpSpPr>
            <p:cNvPr id="81" name="그룹 80"/>
            <p:cNvGrpSpPr/>
            <p:nvPr/>
          </p:nvGrpSpPr>
          <p:grpSpPr>
            <a:xfrm>
              <a:off x="1713418" y="2866958"/>
              <a:ext cx="5162838" cy="574530"/>
              <a:chOff x="1713418" y="2894444"/>
              <a:chExt cx="5162838" cy="574530"/>
            </a:xfrm>
          </p:grpSpPr>
          <p:sp>
            <p:nvSpPr>
              <p:cNvPr id="86" name="Rectangle 3"/>
              <p:cNvSpPr txBox="1">
                <a:spLocks noChangeArrowheads="1"/>
              </p:cNvSpPr>
              <p:nvPr/>
            </p:nvSpPr>
            <p:spPr bwMode="auto">
              <a:xfrm>
                <a:off x="1713418" y="3113996"/>
                <a:ext cx="5162838" cy="354978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altLang="ko-KR" sz="1333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sp>
            <p:nvSpPr>
              <p:cNvPr id="87" name="직사각형 86"/>
              <p:cNvSpPr/>
              <p:nvPr/>
            </p:nvSpPr>
            <p:spPr>
              <a:xfrm>
                <a:off x="1713419" y="2894444"/>
                <a:ext cx="3784151" cy="19535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4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design</a:t>
                </a:r>
              </a:p>
            </p:txBody>
          </p:sp>
        </p:grpSp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3590833" y="-48525"/>
              <a:ext cx="126640" cy="7308305"/>
            </a:xfrm>
            <a:prstGeom prst="rect">
              <a:avLst/>
            </a:prstGeom>
          </p:spPr>
        </p:pic>
        <p:grpSp>
          <p:nvGrpSpPr>
            <p:cNvPr id="83" name="그룹 82"/>
            <p:cNvGrpSpPr/>
            <p:nvPr/>
          </p:nvGrpSpPr>
          <p:grpSpPr>
            <a:xfrm>
              <a:off x="558694" y="2914518"/>
              <a:ext cx="750663" cy="496188"/>
              <a:chOff x="750562" y="5545834"/>
              <a:chExt cx="750663" cy="496188"/>
            </a:xfrm>
          </p:grpSpPr>
          <p:sp>
            <p:nvSpPr>
              <p:cNvPr id="84" name="speed"/>
              <p:cNvSpPr txBox="1">
                <a:spLocks noChangeArrowheads="1"/>
              </p:cNvSpPr>
              <p:nvPr/>
            </p:nvSpPr>
            <p:spPr bwMode="auto">
              <a:xfrm>
                <a:off x="750562" y="5686878"/>
                <a:ext cx="750663" cy="35514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6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01</a:t>
                </a:r>
              </a:p>
            </p:txBody>
          </p:sp>
          <p:sp>
            <p:nvSpPr>
              <p:cNvPr id="85" name="speed"/>
              <p:cNvSpPr txBox="1">
                <a:spLocks noChangeArrowheads="1"/>
              </p:cNvSpPr>
              <p:nvPr/>
            </p:nvSpPr>
            <p:spPr bwMode="auto">
              <a:xfrm>
                <a:off x="750562" y="5545834"/>
                <a:ext cx="750663" cy="1774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333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Option</a:t>
                </a:r>
              </a:p>
            </p:txBody>
          </p:sp>
        </p:grpSp>
      </p:grpSp>
      <p:grpSp>
        <p:nvGrpSpPr>
          <p:cNvPr id="97" name="그룹 96"/>
          <p:cNvGrpSpPr/>
          <p:nvPr/>
        </p:nvGrpSpPr>
        <p:grpSpPr>
          <a:xfrm>
            <a:off x="47328" y="3078701"/>
            <a:ext cx="8446067" cy="1052847"/>
            <a:chOff x="0" y="2757929"/>
            <a:chExt cx="7308305" cy="911019"/>
          </a:xfrm>
        </p:grpSpPr>
        <p:grpSp>
          <p:nvGrpSpPr>
            <p:cNvPr id="98" name="그룹 97"/>
            <p:cNvGrpSpPr/>
            <p:nvPr/>
          </p:nvGrpSpPr>
          <p:grpSpPr>
            <a:xfrm>
              <a:off x="395288" y="2757929"/>
              <a:ext cx="6913017" cy="784376"/>
              <a:chOff x="1835696" y="2460748"/>
              <a:chExt cx="6913017" cy="1568751"/>
            </a:xfrm>
          </p:grpSpPr>
          <p:grpSp>
            <p:nvGrpSpPr>
              <p:cNvPr id="106" name="그룹 105"/>
              <p:cNvGrpSpPr/>
              <p:nvPr/>
            </p:nvGrpSpPr>
            <p:grpSpPr>
              <a:xfrm rot="5400000">
                <a:off x="2166800" y="3207119"/>
                <a:ext cx="1568751" cy="76009"/>
                <a:chOff x="-140841" y="1028228"/>
                <a:chExt cx="9285984" cy="45719"/>
              </a:xfrm>
            </p:grpSpPr>
            <p:sp>
              <p:nvSpPr>
                <p:cNvPr id="109" name="직사각형 108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10" name="직사각형 109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11" name="직사각형 110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12" name="직사각형 111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13" name="직사각형 112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14" name="직사각형 113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</p:grpSp>
          <p:sp>
            <p:nvSpPr>
              <p:cNvPr id="107" name="직사각형 106"/>
              <p:cNvSpPr/>
              <p:nvPr/>
            </p:nvSpPr>
            <p:spPr>
              <a:xfrm>
                <a:off x="2989180" y="2460748"/>
                <a:ext cx="5759533" cy="1568751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1835696" y="2460748"/>
                <a:ext cx="1077477" cy="1568751"/>
              </a:xfrm>
              <a:prstGeom prst="rect">
                <a:avLst/>
              </a:prstGeom>
              <a:solidFill>
                <a:srgbClr val="F487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</p:grpSp>
        <p:grpSp>
          <p:nvGrpSpPr>
            <p:cNvPr id="99" name="그룹 98"/>
            <p:cNvGrpSpPr/>
            <p:nvPr/>
          </p:nvGrpSpPr>
          <p:grpSpPr>
            <a:xfrm>
              <a:off x="1713418" y="2866958"/>
              <a:ext cx="5162838" cy="574530"/>
              <a:chOff x="1713418" y="2894444"/>
              <a:chExt cx="5162838" cy="574530"/>
            </a:xfrm>
          </p:grpSpPr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1713418" y="3113996"/>
                <a:ext cx="5162838" cy="354978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altLang="ko-KR" sz="1333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sp>
            <p:nvSpPr>
              <p:cNvPr id="105" name="직사각형 104"/>
              <p:cNvSpPr/>
              <p:nvPr/>
            </p:nvSpPr>
            <p:spPr>
              <a:xfrm>
                <a:off x="1713419" y="2894444"/>
                <a:ext cx="3784151" cy="19535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4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Sleek Diagram &amp; Chart</a:t>
                </a:r>
              </a:p>
            </p:txBody>
          </p:sp>
        </p:grpSp>
        <p:pic>
          <p:nvPicPr>
            <p:cNvPr id="100" name="그림 9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3590833" y="-48525"/>
              <a:ext cx="126640" cy="7308305"/>
            </a:xfrm>
            <a:prstGeom prst="rect">
              <a:avLst/>
            </a:prstGeom>
          </p:spPr>
        </p:pic>
        <p:grpSp>
          <p:nvGrpSpPr>
            <p:cNvPr id="101" name="그룹 100"/>
            <p:cNvGrpSpPr/>
            <p:nvPr/>
          </p:nvGrpSpPr>
          <p:grpSpPr>
            <a:xfrm>
              <a:off x="558694" y="2914518"/>
              <a:ext cx="750663" cy="496188"/>
              <a:chOff x="750562" y="5545834"/>
              <a:chExt cx="750663" cy="496188"/>
            </a:xfrm>
          </p:grpSpPr>
          <p:sp>
            <p:nvSpPr>
              <p:cNvPr id="102" name="speed"/>
              <p:cNvSpPr txBox="1">
                <a:spLocks noChangeArrowheads="1"/>
              </p:cNvSpPr>
              <p:nvPr/>
            </p:nvSpPr>
            <p:spPr bwMode="auto">
              <a:xfrm>
                <a:off x="750562" y="5686878"/>
                <a:ext cx="750663" cy="35514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6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02</a:t>
                </a:r>
              </a:p>
            </p:txBody>
          </p:sp>
          <p:sp>
            <p:nvSpPr>
              <p:cNvPr id="103" name="speed"/>
              <p:cNvSpPr txBox="1">
                <a:spLocks noChangeArrowheads="1"/>
              </p:cNvSpPr>
              <p:nvPr/>
            </p:nvSpPr>
            <p:spPr bwMode="auto">
              <a:xfrm>
                <a:off x="750562" y="5545834"/>
                <a:ext cx="750663" cy="1774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333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Option</a:t>
                </a:r>
              </a:p>
            </p:txBody>
          </p:sp>
        </p:grpSp>
      </p:grpSp>
      <p:grpSp>
        <p:nvGrpSpPr>
          <p:cNvPr id="115" name="그룹 114"/>
          <p:cNvGrpSpPr/>
          <p:nvPr/>
        </p:nvGrpSpPr>
        <p:grpSpPr>
          <a:xfrm>
            <a:off x="47328" y="4261963"/>
            <a:ext cx="9276995" cy="1052847"/>
            <a:chOff x="0" y="2757929"/>
            <a:chExt cx="8027299" cy="911019"/>
          </a:xfrm>
        </p:grpSpPr>
        <p:grpSp>
          <p:nvGrpSpPr>
            <p:cNvPr id="116" name="그룹 115"/>
            <p:cNvGrpSpPr/>
            <p:nvPr/>
          </p:nvGrpSpPr>
          <p:grpSpPr>
            <a:xfrm>
              <a:off x="395288" y="2757929"/>
              <a:ext cx="7632011" cy="784376"/>
              <a:chOff x="1835696" y="2460748"/>
              <a:chExt cx="7632011" cy="1568751"/>
            </a:xfrm>
          </p:grpSpPr>
          <p:grpSp>
            <p:nvGrpSpPr>
              <p:cNvPr id="124" name="그룹 123"/>
              <p:cNvGrpSpPr/>
              <p:nvPr/>
            </p:nvGrpSpPr>
            <p:grpSpPr>
              <a:xfrm rot="5400000">
                <a:off x="2166800" y="3207119"/>
                <a:ext cx="1568751" cy="76009"/>
                <a:chOff x="-140841" y="1028228"/>
                <a:chExt cx="9285984" cy="45719"/>
              </a:xfrm>
            </p:grpSpPr>
            <p:sp>
              <p:nvSpPr>
                <p:cNvPr id="127" name="직사각형 126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28" name="직사각형 127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29" name="직사각형 128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30" name="직사각형 129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31" name="직사각형 130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32" name="직사각형 131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</p:grpSp>
          <p:sp>
            <p:nvSpPr>
              <p:cNvPr id="125" name="직사각형 124"/>
              <p:cNvSpPr/>
              <p:nvPr/>
            </p:nvSpPr>
            <p:spPr>
              <a:xfrm>
                <a:off x="2989180" y="2460748"/>
                <a:ext cx="6478527" cy="1568751"/>
              </a:xfrm>
              <a:prstGeom prst="rect">
                <a:avLst/>
              </a:pr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  <p:sp>
            <p:nvSpPr>
              <p:cNvPr id="126" name="직사각형 125"/>
              <p:cNvSpPr/>
              <p:nvPr/>
            </p:nvSpPr>
            <p:spPr>
              <a:xfrm>
                <a:off x="1835696" y="2460748"/>
                <a:ext cx="1077477" cy="1568751"/>
              </a:xfrm>
              <a:prstGeom prst="rect">
                <a:avLst/>
              </a:prstGeom>
              <a:solidFill>
                <a:srgbClr val="BDA8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</p:grpSp>
        <p:grpSp>
          <p:nvGrpSpPr>
            <p:cNvPr id="117" name="그룹 116"/>
            <p:cNvGrpSpPr/>
            <p:nvPr/>
          </p:nvGrpSpPr>
          <p:grpSpPr>
            <a:xfrm>
              <a:off x="1713418" y="2866958"/>
              <a:ext cx="5162838" cy="574530"/>
              <a:chOff x="1713418" y="2894444"/>
              <a:chExt cx="5162838" cy="574530"/>
            </a:xfrm>
          </p:grpSpPr>
          <p:sp>
            <p:nvSpPr>
              <p:cNvPr id="122" name="Rectangle 3"/>
              <p:cNvSpPr txBox="1">
                <a:spLocks noChangeArrowheads="1"/>
              </p:cNvSpPr>
              <p:nvPr/>
            </p:nvSpPr>
            <p:spPr bwMode="auto">
              <a:xfrm>
                <a:off x="1713418" y="3113996"/>
                <a:ext cx="5162838" cy="354978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altLang="ko-KR" sz="1333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sp>
            <p:nvSpPr>
              <p:cNvPr id="123" name="직사각형 122"/>
              <p:cNvSpPr/>
              <p:nvPr/>
            </p:nvSpPr>
            <p:spPr>
              <a:xfrm>
                <a:off x="1713419" y="2894444"/>
                <a:ext cx="3784151" cy="19535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4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Contemporary colors</a:t>
                </a:r>
              </a:p>
            </p:txBody>
          </p:sp>
        </p:grpSp>
        <p:pic>
          <p:nvPicPr>
            <p:cNvPr id="118" name="그림 1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3590833" y="-48525"/>
              <a:ext cx="126640" cy="7308305"/>
            </a:xfrm>
            <a:prstGeom prst="rect">
              <a:avLst/>
            </a:prstGeom>
          </p:spPr>
        </p:pic>
        <p:grpSp>
          <p:nvGrpSpPr>
            <p:cNvPr id="119" name="그룹 118"/>
            <p:cNvGrpSpPr/>
            <p:nvPr/>
          </p:nvGrpSpPr>
          <p:grpSpPr>
            <a:xfrm>
              <a:off x="558694" y="2914518"/>
              <a:ext cx="750663" cy="496188"/>
              <a:chOff x="750562" y="5545834"/>
              <a:chExt cx="750663" cy="496188"/>
            </a:xfrm>
          </p:grpSpPr>
          <p:sp>
            <p:nvSpPr>
              <p:cNvPr id="120" name="speed"/>
              <p:cNvSpPr txBox="1">
                <a:spLocks noChangeArrowheads="1"/>
              </p:cNvSpPr>
              <p:nvPr/>
            </p:nvSpPr>
            <p:spPr bwMode="auto">
              <a:xfrm>
                <a:off x="750562" y="5686878"/>
                <a:ext cx="750663" cy="35514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6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03</a:t>
                </a:r>
              </a:p>
            </p:txBody>
          </p:sp>
          <p:sp>
            <p:nvSpPr>
              <p:cNvPr id="121" name="speed"/>
              <p:cNvSpPr txBox="1">
                <a:spLocks noChangeArrowheads="1"/>
              </p:cNvSpPr>
              <p:nvPr/>
            </p:nvSpPr>
            <p:spPr bwMode="auto">
              <a:xfrm>
                <a:off x="750562" y="5545834"/>
                <a:ext cx="750663" cy="1774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333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Option</a:t>
                </a:r>
              </a:p>
            </p:txBody>
          </p:sp>
        </p:grpSp>
      </p:grpSp>
      <p:grpSp>
        <p:nvGrpSpPr>
          <p:cNvPr id="133" name="그룹 132"/>
          <p:cNvGrpSpPr/>
          <p:nvPr/>
        </p:nvGrpSpPr>
        <p:grpSpPr>
          <a:xfrm>
            <a:off x="47329" y="5445225"/>
            <a:ext cx="10110719" cy="1052847"/>
            <a:chOff x="0" y="2757929"/>
            <a:chExt cx="8748713" cy="911019"/>
          </a:xfrm>
        </p:grpSpPr>
        <p:grpSp>
          <p:nvGrpSpPr>
            <p:cNvPr id="134" name="그룹 133"/>
            <p:cNvGrpSpPr/>
            <p:nvPr/>
          </p:nvGrpSpPr>
          <p:grpSpPr>
            <a:xfrm>
              <a:off x="395288" y="2757929"/>
              <a:ext cx="8353425" cy="784376"/>
              <a:chOff x="1835696" y="2460748"/>
              <a:chExt cx="8353425" cy="1568751"/>
            </a:xfrm>
          </p:grpSpPr>
          <p:grpSp>
            <p:nvGrpSpPr>
              <p:cNvPr id="142" name="그룹 141"/>
              <p:cNvGrpSpPr/>
              <p:nvPr/>
            </p:nvGrpSpPr>
            <p:grpSpPr>
              <a:xfrm rot="5400000">
                <a:off x="2166800" y="3207119"/>
                <a:ext cx="1568751" cy="76009"/>
                <a:chOff x="-140841" y="1028228"/>
                <a:chExt cx="9285984" cy="45719"/>
              </a:xfrm>
            </p:grpSpPr>
            <p:sp>
              <p:nvSpPr>
                <p:cNvPr id="145" name="직사각형 144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46" name="직사각형 145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47" name="직사각형 146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48" name="직사각형 147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49" name="직사각형 148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  <p:sp>
              <p:nvSpPr>
                <p:cNvPr id="150" name="직사각형 149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133"/>
                </a:p>
              </p:txBody>
            </p:sp>
          </p:grpSp>
          <p:sp>
            <p:nvSpPr>
              <p:cNvPr id="143" name="직사각형 142"/>
              <p:cNvSpPr/>
              <p:nvPr/>
            </p:nvSpPr>
            <p:spPr>
              <a:xfrm>
                <a:off x="2989180" y="2460748"/>
                <a:ext cx="7199941" cy="1568751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  <p:sp>
            <p:nvSpPr>
              <p:cNvPr id="144" name="직사각형 143"/>
              <p:cNvSpPr/>
              <p:nvPr/>
            </p:nvSpPr>
            <p:spPr>
              <a:xfrm>
                <a:off x="1835696" y="2460748"/>
                <a:ext cx="1077477" cy="15687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33"/>
              </a:p>
            </p:txBody>
          </p:sp>
        </p:grpSp>
        <p:grpSp>
          <p:nvGrpSpPr>
            <p:cNvPr id="135" name="그룹 134"/>
            <p:cNvGrpSpPr/>
            <p:nvPr/>
          </p:nvGrpSpPr>
          <p:grpSpPr>
            <a:xfrm>
              <a:off x="1713418" y="2866958"/>
              <a:ext cx="5162838" cy="574530"/>
              <a:chOff x="1713418" y="2894444"/>
              <a:chExt cx="5162838" cy="574530"/>
            </a:xfrm>
          </p:grpSpPr>
          <p:sp>
            <p:nvSpPr>
              <p:cNvPr id="140" name="Rectangle 3"/>
              <p:cNvSpPr txBox="1">
                <a:spLocks noChangeArrowheads="1"/>
              </p:cNvSpPr>
              <p:nvPr/>
            </p:nvSpPr>
            <p:spPr bwMode="auto">
              <a:xfrm>
                <a:off x="1713418" y="3113996"/>
                <a:ext cx="5162838" cy="354978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altLang="ko-KR" sz="1333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sp>
            <p:nvSpPr>
              <p:cNvPr id="141" name="직사각형 140"/>
              <p:cNvSpPr/>
              <p:nvPr/>
            </p:nvSpPr>
            <p:spPr>
              <a:xfrm>
                <a:off x="1713419" y="2894444"/>
                <a:ext cx="3784151" cy="19535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4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Eye-catching visual</a:t>
                </a:r>
              </a:p>
            </p:txBody>
          </p:sp>
        </p:grpSp>
        <p:pic>
          <p:nvPicPr>
            <p:cNvPr id="136" name="그림 1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3590833" y="-48525"/>
              <a:ext cx="126640" cy="7308305"/>
            </a:xfrm>
            <a:prstGeom prst="rect">
              <a:avLst/>
            </a:prstGeom>
          </p:spPr>
        </p:pic>
        <p:grpSp>
          <p:nvGrpSpPr>
            <p:cNvPr id="137" name="그룹 136"/>
            <p:cNvGrpSpPr/>
            <p:nvPr/>
          </p:nvGrpSpPr>
          <p:grpSpPr>
            <a:xfrm>
              <a:off x="558694" y="2914518"/>
              <a:ext cx="750663" cy="496188"/>
              <a:chOff x="750562" y="5545834"/>
              <a:chExt cx="750663" cy="496188"/>
            </a:xfrm>
          </p:grpSpPr>
          <p:sp>
            <p:nvSpPr>
              <p:cNvPr id="138" name="speed"/>
              <p:cNvSpPr txBox="1">
                <a:spLocks noChangeArrowheads="1"/>
              </p:cNvSpPr>
              <p:nvPr/>
            </p:nvSpPr>
            <p:spPr bwMode="auto">
              <a:xfrm>
                <a:off x="750562" y="5686878"/>
                <a:ext cx="750663" cy="35514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667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04</a:t>
                </a:r>
              </a:p>
            </p:txBody>
          </p:sp>
          <p:sp>
            <p:nvSpPr>
              <p:cNvPr id="139" name="speed"/>
              <p:cNvSpPr txBox="1">
                <a:spLocks noChangeArrowheads="1"/>
              </p:cNvSpPr>
              <p:nvPr/>
            </p:nvSpPr>
            <p:spPr bwMode="auto">
              <a:xfrm>
                <a:off x="750562" y="5545834"/>
                <a:ext cx="750663" cy="1774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>
                  <a:bevelT w="0" h="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333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Option</a:t>
                </a:r>
              </a:p>
            </p:txBody>
          </p:sp>
        </p:grpSp>
      </p:grp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Table text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  <p:extLst>
      <p:ext uri="{BB962C8B-B14F-4D97-AF65-F5344CB8AC3E}">
        <p14:creationId xmlns:p14="http://schemas.microsoft.com/office/powerpoint/2010/main" val="17042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그룹 60"/>
          <p:cNvGrpSpPr/>
          <p:nvPr/>
        </p:nvGrpSpPr>
        <p:grpSpPr>
          <a:xfrm>
            <a:off x="601753" y="1796819"/>
            <a:ext cx="873576" cy="886116"/>
            <a:chOff x="7668344" y="5495925"/>
            <a:chExt cx="1261419" cy="1279525"/>
          </a:xfrm>
        </p:grpSpPr>
        <p:sp>
          <p:nvSpPr>
            <p:cNvPr id="62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3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4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5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6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7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8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9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0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1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2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3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4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5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6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7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8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79" name="그룹 78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81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82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80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1044794" y="1796820"/>
            <a:ext cx="10619825" cy="886115"/>
          </a:xfrm>
          <a:prstGeom prst="rect">
            <a:avLst/>
          </a:prstGeom>
          <a:solidFill>
            <a:srgbClr val="BFAAD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About us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" name="Freeform 118"/>
          <p:cNvSpPr>
            <a:spLocks/>
          </p:cNvSpPr>
          <p:nvPr/>
        </p:nvSpPr>
        <p:spPr bwMode="auto">
          <a:xfrm>
            <a:off x="527217" y="2880182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31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7" name="Freeform 118"/>
          <p:cNvSpPr>
            <a:spLocks/>
          </p:cNvSpPr>
          <p:nvPr/>
        </p:nvSpPr>
        <p:spPr bwMode="auto">
          <a:xfrm rot="10800000">
            <a:off x="604202" y="2834297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8" name="Freeform 118"/>
          <p:cNvSpPr>
            <a:spLocks/>
          </p:cNvSpPr>
          <p:nvPr/>
        </p:nvSpPr>
        <p:spPr bwMode="auto">
          <a:xfrm flipH="1">
            <a:off x="4335149" y="2880182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solidFill>
            <a:srgbClr val="FE8CA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9" name="Freeform 118"/>
          <p:cNvSpPr>
            <a:spLocks/>
          </p:cNvSpPr>
          <p:nvPr/>
        </p:nvSpPr>
        <p:spPr bwMode="auto">
          <a:xfrm rot="10800000" flipH="1">
            <a:off x="4276745" y="2834297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10" name="Freeform 118"/>
          <p:cNvSpPr>
            <a:spLocks/>
          </p:cNvSpPr>
          <p:nvPr/>
        </p:nvSpPr>
        <p:spPr bwMode="auto">
          <a:xfrm>
            <a:off x="8001291" y="2880182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11" name="Freeform 118"/>
          <p:cNvSpPr>
            <a:spLocks/>
          </p:cNvSpPr>
          <p:nvPr/>
        </p:nvSpPr>
        <p:spPr bwMode="auto">
          <a:xfrm rot="10800000">
            <a:off x="8078277" y="2834297"/>
            <a:ext cx="3586508" cy="3590961"/>
          </a:xfrm>
          <a:custGeom>
            <a:avLst/>
            <a:gdLst>
              <a:gd name="T0" fmla="*/ 0 w 806"/>
              <a:gd name="T1" fmla="*/ 0 h 807"/>
              <a:gd name="T2" fmla="*/ 806 w 806"/>
              <a:gd name="T3" fmla="*/ 807 h 807"/>
              <a:gd name="T4" fmla="*/ 0 w 806"/>
              <a:gd name="T5" fmla="*/ 807 h 807"/>
              <a:gd name="T6" fmla="*/ 0 w 806"/>
              <a:gd name="T7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6" h="807">
                <a:moveTo>
                  <a:pt x="0" y="0"/>
                </a:moveTo>
                <a:lnTo>
                  <a:pt x="806" y="807"/>
                </a:lnTo>
                <a:lnTo>
                  <a:pt x="0" y="807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814742" y="5546410"/>
            <a:ext cx="1926140" cy="615361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333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5814742" y="5154459"/>
            <a:ext cx="1926140" cy="3282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2133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grpSp>
        <p:nvGrpSpPr>
          <p:cNvPr id="38" name="그룹 7"/>
          <p:cNvGrpSpPr>
            <a:grpSpLocks/>
          </p:cNvGrpSpPr>
          <p:nvPr/>
        </p:nvGrpSpPr>
        <p:grpSpPr bwMode="auto">
          <a:xfrm>
            <a:off x="1884984" y="1871687"/>
            <a:ext cx="6140451" cy="736320"/>
            <a:chOff x="3166987" y="5590961"/>
            <a:chExt cx="4605226" cy="552768"/>
          </a:xfrm>
        </p:grpSpPr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3166988" y="5590961"/>
              <a:ext cx="2910664" cy="194133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rgbClr val="B9376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3166987" y="5835754"/>
              <a:ext cx="4605226" cy="307975"/>
            </a:xfrm>
            <a:prstGeom prst="rect">
              <a:avLst/>
            </a:prstGeom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8981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Table chart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27051" y="3005336"/>
          <a:ext cx="11137899" cy="3370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5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1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1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7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Tremendous visual appeal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 quality</a:t>
                      </a:r>
                      <a:r>
                        <a:rPr lang="en-US" altLang="ko-KR" sz="13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Contemporary</a:t>
                      </a:r>
                      <a:r>
                        <a:rPr lang="en-US" altLang="ko-KR" sz="13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colors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7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 quality</a:t>
                      </a:r>
                      <a:r>
                        <a:rPr lang="en-US" altLang="ko-KR" sz="13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Contemporary</a:t>
                      </a:r>
                      <a:r>
                        <a:rPr lang="en-US" altLang="ko-KR" sz="13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colors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Stylish</a:t>
                      </a:r>
                      <a:r>
                        <a:rPr lang="en-US" altLang="ko-KR" sz="1300" b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design</a:t>
                      </a:r>
                      <a:endParaRPr lang="en-US" altLang="ko-KR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Tremendous visual appeal</a:t>
                      </a:r>
                      <a:endParaRPr lang="en-US" altLang="ko-KR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CA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0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 quality</a:t>
                      </a:r>
                      <a:r>
                        <a:rPr lang="en-US" altLang="ko-KR" sz="1300" b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</a:t>
                      </a:r>
                    </a:p>
                  </a:txBody>
                  <a:tcPr marL="94157" marR="94157" marT="47095" marB="470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3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94157" marR="94157" marT="47095" marB="47095" anchor="ctr">
                    <a:lnL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E8C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57" name="그룹 56"/>
          <p:cNvGrpSpPr/>
          <p:nvPr/>
        </p:nvGrpSpPr>
        <p:grpSpPr>
          <a:xfrm>
            <a:off x="601753" y="1796819"/>
            <a:ext cx="873576" cy="886116"/>
            <a:chOff x="7668344" y="5495925"/>
            <a:chExt cx="1261419" cy="1279525"/>
          </a:xfrm>
        </p:grpSpPr>
        <p:sp>
          <p:nvSpPr>
            <p:cNvPr id="58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9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0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1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2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3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4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5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6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7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8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9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0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1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2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73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4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75" name="그룹 74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77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78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76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79" name="직사각형 78"/>
          <p:cNvSpPr/>
          <p:nvPr/>
        </p:nvSpPr>
        <p:spPr>
          <a:xfrm>
            <a:off x="1044794" y="1796820"/>
            <a:ext cx="10619825" cy="886115"/>
          </a:xfrm>
          <a:prstGeom prst="rect">
            <a:avLst/>
          </a:prstGeom>
          <a:solidFill>
            <a:srgbClr val="BFAAD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80" name="그룹 7"/>
          <p:cNvGrpSpPr>
            <a:grpSpLocks/>
          </p:cNvGrpSpPr>
          <p:nvPr/>
        </p:nvGrpSpPr>
        <p:grpSpPr bwMode="auto">
          <a:xfrm>
            <a:off x="1884984" y="1871687"/>
            <a:ext cx="6140451" cy="736320"/>
            <a:chOff x="3166987" y="5590961"/>
            <a:chExt cx="4605226" cy="552768"/>
          </a:xfrm>
        </p:grpSpPr>
        <p:sp>
          <p:nvSpPr>
            <p:cNvPr id="81" name="speed"/>
            <p:cNvSpPr txBox="1">
              <a:spLocks noChangeArrowheads="1"/>
            </p:cNvSpPr>
            <p:nvPr/>
          </p:nvSpPr>
          <p:spPr bwMode="auto">
            <a:xfrm>
              <a:off x="3166988" y="5590961"/>
              <a:ext cx="2910664" cy="194133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rgbClr val="B9376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82" name="Rectangle 3"/>
            <p:cNvSpPr txBox="1">
              <a:spLocks noChangeArrowheads="1"/>
            </p:cNvSpPr>
            <p:nvPr/>
          </p:nvSpPr>
          <p:spPr bwMode="auto">
            <a:xfrm>
              <a:off x="3166987" y="5835754"/>
              <a:ext cx="4605226" cy="307975"/>
            </a:xfrm>
            <a:prstGeom prst="rect">
              <a:avLst/>
            </a:prstGeom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382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98"/>
          <p:cNvSpPr>
            <a:spLocks/>
          </p:cNvSpPr>
          <p:nvPr/>
        </p:nvSpPr>
        <p:spPr bwMode="auto">
          <a:xfrm flipH="1">
            <a:off x="6970226" y="3565983"/>
            <a:ext cx="5221775" cy="2842421"/>
          </a:xfrm>
          <a:custGeom>
            <a:avLst/>
            <a:gdLst/>
            <a:ahLst/>
            <a:cxnLst/>
            <a:rect l="l" t="t" r="r" b="b"/>
            <a:pathLst>
              <a:path w="3916331" h="2131816">
                <a:moveTo>
                  <a:pt x="0" y="0"/>
                </a:moveTo>
                <a:lnTo>
                  <a:pt x="2849103" y="0"/>
                </a:lnTo>
                <a:lnTo>
                  <a:pt x="3916331" y="1067228"/>
                </a:lnTo>
                <a:lnTo>
                  <a:pt x="2849103" y="2131816"/>
                </a:lnTo>
                <a:lnTo>
                  <a:pt x="0" y="2131816"/>
                </a:lnTo>
                <a:close/>
              </a:path>
            </a:pathLst>
          </a:custGeom>
          <a:solidFill>
            <a:srgbClr val="F4879C">
              <a:alpha val="2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22" name="Freeform 98"/>
          <p:cNvSpPr>
            <a:spLocks/>
          </p:cNvSpPr>
          <p:nvPr/>
        </p:nvSpPr>
        <p:spPr bwMode="auto">
          <a:xfrm>
            <a:off x="2" y="2033956"/>
            <a:ext cx="5221775" cy="2842421"/>
          </a:xfrm>
          <a:custGeom>
            <a:avLst/>
            <a:gdLst/>
            <a:ahLst/>
            <a:cxnLst/>
            <a:rect l="l" t="t" r="r" b="b"/>
            <a:pathLst>
              <a:path w="3916331" h="2131816">
                <a:moveTo>
                  <a:pt x="0" y="0"/>
                </a:moveTo>
                <a:lnTo>
                  <a:pt x="2849103" y="0"/>
                </a:lnTo>
                <a:lnTo>
                  <a:pt x="3916331" y="1067228"/>
                </a:lnTo>
                <a:lnTo>
                  <a:pt x="2849103" y="2131816"/>
                </a:lnTo>
                <a:lnTo>
                  <a:pt x="0" y="2131816"/>
                </a:lnTo>
                <a:close/>
              </a:path>
            </a:pathLst>
          </a:custGeom>
          <a:solidFill>
            <a:srgbClr val="BDA8D1">
              <a:alpha val="2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Infographic elements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511047" y="2323358"/>
            <a:ext cx="3543300" cy="2184729"/>
            <a:chOff x="383285" y="2590048"/>
            <a:chExt cx="2657475" cy="1638547"/>
          </a:xfrm>
        </p:grpSpPr>
        <p:sp>
          <p:nvSpPr>
            <p:cNvPr id="7" name="speed"/>
            <p:cNvSpPr txBox="1">
              <a:spLocks noChangeArrowheads="1"/>
            </p:cNvSpPr>
            <p:nvPr/>
          </p:nvSpPr>
          <p:spPr bwMode="auto">
            <a:xfrm>
              <a:off x="755576" y="2590048"/>
              <a:ext cx="2285046" cy="38789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</a:t>
              </a:r>
              <a:r>
                <a:rPr lang="en-US" altLang="ko-KR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trends</a:t>
              </a:r>
            </a:p>
          </p:txBody>
        </p:sp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1267470" y="3132890"/>
              <a:ext cx="1773153" cy="338651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467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Design </a:t>
              </a:r>
              <a:r>
                <a:rPr lang="en-US" altLang="ko-KR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i</a:t>
              </a:r>
              <a:r>
                <a:rPr lang="en-US" altLang="ko-KR" sz="1467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nspiration for presentation</a:t>
              </a:r>
              <a:endParaRPr lang="en-US" altLang="ko-KR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383285" y="3743847"/>
              <a:ext cx="2657336" cy="48474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  <p:cxnSp>
          <p:nvCxnSpPr>
            <p:cNvPr id="11" name="직선 연결선 10"/>
            <p:cNvCxnSpPr/>
            <p:nvPr/>
          </p:nvCxnSpPr>
          <p:spPr>
            <a:xfrm>
              <a:off x="383285" y="3606654"/>
              <a:ext cx="265747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/>
          <p:cNvGrpSpPr/>
          <p:nvPr/>
        </p:nvGrpSpPr>
        <p:grpSpPr>
          <a:xfrm>
            <a:off x="8103731" y="4030520"/>
            <a:ext cx="3746500" cy="1897957"/>
            <a:chOff x="6077798" y="3853293"/>
            <a:chExt cx="2809875" cy="1423468"/>
          </a:xfrm>
        </p:grpSpPr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6082399" y="3853293"/>
              <a:ext cx="2805274" cy="193948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6082398" y="4191942"/>
              <a:ext cx="1773152" cy="338651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467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Design inspiration for </a:t>
              </a:r>
              <a:r>
                <a:rPr lang="en-US" altLang="ko-KR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</a:t>
              </a:r>
              <a:r>
                <a:rPr lang="en-US" altLang="ko-KR" sz="1467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resentation</a:t>
              </a:r>
              <a:endParaRPr lang="en-US" altLang="ko-KR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6082398" y="4792013"/>
              <a:ext cx="2652875" cy="48474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  <p:cxnSp>
          <p:nvCxnSpPr>
            <p:cNvPr id="17" name="직선 연결선 16"/>
            <p:cNvCxnSpPr/>
            <p:nvPr/>
          </p:nvCxnSpPr>
          <p:spPr>
            <a:xfrm>
              <a:off x="6077798" y="4671951"/>
              <a:ext cx="265747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/>
          <p:cNvGrpSpPr/>
          <p:nvPr/>
        </p:nvGrpSpPr>
        <p:grpSpPr>
          <a:xfrm flipH="1">
            <a:off x="3918120" y="2033956"/>
            <a:ext cx="2840705" cy="2842421"/>
            <a:chOff x="3434466" y="2612719"/>
            <a:chExt cx="2275068" cy="2276442"/>
          </a:xfrm>
        </p:grpSpPr>
        <p:sp>
          <p:nvSpPr>
            <p:cNvPr id="27" name="Freeform 114"/>
            <p:cNvSpPr>
              <a:spLocks/>
            </p:cNvSpPr>
            <p:nvPr/>
          </p:nvSpPr>
          <p:spPr bwMode="auto">
            <a:xfrm>
              <a:off x="3435837" y="2612720"/>
              <a:ext cx="1105973" cy="1105973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8" name="Freeform 120"/>
            <p:cNvSpPr>
              <a:spLocks/>
            </p:cNvSpPr>
            <p:nvPr/>
          </p:nvSpPr>
          <p:spPr bwMode="auto">
            <a:xfrm>
              <a:off x="3434466" y="3781815"/>
              <a:ext cx="1107346" cy="1107346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9" name="Freeform 118"/>
            <p:cNvSpPr>
              <a:spLocks/>
            </p:cNvSpPr>
            <p:nvPr/>
          </p:nvSpPr>
          <p:spPr bwMode="auto">
            <a:xfrm>
              <a:off x="4603561" y="3781815"/>
              <a:ext cx="1105973" cy="1107346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0" name="Freeform 116"/>
            <p:cNvSpPr>
              <a:spLocks/>
            </p:cNvSpPr>
            <p:nvPr/>
          </p:nvSpPr>
          <p:spPr bwMode="auto">
            <a:xfrm>
              <a:off x="4603561" y="2612719"/>
              <a:ext cx="1105973" cy="1105973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5067909" y="2296697"/>
            <a:ext cx="392596" cy="989361"/>
            <a:chOff x="3800931" y="2966935"/>
            <a:chExt cx="294447" cy="742021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3800931" y="2967016"/>
              <a:ext cx="170116" cy="741940"/>
            </a:xfrm>
            <a:custGeom>
              <a:avLst/>
              <a:gdLst>
                <a:gd name="T0" fmla="*/ 202 w 202"/>
                <a:gd name="T1" fmla="*/ 0 h 881"/>
                <a:gd name="T2" fmla="*/ 202 w 202"/>
                <a:gd name="T3" fmla="*/ 0 h 881"/>
                <a:gd name="T4" fmla="*/ 158 w 202"/>
                <a:gd name="T5" fmla="*/ 1 h 881"/>
                <a:gd name="T6" fmla="*/ 152 w 202"/>
                <a:gd name="T7" fmla="*/ 1 h 881"/>
                <a:gd name="T8" fmla="*/ 149 w 202"/>
                <a:gd name="T9" fmla="*/ 2 h 881"/>
                <a:gd name="T10" fmla="*/ 53 w 202"/>
                <a:gd name="T11" fmla="*/ 35 h 881"/>
                <a:gd name="T12" fmla="*/ 53 w 202"/>
                <a:gd name="T13" fmla="*/ 35 h 881"/>
                <a:gd name="T14" fmla="*/ 38 w 202"/>
                <a:gd name="T15" fmla="*/ 40 h 881"/>
                <a:gd name="T16" fmla="*/ 26 w 202"/>
                <a:gd name="T17" fmla="*/ 44 h 881"/>
                <a:gd name="T18" fmla="*/ 17 w 202"/>
                <a:gd name="T19" fmla="*/ 50 h 881"/>
                <a:gd name="T20" fmla="*/ 10 w 202"/>
                <a:gd name="T21" fmla="*/ 55 h 881"/>
                <a:gd name="T22" fmla="*/ 10 w 202"/>
                <a:gd name="T23" fmla="*/ 55 h 881"/>
                <a:gd name="T24" fmla="*/ 5 w 202"/>
                <a:gd name="T25" fmla="*/ 60 h 881"/>
                <a:gd name="T26" fmla="*/ 2 w 202"/>
                <a:gd name="T27" fmla="*/ 68 h 881"/>
                <a:gd name="T28" fmla="*/ 1 w 202"/>
                <a:gd name="T29" fmla="*/ 78 h 881"/>
                <a:gd name="T30" fmla="*/ 0 w 202"/>
                <a:gd name="T31" fmla="*/ 88 h 881"/>
                <a:gd name="T32" fmla="*/ 0 w 202"/>
                <a:gd name="T33" fmla="*/ 141 h 881"/>
                <a:gd name="T34" fmla="*/ 0 w 202"/>
                <a:gd name="T35" fmla="*/ 141 h 881"/>
                <a:gd name="T36" fmla="*/ 1 w 202"/>
                <a:gd name="T37" fmla="*/ 147 h 881"/>
                <a:gd name="T38" fmla="*/ 3 w 202"/>
                <a:gd name="T39" fmla="*/ 151 h 881"/>
                <a:gd name="T40" fmla="*/ 5 w 202"/>
                <a:gd name="T41" fmla="*/ 155 h 881"/>
                <a:gd name="T42" fmla="*/ 8 w 202"/>
                <a:gd name="T43" fmla="*/ 160 h 881"/>
                <a:gd name="T44" fmla="*/ 8 w 202"/>
                <a:gd name="T45" fmla="*/ 160 h 881"/>
                <a:gd name="T46" fmla="*/ 14 w 202"/>
                <a:gd name="T47" fmla="*/ 166 h 881"/>
                <a:gd name="T48" fmla="*/ 22 w 202"/>
                <a:gd name="T49" fmla="*/ 171 h 881"/>
                <a:gd name="T50" fmla="*/ 22 w 202"/>
                <a:gd name="T51" fmla="*/ 171 h 881"/>
                <a:gd name="T52" fmla="*/ 26 w 202"/>
                <a:gd name="T53" fmla="*/ 173 h 881"/>
                <a:gd name="T54" fmla="*/ 31 w 202"/>
                <a:gd name="T55" fmla="*/ 174 h 881"/>
                <a:gd name="T56" fmla="*/ 36 w 202"/>
                <a:gd name="T57" fmla="*/ 175 h 881"/>
                <a:gd name="T58" fmla="*/ 43 w 202"/>
                <a:gd name="T59" fmla="*/ 175 h 881"/>
                <a:gd name="T60" fmla="*/ 132 w 202"/>
                <a:gd name="T61" fmla="*/ 175 h 881"/>
                <a:gd name="T62" fmla="*/ 132 w 202"/>
                <a:gd name="T63" fmla="*/ 175 h 881"/>
                <a:gd name="T64" fmla="*/ 136 w 202"/>
                <a:gd name="T65" fmla="*/ 176 h 881"/>
                <a:gd name="T66" fmla="*/ 138 w 202"/>
                <a:gd name="T67" fmla="*/ 178 h 881"/>
                <a:gd name="T68" fmla="*/ 140 w 202"/>
                <a:gd name="T69" fmla="*/ 182 h 881"/>
                <a:gd name="T70" fmla="*/ 140 w 202"/>
                <a:gd name="T71" fmla="*/ 186 h 881"/>
                <a:gd name="T72" fmla="*/ 140 w 202"/>
                <a:gd name="T73" fmla="*/ 831 h 881"/>
                <a:gd name="T74" fmla="*/ 140 w 202"/>
                <a:gd name="T75" fmla="*/ 831 h 881"/>
                <a:gd name="T76" fmla="*/ 141 w 202"/>
                <a:gd name="T77" fmla="*/ 845 h 881"/>
                <a:gd name="T78" fmla="*/ 142 w 202"/>
                <a:gd name="T79" fmla="*/ 857 h 881"/>
                <a:gd name="T80" fmla="*/ 145 w 202"/>
                <a:gd name="T81" fmla="*/ 867 h 881"/>
                <a:gd name="T82" fmla="*/ 150 w 202"/>
                <a:gd name="T83" fmla="*/ 874 h 881"/>
                <a:gd name="T84" fmla="*/ 150 w 202"/>
                <a:gd name="T85" fmla="*/ 874 h 881"/>
                <a:gd name="T86" fmla="*/ 152 w 202"/>
                <a:gd name="T87" fmla="*/ 876 h 881"/>
                <a:gd name="T88" fmla="*/ 158 w 202"/>
                <a:gd name="T89" fmla="*/ 878 h 881"/>
                <a:gd name="T90" fmla="*/ 174 w 202"/>
                <a:gd name="T91" fmla="*/ 880 h 881"/>
                <a:gd name="T92" fmla="*/ 202 w 202"/>
                <a:gd name="T93" fmla="*/ 881 h 881"/>
                <a:gd name="T94" fmla="*/ 202 w 202"/>
                <a:gd name="T95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" h="881">
                  <a:moveTo>
                    <a:pt x="202" y="0"/>
                  </a:moveTo>
                  <a:lnTo>
                    <a:pt x="202" y="0"/>
                  </a:lnTo>
                  <a:lnTo>
                    <a:pt x="158" y="1"/>
                  </a:lnTo>
                  <a:lnTo>
                    <a:pt x="152" y="1"/>
                  </a:lnTo>
                  <a:lnTo>
                    <a:pt x="149" y="2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38" y="40"/>
                  </a:lnTo>
                  <a:lnTo>
                    <a:pt x="26" y="44"/>
                  </a:lnTo>
                  <a:lnTo>
                    <a:pt x="17" y="50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5" y="60"/>
                  </a:lnTo>
                  <a:lnTo>
                    <a:pt x="2" y="68"/>
                  </a:lnTo>
                  <a:lnTo>
                    <a:pt x="1" y="78"/>
                  </a:lnTo>
                  <a:lnTo>
                    <a:pt x="0" y="8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1" y="147"/>
                  </a:lnTo>
                  <a:lnTo>
                    <a:pt x="3" y="151"/>
                  </a:lnTo>
                  <a:lnTo>
                    <a:pt x="5" y="155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14" y="166"/>
                  </a:lnTo>
                  <a:lnTo>
                    <a:pt x="22" y="171"/>
                  </a:lnTo>
                  <a:lnTo>
                    <a:pt x="22" y="171"/>
                  </a:lnTo>
                  <a:lnTo>
                    <a:pt x="26" y="173"/>
                  </a:lnTo>
                  <a:lnTo>
                    <a:pt x="31" y="174"/>
                  </a:lnTo>
                  <a:lnTo>
                    <a:pt x="36" y="175"/>
                  </a:lnTo>
                  <a:lnTo>
                    <a:pt x="43" y="175"/>
                  </a:lnTo>
                  <a:lnTo>
                    <a:pt x="132" y="175"/>
                  </a:lnTo>
                  <a:lnTo>
                    <a:pt x="132" y="175"/>
                  </a:lnTo>
                  <a:lnTo>
                    <a:pt x="136" y="176"/>
                  </a:lnTo>
                  <a:lnTo>
                    <a:pt x="138" y="178"/>
                  </a:lnTo>
                  <a:lnTo>
                    <a:pt x="140" y="182"/>
                  </a:lnTo>
                  <a:lnTo>
                    <a:pt x="140" y="186"/>
                  </a:lnTo>
                  <a:lnTo>
                    <a:pt x="140" y="831"/>
                  </a:lnTo>
                  <a:lnTo>
                    <a:pt x="140" y="831"/>
                  </a:lnTo>
                  <a:lnTo>
                    <a:pt x="141" y="845"/>
                  </a:lnTo>
                  <a:lnTo>
                    <a:pt x="142" y="857"/>
                  </a:lnTo>
                  <a:lnTo>
                    <a:pt x="145" y="867"/>
                  </a:lnTo>
                  <a:lnTo>
                    <a:pt x="150" y="874"/>
                  </a:lnTo>
                  <a:lnTo>
                    <a:pt x="150" y="874"/>
                  </a:lnTo>
                  <a:lnTo>
                    <a:pt x="152" y="876"/>
                  </a:lnTo>
                  <a:lnTo>
                    <a:pt x="158" y="878"/>
                  </a:lnTo>
                  <a:lnTo>
                    <a:pt x="174" y="880"/>
                  </a:lnTo>
                  <a:lnTo>
                    <a:pt x="202" y="881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4036567" y="2966935"/>
              <a:ext cx="58811" cy="741356"/>
            </a:xfrm>
            <a:custGeom>
              <a:avLst/>
              <a:gdLst>
                <a:gd name="T0" fmla="*/ 29 w 71"/>
                <a:gd name="T1" fmla="*/ 0 h 895"/>
                <a:gd name="T2" fmla="*/ 0 w 71"/>
                <a:gd name="T3" fmla="*/ 0 h 895"/>
                <a:gd name="T4" fmla="*/ 0 w 71"/>
                <a:gd name="T5" fmla="*/ 895 h 895"/>
                <a:gd name="T6" fmla="*/ 29 w 71"/>
                <a:gd name="T7" fmla="*/ 895 h 895"/>
                <a:gd name="T8" fmla="*/ 29 w 71"/>
                <a:gd name="T9" fmla="*/ 895 h 895"/>
                <a:gd name="T10" fmla="*/ 42 w 71"/>
                <a:gd name="T11" fmla="*/ 894 h 895"/>
                <a:gd name="T12" fmla="*/ 52 w 71"/>
                <a:gd name="T13" fmla="*/ 891 h 895"/>
                <a:gd name="T14" fmla="*/ 59 w 71"/>
                <a:gd name="T15" fmla="*/ 888 h 895"/>
                <a:gd name="T16" fmla="*/ 62 w 71"/>
                <a:gd name="T17" fmla="*/ 886 h 895"/>
                <a:gd name="T18" fmla="*/ 64 w 71"/>
                <a:gd name="T19" fmla="*/ 884 h 895"/>
                <a:gd name="T20" fmla="*/ 64 w 71"/>
                <a:gd name="T21" fmla="*/ 884 h 895"/>
                <a:gd name="T22" fmla="*/ 67 w 71"/>
                <a:gd name="T23" fmla="*/ 877 h 895"/>
                <a:gd name="T24" fmla="*/ 69 w 71"/>
                <a:gd name="T25" fmla="*/ 868 h 895"/>
                <a:gd name="T26" fmla="*/ 70 w 71"/>
                <a:gd name="T27" fmla="*/ 857 h 895"/>
                <a:gd name="T28" fmla="*/ 71 w 71"/>
                <a:gd name="T29" fmla="*/ 843 h 895"/>
                <a:gd name="T30" fmla="*/ 71 w 71"/>
                <a:gd name="T31" fmla="*/ 58 h 895"/>
                <a:gd name="T32" fmla="*/ 71 w 71"/>
                <a:gd name="T33" fmla="*/ 58 h 895"/>
                <a:gd name="T34" fmla="*/ 70 w 71"/>
                <a:gd name="T35" fmla="*/ 43 h 895"/>
                <a:gd name="T36" fmla="*/ 69 w 71"/>
                <a:gd name="T37" fmla="*/ 30 h 895"/>
                <a:gd name="T38" fmla="*/ 68 w 71"/>
                <a:gd name="T39" fmla="*/ 21 h 895"/>
                <a:gd name="T40" fmla="*/ 66 w 71"/>
                <a:gd name="T41" fmla="*/ 13 h 895"/>
                <a:gd name="T42" fmla="*/ 66 w 71"/>
                <a:gd name="T43" fmla="*/ 13 h 895"/>
                <a:gd name="T44" fmla="*/ 64 w 71"/>
                <a:gd name="T45" fmla="*/ 9 h 895"/>
                <a:gd name="T46" fmla="*/ 62 w 71"/>
                <a:gd name="T47" fmla="*/ 7 h 895"/>
                <a:gd name="T48" fmla="*/ 58 w 71"/>
                <a:gd name="T49" fmla="*/ 4 h 895"/>
                <a:gd name="T50" fmla="*/ 54 w 71"/>
                <a:gd name="T51" fmla="*/ 3 h 895"/>
                <a:gd name="T52" fmla="*/ 44 w 71"/>
                <a:gd name="T53" fmla="*/ 0 h 895"/>
                <a:gd name="T54" fmla="*/ 29 w 71"/>
                <a:gd name="T55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895">
                  <a:moveTo>
                    <a:pt x="29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29" y="895"/>
                  </a:lnTo>
                  <a:lnTo>
                    <a:pt x="29" y="895"/>
                  </a:lnTo>
                  <a:lnTo>
                    <a:pt x="42" y="894"/>
                  </a:lnTo>
                  <a:lnTo>
                    <a:pt x="52" y="891"/>
                  </a:lnTo>
                  <a:lnTo>
                    <a:pt x="59" y="888"/>
                  </a:lnTo>
                  <a:lnTo>
                    <a:pt x="62" y="886"/>
                  </a:lnTo>
                  <a:lnTo>
                    <a:pt x="64" y="884"/>
                  </a:lnTo>
                  <a:lnTo>
                    <a:pt x="64" y="884"/>
                  </a:lnTo>
                  <a:lnTo>
                    <a:pt x="67" y="877"/>
                  </a:lnTo>
                  <a:lnTo>
                    <a:pt x="69" y="868"/>
                  </a:lnTo>
                  <a:lnTo>
                    <a:pt x="70" y="857"/>
                  </a:lnTo>
                  <a:lnTo>
                    <a:pt x="71" y="843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70" y="43"/>
                  </a:lnTo>
                  <a:lnTo>
                    <a:pt x="69" y="30"/>
                  </a:lnTo>
                  <a:lnTo>
                    <a:pt x="68" y="21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4" y="9"/>
                  </a:lnTo>
                  <a:lnTo>
                    <a:pt x="62" y="7"/>
                  </a:lnTo>
                  <a:lnTo>
                    <a:pt x="58" y="4"/>
                  </a:lnTo>
                  <a:lnTo>
                    <a:pt x="54" y="3"/>
                  </a:lnTo>
                  <a:lnTo>
                    <a:pt x="4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433178" y="3565983"/>
            <a:ext cx="2840705" cy="2842421"/>
            <a:chOff x="3434466" y="2612719"/>
            <a:chExt cx="2275068" cy="2276442"/>
          </a:xfrm>
        </p:grpSpPr>
        <p:sp>
          <p:nvSpPr>
            <p:cNvPr id="40" name="Freeform 114"/>
            <p:cNvSpPr>
              <a:spLocks/>
            </p:cNvSpPr>
            <p:nvPr/>
          </p:nvSpPr>
          <p:spPr bwMode="auto">
            <a:xfrm>
              <a:off x="3435838" y="2612720"/>
              <a:ext cx="1105973" cy="1105973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1" name="Freeform 120"/>
            <p:cNvSpPr>
              <a:spLocks/>
            </p:cNvSpPr>
            <p:nvPr/>
          </p:nvSpPr>
          <p:spPr bwMode="auto">
            <a:xfrm>
              <a:off x="3434466" y="3781815"/>
              <a:ext cx="1107346" cy="1107346"/>
            </a:xfrm>
            <a:custGeom>
              <a:avLst/>
              <a:gdLst>
                <a:gd name="T0" fmla="*/ 807 w 807"/>
                <a:gd name="T1" fmla="*/ 807 h 807"/>
                <a:gd name="T2" fmla="*/ 0 w 807"/>
                <a:gd name="T3" fmla="*/ 0 h 807"/>
                <a:gd name="T4" fmla="*/ 807 w 807"/>
                <a:gd name="T5" fmla="*/ 0 h 807"/>
                <a:gd name="T6" fmla="*/ 807 w 807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" h="807">
                  <a:moveTo>
                    <a:pt x="807" y="807"/>
                  </a:moveTo>
                  <a:lnTo>
                    <a:pt x="0" y="0"/>
                  </a:lnTo>
                  <a:lnTo>
                    <a:pt x="807" y="0"/>
                  </a:lnTo>
                  <a:lnTo>
                    <a:pt x="807" y="8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2" name="Freeform 118"/>
            <p:cNvSpPr>
              <a:spLocks/>
            </p:cNvSpPr>
            <p:nvPr/>
          </p:nvSpPr>
          <p:spPr bwMode="auto">
            <a:xfrm>
              <a:off x="4603561" y="3781815"/>
              <a:ext cx="1105973" cy="1107346"/>
            </a:xfrm>
            <a:custGeom>
              <a:avLst/>
              <a:gdLst>
                <a:gd name="T0" fmla="*/ 0 w 806"/>
                <a:gd name="T1" fmla="*/ 0 h 807"/>
                <a:gd name="T2" fmla="*/ 806 w 806"/>
                <a:gd name="T3" fmla="*/ 807 h 807"/>
                <a:gd name="T4" fmla="*/ 0 w 806"/>
                <a:gd name="T5" fmla="*/ 807 h 807"/>
                <a:gd name="T6" fmla="*/ 0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0"/>
                  </a:moveTo>
                  <a:lnTo>
                    <a:pt x="806" y="807"/>
                  </a:lnTo>
                  <a:lnTo>
                    <a:pt x="0" y="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4603561" y="2612719"/>
              <a:ext cx="1105973" cy="1105973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899422" y="3917975"/>
            <a:ext cx="211660" cy="868920"/>
            <a:chOff x="7668344" y="1771267"/>
            <a:chExt cx="184335" cy="756746"/>
          </a:xfrm>
          <a:solidFill>
            <a:schemeClr val="accent3">
              <a:lumMod val="7500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7668344" y="2401889"/>
              <a:ext cx="184335" cy="126124"/>
            </a:xfrm>
            <a:custGeom>
              <a:avLst/>
              <a:gdLst>
                <a:gd name="T0" fmla="*/ 143 w 190"/>
                <a:gd name="T1" fmla="*/ 0 h 130"/>
                <a:gd name="T2" fmla="*/ 0 w 190"/>
                <a:gd name="T3" fmla="*/ 0 h 130"/>
                <a:gd name="T4" fmla="*/ 0 w 190"/>
                <a:gd name="T5" fmla="*/ 130 h 130"/>
                <a:gd name="T6" fmla="*/ 138 w 190"/>
                <a:gd name="T7" fmla="*/ 130 h 130"/>
                <a:gd name="T8" fmla="*/ 190 w 190"/>
                <a:gd name="T9" fmla="*/ 78 h 130"/>
                <a:gd name="T10" fmla="*/ 190 w 190"/>
                <a:gd name="T11" fmla="*/ 32 h 130"/>
                <a:gd name="T12" fmla="*/ 190 w 190"/>
                <a:gd name="T13" fmla="*/ 32 h 130"/>
                <a:gd name="T14" fmla="*/ 189 w 190"/>
                <a:gd name="T15" fmla="*/ 22 h 130"/>
                <a:gd name="T16" fmla="*/ 187 w 190"/>
                <a:gd name="T17" fmla="*/ 15 h 130"/>
                <a:gd name="T18" fmla="*/ 184 w 190"/>
                <a:gd name="T19" fmla="*/ 10 h 130"/>
                <a:gd name="T20" fmla="*/ 179 w 190"/>
                <a:gd name="T21" fmla="*/ 6 h 130"/>
                <a:gd name="T22" fmla="*/ 179 w 190"/>
                <a:gd name="T23" fmla="*/ 6 h 130"/>
                <a:gd name="T24" fmla="*/ 173 w 190"/>
                <a:gd name="T25" fmla="*/ 4 h 130"/>
                <a:gd name="T26" fmla="*/ 164 w 190"/>
                <a:gd name="T27" fmla="*/ 1 h 130"/>
                <a:gd name="T28" fmla="*/ 155 w 190"/>
                <a:gd name="T29" fmla="*/ 0 h 130"/>
                <a:gd name="T30" fmla="*/ 143 w 190"/>
                <a:gd name="T3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130">
                  <a:moveTo>
                    <a:pt x="143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138" y="130"/>
                  </a:lnTo>
                  <a:lnTo>
                    <a:pt x="190" y="78"/>
                  </a:lnTo>
                  <a:lnTo>
                    <a:pt x="190" y="32"/>
                  </a:lnTo>
                  <a:lnTo>
                    <a:pt x="190" y="32"/>
                  </a:lnTo>
                  <a:lnTo>
                    <a:pt x="189" y="22"/>
                  </a:lnTo>
                  <a:lnTo>
                    <a:pt x="187" y="15"/>
                  </a:lnTo>
                  <a:lnTo>
                    <a:pt x="184" y="10"/>
                  </a:lnTo>
                  <a:lnTo>
                    <a:pt x="179" y="6"/>
                  </a:lnTo>
                  <a:lnTo>
                    <a:pt x="179" y="6"/>
                  </a:lnTo>
                  <a:lnTo>
                    <a:pt x="173" y="4"/>
                  </a:lnTo>
                  <a:lnTo>
                    <a:pt x="164" y="1"/>
                  </a:lnTo>
                  <a:lnTo>
                    <a:pt x="155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7668344" y="1771267"/>
              <a:ext cx="184335" cy="423972"/>
            </a:xfrm>
            <a:custGeom>
              <a:avLst/>
              <a:gdLst>
                <a:gd name="T0" fmla="*/ 0 w 190"/>
                <a:gd name="T1" fmla="*/ 138 h 437"/>
                <a:gd name="T2" fmla="*/ 8 w 190"/>
                <a:gd name="T3" fmla="*/ 144 h 437"/>
                <a:gd name="T4" fmla="*/ 23 w 190"/>
                <a:gd name="T5" fmla="*/ 159 h 437"/>
                <a:gd name="T6" fmla="*/ 32 w 190"/>
                <a:gd name="T7" fmla="*/ 177 h 437"/>
                <a:gd name="T8" fmla="*/ 36 w 190"/>
                <a:gd name="T9" fmla="*/ 198 h 437"/>
                <a:gd name="T10" fmla="*/ 38 w 190"/>
                <a:gd name="T11" fmla="*/ 209 h 437"/>
                <a:gd name="T12" fmla="*/ 33 w 190"/>
                <a:gd name="T13" fmla="*/ 229 h 437"/>
                <a:gd name="T14" fmla="*/ 22 w 190"/>
                <a:gd name="T15" fmla="*/ 249 h 437"/>
                <a:gd name="T16" fmla="*/ 12 w 190"/>
                <a:gd name="T17" fmla="*/ 262 h 437"/>
                <a:gd name="T18" fmla="*/ 0 w 190"/>
                <a:gd name="T19" fmla="*/ 437 h 437"/>
                <a:gd name="T20" fmla="*/ 36 w 190"/>
                <a:gd name="T21" fmla="*/ 415 h 437"/>
                <a:gd name="T22" fmla="*/ 57 w 190"/>
                <a:gd name="T23" fmla="*/ 401 h 437"/>
                <a:gd name="T24" fmla="*/ 95 w 190"/>
                <a:gd name="T25" fmla="*/ 372 h 437"/>
                <a:gd name="T26" fmla="*/ 113 w 190"/>
                <a:gd name="T27" fmla="*/ 355 h 437"/>
                <a:gd name="T28" fmla="*/ 144 w 190"/>
                <a:gd name="T29" fmla="*/ 321 h 437"/>
                <a:gd name="T30" fmla="*/ 168 w 190"/>
                <a:gd name="T31" fmla="*/ 283 h 437"/>
                <a:gd name="T32" fmla="*/ 174 w 190"/>
                <a:gd name="T33" fmla="*/ 273 h 437"/>
                <a:gd name="T34" fmla="*/ 182 w 190"/>
                <a:gd name="T35" fmla="*/ 252 h 437"/>
                <a:gd name="T36" fmla="*/ 187 w 190"/>
                <a:gd name="T37" fmla="*/ 230 h 437"/>
                <a:gd name="T38" fmla="*/ 189 w 190"/>
                <a:gd name="T39" fmla="*/ 206 h 437"/>
                <a:gd name="T40" fmla="*/ 190 w 190"/>
                <a:gd name="T41" fmla="*/ 194 h 437"/>
                <a:gd name="T42" fmla="*/ 186 w 190"/>
                <a:gd name="T43" fmla="*/ 145 h 437"/>
                <a:gd name="T44" fmla="*/ 180 w 190"/>
                <a:gd name="T45" fmla="*/ 125 h 437"/>
                <a:gd name="T46" fmla="*/ 173 w 190"/>
                <a:gd name="T47" fmla="*/ 105 h 437"/>
                <a:gd name="T48" fmla="*/ 163 w 190"/>
                <a:gd name="T49" fmla="*/ 87 h 437"/>
                <a:gd name="T50" fmla="*/ 151 w 190"/>
                <a:gd name="T51" fmla="*/ 70 h 437"/>
                <a:gd name="T52" fmla="*/ 137 w 190"/>
                <a:gd name="T53" fmla="*/ 55 h 437"/>
                <a:gd name="T54" fmla="*/ 120 w 190"/>
                <a:gd name="T55" fmla="*/ 43 h 437"/>
                <a:gd name="T56" fmla="*/ 108 w 190"/>
                <a:gd name="T57" fmla="*/ 36 h 437"/>
                <a:gd name="T58" fmla="*/ 80 w 190"/>
                <a:gd name="T59" fmla="*/ 22 h 437"/>
                <a:gd name="T60" fmla="*/ 50 w 190"/>
                <a:gd name="T61" fmla="*/ 10 h 437"/>
                <a:gd name="T62" fmla="*/ 18 w 190"/>
                <a:gd name="T63" fmla="*/ 3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0" h="437">
                  <a:moveTo>
                    <a:pt x="0" y="0"/>
                  </a:moveTo>
                  <a:lnTo>
                    <a:pt x="0" y="138"/>
                  </a:lnTo>
                  <a:lnTo>
                    <a:pt x="0" y="138"/>
                  </a:lnTo>
                  <a:lnTo>
                    <a:pt x="8" y="144"/>
                  </a:lnTo>
                  <a:lnTo>
                    <a:pt x="17" y="151"/>
                  </a:lnTo>
                  <a:lnTo>
                    <a:pt x="23" y="159"/>
                  </a:lnTo>
                  <a:lnTo>
                    <a:pt x="28" y="167"/>
                  </a:lnTo>
                  <a:lnTo>
                    <a:pt x="32" y="177"/>
                  </a:lnTo>
                  <a:lnTo>
                    <a:pt x="35" y="186"/>
                  </a:lnTo>
                  <a:lnTo>
                    <a:pt x="36" y="198"/>
                  </a:lnTo>
                  <a:lnTo>
                    <a:pt x="38" y="209"/>
                  </a:lnTo>
                  <a:lnTo>
                    <a:pt x="38" y="209"/>
                  </a:lnTo>
                  <a:lnTo>
                    <a:pt x="36" y="220"/>
                  </a:lnTo>
                  <a:lnTo>
                    <a:pt x="33" y="229"/>
                  </a:lnTo>
                  <a:lnTo>
                    <a:pt x="29" y="240"/>
                  </a:lnTo>
                  <a:lnTo>
                    <a:pt x="22" y="249"/>
                  </a:lnTo>
                  <a:lnTo>
                    <a:pt x="22" y="249"/>
                  </a:lnTo>
                  <a:lnTo>
                    <a:pt x="12" y="262"/>
                  </a:lnTo>
                  <a:lnTo>
                    <a:pt x="0" y="274"/>
                  </a:lnTo>
                  <a:lnTo>
                    <a:pt x="0" y="437"/>
                  </a:lnTo>
                  <a:lnTo>
                    <a:pt x="0" y="437"/>
                  </a:lnTo>
                  <a:lnTo>
                    <a:pt x="36" y="415"/>
                  </a:lnTo>
                  <a:lnTo>
                    <a:pt x="36" y="415"/>
                  </a:lnTo>
                  <a:lnTo>
                    <a:pt x="57" y="401"/>
                  </a:lnTo>
                  <a:lnTo>
                    <a:pt x="76" y="386"/>
                  </a:lnTo>
                  <a:lnTo>
                    <a:pt x="95" y="372"/>
                  </a:lnTo>
                  <a:lnTo>
                    <a:pt x="113" y="355"/>
                  </a:lnTo>
                  <a:lnTo>
                    <a:pt x="113" y="355"/>
                  </a:lnTo>
                  <a:lnTo>
                    <a:pt x="130" y="338"/>
                  </a:lnTo>
                  <a:lnTo>
                    <a:pt x="144" y="321"/>
                  </a:lnTo>
                  <a:lnTo>
                    <a:pt x="157" y="303"/>
                  </a:lnTo>
                  <a:lnTo>
                    <a:pt x="168" y="283"/>
                  </a:lnTo>
                  <a:lnTo>
                    <a:pt x="168" y="283"/>
                  </a:lnTo>
                  <a:lnTo>
                    <a:pt x="174" y="273"/>
                  </a:lnTo>
                  <a:lnTo>
                    <a:pt x="178" y="263"/>
                  </a:lnTo>
                  <a:lnTo>
                    <a:pt x="182" y="252"/>
                  </a:lnTo>
                  <a:lnTo>
                    <a:pt x="185" y="241"/>
                  </a:lnTo>
                  <a:lnTo>
                    <a:pt x="187" y="230"/>
                  </a:lnTo>
                  <a:lnTo>
                    <a:pt x="189" y="218"/>
                  </a:lnTo>
                  <a:lnTo>
                    <a:pt x="189" y="206"/>
                  </a:lnTo>
                  <a:lnTo>
                    <a:pt x="190" y="194"/>
                  </a:lnTo>
                  <a:lnTo>
                    <a:pt x="190" y="194"/>
                  </a:lnTo>
                  <a:lnTo>
                    <a:pt x="189" y="169"/>
                  </a:lnTo>
                  <a:lnTo>
                    <a:pt x="186" y="145"/>
                  </a:lnTo>
                  <a:lnTo>
                    <a:pt x="183" y="135"/>
                  </a:lnTo>
                  <a:lnTo>
                    <a:pt x="180" y="125"/>
                  </a:lnTo>
                  <a:lnTo>
                    <a:pt x="177" y="114"/>
                  </a:lnTo>
                  <a:lnTo>
                    <a:pt x="173" y="105"/>
                  </a:lnTo>
                  <a:lnTo>
                    <a:pt x="168" y="95"/>
                  </a:lnTo>
                  <a:lnTo>
                    <a:pt x="163" y="87"/>
                  </a:lnTo>
                  <a:lnTo>
                    <a:pt x="157" y="78"/>
                  </a:lnTo>
                  <a:lnTo>
                    <a:pt x="151" y="70"/>
                  </a:lnTo>
                  <a:lnTo>
                    <a:pt x="144" y="63"/>
                  </a:lnTo>
                  <a:lnTo>
                    <a:pt x="137" y="55"/>
                  </a:lnTo>
                  <a:lnTo>
                    <a:pt x="129" y="49"/>
                  </a:lnTo>
                  <a:lnTo>
                    <a:pt x="120" y="43"/>
                  </a:lnTo>
                  <a:lnTo>
                    <a:pt x="120" y="43"/>
                  </a:lnTo>
                  <a:lnTo>
                    <a:pt x="108" y="36"/>
                  </a:lnTo>
                  <a:lnTo>
                    <a:pt x="94" y="28"/>
                  </a:lnTo>
                  <a:lnTo>
                    <a:pt x="80" y="22"/>
                  </a:lnTo>
                  <a:lnTo>
                    <a:pt x="66" y="16"/>
                  </a:lnTo>
                  <a:lnTo>
                    <a:pt x="50" y="10"/>
                  </a:lnTo>
                  <a:lnTo>
                    <a:pt x="34" y="6"/>
                  </a:lnTo>
                  <a:lnTo>
                    <a:pt x="1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6502312" y="3912404"/>
            <a:ext cx="316376" cy="874491"/>
            <a:chOff x="7332659" y="1766416"/>
            <a:chExt cx="275533" cy="761597"/>
          </a:xfrm>
          <a:solidFill>
            <a:schemeClr val="accent6">
              <a:lumMod val="50000"/>
            </a:schemeClr>
          </a:solidFill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332659" y="2082697"/>
              <a:ext cx="275533" cy="445316"/>
            </a:xfrm>
            <a:custGeom>
              <a:avLst/>
              <a:gdLst>
                <a:gd name="T0" fmla="*/ 284 w 284"/>
                <a:gd name="T1" fmla="*/ 0 h 459"/>
                <a:gd name="T2" fmla="*/ 277 w 284"/>
                <a:gd name="T3" fmla="*/ 6 h 459"/>
                <a:gd name="T4" fmla="*/ 217 w 284"/>
                <a:gd name="T5" fmla="*/ 41 h 459"/>
                <a:gd name="T6" fmla="*/ 200 w 284"/>
                <a:gd name="T7" fmla="*/ 52 h 459"/>
                <a:gd name="T8" fmla="*/ 164 w 284"/>
                <a:gd name="T9" fmla="*/ 78 h 459"/>
                <a:gd name="T10" fmla="*/ 145 w 284"/>
                <a:gd name="T11" fmla="*/ 93 h 459"/>
                <a:gd name="T12" fmla="*/ 108 w 284"/>
                <a:gd name="T13" fmla="*/ 127 h 459"/>
                <a:gd name="T14" fmla="*/ 73 w 284"/>
                <a:gd name="T15" fmla="*/ 166 h 459"/>
                <a:gd name="T16" fmla="*/ 59 w 284"/>
                <a:gd name="T17" fmla="*/ 187 h 459"/>
                <a:gd name="T18" fmla="*/ 32 w 284"/>
                <a:gd name="T19" fmla="*/ 234 h 459"/>
                <a:gd name="T20" fmla="*/ 21 w 284"/>
                <a:gd name="T21" fmla="*/ 259 h 459"/>
                <a:gd name="T22" fmla="*/ 12 w 284"/>
                <a:gd name="T23" fmla="*/ 285 h 459"/>
                <a:gd name="T24" fmla="*/ 5 w 284"/>
                <a:gd name="T25" fmla="*/ 313 h 459"/>
                <a:gd name="T26" fmla="*/ 1 w 284"/>
                <a:gd name="T27" fmla="*/ 342 h 459"/>
                <a:gd name="T28" fmla="*/ 0 w 284"/>
                <a:gd name="T29" fmla="*/ 372 h 459"/>
                <a:gd name="T30" fmla="*/ 0 w 284"/>
                <a:gd name="T31" fmla="*/ 421 h 459"/>
                <a:gd name="T32" fmla="*/ 3 w 284"/>
                <a:gd name="T33" fmla="*/ 439 h 459"/>
                <a:gd name="T34" fmla="*/ 13 w 284"/>
                <a:gd name="T35" fmla="*/ 451 h 459"/>
                <a:gd name="T36" fmla="*/ 18 w 284"/>
                <a:gd name="T37" fmla="*/ 455 h 459"/>
                <a:gd name="T38" fmla="*/ 31 w 284"/>
                <a:gd name="T39" fmla="*/ 458 h 459"/>
                <a:gd name="T40" fmla="*/ 284 w 284"/>
                <a:gd name="T41" fmla="*/ 459 h 459"/>
                <a:gd name="T42" fmla="*/ 185 w 284"/>
                <a:gd name="T43" fmla="*/ 329 h 459"/>
                <a:gd name="T44" fmla="*/ 177 w 284"/>
                <a:gd name="T45" fmla="*/ 328 h 459"/>
                <a:gd name="T46" fmla="*/ 169 w 284"/>
                <a:gd name="T47" fmla="*/ 324 h 459"/>
                <a:gd name="T48" fmla="*/ 168 w 284"/>
                <a:gd name="T49" fmla="*/ 320 h 459"/>
                <a:gd name="T50" fmla="*/ 171 w 284"/>
                <a:gd name="T51" fmla="*/ 290 h 459"/>
                <a:gd name="T52" fmla="*/ 179 w 284"/>
                <a:gd name="T53" fmla="*/ 261 h 459"/>
                <a:gd name="T54" fmla="*/ 192 w 284"/>
                <a:gd name="T55" fmla="*/ 236 h 459"/>
                <a:gd name="T56" fmla="*/ 210 w 284"/>
                <a:gd name="T57" fmla="*/ 214 h 459"/>
                <a:gd name="T58" fmla="*/ 226 w 284"/>
                <a:gd name="T59" fmla="*/ 196 h 459"/>
                <a:gd name="T60" fmla="*/ 264 w 284"/>
                <a:gd name="T61" fmla="*/ 166 h 459"/>
                <a:gd name="T62" fmla="*/ 284 w 284"/>
                <a:gd name="T63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4" h="459">
                  <a:moveTo>
                    <a:pt x="284" y="0"/>
                  </a:moveTo>
                  <a:lnTo>
                    <a:pt x="284" y="0"/>
                  </a:lnTo>
                  <a:lnTo>
                    <a:pt x="277" y="6"/>
                  </a:lnTo>
                  <a:lnTo>
                    <a:pt x="277" y="6"/>
                  </a:lnTo>
                  <a:lnTo>
                    <a:pt x="247" y="25"/>
                  </a:lnTo>
                  <a:lnTo>
                    <a:pt x="217" y="41"/>
                  </a:lnTo>
                  <a:lnTo>
                    <a:pt x="217" y="41"/>
                  </a:lnTo>
                  <a:lnTo>
                    <a:pt x="200" y="52"/>
                  </a:lnTo>
                  <a:lnTo>
                    <a:pt x="182" y="64"/>
                  </a:lnTo>
                  <a:lnTo>
                    <a:pt x="164" y="78"/>
                  </a:lnTo>
                  <a:lnTo>
                    <a:pt x="145" y="93"/>
                  </a:lnTo>
                  <a:lnTo>
                    <a:pt x="145" y="93"/>
                  </a:lnTo>
                  <a:lnTo>
                    <a:pt x="126" y="109"/>
                  </a:lnTo>
                  <a:lnTo>
                    <a:pt x="108" y="127"/>
                  </a:lnTo>
                  <a:lnTo>
                    <a:pt x="90" y="146"/>
                  </a:lnTo>
                  <a:lnTo>
                    <a:pt x="73" y="166"/>
                  </a:lnTo>
                  <a:lnTo>
                    <a:pt x="73" y="166"/>
                  </a:lnTo>
                  <a:lnTo>
                    <a:pt x="59" y="187"/>
                  </a:lnTo>
                  <a:lnTo>
                    <a:pt x="44" y="210"/>
                  </a:lnTo>
                  <a:lnTo>
                    <a:pt x="32" y="234"/>
                  </a:lnTo>
                  <a:lnTo>
                    <a:pt x="21" y="259"/>
                  </a:lnTo>
                  <a:lnTo>
                    <a:pt x="21" y="259"/>
                  </a:lnTo>
                  <a:lnTo>
                    <a:pt x="16" y="272"/>
                  </a:lnTo>
                  <a:lnTo>
                    <a:pt x="12" y="285"/>
                  </a:lnTo>
                  <a:lnTo>
                    <a:pt x="9" y="299"/>
                  </a:lnTo>
                  <a:lnTo>
                    <a:pt x="5" y="313"/>
                  </a:lnTo>
                  <a:lnTo>
                    <a:pt x="3" y="327"/>
                  </a:lnTo>
                  <a:lnTo>
                    <a:pt x="1" y="342"/>
                  </a:lnTo>
                  <a:lnTo>
                    <a:pt x="0" y="357"/>
                  </a:lnTo>
                  <a:lnTo>
                    <a:pt x="0" y="372"/>
                  </a:lnTo>
                  <a:lnTo>
                    <a:pt x="0" y="421"/>
                  </a:lnTo>
                  <a:lnTo>
                    <a:pt x="0" y="421"/>
                  </a:lnTo>
                  <a:lnTo>
                    <a:pt x="1" y="431"/>
                  </a:lnTo>
                  <a:lnTo>
                    <a:pt x="3" y="439"/>
                  </a:lnTo>
                  <a:lnTo>
                    <a:pt x="7" y="447"/>
                  </a:lnTo>
                  <a:lnTo>
                    <a:pt x="13" y="451"/>
                  </a:lnTo>
                  <a:lnTo>
                    <a:pt x="13" y="451"/>
                  </a:lnTo>
                  <a:lnTo>
                    <a:pt x="18" y="455"/>
                  </a:lnTo>
                  <a:lnTo>
                    <a:pt x="24" y="457"/>
                  </a:lnTo>
                  <a:lnTo>
                    <a:pt x="31" y="458"/>
                  </a:lnTo>
                  <a:lnTo>
                    <a:pt x="36" y="459"/>
                  </a:lnTo>
                  <a:lnTo>
                    <a:pt x="284" y="459"/>
                  </a:lnTo>
                  <a:lnTo>
                    <a:pt x="284" y="329"/>
                  </a:lnTo>
                  <a:lnTo>
                    <a:pt x="185" y="329"/>
                  </a:lnTo>
                  <a:lnTo>
                    <a:pt x="185" y="329"/>
                  </a:lnTo>
                  <a:lnTo>
                    <a:pt x="177" y="328"/>
                  </a:lnTo>
                  <a:lnTo>
                    <a:pt x="172" y="327"/>
                  </a:lnTo>
                  <a:lnTo>
                    <a:pt x="169" y="324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9" y="304"/>
                  </a:lnTo>
                  <a:lnTo>
                    <a:pt x="171" y="290"/>
                  </a:lnTo>
                  <a:lnTo>
                    <a:pt x="175" y="275"/>
                  </a:lnTo>
                  <a:lnTo>
                    <a:pt x="179" y="261"/>
                  </a:lnTo>
                  <a:lnTo>
                    <a:pt x="186" y="249"/>
                  </a:lnTo>
                  <a:lnTo>
                    <a:pt x="192" y="236"/>
                  </a:lnTo>
                  <a:lnTo>
                    <a:pt x="200" y="225"/>
                  </a:lnTo>
                  <a:lnTo>
                    <a:pt x="210" y="214"/>
                  </a:lnTo>
                  <a:lnTo>
                    <a:pt x="210" y="214"/>
                  </a:lnTo>
                  <a:lnTo>
                    <a:pt x="226" y="196"/>
                  </a:lnTo>
                  <a:lnTo>
                    <a:pt x="245" y="181"/>
                  </a:lnTo>
                  <a:lnTo>
                    <a:pt x="264" y="166"/>
                  </a:lnTo>
                  <a:lnTo>
                    <a:pt x="284" y="152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7369526" y="1766416"/>
              <a:ext cx="238666" cy="170753"/>
            </a:xfrm>
            <a:custGeom>
              <a:avLst/>
              <a:gdLst>
                <a:gd name="T0" fmla="*/ 240 w 246"/>
                <a:gd name="T1" fmla="*/ 0 h 176"/>
                <a:gd name="T2" fmla="*/ 240 w 246"/>
                <a:gd name="T3" fmla="*/ 0 h 176"/>
                <a:gd name="T4" fmla="*/ 215 w 246"/>
                <a:gd name="T5" fmla="*/ 1 h 176"/>
                <a:gd name="T6" fmla="*/ 192 w 246"/>
                <a:gd name="T7" fmla="*/ 2 h 176"/>
                <a:gd name="T8" fmla="*/ 170 w 246"/>
                <a:gd name="T9" fmla="*/ 4 h 176"/>
                <a:gd name="T10" fmla="*/ 150 w 246"/>
                <a:gd name="T11" fmla="*/ 6 h 176"/>
                <a:gd name="T12" fmla="*/ 150 w 246"/>
                <a:gd name="T13" fmla="*/ 6 h 176"/>
                <a:gd name="T14" fmla="*/ 114 w 246"/>
                <a:gd name="T15" fmla="*/ 12 h 176"/>
                <a:gd name="T16" fmla="*/ 84 w 246"/>
                <a:gd name="T17" fmla="*/ 20 h 176"/>
                <a:gd name="T18" fmla="*/ 84 w 246"/>
                <a:gd name="T19" fmla="*/ 20 h 176"/>
                <a:gd name="T20" fmla="*/ 59 w 246"/>
                <a:gd name="T21" fmla="*/ 28 h 176"/>
                <a:gd name="T22" fmla="*/ 38 w 246"/>
                <a:gd name="T23" fmla="*/ 36 h 176"/>
                <a:gd name="T24" fmla="*/ 38 w 246"/>
                <a:gd name="T25" fmla="*/ 36 h 176"/>
                <a:gd name="T26" fmla="*/ 11 w 246"/>
                <a:gd name="T27" fmla="*/ 50 h 176"/>
                <a:gd name="T28" fmla="*/ 1 w 246"/>
                <a:gd name="T29" fmla="*/ 60 h 176"/>
                <a:gd name="T30" fmla="*/ 1 w 246"/>
                <a:gd name="T31" fmla="*/ 60 h 176"/>
                <a:gd name="T32" fmla="*/ 0 w 246"/>
                <a:gd name="T33" fmla="*/ 67 h 176"/>
                <a:gd name="T34" fmla="*/ 2 w 246"/>
                <a:gd name="T35" fmla="*/ 76 h 176"/>
                <a:gd name="T36" fmla="*/ 2 w 246"/>
                <a:gd name="T37" fmla="*/ 76 h 176"/>
                <a:gd name="T38" fmla="*/ 6 w 246"/>
                <a:gd name="T39" fmla="*/ 97 h 176"/>
                <a:gd name="T40" fmla="*/ 12 w 246"/>
                <a:gd name="T41" fmla="*/ 118 h 176"/>
                <a:gd name="T42" fmla="*/ 12 w 246"/>
                <a:gd name="T43" fmla="*/ 118 h 176"/>
                <a:gd name="T44" fmla="*/ 22 w 246"/>
                <a:gd name="T45" fmla="*/ 139 h 176"/>
                <a:gd name="T46" fmla="*/ 31 w 246"/>
                <a:gd name="T47" fmla="*/ 158 h 176"/>
                <a:gd name="T48" fmla="*/ 31 w 246"/>
                <a:gd name="T49" fmla="*/ 158 h 176"/>
                <a:gd name="T50" fmla="*/ 37 w 246"/>
                <a:gd name="T51" fmla="*/ 166 h 176"/>
                <a:gd name="T52" fmla="*/ 42 w 246"/>
                <a:gd name="T53" fmla="*/ 171 h 176"/>
                <a:gd name="T54" fmla="*/ 46 w 246"/>
                <a:gd name="T55" fmla="*/ 175 h 176"/>
                <a:gd name="T56" fmla="*/ 49 w 246"/>
                <a:gd name="T57" fmla="*/ 176 h 176"/>
                <a:gd name="T58" fmla="*/ 49 w 246"/>
                <a:gd name="T59" fmla="*/ 176 h 176"/>
                <a:gd name="T60" fmla="*/ 65 w 246"/>
                <a:gd name="T61" fmla="*/ 167 h 176"/>
                <a:gd name="T62" fmla="*/ 82 w 246"/>
                <a:gd name="T63" fmla="*/ 158 h 176"/>
                <a:gd name="T64" fmla="*/ 99 w 246"/>
                <a:gd name="T65" fmla="*/ 149 h 176"/>
                <a:gd name="T66" fmla="*/ 118 w 246"/>
                <a:gd name="T67" fmla="*/ 140 h 176"/>
                <a:gd name="T68" fmla="*/ 118 w 246"/>
                <a:gd name="T69" fmla="*/ 140 h 176"/>
                <a:gd name="T70" fmla="*/ 128 w 246"/>
                <a:gd name="T71" fmla="*/ 136 h 176"/>
                <a:gd name="T72" fmla="*/ 138 w 246"/>
                <a:gd name="T73" fmla="*/ 133 h 176"/>
                <a:gd name="T74" fmla="*/ 150 w 246"/>
                <a:gd name="T75" fmla="*/ 130 h 176"/>
                <a:gd name="T76" fmla="*/ 162 w 246"/>
                <a:gd name="T77" fmla="*/ 127 h 176"/>
                <a:gd name="T78" fmla="*/ 188 w 246"/>
                <a:gd name="T79" fmla="*/ 124 h 176"/>
                <a:gd name="T80" fmla="*/ 217 w 246"/>
                <a:gd name="T81" fmla="*/ 123 h 176"/>
                <a:gd name="T82" fmla="*/ 217 w 246"/>
                <a:gd name="T83" fmla="*/ 123 h 176"/>
                <a:gd name="T84" fmla="*/ 232 w 246"/>
                <a:gd name="T85" fmla="*/ 123 h 176"/>
                <a:gd name="T86" fmla="*/ 246 w 246"/>
                <a:gd name="T87" fmla="*/ 124 h 176"/>
                <a:gd name="T88" fmla="*/ 246 w 246"/>
                <a:gd name="T89" fmla="*/ 1 h 176"/>
                <a:gd name="T90" fmla="*/ 246 w 246"/>
                <a:gd name="T91" fmla="*/ 1 h 176"/>
                <a:gd name="T92" fmla="*/ 240 w 246"/>
                <a:gd name="T9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6" h="176">
                  <a:moveTo>
                    <a:pt x="240" y="0"/>
                  </a:moveTo>
                  <a:lnTo>
                    <a:pt x="240" y="0"/>
                  </a:lnTo>
                  <a:lnTo>
                    <a:pt x="215" y="1"/>
                  </a:lnTo>
                  <a:lnTo>
                    <a:pt x="192" y="2"/>
                  </a:lnTo>
                  <a:lnTo>
                    <a:pt x="17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14" y="12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59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11" y="50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97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22" y="139"/>
                  </a:lnTo>
                  <a:lnTo>
                    <a:pt x="31" y="158"/>
                  </a:lnTo>
                  <a:lnTo>
                    <a:pt x="31" y="158"/>
                  </a:lnTo>
                  <a:lnTo>
                    <a:pt x="37" y="166"/>
                  </a:lnTo>
                  <a:lnTo>
                    <a:pt x="42" y="171"/>
                  </a:lnTo>
                  <a:lnTo>
                    <a:pt x="46" y="175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65" y="167"/>
                  </a:lnTo>
                  <a:lnTo>
                    <a:pt x="82" y="158"/>
                  </a:lnTo>
                  <a:lnTo>
                    <a:pt x="99" y="149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28" y="136"/>
                  </a:lnTo>
                  <a:lnTo>
                    <a:pt x="138" y="133"/>
                  </a:lnTo>
                  <a:lnTo>
                    <a:pt x="150" y="130"/>
                  </a:lnTo>
                  <a:lnTo>
                    <a:pt x="162" y="127"/>
                  </a:lnTo>
                  <a:lnTo>
                    <a:pt x="188" y="124"/>
                  </a:lnTo>
                  <a:lnTo>
                    <a:pt x="217" y="123"/>
                  </a:lnTo>
                  <a:lnTo>
                    <a:pt x="217" y="123"/>
                  </a:lnTo>
                  <a:lnTo>
                    <a:pt x="232" y="123"/>
                  </a:lnTo>
                  <a:lnTo>
                    <a:pt x="246" y="124"/>
                  </a:lnTo>
                  <a:lnTo>
                    <a:pt x="246" y="1"/>
                  </a:lnTo>
                  <a:lnTo>
                    <a:pt x="246" y="1"/>
                  </a:lnTo>
                  <a:lnTo>
                    <a:pt x="240" y="0"/>
                  </a:lnTo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59834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Table text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98" name="그룹 97"/>
          <p:cNvGrpSpPr/>
          <p:nvPr/>
        </p:nvGrpSpPr>
        <p:grpSpPr>
          <a:xfrm>
            <a:off x="746107" y="1985667"/>
            <a:ext cx="3359288" cy="4608515"/>
            <a:chOff x="559580" y="1489250"/>
            <a:chExt cx="2519466" cy="3456386"/>
          </a:xfrm>
        </p:grpSpPr>
        <p:grpSp>
          <p:nvGrpSpPr>
            <p:cNvPr id="53" name="그룹 52"/>
            <p:cNvGrpSpPr/>
            <p:nvPr/>
          </p:nvGrpSpPr>
          <p:grpSpPr>
            <a:xfrm>
              <a:off x="559580" y="1489250"/>
              <a:ext cx="2519465" cy="3208211"/>
              <a:chOff x="559581" y="2852936"/>
              <a:chExt cx="2519465" cy="3208211"/>
            </a:xfrm>
          </p:grpSpPr>
          <p:grpSp>
            <p:nvGrpSpPr>
              <p:cNvPr id="89" name="그룹 88"/>
              <p:cNvGrpSpPr/>
              <p:nvPr/>
            </p:nvGrpSpPr>
            <p:grpSpPr>
              <a:xfrm>
                <a:off x="559581" y="4421687"/>
                <a:ext cx="2519465" cy="70709"/>
                <a:chOff x="-140841" y="1028228"/>
                <a:chExt cx="9285984" cy="45719"/>
              </a:xfrm>
            </p:grpSpPr>
            <p:sp>
              <p:nvSpPr>
                <p:cNvPr id="92" name="직사각형 91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93" name="직사각형 92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94" name="직사각형 93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95" name="직사각형 94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96" name="직사각형 95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97" name="직사각형 96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90" name="직사각형 89"/>
              <p:cNvSpPr/>
              <p:nvPr/>
            </p:nvSpPr>
            <p:spPr>
              <a:xfrm>
                <a:off x="559581" y="4492396"/>
                <a:ext cx="2519465" cy="15687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  <p:sp>
            <p:nvSpPr>
              <p:cNvPr id="91" name="직사각형 90"/>
              <p:cNvSpPr/>
              <p:nvPr/>
            </p:nvSpPr>
            <p:spPr>
              <a:xfrm>
                <a:off x="559581" y="2852936"/>
                <a:ext cx="2519465" cy="1568751"/>
              </a:xfrm>
              <a:prstGeom prst="rect">
                <a:avLst/>
              </a:prstGeom>
              <a:solidFill>
                <a:srgbClr val="F487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</p:grp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807394" y="3752372"/>
              <a:ext cx="2023838" cy="61536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210853" y="3361458"/>
              <a:ext cx="1216919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667185" y="1589549"/>
              <a:ext cx="2304256" cy="1368152"/>
            </a:xfrm>
            <a:prstGeom prst="rect">
              <a:avLst/>
            </a:prstGeom>
            <a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695226" y="3561816"/>
              <a:ext cx="248175" cy="2519465"/>
            </a:xfrm>
            <a:prstGeom prst="rect">
              <a:avLst/>
            </a:prstGeom>
          </p:spPr>
        </p:pic>
        <p:sp>
          <p:nvSpPr>
            <p:cNvPr id="68" name="직사각형 67"/>
            <p:cNvSpPr/>
            <p:nvPr/>
          </p:nvSpPr>
          <p:spPr>
            <a:xfrm>
              <a:off x="559580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667185" y="1589549"/>
              <a:ext cx="2304256" cy="1368152"/>
            </a:xfrm>
            <a:prstGeom prst="rect">
              <a:avLst/>
            </a:prstGeom>
            <a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559580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99" name="그룹 98"/>
          <p:cNvGrpSpPr/>
          <p:nvPr/>
        </p:nvGrpSpPr>
        <p:grpSpPr>
          <a:xfrm>
            <a:off x="4416357" y="1985667"/>
            <a:ext cx="3359288" cy="4608515"/>
            <a:chOff x="3312267" y="1489250"/>
            <a:chExt cx="2519466" cy="3456386"/>
          </a:xfrm>
        </p:grpSpPr>
        <p:grpSp>
          <p:nvGrpSpPr>
            <p:cNvPr id="54" name="그룹 53"/>
            <p:cNvGrpSpPr/>
            <p:nvPr/>
          </p:nvGrpSpPr>
          <p:grpSpPr>
            <a:xfrm>
              <a:off x="3312268" y="1489250"/>
              <a:ext cx="2519465" cy="3208211"/>
              <a:chOff x="692283" y="2700258"/>
              <a:chExt cx="2519465" cy="3208211"/>
            </a:xfrm>
          </p:grpSpPr>
          <p:grpSp>
            <p:nvGrpSpPr>
              <p:cNvPr id="80" name="그룹 79"/>
              <p:cNvGrpSpPr/>
              <p:nvPr/>
            </p:nvGrpSpPr>
            <p:grpSpPr>
              <a:xfrm>
                <a:off x="692283" y="4269009"/>
                <a:ext cx="2519465" cy="70709"/>
                <a:chOff x="-140841" y="1028228"/>
                <a:chExt cx="9285984" cy="45719"/>
              </a:xfrm>
            </p:grpSpPr>
            <p:sp>
              <p:nvSpPr>
                <p:cNvPr id="83" name="직사각형 82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84" name="직사각형 83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85" name="직사각형 84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86" name="직사각형 85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87" name="직사각형 86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88" name="직사각형 87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81" name="직사각형 80"/>
              <p:cNvSpPr/>
              <p:nvPr/>
            </p:nvSpPr>
            <p:spPr>
              <a:xfrm>
                <a:off x="692283" y="4339718"/>
                <a:ext cx="2519465" cy="15687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  <p:sp>
            <p:nvSpPr>
              <p:cNvPr id="82" name="직사각형 81"/>
              <p:cNvSpPr/>
              <p:nvPr/>
            </p:nvSpPr>
            <p:spPr>
              <a:xfrm>
                <a:off x="692283" y="2700258"/>
                <a:ext cx="2519465" cy="1568751"/>
              </a:xfrm>
              <a:prstGeom prst="rect">
                <a:avLst/>
              </a:prstGeom>
              <a:solidFill>
                <a:srgbClr val="BDA8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</p:grpSp>
        <p:sp>
          <p:nvSpPr>
            <p:cNvPr id="57" name="Rectangle 3"/>
            <p:cNvSpPr txBox="1">
              <a:spLocks noChangeArrowheads="1"/>
            </p:cNvSpPr>
            <p:nvPr/>
          </p:nvSpPr>
          <p:spPr bwMode="auto">
            <a:xfrm>
              <a:off x="3560081" y="3752372"/>
              <a:ext cx="2023838" cy="61536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3622102" y="3361458"/>
              <a:ext cx="1899799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3419872" y="1589549"/>
              <a:ext cx="2304256" cy="1368152"/>
            </a:xfrm>
            <a:prstGeom prst="rect">
              <a:avLst/>
            </a:prstGeom>
            <a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pic>
          <p:nvPicPr>
            <p:cNvPr id="66" name="그림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4447913" y="3561816"/>
              <a:ext cx="248175" cy="2519465"/>
            </a:xfrm>
            <a:prstGeom prst="rect">
              <a:avLst/>
            </a:prstGeom>
          </p:spPr>
        </p:pic>
        <p:sp>
          <p:nvSpPr>
            <p:cNvPr id="69" name="직사각형 68"/>
            <p:cNvSpPr/>
            <p:nvPr/>
          </p:nvSpPr>
          <p:spPr>
            <a:xfrm>
              <a:off x="3312267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pic>
          <p:nvPicPr>
            <p:cNvPr id="46" name="그림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4447913" y="3549425"/>
              <a:ext cx="248175" cy="2519465"/>
            </a:xfrm>
            <a:prstGeom prst="rect">
              <a:avLst/>
            </a:prstGeom>
          </p:spPr>
        </p:pic>
        <p:sp>
          <p:nvSpPr>
            <p:cNvPr id="43" name="직사각형 42"/>
            <p:cNvSpPr/>
            <p:nvPr/>
          </p:nvSpPr>
          <p:spPr>
            <a:xfrm>
              <a:off x="3419872" y="1589549"/>
              <a:ext cx="2304256" cy="1368152"/>
            </a:xfrm>
            <a:prstGeom prst="rect">
              <a:avLst/>
            </a:prstGeom>
            <a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3312267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100" name="그룹 99"/>
          <p:cNvGrpSpPr/>
          <p:nvPr/>
        </p:nvGrpSpPr>
        <p:grpSpPr>
          <a:xfrm>
            <a:off x="8086604" y="1985667"/>
            <a:ext cx="3359289" cy="4608515"/>
            <a:chOff x="6064952" y="1489250"/>
            <a:chExt cx="2519467" cy="3456386"/>
          </a:xfrm>
        </p:grpSpPr>
        <p:grpSp>
          <p:nvGrpSpPr>
            <p:cNvPr id="55" name="그룹 54"/>
            <p:cNvGrpSpPr/>
            <p:nvPr/>
          </p:nvGrpSpPr>
          <p:grpSpPr>
            <a:xfrm>
              <a:off x="6064954" y="1489250"/>
              <a:ext cx="2519465" cy="3208211"/>
              <a:chOff x="692283" y="2700258"/>
              <a:chExt cx="2519465" cy="3208211"/>
            </a:xfrm>
          </p:grpSpPr>
          <p:grpSp>
            <p:nvGrpSpPr>
              <p:cNvPr id="71" name="그룹 70"/>
              <p:cNvGrpSpPr/>
              <p:nvPr/>
            </p:nvGrpSpPr>
            <p:grpSpPr>
              <a:xfrm>
                <a:off x="692283" y="4269009"/>
                <a:ext cx="2519465" cy="70709"/>
                <a:chOff x="-140841" y="1028228"/>
                <a:chExt cx="9285984" cy="45719"/>
              </a:xfrm>
            </p:grpSpPr>
            <p:sp>
              <p:nvSpPr>
                <p:cNvPr id="74" name="직사각형 73"/>
                <p:cNvSpPr/>
                <p:nvPr/>
              </p:nvSpPr>
              <p:spPr>
                <a:xfrm>
                  <a:off x="1406823" y="1028228"/>
                  <a:ext cx="1547664" cy="4571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75" name="직사각형 74"/>
                <p:cNvSpPr/>
                <p:nvPr/>
              </p:nvSpPr>
              <p:spPr>
                <a:xfrm>
                  <a:off x="2954487" y="1028228"/>
                  <a:ext cx="1547664" cy="45719"/>
                </a:xfrm>
                <a:prstGeom prst="rect">
                  <a:avLst/>
                </a:prstGeom>
                <a:solidFill>
                  <a:srgbClr val="6C4C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76" name="직사각형 75"/>
                <p:cNvSpPr/>
                <p:nvPr/>
              </p:nvSpPr>
              <p:spPr>
                <a:xfrm>
                  <a:off x="4502151" y="1028228"/>
                  <a:ext cx="1547664" cy="45719"/>
                </a:xfrm>
                <a:prstGeom prst="rect">
                  <a:avLst/>
                </a:prstGeom>
                <a:solidFill>
                  <a:srgbClr val="DC49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77" name="직사각형 76"/>
                <p:cNvSpPr/>
                <p:nvPr/>
              </p:nvSpPr>
              <p:spPr>
                <a:xfrm>
                  <a:off x="6049815" y="1028228"/>
                  <a:ext cx="1547664" cy="45719"/>
                </a:xfrm>
                <a:prstGeom prst="rect">
                  <a:avLst/>
                </a:prstGeom>
                <a:solidFill>
                  <a:srgbClr val="F487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78" name="직사각형 77"/>
                <p:cNvSpPr/>
                <p:nvPr/>
              </p:nvSpPr>
              <p:spPr>
                <a:xfrm>
                  <a:off x="7597479" y="1028228"/>
                  <a:ext cx="1547664" cy="45719"/>
                </a:xfrm>
                <a:prstGeom prst="rect">
                  <a:avLst/>
                </a:prstGeom>
                <a:solidFill>
                  <a:srgbClr val="BDA8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79" name="직사각형 78"/>
                <p:cNvSpPr/>
                <p:nvPr/>
              </p:nvSpPr>
              <p:spPr>
                <a:xfrm>
                  <a:off x="-140841" y="1028228"/>
                  <a:ext cx="1547664" cy="45719"/>
                </a:xfrm>
                <a:prstGeom prst="rect">
                  <a:avLst/>
                </a:prstGeom>
                <a:solidFill>
                  <a:srgbClr val="B81A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72" name="직사각형 71"/>
              <p:cNvSpPr/>
              <p:nvPr/>
            </p:nvSpPr>
            <p:spPr>
              <a:xfrm>
                <a:off x="692283" y="4339718"/>
                <a:ext cx="2519465" cy="15687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692283" y="2700258"/>
                <a:ext cx="2519465" cy="156875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</p:grp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6312767" y="3752372"/>
              <a:ext cx="2023838" cy="61536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6504630" y="3361458"/>
              <a:ext cx="1640113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6172558" y="1589549"/>
              <a:ext cx="2304256" cy="1368152"/>
            </a:xfrm>
            <a:prstGeom prst="rect">
              <a:avLst/>
            </a:prstGeom>
            <a:blipFill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pic>
          <p:nvPicPr>
            <p:cNvPr id="67" name="그림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7200598" y="3561816"/>
              <a:ext cx="248175" cy="2519465"/>
            </a:xfrm>
            <a:prstGeom prst="rect">
              <a:avLst/>
            </a:prstGeom>
          </p:spPr>
        </p:pic>
        <p:sp>
          <p:nvSpPr>
            <p:cNvPr id="70" name="직사각형 69"/>
            <p:cNvSpPr/>
            <p:nvPr/>
          </p:nvSpPr>
          <p:spPr>
            <a:xfrm>
              <a:off x="6064952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pic>
          <p:nvPicPr>
            <p:cNvPr id="47" name="그림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7200598" y="3549425"/>
              <a:ext cx="248175" cy="2519465"/>
            </a:xfrm>
            <a:prstGeom prst="rect">
              <a:avLst/>
            </a:prstGeom>
          </p:spPr>
        </p:pic>
        <p:sp>
          <p:nvSpPr>
            <p:cNvPr id="44" name="직사각형 43"/>
            <p:cNvSpPr/>
            <p:nvPr/>
          </p:nvSpPr>
          <p:spPr>
            <a:xfrm>
              <a:off x="6172558" y="1589549"/>
              <a:ext cx="2304256" cy="1368152"/>
            </a:xfrm>
            <a:prstGeom prst="rect">
              <a:avLst/>
            </a:prstGeom>
            <a:blipFill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064952" y="1489250"/>
              <a:ext cx="2519466" cy="320821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74155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그룹 78"/>
          <p:cNvGrpSpPr/>
          <p:nvPr/>
        </p:nvGrpSpPr>
        <p:grpSpPr>
          <a:xfrm>
            <a:off x="3719081" y="2015460"/>
            <a:ext cx="4729568" cy="4421488"/>
            <a:chOff x="2789311" y="2822862"/>
            <a:chExt cx="3547176" cy="3316116"/>
          </a:xfrm>
        </p:grpSpPr>
        <p:pic>
          <p:nvPicPr>
            <p:cNvPr id="80" name="그림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4883190" y="3542076"/>
              <a:ext cx="388116" cy="1069056"/>
            </a:xfrm>
            <a:prstGeom prst="rect">
              <a:avLst/>
            </a:prstGeom>
          </p:spPr>
        </p:pic>
        <p:grpSp>
          <p:nvGrpSpPr>
            <p:cNvPr id="81" name="그룹 80"/>
            <p:cNvGrpSpPr/>
            <p:nvPr/>
          </p:nvGrpSpPr>
          <p:grpSpPr>
            <a:xfrm flipV="1">
              <a:off x="4590801" y="2824471"/>
              <a:ext cx="1745686" cy="1524955"/>
              <a:chOff x="4590801" y="2824471"/>
              <a:chExt cx="1745686" cy="1524955"/>
            </a:xfrm>
          </p:grpSpPr>
          <p:sp>
            <p:nvSpPr>
              <p:cNvPr id="103" name="Freeform 12"/>
              <p:cNvSpPr>
                <a:spLocks/>
              </p:cNvSpPr>
              <p:nvPr/>
            </p:nvSpPr>
            <p:spPr bwMode="auto">
              <a:xfrm>
                <a:off x="4590801" y="3594572"/>
                <a:ext cx="1501280" cy="750640"/>
              </a:xfrm>
              <a:custGeom>
                <a:avLst/>
                <a:gdLst>
                  <a:gd name="T0" fmla="*/ 0 w 1078"/>
                  <a:gd name="T1" fmla="*/ 539 h 539"/>
                  <a:gd name="T2" fmla="*/ 1078 w 1078"/>
                  <a:gd name="T3" fmla="*/ 539 h 539"/>
                  <a:gd name="T4" fmla="*/ 539 w 1078"/>
                  <a:gd name="T5" fmla="*/ 0 h 539"/>
                  <a:gd name="T6" fmla="*/ 0 w 1078"/>
                  <a:gd name="T7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04" name="Freeform 13"/>
              <p:cNvSpPr>
                <a:spLocks/>
              </p:cNvSpPr>
              <p:nvPr/>
            </p:nvSpPr>
            <p:spPr bwMode="auto">
              <a:xfrm>
                <a:off x="5363723" y="2824471"/>
                <a:ext cx="750640" cy="1501280"/>
              </a:xfrm>
              <a:custGeom>
                <a:avLst/>
                <a:gdLst>
                  <a:gd name="T0" fmla="*/ 0 w 539"/>
                  <a:gd name="T1" fmla="*/ 539 h 1078"/>
                  <a:gd name="T2" fmla="*/ 539 w 539"/>
                  <a:gd name="T3" fmla="*/ 1078 h 1078"/>
                  <a:gd name="T4" fmla="*/ 539 w 539"/>
                  <a:gd name="T5" fmla="*/ 0 h 1078"/>
                  <a:gd name="T6" fmla="*/ 0 w 539"/>
                  <a:gd name="T7" fmla="*/ 539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6C4C8B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105" name="그림 10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000" flipH="1" flipV="1">
                <a:off x="5607901" y="2807638"/>
                <a:ext cx="388116" cy="1069056"/>
              </a:xfrm>
              <a:prstGeom prst="rect">
                <a:avLst/>
              </a:prstGeom>
            </p:spPr>
          </p:pic>
          <p:sp>
            <p:nvSpPr>
              <p:cNvPr id="106" name="Freeform 10"/>
              <p:cNvSpPr>
                <a:spLocks/>
              </p:cNvSpPr>
              <p:nvPr/>
            </p:nvSpPr>
            <p:spPr bwMode="auto">
              <a:xfrm>
                <a:off x="4590801" y="2848146"/>
                <a:ext cx="749247" cy="1501280"/>
              </a:xfrm>
              <a:custGeom>
                <a:avLst/>
                <a:gdLst>
                  <a:gd name="T0" fmla="*/ 0 w 538"/>
                  <a:gd name="T1" fmla="*/ 0 h 1078"/>
                  <a:gd name="T2" fmla="*/ 0 w 538"/>
                  <a:gd name="T3" fmla="*/ 1078 h 1078"/>
                  <a:gd name="T4" fmla="*/ 538 w 538"/>
                  <a:gd name="T5" fmla="*/ 539 h 1078"/>
                  <a:gd name="T6" fmla="*/ 0 w 538"/>
                  <a:gd name="T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8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8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A8D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07" name="Freeform 11"/>
              <p:cNvSpPr>
                <a:spLocks/>
              </p:cNvSpPr>
              <p:nvPr/>
            </p:nvSpPr>
            <p:spPr bwMode="auto">
              <a:xfrm>
                <a:off x="4613083" y="2824471"/>
                <a:ext cx="1501280" cy="750640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rgbClr val="6C4C8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 flipH="1">
              <a:off x="4858741" y="4145593"/>
              <a:ext cx="388116" cy="1069056"/>
            </a:xfrm>
            <a:prstGeom prst="rect">
              <a:avLst/>
            </a:prstGeom>
          </p:spPr>
        </p:pic>
        <p:grpSp>
          <p:nvGrpSpPr>
            <p:cNvPr id="83" name="그룹 82"/>
            <p:cNvGrpSpPr/>
            <p:nvPr/>
          </p:nvGrpSpPr>
          <p:grpSpPr>
            <a:xfrm flipV="1">
              <a:off x="4590801" y="4345211"/>
              <a:ext cx="1523562" cy="1569491"/>
              <a:chOff x="4590801" y="4379596"/>
              <a:chExt cx="1523562" cy="1569491"/>
            </a:xfrm>
          </p:grpSpPr>
          <p:sp>
            <p:nvSpPr>
              <p:cNvPr id="98" name="Freeform 19"/>
              <p:cNvSpPr>
                <a:spLocks/>
              </p:cNvSpPr>
              <p:nvPr/>
            </p:nvSpPr>
            <p:spPr bwMode="auto">
              <a:xfrm>
                <a:off x="4590801" y="4379596"/>
                <a:ext cx="1501280" cy="750640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99" name="Freeform 21"/>
              <p:cNvSpPr>
                <a:spLocks/>
              </p:cNvSpPr>
              <p:nvPr/>
            </p:nvSpPr>
            <p:spPr bwMode="auto">
              <a:xfrm>
                <a:off x="5363723" y="4411174"/>
                <a:ext cx="750640" cy="1501280"/>
              </a:xfrm>
              <a:custGeom>
                <a:avLst/>
                <a:gdLst>
                  <a:gd name="T0" fmla="*/ 0 w 539"/>
                  <a:gd name="T1" fmla="*/ 539 h 1078"/>
                  <a:gd name="T2" fmla="*/ 539 w 539"/>
                  <a:gd name="T3" fmla="*/ 1078 h 1078"/>
                  <a:gd name="T4" fmla="*/ 539 w 539"/>
                  <a:gd name="T5" fmla="*/ 0 h 1078"/>
                  <a:gd name="T6" fmla="*/ 0 w 539"/>
                  <a:gd name="T7" fmla="*/ 539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100" name="그림 9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100000" flipH="1">
                <a:off x="5583452" y="4880031"/>
                <a:ext cx="388116" cy="1069056"/>
              </a:xfrm>
              <a:prstGeom prst="rect">
                <a:avLst/>
              </a:prstGeom>
            </p:spPr>
          </p:pic>
          <p:sp>
            <p:nvSpPr>
              <p:cNvPr id="101" name="Freeform 18"/>
              <p:cNvSpPr>
                <a:spLocks/>
              </p:cNvSpPr>
              <p:nvPr/>
            </p:nvSpPr>
            <p:spPr bwMode="auto">
              <a:xfrm>
                <a:off x="4590801" y="4379596"/>
                <a:ext cx="749247" cy="1501280"/>
              </a:xfrm>
              <a:custGeom>
                <a:avLst/>
                <a:gdLst>
                  <a:gd name="T0" fmla="*/ 0 w 538"/>
                  <a:gd name="T1" fmla="*/ 0 h 1078"/>
                  <a:gd name="T2" fmla="*/ 0 w 538"/>
                  <a:gd name="T3" fmla="*/ 1078 h 1078"/>
                  <a:gd name="T4" fmla="*/ 538 w 538"/>
                  <a:gd name="T5" fmla="*/ 539 h 1078"/>
                  <a:gd name="T6" fmla="*/ 0 w 538"/>
                  <a:gd name="T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8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8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02" name="Freeform 20"/>
              <p:cNvSpPr>
                <a:spLocks/>
              </p:cNvSpPr>
              <p:nvPr/>
            </p:nvSpPr>
            <p:spPr bwMode="auto">
              <a:xfrm>
                <a:off x="4613083" y="5153911"/>
                <a:ext cx="1501280" cy="750640"/>
              </a:xfrm>
              <a:custGeom>
                <a:avLst/>
                <a:gdLst>
                  <a:gd name="T0" fmla="*/ 0 w 1078"/>
                  <a:gd name="T1" fmla="*/ 539 h 539"/>
                  <a:gd name="T2" fmla="*/ 1078 w 1078"/>
                  <a:gd name="T3" fmla="*/ 539 h 539"/>
                  <a:gd name="T4" fmla="*/ 539 w 1078"/>
                  <a:gd name="T5" fmla="*/ 0 h 539"/>
                  <a:gd name="T6" fmla="*/ 0 w 1078"/>
                  <a:gd name="T7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grpSp>
          <p:nvGrpSpPr>
            <p:cNvPr id="84" name="그룹 83"/>
            <p:cNvGrpSpPr/>
            <p:nvPr/>
          </p:nvGrpSpPr>
          <p:grpSpPr>
            <a:xfrm>
              <a:off x="2789311" y="2822862"/>
              <a:ext cx="1793767" cy="1523562"/>
              <a:chOff x="2789311" y="2822862"/>
              <a:chExt cx="1793767" cy="1523562"/>
            </a:xfrm>
          </p:grpSpPr>
          <p:sp>
            <p:nvSpPr>
              <p:cNvPr id="92" name="Freeform 6"/>
              <p:cNvSpPr>
                <a:spLocks/>
              </p:cNvSpPr>
              <p:nvPr/>
            </p:nvSpPr>
            <p:spPr bwMode="auto">
              <a:xfrm>
                <a:off x="3025458" y="2845144"/>
                <a:ext cx="750640" cy="1501280"/>
              </a:xfrm>
              <a:custGeom>
                <a:avLst/>
                <a:gdLst>
                  <a:gd name="T0" fmla="*/ 0 w 539"/>
                  <a:gd name="T1" fmla="*/ 0 h 1078"/>
                  <a:gd name="T2" fmla="*/ 0 w 539"/>
                  <a:gd name="T3" fmla="*/ 1078 h 1078"/>
                  <a:gd name="T4" fmla="*/ 539 w 539"/>
                  <a:gd name="T5" fmla="*/ 539 h 1078"/>
                  <a:gd name="T6" fmla="*/ 0 w 539"/>
                  <a:gd name="T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9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3051919" y="2822862"/>
                <a:ext cx="1501280" cy="750640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94" name="그림 9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000">
                <a:off x="3854492" y="2588029"/>
                <a:ext cx="388116" cy="1069056"/>
              </a:xfrm>
              <a:prstGeom prst="rect">
                <a:avLst/>
              </a:prstGeom>
            </p:spPr>
          </p:pic>
          <p:pic>
            <p:nvPicPr>
              <p:cNvPr id="95" name="그림 9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000">
                <a:off x="3129781" y="3322467"/>
                <a:ext cx="388116" cy="1069056"/>
              </a:xfrm>
              <a:prstGeom prst="rect">
                <a:avLst/>
              </a:prstGeom>
            </p:spPr>
          </p:pic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025458" y="3595784"/>
                <a:ext cx="1501280" cy="750640"/>
              </a:xfrm>
              <a:custGeom>
                <a:avLst/>
                <a:gdLst>
                  <a:gd name="T0" fmla="*/ 0 w 1078"/>
                  <a:gd name="T1" fmla="*/ 539 h 539"/>
                  <a:gd name="T2" fmla="*/ 1078 w 1078"/>
                  <a:gd name="T3" fmla="*/ 539 h 539"/>
                  <a:gd name="T4" fmla="*/ 539 w 1078"/>
                  <a:gd name="T5" fmla="*/ 0 h 539"/>
                  <a:gd name="T6" fmla="*/ 0 w 1078"/>
                  <a:gd name="T7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97" name="Freeform 9"/>
              <p:cNvSpPr>
                <a:spLocks/>
              </p:cNvSpPr>
              <p:nvPr/>
            </p:nvSpPr>
            <p:spPr bwMode="auto">
              <a:xfrm>
                <a:off x="3802559" y="2822862"/>
                <a:ext cx="750640" cy="1501280"/>
              </a:xfrm>
              <a:custGeom>
                <a:avLst/>
                <a:gdLst>
                  <a:gd name="T0" fmla="*/ 0 w 539"/>
                  <a:gd name="T1" fmla="*/ 539 h 1078"/>
                  <a:gd name="T2" fmla="*/ 539 w 539"/>
                  <a:gd name="T3" fmla="*/ 1078 h 1078"/>
                  <a:gd name="T4" fmla="*/ 539 w 539"/>
                  <a:gd name="T5" fmla="*/ 0 h 1078"/>
                  <a:gd name="T6" fmla="*/ 0 w 539"/>
                  <a:gd name="T7" fmla="*/ 539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grpSp>
          <p:nvGrpSpPr>
            <p:cNvPr id="85" name="그룹 84"/>
            <p:cNvGrpSpPr/>
            <p:nvPr/>
          </p:nvGrpSpPr>
          <p:grpSpPr>
            <a:xfrm>
              <a:off x="3025458" y="4345211"/>
              <a:ext cx="1527741" cy="1793767"/>
              <a:chOff x="3025458" y="4345211"/>
              <a:chExt cx="1527741" cy="1793767"/>
            </a:xfrm>
          </p:grpSpPr>
          <p:sp>
            <p:nvSpPr>
              <p:cNvPr id="86" name="Freeform 14"/>
              <p:cNvSpPr>
                <a:spLocks/>
              </p:cNvSpPr>
              <p:nvPr/>
            </p:nvSpPr>
            <p:spPr bwMode="auto">
              <a:xfrm>
                <a:off x="3025458" y="4382597"/>
                <a:ext cx="750640" cy="1501280"/>
              </a:xfrm>
              <a:custGeom>
                <a:avLst/>
                <a:gdLst>
                  <a:gd name="T0" fmla="*/ 0 w 539"/>
                  <a:gd name="T1" fmla="*/ 0 h 1078"/>
                  <a:gd name="T2" fmla="*/ 0 w 539"/>
                  <a:gd name="T3" fmla="*/ 1078 h 1078"/>
                  <a:gd name="T4" fmla="*/ 539 w 539"/>
                  <a:gd name="T5" fmla="*/ 539 h 1078"/>
                  <a:gd name="T6" fmla="*/ 0 w 539"/>
                  <a:gd name="T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9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1A4D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87" name="Freeform 16"/>
              <p:cNvSpPr>
                <a:spLocks/>
              </p:cNvSpPr>
              <p:nvPr/>
            </p:nvSpPr>
            <p:spPr bwMode="auto">
              <a:xfrm>
                <a:off x="3051919" y="5150309"/>
                <a:ext cx="1501280" cy="750640"/>
              </a:xfrm>
              <a:custGeom>
                <a:avLst/>
                <a:gdLst>
                  <a:gd name="T0" fmla="*/ 0 w 1078"/>
                  <a:gd name="T1" fmla="*/ 539 h 539"/>
                  <a:gd name="T2" fmla="*/ 1078 w 1078"/>
                  <a:gd name="T3" fmla="*/ 539 h 539"/>
                  <a:gd name="T4" fmla="*/ 539 w 1078"/>
                  <a:gd name="T5" fmla="*/ 0 h 539"/>
                  <a:gd name="T6" fmla="*/ 0 w 1078"/>
                  <a:gd name="T7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F4879C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88" name="그림 8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900000" flipH="1" flipV="1">
                <a:off x="3131840" y="4345211"/>
                <a:ext cx="388116" cy="1069056"/>
              </a:xfrm>
              <a:prstGeom prst="rect">
                <a:avLst/>
              </a:prstGeom>
            </p:spPr>
          </p:pic>
          <p:pic>
            <p:nvPicPr>
              <p:cNvPr id="89" name="그림 8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900000" flipH="1" flipV="1">
                <a:off x="3866278" y="5069922"/>
                <a:ext cx="388116" cy="1069056"/>
              </a:xfrm>
              <a:prstGeom prst="rect">
                <a:avLst/>
              </a:prstGeom>
            </p:spPr>
          </p:pic>
          <p:sp>
            <p:nvSpPr>
              <p:cNvPr id="90" name="Freeform 15"/>
              <p:cNvSpPr>
                <a:spLocks/>
              </p:cNvSpPr>
              <p:nvPr/>
            </p:nvSpPr>
            <p:spPr bwMode="auto">
              <a:xfrm>
                <a:off x="3025458" y="4382597"/>
                <a:ext cx="1501280" cy="750640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rgbClr val="B81A4D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91" name="Freeform 17"/>
              <p:cNvSpPr>
                <a:spLocks/>
              </p:cNvSpPr>
              <p:nvPr/>
            </p:nvSpPr>
            <p:spPr bwMode="auto">
              <a:xfrm>
                <a:off x="3802559" y="4404880"/>
                <a:ext cx="750640" cy="1501280"/>
              </a:xfrm>
              <a:custGeom>
                <a:avLst/>
                <a:gdLst>
                  <a:gd name="T0" fmla="*/ 0 w 539"/>
                  <a:gd name="T1" fmla="*/ 539 h 1078"/>
                  <a:gd name="T2" fmla="*/ 539 w 539"/>
                  <a:gd name="T3" fmla="*/ 1078 h 1078"/>
                  <a:gd name="T4" fmla="*/ 539 w 539"/>
                  <a:gd name="T5" fmla="*/ 0 h 1078"/>
                  <a:gd name="T6" fmla="*/ 0 w 539"/>
                  <a:gd name="T7" fmla="*/ 539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F4879C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</p:grp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Infographic elements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34" name="그룹 33"/>
          <p:cNvGrpSpPr/>
          <p:nvPr/>
        </p:nvGrpSpPr>
        <p:grpSpPr>
          <a:xfrm>
            <a:off x="8362566" y="2243434"/>
            <a:ext cx="3257173" cy="1629162"/>
            <a:chOff x="6238056" y="2704028"/>
            <a:chExt cx="2442880" cy="1221872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6238057" y="3464379"/>
              <a:ext cx="2442879" cy="4615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6" name="speed"/>
            <p:cNvSpPr txBox="1">
              <a:spLocks noChangeArrowheads="1"/>
            </p:cNvSpPr>
            <p:nvPr/>
          </p:nvSpPr>
          <p:spPr bwMode="auto">
            <a:xfrm>
              <a:off x="6238056" y="3221872"/>
              <a:ext cx="2442880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  <p:sp>
          <p:nvSpPr>
            <p:cNvPr id="37" name="speed"/>
            <p:cNvSpPr txBox="1">
              <a:spLocks noChangeArrowheads="1"/>
            </p:cNvSpPr>
            <p:nvPr/>
          </p:nvSpPr>
          <p:spPr bwMode="auto">
            <a:xfrm>
              <a:off x="6238056" y="2704028"/>
              <a:ext cx="815520" cy="49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03</a:t>
              </a: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8362566" y="4343170"/>
            <a:ext cx="3257173" cy="1629162"/>
            <a:chOff x="6238056" y="2704028"/>
            <a:chExt cx="2442880" cy="1221872"/>
          </a:xfrm>
        </p:grpSpPr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6238057" y="3464379"/>
              <a:ext cx="2442879" cy="4615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238056" y="3221872"/>
              <a:ext cx="2442880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6238056" y="2704028"/>
              <a:ext cx="815520" cy="49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04</a:t>
              </a: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545862" y="2243434"/>
            <a:ext cx="3257172" cy="1629162"/>
            <a:chOff x="6238057" y="2704028"/>
            <a:chExt cx="2442879" cy="1221872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238057" y="3464379"/>
              <a:ext cx="2442879" cy="4615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7236331" y="3221872"/>
              <a:ext cx="1444605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45" name="speed"/>
            <p:cNvSpPr txBox="1">
              <a:spLocks noChangeArrowheads="1"/>
            </p:cNvSpPr>
            <p:nvPr/>
          </p:nvSpPr>
          <p:spPr bwMode="auto">
            <a:xfrm>
              <a:off x="7865416" y="2704028"/>
              <a:ext cx="815520" cy="49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545862" y="4343170"/>
            <a:ext cx="3257172" cy="1629162"/>
            <a:chOff x="6238057" y="2704028"/>
            <a:chExt cx="2442879" cy="1221872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6238057" y="3464379"/>
              <a:ext cx="2442879" cy="4615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8" name="speed"/>
            <p:cNvSpPr txBox="1">
              <a:spLocks noChangeArrowheads="1"/>
            </p:cNvSpPr>
            <p:nvPr/>
          </p:nvSpPr>
          <p:spPr bwMode="auto">
            <a:xfrm>
              <a:off x="6238057" y="3221872"/>
              <a:ext cx="2442879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7865416" y="2704028"/>
              <a:ext cx="815520" cy="49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42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1835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Line chart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246605" y="3105313"/>
            <a:ext cx="1073304" cy="2901787"/>
          </a:xfrm>
          <a:prstGeom prst="rect">
            <a:avLst/>
          </a:prstGeom>
          <a:solidFill>
            <a:srgbClr val="BFAAD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7" name="직사각형 6"/>
          <p:cNvSpPr/>
          <p:nvPr/>
        </p:nvSpPr>
        <p:spPr>
          <a:xfrm>
            <a:off x="6309795" y="3105313"/>
            <a:ext cx="1078349" cy="2901787"/>
          </a:xfrm>
          <a:prstGeom prst="rect">
            <a:avLst/>
          </a:prstGeom>
          <a:solidFill>
            <a:srgbClr val="B9376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8" name="눈물 방울 7"/>
          <p:cNvSpPr/>
          <p:nvPr/>
        </p:nvSpPr>
        <p:spPr>
          <a:xfrm rot="18900000">
            <a:off x="5550648" y="5198721"/>
            <a:ext cx="455705" cy="455705"/>
          </a:xfrm>
          <a:prstGeom prst="teardrop">
            <a:avLst/>
          </a:prstGeom>
          <a:solidFill>
            <a:srgbClr val="BFAAD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33"/>
          </a:p>
        </p:txBody>
      </p:sp>
      <p:sp>
        <p:nvSpPr>
          <p:cNvPr id="9" name="눈물 방울 8"/>
          <p:cNvSpPr/>
          <p:nvPr/>
        </p:nvSpPr>
        <p:spPr>
          <a:xfrm rot="8100000">
            <a:off x="6589469" y="2768910"/>
            <a:ext cx="521447" cy="521447"/>
          </a:xfrm>
          <a:prstGeom prst="teardrop">
            <a:avLst/>
          </a:prstGeom>
          <a:solidFill>
            <a:srgbClr val="B93768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33"/>
          </a:p>
        </p:txBody>
      </p:sp>
      <p:graphicFrame>
        <p:nvGraphicFramePr>
          <p:cNvPr id="10" name="차트 9"/>
          <p:cNvGraphicFramePr/>
          <p:nvPr/>
        </p:nvGraphicFramePr>
        <p:xfrm>
          <a:off x="477873" y="2660914"/>
          <a:ext cx="11381415" cy="3744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그룹 10"/>
          <p:cNvGrpSpPr/>
          <p:nvPr/>
        </p:nvGrpSpPr>
        <p:grpSpPr>
          <a:xfrm>
            <a:off x="9791195" y="2810507"/>
            <a:ext cx="1979036" cy="181001"/>
            <a:chOff x="2205466" y="1885151"/>
            <a:chExt cx="1484277" cy="135751"/>
          </a:xfrm>
        </p:grpSpPr>
        <p:grpSp>
          <p:nvGrpSpPr>
            <p:cNvPr id="12" name="그룹 14"/>
            <p:cNvGrpSpPr>
              <a:grpSpLocks/>
            </p:cNvGrpSpPr>
            <p:nvPr/>
          </p:nvGrpSpPr>
          <p:grpSpPr bwMode="auto">
            <a:xfrm>
              <a:off x="2205466" y="1885151"/>
              <a:ext cx="758934" cy="135470"/>
              <a:chOff x="5917382" y="3000514"/>
              <a:chExt cx="939363" cy="166181"/>
            </a:xfrm>
          </p:grpSpPr>
          <p:sp>
            <p:nvSpPr>
              <p:cNvPr id="16" name="직사각형 15"/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93768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Rectangle 3"/>
              <p:cNvSpPr txBox="1">
                <a:spLocks noChangeArrowheads="1"/>
              </p:cNvSpPr>
              <p:nvPr/>
            </p:nvSpPr>
            <p:spPr bwMode="auto">
              <a:xfrm>
                <a:off x="6133405" y="3000514"/>
                <a:ext cx="723340" cy="166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</p:grpSp>
        <p:grpSp>
          <p:nvGrpSpPr>
            <p:cNvPr id="13" name="그룹 15"/>
            <p:cNvGrpSpPr>
              <a:grpSpLocks/>
            </p:cNvGrpSpPr>
            <p:nvPr/>
          </p:nvGrpSpPr>
          <p:grpSpPr bwMode="auto">
            <a:xfrm>
              <a:off x="3005529" y="1885432"/>
              <a:ext cx="684214" cy="135470"/>
              <a:chOff x="6001765" y="3000859"/>
              <a:chExt cx="846879" cy="166181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rgbClr val="BFAAD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6248947" y="3000859"/>
                <a:ext cx="599697" cy="166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</p:grpSp>
      </p:grpSp>
      <p:grpSp>
        <p:nvGrpSpPr>
          <p:cNvPr id="69" name="그룹 68"/>
          <p:cNvGrpSpPr/>
          <p:nvPr/>
        </p:nvGrpSpPr>
        <p:grpSpPr>
          <a:xfrm>
            <a:off x="601753" y="1796819"/>
            <a:ext cx="873576" cy="886116"/>
            <a:chOff x="7668344" y="5495925"/>
            <a:chExt cx="1261419" cy="1279525"/>
          </a:xfrm>
        </p:grpSpPr>
        <p:sp>
          <p:nvSpPr>
            <p:cNvPr id="70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1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2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3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4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5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6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7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8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9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0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1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2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3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4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5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6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87" name="그룹 86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89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90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88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91" name="직사각형 90"/>
          <p:cNvSpPr/>
          <p:nvPr/>
        </p:nvSpPr>
        <p:spPr>
          <a:xfrm>
            <a:off x="1044794" y="1796820"/>
            <a:ext cx="10619825" cy="886115"/>
          </a:xfrm>
          <a:prstGeom prst="rect">
            <a:avLst/>
          </a:prstGeom>
          <a:solidFill>
            <a:srgbClr val="BFAAD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92" name="그룹 7"/>
          <p:cNvGrpSpPr>
            <a:grpSpLocks/>
          </p:cNvGrpSpPr>
          <p:nvPr/>
        </p:nvGrpSpPr>
        <p:grpSpPr bwMode="auto">
          <a:xfrm>
            <a:off x="1884984" y="1871687"/>
            <a:ext cx="6140451" cy="736320"/>
            <a:chOff x="3166987" y="5590961"/>
            <a:chExt cx="4605226" cy="552768"/>
          </a:xfrm>
        </p:grpSpPr>
        <p:sp>
          <p:nvSpPr>
            <p:cNvPr id="93" name="speed"/>
            <p:cNvSpPr txBox="1">
              <a:spLocks noChangeArrowheads="1"/>
            </p:cNvSpPr>
            <p:nvPr/>
          </p:nvSpPr>
          <p:spPr bwMode="auto">
            <a:xfrm>
              <a:off x="3166988" y="5590961"/>
              <a:ext cx="2910664" cy="194133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rgbClr val="B9376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3166987" y="5835754"/>
              <a:ext cx="4605226" cy="307975"/>
            </a:xfrm>
            <a:prstGeom prst="rect">
              <a:avLst/>
            </a:prstGeom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084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98"/>
          <p:cNvSpPr>
            <a:spLocks/>
          </p:cNvSpPr>
          <p:nvPr/>
        </p:nvSpPr>
        <p:spPr bwMode="auto">
          <a:xfrm>
            <a:off x="0" y="4275334"/>
            <a:ext cx="5397832" cy="1152871"/>
          </a:xfrm>
          <a:custGeom>
            <a:avLst/>
            <a:gdLst/>
            <a:ahLst/>
            <a:cxnLst/>
            <a:rect l="l" t="t" r="r" b="b"/>
            <a:pathLst>
              <a:path w="4048374" h="864653">
                <a:moveTo>
                  <a:pt x="0" y="0"/>
                </a:moveTo>
                <a:lnTo>
                  <a:pt x="364065" y="0"/>
                </a:lnTo>
                <a:lnTo>
                  <a:pt x="430573" y="0"/>
                </a:lnTo>
                <a:lnTo>
                  <a:pt x="917848" y="0"/>
                </a:lnTo>
                <a:lnTo>
                  <a:pt x="1281913" y="0"/>
                </a:lnTo>
                <a:lnTo>
                  <a:pt x="1348421" y="0"/>
                </a:lnTo>
                <a:lnTo>
                  <a:pt x="2697664" y="0"/>
                </a:lnTo>
                <a:lnTo>
                  <a:pt x="3615512" y="0"/>
                </a:lnTo>
                <a:lnTo>
                  <a:pt x="4048374" y="432862"/>
                </a:lnTo>
                <a:lnTo>
                  <a:pt x="3615512" y="864653"/>
                </a:lnTo>
                <a:lnTo>
                  <a:pt x="2697664" y="864653"/>
                </a:lnTo>
                <a:lnTo>
                  <a:pt x="1348421" y="864653"/>
                </a:lnTo>
                <a:lnTo>
                  <a:pt x="1281913" y="864653"/>
                </a:lnTo>
                <a:lnTo>
                  <a:pt x="917848" y="864653"/>
                </a:lnTo>
                <a:lnTo>
                  <a:pt x="430573" y="864653"/>
                </a:lnTo>
                <a:lnTo>
                  <a:pt x="364065" y="864653"/>
                </a:lnTo>
                <a:lnTo>
                  <a:pt x="0" y="864653"/>
                </a:lnTo>
                <a:close/>
              </a:path>
            </a:pathLst>
          </a:custGeom>
          <a:solidFill>
            <a:srgbClr val="B81A4D">
              <a:alpha val="2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82" name="Freeform 98"/>
          <p:cNvSpPr>
            <a:spLocks/>
          </p:cNvSpPr>
          <p:nvPr/>
        </p:nvSpPr>
        <p:spPr bwMode="auto">
          <a:xfrm>
            <a:off x="0" y="1839170"/>
            <a:ext cx="5397832" cy="1152871"/>
          </a:xfrm>
          <a:custGeom>
            <a:avLst/>
            <a:gdLst/>
            <a:ahLst/>
            <a:cxnLst/>
            <a:rect l="l" t="t" r="r" b="b"/>
            <a:pathLst>
              <a:path w="4048374" h="864653">
                <a:moveTo>
                  <a:pt x="0" y="0"/>
                </a:moveTo>
                <a:lnTo>
                  <a:pt x="364065" y="0"/>
                </a:lnTo>
                <a:lnTo>
                  <a:pt x="430573" y="0"/>
                </a:lnTo>
                <a:lnTo>
                  <a:pt x="917848" y="0"/>
                </a:lnTo>
                <a:lnTo>
                  <a:pt x="1281913" y="0"/>
                </a:lnTo>
                <a:lnTo>
                  <a:pt x="1348421" y="0"/>
                </a:lnTo>
                <a:lnTo>
                  <a:pt x="2697664" y="0"/>
                </a:lnTo>
                <a:lnTo>
                  <a:pt x="3615512" y="0"/>
                </a:lnTo>
                <a:lnTo>
                  <a:pt x="4048374" y="432862"/>
                </a:lnTo>
                <a:lnTo>
                  <a:pt x="3615512" y="864653"/>
                </a:lnTo>
                <a:lnTo>
                  <a:pt x="2697664" y="864653"/>
                </a:lnTo>
                <a:lnTo>
                  <a:pt x="1348421" y="864653"/>
                </a:lnTo>
                <a:lnTo>
                  <a:pt x="1281913" y="864653"/>
                </a:lnTo>
                <a:lnTo>
                  <a:pt x="917848" y="864653"/>
                </a:lnTo>
                <a:lnTo>
                  <a:pt x="430573" y="864653"/>
                </a:lnTo>
                <a:lnTo>
                  <a:pt x="364065" y="864653"/>
                </a:lnTo>
                <a:lnTo>
                  <a:pt x="0" y="864653"/>
                </a:lnTo>
                <a:close/>
              </a:path>
            </a:pathLst>
          </a:custGeom>
          <a:solidFill>
            <a:schemeClr val="bg1">
              <a:lumMod val="65000"/>
              <a:alpha val="2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81" name="Freeform 98"/>
          <p:cNvSpPr>
            <a:spLocks/>
          </p:cNvSpPr>
          <p:nvPr/>
        </p:nvSpPr>
        <p:spPr bwMode="auto">
          <a:xfrm flipH="1">
            <a:off x="6794170" y="5478349"/>
            <a:ext cx="5397831" cy="1152871"/>
          </a:xfrm>
          <a:custGeom>
            <a:avLst/>
            <a:gdLst/>
            <a:ahLst/>
            <a:cxnLst/>
            <a:rect l="l" t="t" r="r" b="b"/>
            <a:pathLst>
              <a:path w="4048373" h="864653">
                <a:moveTo>
                  <a:pt x="3615511" y="0"/>
                </a:moveTo>
                <a:lnTo>
                  <a:pt x="2697664" y="0"/>
                </a:lnTo>
                <a:lnTo>
                  <a:pt x="1348420" y="0"/>
                </a:lnTo>
                <a:lnTo>
                  <a:pt x="1281912" y="0"/>
                </a:lnTo>
                <a:lnTo>
                  <a:pt x="917847" y="0"/>
                </a:lnTo>
                <a:lnTo>
                  <a:pt x="430572" y="0"/>
                </a:lnTo>
                <a:lnTo>
                  <a:pt x="364065" y="0"/>
                </a:lnTo>
                <a:lnTo>
                  <a:pt x="0" y="0"/>
                </a:lnTo>
                <a:lnTo>
                  <a:pt x="0" y="864653"/>
                </a:lnTo>
                <a:lnTo>
                  <a:pt x="364065" y="864653"/>
                </a:lnTo>
                <a:lnTo>
                  <a:pt x="430572" y="864653"/>
                </a:lnTo>
                <a:lnTo>
                  <a:pt x="917847" y="864653"/>
                </a:lnTo>
                <a:lnTo>
                  <a:pt x="1281912" y="864653"/>
                </a:lnTo>
                <a:lnTo>
                  <a:pt x="1348420" y="864653"/>
                </a:lnTo>
                <a:lnTo>
                  <a:pt x="2697664" y="864653"/>
                </a:lnTo>
                <a:lnTo>
                  <a:pt x="3615511" y="864653"/>
                </a:lnTo>
                <a:lnTo>
                  <a:pt x="4048373" y="432862"/>
                </a:lnTo>
                <a:close/>
              </a:path>
            </a:pathLst>
          </a:custGeom>
          <a:solidFill>
            <a:schemeClr val="bg1">
              <a:lumMod val="65000"/>
              <a:alpha val="2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80" name="Freeform 98"/>
          <p:cNvSpPr>
            <a:spLocks/>
          </p:cNvSpPr>
          <p:nvPr/>
        </p:nvSpPr>
        <p:spPr bwMode="auto">
          <a:xfrm flipH="1">
            <a:off x="6794170" y="3057301"/>
            <a:ext cx="5397831" cy="1152871"/>
          </a:xfrm>
          <a:custGeom>
            <a:avLst/>
            <a:gdLst/>
            <a:ahLst/>
            <a:cxnLst/>
            <a:rect l="l" t="t" r="r" b="b"/>
            <a:pathLst>
              <a:path w="4048373" h="864653">
                <a:moveTo>
                  <a:pt x="3615511" y="0"/>
                </a:moveTo>
                <a:lnTo>
                  <a:pt x="2697664" y="0"/>
                </a:lnTo>
                <a:lnTo>
                  <a:pt x="1348420" y="0"/>
                </a:lnTo>
                <a:lnTo>
                  <a:pt x="1281912" y="0"/>
                </a:lnTo>
                <a:lnTo>
                  <a:pt x="917847" y="0"/>
                </a:lnTo>
                <a:lnTo>
                  <a:pt x="430572" y="0"/>
                </a:lnTo>
                <a:lnTo>
                  <a:pt x="364065" y="0"/>
                </a:lnTo>
                <a:lnTo>
                  <a:pt x="0" y="0"/>
                </a:lnTo>
                <a:lnTo>
                  <a:pt x="0" y="864653"/>
                </a:lnTo>
                <a:lnTo>
                  <a:pt x="364065" y="864653"/>
                </a:lnTo>
                <a:lnTo>
                  <a:pt x="430572" y="864653"/>
                </a:lnTo>
                <a:lnTo>
                  <a:pt x="917847" y="864653"/>
                </a:lnTo>
                <a:lnTo>
                  <a:pt x="1281912" y="864653"/>
                </a:lnTo>
                <a:lnTo>
                  <a:pt x="1348420" y="864653"/>
                </a:lnTo>
                <a:lnTo>
                  <a:pt x="2697664" y="864653"/>
                </a:lnTo>
                <a:lnTo>
                  <a:pt x="3615511" y="864653"/>
                </a:lnTo>
                <a:lnTo>
                  <a:pt x="4048373" y="432862"/>
                </a:lnTo>
                <a:close/>
              </a:path>
            </a:pathLst>
          </a:custGeom>
          <a:solidFill>
            <a:srgbClr val="BDA8D1">
              <a:alpha val="2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Infographic elements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4912415" y="3057300"/>
            <a:ext cx="2352211" cy="1168781"/>
            <a:chOff x="4038090" y="2946678"/>
            <a:chExt cx="2210673" cy="1098454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 flipH="1">
              <a:off x="4526597" y="2711120"/>
              <a:ext cx="377131" cy="920917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5396528" y="3396108"/>
              <a:ext cx="377131" cy="920917"/>
            </a:xfrm>
            <a:prstGeom prst="rect">
              <a:avLst/>
            </a:prstGeom>
          </p:spPr>
        </p:pic>
        <p:grpSp>
          <p:nvGrpSpPr>
            <p:cNvPr id="9" name="그룹 8"/>
            <p:cNvGrpSpPr/>
            <p:nvPr/>
          </p:nvGrpSpPr>
          <p:grpSpPr>
            <a:xfrm>
              <a:off x="4038090" y="2946678"/>
              <a:ext cx="2210673" cy="1083500"/>
              <a:chOff x="4038090" y="2946678"/>
              <a:chExt cx="2210673" cy="1083500"/>
            </a:xfrm>
          </p:grpSpPr>
          <p:sp>
            <p:nvSpPr>
              <p:cNvPr id="10" name="Freeform 105"/>
              <p:cNvSpPr>
                <a:spLocks/>
              </p:cNvSpPr>
              <p:nvPr/>
            </p:nvSpPr>
            <p:spPr bwMode="auto">
              <a:xfrm rot="10800000">
                <a:off x="5154627" y="2954174"/>
                <a:ext cx="1074670" cy="1076004"/>
              </a:xfrm>
              <a:custGeom>
                <a:avLst/>
                <a:gdLst>
                  <a:gd name="T0" fmla="*/ 806 w 806"/>
                  <a:gd name="T1" fmla="*/ 807 h 807"/>
                  <a:gd name="T2" fmla="*/ 0 w 806"/>
                  <a:gd name="T3" fmla="*/ 0 h 807"/>
                  <a:gd name="T4" fmla="*/ 806 w 806"/>
                  <a:gd name="T5" fmla="*/ 0 h 807"/>
                  <a:gd name="T6" fmla="*/ 806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807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7"/>
                    </a:lnTo>
                    <a:close/>
                  </a:path>
                </a:pathLst>
              </a:cu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1" name="Freeform 105"/>
              <p:cNvSpPr>
                <a:spLocks/>
              </p:cNvSpPr>
              <p:nvPr/>
            </p:nvSpPr>
            <p:spPr bwMode="auto">
              <a:xfrm>
                <a:off x="4038090" y="2946678"/>
                <a:ext cx="1074670" cy="1076004"/>
              </a:xfrm>
              <a:custGeom>
                <a:avLst/>
                <a:gdLst>
                  <a:gd name="T0" fmla="*/ 806 w 806"/>
                  <a:gd name="T1" fmla="*/ 807 h 807"/>
                  <a:gd name="T2" fmla="*/ 0 w 806"/>
                  <a:gd name="T3" fmla="*/ 0 h 807"/>
                  <a:gd name="T4" fmla="*/ 806 w 806"/>
                  <a:gd name="T5" fmla="*/ 0 h 807"/>
                  <a:gd name="T6" fmla="*/ 806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807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7"/>
                    </a:lnTo>
                    <a:close/>
                  </a:path>
                </a:pathLst>
              </a:custGeom>
              <a:solidFill>
                <a:srgbClr val="6C4C8B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2" name="Freeform 106"/>
              <p:cNvSpPr>
                <a:spLocks/>
              </p:cNvSpPr>
              <p:nvPr/>
            </p:nvSpPr>
            <p:spPr bwMode="auto">
              <a:xfrm>
                <a:off x="4038090" y="2946678"/>
                <a:ext cx="1074670" cy="1076004"/>
              </a:xfrm>
              <a:custGeom>
                <a:avLst/>
                <a:gdLst>
                  <a:gd name="T0" fmla="*/ 806 w 806"/>
                  <a:gd name="T1" fmla="*/ 0 h 807"/>
                  <a:gd name="T2" fmla="*/ 0 w 806"/>
                  <a:gd name="T3" fmla="*/ 807 h 807"/>
                  <a:gd name="T4" fmla="*/ 806 w 806"/>
                  <a:gd name="T5" fmla="*/ 807 h 807"/>
                  <a:gd name="T6" fmla="*/ 806 w 806"/>
                  <a:gd name="T7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0"/>
                    </a:moveTo>
                    <a:lnTo>
                      <a:pt x="0" y="807"/>
                    </a:lnTo>
                    <a:lnTo>
                      <a:pt x="806" y="807"/>
                    </a:lnTo>
                    <a:lnTo>
                      <a:pt x="806" y="0"/>
                    </a:lnTo>
                    <a:close/>
                  </a:path>
                </a:pathLst>
              </a:custGeom>
              <a:solidFill>
                <a:srgbClr val="6C4C8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3" name="Freeform 41"/>
              <p:cNvSpPr>
                <a:spLocks/>
              </p:cNvSpPr>
              <p:nvPr/>
            </p:nvSpPr>
            <p:spPr bwMode="auto">
              <a:xfrm>
                <a:off x="5262094" y="3084012"/>
                <a:ext cx="217334" cy="742669"/>
              </a:xfrm>
              <a:custGeom>
                <a:avLst/>
                <a:gdLst>
                  <a:gd name="T0" fmla="*/ 0 w 163"/>
                  <a:gd name="T1" fmla="*/ 76 h 557"/>
                  <a:gd name="T2" fmla="*/ 10 w 163"/>
                  <a:gd name="T3" fmla="*/ 78 h 557"/>
                  <a:gd name="T4" fmla="*/ 27 w 163"/>
                  <a:gd name="T5" fmla="*/ 86 h 557"/>
                  <a:gd name="T6" fmla="*/ 43 w 163"/>
                  <a:gd name="T7" fmla="*/ 95 h 557"/>
                  <a:gd name="T8" fmla="*/ 57 w 163"/>
                  <a:gd name="T9" fmla="*/ 108 h 557"/>
                  <a:gd name="T10" fmla="*/ 69 w 163"/>
                  <a:gd name="T11" fmla="*/ 122 h 557"/>
                  <a:gd name="T12" fmla="*/ 79 w 163"/>
                  <a:gd name="T13" fmla="*/ 138 h 557"/>
                  <a:gd name="T14" fmla="*/ 85 w 163"/>
                  <a:gd name="T15" fmla="*/ 157 h 557"/>
                  <a:gd name="T16" fmla="*/ 88 w 163"/>
                  <a:gd name="T17" fmla="*/ 175 h 557"/>
                  <a:gd name="T18" fmla="*/ 89 w 163"/>
                  <a:gd name="T19" fmla="*/ 186 h 557"/>
                  <a:gd name="T20" fmla="*/ 87 w 163"/>
                  <a:gd name="T21" fmla="*/ 205 h 557"/>
                  <a:gd name="T22" fmla="*/ 82 w 163"/>
                  <a:gd name="T23" fmla="*/ 224 h 557"/>
                  <a:gd name="T24" fmla="*/ 74 w 163"/>
                  <a:gd name="T25" fmla="*/ 241 h 557"/>
                  <a:gd name="T26" fmla="*/ 63 w 163"/>
                  <a:gd name="T27" fmla="*/ 257 h 557"/>
                  <a:gd name="T28" fmla="*/ 50 w 163"/>
                  <a:gd name="T29" fmla="*/ 270 h 557"/>
                  <a:gd name="T30" fmla="*/ 36 w 163"/>
                  <a:gd name="T31" fmla="*/ 281 h 557"/>
                  <a:gd name="T32" fmla="*/ 18 w 163"/>
                  <a:gd name="T33" fmla="*/ 289 h 557"/>
                  <a:gd name="T34" fmla="*/ 0 w 163"/>
                  <a:gd name="T35" fmla="*/ 295 h 557"/>
                  <a:gd name="T36" fmla="*/ 0 w 163"/>
                  <a:gd name="T37" fmla="*/ 557 h 557"/>
                  <a:gd name="T38" fmla="*/ 46 w 163"/>
                  <a:gd name="T39" fmla="*/ 473 h 557"/>
                  <a:gd name="T40" fmla="*/ 101 w 163"/>
                  <a:gd name="T41" fmla="*/ 369 h 557"/>
                  <a:gd name="T42" fmla="*/ 136 w 163"/>
                  <a:gd name="T43" fmla="*/ 289 h 557"/>
                  <a:gd name="T44" fmla="*/ 153 w 163"/>
                  <a:gd name="T45" fmla="*/ 242 h 557"/>
                  <a:gd name="T46" fmla="*/ 162 w 163"/>
                  <a:gd name="T47" fmla="*/ 202 h 557"/>
                  <a:gd name="T48" fmla="*/ 163 w 163"/>
                  <a:gd name="T49" fmla="*/ 186 h 557"/>
                  <a:gd name="T50" fmla="*/ 160 w 163"/>
                  <a:gd name="T51" fmla="*/ 150 h 557"/>
                  <a:gd name="T52" fmla="*/ 151 w 163"/>
                  <a:gd name="T53" fmla="*/ 118 h 557"/>
                  <a:gd name="T54" fmla="*/ 136 w 163"/>
                  <a:gd name="T55" fmla="*/ 88 h 557"/>
                  <a:gd name="T56" fmla="*/ 116 w 163"/>
                  <a:gd name="T57" fmla="*/ 61 h 557"/>
                  <a:gd name="T58" fmla="*/ 92 w 163"/>
                  <a:gd name="T59" fmla="*/ 38 h 557"/>
                  <a:gd name="T60" fmla="*/ 64 w 163"/>
                  <a:gd name="T61" fmla="*/ 21 h 557"/>
                  <a:gd name="T62" fmla="*/ 34 w 163"/>
                  <a:gd name="T63" fmla="*/ 7 h 557"/>
                  <a:gd name="T64" fmla="*/ 0 w 163"/>
                  <a:gd name="T65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3" h="557">
                    <a:moveTo>
                      <a:pt x="0" y="0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0" y="78"/>
                    </a:lnTo>
                    <a:lnTo>
                      <a:pt x="18" y="81"/>
                    </a:lnTo>
                    <a:lnTo>
                      <a:pt x="27" y="86"/>
                    </a:lnTo>
                    <a:lnTo>
                      <a:pt x="36" y="90"/>
                    </a:lnTo>
                    <a:lnTo>
                      <a:pt x="43" y="95"/>
                    </a:lnTo>
                    <a:lnTo>
                      <a:pt x="50" y="101"/>
                    </a:lnTo>
                    <a:lnTo>
                      <a:pt x="57" y="108"/>
                    </a:lnTo>
                    <a:lnTo>
                      <a:pt x="63" y="115"/>
                    </a:lnTo>
                    <a:lnTo>
                      <a:pt x="69" y="122"/>
                    </a:lnTo>
                    <a:lnTo>
                      <a:pt x="74" y="129"/>
                    </a:lnTo>
                    <a:lnTo>
                      <a:pt x="79" y="138"/>
                    </a:lnTo>
                    <a:lnTo>
                      <a:pt x="82" y="147"/>
                    </a:lnTo>
                    <a:lnTo>
                      <a:pt x="85" y="157"/>
                    </a:lnTo>
                    <a:lnTo>
                      <a:pt x="87" y="166"/>
                    </a:lnTo>
                    <a:lnTo>
                      <a:pt x="88" y="17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8" y="195"/>
                    </a:lnTo>
                    <a:lnTo>
                      <a:pt x="87" y="205"/>
                    </a:lnTo>
                    <a:lnTo>
                      <a:pt x="85" y="215"/>
                    </a:lnTo>
                    <a:lnTo>
                      <a:pt x="82" y="224"/>
                    </a:lnTo>
                    <a:lnTo>
                      <a:pt x="79" y="233"/>
                    </a:lnTo>
                    <a:lnTo>
                      <a:pt x="74" y="241"/>
                    </a:lnTo>
                    <a:lnTo>
                      <a:pt x="69" y="249"/>
                    </a:lnTo>
                    <a:lnTo>
                      <a:pt x="63" y="257"/>
                    </a:lnTo>
                    <a:lnTo>
                      <a:pt x="57" y="263"/>
                    </a:lnTo>
                    <a:lnTo>
                      <a:pt x="50" y="270"/>
                    </a:lnTo>
                    <a:lnTo>
                      <a:pt x="43" y="276"/>
                    </a:lnTo>
                    <a:lnTo>
                      <a:pt x="36" y="281"/>
                    </a:lnTo>
                    <a:lnTo>
                      <a:pt x="27" y="285"/>
                    </a:lnTo>
                    <a:lnTo>
                      <a:pt x="18" y="289"/>
                    </a:lnTo>
                    <a:lnTo>
                      <a:pt x="10" y="293"/>
                    </a:lnTo>
                    <a:lnTo>
                      <a:pt x="0" y="295"/>
                    </a:lnTo>
                    <a:lnTo>
                      <a:pt x="0" y="557"/>
                    </a:lnTo>
                    <a:lnTo>
                      <a:pt x="0" y="557"/>
                    </a:lnTo>
                    <a:lnTo>
                      <a:pt x="21" y="519"/>
                    </a:lnTo>
                    <a:lnTo>
                      <a:pt x="46" y="473"/>
                    </a:lnTo>
                    <a:lnTo>
                      <a:pt x="73" y="422"/>
                    </a:lnTo>
                    <a:lnTo>
                      <a:pt x="101" y="369"/>
                    </a:lnTo>
                    <a:lnTo>
                      <a:pt x="125" y="316"/>
                    </a:lnTo>
                    <a:lnTo>
                      <a:pt x="136" y="289"/>
                    </a:lnTo>
                    <a:lnTo>
                      <a:pt x="145" y="265"/>
                    </a:lnTo>
                    <a:lnTo>
                      <a:pt x="153" y="242"/>
                    </a:lnTo>
                    <a:lnTo>
                      <a:pt x="158" y="220"/>
                    </a:lnTo>
                    <a:lnTo>
                      <a:pt x="162" y="202"/>
                    </a:lnTo>
                    <a:lnTo>
                      <a:pt x="163" y="186"/>
                    </a:lnTo>
                    <a:lnTo>
                      <a:pt x="163" y="186"/>
                    </a:lnTo>
                    <a:lnTo>
                      <a:pt x="162" y="168"/>
                    </a:lnTo>
                    <a:lnTo>
                      <a:pt x="160" y="150"/>
                    </a:lnTo>
                    <a:lnTo>
                      <a:pt x="156" y="134"/>
                    </a:lnTo>
                    <a:lnTo>
                      <a:pt x="151" y="118"/>
                    </a:lnTo>
                    <a:lnTo>
                      <a:pt x="145" y="102"/>
                    </a:lnTo>
                    <a:lnTo>
                      <a:pt x="136" y="88"/>
                    </a:lnTo>
                    <a:lnTo>
                      <a:pt x="127" y="74"/>
                    </a:lnTo>
                    <a:lnTo>
                      <a:pt x="116" y="61"/>
                    </a:lnTo>
                    <a:lnTo>
                      <a:pt x="105" y="50"/>
                    </a:lnTo>
                    <a:lnTo>
                      <a:pt x="92" y="38"/>
                    </a:lnTo>
                    <a:lnTo>
                      <a:pt x="79" y="29"/>
                    </a:lnTo>
                    <a:lnTo>
                      <a:pt x="64" y="21"/>
                    </a:lnTo>
                    <a:lnTo>
                      <a:pt x="49" y="13"/>
                    </a:lnTo>
                    <a:lnTo>
                      <a:pt x="34" y="7"/>
                    </a:lnTo>
                    <a:lnTo>
                      <a:pt x="17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4" name="Freeform 108"/>
              <p:cNvSpPr>
                <a:spLocks/>
              </p:cNvSpPr>
              <p:nvPr/>
            </p:nvSpPr>
            <p:spPr bwMode="auto">
              <a:xfrm>
                <a:off x="5174093" y="2946678"/>
                <a:ext cx="1074670" cy="1076004"/>
              </a:xfrm>
              <a:custGeom>
                <a:avLst/>
                <a:gdLst>
                  <a:gd name="T0" fmla="*/ 0 w 806"/>
                  <a:gd name="T1" fmla="*/ 807 h 807"/>
                  <a:gd name="T2" fmla="*/ 806 w 806"/>
                  <a:gd name="T3" fmla="*/ 0 h 807"/>
                  <a:gd name="T4" fmla="*/ 0 w 806"/>
                  <a:gd name="T5" fmla="*/ 0 h 807"/>
                  <a:gd name="T6" fmla="*/ 0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807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7"/>
                    </a:lnTo>
                    <a:close/>
                  </a:path>
                </a:pathLst>
              </a:custGeom>
              <a:solidFill>
                <a:srgbClr val="BDA8D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15" name="그룹 14"/>
              <p:cNvGrpSpPr/>
              <p:nvPr/>
            </p:nvGrpSpPr>
            <p:grpSpPr>
              <a:xfrm>
                <a:off x="4838213" y="3123172"/>
                <a:ext cx="520020" cy="761597"/>
                <a:chOff x="549401" y="1524955"/>
                <a:chExt cx="850900" cy="1246188"/>
              </a:xfrm>
            </p:grpSpPr>
            <p:grpSp>
              <p:nvGrpSpPr>
                <p:cNvPr id="16" name="그룹 15"/>
                <p:cNvGrpSpPr/>
                <p:nvPr/>
              </p:nvGrpSpPr>
              <p:grpSpPr>
                <a:xfrm>
                  <a:off x="1098676" y="1532892"/>
                  <a:ext cx="301625" cy="1238250"/>
                  <a:chOff x="5208588" y="3760788"/>
                  <a:chExt cx="301625" cy="1238250"/>
                </a:xfrm>
              </p:grpSpPr>
              <p:sp>
                <p:nvSpPr>
                  <p:cNvPr id="22" name="Freeform 5"/>
                  <p:cNvSpPr>
                    <a:spLocks/>
                  </p:cNvSpPr>
                  <p:nvPr/>
                </p:nvSpPr>
                <p:spPr bwMode="auto">
                  <a:xfrm>
                    <a:off x="5208588" y="4792663"/>
                    <a:ext cx="301625" cy="206375"/>
                  </a:xfrm>
                  <a:custGeom>
                    <a:avLst/>
                    <a:gdLst>
                      <a:gd name="T0" fmla="*/ 143 w 190"/>
                      <a:gd name="T1" fmla="*/ 0 h 130"/>
                      <a:gd name="T2" fmla="*/ 0 w 190"/>
                      <a:gd name="T3" fmla="*/ 0 h 130"/>
                      <a:gd name="T4" fmla="*/ 0 w 190"/>
                      <a:gd name="T5" fmla="*/ 130 h 130"/>
                      <a:gd name="T6" fmla="*/ 138 w 190"/>
                      <a:gd name="T7" fmla="*/ 130 h 130"/>
                      <a:gd name="T8" fmla="*/ 190 w 190"/>
                      <a:gd name="T9" fmla="*/ 78 h 130"/>
                      <a:gd name="T10" fmla="*/ 190 w 190"/>
                      <a:gd name="T11" fmla="*/ 32 h 130"/>
                      <a:gd name="T12" fmla="*/ 190 w 190"/>
                      <a:gd name="T13" fmla="*/ 32 h 130"/>
                      <a:gd name="T14" fmla="*/ 189 w 190"/>
                      <a:gd name="T15" fmla="*/ 22 h 130"/>
                      <a:gd name="T16" fmla="*/ 187 w 190"/>
                      <a:gd name="T17" fmla="*/ 15 h 130"/>
                      <a:gd name="T18" fmla="*/ 184 w 190"/>
                      <a:gd name="T19" fmla="*/ 10 h 130"/>
                      <a:gd name="T20" fmla="*/ 179 w 190"/>
                      <a:gd name="T21" fmla="*/ 6 h 130"/>
                      <a:gd name="T22" fmla="*/ 179 w 190"/>
                      <a:gd name="T23" fmla="*/ 6 h 130"/>
                      <a:gd name="T24" fmla="*/ 173 w 190"/>
                      <a:gd name="T25" fmla="*/ 4 h 130"/>
                      <a:gd name="T26" fmla="*/ 164 w 190"/>
                      <a:gd name="T27" fmla="*/ 1 h 130"/>
                      <a:gd name="T28" fmla="*/ 155 w 190"/>
                      <a:gd name="T29" fmla="*/ 0 h 130"/>
                      <a:gd name="T30" fmla="*/ 143 w 190"/>
                      <a:gd name="T31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90" h="130">
                        <a:moveTo>
                          <a:pt x="143" y="0"/>
                        </a:moveTo>
                        <a:lnTo>
                          <a:pt x="0" y="0"/>
                        </a:lnTo>
                        <a:lnTo>
                          <a:pt x="0" y="130"/>
                        </a:lnTo>
                        <a:lnTo>
                          <a:pt x="138" y="130"/>
                        </a:lnTo>
                        <a:lnTo>
                          <a:pt x="190" y="78"/>
                        </a:lnTo>
                        <a:lnTo>
                          <a:pt x="190" y="32"/>
                        </a:lnTo>
                        <a:lnTo>
                          <a:pt x="190" y="32"/>
                        </a:lnTo>
                        <a:lnTo>
                          <a:pt x="189" y="22"/>
                        </a:lnTo>
                        <a:lnTo>
                          <a:pt x="187" y="15"/>
                        </a:lnTo>
                        <a:lnTo>
                          <a:pt x="184" y="10"/>
                        </a:lnTo>
                        <a:lnTo>
                          <a:pt x="179" y="6"/>
                        </a:lnTo>
                        <a:lnTo>
                          <a:pt x="179" y="6"/>
                        </a:lnTo>
                        <a:lnTo>
                          <a:pt x="173" y="4"/>
                        </a:lnTo>
                        <a:lnTo>
                          <a:pt x="164" y="1"/>
                        </a:lnTo>
                        <a:lnTo>
                          <a:pt x="155" y="0"/>
                        </a:lnTo>
                        <a:lnTo>
                          <a:pt x="143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3" name="Freeform 6"/>
                  <p:cNvSpPr>
                    <a:spLocks/>
                  </p:cNvSpPr>
                  <p:nvPr/>
                </p:nvSpPr>
                <p:spPr bwMode="auto">
                  <a:xfrm>
                    <a:off x="5208588" y="4792663"/>
                    <a:ext cx="301625" cy="206375"/>
                  </a:xfrm>
                  <a:custGeom>
                    <a:avLst/>
                    <a:gdLst>
                      <a:gd name="T0" fmla="*/ 143 w 190"/>
                      <a:gd name="T1" fmla="*/ 0 h 130"/>
                      <a:gd name="T2" fmla="*/ 0 w 190"/>
                      <a:gd name="T3" fmla="*/ 0 h 130"/>
                      <a:gd name="T4" fmla="*/ 0 w 190"/>
                      <a:gd name="T5" fmla="*/ 130 h 130"/>
                      <a:gd name="T6" fmla="*/ 138 w 190"/>
                      <a:gd name="T7" fmla="*/ 130 h 130"/>
                      <a:gd name="T8" fmla="*/ 190 w 190"/>
                      <a:gd name="T9" fmla="*/ 78 h 130"/>
                      <a:gd name="T10" fmla="*/ 190 w 190"/>
                      <a:gd name="T11" fmla="*/ 32 h 130"/>
                      <a:gd name="T12" fmla="*/ 190 w 190"/>
                      <a:gd name="T13" fmla="*/ 32 h 130"/>
                      <a:gd name="T14" fmla="*/ 189 w 190"/>
                      <a:gd name="T15" fmla="*/ 22 h 130"/>
                      <a:gd name="T16" fmla="*/ 187 w 190"/>
                      <a:gd name="T17" fmla="*/ 15 h 130"/>
                      <a:gd name="T18" fmla="*/ 184 w 190"/>
                      <a:gd name="T19" fmla="*/ 10 h 130"/>
                      <a:gd name="T20" fmla="*/ 179 w 190"/>
                      <a:gd name="T21" fmla="*/ 6 h 130"/>
                      <a:gd name="T22" fmla="*/ 179 w 190"/>
                      <a:gd name="T23" fmla="*/ 6 h 130"/>
                      <a:gd name="T24" fmla="*/ 173 w 190"/>
                      <a:gd name="T25" fmla="*/ 4 h 130"/>
                      <a:gd name="T26" fmla="*/ 164 w 190"/>
                      <a:gd name="T27" fmla="*/ 1 h 130"/>
                      <a:gd name="T28" fmla="*/ 155 w 190"/>
                      <a:gd name="T29" fmla="*/ 0 h 130"/>
                      <a:gd name="T30" fmla="*/ 143 w 190"/>
                      <a:gd name="T31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90" h="130">
                        <a:moveTo>
                          <a:pt x="143" y="0"/>
                        </a:moveTo>
                        <a:lnTo>
                          <a:pt x="0" y="0"/>
                        </a:lnTo>
                        <a:lnTo>
                          <a:pt x="0" y="130"/>
                        </a:lnTo>
                        <a:lnTo>
                          <a:pt x="138" y="130"/>
                        </a:lnTo>
                        <a:lnTo>
                          <a:pt x="190" y="78"/>
                        </a:lnTo>
                        <a:lnTo>
                          <a:pt x="190" y="32"/>
                        </a:lnTo>
                        <a:lnTo>
                          <a:pt x="190" y="32"/>
                        </a:lnTo>
                        <a:lnTo>
                          <a:pt x="189" y="22"/>
                        </a:lnTo>
                        <a:lnTo>
                          <a:pt x="187" y="15"/>
                        </a:lnTo>
                        <a:lnTo>
                          <a:pt x="184" y="10"/>
                        </a:lnTo>
                        <a:lnTo>
                          <a:pt x="179" y="6"/>
                        </a:lnTo>
                        <a:lnTo>
                          <a:pt x="179" y="6"/>
                        </a:lnTo>
                        <a:lnTo>
                          <a:pt x="173" y="4"/>
                        </a:lnTo>
                        <a:lnTo>
                          <a:pt x="164" y="1"/>
                        </a:lnTo>
                        <a:lnTo>
                          <a:pt x="155" y="0"/>
                        </a:lnTo>
                        <a:lnTo>
                          <a:pt x="14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4" name="Freeform 7"/>
                  <p:cNvSpPr>
                    <a:spLocks/>
                  </p:cNvSpPr>
                  <p:nvPr/>
                </p:nvSpPr>
                <p:spPr bwMode="auto">
                  <a:xfrm>
                    <a:off x="5208588" y="3760788"/>
                    <a:ext cx="301625" cy="693738"/>
                  </a:xfrm>
                  <a:custGeom>
                    <a:avLst/>
                    <a:gdLst>
                      <a:gd name="T0" fmla="*/ 0 w 190"/>
                      <a:gd name="T1" fmla="*/ 138 h 437"/>
                      <a:gd name="T2" fmla="*/ 8 w 190"/>
                      <a:gd name="T3" fmla="*/ 144 h 437"/>
                      <a:gd name="T4" fmla="*/ 23 w 190"/>
                      <a:gd name="T5" fmla="*/ 159 h 437"/>
                      <a:gd name="T6" fmla="*/ 32 w 190"/>
                      <a:gd name="T7" fmla="*/ 177 h 437"/>
                      <a:gd name="T8" fmla="*/ 36 w 190"/>
                      <a:gd name="T9" fmla="*/ 198 h 437"/>
                      <a:gd name="T10" fmla="*/ 38 w 190"/>
                      <a:gd name="T11" fmla="*/ 209 h 437"/>
                      <a:gd name="T12" fmla="*/ 33 w 190"/>
                      <a:gd name="T13" fmla="*/ 229 h 437"/>
                      <a:gd name="T14" fmla="*/ 22 w 190"/>
                      <a:gd name="T15" fmla="*/ 249 h 437"/>
                      <a:gd name="T16" fmla="*/ 12 w 190"/>
                      <a:gd name="T17" fmla="*/ 262 h 437"/>
                      <a:gd name="T18" fmla="*/ 0 w 190"/>
                      <a:gd name="T19" fmla="*/ 437 h 437"/>
                      <a:gd name="T20" fmla="*/ 36 w 190"/>
                      <a:gd name="T21" fmla="*/ 415 h 437"/>
                      <a:gd name="T22" fmla="*/ 57 w 190"/>
                      <a:gd name="T23" fmla="*/ 401 h 437"/>
                      <a:gd name="T24" fmla="*/ 95 w 190"/>
                      <a:gd name="T25" fmla="*/ 372 h 437"/>
                      <a:gd name="T26" fmla="*/ 113 w 190"/>
                      <a:gd name="T27" fmla="*/ 355 h 437"/>
                      <a:gd name="T28" fmla="*/ 144 w 190"/>
                      <a:gd name="T29" fmla="*/ 321 h 437"/>
                      <a:gd name="T30" fmla="*/ 168 w 190"/>
                      <a:gd name="T31" fmla="*/ 283 h 437"/>
                      <a:gd name="T32" fmla="*/ 174 w 190"/>
                      <a:gd name="T33" fmla="*/ 273 h 437"/>
                      <a:gd name="T34" fmla="*/ 182 w 190"/>
                      <a:gd name="T35" fmla="*/ 252 h 437"/>
                      <a:gd name="T36" fmla="*/ 187 w 190"/>
                      <a:gd name="T37" fmla="*/ 230 h 437"/>
                      <a:gd name="T38" fmla="*/ 189 w 190"/>
                      <a:gd name="T39" fmla="*/ 206 h 437"/>
                      <a:gd name="T40" fmla="*/ 190 w 190"/>
                      <a:gd name="T41" fmla="*/ 194 h 437"/>
                      <a:gd name="T42" fmla="*/ 186 w 190"/>
                      <a:gd name="T43" fmla="*/ 145 h 437"/>
                      <a:gd name="T44" fmla="*/ 180 w 190"/>
                      <a:gd name="T45" fmla="*/ 125 h 437"/>
                      <a:gd name="T46" fmla="*/ 173 w 190"/>
                      <a:gd name="T47" fmla="*/ 105 h 437"/>
                      <a:gd name="T48" fmla="*/ 163 w 190"/>
                      <a:gd name="T49" fmla="*/ 87 h 437"/>
                      <a:gd name="T50" fmla="*/ 151 w 190"/>
                      <a:gd name="T51" fmla="*/ 70 h 437"/>
                      <a:gd name="T52" fmla="*/ 137 w 190"/>
                      <a:gd name="T53" fmla="*/ 55 h 437"/>
                      <a:gd name="T54" fmla="*/ 120 w 190"/>
                      <a:gd name="T55" fmla="*/ 43 h 437"/>
                      <a:gd name="T56" fmla="*/ 108 w 190"/>
                      <a:gd name="T57" fmla="*/ 36 h 437"/>
                      <a:gd name="T58" fmla="*/ 80 w 190"/>
                      <a:gd name="T59" fmla="*/ 22 h 437"/>
                      <a:gd name="T60" fmla="*/ 50 w 190"/>
                      <a:gd name="T61" fmla="*/ 10 h 437"/>
                      <a:gd name="T62" fmla="*/ 18 w 190"/>
                      <a:gd name="T63" fmla="*/ 3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90" h="437">
                        <a:moveTo>
                          <a:pt x="0" y="0"/>
                        </a:moveTo>
                        <a:lnTo>
                          <a:pt x="0" y="138"/>
                        </a:lnTo>
                        <a:lnTo>
                          <a:pt x="0" y="138"/>
                        </a:lnTo>
                        <a:lnTo>
                          <a:pt x="8" y="144"/>
                        </a:lnTo>
                        <a:lnTo>
                          <a:pt x="17" y="151"/>
                        </a:lnTo>
                        <a:lnTo>
                          <a:pt x="23" y="159"/>
                        </a:lnTo>
                        <a:lnTo>
                          <a:pt x="28" y="167"/>
                        </a:lnTo>
                        <a:lnTo>
                          <a:pt x="32" y="177"/>
                        </a:lnTo>
                        <a:lnTo>
                          <a:pt x="35" y="186"/>
                        </a:lnTo>
                        <a:lnTo>
                          <a:pt x="36" y="198"/>
                        </a:lnTo>
                        <a:lnTo>
                          <a:pt x="38" y="209"/>
                        </a:lnTo>
                        <a:lnTo>
                          <a:pt x="38" y="209"/>
                        </a:lnTo>
                        <a:lnTo>
                          <a:pt x="36" y="220"/>
                        </a:lnTo>
                        <a:lnTo>
                          <a:pt x="33" y="229"/>
                        </a:lnTo>
                        <a:lnTo>
                          <a:pt x="29" y="240"/>
                        </a:lnTo>
                        <a:lnTo>
                          <a:pt x="22" y="249"/>
                        </a:lnTo>
                        <a:lnTo>
                          <a:pt x="22" y="249"/>
                        </a:lnTo>
                        <a:lnTo>
                          <a:pt x="12" y="262"/>
                        </a:lnTo>
                        <a:lnTo>
                          <a:pt x="0" y="274"/>
                        </a:lnTo>
                        <a:lnTo>
                          <a:pt x="0" y="437"/>
                        </a:lnTo>
                        <a:lnTo>
                          <a:pt x="0" y="437"/>
                        </a:lnTo>
                        <a:lnTo>
                          <a:pt x="36" y="415"/>
                        </a:lnTo>
                        <a:lnTo>
                          <a:pt x="36" y="415"/>
                        </a:lnTo>
                        <a:lnTo>
                          <a:pt x="57" y="401"/>
                        </a:lnTo>
                        <a:lnTo>
                          <a:pt x="76" y="386"/>
                        </a:lnTo>
                        <a:lnTo>
                          <a:pt x="95" y="372"/>
                        </a:lnTo>
                        <a:lnTo>
                          <a:pt x="113" y="355"/>
                        </a:lnTo>
                        <a:lnTo>
                          <a:pt x="113" y="355"/>
                        </a:lnTo>
                        <a:lnTo>
                          <a:pt x="130" y="338"/>
                        </a:lnTo>
                        <a:lnTo>
                          <a:pt x="144" y="321"/>
                        </a:lnTo>
                        <a:lnTo>
                          <a:pt x="157" y="303"/>
                        </a:lnTo>
                        <a:lnTo>
                          <a:pt x="168" y="283"/>
                        </a:lnTo>
                        <a:lnTo>
                          <a:pt x="168" y="283"/>
                        </a:lnTo>
                        <a:lnTo>
                          <a:pt x="174" y="273"/>
                        </a:lnTo>
                        <a:lnTo>
                          <a:pt x="178" y="263"/>
                        </a:lnTo>
                        <a:lnTo>
                          <a:pt x="182" y="252"/>
                        </a:lnTo>
                        <a:lnTo>
                          <a:pt x="185" y="241"/>
                        </a:lnTo>
                        <a:lnTo>
                          <a:pt x="187" y="230"/>
                        </a:lnTo>
                        <a:lnTo>
                          <a:pt x="189" y="218"/>
                        </a:lnTo>
                        <a:lnTo>
                          <a:pt x="189" y="206"/>
                        </a:lnTo>
                        <a:lnTo>
                          <a:pt x="190" y="194"/>
                        </a:lnTo>
                        <a:lnTo>
                          <a:pt x="190" y="194"/>
                        </a:lnTo>
                        <a:lnTo>
                          <a:pt x="189" y="169"/>
                        </a:lnTo>
                        <a:lnTo>
                          <a:pt x="186" y="145"/>
                        </a:lnTo>
                        <a:lnTo>
                          <a:pt x="183" y="135"/>
                        </a:lnTo>
                        <a:lnTo>
                          <a:pt x="180" y="125"/>
                        </a:lnTo>
                        <a:lnTo>
                          <a:pt x="177" y="114"/>
                        </a:lnTo>
                        <a:lnTo>
                          <a:pt x="173" y="105"/>
                        </a:lnTo>
                        <a:lnTo>
                          <a:pt x="168" y="95"/>
                        </a:lnTo>
                        <a:lnTo>
                          <a:pt x="163" y="87"/>
                        </a:lnTo>
                        <a:lnTo>
                          <a:pt x="157" y="78"/>
                        </a:lnTo>
                        <a:lnTo>
                          <a:pt x="151" y="70"/>
                        </a:lnTo>
                        <a:lnTo>
                          <a:pt x="144" y="63"/>
                        </a:lnTo>
                        <a:lnTo>
                          <a:pt x="137" y="55"/>
                        </a:lnTo>
                        <a:lnTo>
                          <a:pt x="129" y="49"/>
                        </a:lnTo>
                        <a:lnTo>
                          <a:pt x="120" y="43"/>
                        </a:lnTo>
                        <a:lnTo>
                          <a:pt x="120" y="43"/>
                        </a:lnTo>
                        <a:lnTo>
                          <a:pt x="108" y="36"/>
                        </a:lnTo>
                        <a:lnTo>
                          <a:pt x="94" y="28"/>
                        </a:lnTo>
                        <a:lnTo>
                          <a:pt x="80" y="22"/>
                        </a:lnTo>
                        <a:lnTo>
                          <a:pt x="66" y="16"/>
                        </a:lnTo>
                        <a:lnTo>
                          <a:pt x="50" y="10"/>
                        </a:lnTo>
                        <a:lnTo>
                          <a:pt x="34" y="6"/>
                        </a:lnTo>
                        <a:lnTo>
                          <a:pt x="18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5" name="Freeform 8"/>
                  <p:cNvSpPr>
                    <a:spLocks/>
                  </p:cNvSpPr>
                  <p:nvPr/>
                </p:nvSpPr>
                <p:spPr bwMode="auto">
                  <a:xfrm>
                    <a:off x="5208588" y="3760788"/>
                    <a:ext cx="301625" cy="693738"/>
                  </a:xfrm>
                  <a:custGeom>
                    <a:avLst/>
                    <a:gdLst>
                      <a:gd name="T0" fmla="*/ 0 w 190"/>
                      <a:gd name="T1" fmla="*/ 138 h 437"/>
                      <a:gd name="T2" fmla="*/ 8 w 190"/>
                      <a:gd name="T3" fmla="*/ 144 h 437"/>
                      <a:gd name="T4" fmla="*/ 23 w 190"/>
                      <a:gd name="T5" fmla="*/ 159 h 437"/>
                      <a:gd name="T6" fmla="*/ 32 w 190"/>
                      <a:gd name="T7" fmla="*/ 177 h 437"/>
                      <a:gd name="T8" fmla="*/ 36 w 190"/>
                      <a:gd name="T9" fmla="*/ 198 h 437"/>
                      <a:gd name="T10" fmla="*/ 38 w 190"/>
                      <a:gd name="T11" fmla="*/ 209 h 437"/>
                      <a:gd name="T12" fmla="*/ 33 w 190"/>
                      <a:gd name="T13" fmla="*/ 229 h 437"/>
                      <a:gd name="T14" fmla="*/ 22 w 190"/>
                      <a:gd name="T15" fmla="*/ 249 h 437"/>
                      <a:gd name="T16" fmla="*/ 12 w 190"/>
                      <a:gd name="T17" fmla="*/ 262 h 437"/>
                      <a:gd name="T18" fmla="*/ 0 w 190"/>
                      <a:gd name="T19" fmla="*/ 437 h 437"/>
                      <a:gd name="T20" fmla="*/ 36 w 190"/>
                      <a:gd name="T21" fmla="*/ 415 h 437"/>
                      <a:gd name="T22" fmla="*/ 57 w 190"/>
                      <a:gd name="T23" fmla="*/ 401 h 437"/>
                      <a:gd name="T24" fmla="*/ 95 w 190"/>
                      <a:gd name="T25" fmla="*/ 372 h 437"/>
                      <a:gd name="T26" fmla="*/ 113 w 190"/>
                      <a:gd name="T27" fmla="*/ 355 h 437"/>
                      <a:gd name="T28" fmla="*/ 144 w 190"/>
                      <a:gd name="T29" fmla="*/ 321 h 437"/>
                      <a:gd name="T30" fmla="*/ 168 w 190"/>
                      <a:gd name="T31" fmla="*/ 283 h 437"/>
                      <a:gd name="T32" fmla="*/ 174 w 190"/>
                      <a:gd name="T33" fmla="*/ 273 h 437"/>
                      <a:gd name="T34" fmla="*/ 182 w 190"/>
                      <a:gd name="T35" fmla="*/ 252 h 437"/>
                      <a:gd name="T36" fmla="*/ 187 w 190"/>
                      <a:gd name="T37" fmla="*/ 230 h 437"/>
                      <a:gd name="T38" fmla="*/ 189 w 190"/>
                      <a:gd name="T39" fmla="*/ 206 h 437"/>
                      <a:gd name="T40" fmla="*/ 190 w 190"/>
                      <a:gd name="T41" fmla="*/ 194 h 437"/>
                      <a:gd name="T42" fmla="*/ 186 w 190"/>
                      <a:gd name="T43" fmla="*/ 145 h 437"/>
                      <a:gd name="T44" fmla="*/ 180 w 190"/>
                      <a:gd name="T45" fmla="*/ 125 h 437"/>
                      <a:gd name="T46" fmla="*/ 173 w 190"/>
                      <a:gd name="T47" fmla="*/ 105 h 437"/>
                      <a:gd name="T48" fmla="*/ 163 w 190"/>
                      <a:gd name="T49" fmla="*/ 87 h 437"/>
                      <a:gd name="T50" fmla="*/ 151 w 190"/>
                      <a:gd name="T51" fmla="*/ 70 h 437"/>
                      <a:gd name="T52" fmla="*/ 137 w 190"/>
                      <a:gd name="T53" fmla="*/ 55 h 437"/>
                      <a:gd name="T54" fmla="*/ 120 w 190"/>
                      <a:gd name="T55" fmla="*/ 43 h 437"/>
                      <a:gd name="T56" fmla="*/ 108 w 190"/>
                      <a:gd name="T57" fmla="*/ 36 h 437"/>
                      <a:gd name="T58" fmla="*/ 80 w 190"/>
                      <a:gd name="T59" fmla="*/ 22 h 437"/>
                      <a:gd name="T60" fmla="*/ 50 w 190"/>
                      <a:gd name="T61" fmla="*/ 10 h 437"/>
                      <a:gd name="T62" fmla="*/ 18 w 190"/>
                      <a:gd name="T63" fmla="*/ 3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90" h="437">
                        <a:moveTo>
                          <a:pt x="0" y="0"/>
                        </a:moveTo>
                        <a:lnTo>
                          <a:pt x="0" y="138"/>
                        </a:lnTo>
                        <a:lnTo>
                          <a:pt x="0" y="138"/>
                        </a:lnTo>
                        <a:lnTo>
                          <a:pt x="8" y="144"/>
                        </a:lnTo>
                        <a:lnTo>
                          <a:pt x="17" y="151"/>
                        </a:lnTo>
                        <a:lnTo>
                          <a:pt x="23" y="159"/>
                        </a:lnTo>
                        <a:lnTo>
                          <a:pt x="28" y="167"/>
                        </a:lnTo>
                        <a:lnTo>
                          <a:pt x="32" y="177"/>
                        </a:lnTo>
                        <a:lnTo>
                          <a:pt x="35" y="186"/>
                        </a:lnTo>
                        <a:lnTo>
                          <a:pt x="36" y="198"/>
                        </a:lnTo>
                        <a:lnTo>
                          <a:pt x="38" y="209"/>
                        </a:lnTo>
                        <a:lnTo>
                          <a:pt x="38" y="209"/>
                        </a:lnTo>
                        <a:lnTo>
                          <a:pt x="36" y="220"/>
                        </a:lnTo>
                        <a:lnTo>
                          <a:pt x="33" y="229"/>
                        </a:lnTo>
                        <a:lnTo>
                          <a:pt x="29" y="240"/>
                        </a:lnTo>
                        <a:lnTo>
                          <a:pt x="22" y="249"/>
                        </a:lnTo>
                        <a:lnTo>
                          <a:pt x="22" y="249"/>
                        </a:lnTo>
                        <a:lnTo>
                          <a:pt x="12" y="262"/>
                        </a:lnTo>
                        <a:lnTo>
                          <a:pt x="0" y="274"/>
                        </a:lnTo>
                        <a:lnTo>
                          <a:pt x="0" y="437"/>
                        </a:lnTo>
                        <a:lnTo>
                          <a:pt x="0" y="437"/>
                        </a:lnTo>
                        <a:lnTo>
                          <a:pt x="36" y="415"/>
                        </a:lnTo>
                        <a:lnTo>
                          <a:pt x="36" y="415"/>
                        </a:lnTo>
                        <a:lnTo>
                          <a:pt x="57" y="401"/>
                        </a:lnTo>
                        <a:lnTo>
                          <a:pt x="76" y="386"/>
                        </a:lnTo>
                        <a:lnTo>
                          <a:pt x="95" y="372"/>
                        </a:lnTo>
                        <a:lnTo>
                          <a:pt x="113" y="355"/>
                        </a:lnTo>
                        <a:lnTo>
                          <a:pt x="113" y="355"/>
                        </a:lnTo>
                        <a:lnTo>
                          <a:pt x="130" y="338"/>
                        </a:lnTo>
                        <a:lnTo>
                          <a:pt x="144" y="321"/>
                        </a:lnTo>
                        <a:lnTo>
                          <a:pt x="157" y="303"/>
                        </a:lnTo>
                        <a:lnTo>
                          <a:pt x="168" y="283"/>
                        </a:lnTo>
                        <a:lnTo>
                          <a:pt x="168" y="283"/>
                        </a:lnTo>
                        <a:lnTo>
                          <a:pt x="174" y="273"/>
                        </a:lnTo>
                        <a:lnTo>
                          <a:pt x="178" y="263"/>
                        </a:lnTo>
                        <a:lnTo>
                          <a:pt x="182" y="252"/>
                        </a:lnTo>
                        <a:lnTo>
                          <a:pt x="185" y="241"/>
                        </a:lnTo>
                        <a:lnTo>
                          <a:pt x="187" y="230"/>
                        </a:lnTo>
                        <a:lnTo>
                          <a:pt x="189" y="218"/>
                        </a:lnTo>
                        <a:lnTo>
                          <a:pt x="189" y="206"/>
                        </a:lnTo>
                        <a:lnTo>
                          <a:pt x="190" y="194"/>
                        </a:lnTo>
                        <a:lnTo>
                          <a:pt x="190" y="194"/>
                        </a:lnTo>
                        <a:lnTo>
                          <a:pt x="189" y="169"/>
                        </a:lnTo>
                        <a:lnTo>
                          <a:pt x="186" y="145"/>
                        </a:lnTo>
                        <a:lnTo>
                          <a:pt x="183" y="135"/>
                        </a:lnTo>
                        <a:lnTo>
                          <a:pt x="180" y="125"/>
                        </a:lnTo>
                        <a:lnTo>
                          <a:pt x="177" y="114"/>
                        </a:lnTo>
                        <a:lnTo>
                          <a:pt x="173" y="105"/>
                        </a:lnTo>
                        <a:lnTo>
                          <a:pt x="168" y="95"/>
                        </a:lnTo>
                        <a:lnTo>
                          <a:pt x="163" y="87"/>
                        </a:lnTo>
                        <a:lnTo>
                          <a:pt x="157" y="78"/>
                        </a:lnTo>
                        <a:lnTo>
                          <a:pt x="151" y="70"/>
                        </a:lnTo>
                        <a:lnTo>
                          <a:pt x="144" y="63"/>
                        </a:lnTo>
                        <a:lnTo>
                          <a:pt x="137" y="55"/>
                        </a:lnTo>
                        <a:lnTo>
                          <a:pt x="129" y="49"/>
                        </a:lnTo>
                        <a:lnTo>
                          <a:pt x="120" y="43"/>
                        </a:lnTo>
                        <a:lnTo>
                          <a:pt x="120" y="43"/>
                        </a:lnTo>
                        <a:lnTo>
                          <a:pt x="108" y="36"/>
                        </a:lnTo>
                        <a:lnTo>
                          <a:pt x="94" y="28"/>
                        </a:lnTo>
                        <a:lnTo>
                          <a:pt x="80" y="22"/>
                        </a:lnTo>
                        <a:lnTo>
                          <a:pt x="66" y="16"/>
                        </a:lnTo>
                        <a:lnTo>
                          <a:pt x="50" y="10"/>
                        </a:lnTo>
                        <a:lnTo>
                          <a:pt x="34" y="6"/>
                        </a:lnTo>
                        <a:lnTo>
                          <a:pt x="18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</p:grpSp>
            <p:grpSp>
              <p:nvGrpSpPr>
                <p:cNvPr id="17" name="그룹 16"/>
                <p:cNvGrpSpPr/>
                <p:nvPr/>
              </p:nvGrpSpPr>
              <p:grpSpPr>
                <a:xfrm>
                  <a:off x="549401" y="1524955"/>
                  <a:ext cx="450850" cy="1246188"/>
                  <a:chOff x="4659313" y="3752851"/>
                  <a:chExt cx="450850" cy="1246188"/>
                </a:xfrm>
              </p:grpSpPr>
              <p:sp>
                <p:nvSpPr>
                  <p:cNvPr id="18" name="Freeform 9"/>
                  <p:cNvSpPr>
                    <a:spLocks/>
                  </p:cNvSpPr>
                  <p:nvPr/>
                </p:nvSpPr>
                <p:spPr bwMode="auto">
                  <a:xfrm>
                    <a:off x="4659313" y="4270376"/>
                    <a:ext cx="450850" cy="728663"/>
                  </a:xfrm>
                  <a:custGeom>
                    <a:avLst/>
                    <a:gdLst>
                      <a:gd name="T0" fmla="*/ 284 w 284"/>
                      <a:gd name="T1" fmla="*/ 0 h 459"/>
                      <a:gd name="T2" fmla="*/ 277 w 284"/>
                      <a:gd name="T3" fmla="*/ 6 h 459"/>
                      <a:gd name="T4" fmla="*/ 217 w 284"/>
                      <a:gd name="T5" fmla="*/ 41 h 459"/>
                      <a:gd name="T6" fmla="*/ 200 w 284"/>
                      <a:gd name="T7" fmla="*/ 52 h 459"/>
                      <a:gd name="T8" fmla="*/ 164 w 284"/>
                      <a:gd name="T9" fmla="*/ 78 h 459"/>
                      <a:gd name="T10" fmla="*/ 145 w 284"/>
                      <a:gd name="T11" fmla="*/ 93 h 459"/>
                      <a:gd name="T12" fmla="*/ 108 w 284"/>
                      <a:gd name="T13" fmla="*/ 127 h 459"/>
                      <a:gd name="T14" fmla="*/ 73 w 284"/>
                      <a:gd name="T15" fmla="*/ 166 h 459"/>
                      <a:gd name="T16" fmla="*/ 59 w 284"/>
                      <a:gd name="T17" fmla="*/ 187 h 459"/>
                      <a:gd name="T18" fmla="*/ 32 w 284"/>
                      <a:gd name="T19" fmla="*/ 234 h 459"/>
                      <a:gd name="T20" fmla="*/ 21 w 284"/>
                      <a:gd name="T21" fmla="*/ 259 h 459"/>
                      <a:gd name="T22" fmla="*/ 12 w 284"/>
                      <a:gd name="T23" fmla="*/ 285 h 459"/>
                      <a:gd name="T24" fmla="*/ 5 w 284"/>
                      <a:gd name="T25" fmla="*/ 313 h 459"/>
                      <a:gd name="T26" fmla="*/ 1 w 284"/>
                      <a:gd name="T27" fmla="*/ 342 h 459"/>
                      <a:gd name="T28" fmla="*/ 0 w 284"/>
                      <a:gd name="T29" fmla="*/ 372 h 459"/>
                      <a:gd name="T30" fmla="*/ 0 w 284"/>
                      <a:gd name="T31" fmla="*/ 421 h 459"/>
                      <a:gd name="T32" fmla="*/ 3 w 284"/>
                      <a:gd name="T33" fmla="*/ 439 h 459"/>
                      <a:gd name="T34" fmla="*/ 13 w 284"/>
                      <a:gd name="T35" fmla="*/ 451 h 459"/>
                      <a:gd name="T36" fmla="*/ 18 w 284"/>
                      <a:gd name="T37" fmla="*/ 455 h 459"/>
                      <a:gd name="T38" fmla="*/ 31 w 284"/>
                      <a:gd name="T39" fmla="*/ 458 h 459"/>
                      <a:gd name="T40" fmla="*/ 284 w 284"/>
                      <a:gd name="T41" fmla="*/ 459 h 459"/>
                      <a:gd name="T42" fmla="*/ 185 w 284"/>
                      <a:gd name="T43" fmla="*/ 329 h 459"/>
                      <a:gd name="T44" fmla="*/ 177 w 284"/>
                      <a:gd name="T45" fmla="*/ 328 h 459"/>
                      <a:gd name="T46" fmla="*/ 169 w 284"/>
                      <a:gd name="T47" fmla="*/ 324 h 459"/>
                      <a:gd name="T48" fmla="*/ 168 w 284"/>
                      <a:gd name="T49" fmla="*/ 320 h 459"/>
                      <a:gd name="T50" fmla="*/ 171 w 284"/>
                      <a:gd name="T51" fmla="*/ 290 h 459"/>
                      <a:gd name="T52" fmla="*/ 179 w 284"/>
                      <a:gd name="T53" fmla="*/ 261 h 459"/>
                      <a:gd name="T54" fmla="*/ 192 w 284"/>
                      <a:gd name="T55" fmla="*/ 236 h 459"/>
                      <a:gd name="T56" fmla="*/ 210 w 284"/>
                      <a:gd name="T57" fmla="*/ 214 h 459"/>
                      <a:gd name="T58" fmla="*/ 226 w 284"/>
                      <a:gd name="T59" fmla="*/ 196 h 459"/>
                      <a:gd name="T60" fmla="*/ 264 w 284"/>
                      <a:gd name="T61" fmla="*/ 166 h 459"/>
                      <a:gd name="T62" fmla="*/ 284 w 284"/>
                      <a:gd name="T63" fmla="*/ 0 h 4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4" h="459">
                        <a:moveTo>
                          <a:pt x="284" y="0"/>
                        </a:moveTo>
                        <a:lnTo>
                          <a:pt x="284" y="0"/>
                        </a:lnTo>
                        <a:lnTo>
                          <a:pt x="277" y="6"/>
                        </a:lnTo>
                        <a:lnTo>
                          <a:pt x="277" y="6"/>
                        </a:lnTo>
                        <a:lnTo>
                          <a:pt x="247" y="25"/>
                        </a:lnTo>
                        <a:lnTo>
                          <a:pt x="217" y="41"/>
                        </a:lnTo>
                        <a:lnTo>
                          <a:pt x="217" y="41"/>
                        </a:lnTo>
                        <a:lnTo>
                          <a:pt x="200" y="52"/>
                        </a:lnTo>
                        <a:lnTo>
                          <a:pt x="182" y="64"/>
                        </a:lnTo>
                        <a:lnTo>
                          <a:pt x="164" y="78"/>
                        </a:lnTo>
                        <a:lnTo>
                          <a:pt x="145" y="93"/>
                        </a:lnTo>
                        <a:lnTo>
                          <a:pt x="145" y="93"/>
                        </a:lnTo>
                        <a:lnTo>
                          <a:pt x="126" y="109"/>
                        </a:lnTo>
                        <a:lnTo>
                          <a:pt x="108" y="127"/>
                        </a:lnTo>
                        <a:lnTo>
                          <a:pt x="90" y="146"/>
                        </a:lnTo>
                        <a:lnTo>
                          <a:pt x="73" y="166"/>
                        </a:lnTo>
                        <a:lnTo>
                          <a:pt x="73" y="166"/>
                        </a:lnTo>
                        <a:lnTo>
                          <a:pt x="59" y="187"/>
                        </a:lnTo>
                        <a:lnTo>
                          <a:pt x="44" y="210"/>
                        </a:lnTo>
                        <a:lnTo>
                          <a:pt x="32" y="234"/>
                        </a:lnTo>
                        <a:lnTo>
                          <a:pt x="21" y="259"/>
                        </a:lnTo>
                        <a:lnTo>
                          <a:pt x="21" y="259"/>
                        </a:lnTo>
                        <a:lnTo>
                          <a:pt x="16" y="272"/>
                        </a:lnTo>
                        <a:lnTo>
                          <a:pt x="12" y="285"/>
                        </a:lnTo>
                        <a:lnTo>
                          <a:pt x="9" y="299"/>
                        </a:lnTo>
                        <a:lnTo>
                          <a:pt x="5" y="313"/>
                        </a:lnTo>
                        <a:lnTo>
                          <a:pt x="3" y="327"/>
                        </a:lnTo>
                        <a:lnTo>
                          <a:pt x="1" y="342"/>
                        </a:lnTo>
                        <a:lnTo>
                          <a:pt x="0" y="357"/>
                        </a:lnTo>
                        <a:lnTo>
                          <a:pt x="0" y="372"/>
                        </a:lnTo>
                        <a:lnTo>
                          <a:pt x="0" y="421"/>
                        </a:lnTo>
                        <a:lnTo>
                          <a:pt x="0" y="421"/>
                        </a:lnTo>
                        <a:lnTo>
                          <a:pt x="1" y="431"/>
                        </a:lnTo>
                        <a:lnTo>
                          <a:pt x="3" y="439"/>
                        </a:lnTo>
                        <a:lnTo>
                          <a:pt x="7" y="447"/>
                        </a:lnTo>
                        <a:lnTo>
                          <a:pt x="13" y="451"/>
                        </a:lnTo>
                        <a:lnTo>
                          <a:pt x="13" y="451"/>
                        </a:lnTo>
                        <a:lnTo>
                          <a:pt x="18" y="455"/>
                        </a:lnTo>
                        <a:lnTo>
                          <a:pt x="24" y="457"/>
                        </a:lnTo>
                        <a:lnTo>
                          <a:pt x="31" y="458"/>
                        </a:lnTo>
                        <a:lnTo>
                          <a:pt x="36" y="459"/>
                        </a:lnTo>
                        <a:lnTo>
                          <a:pt x="284" y="459"/>
                        </a:lnTo>
                        <a:lnTo>
                          <a:pt x="284" y="329"/>
                        </a:lnTo>
                        <a:lnTo>
                          <a:pt x="185" y="329"/>
                        </a:lnTo>
                        <a:lnTo>
                          <a:pt x="185" y="329"/>
                        </a:lnTo>
                        <a:lnTo>
                          <a:pt x="177" y="328"/>
                        </a:lnTo>
                        <a:lnTo>
                          <a:pt x="172" y="327"/>
                        </a:lnTo>
                        <a:lnTo>
                          <a:pt x="169" y="324"/>
                        </a:lnTo>
                        <a:lnTo>
                          <a:pt x="168" y="320"/>
                        </a:lnTo>
                        <a:lnTo>
                          <a:pt x="168" y="320"/>
                        </a:lnTo>
                        <a:lnTo>
                          <a:pt x="169" y="304"/>
                        </a:lnTo>
                        <a:lnTo>
                          <a:pt x="171" y="290"/>
                        </a:lnTo>
                        <a:lnTo>
                          <a:pt x="175" y="275"/>
                        </a:lnTo>
                        <a:lnTo>
                          <a:pt x="179" y="261"/>
                        </a:lnTo>
                        <a:lnTo>
                          <a:pt x="186" y="249"/>
                        </a:lnTo>
                        <a:lnTo>
                          <a:pt x="192" y="236"/>
                        </a:lnTo>
                        <a:lnTo>
                          <a:pt x="200" y="225"/>
                        </a:lnTo>
                        <a:lnTo>
                          <a:pt x="210" y="214"/>
                        </a:lnTo>
                        <a:lnTo>
                          <a:pt x="210" y="214"/>
                        </a:lnTo>
                        <a:lnTo>
                          <a:pt x="226" y="196"/>
                        </a:lnTo>
                        <a:lnTo>
                          <a:pt x="245" y="181"/>
                        </a:lnTo>
                        <a:lnTo>
                          <a:pt x="264" y="166"/>
                        </a:lnTo>
                        <a:lnTo>
                          <a:pt x="284" y="152"/>
                        </a:lnTo>
                        <a:lnTo>
                          <a:pt x="284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19" name="Freeform 10"/>
                  <p:cNvSpPr>
                    <a:spLocks/>
                  </p:cNvSpPr>
                  <p:nvPr/>
                </p:nvSpPr>
                <p:spPr bwMode="auto">
                  <a:xfrm>
                    <a:off x="4659313" y="4270376"/>
                    <a:ext cx="450850" cy="728663"/>
                  </a:xfrm>
                  <a:custGeom>
                    <a:avLst/>
                    <a:gdLst>
                      <a:gd name="T0" fmla="*/ 284 w 284"/>
                      <a:gd name="T1" fmla="*/ 0 h 459"/>
                      <a:gd name="T2" fmla="*/ 277 w 284"/>
                      <a:gd name="T3" fmla="*/ 6 h 459"/>
                      <a:gd name="T4" fmla="*/ 217 w 284"/>
                      <a:gd name="T5" fmla="*/ 41 h 459"/>
                      <a:gd name="T6" fmla="*/ 200 w 284"/>
                      <a:gd name="T7" fmla="*/ 52 h 459"/>
                      <a:gd name="T8" fmla="*/ 164 w 284"/>
                      <a:gd name="T9" fmla="*/ 78 h 459"/>
                      <a:gd name="T10" fmla="*/ 145 w 284"/>
                      <a:gd name="T11" fmla="*/ 93 h 459"/>
                      <a:gd name="T12" fmla="*/ 108 w 284"/>
                      <a:gd name="T13" fmla="*/ 127 h 459"/>
                      <a:gd name="T14" fmla="*/ 73 w 284"/>
                      <a:gd name="T15" fmla="*/ 166 h 459"/>
                      <a:gd name="T16" fmla="*/ 59 w 284"/>
                      <a:gd name="T17" fmla="*/ 187 h 459"/>
                      <a:gd name="T18" fmla="*/ 32 w 284"/>
                      <a:gd name="T19" fmla="*/ 234 h 459"/>
                      <a:gd name="T20" fmla="*/ 21 w 284"/>
                      <a:gd name="T21" fmla="*/ 259 h 459"/>
                      <a:gd name="T22" fmla="*/ 12 w 284"/>
                      <a:gd name="T23" fmla="*/ 285 h 459"/>
                      <a:gd name="T24" fmla="*/ 5 w 284"/>
                      <a:gd name="T25" fmla="*/ 313 h 459"/>
                      <a:gd name="T26" fmla="*/ 1 w 284"/>
                      <a:gd name="T27" fmla="*/ 342 h 459"/>
                      <a:gd name="T28" fmla="*/ 0 w 284"/>
                      <a:gd name="T29" fmla="*/ 372 h 459"/>
                      <a:gd name="T30" fmla="*/ 0 w 284"/>
                      <a:gd name="T31" fmla="*/ 421 h 459"/>
                      <a:gd name="T32" fmla="*/ 3 w 284"/>
                      <a:gd name="T33" fmla="*/ 439 h 459"/>
                      <a:gd name="T34" fmla="*/ 13 w 284"/>
                      <a:gd name="T35" fmla="*/ 451 h 459"/>
                      <a:gd name="T36" fmla="*/ 18 w 284"/>
                      <a:gd name="T37" fmla="*/ 455 h 459"/>
                      <a:gd name="T38" fmla="*/ 31 w 284"/>
                      <a:gd name="T39" fmla="*/ 458 h 459"/>
                      <a:gd name="T40" fmla="*/ 284 w 284"/>
                      <a:gd name="T41" fmla="*/ 459 h 459"/>
                      <a:gd name="T42" fmla="*/ 185 w 284"/>
                      <a:gd name="T43" fmla="*/ 329 h 459"/>
                      <a:gd name="T44" fmla="*/ 177 w 284"/>
                      <a:gd name="T45" fmla="*/ 328 h 459"/>
                      <a:gd name="T46" fmla="*/ 169 w 284"/>
                      <a:gd name="T47" fmla="*/ 324 h 459"/>
                      <a:gd name="T48" fmla="*/ 168 w 284"/>
                      <a:gd name="T49" fmla="*/ 320 h 459"/>
                      <a:gd name="T50" fmla="*/ 171 w 284"/>
                      <a:gd name="T51" fmla="*/ 290 h 459"/>
                      <a:gd name="T52" fmla="*/ 179 w 284"/>
                      <a:gd name="T53" fmla="*/ 261 h 459"/>
                      <a:gd name="T54" fmla="*/ 192 w 284"/>
                      <a:gd name="T55" fmla="*/ 236 h 459"/>
                      <a:gd name="T56" fmla="*/ 210 w 284"/>
                      <a:gd name="T57" fmla="*/ 214 h 459"/>
                      <a:gd name="T58" fmla="*/ 226 w 284"/>
                      <a:gd name="T59" fmla="*/ 196 h 459"/>
                      <a:gd name="T60" fmla="*/ 264 w 284"/>
                      <a:gd name="T61" fmla="*/ 166 h 459"/>
                      <a:gd name="T62" fmla="*/ 284 w 284"/>
                      <a:gd name="T63" fmla="*/ 0 h 4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4" h="459">
                        <a:moveTo>
                          <a:pt x="284" y="0"/>
                        </a:moveTo>
                        <a:lnTo>
                          <a:pt x="284" y="0"/>
                        </a:lnTo>
                        <a:lnTo>
                          <a:pt x="277" y="6"/>
                        </a:lnTo>
                        <a:lnTo>
                          <a:pt x="277" y="6"/>
                        </a:lnTo>
                        <a:lnTo>
                          <a:pt x="247" y="25"/>
                        </a:lnTo>
                        <a:lnTo>
                          <a:pt x="217" y="41"/>
                        </a:lnTo>
                        <a:lnTo>
                          <a:pt x="217" y="41"/>
                        </a:lnTo>
                        <a:lnTo>
                          <a:pt x="200" y="52"/>
                        </a:lnTo>
                        <a:lnTo>
                          <a:pt x="182" y="64"/>
                        </a:lnTo>
                        <a:lnTo>
                          <a:pt x="164" y="78"/>
                        </a:lnTo>
                        <a:lnTo>
                          <a:pt x="145" y="93"/>
                        </a:lnTo>
                        <a:lnTo>
                          <a:pt x="145" y="93"/>
                        </a:lnTo>
                        <a:lnTo>
                          <a:pt x="126" y="109"/>
                        </a:lnTo>
                        <a:lnTo>
                          <a:pt x="108" y="127"/>
                        </a:lnTo>
                        <a:lnTo>
                          <a:pt x="90" y="146"/>
                        </a:lnTo>
                        <a:lnTo>
                          <a:pt x="73" y="166"/>
                        </a:lnTo>
                        <a:lnTo>
                          <a:pt x="73" y="166"/>
                        </a:lnTo>
                        <a:lnTo>
                          <a:pt x="59" y="187"/>
                        </a:lnTo>
                        <a:lnTo>
                          <a:pt x="44" y="210"/>
                        </a:lnTo>
                        <a:lnTo>
                          <a:pt x="32" y="234"/>
                        </a:lnTo>
                        <a:lnTo>
                          <a:pt x="21" y="259"/>
                        </a:lnTo>
                        <a:lnTo>
                          <a:pt x="21" y="259"/>
                        </a:lnTo>
                        <a:lnTo>
                          <a:pt x="16" y="272"/>
                        </a:lnTo>
                        <a:lnTo>
                          <a:pt x="12" y="285"/>
                        </a:lnTo>
                        <a:lnTo>
                          <a:pt x="9" y="299"/>
                        </a:lnTo>
                        <a:lnTo>
                          <a:pt x="5" y="313"/>
                        </a:lnTo>
                        <a:lnTo>
                          <a:pt x="3" y="327"/>
                        </a:lnTo>
                        <a:lnTo>
                          <a:pt x="1" y="342"/>
                        </a:lnTo>
                        <a:lnTo>
                          <a:pt x="0" y="357"/>
                        </a:lnTo>
                        <a:lnTo>
                          <a:pt x="0" y="372"/>
                        </a:lnTo>
                        <a:lnTo>
                          <a:pt x="0" y="421"/>
                        </a:lnTo>
                        <a:lnTo>
                          <a:pt x="0" y="421"/>
                        </a:lnTo>
                        <a:lnTo>
                          <a:pt x="1" y="431"/>
                        </a:lnTo>
                        <a:lnTo>
                          <a:pt x="3" y="439"/>
                        </a:lnTo>
                        <a:lnTo>
                          <a:pt x="7" y="447"/>
                        </a:lnTo>
                        <a:lnTo>
                          <a:pt x="13" y="451"/>
                        </a:lnTo>
                        <a:lnTo>
                          <a:pt x="13" y="451"/>
                        </a:lnTo>
                        <a:lnTo>
                          <a:pt x="18" y="455"/>
                        </a:lnTo>
                        <a:lnTo>
                          <a:pt x="24" y="457"/>
                        </a:lnTo>
                        <a:lnTo>
                          <a:pt x="31" y="458"/>
                        </a:lnTo>
                        <a:lnTo>
                          <a:pt x="36" y="459"/>
                        </a:lnTo>
                        <a:lnTo>
                          <a:pt x="284" y="459"/>
                        </a:lnTo>
                        <a:lnTo>
                          <a:pt x="284" y="329"/>
                        </a:lnTo>
                        <a:lnTo>
                          <a:pt x="185" y="329"/>
                        </a:lnTo>
                        <a:lnTo>
                          <a:pt x="185" y="329"/>
                        </a:lnTo>
                        <a:lnTo>
                          <a:pt x="177" y="328"/>
                        </a:lnTo>
                        <a:lnTo>
                          <a:pt x="172" y="327"/>
                        </a:lnTo>
                        <a:lnTo>
                          <a:pt x="169" y="324"/>
                        </a:lnTo>
                        <a:lnTo>
                          <a:pt x="168" y="320"/>
                        </a:lnTo>
                        <a:lnTo>
                          <a:pt x="168" y="320"/>
                        </a:lnTo>
                        <a:lnTo>
                          <a:pt x="169" y="304"/>
                        </a:lnTo>
                        <a:lnTo>
                          <a:pt x="171" y="290"/>
                        </a:lnTo>
                        <a:lnTo>
                          <a:pt x="175" y="275"/>
                        </a:lnTo>
                        <a:lnTo>
                          <a:pt x="179" y="261"/>
                        </a:lnTo>
                        <a:lnTo>
                          <a:pt x="186" y="249"/>
                        </a:lnTo>
                        <a:lnTo>
                          <a:pt x="192" y="236"/>
                        </a:lnTo>
                        <a:lnTo>
                          <a:pt x="200" y="225"/>
                        </a:lnTo>
                        <a:lnTo>
                          <a:pt x="210" y="214"/>
                        </a:lnTo>
                        <a:lnTo>
                          <a:pt x="210" y="214"/>
                        </a:lnTo>
                        <a:lnTo>
                          <a:pt x="226" y="196"/>
                        </a:lnTo>
                        <a:lnTo>
                          <a:pt x="245" y="181"/>
                        </a:lnTo>
                        <a:lnTo>
                          <a:pt x="264" y="166"/>
                        </a:lnTo>
                        <a:lnTo>
                          <a:pt x="284" y="152"/>
                        </a:lnTo>
                        <a:lnTo>
                          <a:pt x="28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0" name="Freeform 11"/>
                  <p:cNvSpPr>
                    <a:spLocks/>
                  </p:cNvSpPr>
                  <p:nvPr/>
                </p:nvSpPr>
                <p:spPr bwMode="auto">
                  <a:xfrm>
                    <a:off x="4719638" y="3752851"/>
                    <a:ext cx="390525" cy="279400"/>
                  </a:xfrm>
                  <a:custGeom>
                    <a:avLst/>
                    <a:gdLst>
                      <a:gd name="T0" fmla="*/ 240 w 246"/>
                      <a:gd name="T1" fmla="*/ 0 h 176"/>
                      <a:gd name="T2" fmla="*/ 240 w 246"/>
                      <a:gd name="T3" fmla="*/ 0 h 176"/>
                      <a:gd name="T4" fmla="*/ 215 w 246"/>
                      <a:gd name="T5" fmla="*/ 1 h 176"/>
                      <a:gd name="T6" fmla="*/ 192 w 246"/>
                      <a:gd name="T7" fmla="*/ 2 h 176"/>
                      <a:gd name="T8" fmla="*/ 170 w 246"/>
                      <a:gd name="T9" fmla="*/ 4 h 176"/>
                      <a:gd name="T10" fmla="*/ 150 w 246"/>
                      <a:gd name="T11" fmla="*/ 6 h 176"/>
                      <a:gd name="T12" fmla="*/ 150 w 246"/>
                      <a:gd name="T13" fmla="*/ 6 h 176"/>
                      <a:gd name="T14" fmla="*/ 114 w 246"/>
                      <a:gd name="T15" fmla="*/ 12 h 176"/>
                      <a:gd name="T16" fmla="*/ 84 w 246"/>
                      <a:gd name="T17" fmla="*/ 20 h 176"/>
                      <a:gd name="T18" fmla="*/ 84 w 246"/>
                      <a:gd name="T19" fmla="*/ 20 h 176"/>
                      <a:gd name="T20" fmla="*/ 59 w 246"/>
                      <a:gd name="T21" fmla="*/ 28 h 176"/>
                      <a:gd name="T22" fmla="*/ 38 w 246"/>
                      <a:gd name="T23" fmla="*/ 36 h 176"/>
                      <a:gd name="T24" fmla="*/ 38 w 246"/>
                      <a:gd name="T25" fmla="*/ 36 h 176"/>
                      <a:gd name="T26" fmla="*/ 11 w 246"/>
                      <a:gd name="T27" fmla="*/ 50 h 176"/>
                      <a:gd name="T28" fmla="*/ 1 w 246"/>
                      <a:gd name="T29" fmla="*/ 60 h 176"/>
                      <a:gd name="T30" fmla="*/ 1 w 246"/>
                      <a:gd name="T31" fmla="*/ 60 h 176"/>
                      <a:gd name="T32" fmla="*/ 0 w 246"/>
                      <a:gd name="T33" fmla="*/ 67 h 176"/>
                      <a:gd name="T34" fmla="*/ 2 w 246"/>
                      <a:gd name="T35" fmla="*/ 76 h 176"/>
                      <a:gd name="T36" fmla="*/ 2 w 246"/>
                      <a:gd name="T37" fmla="*/ 76 h 176"/>
                      <a:gd name="T38" fmla="*/ 6 w 246"/>
                      <a:gd name="T39" fmla="*/ 97 h 176"/>
                      <a:gd name="T40" fmla="*/ 12 w 246"/>
                      <a:gd name="T41" fmla="*/ 118 h 176"/>
                      <a:gd name="T42" fmla="*/ 12 w 246"/>
                      <a:gd name="T43" fmla="*/ 118 h 176"/>
                      <a:gd name="T44" fmla="*/ 22 w 246"/>
                      <a:gd name="T45" fmla="*/ 139 h 176"/>
                      <a:gd name="T46" fmla="*/ 31 w 246"/>
                      <a:gd name="T47" fmla="*/ 158 h 176"/>
                      <a:gd name="T48" fmla="*/ 31 w 246"/>
                      <a:gd name="T49" fmla="*/ 158 h 176"/>
                      <a:gd name="T50" fmla="*/ 37 w 246"/>
                      <a:gd name="T51" fmla="*/ 166 h 176"/>
                      <a:gd name="T52" fmla="*/ 42 w 246"/>
                      <a:gd name="T53" fmla="*/ 171 h 176"/>
                      <a:gd name="T54" fmla="*/ 46 w 246"/>
                      <a:gd name="T55" fmla="*/ 175 h 176"/>
                      <a:gd name="T56" fmla="*/ 49 w 246"/>
                      <a:gd name="T57" fmla="*/ 176 h 176"/>
                      <a:gd name="T58" fmla="*/ 49 w 246"/>
                      <a:gd name="T59" fmla="*/ 176 h 176"/>
                      <a:gd name="T60" fmla="*/ 65 w 246"/>
                      <a:gd name="T61" fmla="*/ 167 h 176"/>
                      <a:gd name="T62" fmla="*/ 82 w 246"/>
                      <a:gd name="T63" fmla="*/ 158 h 176"/>
                      <a:gd name="T64" fmla="*/ 99 w 246"/>
                      <a:gd name="T65" fmla="*/ 149 h 176"/>
                      <a:gd name="T66" fmla="*/ 118 w 246"/>
                      <a:gd name="T67" fmla="*/ 140 h 176"/>
                      <a:gd name="T68" fmla="*/ 118 w 246"/>
                      <a:gd name="T69" fmla="*/ 140 h 176"/>
                      <a:gd name="T70" fmla="*/ 128 w 246"/>
                      <a:gd name="T71" fmla="*/ 136 h 176"/>
                      <a:gd name="T72" fmla="*/ 138 w 246"/>
                      <a:gd name="T73" fmla="*/ 133 h 176"/>
                      <a:gd name="T74" fmla="*/ 150 w 246"/>
                      <a:gd name="T75" fmla="*/ 130 h 176"/>
                      <a:gd name="T76" fmla="*/ 162 w 246"/>
                      <a:gd name="T77" fmla="*/ 127 h 176"/>
                      <a:gd name="T78" fmla="*/ 188 w 246"/>
                      <a:gd name="T79" fmla="*/ 124 h 176"/>
                      <a:gd name="T80" fmla="*/ 217 w 246"/>
                      <a:gd name="T81" fmla="*/ 123 h 176"/>
                      <a:gd name="T82" fmla="*/ 217 w 246"/>
                      <a:gd name="T83" fmla="*/ 123 h 176"/>
                      <a:gd name="T84" fmla="*/ 232 w 246"/>
                      <a:gd name="T85" fmla="*/ 123 h 176"/>
                      <a:gd name="T86" fmla="*/ 246 w 246"/>
                      <a:gd name="T87" fmla="*/ 124 h 176"/>
                      <a:gd name="T88" fmla="*/ 246 w 246"/>
                      <a:gd name="T89" fmla="*/ 1 h 176"/>
                      <a:gd name="T90" fmla="*/ 246 w 246"/>
                      <a:gd name="T91" fmla="*/ 1 h 176"/>
                      <a:gd name="T92" fmla="*/ 240 w 246"/>
                      <a:gd name="T93" fmla="*/ 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46" h="176">
                        <a:moveTo>
                          <a:pt x="240" y="0"/>
                        </a:moveTo>
                        <a:lnTo>
                          <a:pt x="240" y="0"/>
                        </a:lnTo>
                        <a:lnTo>
                          <a:pt x="215" y="1"/>
                        </a:lnTo>
                        <a:lnTo>
                          <a:pt x="192" y="2"/>
                        </a:lnTo>
                        <a:lnTo>
                          <a:pt x="170" y="4"/>
                        </a:lnTo>
                        <a:lnTo>
                          <a:pt x="150" y="6"/>
                        </a:lnTo>
                        <a:lnTo>
                          <a:pt x="150" y="6"/>
                        </a:lnTo>
                        <a:lnTo>
                          <a:pt x="114" y="12"/>
                        </a:lnTo>
                        <a:lnTo>
                          <a:pt x="84" y="20"/>
                        </a:lnTo>
                        <a:lnTo>
                          <a:pt x="84" y="20"/>
                        </a:lnTo>
                        <a:lnTo>
                          <a:pt x="59" y="28"/>
                        </a:lnTo>
                        <a:lnTo>
                          <a:pt x="38" y="36"/>
                        </a:lnTo>
                        <a:lnTo>
                          <a:pt x="38" y="36"/>
                        </a:lnTo>
                        <a:lnTo>
                          <a:pt x="11" y="50"/>
                        </a:lnTo>
                        <a:lnTo>
                          <a:pt x="1" y="60"/>
                        </a:lnTo>
                        <a:lnTo>
                          <a:pt x="1" y="60"/>
                        </a:lnTo>
                        <a:lnTo>
                          <a:pt x="0" y="67"/>
                        </a:lnTo>
                        <a:lnTo>
                          <a:pt x="2" y="76"/>
                        </a:lnTo>
                        <a:lnTo>
                          <a:pt x="2" y="76"/>
                        </a:lnTo>
                        <a:lnTo>
                          <a:pt x="6" y="97"/>
                        </a:lnTo>
                        <a:lnTo>
                          <a:pt x="12" y="118"/>
                        </a:lnTo>
                        <a:lnTo>
                          <a:pt x="12" y="118"/>
                        </a:lnTo>
                        <a:lnTo>
                          <a:pt x="22" y="139"/>
                        </a:lnTo>
                        <a:lnTo>
                          <a:pt x="31" y="158"/>
                        </a:lnTo>
                        <a:lnTo>
                          <a:pt x="31" y="158"/>
                        </a:lnTo>
                        <a:lnTo>
                          <a:pt x="37" y="166"/>
                        </a:lnTo>
                        <a:lnTo>
                          <a:pt x="42" y="171"/>
                        </a:lnTo>
                        <a:lnTo>
                          <a:pt x="46" y="175"/>
                        </a:lnTo>
                        <a:lnTo>
                          <a:pt x="49" y="176"/>
                        </a:lnTo>
                        <a:lnTo>
                          <a:pt x="49" y="176"/>
                        </a:lnTo>
                        <a:lnTo>
                          <a:pt x="65" y="167"/>
                        </a:lnTo>
                        <a:lnTo>
                          <a:pt x="82" y="158"/>
                        </a:lnTo>
                        <a:lnTo>
                          <a:pt x="99" y="149"/>
                        </a:lnTo>
                        <a:lnTo>
                          <a:pt x="118" y="140"/>
                        </a:lnTo>
                        <a:lnTo>
                          <a:pt x="118" y="140"/>
                        </a:lnTo>
                        <a:lnTo>
                          <a:pt x="128" y="136"/>
                        </a:lnTo>
                        <a:lnTo>
                          <a:pt x="138" y="133"/>
                        </a:lnTo>
                        <a:lnTo>
                          <a:pt x="150" y="130"/>
                        </a:lnTo>
                        <a:lnTo>
                          <a:pt x="162" y="127"/>
                        </a:lnTo>
                        <a:lnTo>
                          <a:pt x="188" y="124"/>
                        </a:lnTo>
                        <a:lnTo>
                          <a:pt x="217" y="123"/>
                        </a:lnTo>
                        <a:lnTo>
                          <a:pt x="217" y="123"/>
                        </a:lnTo>
                        <a:lnTo>
                          <a:pt x="232" y="123"/>
                        </a:lnTo>
                        <a:lnTo>
                          <a:pt x="246" y="124"/>
                        </a:lnTo>
                        <a:lnTo>
                          <a:pt x="246" y="1"/>
                        </a:lnTo>
                        <a:lnTo>
                          <a:pt x="246" y="1"/>
                        </a:lnTo>
                        <a:lnTo>
                          <a:pt x="24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" name="Freeform 12"/>
                  <p:cNvSpPr>
                    <a:spLocks/>
                  </p:cNvSpPr>
                  <p:nvPr/>
                </p:nvSpPr>
                <p:spPr bwMode="auto">
                  <a:xfrm>
                    <a:off x="4719638" y="3752851"/>
                    <a:ext cx="390525" cy="279400"/>
                  </a:xfrm>
                  <a:custGeom>
                    <a:avLst/>
                    <a:gdLst>
                      <a:gd name="T0" fmla="*/ 240 w 246"/>
                      <a:gd name="T1" fmla="*/ 0 h 176"/>
                      <a:gd name="T2" fmla="*/ 240 w 246"/>
                      <a:gd name="T3" fmla="*/ 0 h 176"/>
                      <a:gd name="T4" fmla="*/ 215 w 246"/>
                      <a:gd name="T5" fmla="*/ 1 h 176"/>
                      <a:gd name="T6" fmla="*/ 192 w 246"/>
                      <a:gd name="T7" fmla="*/ 2 h 176"/>
                      <a:gd name="T8" fmla="*/ 170 w 246"/>
                      <a:gd name="T9" fmla="*/ 4 h 176"/>
                      <a:gd name="T10" fmla="*/ 150 w 246"/>
                      <a:gd name="T11" fmla="*/ 6 h 176"/>
                      <a:gd name="T12" fmla="*/ 150 w 246"/>
                      <a:gd name="T13" fmla="*/ 6 h 176"/>
                      <a:gd name="T14" fmla="*/ 114 w 246"/>
                      <a:gd name="T15" fmla="*/ 12 h 176"/>
                      <a:gd name="T16" fmla="*/ 84 w 246"/>
                      <a:gd name="T17" fmla="*/ 20 h 176"/>
                      <a:gd name="T18" fmla="*/ 84 w 246"/>
                      <a:gd name="T19" fmla="*/ 20 h 176"/>
                      <a:gd name="T20" fmla="*/ 59 w 246"/>
                      <a:gd name="T21" fmla="*/ 28 h 176"/>
                      <a:gd name="T22" fmla="*/ 38 w 246"/>
                      <a:gd name="T23" fmla="*/ 36 h 176"/>
                      <a:gd name="T24" fmla="*/ 38 w 246"/>
                      <a:gd name="T25" fmla="*/ 36 h 176"/>
                      <a:gd name="T26" fmla="*/ 11 w 246"/>
                      <a:gd name="T27" fmla="*/ 50 h 176"/>
                      <a:gd name="T28" fmla="*/ 1 w 246"/>
                      <a:gd name="T29" fmla="*/ 60 h 176"/>
                      <a:gd name="T30" fmla="*/ 1 w 246"/>
                      <a:gd name="T31" fmla="*/ 60 h 176"/>
                      <a:gd name="T32" fmla="*/ 0 w 246"/>
                      <a:gd name="T33" fmla="*/ 67 h 176"/>
                      <a:gd name="T34" fmla="*/ 2 w 246"/>
                      <a:gd name="T35" fmla="*/ 76 h 176"/>
                      <a:gd name="T36" fmla="*/ 2 w 246"/>
                      <a:gd name="T37" fmla="*/ 76 h 176"/>
                      <a:gd name="T38" fmla="*/ 6 w 246"/>
                      <a:gd name="T39" fmla="*/ 97 h 176"/>
                      <a:gd name="T40" fmla="*/ 12 w 246"/>
                      <a:gd name="T41" fmla="*/ 118 h 176"/>
                      <a:gd name="T42" fmla="*/ 12 w 246"/>
                      <a:gd name="T43" fmla="*/ 118 h 176"/>
                      <a:gd name="T44" fmla="*/ 22 w 246"/>
                      <a:gd name="T45" fmla="*/ 139 h 176"/>
                      <a:gd name="T46" fmla="*/ 31 w 246"/>
                      <a:gd name="T47" fmla="*/ 158 h 176"/>
                      <a:gd name="T48" fmla="*/ 31 w 246"/>
                      <a:gd name="T49" fmla="*/ 158 h 176"/>
                      <a:gd name="T50" fmla="*/ 37 w 246"/>
                      <a:gd name="T51" fmla="*/ 166 h 176"/>
                      <a:gd name="T52" fmla="*/ 42 w 246"/>
                      <a:gd name="T53" fmla="*/ 171 h 176"/>
                      <a:gd name="T54" fmla="*/ 46 w 246"/>
                      <a:gd name="T55" fmla="*/ 175 h 176"/>
                      <a:gd name="T56" fmla="*/ 49 w 246"/>
                      <a:gd name="T57" fmla="*/ 176 h 176"/>
                      <a:gd name="T58" fmla="*/ 49 w 246"/>
                      <a:gd name="T59" fmla="*/ 176 h 176"/>
                      <a:gd name="T60" fmla="*/ 65 w 246"/>
                      <a:gd name="T61" fmla="*/ 167 h 176"/>
                      <a:gd name="T62" fmla="*/ 82 w 246"/>
                      <a:gd name="T63" fmla="*/ 158 h 176"/>
                      <a:gd name="T64" fmla="*/ 99 w 246"/>
                      <a:gd name="T65" fmla="*/ 149 h 176"/>
                      <a:gd name="T66" fmla="*/ 118 w 246"/>
                      <a:gd name="T67" fmla="*/ 140 h 176"/>
                      <a:gd name="T68" fmla="*/ 118 w 246"/>
                      <a:gd name="T69" fmla="*/ 140 h 176"/>
                      <a:gd name="T70" fmla="*/ 128 w 246"/>
                      <a:gd name="T71" fmla="*/ 136 h 176"/>
                      <a:gd name="T72" fmla="*/ 138 w 246"/>
                      <a:gd name="T73" fmla="*/ 133 h 176"/>
                      <a:gd name="T74" fmla="*/ 150 w 246"/>
                      <a:gd name="T75" fmla="*/ 130 h 176"/>
                      <a:gd name="T76" fmla="*/ 162 w 246"/>
                      <a:gd name="T77" fmla="*/ 127 h 176"/>
                      <a:gd name="T78" fmla="*/ 188 w 246"/>
                      <a:gd name="T79" fmla="*/ 124 h 176"/>
                      <a:gd name="T80" fmla="*/ 217 w 246"/>
                      <a:gd name="T81" fmla="*/ 123 h 176"/>
                      <a:gd name="T82" fmla="*/ 217 w 246"/>
                      <a:gd name="T83" fmla="*/ 123 h 176"/>
                      <a:gd name="T84" fmla="*/ 232 w 246"/>
                      <a:gd name="T85" fmla="*/ 123 h 176"/>
                      <a:gd name="T86" fmla="*/ 246 w 246"/>
                      <a:gd name="T87" fmla="*/ 124 h 176"/>
                      <a:gd name="T88" fmla="*/ 246 w 246"/>
                      <a:gd name="T89" fmla="*/ 1 h 176"/>
                      <a:gd name="T90" fmla="*/ 246 w 246"/>
                      <a:gd name="T91" fmla="*/ 1 h 176"/>
                      <a:gd name="T92" fmla="*/ 240 w 246"/>
                      <a:gd name="T93" fmla="*/ 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46" h="176">
                        <a:moveTo>
                          <a:pt x="240" y="0"/>
                        </a:moveTo>
                        <a:lnTo>
                          <a:pt x="240" y="0"/>
                        </a:lnTo>
                        <a:lnTo>
                          <a:pt x="215" y="1"/>
                        </a:lnTo>
                        <a:lnTo>
                          <a:pt x="192" y="2"/>
                        </a:lnTo>
                        <a:lnTo>
                          <a:pt x="170" y="4"/>
                        </a:lnTo>
                        <a:lnTo>
                          <a:pt x="150" y="6"/>
                        </a:lnTo>
                        <a:lnTo>
                          <a:pt x="150" y="6"/>
                        </a:lnTo>
                        <a:lnTo>
                          <a:pt x="114" y="12"/>
                        </a:lnTo>
                        <a:lnTo>
                          <a:pt x="84" y="20"/>
                        </a:lnTo>
                        <a:lnTo>
                          <a:pt x="84" y="20"/>
                        </a:lnTo>
                        <a:lnTo>
                          <a:pt x="59" y="28"/>
                        </a:lnTo>
                        <a:lnTo>
                          <a:pt x="38" y="36"/>
                        </a:lnTo>
                        <a:lnTo>
                          <a:pt x="38" y="36"/>
                        </a:lnTo>
                        <a:lnTo>
                          <a:pt x="11" y="50"/>
                        </a:lnTo>
                        <a:lnTo>
                          <a:pt x="1" y="60"/>
                        </a:lnTo>
                        <a:lnTo>
                          <a:pt x="1" y="60"/>
                        </a:lnTo>
                        <a:lnTo>
                          <a:pt x="0" y="67"/>
                        </a:lnTo>
                        <a:lnTo>
                          <a:pt x="2" y="76"/>
                        </a:lnTo>
                        <a:lnTo>
                          <a:pt x="2" y="76"/>
                        </a:lnTo>
                        <a:lnTo>
                          <a:pt x="6" y="97"/>
                        </a:lnTo>
                        <a:lnTo>
                          <a:pt x="12" y="118"/>
                        </a:lnTo>
                        <a:lnTo>
                          <a:pt x="12" y="118"/>
                        </a:lnTo>
                        <a:lnTo>
                          <a:pt x="22" y="139"/>
                        </a:lnTo>
                        <a:lnTo>
                          <a:pt x="31" y="158"/>
                        </a:lnTo>
                        <a:lnTo>
                          <a:pt x="31" y="158"/>
                        </a:lnTo>
                        <a:lnTo>
                          <a:pt x="37" y="166"/>
                        </a:lnTo>
                        <a:lnTo>
                          <a:pt x="42" y="171"/>
                        </a:lnTo>
                        <a:lnTo>
                          <a:pt x="46" y="175"/>
                        </a:lnTo>
                        <a:lnTo>
                          <a:pt x="49" y="176"/>
                        </a:lnTo>
                        <a:lnTo>
                          <a:pt x="49" y="176"/>
                        </a:lnTo>
                        <a:lnTo>
                          <a:pt x="65" y="167"/>
                        </a:lnTo>
                        <a:lnTo>
                          <a:pt x="82" y="158"/>
                        </a:lnTo>
                        <a:lnTo>
                          <a:pt x="99" y="149"/>
                        </a:lnTo>
                        <a:lnTo>
                          <a:pt x="118" y="140"/>
                        </a:lnTo>
                        <a:lnTo>
                          <a:pt x="118" y="140"/>
                        </a:lnTo>
                        <a:lnTo>
                          <a:pt x="128" y="136"/>
                        </a:lnTo>
                        <a:lnTo>
                          <a:pt x="138" y="133"/>
                        </a:lnTo>
                        <a:lnTo>
                          <a:pt x="150" y="130"/>
                        </a:lnTo>
                        <a:lnTo>
                          <a:pt x="162" y="127"/>
                        </a:lnTo>
                        <a:lnTo>
                          <a:pt x="188" y="124"/>
                        </a:lnTo>
                        <a:lnTo>
                          <a:pt x="217" y="123"/>
                        </a:lnTo>
                        <a:lnTo>
                          <a:pt x="217" y="123"/>
                        </a:lnTo>
                        <a:lnTo>
                          <a:pt x="232" y="123"/>
                        </a:lnTo>
                        <a:lnTo>
                          <a:pt x="246" y="124"/>
                        </a:lnTo>
                        <a:lnTo>
                          <a:pt x="246" y="1"/>
                        </a:lnTo>
                        <a:lnTo>
                          <a:pt x="246" y="1"/>
                        </a:lnTo>
                        <a:lnTo>
                          <a:pt x="24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</p:grpSp>
          </p:grpSp>
        </p:grpSp>
      </p:grpSp>
      <p:grpSp>
        <p:nvGrpSpPr>
          <p:cNvPr id="26" name="그룹 25"/>
          <p:cNvGrpSpPr/>
          <p:nvPr/>
        </p:nvGrpSpPr>
        <p:grpSpPr>
          <a:xfrm>
            <a:off x="4912414" y="1848565"/>
            <a:ext cx="2352212" cy="1143475"/>
            <a:chOff x="5174093" y="1810675"/>
            <a:chExt cx="2210674" cy="1074670"/>
          </a:xfrm>
        </p:grpSpPr>
        <p:sp>
          <p:nvSpPr>
            <p:cNvPr id="27" name="Freeform 97"/>
            <p:cNvSpPr>
              <a:spLocks/>
            </p:cNvSpPr>
            <p:nvPr/>
          </p:nvSpPr>
          <p:spPr bwMode="auto">
            <a:xfrm flipH="1" flipV="1">
              <a:off x="6310097" y="181067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8" name="Freeform 97"/>
            <p:cNvSpPr>
              <a:spLocks/>
            </p:cNvSpPr>
            <p:nvPr/>
          </p:nvSpPr>
          <p:spPr bwMode="auto">
            <a:xfrm>
              <a:off x="5174093" y="181067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9" name="Freeform 103"/>
            <p:cNvSpPr>
              <a:spLocks/>
            </p:cNvSpPr>
            <p:nvPr/>
          </p:nvSpPr>
          <p:spPr bwMode="auto">
            <a:xfrm>
              <a:off x="5174093" y="1810675"/>
              <a:ext cx="1074670" cy="107467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0" name="Freeform 104"/>
            <p:cNvSpPr>
              <a:spLocks/>
            </p:cNvSpPr>
            <p:nvPr/>
          </p:nvSpPr>
          <p:spPr bwMode="auto">
            <a:xfrm>
              <a:off x="6310097" y="1810675"/>
              <a:ext cx="1074670" cy="107467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6055380" y="1983253"/>
              <a:ext cx="321940" cy="843328"/>
              <a:chOff x="1797969" y="1402716"/>
              <a:chExt cx="533911" cy="1398590"/>
            </a:xfrm>
          </p:grpSpPr>
          <p:sp>
            <p:nvSpPr>
              <p:cNvPr id="32" name="Freeform 13"/>
              <p:cNvSpPr>
                <a:spLocks/>
              </p:cNvSpPr>
              <p:nvPr/>
            </p:nvSpPr>
            <p:spPr bwMode="auto">
              <a:xfrm>
                <a:off x="1797969" y="1402718"/>
                <a:ext cx="320675" cy="1398588"/>
              </a:xfrm>
              <a:custGeom>
                <a:avLst/>
                <a:gdLst>
                  <a:gd name="T0" fmla="*/ 202 w 202"/>
                  <a:gd name="T1" fmla="*/ 0 h 881"/>
                  <a:gd name="T2" fmla="*/ 202 w 202"/>
                  <a:gd name="T3" fmla="*/ 0 h 881"/>
                  <a:gd name="T4" fmla="*/ 158 w 202"/>
                  <a:gd name="T5" fmla="*/ 1 h 881"/>
                  <a:gd name="T6" fmla="*/ 152 w 202"/>
                  <a:gd name="T7" fmla="*/ 1 h 881"/>
                  <a:gd name="T8" fmla="*/ 149 w 202"/>
                  <a:gd name="T9" fmla="*/ 2 h 881"/>
                  <a:gd name="T10" fmla="*/ 53 w 202"/>
                  <a:gd name="T11" fmla="*/ 35 h 881"/>
                  <a:gd name="T12" fmla="*/ 53 w 202"/>
                  <a:gd name="T13" fmla="*/ 35 h 881"/>
                  <a:gd name="T14" fmla="*/ 38 w 202"/>
                  <a:gd name="T15" fmla="*/ 40 h 881"/>
                  <a:gd name="T16" fmla="*/ 26 w 202"/>
                  <a:gd name="T17" fmla="*/ 44 h 881"/>
                  <a:gd name="T18" fmla="*/ 17 w 202"/>
                  <a:gd name="T19" fmla="*/ 50 h 881"/>
                  <a:gd name="T20" fmla="*/ 10 w 202"/>
                  <a:gd name="T21" fmla="*/ 55 h 881"/>
                  <a:gd name="T22" fmla="*/ 10 w 202"/>
                  <a:gd name="T23" fmla="*/ 55 h 881"/>
                  <a:gd name="T24" fmla="*/ 5 w 202"/>
                  <a:gd name="T25" fmla="*/ 60 h 881"/>
                  <a:gd name="T26" fmla="*/ 2 w 202"/>
                  <a:gd name="T27" fmla="*/ 68 h 881"/>
                  <a:gd name="T28" fmla="*/ 1 w 202"/>
                  <a:gd name="T29" fmla="*/ 78 h 881"/>
                  <a:gd name="T30" fmla="*/ 0 w 202"/>
                  <a:gd name="T31" fmla="*/ 88 h 881"/>
                  <a:gd name="T32" fmla="*/ 0 w 202"/>
                  <a:gd name="T33" fmla="*/ 141 h 881"/>
                  <a:gd name="T34" fmla="*/ 0 w 202"/>
                  <a:gd name="T35" fmla="*/ 141 h 881"/>
                  <a:gd name="T36" fmla="*/ 1 w 202"/>
                  <a:gd name="T37" fmla="*/ 147 h 881"/>
                  <a:gd name="T38" fmla="*/ 3 w 202"/>
                  <a:gd name="T39" fmla="*/ 151 h 881"/>
                  <a:gd name="T40" fmla="*/ 5 w 202"/>
                  <a:gd name="T41" fmla="*/ 155 h 881"/>
                  <a:gd name="T42" fmla="*/ 8 w 202"/>
                  <a:gd name="T43" fmla="*/ 160 h 881"/>
                  <a:gd name="T44" fmla="*/ 8 w 202"/>
                  <a:gd name="T45" fmla="*/ 160 h 881"/>
                  <a:gd name="T46" fmla="*/ 14 w 202"/>
                  <a:gd name="T47" fmla="*/ 166 h 881"/>
                  <a:gd name="T48" fmla="*/ 22 w 202"/>
                  <a:gd name="T49" fmla="*/ 171 h 881"/>
                  <a:gd name="T50" fmla="*/ 22 w 202"/>
                  <a:gd name="T51" fmla="*/ 171 h 881"/>
                  <a:gd name="T52" fmla="*/ 26 w 202"/>
                  <a:gd name="T53" fmla="*/ 173 h 881"/>
                  <a:gd name="T54" fmla="*/ 31 w 202"/>
                  <a:gd name="T55" fmla="*/ 174 h 881"/>
                  <a:gd name="T56" fmla="*/ 36 w 202"/>
                  <a:gd name="T57" fmla="*/ 175 h 881"/>
                  <a:gd name="T58" fmla="*/ 43 w 202"/>
                  <a:gd name="T59" fmla="*/ 175 h 881"/>
                  <a:gd name="T60" fmla="*/ 132 w 202"/>
                  <a:gd name="T61" fmla="*/ 175 h 881"/>
                  <a:gd name="T62" fmla="*/ 132 w 202"/>
                  <a:gd name="T63" fmla="*/ 175 h 881"/>
                  <a:gd name="T64" fmla="*/ 136 w 202"/>
                  <a:gd name="T65" fmla="*/ 176 h 881"/>
                  <a:gd name="T66" fmla="*/ 138 w 202"/>
                  <a:gd name="T67" fmla="*/ 178 h 881"/>
                  <a:gd name="T68" fmla="*/ 140 w 202"/>
                  <a:gd name="T69" fmla="*/ 182 h 881"/>
                  <a:gd name="T70" fmla="*/ 140 w 202"/>
                  <a:gd name="T71" fmla="*/ 186 h 881"/>
                  <a:gd name="T72" fmla="*/ 140 w 202"/>
                  <a:gd name="T73" fmla="*/ 831 h 881"/>
                  <a:gd name="T74" fmla="*/ 140 w 202"/>
                  <a:gd name="T75" fmla="*/ 831 h 881"/>
                  <a:gd name="T76" fmla="*/ 141 w 202"/>
                  <a:gd name="T77" fmla="*/ 845 h 881"/>
                  <a:gd name="T78" fmla="*/ 142 w 202"/>
                  <a:gd name="T79" fmla="*/ 857 h 881"/>
                  <a:gd name="T80" fmla="*/ 145 w 202"/>
                  <a:gd name="T81" fmla="*/ 867 h 881"/>
                  <a:gd name="T82" fmla="*/ 150 w 202"/>
                  <a:gd name="T83" fmla="*/ 874 h 881"/>
                  <a:gd name="T84" fmla="*/ 150 w 202"/>
                  <a:gd name="T85" fmla="*/ 874 h 881"/>
                  <a:gd name="T86" fmla="*/ 152 w 202"/>
                  <a:gd name="T87" fmla="*/ 876 h 881"/>
                  <a:gd name="T88" fmla="*/ 158 w 202"/>
                  <a:gd name="T89" fmla="*/ 878 h 881"/>
                  <a:gd name="T90" fmla="*/ 174 w 202"/>
                  <a:gd name="T91" fmla="*/ 880 h 881"/>
                  <a:gd name="T92" fmla="*/ 202 w 202"/>
                  <a:gd name="T93" fmla="*/ 881 h 881"/>
                  <a:gd name="T94" fmla="*/ 202 w 202"/>
                  <a:gd name="T95" fmla="*/ 0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2" h="881">
                    <a:moveTo>
                      <a:pt x="202" y="0"/>
                    </a:moveTo>
                    <a:lnTo>
                      <a:pt x="202" y="0"/>
                    </a:lnTo>
                    <a:lnTo>
                      <a:pt x="158" y="1"/>
                    </a:lnTo>
                    <a:lnTo>
                      <a:pt x="152" y="1"/>
                    </a:lnTo>
                    <a:lnTo>
                      <a:pt x="149" y="2"/>
                    </a:lnTo>
                    <a:lnTo>
                      <a:pt x="53" y="35"/>
                    </a:lnTo>
                    <a:lnTo>
                      <a:pt x="53" y="35"/>
                    </a:lnTo>
                    <a:lnTo>
                      <a:pt x="38" y="40"/>
                    </a:lnTo>
                    <a:lnTo>
                      <a:pt x="26" y="44"/>
                    </a:lnTo>
                    <a:lnTo>
                      <a:pt x="17" y="50"/>
                    </a:lnTo>
                    <a:lnTo>
                      <a:pt x="10" y="55"/>
                    </a:lnTo>
                    <a:lnTo>
                      <a:pt x="10" y="55"/>
                    </a:lnTo>
                    <a:lnTo>
                      <a:pt x="5" y="60"/>
                    </a:lnTo>
                    <a:lnTo>
                      <a:pt x="2" y="68"/>
                    </a:lnTo>
                    <a:lnTo>
                      <a:pt x="1" y="78"/>
                    </a:lnTo>
                    <a:lnTo>
                      <a:pt x="0" y="88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47"/>
                    </a:lnTo>
                    <a:lnTo>
                      <a:pt x="3" y="151"/>
                    </a:lnTo>
                    <a:lnTo>
                      <a:pt x="5" y="155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14" y="166"/>
                    </a:lnTo>
                    <a:lnTo>
                      <a:pt x="22" y="171"/>
                    </a:lnTo>
                    <a:lnTo>
                      <a:pt x="22" y="171"/>
                    </a:lnTo>
                    <a:lnTo>
                      <a:pt x="26" y="173"/>
                    </a:lnTo>
                    <a:lnTo>
                      <a:pt x="31" y="174"/>
                    </a:lnTo>
                    <a:lnTo>
                      <a:pt x="36" y="175"/>
                    </a:lnTo>
                    <a:lnTo>
                      <a:pt x="43" y="175"/>
                    </a:lnTo>
                    <a:lnTo>
                      <a:pt x="132" y="175"/>
                    </a:lnTo>
                    <a:lnTo>
                      <a:pt x="132" y="175"/>
                    </a:lnTo>
                    <a:lnTo>
                      <a:pt x="136" y="176"/>
                    </a:lnTo>
                    <a:lnTo>
                      <a:pt x="138" y="178"/>
                    </a:lnTo>
                    <a:lnTo>
                      <a:pt x="140" y="182"/>
                    </a:lnTo>
                    <a:lnTo>
                      <a:pt x="140" y="186"/>
                    </a:lnTo>
                    <a:lnTo>
                      <a:pt x="140" y="831"/>
                    </a:lnTo>
                    <a:lnTo>
                      <a:pt x="140" y="831"/>
                    </a:lnTo>
                    <a:lnTo>
                      <a:pt x="141" y="845"/>
                    </a:lnTo>
                    <a:lnTo>
                      <a:pt x="142" y="857"/>
                    </a:lnTo>
                    <a:lnTo>
                      <a:pt x="145" y="867"/>
                    </a:lnTo>
                    <a:lnTo>
                      <a:pt x="150" y="874"/>
                    </a:lnTo>
                    <a:lnTo>
                      <a:pt x="150" y="874"/>
                    </a:lnTo>
                    <a:lnTo>
                      <a:pt x="152" y="876"/>
                    </a:lnTo>
                    <a:lnTo>
                      <a:pt x="158" y="878"/>
                    </a:lnTo>
                    <a:lnTo>
                      <a:pt x="174" y="880"/>
                    </a:lnTo>
                    <a:lnTo>
                      <a:pt x="202" y="881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2221018" y="1402716"/>
                <a:ext cx="110862" cy="1397487"/>
              </a:xfrm>
              <a:custGeom>
                <a:avLst/>
                <a:gdLst>
                  <a:gd name="T0" fmla="*/ 29 w 71"/>
                  <a:gd name="T1" fmla="*/ 0 h 895"/>
                  <a:gd name="T2" fmla="*/ 0 w 71"/>
                  <a:gd name="T3" fmla="*/ 0 h 895"/>
                  <a:gd name="T4" fmla="*/ 0 w 71"/>
                  <a:gd name="T5" fmla="*/ 895 h 895"/>
                  <a:gd name="T6" fmla="*/ 29 w 71"/>
                  <a:gd name="T7" fmla="*/ 895 h 895"/>
                  <a:gd name="T8" fmla="*/ 29 w 71"/>
                  <a:gd name="T9" fmla="*/ 895 h 895"/>
                  <a:gd name="T10" fmla="*/ 42 w 71"/>
                  <a:gd name="T11" fmla="*/ 894 h 895"/>
                  <a:gd name="T12" fmla="*/ 52 w 71"/>
                  <a:gd name="T13" fmla="*/ 891 h 895"/>
                  <a:gd name="T14" fmla="*/ 59 w 71"/>
                  <a:gd name="T15" fmla="*/ 888 h 895"/>
                  <a:gd name="T16" fmla="*/ 62 w 71"/>
                  <a:gd name="T17" fmla="*/ 886 h 895"/>
                  <a:gd name="T18" fmla="*/ 64 w 71"/>
                  <a:gd name="T19" fmla="*/ 884 h 895"/>
                  <a:gd name="T20" fmla="*/ 64 w 71"/>
                  <a:gd name="T21" fmla="*/ 884 h 895"/>
                  <a:gd name="T22" fmla="*/ 67 w 71"/>
                  <a:gd name="T23" fmla="*/ 877 h 895"/>
                  <a:gd name="T24" fmla="*/ 69 w 71"/>
                  <a:gd name="T25" fmla="*/ 868 h 895"/>
                  <a:gd name="T26" fmla="*/ 70 w 71"/>
                  <a:gd name="T27" fmla="*/ 857 h 895"/>
                  <a:gd name="T28" fmla="*/ 71 w 71"/>
                  <a:gd name="T29" fmla="*/ 843 h 895"/>
                  <a:gd name="T30" fmla="*/ 71 w 71"/>
                  <a:gd name="T31" fmla="*/ 58 h 895"/>
                  <a:gd name="T32" fmla="*/ 71 w 71"/>
                  <a:gd name="T33" fmla="*/ 58 h 895"/>
                  <a:gd name="T34" fmla="*/ 70 w 71"/>
                  <a:gd name="T35" fmla="*/ 43 h 895"/>
                  <a:gd name="T36" fmla="*/ 69 w 71"/>
                  <a:gd name="T37" fmla="*/ 30 h 895"/>
                  <a:gd name="T38" fmla="*/ 68 w 71"/>
                  <a:gd name="T39" fmla="*/ 21 h 895"/>
                  <a:gd name="T40" fmla="*/ 66 w 71"/>
                  <a:gd name="T41" fmla="*/ 13 h 895"/>
                  <a:gd name="T42" fmla="*/ 66 w 71"/>
                  <a:gd name="T43" fmla="*/ 13 h 895"/>
                  <a:gd name="T44" fmla="*/ 64 w 71"/>
                  <a:gd name="T45" fmla="*/ 9 h 895"/>
                  <a:gd name="T46" fmla="*/ 62 w 71"/>
                  <a:gd name="T47" fmla="*/ 7 h 895"/>
                  <a:gd name="T48" fmla="*/ 58 w 71"/>
                  <a:gd name="T49" fmla="*/ 4 h 895"/>
                  <a:gd name="T50" fmla="*/ 54 w 71"/>
                  <a:gd name="T51" fmla="*/ 3 h 895"/>
                  <a:gd name="T52" fmla="*/ 44 w 71"/>
                  <a:gd name="T53" fmla="*/ 0 h 895"/>
                  <a:gd name="T54" fmla="*/ 29 w 71"/>
                  <a:gd name="T55" fmla="*/ 0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1" h="895">
                    <a:moveTo>
                      <a:pt x="29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29" y="895"/>
                    </a:lnTo>
                    <a:lnTo>
                      <a:pt x="29" y="895"/>
                    </a:lnTo>
                    <a:lnTo>
                      <a:pt x="42" y="894"/>
                    </a:lnTo>
                    <a:lnTo>
                      <a:pt x="52" y="891"/>
                    </a:lnTo>
                    <a:lnTo>
                      <a:pt x="59" y="888"/>
                    </a:lnTo>
                    <a:lnTo>
                      <a:pt x="62" y="886"/>
                    </a:lnTo>
                    <a:lnTo>
                      <a:pt x="64" y="884"/>
                    </a:lnTo>
                    <a:lnTo>
                      <a:pt x="64" y="884"/>
                    </a:lnTo>
                    <a:lnTo>
                      <a:pt x="67" y="877"/>
                    </a:lnTo>
                    <a:lnTo>
                      <a:pt x="69" y="868"/>
                    </a:lnTo>
                    <a:lnTo>
                      <a:pt x="70" y="857"/>
                    </a:lnTo>
                    <a:lnTo>
                      <a:pt x="71" y="843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70" y="43"/>
                    </a:lnTo>
                    <a:lnTo>
                      <a:pt x="69" y="30"/>
                    </a:lnTo>
                    <a:lnTo>
                      <a:pt x="68" y="21"/>
                    </a:lnTo>
                    <a:lnTo>
                      <a:pt x="66" y="13"/>
                    </a:lnTo>
                    <a:lnTo>
                      <a:pt x="66" y="13"/>
                    </a:lnTo>
                    <a:lnTo>
                      <a:pt x="64" y="9"/>
                    </a:lnTo>
                    <a:lnTo>
                      <a:pt x="62" y="7"/>
                    </a:lnTo>
                    <a:lnTo>
                      <a:pt x="58" y="4"/>
                    </a:lnTo>
                    <a:lnTo>
                      <a:pt x="54" y="3"/>
                    </a:lnTo>
                    <a:lnTo>
                      <a:pt x="4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</p:grpSp>
      <p:grpSp>
        <p:nvGrpSpPr>
          <p:cNvPr id="34" name="그룹 33"/>
          <p:cNvGrpSpPr/>
          <p:nvPr/>
        </p:nvGrpSpPr>
        <p:grpSpPr>
          <a:xfrm>
            <a:off x="4912414" y="5476191"/>
            <a:ext cx="2352212" cy="1179181"/>
            <a:chOff x="1759233" y="5220019"/>
            <a:chExt cx="2210674" cy="1108228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2279051" y="4979173"/>
              <a:ext cx="332230" cy="920917"/>
            </a:xfrm>
            <a:prstGeom prst="rect">
              <a:avLst/>
            </a:prstGeom>
          </p:spPr>
        </p:pic>
        <p:grpSp>
          <p:nvGrpSpPr>
            <p:cNvPr id="36" name="그룹 35"/>
            <p:cNvGrpSpPr/>
            <p:nvPr/>
          </p:nvGrpSpPr>
          <p:grpSpPr>
            <a:xfrm>
              <a:off x="1759233" y="5220019"/>
              <a:ext cx="2210674" cy="1108228"/>
              <a:chOff x="1759233" y="5220019"/>
              <a:chExt cx="2210674" cy="1108228"/>
            </a:xfrm>
          </p:grpSpPr>
          <p:sp>
            <p:nvSpPr>
              <p:cNvPr id="37" name="Freeform 119"/>
              <p:cNvSpPr>
                <a:spLocks/>
              </p:cNvSpPr>
              <p:nvPr/>
            </p:nvSpPr>
            <p:spPr bwMode="auto">
              <a:xfrm flipH="1">
                <a:off x="2893903" y="5221352"/>
                <a:ext cx="1074670" cy="1074670"/>
              </a:xfrm>
              <a:custGeom>
                <a:avLst/>
                <a:gdLst>
                  <a:gd name="T0" fmla="*/ 0 w 806"/>
                  <a:gd name="T1" fmla="*/ 806 h 806"/>
                  <a:gd name="T2" fmla="*/ 806 w 806"/>
                  <a:gd name="T3" fmla="*/ 0 h 806"/>
                  <a:gd name="T4" fmla="*/ 806 w 806"/>
                  <a:gd name="T5" fmla="*/ 806 h 806"/>
                  <a:gd name="T6" fmla="*/ 0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0" y="806"/>
                    </a:moveTo>
                    <a:lnTo>
                      <a:pt x="806" y="0"/>
                    </a:lnTo>
                    <a:lnTo>
                      <a:pt x="806" y="806"/>
                    </a:lnTo>
                    <a:lnTo>
                      <a:pt x="0" y="806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38" name="그림 3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000" flipH="1" flipV="1">
                <a:off x="3097355" y="5679223"/>
                <a:ext cx="377131" cy="920917"/>
              </a:xfrm>
              <a:prstGeom prst="rect">
                <a:avLst/>
              </a:prstGeom>
            </p:spPr>
          </p:pic>
          <p:sp>
            <p:nvSpPr>
              <p:cNvPr id="39" name="Freeform 117"/>
              <p:cNvSpPr>
                <a:spLocks/>
              </p:cNvSpPr>
              <p:nvPr/>
            </p:nvSpPr>
            <p:spPr bwMode="auto">
              <a:xfrm flipH="1">
                <a:off x="1759233" y="5220019"/>
                <a:ext cx="1074670" cy="1076004"/>
              </a:xfrm>
              <a:custGeom>
                <a:avLst/>
                <a:gdLst>
                  <a:gd name="T0" fmla="*/ 0 w 806"/>
                  <a:gd name="T1" fmla="*/ 807 h 807"/>
                  <a:gd name="T2" fmla="*/ 806 w 806"/>
                  <a:gd name="T3" fmla="*/ 0 h 807"/>
                  <a:gd name="T4" fmla="*/ 0 w 806"/>
                  <a:gd name="T5" fmla="*/ 0 h 807"/>
                  <a:gd name="T6" fmla="*/ 0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807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7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40" name="Freeform 120"/>
              <p:cNvSpPr>
                <a:spLocks/>
              </p:cNvSpPr>
              <p:nvPr/>
            </p:nvSpPr>
            <p:spPr bwMode="auto">
              <a:xfrm flipH="1">
                <a:off x="2893903" y="5220019"/>
                <a:ext cx="1076004" cy="1076004"/>
              </a:xfrm>
              <a:custGeom>
                <a:avLst/>
                <a:gdLst>
                  <a:gd name="T0" fmla="*/ 807 w 807"/>
                  <a:gd name="T1" fmla="*/ 807 h 807"/>
                  <a:gd name="T2" fmla="*/ 0 w 807"/>
                  <a:gd name="T3" fmla="*/ 0 h 807"/>
                  <a:gd name="T4" fmla="*/ 807 w 807"/>
                  <a:gd name="T5" fmla="*/ 0 h 807"/>
                  <a:gd name="T6" fmla="*/ 807 w 807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7" h="807">
                    <a:moveTo>
                      <a:pt x="807" y="807"/>
                    </a:moveTo>
                    <a:lnTo>
                      <a:pt x="0" y="0"/>
                    </a:lnTo>
                    <a:lnTo>
                      <a:pt x="807" y="0"/>
                    </a:lnTo>
                    <a:lnTo>
                      <a:pt x="807" y="80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41" name="Freeform 118"/>
              <p:cNvSpPr>
                <a:spLocks/>
              </p:cNvSpPr>
              <p:nvPr/>
            </p:nvSpPr>
            <p:spPr bwMode="auto">
              <a:xfrm flipH="1">
                <a:off x="1759233" y="5220019"/>
                <a:ext cx="1074670" cy="1076004"/>
              </a:xfrm>
              <a:custGeom>
                <a:avLst/>
                <a:gdLst>
                  <a:gd name="T0" fmla="*/ 0 w 806"/>
                  <a:gd name="T1" fmla="*/ 0 h 807"/>
                  <a:gd name="T2" fmla="*/ 806 w 806"/>
                  <a:gd name="T3" fmla="*/ 807 h 807"/>
                  <a:gd name="T4" fmla="*/ 0 w 806"/>
                  <a:gd name="T5" fmla="*/ 807 h 807"/>
                  <a:gd name="T6" fmla="*/ 0 w 806"/>
                  <a:gd name="T7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0"/>
                    </a:moveTo>
                    <a:lnTo>
                      <a:pt x="806" y="807"/>
                    </a:lnTo>
                    <a:lnTo>
                      <a:pt x="0" y="8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42" name="그룹 41"/>
              <p:cNvGrpSpPr/>
              <p:nvPr/>
            </p:nvGrpSpPr>
            <p:grpSpPr>
              <a:xfrm>
                <a:off x="2532436" y="5325198"/>
                <a:ext cx="570580" cy="817575"/>
                <a:chOff x="-2186655" y="1513420"/>
                <a:chExt cx="946151" cy="1355725"/>
              </a:xfrm>
            </p:grpSpPr>
            <p:sp>
              <p:nvSpPr>
                <p:cNvPr id="43" name="Freeform 17"/>
                <p:cNvSpPr>
                  <a:spLocks/>
                </p:cNvSpPr>
                <p:nvPr/>
              </p:nvSpPr>
              <p:spPr bwMode="auto">
                <a:xfrm>
                  <a:off x="-1588167" y="1513420"/>
                  <a:ext cx="347663" cy="1355725"/>
                </a:xfrm>
                <a:custGeom>
                  <a:avLst/>
                  <a:gdLst>
                    <a:gd name="T0" fmla="*/ 38 w 219"/>
                    <a:gd name="T1" fmla="*/ 0 h 854"/>
                    <a:gd name="T2" fmla="*/ 29 w 219"/>
                    <a:gd name="T3" fmla="*/ 1 h 854"/>
                    <a:gd name="T4" fmla="*/ 15 w 219"/>
                    <a:gd name="T5" fmla="*/ 10 h 854"/>
                    <a:gd name="T6" fmla="*/ 6 w 219"/>
                    <a:gd name="T7" fmla="*/ 17 h 854"/>
                    <a:gd name="T8" fmla="*/ 0 w 219"/>
                    <a:gd name="T9" fmla="*/ 261 h 854"/>
                    <a:gd name="T10" fmla="*/ 7 w 219"/>
                    <a:gd name="T11" fmla="*/ 250 h 854"/>
                    <a:gd name="T12" fmla="*/ 0 w 219"/>
                    <a:gd name="T13" fmla="*/ 563 h 854"/>
                    <a:gd name="T14" fmla="*/ 7 w 219"/>
                    <a:gd name="T15" fmla="*/ 694 h 854"/>
                    <a:gd name="T16" fmla="*/ 7 w 219"/>
                    <a:gd name="T17" fmla="*/ 816 h 854"/>
                    <a:gd name="T18" fmla="*/ 11 w 219"/>
                    <a:gd name="T19" fmla="*/ 835 h 854"/>
                    <a:gd name="T20" fmla="*/ 19 w 219"/>
                    <a:gd name="T21" fmla="*/ 847 h 854"/>
                    <a:gd name="T22" fmla="*/ 25 w 219"/>
                    <a:gd name="T23" fmla="*/ 850 h 854"/>
                    <a:gd name="T24" fmla="*/ 43 w 219"/>
                    <a:gd name="T25" fmla="*/ 854 h 854"/>
                    <a:gd name="T26" fmla="*/ 112 w 219"/>
                    <a:gd name="T27" fmla="*/ 854 h 854"/>
                    <a:gd name="T28" fmla="*/ 122 w 219"/>
                    <a:gd name="T29" fmla="*/ 854 h 854"/>
                    <a:gd name="T30" fmla="*/ 137 w 219"/>
                    <a:gd name="T31" fmla="*/ 850 h 854"/>
                    <a:gd name="T32" fmla="*/ 141 w 219"/>
                    <a:gd name="T33" fmla="*/ 848 h 854"/>
                    <a:gd name="T34" fmla="*/ 148 w 219"/>
                    <a:gd name="T35" fmla="*/ 837 h 854"/>
                    <a:gd name="T36" fmla="*/ 150 w 219"/>
                    <a:gd name="T37" fmla="*/ 822 h 854"/>
                    <a:gd name="T38" fmla="*/ 184 w 219"/>
                    <a:gd name="T39" fmla="*/ 694 h 854"/>
                    <a:gd name="T40" fmla="*/ 195 w 219"/>
                    <a:gd name="T41" fmla="*/ 693 h 854"/>
                    <a:gd name="T42" fmla="*/ 209 w 219"/>
                    <a:gd name="T43" fmla="*/ 687 h 854"/>
                    <a:gd name="T44" fmla="*/ 213 w 219"/>
                    <a:gd name="T45" fmla="*/ 683 h 854"/>
                    <a:gd name="T46" fmla="*/ 218 w 219"/>
                    <a:gd name="T47" fmla="*/ 670 h 854"/>
                    <a:gd name="T48" fmla="*/ 219 w 219"/>
                    <a:gd name="T49" fmla="*/ 651 h 854"/>
                    <a:gd name="T50" fmla="*/ 219 w 219"/>
                    <a:gd name="T51" fmla="*/ 598 h 854"/>
                    <a:gd name="T52" fmla="*/ 218 w 219"/>
                    <a:gd name="T53" fmla="*/ 580 h 854"/>
                    <a:gd name="T54" fmla="*/ 213 w 219"/>
                    <a:gd name="T55" fmla="*/ 569 h 854"/>
                    <a:gd name="T56" fmla="*/ 209 w 219"/>
                    <a:gd name="T57" fmla="*/ 566 h 854"/>
                    <a:gd name="T58" fmla="*/ 195 w 219"/>
                    <a:gd name="T59" fmla="*/ 563 h 854"/>
                    <a:gd name="T60" fmla="*/ 150 w 219"/>
                    <a:gd name="T61" fmla="*/ 563 h 854"/>
                    <a:gd name="T62" fmla="*/ 150 w 219"/>
                    <a:gd name="T63" fmla="*/ 44 h 854"/>
                    <a:gd name="T64" fmla="*/ 148 w 219"/>
                    <a:gd name="T65" fmla="*/ 18 h 854"/>
                    <a:gd name="T66" fmla="*/ 146 w 219"/>
                    <a:gd name="T67" fmla="*/ 12 h 854"/>
                    <a:gd name="T68" fmla="*/ 143 w 219"/>
                    <a:gd name="T69" fmla="*/ 7 h 854"/>
                    <a:gd name="T70" fmla="*/ 136 w 219"/>
                    <a:gd name="T71" fmla="*/ 3 h 854"/>
                    <a:gd name="T72" fmla="*/ 115 w 219"/>
                    <a:gd name="T73" fmla="*/ 0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9" h="854">
                      <a:moveTo>
                        <a:pt x="115" y="0"/>
                      </a:move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9" y="1"/>
                      </a:lnTo>
                      <a:lnTo>
                        <a:pt x="22" y="4"/>
                      </a:lnTo>
                      <a:lnTo>
                        <a:pt x="15" y="1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24"/>
                      </a:lnTo>
                      <a:lnTo>
                        <a:pt x="0" y="261"/>
                      </a:lnTo>
                      <a:lnTo>
                        <a:pt x="0" y="261"/>
                      </a:lnTo>
                      <a:lnTo>
                        <a:pt x="7" y="250"/>
                      </a:lnTo>
                      <a:lnTo>
                        <a:pt x="7" y="563"/>
                      </a:lnTo>
                      <a:lnTo>
                        <a:pt x="0" y="563"/>
                      </a:lnTo>
                      <a:lnTo>
                        <a:pt x="0" y="694"/>
                      </a:lnTo>
                      <a:lnTo>
                        <a:pt x="7" y="694"/>
                      </a:lnTo>
                      <a:lnTo>
                        <a:pt x="7" y="816"/>
                      </a:lnTo>
                      <a:lnTo>
                        <a:pt x="7" y="816"/>
                      </a:lnTo>
                      <a:lnTo>
                        <a:pt x="8" y="827"/>
                      </a:lnTo>
                      <a:lnTo>
                        <a:pt x="11" y="835"/>
                      </a:lnTo>
                      <a:lnTo>
                        <a:pt x="14" y="841"/>
                      </a:lnTo>
                      <a:lnTo>
                        <a:pt x="19" y="847"/>
                      </a:lnTo>
                      <a:lnTo>
                        <a:pt x="19" y="847"/>
                      </a:lnTo>
                      <a:lnTo>
                        <a:pt x="25" y="850"/>
                      </a:lnTo>
                      <a:lnTo>
                        <a:pt x="34" y="852"/>
                      </a:lnTo>
                      <a:lnTo>
                        <a:pt x="43" y="854"/>
                      </a:lnTo>
                      <a:lnTo>
                        <a:pt x="55" y="854"/>
                      </a:lnTo>
                      <a:lnTo>
                        <a:pt x="112" y="854"/>
                      </a:lnTo>
                      <a:lnTo>
                        <a:pt x="112" y="854"/>
                      </a:lnTo>
                      <a:lnTo>
                        <a:pt x="122" y="854"/>
                      </a:lnTo>
                      <a:lnTo>
                        <a:pt x="130" y="853"/>
                      </a:lnTo>
                      <a:lnTo>
                        <a:pt x="137" y="850"/>
                      </a:lnTo>
                      <a:lnTo>
                        <a:pt x="141" y="848"/>
                      </a:lnTo>
                      <a:lnTo>
                        <a:pt x="141" y="848"/>
                      </a:lnTo>
                      <a:lnTo>
                        <a:pt x="146" y="842"/>
                      </a:lnTo>
                      <a:lnTo>
                        <a:pt x="148" y="837"/>
                      </a:lnTo>
                      <a:lnTo>
                        <a:pt x="149" y="830"/>
                      </a:lnTo>
                      <a:lnTo>
                        <a:pt x="150" y="822"/>
                      </a:lnTo>
                      <a:lnTo>
                        <a:pt x="150" y="694"/>
                      </a:lnTo>
                      <a:lnTo>
                        <a:pt x="184" y="694"/>
                      </a:lnTo>
                      <a:lnTo>
                        <a:pt x="184" y="694"/>
                      </a:lnTo>
                      <a:lnTo>
                        <a:pt x="195" y="693"/>
                      </a:lnTo>
                      <a:lnTo>
                        <a:pt x="202" y="691"/>
                      </a:lnTo>
                      <a:lnTo>
                        <a:pt x="209" y="687"/>
                      </a:lnTo>
                      <a:lnTo>
                        <a:pt x="213" y="683"/>
                      </a:lnTo>
                      <a:lnTo>
                        <a:pt x="213" y="683"/>
                      </a:lnTo>
                      <a:lnTo>
                        <a:pt x="216" y="677"/>
                      </a:lnTo>
                      <a:lnTo>
                        <a:pt x="218" y="670"/>
                      </a:lnTo>
                      <a:lnTo>
                        <a:pt x="219" y="661"/>
                      </a:lnTo>
                      <a:lnTo>
                        <a:pt x="219" y="651"/>
                      </a:lnTo>
                      <a:lnTo>
                        <a:pt x="219" y="598"/>
                      </a:lnTo>
                      <a:lnTo>
                        <a:pt x="219" y="598"/>
                      </a:lnTo>
                      <a:lnTo>
                        <a:pt x="219" y="588"/>
                      </a:lnTo>
                      <a:lnTo>
                        <a:pt x="218" y="580"/>
                      </a:lnTo>
                      <a:lnTo>
                        <a:pt x="216" y="573"/>
                      </a:lnTo>
                      <a:lnTo>
                        <a:pt x="213" y="569"/>
                      </a:lnTo>
                      <a:lnTo>
                        <a:pt x="213" y="569"/>
                      </a:lnTo>
                      <a:lnTo>
                        <a:pt x="209" y="566"/>
                      </a:lnTo>
                      <a:lnTo>
                        <a:pt x="203" y="564"/>
                      </a:lnTo>
                      <a:lnTo>
                        <a:pt x="195" y="563"/>
                      </a:lnTo>
                      <a:lnTo>
                        <a:pt x="185" y="563"/>
                      </a:lnTo>
                      <a:lnTo>
                        <a:pt x="150" y="563"/>
                      </a:lnTo>
                      <a:lnTo>
                        <a:pt x="150" y="44"/>
                      </a:lnTo>
                      <a:lnTo>
                        <a:pt x="150" y="44"/>
                      </a:lnTo>
                      <a:lnTo>
                        <a:pt x="149" y="25"/>
                      </a:lnTo>
                      <a:lnTo>
                        <a:pt x="148" y="18"/>
                      </a:lnTo>
                      <a:lnTo>
                        <a:pt x="146" y="12"/>
                      </a:lnTo>
                      <a:lnTo>
                        <a:pt x="146" y="12"/>
                      </a:lnTo>
                      <a:lnTo>
                        <a:pt x="145" y="9"/>
                      </a:lnTo>
                      <a:lnTo>
                        <a:pt x="143" y="7"/>
                      </a:lnTo>
                      <a:lnTo>
                        <a:pt x="139" y="4"/>
                      </a:lnTo>
                      <a:lnTo>
                        <a:pt x="136" y="3"/>
                      </a:lnTo>
                      <a:lnTo>
                        <a:pt x="127" y="1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/>
              </p:nvSpPr>
              <p:spPr bwMode="auto">
                <a:xfrm>
                  <a:off x="-1588167" y="1513420"/>
                  <a:ext cx="347663" cy="1355725"/>
                </a:xfrm>
                <a:custGeom>
                  <a:avLst/>
                  <a:gdLst>
                    <a:gd name="T0" fmla="*/ 38 w 219"/>
                    <a:gd name="T1" fmla="*/ 0 h 854"/>
                    <a:gd name="T2" fmla="*/ 29 w 219"/>
                    <a:gd name="T3" fmla="*/ 1 h 854"/>
                    <a:gd name="T4" fmla="*/ 15 w 219"/>
                    <a:gd name="T5" fmla="*/ 10 h 854"/>
                    <a:gd name="T6" fmla="*/ 6 w 219"/>
                    <a:gd name="T7" fmla="*/ 17 h 854"/>
                    <a:gd name="T8" fmla="*/ 0 w 219"/>
                    <a:gd name="T9" fmla="*/ 261 h 854"/>
                    <a:gd name="T10" fmla="*/ 7 w 219"/>
                    <a:gd name="T11" fmla="*/ 250 h 854"/>
                    <a:gd name="T12" fmla="*/ 0 w 219"/>
                    <a:gd name="T13" fmla="*/ 563 h 854"/>
                    <a:gd name="T14" fmla="*/ 7 w 219"/>
                    <a:gd name="T15" fmla="*/ 694 h 854"/>
                    <a:gd name="T16" fmla="*/ 7 w 219"/>
                    <a:gd name="T17" fmla="*/ 816 h 854"/>
                    <a:gd name="T18" fmla="*/ 11 w 219"/>
                    <a:gd name="T19" fmla="*/ 835 h 854"/>
                    <a:gd name="T20" fmla="*/ 19 w 219"/>
                    <a:gd name="T21" fmla="*/ 847 h 854"/>
                    <a:gd name="T22" fmla="*/ 25 w 219"/>
                    <a:gd name="T23" fmla="*/ 850 h 854"/>
                    <a:gd name="T24" fmla="*/ 43 w 219"/>
                    <a:gd name="T25" fmla="*/ 854 h 854"/>
                    <a:gd name="T26" fmla="*/ 112 w 219"/>
                    <a:gd name="T27" fmla="*/ 854 h 854"/>
                    <a:gd name="T28" fmla="*/ 122 w 219"/>
                    <a:gd name="T29" fmla="*/ 854 h 854"/>
                    <a:gd name="T30" fmla="*/ 137 w 219"/>
                    <a:gd name="T31" fmla="*/ 850 h 854"/>
                    <a:gd name="T32" fmla="*/ 141 w 219"/>
                    <a:gd name="T33" fmla="*/ 848 h 854"/>
                    <a:gd name="T34" fmla="*/ 148 w 219"/>
                    <a:gd name="T35" fmla="*/ 837 h 854"/>
                    <a:gd name="T36" fmla="*/ 150 w 219"/>
                    <a:gd name="T37" fmla="*/ 822 h 854"/>
                    <a:gd name="T38" fmla="*/ 184 w 219"/>
                    <a:gd name="T39" fmla="*/ 694 h 854"/>
                    <a:gd name="T40" fmla="*/ 195 w 219"/>
                    <a:gd name="T41" fmla="*/ 693 h 854"/>
                    <a:gd name="T42" fmla="*/ 209 w 219"/>
                    <a:gd name="T43" fmla="*/ 687 h 854"/>
                    <a:gd name="T44" fmla="*/ 213 w 219"/>
                    <a:gd name="T45" fmla="*/ 683 h 854"/>
                    <a:gd name="T46" fmla="*/ 218 w 219"/>
                    <a:gd name="T47" fmla="*/ 670 h 854"/>
                    <a:gd name="T48" fmla="*/ 219 w 219"/>
                    <a:gd name="T49" fmla="*/ 651 h 854"/>
                    <a:gd name="T50" fmla="*/ 219 w 219"/>
                    <a:gd name="T51" fmla="*/ 598 h 854"/>
                    <a:gd name="T52" fmla="*/ 218 w 219"/>
                    <a:gd name="T53" fmla="*/ 580 h 854"/>
                    <a:gd name="T54" fmla="*/ 213 w 219"/>
                    <a:gd name="T55" fmla="*/ 569 h 854"/>
                    <a:gd name="T56" fmla="*/ 209 w 219"/>
                    <a:gd name="T57" fmla="*/ 566 h 854"/>
                    <a:gd name="T58" fmla="*/ 195 w 219"/>
                    <a:gd name="T59" fmla="*/ 563 h 854"/>
                    <a:gd name="T60" fmla="*/ 150 w 219"/>
                    <a:gd name="T61" fmla="*/ 563 h 854"/>
                    <a:gd name="T62" fmla="*/ 150 w 219"/>
                    <a:gd name="T63" fmla="*/ 44 h 854"/>
                    <a:gd name="T64" fmla="*/ 148 w 219"/>
                    <a:gd name="T65" fmla="*/ 18 h 854"/>
                    <a:gd name="T66" fmla="*/ 146 w 219"/>
                    <a:gd name="T67" fmla="*/ 12 h 854"/>
                    <a:gd name="T68" fmla="*/ 143 w 219"/>
                    <a:gd name="T69" fmla="*/ 7 h 854"/>
                    <a:gd name="T70" fmla="*/ 136 w 219"/>
                    <a:gd name="T71" fmla="*/ 3 h 854"/>
                    <a:gd name="T72" fmla="*/ 115 w 219"/>
                    <a:gd name="T73" fmla="*/ 0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9" h="854">
                      <a:moveTo>
                        <a:pt x="115" y="0"/>
                      </a:move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9" y="1"/>
                      </a:lnTo>
                      <a:lnTo>
                        <a:pt x="22" y="4"/>
                      </a:lnTo>
                      <a:lnTo>
                        <a:pt x="15" y="1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24"/>
                      </a:lnTo>
                      <a:lnTo>
                        <a:pt x="0" y="261"/>
                      </a:lnTo>
                      <a:lnTo>
                        <a:pt x="0" y="261"/>
                      </a:lnTo>
                      <a:lnTo>
                        <a:pt x="7" y="250"/>
                      </a:lnTo>
                      <a:lnTo>
                        <a:pt x="7" y="563"/>
                      </a:lnTo>
                      <a:lnTo>
                        <a:pt x="0" y="563"/>
                      </a:lnTo>
                      <a:lnTo>
                        <a:pt x="0" y="694"/>
                      </a:lnTo>
                      <a:lnTo>
                        <a:pt x="7" y="694"/>
                      </a:lnTo>
                      <a:lnTo>
                        <a:pt x="7" y="816"/>
                      </a:lnTo>
                      <a:lnTo>
                        <a:pt x="7" y="816"/>
                      </a:lnTo>
                      <a:lnTo>
                        <a:pt x="8" y="827"/>
                      </a:lnTo>
                      <a:lnTo>
                        <a:pt x="11" y="835"/>
                      </a:lnTo>
                      <a:lnTo>
                        <a:pt x="14" y="841"/>
                      </a:lnTo>
                      <a:lnTo>
                        <a:pt x="19" y="847"/>
                      </a:lnTo>
                      <a:lnTo>
                        <a:pt x="19" y="847"/>
                      </a:lnTo>
                      <a:lnTo>
                        <a:pt x="25" y="850"/>
                      </a:lnTo>
                      <a:lnTo>
                        <a:pt x="34" y="852"/>
                      </a:lnTo>
                      <a:lnTo>
                        <a:pt x="43" y="854"/>
                      </a:lnTo>
                      <a:lnTo>
                        <a:pt x="55" y="854"/>
                      </a:lnTo>
                      <a:lnTo>
                        <a:pt x="112" y="854"/>
                      </a:lnTo>
                      <a:lnTo>
                        <a:pt x="112" y="854"/>
                      </a:lnTo>
                      <a:lnTo>
                        <a:pt x="122" y="854"/>
                      </a:lnTo>
                      <a:lnTo>
                        <a:pt x="130" y="853"/>
                      </a:lnTo>
                      <a:lnTo>
                        <a:pt x="137" y="850"/>
                      </a:lnTo>
                      <a:lnTo>
                        <a:pt x="141" y="848"/>
                      </a:lnTo>
                      <a:lnTo>
                        <a:pt x="141" y="848"/>
                      </a:lnTo>
                      <a:lnTo>
                        <a:pt x="146" y="842"/>
                      </a:lnTo>
                      <a:lnTo>
                        <a:pt x="148" y="837"/>
                      </a:lnTo>
                      <a:lnTo>
                        <a:pt x="149" y="830"/>
                      </a:lnTo>
                      <a:lnTo>
                        <a:pt x="150" y="822"/>
                      </a:lnTo>
                      <a:lnTo>
                        <a:pt x="150" y="694"/>
                      </a:lnTo>
                      <a:lnTo>
                        <a:pt x="184" y="694"/>
                      </a:lnTo>
                      <a:lnTo>
                        <a:pt x="184" y="694"/>
                      </a:lnTo>
                      <a:lnTo>
                        <a:pt x="195" y="693"/>
                      </a:lnTo>
                      <a:lnTo>
                        <a:pt x="202" y="691"/>
                      </a:lnTo>
                      <a:lnTo>
                        <a:pt x="209" y="687"/>
                      </a:lnTo>
                      <a:lnTo>
                        <a:pt x="213" y="683"/>
                      </a:lnTo>
                      <a:lnTo>
                        <a:pt x="213" y="683"/>
                      </a:lnTo>
                      <a:lnTo>
                        <a:pt x="216" y="677"/>
                      </a:lnTo>
                      <a:lnTo>
                        <a:pt x="218" y="670"/>
                      </a:lnTo>
                      <a:lnTo>
                        <a:pt x="219" y="661"/>
                      </a:lnTo>
                      <a:lnTo>
                        <a:pt x="219" y="651"/>
                      </a:lnTo>
                      <a:lnTo>
                        <a:pt x="219" y="598"/>
                      </a:lnTo>
                      <a:lnTo>
                        <a:pt x="219" y="598"/>
                      </a:lnTo>
                      <a:lnTo>
                        <a:pt x="219" y="588"/>
                      </a:lnTo>
                      <a:lnTo>
                        <a:pt x="218" y="580"/>
                      </a:lnTo>
                      <a:lnTo>
                        <a:pt x="216" y="573"/>
                      </a:lnTo>
                      <a:lnTo>
                        <a:pt x="213" y="569"/>
                      </a:lnTo>
                      <a:lnTo>
                        <a:pt x="213" y="569"/>
                      </a:lnTo>
                      <a:lnTo>
                        <a:pt x="209" y="566"/>
                      </a:lnTo>
                      <a:lnTo>
                        <a:pt x="203" y="564"/>
                      </a:lnTo>
                      <a:lnTo>
                        <a:pt x="195" y="563"/>
                      </a:lnTo>
                      <a:lnTo>
                        <a:pt x="185" y="563"/>
                      </a:lnTo>
                      <a:lnTo>
                        <a:pt x="150" y="563"/>
                      </a:lnTo>
                      <a:lnTo>
                        <a:pt x="150" y="44"/>
                      </a:lnTo>
                      <a:lnTo>
                        <a:pt x="150" y="44"/>
                      </a:lnTo>
                      <a:lnTo>
                        <a:pt x="149" y="25"/>
                      </a:lnTo>
                      <a:lnTo>
                        <a:pt x="148" y="18"/>
                      </a:lnTo>
                      <a:lnTo>
                        <a:pt x="146" y="12"/>
                      </a:lnTo>
                      <a:lnTo>
                        <a:pt x="146" y="12"/>
                      </a:lnTo>
                      <a:lnTo>
                        <a:pt x="145" y="9"/>
                      </a:lnTo>
                      <a:lnTo>
                        <a:pt x="143" y="7"/>
                      </a:lnTo>
                      <a:lnTo>
                        <a:pt x="139" y="4"/>
                      </a:lnTo>
                      <a:lnTo>
                        <a:pt x="136" y="3"/>
                      </a:lnTo>
                      <a:lnTo>
                        <a:pt x="127" y="1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45" name="Freeform 19"/>
                <p:cNvSpPr>
                  <a:spLocks/>
                </p:cNvSpPr>
                <p:nvPr/>
              </p:nvSpPr>
              <p:spPr bwMode="auto">
                <a:xfrm>
                  <a:off x="-2186655" y="1689633"/>
                  <a:ext cx="500063" cy="925513"/>
                </a:xfrm>
                <a:custGeom>
                  <a:avLst/>
                  <a:gdLst>
                    <a:gd name="T0" fmla="*/ 315 w 315"/>
                    <a:gd name="T1" fmla="*/ 0 h 583"/>
                    <a:gd name="T2" fmla="*/ 10 w 315"/>
                    <a:gd name="T3" fmla="*/ 452 h 583"/>
                    <a:gd name="T4" fmla="*/ 10 w 315"/>
                    <a:gd name="T5" fmla="*/ 452 h 583"/>
                    <a:gd name="T6" fmla="*/ 6 w 315"/>
                    <a:gd name="T7" fmla="*/ 461 h 583"/>
                    <a:gd name="T8" fmla="*/ 3 w 315"/>
                    <a:gd name="T9" fmla="*/ 471 h 583"/>
                    <a:gd name="T10" fmla="*/ 3 w 315"/>
                    <a:gd name="T11" fmla="*/ 471 h 583"/>
                    <a:gd name="T12" fmla="*/ 0 w 315"/>
                    <a:gd name="T13" fmla="*/ 482 h 583"/>
                    <a:gd name="T14" fmla="*/ 0 w 315"/>
                    <a:gd name="T15" fmla="*/ 497 h 583"/>
                    <a:gd name="T16" fmla="*/ 0 w 315"/>
                    <a:gd name="T17" fmla="*/ 549 h 583"/>
                    <a:gd name="T18" fmla="*/ 0 w 315"/>
                    <a:gd name="T19" fmla="*/ 549 h 583"/>
                    <a:gd name="T20" fmla="*/ 0 w 315"/>
                    <a:gd name="T21" fmla="*/ 559 h 583"/>
                    <a:gd name="T22" fmla="*/ 2 w 315"/>
                    <a:gd name="T23" fmla="*/ 566 h 583"/>
                    <a:gd name="T24" fmla="*/ 5 w 315"/>
                    <a:gd name="T25" fmla="*/ 572 h 583"/>
                    <a:gd name="T26" fmla="*/ 9 w 315"/>
                    <a:gd name="T27" fmla="*/ 576 h 583"/>
                    <a:gd name="T28" fmla="*/ 9 w 315"/>
                    <a:gd name="T29" fmla="*/ 576 h 583"/>
                    <a:gd name="T30" fmla="*/ 15 w 315"/>
                    <a:gd name="T31" fmla="*/ 579 h 583"/>
                    <a:gd name="T32" fmla="*/ 22 w 315"/>
                    <a:gd name="T33" fmla="*/ 581 h 583"/>
                    <a:gd name="T34" fmla="*/ 30 w 315"/>
                    <a:gd name="T35" fmla="*/ 582 h 583"/>
                    <a:gd name="T36" fmla="*/ 41 w 315"/>
                    <a:gd name="T37" fmla="*/ 583 h 583"/>
                    <a:gd name="T38" fmla="*/ 315 w 315"/>
                    <a:gd name="T39" fmla="*/ 583 h 583"/>
                    <a:gd name="T40" fmla="*/ 315 w 315"/>
                    <a:gd name="T41" fmla="*/ 452 h 583"/>
                    <a:gd name="T42" fmla="*/ 176 w 315"/>
                    <a:gd name="T43" fmla="*/ 452 h 583"/>
                    <a:gd name="T44" fmla="*/ 176 w 315"/>
                    <a:gd name="T45" fmla="*/ 452 h 583"/>
                    <a:gd name="T46" fmla="*/ 230 w 315"/>
                    <a:gd name="T47" fmla="*/ 369 h 583"/>
                    <a:gd name="T48" fmla="*/ 281 w 315"/>
                    <a:gd name="T49" fmla="*/ 293 h 583"/>
                    <a:gd name="T50" fmla="*/ 281 w 315"/>
                    <a:gd name="T51" fmla="*/ 293 h 583"/>
                    <a:gd name="T52" fmla="*/ 315 w 315"/>
                    <a:gd name="T53" fmla="*/ 240 h 583"/>
                    <a:gd name="T54" fmla="*/ 315 w 315"/>
                    <a:gd name="T55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5" h="583">
                      <a:moveTo>
                        <a:pt x="315" y="0"/>
                      </a:moveTo>
                      <a:lnTo>
                        <a:pt x="10" y="452"/>
                      </a:lnTo>
                      <a:lnTo>
                        <a:pt x="10" y="452"/>
                      </a:lnTo>
                      <a:lnTo>
                        <a:pt x="6" y="461"/>
                      </a:lnTo>
                      <a:lnTo>
                        <a:pt x="3" y="471"/>
                      </a:lnTo>
                      <a:lnTo>
                        <a:pt x="3" y="471"/>
                      </a:lnTo>
                      <a:lnTo>
                        <a:pt x="0" y="482"/>
                      </a:lnTo>
                      <a:lnTo>
                        <a:pt x="0" y="497"/>
                      </a:lnTo>
                      <a:lnTo>
                        <a:pt x="0" y="549"/>
                      </a:lnTo>
                      <a:lnTo>
                        <a:pt x="0" y="549"/>
                      </a:lnTo>
                      <a:lnTo>
                        <a:pt x="0" y="559"/>
                      </a:lnTo>
                      <a:lnTo>
                        <a:pt x="2" y="566"/>
                      </a:lnTo>
                      <a:lnTo>
                        <a:pt x="5" y="572"/>
                      </a:lnTo>
                      <a:lnTo>
                        <a:pt x="9" y="576"/>
                      </a:lnTo>
                      <a:lnTo>
                        <a:pt x="9" y="576"/>
                      </a:lnTo>
                      <a:lnTo>
                        <a:pt x="15" y="579"/>
                      </a:lnTo>
                      <a:lnTo>
                        <a:pt x="22" y="581"/>
                      </a:lnTo>
                      <a:lnTo>
                        <a:pt x="30" y="582"/>
                      </a:lnTo>
                      <a:lnTo>
                        <a:pt x="41" y="583"/>
                      </a:lnTo>
                      <a:lnTo>
                        <a:pt x="315" y="583"/>
                      </a:lnTo>
                      <a:lnTo>
                        <a:pt x="315" y="452"/>
                      </a:lnTo>
                      <a:lnTo>
                        <a:pt x="176" y="452"/>
                      </a:lnTo>
                      <a:lnTo>
                        <a:pt x="176" y="452"/>
                      </a:lnTo>
                      <a:lnTo>
                        <a:pt x="230" y="369"/>
                      </a:lnTo>
                      <a:lnTo>
                        <a:pt x="281" y="293"/>
                      </a:lnTo>
                      <a:lnTo>
                        <a:pt x="281" y="293"/>
                      </a:lnTo>
                      <a:lnTo>
                        <a:pt x="315" y="240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46" name="Freeform 20"/>
                <p:cNvSpPr>
                  <a:spLocks/>
                </p:cNvSpPr>
                <p:nvPr/>
              </p:nvSpPr>
              <p:spPr bwMode="auto">
                <a:xfrm>
                  <a:off x="-2186655" y="1689633"/>
                  <a:ext cx="500063" cy="925513"/>
                </a:xfrm>
                <a:custGeom>
                  <a:avLst/>
                  <a:gdLst>
                    <a:gd name="T0" fmla="*/ 315 w 315"/>
                    <a:gd name="T1" fmla="*/ 0 h 583"/>
                    <a:gd name="T2" fmla="*/ 10 w 315"/>
                    <a:gd name="T3" fmla="*/ 452 h 583"/>
                    <a:gd name="T4" fmla="*/ 10 w 315"/>
                    <a:gd name="T5" fmla="*/ 452 h 583"/>
                    <a:gd name="T6" fmla="*/ 6 w 315"/>
                    <a:gd name="T7" fmla="*/ 461 h 583"/>
                    <a:gd name="T8" fmla="*/ 3 w 315"/>
                    <a:gd name="T9" fmla="*/ 471 h 583"/>
                    <a:gd name="T10" fmla="*/ 3 w 315"/>
                    <a:gd name="T11" fmla="*/ 471 h 583"/>
                    <a:gd name="T12" fmla="*/ 0 w 315"/>
                    <a:gd name="T13" fmla="*/ 482 h 583"/>
                    <a:gd name="T14" fmla="*/ 0 w 315"/>
                    <a:gd name="T15" fmla="*/ 497 h 583"/>
                    <a:gd name="T16" fmla="*/ 0 w 315"/>
                    <a:gd name="T17" fmla="*/ 549 h 583"/>
                    <a:gd name="T18" fmla="*/ 0 w 315"/>
                    <a:gd name="T19" fmla="*/ 549 h 583"/>
                    <a:gd name="T20" fmla="*/ 0 w 315"/>
                    <a:gd name="T21" fmla="*/ 559 h 583"/>
                    <a:gd name="T22" fmla="*/ 2 w 315"/>
                    <a:gd name="T23" fmla="*/ 566 h 583"/>
                    <a:gd name="T24" fmla="*/ 5 w 315"/>
                    <a:gd name="T25" fmla="*/ 572 h 583"/>
                    <a:gd name="T26" fmla="*/ 9 w 315"/>
                    <a:gd name="T27" fmla="*/ 576 h 583"/>
                    <a:gd name="T28" fmla="*/ 9 w 315"/>
                    <a:gd name="T29" fmla="*/ 576 h 583"/>
                    <a:gd name="T30" fmla="*/ 15 w 315"/>
                    <a:gd name="T31" fmla="*/ 579 h 583"/>
                    <a:gd name="T32" fmla="*/ 22 w 315"/>
                    <a:gd name="T33" fmla="*/ 581 h 583"/>
                    <a:gd name="T34" fmla="*/ 30 w 315"/>
                    <a:gd name="T35" fmla="*/ 582 h 583"/>
                    <a:gd name="T36" fmla="*/ 41 w 315"/>
                    <a:gd name="T37" fmla="*/ 583 h 583"/>
                    <a:gd name="T38" fmla="*/ 315 w 315"/>
                    <a:gd name="T39" fmla="*/ 583 h 583"/>
                    <a:gd name="T40" fmla="*/ 315 w 315"/>
                    <a:gd name="T41" fmla="*/ 452 h 583"/>
                    <a:gd name="T42" fmla="*/ 176 w 315"/>
                    <a:gd name="T43" fmla="*/ 452 h 583"/>
                    <a:gd name="T44" fmla="*/ 176 w 315"/>
                    <a:gd name="T45" fmla="*/ 452 h 583"/>
                    <a:gd name="T46" fmla="*/ 230 w 315"/>
                    <a:gd name="T47" fmla="*/ 369 h 583"/>
                    <a:gd name="T48" fmla="*/ 281 w 315"/>
                    <a:gd name="T49" fmla="*/ 293 h 583"/>
                    <a:gd name="T50" fmla="*/ 281 w 315"/>
                    <a:gd name="T51" fmla="*/ 293 h 583"/>
                    <a:gd name="T52" fmla="*/ 315 w 315"/>
                    <a:gd name="T53" fmla="*/ 240 h 583"/>
                    <a:gd name="T54" fmla="*/ 315 w 315"/>
                    <a:gd name="T55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5" h="583">
                      <a:moveTo>
                        <a:pt x="315" y="0"/>
                      </a:moveTo>
                      <a:lnTo>
                        <a:pt x="10" y="452"/>
                      </a:lnTo>
                      <a:lnTo>
                        <a:pt x="10" y="452"/>
                      </a:lnTo>
                      <a:lnTo>
                        <a:pt x="6" y="461"/>
                      </a:lnTo>
                      <a:lnTo>
                        <a:pt x="3" y="471"/>
                      </a:lnTo>
                      <a:lnTo>
                        <a:pt x="3" y="471"/>
                      </a:lnTo>
                      <a:lnTo>
                        <a:pt x="0" y="482"/>
                      </a:lnTo>
                      <a:lnTo>
                        <a:pt x="0" y="497"/>
                      </a:lnTo>
                      <a:lnTo>
                        <a:pt x="0" y="549"/>
                      </a:lnTo>
                      <a:lnTo>
                        <a:pt x="0" y="549"/>
                      </a:lnTo>
                      <a:lnTo>
                        <a:pt x="0" y="559"/>
                      </a:lnTo>
                      <a:lnTo>
                        <a:pt x="2" y="566"/>
                      </a:lnTo>
                      <a:lnTo>
                        <a:pt x="5" y="572"/>
                      </a:lnTo>
                      <a:lnTo>
                        <a:pt x="9" y="576"/>
                      </a:lnTo>
                      <a:lnTo>
                        <a:pt x="9" y="576"/>
                      </a:lnTo>
                      <a:lnTo>
                        <a:pt x="15" y="579"/>
                      </a:lnTo>
                      <a:lnTo>
                        <a:pt x="22" y="581"/>
                      </a:lnTo>
                      <a:lnTo>
                        <a:pt x="30" y="582"/>
                      </a:lnTo>
                      <a:lnTo>
                        <a:pt x="41" y="583"/>
                      </a:lnTo>
                      <a:lnTo>
                        <a:pt x="315" y="583"/>
                      </a:lnTo>
                      <a:lnTo>
                        <a:pt x="315" y="452"/>
                      </a:lnTo>
                      <a:lnTo>
                        <a:pt x="176" y="452"/>
                      </a:lnTo>
                      <a:lnTo>
                        <a:pt x="176" y="452"/>
                      </a:lnTo>
                      <a:lnTo>
                        <a:pt x="230" y="369"/>
                      </a:lnTo>
                      <a:lnTo>
                        <a:pt x="281" y="293"/>
                      </a:lnTo>
                      <a:lnTo>
                        <a:pt x="281" y="293"/>
                      </a:lnTo>
                      <a:lnTo>
                        <a:pt x="315" y="240"/>
                      </a:lnTo>
                      <a:lnTo>
                        <a:pt x="3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</p:grpSp>
        </p:grpSp>
      </p:grpSp>
      <p:pic>
        <p:nvPicPr>
          <p:cNvPr id="47" name="그림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 flipH="1" flipV="1">
            <a:off x="5732909" y="4773213"/>
            <a:ext cx="401276" cy="979879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4913123" y="4267455"/>
            <a:ext cx="2350792" cy="1143475"/>
            <a:chOff x="2892753" y="4084015"/>
            <a:chExt cx="2209340" cy="1074670"/>
          </a:xfrm>
        </p:grpSpPr>
        <p:sp>
          <p:nvSpPr>
            <p:cNvPr id="49" name="Freeform 113"/>
            <p:cNvSpPr>
              <a:spLocks/>
            </p:cNvSpPr>
            <p:nvPr/>
          </p:nvSpPr>
          <p:spPr bwMode="auto">
            <a:xfrm>
              <a:off x="2892753" y="408401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auto">
            <a:xfrm>
              <a:off x="2892753" y="4084015"/>
              <a:ext cx="1074670" cy="107467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auto">
            <a:xfrm>
              <a:off x="4027423" y="408401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auto">
            <a:xfrm>
              <a:off x="4027423" y="4084015"/>
              <a:ext cx="1074670" cy="107467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53" name="그룹 52"/>
            <p:cNvGrpSpPr/>
            <p:nvPr/>
          </p:nvGrpSpPr>
          <p:grpSpPr>
            <a:xfrm>
              <a:off x="3730706" y="4195932"/>
              <a:ext cx="455532" cy="762879"/>
              <a:chOff x="-738062" y="1467804"/>
              <a:chExt cx="790576" cy="1323976"/>
            </a:xfrm>
          </p:grpSpPr>
          <p:sp>
            <p:nvSpPr>
              <p:cNvPr id="54" name="Freeform 21"/>
              <p:cNvSpPr>
                <a:spLocks/>
              </p:cNvSpPr>
              <p:nvPr/>
            </p:nvSpPr>
            <p:spPr bwMode="auto">
              <a:xfrm>
                <a:off x="-225299" y="1485267"/>
                <a:ext cx="277813" cy="1292225"/>
              </a:xfrm>
              <a:custGeom>
                <a:avLst/>
                <a:gdLst>
                  <a:gd name="T0" fmla="*/ 0 w 175"/>
                  <a:gd name="T1" fmla="*/ 156 h 814"/>
                  <a:gd name="T2" fmla="*/ 6 w 175"/>
                  <a:gd name="T3" fmla="*/ 162 h 814"/>
                  <a:gd name="T4" fmla="*/ 15 w 175"/>
                  <a:gd name="T5" fmla="*/ 176 h 814"/>
                  <a:gd name="T6" fmla="*/ 21 w 175"/>
                  <a:gd name="T7" fmla="*/ 192 h 814"/>
                  <a:gd name="T8" fmla="*/ 25 w 175"/>
                  <a:gd name="T9" fmla="*/ 209 h 814"/>
                  <a:gd name="T10" fmla="*/ 26 w 175"/>
                  <a:gd name="T11" fmla="*/ 217 h 814"/>
                  <a:gd name="T12" fmla="*/ 23 w 175"/>
                  <a:gd name="T13" fmla="*/ 240 h 814"/>
                  <a:gd name="T14" fmla="*/ 19 w 175"/>
                  <a:gd name="T15" fmla="*/ 260 h 814"/>
                  <a:gd name="T16" fmla="*/ 11 w 175"/>
                  <a:gd name="T17" fmla="*/ 278 h 814"/>
                  <a:gd name="T18" fmla="*/ 0 w 175"/>
                  <a:gd name="T19" fmla="*/ 294 h 814"/>
                  <a:gd name="T20" fmla="*/ 0 w 175"/>
                  <a:gd name="T21" fmla="*/ 514 h 814"/>
                  <a:gd name="T22" fmla="*/ 14 w 175"/>
                  <a:gd name="T23" fmla="*/ 533 h 814"/>
                  <a:gd name="T24" fmla="*/ 19 w 175"/>
                  <a:gd name="T25" fmla="*/ 545 h 814"/>
                  <a:gd name="T26" fmla="*/ 27 w 175"/>
                  <a:gd name="T27" fmla="*/ 570 h 814"/>
                  <a:gd name="T28" fmla="*/ 27 w 175"/>
                  <a:gd name="T29" fmla="*/ 583 h 814"/>
                  <a:gd name="T30" fmla="*/ 26 w 175"/>
                  <a:gd name="T31" fmla="*/ 604 h 814"/>
                  <a:gd name="T32" fmla="*/ 20 w 175"/>
                  <a:gd name="T33" fmla="*/ 622 h 814"/>
                  <a:gd name="T34" fmla="*/ 12 w 175"/>
                  <a:gd name="T35" fmla="*/ 639 h 814"/>
                  <a:gd name="T36" fmla="*/ 0 w 175"/>
                  <a:gd name="T37" fmla="*/ 654 h 814"/>
                  <a:gd name="T38" fmla="*/ 0 w 175"/>
                  <a:gd name="T39" fmla="*/ 814 h 814"/>
                  <a:gd name="T40" fmla="*/ 12 w 175"/>
                  <a:gd name="T41" fmla="*/ 811 h 814"/>
                  <a:gd name="T42" fmla="*/ 57 w 175"/>
                  <a:gd name="T43" fmla="*/ 793 h 814"/>
                  <a:gd name="T44" fmla="*/ 97 w 175"/>
                  <a:gd name="T45" fmla="*/ 768 h 814"/>
                  <a:gd name="T46" fmla="*/ 105 w 175"/>
                  <a:gd name="T47" fmla="*/ 761 h 814"/>
                  <a:gd name="T48" fmla="*/ 122 w 175"/>
                  <a:gd name="T49" fmla="*/ 745 h 814"/>
                  <a:gd name="T50" fmla="*/ 136 w 175"/>
                  <a:gd name="T51" fmla="*/ 727 h 814"/>
                  <a:gd name="T52" fmla="*/ 148 w 175"/>
                  <a:gd name="T53" fmla="*/ 707 h 814"/>
                  <a:gd name="T54" fmla="*/ 154 w 175"/>
                  <a:gd name="T55" fmla="*/ 697 h 814"/>
                  <a:gd name="T56" fmla="*/ 163 w 175"/>
                  <a:gd name="T57" fmla="*/ 674 h 814"/>
                  <a:gd name="T58" fmla="*/ 170 w 175"/>
                  <a:gd name="T59" fmla="*/ 650 h 814"/>
                  <a:gd name="T60" fmla="*/ 173 w 175"/>
                  <a:gd name="T61" fmla="*/ 624 h 814"/>
                  <a:gd name="T62" fmla="*/ 175 w 175"/>
                  <a:gd name="T63" fmla="*/ 596 h 814"/>
                  <a:gd name="T64" fmla="*/ 174 w 175"/>
                  <a:gd name="T65" fmla="*/ 579 h 814"/>
                  <a:gd name="T66" fmla="*/ 170 w 175"/>
                  <a:gd name="T67" fmla="*/ 547 h 814"/>
                  <a:gd name="T68" fmla="*/ 162 w 175"/>
                  <a:gd name="T69" fmla="*/ 518 h 814"/>
                  <a:gd name="T70" fmla="*/ 148 w 175"/>
                  <a:gd name="T71" fmla="*/ 490 h 814"/>
                  <a:gd name="T72" fmla="*/ 141 w 175"/>
                  <a:gd name="T73" fmla="*/ 478 h 814"/>
                  <a:gd name="T74" fmla="*/ 122 w 175"/>
                  <a:gd name="T75" fmla="*/ 455 h 814"/>
                  <a:gd name="T76" fmla="*/ 101 w 175"/>
                  <a:gd name="T77" fmla="*/ 435 h 814"/>
                  <a:gd name="T78" fmla="*/ 78 w 175"/>
                  <a:gd name="T79" fmla="*/ 418 h 814"/>
                  <a:gd name="T80" fmla="*/ 53 w 175"/>
                  <a:gd name="T81" fmla="*/ 403 h 814"/>
                  <a:gd name="T82" fmla="*/ 64 w 175"/>
                  <a:gd name="T83" fmla="*/ 397 h 814"/>
                  <a:gd name="T84" fmla="*/ 87 w 175"/>
                  <a:gd name="T85" fmla="*/ 380 h 814"/>
                  <a:gd name="T86" fmla="*/ 108 w 175"/>
                  <a:gd name="T87" fmla="*/ 360 h 814"/>
                  <a:gd name="T88" fmla="*/ 126 w 175"/>
                  <a:gd name="T89" fmla="*/ 337 h 814"/>
                  <a:gd name="T90" fmla="*/ 136 w 175"/>
                  <a:gd name="T91" fmla="*/ 325 h 814"/>
                  <a:gd name="T92" fmla="*/ 150 w 175"/>
                  <a:gd name="T93" fmla="*/ 297 h 814"/>
                  <a:gd name="T94" fmla="*/ 161 w 175"/>
                  <a:gd name="T95" fmla="*/ 266 h 814"/>
                  <a:gd name="T96" fmla="*/ 167 w 175"/>
                  <a:gd name="T97" fmla="*/ 234 h 814"/>
                  <a:gd name="T98" fmla="*/ 169 w 175"/>
                  <a:gd name="T99" fmla="*/ 199 h 814"/>
                  <a:gd name="T100" fmla="*/ 168 w 175"/>
                  <a:gd name="T101" fmla="*/ 175 h 814"/>
                  <a:gd name="T102" fmla="*/ 160 w 175"/>
                  <a:gd name="T103" fmla="*/ 131 h 814"/>
                  <a:gd name="T104" fmla="*/ 147 w 175"/>
                  <a:gd name="T105" fmla="*/ 102 h 814"/>
                  <a:gd name="T106" fmla="*/ 136 w 175"/>
                  <a:gd name="T107" fmla="*/ 84 h 814"/>
                  <a:gd name="T108" fmla="*/ 123 w 175"/>
                  <a:gd name="T109" fmla="*/ 67 h 814"/>
                  <a:gd name="T110" fmla="*/ 99 w 175"/>
                  <a:gd name="T111" fmla="*/ 45 h 814"/>
                  <a:gd name="T112" fmla="*/ 89 w 175"/>
                  <a:gd name="T113" fmla="*/ 38 h 814"/>
                  <a:gd name="T114" fmla="*/ 66 w 175"/>
                  <a:gd name="T115" fmla="*/ 24 h 814"/>
                  <a:gd name="T116" fmla="*/ 42 w 175"/>
                  <a:gd name="T117" fmla="*/ 13 h 814"/>
                  <a:gd name="T118" fmla="*/ 14 w 175"/>
                  <a:gd name="T119" fmla="*/ 3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814">
                    <a:moveTo>
                      <a:pt x="0" y="0"/>
                    </a:moveTo>
                    <a:lnTo>
                      <a:pt x="0" y="156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1" y="170"/>
                    </a:lnTo>
                    <a:lnTo>
                      <a:pt x="15" y="176"/>
                    </a:lnTo>
                    <a:lnTo>
                      <a:pt x="19" y="184"/>
                    </a:lnTo>
                    <a:lnTo>
                      <a:pt x="21" y="192"/>
                    </a:lnTo>
                    <a:lnTo>
                      <a:pt x="23" y="200"/>
                    </a:lnTo>
                    <a:lnTo>
                      <a:pt x="25" y="209"/>
                    </a:lnTo>
                    <a:lnTo>
                      <a:pt x="26" y="217"/>
                    </a:lnTo>
                    <a:lnTo>
                      <a:pt x="26" y="217"/>
                    </a:lnTo>
                    <a:lnTo>
                      <a:pt x="25" y="228"/>
                    </a:lnTo>
                    <a:lnTo>
                      <a:pt x="23" y="240"/>
                    </a:lnTo>
                    <a:lnTo>
                      <a:pt x="21" y="250"/>
                    </a:lnTo>
                    <a:lnTo>
                      <a:pt x="19" y="260"/>
                    </a:lnTo>
                    <a:lnTo>
                      <a:pt x="15" y="269"/>
                    </a:lnTo>
                    <a:lnTo>
                      <a:pt x="11" y="278"/>
                    </a:lnTo>
                    <a:lnTo>
                      <a:pt x="6" y="286"/>
                    </a:lnTo>
                    <a:lnTo>
                      <a:pt x="0" y="294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8" y="524"/>
                    </a:lnTo>
                    <a:lnTo>
                      <a:pt x="14" y="533"/>
                    </a:lnTo>
                    <a:lnTo>
                      <a:pt x="14" y="533"/>
                    </a:lnTo>
                    <a:lnTo>
                      <a:pt x="19" y="545"/>
                    </a:lnTo>
                    <a:lnTo>
                      <a:pt x="23" y="557"/>
                    </a:lnTo>
                    <a:lnTo>
                      <a:pt x="27" y="570"/>
                    </a:lnTo>
                    <a:lnTo>
                      <a:pt x="27" y="583"/>
                    </a:lnTo>
                    <a:lnTo>
                      <a:pt x="27" y="583"/>
                    </a:lnTo>
                    <a:lnTo>
                      <a:pt x="27" y="594"/>
                    </a:lnTo>
                    <a:lnTo>
                      <a:pt x="26" y="604"/>
                    </a:lnTo>
                    <a:lnTo>
                      <a:pt x="23" y="614"/>
                    </a:lnTo>
                    <a:lnTo>
                      <a:pt x="20" y="622"/>
                    </a:lnTo>
                    <a:lnTo>
                      <a:pt x="16" y="631"/>
                    </a:lnTo>
                    <a:lnTo>
                      <a:pt x="12" y="639"/>
                    </a:lnTo>
                    <a:lnTo>
                      <a:pt x="7" y="646"/>
                    </a:lnTo>
                    <a:lnTo>
                      <a:pt x="0" y="654"/>
                    </a:lnTo>
                    <a:lnTo>
                      <a:pt x="0" y="814"/>
                    </a:lnTo>
                    <a:lnTo>
                      <a:pt x="0" y="814"/>
                    </a:lnTo>
                    <a:lnTo>
                      <a:pt x="12" y="811"/>
                    </a:lnTo>
                    <a:lnTo>
                      <a:pt x="12" y="811"/>
                    </a:lnTo>
                    <a:lnTo>
                      <a:pt x="35" y="803"/>
                    </a:lnTo>
                    <a:lnTo>
                      <a:pt x="57" y="793"/>
                    </a:lnTo>
                    <a:lnTo>
                      <a:pt x="77" y="782"/>
                    </a:lnTo>
                    <a:lnTo>
                      <a:pt x="97" y="768"/>
                    </a:lnTo>
                    <a:lnTo>
                      <a:pt x="97" y="768"/>
                    </a:lnTo>
                    <a:lnTo>
                      <a:pt x="105" y="761"/>
                    </a:lnTo>
                    <a:lnTo>
                      <a:pt x="114" y="753"/>
                    </a:lnTo>
                    <a:lnTo>
                      <a:pt x="122" y="745"/>
                    </a:lnTo>
                    <a:lnTo>
                      <a:pt x="129" y="737"/>
                    </a:lnTo>
                    <a:lnTo>
                      <a:pt x="136" y="727"/>
                    </a:lnTo>
                    <a:lnTo>
                      <a:pt x="143" y="718"/>
                    </a:lnTo>
                    <a:lnTo>
                      <a:pt x="148" y="707"/>
                    </a:lnTo>
                    <a:lnTo>
                      <a:pt x="154" y="697"/>
                    </a:lnTo>
                    <a:lnTo>
                      <a:pt x="154" y="697"/>
                    </a:lnTo>
                    <a:lnTo>
                      <a:pt x="159" y="685"/>
                    </a:lnTo>
                    <a:lnTo>
                      <a:pt x="163" y="674"/>
                    </a:lnTo>
                    <a:lnTo>
                      <a:pt x="167" y="662"/>
                    </a:lnTo>
                    <a:lnTo>
                      <a:pt x="170" y="650"/>
                    </a:lnTo>
                    <a:lnTo>
                      <a:pt x="172" y="637"/>
                    </a:lnTo>
                    <a:lnTo>
                      <a:pt x="173" y="624"/>
                    </a:lnTo>
                    <a:lnTo>
                      <a:pt x="174" y="611"/>
                    </a:lnTo>
                    <a:lnTo>
                      <a:pt x="175" y="596"/>
                    </a:lnTo>
                    <a:lnTo>
                      <a:pt x="175" y="596"/>
                    </a:lnTo>
                    <a:lnTo>
                      <a:pt x="174" y="579"/>
                    </a:lnTo>
                    <a:lnTo>
                      <a:pt x="172" y="563"/>
                    </a:lnTo>
                    <a:lnTo>
                      <a:pt x="170" y="547"/>
                    </a:lnTo>
                    <a:lnTo>
                      <a:pt x="166" y="531"/>
                    </a:lnTo>
                    <a:lnTo>
                      <a:pt x="162" y="518"/>
                    </a:lnTo>
                    <a:lnTo>
                      <a:pt x="155" y="503"/>
                    </a:lnTo>
                    <a:lnTo>
                      <a:pt x="148" y="490"/>
                    </a:lnTo>
                    <a:lnTo>
                      <a:pt x="141" y="478"/>
                    </a:lnTo>
                    <a:lnTo>
                      <a:pt x="141" y="478"/>
                    </a:lnTo>
                    <a:lnTo>
                      <a:pt x="131" y="466"/>
                    </a:lnTo>
                    <a:lnTo>
                      <a:pt x="122" y="455"/>
                    </a:lnTo>
                    <a:lnTo>
                      <a:pt x="111" y="444"/>
                    </a:lnTo>
                    <a:lnTo>
                      <a:pt x="101" y="435"/>
                    </a:lnTo>
                    <a:lnTo>
                      <a:pt x="89" y="426"/>
                    </a:lnTo>
                    <a:lnTo>
                      <a:pt x="78" y="418"/>
                    </a:lnTo>
                    <a:lnTo>
                      <a:pt x="65" y="411"/>
                    </a:lnTo>
                    <a:lnTo>
                      <a:pt x="53" y="403"/>
                    </a:lnTo>
                    <a:lnTo>
                      <a:pt x="53" y="403"/>
                    </a:lnTo>
                    <a:lnTo>
                      <a:pt x="64" y="397"/>
                    </a:lnTo>
                    <a:lnTo>
                      <a:pt x="76" y="389"/>
                    </a:lnTo>
                    <a:lnTo>
                      <a:pt x="87" y="380"/>
                    </a:lnTo>
                    <a:lnTo>
                      <a:pt x="98" y="371"/>
                    </a:lnTo>
                    <a:lnTo>
                      <a:pt x="108" y="360"/>
                    </a:lnTo>
                    <a:lnTo>
                      <a:pt x="118" y="350"/>
                    </a:lnTo>
                    <a:lnTo>
                      <a:pt x="126" y="337"/>
                    </a:lnTo>
                    <a:lnTo>
                      <a:pt x="136" y="325"/>
                    </a:lnTo>
                    <a:lnTo>
                      <a:pt x="136" y="325"/>
                    </a:lnTo>
                    <a:lnTo>
                      <a:pt x="143" y="310"/>
                    </a:lnTo>
                    <a:lnTo>
                      <a:pt x="150" y="297"/>
                    </a:lnTo>
                    <a:lnTo>
                      <a:pt x="155" y="282"/>
                    </a:lnTo>
                    <a:lnTo>
                      <a:pt x="161" y="266"/>
                    </a:lnTo>
                    <a:lnTo>
                      <a:pt x="164" y="250"/>
                    </a:lnTo>
                    <a:lnTo>
                      <a:pt x="167" y="234"/>
                    </a:lnTo>
                    <a:lnTo>
                      <a:pt x="168" y="217"/>
                    </a:lnTo>
                    <a:lnTo>
                      <a:pt x="169" y="199"/>
                    </a:lnTo>
                    <a:lnTo>
                      <a:pt x="169" y="199"/>
                    </a:lnTo>
                    <a:lnTo>
                      <a:pt x="168" y="175"/>
                    </a:lnTo>
                    <a:lnTo>
                      <a:pt x="165" y="152"/>
                    </a:lnTo>
                    <a:lnTo>
                      <a:pt x="160" y="131"/>
                    </a:lnTo>
                    <a:lnTo>
                      <a:pt x="151" y="111"/>
                    </a:lnTo>
                    <a:lnTo>
                      <a:pt x="147" y="102"/>
                    </a:lnTo>
                    <a:lnTo>
                      <a:pt x="142" y="92"/>
                    </a:lnTo>
                    <a:lnTo>
                      <a:pt x="136" y="84"/>
                    </a:lnTo>
                    <a:lnTo>
                      <a:pt x="130" y="76"/>
                    </a:lnTo>
                    <a:lnTo>
                      <a:pt x="123" y="67"/>
                    </a:lnTo>
                    <a:lnTo>
                      <a:pt x="116" y="60"/>
                    </a:lnTo>
                    <a:lnTo>
                      <a:pt x="99" y="45"/>
                    </a:lnTo>
                    <a:lnTo>
                      <a:pt x="99" y="45"/>
                    </a:lnTo>
                    <a:lnTo>
                      <a:pt x="89" y="38"/>
                    </a:lnTo>
                    <a:lnTo>
                      <a:pt x="78" y="31"/>
                    </a:lnTo>
                    <a:lnTo>
                      <a:pt x="66" y="24"/>
                    </a:lnTo>
                    <a:lnTo>
                      <a:pt x="55" y="18"/>
                    </a:lnTo>
                    <a:lnTo>
                      <a:pt x="42" y="13"/>
                    </a:lnTo>
                    <a:lnTo>
                      <a:pt x="29" y="7"/>
                    </a:lnTo>
                    <a:lnTo>
                      <a:pt x="1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-225299" y="1485267"/>
                <a:ext cx="277813" cy="1292225"/>
              </a:xfrm>
              <a:custGeom>
                <a:avLst/>
                <a:gdLst>
                  <a:gd name="T0" fmla="*/ 0 w 175"/>
                  <a:gd name="T1" fmla="*/ 156 h 814"/>
                  <a:gd name="T2" fmla="*/ 6 w 175"/>
                  <a:gd name="T3" fmla="*/ 162 h 814"/>
                  <a:gd name="T4" fmla="*/ 15 w 175"/>
                  <a:gd name="T5" fmla="*/ 176 h 814"/>
                  <a:gd name="T6" fmla="*/ 21 w 175"/>
                  <a:gd name="T7" fmla="*/ 192 h 814"/>
                  <a:gd name="T8" fmla="*/ 25 w 175"/>
                  <a:gd name="T9" fmla="*/ 209 h 814"/>
                  <a:gd name="T10" fmla="*/ 26 w 175"/>
                  <a:gd name="T11" fmla="*/ 217 h 814"/>
                  <a:gd name="T12" fmla="*/ 23 w 175"/>
                  <a:gd name="T13" fmla="*/ 240 h 814"/>
                  <a:gd name="T14" fmla="*/ 19 w 175"/>
                  <a:gd name="T15" fmla="*/ 260 h 814"/>
                  <a:gd name="T16" fmla="*/ 11 w 175"/>
                  <a:gd name="T17" fmla="*/ 278 h 814"/>
                  <a:gd name="T18" fmla="*/ 0 w 175"/>
                  <a:gd name="T19" fmla="*/ 294 h 814"/>
                  <a:gd name="T20" fmla="*/ 0 w 175"/>
                  <a:gd name="T21" fmla="*/ 514 h 814"/>
                  <a:gd name="T22" fmla="*/ 14 w 175"/>
                  <a:gd name="T23" fmla="*/ 533 h 814"/>
                  <a:gd name="T24" fmla="*/ 19 w 175"/>
                  <a:gd name="T25" fmla="*/ 545 h 814"/>
                  <a:gd name="T26" fmla="*/ 27 w 175"/>
                  <a:gd name="T27" fmla="*/ 570 h 814"/>
                  <a:gd name="T28" fmla="*/ 27 w 175"/>
                  <a:gd name="T29" fmla="*/ 583 h 814"/>
                  <a:gd name="T30" fmla="*/ 26 w 175"/>
                  <a:gd name="T31" fmla="*/ 604 h 814"/>
                  <a:gd name="T32" fmla="*/ 20 w 175"/>
                  <a:gd name="T33" fmla="*/ 622 h 814"/>
                  <a:gd name="T34" fmla="*/ 12 w 175"/>
                  <a:gd name="T35" fmla="*/ 639 h 814"/>
                  <a:gd name="T36" fmla="*/ 0 w 175"/>
                  <a:gd name="T37" fmla="*/ 654 h 814"/>
                  <a:gd name="T38" fmla="*/ 0 w 175"/>
                  <a:gd name="T39" fmla="*/ 814 h 814"/>
                  <a:gd name="T40" fmla="*/ 12 w 175"/>
                  <a:gd name="T41" fmla="*/ 811 h 814"/>
                  <a:gd name="T42" fmla="*/ 57 w 175"/>
                  <a:gd name="T43" fmla="*/ 793 h 814"/>
                  <a:gd name="T44" fmla="*/ 97 w 175"/>
                  <a:gd name="T45" fmla="*/ 768 h 814"/>
                  <a:gd name="T46" fmla="*/ 105 w 175"/>
                  <a:gd name="T47" fmla="*/ 761 h 814"/>
                  <a:gd name="T48" fmla="*/ 122 w 175"/>
                  <a:gd name="T49" fmla="*/ 745 h 814"/>
                  <a:gd name="T50" fmla="*/ 136 w 175"/>
                  <a:gd name="T51" fmla="*/ 727 h 814"/>
                  <a:gd name="T52" fmla="*/ 148 w 175"/>
                  <a:gd name="T53" fmla="*/ 707 h 814"/>
                  <a:gd name="T54" fmla="*/ 154 w 175"/>
                  <a:gd name="T55" fmla="*/ 697 h 814"/>
                  <a:gd name="T56" fmla="*/ 163 w 175"/>
                  <a:gd name="T57" fmla="*/ 674 h 814"/>
                  <a:gd name="T58" fmla="*/ 170 w 175"/>
                  <a:gd name="T59" fmla="*/ 650 h 814"/>
                  <a:gd name="T60" fmla="*/ 173 w 175"/>
                  <a:gd name="T61" fmla="*/ 624 h 814"/>
                  <a:gd name="T62" fmla="*/ 175 w 175"/>
                  <a:gd name="T63" fmla="*/ 596 h 814"/>
                  <a:gd name="T64" fmla="*/ 174 w 175"/>
                  <a:gd name="T65" fmla="*/ 579 h 814"/>
                  <a:gd name="T66" fmla="*/ 170 w 175"/>
                  <a:gd name="T67" fmla="*/ 547 h 814"/>
                  <a:gd name="T68" fmla="*/ 162 w 175"/>
                  <a:gd name="T69" fmla="*/ 518 h 814"/>
                  <a:gd name="T70" fmla="*/ 148 w 175"/>
                  <a:gd name="T71" fmla="*/ 490 h 814"/>
                  <a:gd name="T72" fmla="*/ 141 w 175"/>
                  <a:gd name="T73" fmla="*/ 478 h 814"/>
                  <a:gd name="T74" fmla="*/ 122 w 175"/>
                  <a:gd name="T75" fmla="*/ 455 h 814"/>
                  <a:gd name="T76" fmla="*/ 101 w 175"/>
                  <a:gd name="T77" fmla="*/ 435 h 814"/>
                  <a:gd name="T78" fmla="*/ 78 w 175"/>
                  <a:gd name="T79" fmla="*/ 418 h 814"/>
                  <a:gd name="T80" fmla="*/ 53 w 175"/>
                  <a:gd name="T81" fmla="*/ 403 h 814"/>
                  <a:gd name="T82" fmla="*/ 64 w 175"/>
                  <a:gd name="T83" fmla="*/ 397 h 814"/>
                  <a:gd name="T84" fmla="*/ 87 w 175"/>
                  <a:gd name="T85" fmla="*/ 380 h 814"/>
                  <a:gd name="T86" fmla="*/ 108 w 175"/>
                  <a:gd name="T87" fmla="*/ 360 h 814"/>
                  <a:gd name="T88" fmla="*/ 126 w 175"/>
                  <a:gd name="T89" fmla="*/ 337 h 814"/>
                  <a:gd name="T90" fmla="*/ 136 w 175"/>
                  <a:gd name="T91" fmla="*/ 325 h 814"/>
                  <a:gd name="T92" fmla="*/ 150 w 175"/>
                  <a:gd name="T93" fmla="*/ 297 h 814"/>
                  <a:gd name="T94" fmla="*/ 161 w 175"/>
                  <a:gd name="T95" fmla="*/ 266 h 814"/>
                  <a:gd name="T96" fmla="*/ 167 w 175"/>
                  <a:gd name="T97" fmla="*/ 234 h 814"/>
                  <a:gd name="T98" fmla="*/ 169 w 175"/>
                  <a:gd name="T99" fmla="*/ 199 h 814"/>
                  <a:gd name="T100" fmla="*/ 168 w 175"/>
                  <a:gd name="T101" fmla="*/ 175 h 814"/>
                  <a:gd name="T102" fmla="*/ 160 w 175"/>
                  <a:gd name="T103" fmla="*/ 131 h 814"/>
                  <a:gd name="T104" fmla="*/ 147 w 175"/>
                  <a:gd name="T105" fmla="*/ 102 h 814"/>
                  <a:gd name="T106" fmla="*/ 136 w 175"/>
                  <a:gd name="T107" fmla="*/ 84 h 814"/>
                  <a:gd name="T108" fmla="*/ 123 w 175"/>
                  <a:gd name="T109" fmla="*/ 67 h 814"/>
                  <a:gd name="T110" fmla="*/ 99 w 175"/>
                  <a:gd name="T111" fmla="*/ 45 h 814"/>
                  <a:gd name="T112" fmla="*/ 89 w 175"/>
                  <a:gd name="T113" fmla="*/ 38 h 814"/>
                  <a:gd name="T114" fmla="*/ 66 w 175"/>
                  <a:gd name="T115" fmla="*/ 24 h 814"/>
                  <a:gd name="T116" fmla="*/ 42 w 175"/>
                  <a:gd name="T117" fmla="*/ 13 h 814"/>
                  <a:gd name="T118" fmla="*/ 14 w 175"/>
                  <a:gd name="T119" fmla="*/ 3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814">
                    <a:moveTo>
                      <a:pt x="0" y="0"/>
                    </a:moveTo>
                    <a:lnTo>
                      <a:pt x="0" y="156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1" y="170"/>
                    </a:lnTo>
                    <a:lnTo>
                      <a:pt x="15" y="176"/>
                    </a:lnTo>
                    <a:lnTo>
                      <a:pt x="19" y="184"/>
                    </a:lnTo>
                    <a:lnTo>
                      <a:pt x="21" y="192"/>
                    </a:lnTo>
                    <a:lnTo>
                      <a:pt x="23" y="200"/>
                    </a:lnTo>
                    <a:lnTo>
                      <a:pt x="25" y="209"/>
                    </a:lnTo>
                    <a:lnTo>
                      <a:pt x="26" y="217"/>
                    </a:lnTo>
                    <a:lnTo>
                      <a:pt x="26" y="217"/>
                    </a:lnTo>
                    <a:lnTo>
                      <a:pt x="25" y="228"/>
                    </a:lnTo>
                    <a:lnTo>
                      <a:pt x="23" y="240"/>
                    </a:lnTo>
                    <a:lnTo>
                      <a:pt x="21" y="250"/>
                    </a:lnTo>
                    <a:lnTo>
                      <a:pt x="19" y="260"/>
                    </a:lnTo>
                    <a:lnTo>
                      <a:pt x="15" y="269"/>
                    </a:lnTo>
                    <a:lnTo>
                      <a:pt x="11" y="278"/>
                    </a:lnTo>
                    <a:lnTo>
                      <a:pt x="6" y="286"/>
                    </a:lnTo>
                    <a:lnTo>
                      <a:pt x="0" y="294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8" y="524"/>
                    </a:lnTo>
                    <a:lnTo>
                      <a:pt x="14" y="533"/>
                    </a:lnTo>
                    <a:lnTo>
                      <a:pt x="14" y="533"/>
                    </a:lnTo>
                    <a:lnTo>
                      <a:pt x="19" y="545"/>
                    </a:lnTo>
                    <a:lnTo>
                      <a:pt x="23" y="557"/>
                    </a:lnTo>
                    <a:lnTo>
                      <a:pt x="27" y="570"/>
                    </a:lnTo>
                    <a:lnTo>
                      <a:pt x="27" y="583"/>
                    </a:lnTo>
                    <a:lnTo>
                      <a:pt x="27" y="583"/>
                    </a:lnTo>
                    <a:lnTo>
                      <a:pt x="27" y="594"/>
                    </a:lnTo>
                    <a:lnTo>
                      <a:pt x="26" y="604"/>
                    </a:lnTo>
                    <a:lnTo>
                      <a:pt x="23" y="614"/>
                    </a:lnTo>
                    <a:lnTo>
                      <a:pt x="20" y="622"/>
                    </a:lnTo>
                    <a:lnTo>
                      <a:pt x="16" y="631"/>
                    </a:lnTo>
                    <a:lnTo>
                      <a:pt x="12" y="639"/>
                    </a:lnTo>
                    <a:lnTo>
                      <a:pt x="7" y="646"/>
                    </a:lnTo>
                    <a:lnTo>
                      <a:pt x="0" y="654"/>
                    </a:lnTo>
                    <a:lnTo>
                      <a:pt x="0" y="814"/>
                    </a:lnTo>
                    <a:lnTo>
                      <a:pt x="0" y="814"/>
                    </a:lnTo>
                    <a:lnTo>
                      <a:pt x="12" y="811"/>
                    </a:lnTo>
                    <a:lnTo>
                      <a:pt x="12" y="811"/>
                    </a:lnTo>
                    <a:lnTo>
                      <a:pt x="35" y="803"/>
                    </a:lnTo>
                    <a:lnTo>
                      <a:pt x="57" y="793"/>
                    </a:lnTo>
                    <a:lnTo>
                      <a:pt x="77" y="782"/>
                    </a:lnTo>
                    <a:lnTo>
                      <a:pt x="97" y="768"/>
                    </a:lnTo>
                    <a:lnTo>
                      <a:pt x="97" y="768"/>
                    </a:lnTo>
                    <a:lnTo>
                      <a:pt x="105" y="761"/>
                    </a:lnTo>
                    <a:lnTo>
                      <a:pt x="114" y="753"/>
                    </a:lnTo>
                    <a:lnTo>
                      <a:pt x="122" y="745"/>
                    </a:lnTo>
                    <a:lnTo>
                      <a:pt x="129" y="737"/>
                    </a:lnTo>
                    <a:lnTo>
                      <a:pt x="136" y="727"/>
                    </a:lnTo>
                    <a:lnTo>
                      <a:pt x="143" y="718"/>
                    </a:lnTo>
                    <a:lnTo>
                      <a:pt x="148" y="707"/>
                    </a:lnTo>
                    <a:lnTo>
                      <a:pt x="154" y="697"/>
                    </a:lnTo>
                    <a:lnTo>
                      <a:pt x="154" y="697"/>
                    </a:lnTo>
                    <a:lnTo>
                      <a:pt x="159" y="685"/>
                    </a:lnTo>
                    <a:lnTo>
                      <a:pt x="163" y="674"/>
                    </a:lnTo>
                    <a:lnTo>
                      <a:pt x="167" y="662"/>
                    </a:lnTo>
                    <a:lnTo>
                      <a:pt x="170" y="650"/>
                    </a:lnTo>
                    <a:lnTo>
                      <a:pt x="172" y="637"/>
                    </a:lnTo>
                    <a:lnTo>
                      <a:pt x="173" y="624"/>
                    </a:lnTo>
                    <a:lnTo>
                      <a:pt x="174" y="611"/>
                    </a:lnTo>
                    <a:lnTo>
                      <a:pt x="175" y="596"/>
                    </a:lnTo>
                    <a:lnTo>
                      <a:pt x="175" y="596"/>
                    </a:lnTo>
                    <a:lnTo>
                      <a:pt x="174" y="579"/>
                    </a:lnTo>
                    <a:lnTo>
                      <a:pt x="172" y="563"/>
                    </a:lnTo>
                    <a:lnTo>
                      <a:pt x="170" y="547"/>
                    </a:lnTo>
                    <a:lnTo>
                      <a:pt x="166" y="531"/>
                    </a:lnTo>
                    <a:lnTo>
                      <a:pt x="162" y="518"/>
                    </a:lnTo>
                    <a:lnTo>
                      <a:pt x="155" y="503"/>
                    </a:lnTo>
                    <a:lnTo>
                      <a:pt x="148" y="490"/>
                    </a:lnTo>
                    <a:lnTo>
                      <a:pt x="141" y="478"/>
                    </a:lnTo>
                    <a:lnTo>
                      <a:pt x="141" y="478"/>
                    </a:lnTo>
                    <a:lnTo>
                      <a:pt x="131" y="466"/>
                    </a:lnTo>
                    <a:lnTo>
                      <a:pt x="122" y="455"/>
                    </a:lnTo>
                    <a:lnTo>
                      <a:pt x="111" y="444"/>
                    </a:lnTo>
                    <a:lnTo>
                      <a:pt x="101" y="435"/>
                    </a:lnTo>
                    <a:lnTo>
                      <a:pt x="89" y="426"/>
                    </a:lnTo>
                    <a:lnTo>
                      <a:pt x="78" y="418"/>
                    </a:lnTo>
                    <a:lnTo>
                      <a:pt x="65" y="411"/>
                    </a:lnTo>
                    <a:lnTo>
                      <a:pt x="53" y="403"/>
                    </a:lnTo>
                    <a:lnTo>
                      <a:pt x="53" y="403"/>
                    </a:lnTo>
                    <a:lnTo>
                      <a:pt x="64" y="397"/>
                    </a:lnTo>
                    <a:lnTo>
                      <a:pt x="76" y="389"/>
                    </a:lnTo>
                    <a:lnTo>
                      <a:pt x="87" y="380"/>
                    </a:lnTo>
                    <a:lnTo>
                      <a:pt x="98" y="371"/>
                    </a:lnTo>
                    <a:lnTo>
                      <a:pt x="108" y="360"/>
                    </a:lnTo>
                    <a:lnTo>
                      <a:pt x="118" y="350"/>
                    </a:lnTo>
                    <a:lnTo>
                      <a:pt x="126" y="337"/>
                    </a:lnTo>
                    <a:lnTo>
                      <a:pt x="136" y="325"/>
                    </a:lnTo>
                    <a:lnTo>
                      <a:pt x="136" y="325"/>
                    </a:lnTo>
                    <a:lnTo>
                      <a:pt x="143" y="310"/>
                    </a:lnTo>
                    <a:lnTo>
                      <a:pt x="150" y="297"/>
                    </a:lnTo>
                    <a:lnTo>
                      <a:pt x="155" y="282"/>
                    </a:lnTo>
                    <a:lnTo>
                      <a:pt x="161" y="266"/>
                    </a:lnTo>
                    <a:lnTo>
                      <a:pt x="164" y="250"/>
                    </a:lnTo>
                    <a:lnTo>
                      <a:pt x="167" y="234"/>
                    </a:lnTo>
                    <a:lnTo>
                      <a:pt x="168" y="217"/>
                    </a:lnTo>
                    <a:lnTo>
                      <a:pt x="169" y="199"/>
                    </a:lnTo>
                    <a:lnTo>
                      <a:pt x="169" y="199"/>
                    </a:lnTo>
                    <a:lnTo>
                      <a:pt x="168" y="175"/>
                    </a:lnTo>
                    <a:lnTo>
                      <a:pt x="165" y="152"/>
                    </a:lnTo>
                    <a:lnTo>
                      <a:pt x="160" y="131"/>
                    </a:lnTo>
                    <a:lnTo>
                      <a:pt x="151" y="111"/>
                    </a:lnTo>
                    <a:lnTo>
                      <a:pt x="147" y="102"/>
                    </a:lnTo>
                    <a:lnTo>
                      <a:pt x="142" y="92"/>
                    </a:lnTo>
                    <a:lnTo>
                      <a:pt x="136" y="84"/>
                    </a:lnTo>
                    <a:lnTo>
                      <a:pt x="130" y="76"/>
                    </a:lnTo>
                    <a:lnTo>
                      <a:pt x="123" y="67"/>
                    </a:lnTo>
                    <a:lnTo>
                      <a:pt x="116" y="60"/>
                    </a:lnTo>
                    <a:lnTo>
                      <a:pt x="99" y="45"/>
                    </a:lnTo>
                    <a:lnTo>
                      <a:pt x="99" y="45"/>
                    </a:lnTo>
                    <a:lnTo>
                      <a:pt x="89" y="38"/>
                    </a:lnTo>
                    <a:lnTo>
                      <a:pt x="78" y="31"/>
                    </a:lnTo>
                    <a:lnTo>
                      <a:pt x="66" y="24"/>
                    </a:lnTo>
                    <a:lnTo>
                      <a:pt x="55" y="18"/>
                    </a:lnTo>
                    <a:lnTo>
                      <a:pt x="42" y="13"/>
                    </a:lnTo>
                    <a:lnTo>
                      <a:pt x="29" y="7"/>
                    </a:lnTo>
                    <a:lnTo>
                      <a:pt x="1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56" name="그룹 55"/>
              <p:cNvGrpSpPr/>
              <p:nvPr/>
            </p:nvGrpSpPr>
            <p:grpSpPr>
              <a:xfrm>
                <a:off x="-738062" y="1467804"/>
                <a:ext cx="415926" cy="1323976"/>
                <a:chOff x="3371850" y="3695700"/>
                <a:chExt cx="415926" cy="1323976"/>
              </a:xfrm>
            </p:grpSpPr>
            <p:sp>
              <p:nvSpPr>
                <p:cNvPr id="57" name="Freeform 23"/>
                <p:cNvSpPr>
                  <a:spLocks/>
                </p:cNvSpPr>
                <p:nvPr/>
              </p:nvSpPr>
              <p:spPr bwMode="auto">
                <a:xfrm>
                  <a:off x="3629025" y="4246563"/>
                  <a:ext cx="158750" cy="207963"/>
                </a:xfrm>
                <a:custGeom>
                  <a:avLst/>
                  <a:gdLst>
                    <a:gd name="T0" fmla="*/ 100 w 100"/>
                    <a:gd name="T1" fmla="*/ 0 h 131"/>
                    <a:gd name="T2" fmla="*/ 100 w 100"/>
                    <a:gd name="T3" fmla="*/ 0 h 131"/>
                    <a:gd name="T4" fmla="*/ 76 w 100"/>
                    <a:gd name="T5" fmla="*/ 5 h 131"/>
                    <a:gd name="T6" fmla="*/ 49 w 100"/>
                    <a:gd name="T7" fmla="*/ 7 h 131"/>
                    <a:gd name="T8" fmla="*/ 49 w 100"/>
                    <a:gd name="T9" fmla="*/ 7 h 131"/>
                    <a:gd name="T10" fmla="*/ 30 w 100"/>
                    <a:gd name="T11" fmla="*/ 9 h 131"/>
                    <a:gd name="T12" fmla="*/ 22 w 100"/>
                    <a:gd name="T13" fmla="*/ 11 h 131"/>
                    <a:gd name="T14" fmla="*/ 15 w 100"/>
                    <a:gd name="T15" fmla="*/ 13 h 131"/>
                    <a:gd name="T16" fmla="*/ 15 w 100"/>
                    <a:gd name="T17" fmla="*/ 13 h 131"/>
                    <a:gd name="T18" fmla="*/ 12 w 100"/>
                    <a:gd name="T19" fmla="*/ 15 h 131"/>
                    <a:gd name="T20" fmla="*/ 8 w 100"/>
                    <a:gd name="T21" fmla="*/ 17 h 131"/>
                    <a:gd name="T22" fmla="*/ 6 w 100"/>
                    <a:gd name="T23" fmla="*/ 20 h 131"/>
                    <a:gd name="T24" fmla="*/ 4 w 100"/>
                    <a:gd name="T25" fmla="*/ 23 h 131"/>
                    <a:gd name="T26" fmla="*/ 1 w 100"/>
                    <a:gd name="T27" fmla="*/ 33 h 131"/>
                    <a:gd name="T28" fmla="*/ 0 w 100"/>
                    <a:gd name="T29" fmla="*/ 44 h 131"/>
                    <a:gd name="T30" fmla="*/ 0 w 100"/>
                    <a:gd name="T31" fmla="*/ 92 h 131"/>
                    <a:gd name="T32" fmla="*/ 0 w 100"/>
                    <a:gd name="T33" fmla="*/ 92 h 131"/>
                    <a:gd name="T34" fmla="*/ 1 w 100"/>
                    <a:gd name="T35" fmla="*/ 103 h 131"/>
                    <a:gd name="T36" fmla="*/ 3 w 100"/>
                    <a:gd name="T37" fmla="*/ 111 h 131"/>
                    <a:gd name="T38" fmla="*/ 6 w 100"/>
                    <a:gd name="T39" fmla="*/ 118 h 131"/>
                    <a:gd name="T40" fmla="*/ 8 w 100"/>
                    <a:gd name="T41" fmla="*/ 120 h 131"/>
                    <a:gd name="T42" fmla="*/ 11 w 100"/>
                    <a:gd name="T43" fmla="*/ 121 h 131"/>
                    <a:gd name="T44" fmla="*/ 11 w 100"/>
                    <a:gd name="T45" fmla="*/ 121 h 131"/>
                    <a:gd name="T46" fmla="*/ 17 w 100"/>
                    <a:gd name="T47" fmla="*/ 123 h 131"/>
                    <a:gd name="T48" fmla="*/ 24 w 100"/>
                    <a:gd name="T49" fmla="*/ 124 h 131"/>
                    <a:gd name="T50" fmla="*/ 45 w 100"/>
                    <a:gd name="T51" fmla="*/ 125 h 131"/>
                    <a:gd name="T52" fmla="*/ 45 w 100"/>
                    <a:gd name="T53" fmla="*/ 125 h 131"/>
                    <a:gd name="T54" fmla="*/ 59 w 100"/>
                    <a:gd name="T55" fmla="*/ 125 h 131"/>
                    <a:gd name="T56" fmla="*/ 72 w 100"/>
                    <a:gd name="T57" fmla="*/ 126 h 131"/>
                    <a:gd name="T58" fmla="*/ 86 w 100"/>
                    <a:gd name="T59" fmla="*/ 128 h 131"/>
                    <a:gd name="T60" fmla="*/ 100 w 100"/>
                    <a:gd name="T61" fmla="*/ 131 h 131"/>
                    <a:gd name="T62" fmla="*/ 100 w 100"/>
                    <a:gd name="T6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131"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76" y="5"/>
                      </a:lnTo>
                      <a:lnTo>
                        <a:pt x="49" y="7"/>
                      </a:lnTo>
                      <a:lnTo>
                        <a:pt x="49" y="7"/>
                      </a:lnTo>
                      <a:lnTo>
                        <a:pt x="30" y="9"/>
                      </a:lnTo>
                      <a:lnTo>
                        <a:pt x="22" y="11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12" y="15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4" y="23"/>
                      </a:lnTo>
                      <a:lnTo>
                        <a:pt x="1" y="33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1" y="103"/>
                      </a:lnTo>
                      <a:lnTo>
                        <a:pt x="3" y="111"/>
                      </a:lnTo>
                      <a:lnTo>
                        <a:pt x="6" y="118"/>
                      </a:lnTo>
                      <a:lnTo>
                        <a:pt x="8" y="120"/>
                      </a:lnTo>
                      <a:lnTo>
                        <a:pt x="11" y="121"/>
                      </a:lnTo>
                      <a:lnTo>
                        <a:pt x="11" y="121"/>
                      </a:lnTo>
                      <a:lnTo>
                        <a:pt x="17" y="123"/>
                      </a:lnTo>
                      <a:lnTo>
                        <a:pt x="24" y="124"/>
                      </a:lnTo>
                      <a:lnTo>
                        <a:pt x="45" y="125"/>
                      </a:lnTo>
                      <a:lnTo>
                        <a:pt x="45" y="125"/>
                      </a:lnTo>
                      <a:lnTo>
                        <a:pt x="59" y="125"/>
                      </a:lnTo>
                      <a:lnTo>
                        <a:pt x="72" y="126"/>
                      </a:lnTo>
                      <a:lnTo>
                        <a:pt x="86" y="128"/>
                      </a:lnTo>
                      <a:lnTo>
                        <a:pt x="100" y="131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58" name="Freeform 24"/>
                <p:cNvSpPr>
                  <a:spLocks/>
                </p:cNvSpPr>
                <p:nvPr/>
              </p:nvSpPr>
              <p:spPr bwMode="auto">
                <a:xfrm>
                  <a:off x="3629025" y="4246563"/>
                  <a:ext cx="158750" cy="207963"/>
                </a:xfrm>
                <a:custGeom>
                  <a:avLst/>
                  <a:gdLst>
                    <a:gd name="T0" fmla="*/ 100 w 100"/>
                    <a:gd name="T1" fmla="*/ 0 h 131"/>
                    <a:gd name="T2" fmla="*/ 100 w 100"/>
                    <a:gd name="T3" fmla="*/ 0 h 131"/>
                    <a:gd name="T4" fmla="*/ 76 w 100"/>
                    <a:gd name="T5" fmla="*/ 5 h 131"/>
                    <a:gd name="T6" fmla="*/ 49 w 100"/>
                    <a:gd name="T7" fmla="*/ 7 h 131"/>
                    <a:gd name="T8" fmla="*/ 49 w 100"/>
                    <a:gd name="T9" fmla="*/ 7 h 131"/>
                    <a:gd name="T10" fmla="*/ 30 w 100"/>
                    <a:gd name="T11" fmla="*/ 9 h 131"/>
                    <a:gd name="T12" fmla="*/ 22 w 100"/>
                    <a:gd name="T13" fmla="*/ 11 h 131"/>
                    <a:gd name="T14" fmla="*/ 15 w 100"/>
                    <a:gd name="T15" fmla="*/ 13 h 131"/>
                    <a:gd name="T16" fmla="*/ 15 w 100"/>
                    <a:gd name="T17" fmla="*/ 13 h 131"/>
                    <a:gd name="T18" fmla="*/ 12 w 100"/>
                    <a:gd name="T19" fmla="*/ 15 h 131"/>
                    <a:gd name="T20" fmla="*/ 8 w 100"/>
                    <a:gd name="T21" fmla="*/ 17 h 131"/>
                    <a:gd name="T22" fmla="*/ 6 w 100"/>
                    <a:gd name="T23" fmla="*/ 20 h 131"/>
                    <a:gd name="T24" fmla="*/ 4 w 100"/>
                    <a:gd name="T25" fmla="*/ 23 h 131"/>
                    <a:gd name="T26" fmla="*/ 1 w 100"/>
                    <a:gd name="T27" fmla="*/ 33 h 131"/>
                    <a:gd name="T28" fmla="*/ 0 w 100"/>
                    <a:gd name="T29" fmla="*/ 44 h 131"/>
                    <a:gd name="T30" fmla="*/ 0 w 100"/>
                    <a:gd name="T31" fmla="*/ 92 h 131"/>
                    <a:gd name="T32" fmla="*/ 0 w 100"/>
                    <a:gd name="T33" fmla="*/ 92 h 131"/>
                    <a:gd name="T34" fmla="*/ 1 w 100"/>
                    <a:gd name="T35" fmla="*/ 103 h 131"/>
                    <a:gd name="T36" fmla="*/ 3 w 100"/>
                    <a:gd name="T37" fmla="*/ 111 h 131"/>
                    <a:gd name="T38" fmla="*/ 6 w 100"/>
                    <a:gd name="T39" fmla="*/ 118 h 131"/>
                    <a:gd name="T40" fmla="*/ 8 w 100"/>
                    <a:gd name="T41" fmla="*/ 120 h 131"/>
                    <a:gd name="T42" fmla="*/ 11 w 100"/>
                    <a:gd name="T43" fmla="*/ 121 h 131"/>
                    <a:gd name="T44" fmla="*/ 11 w 100"/>
                    <a:gd name="T45" fmla="*/ 121 h 131"/>
                    <a:gd name="T46" fmla="*/ 17 w 100"/>
                    <a:gd name="T47" fmla="*/ 123 h 131"/>
                    <a:gd name="T48" fmla="*/ 24 w 100"/>
                    <a:gd name="T49" fmla="*/ 124 h 131"/>
                    <a:gd name="T50" fmla="*/ 45 w 100"/>
                    <a:gd name="T51" fmla="*/ 125 h 131"/>
                    <a:gd name="T52" fmla="*/ 45 w 100"/>
                    <a:gd name="T53" fmla="*/ 125 h 131"/>
                    <a:gd name="T54" fmla="*/ 59 w 100"/>
                    <a:gd name="T55" fmla="*/ 125 h 131"/>
                    <a:gd name="T56" fmla="*/ 72 w 100"/>
                    <a:gd name="T57" fmla="*/ 126 h 131"/>
                    <a:gd name="T58" fmla="*/ 86 w 100"/>
                    <a:gd name="T59" fmla="*/ 128 h 131"/>
                    <a:gd name="T60" fmla="*/ 100 w 100"/>
                    <a:gd name="T61" fmla="*/ 131 h 131"/>
                    <a:gd name="T62" fmla="*/ 100 w 100"/>
                    <a:gd name="T6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131"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76" y="5"/>
                      </a:lnTo>
                      <a:lnTo>
                        <a:pt x="49" y="7"/>
                      </a:lnTo>
                      <a:lnTo>
                        <a:pt x="49" y="7"/>
                      </a:lnTo>
                      <a:lnTo>
                        <a:pt x="30" y="9"/>
                      </a:lnTo>
                      <a:lnTo>
                        <a:pt x="22" y="11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12" y="15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4" y="23"/>
                      </a:lnTo>
                      <a:lnTo>
                        <a:pt x="1" y="33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1" y="103"/>
                      </a:lnTo>
                      <a:lnTo>
                        <a:pt x="3" y="111"/>
                      </a:lnTo>
                      <a:lnTo>
                        <a:pt x="6" y="118"/>
                      </a:lnTo>
                      <a:lnTo>
                        <a:pt x="8" y="120"/>
                      </a:lnTo>
                      <a:lnTo>
                        <a:pt x="11" y="121"/>
                      </a:lnTo>
                      <a:lnTo>
                        <a:pt x="11" y="121"/>
                      </a:lnTo>
                      <a:lnTo>
                        <a:pt x="17" y="123"/>
                      </a:lnTo>
                      <a:lnTo>
                        <a:pt x="24" y="124"/>
                      </a:lnTo>
                      <a:lnTo>
                        <a:pt x="45" y="125"/>
                      </a:lnTo>
                      <a:lnTo>
                        <a:pt x="45" y="125"/>
                      </a:lnTo>
                      <a:lnTo>
                        <a:pt x="59" y="125"/>
                      </a:lnTo>
                      <a:lnTo>
                        <a:pt x="72" y="126"/>
                      </a:lnTo>
                      <a:lnTo>
                        <a:pt x="86" y="128"/>
                      </a:lnTo>
                      <a:lnTo>
                        <a:pt x="100" y="131"/>
                      </a:lnTo>
                      <a:lnTo>
                        <a:pt x="10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59" name="Freeform 25"/>
                <p:cNvSpPr>
                  <a:spLocks/>
                </p:cNvSpPr>
                <p:nvPr/>
              </p:nvSpPr>
              <p:spPr bwMode="auto">
                <a:xfrm>
                  <a:off x="3371850" y="4738688"/>
                  <a:ext cx="415925" cy="280988"/>
                </a:xfrm>
                <a:custGeom>
                  <a:avLst/>
                  <a:gdLst>
                    <a:gd name="T0" fmla="*/ 46 w 262"/>
                    <a:gd name="T1" fmla="*/ 0 h 177"/>
                    <a:gd name="T2" fmla="*/ 46 w 262"/>
                    <a:gd name="T3" fmla="*/ 0 h 177"/>
                    <a:gd name="T4" fmla="*/ 42 w 262"/>
                    <a:gd name="T5" fmla="*/ 1 h 177"/>
                    <a:gd name="T6" fmla="*/ 37 w 262"/>
                    <a:gd name="T7" fmla="*/ 5 h 177"/>
                    <a:gd name="T8" fmla="*/ 33 w 262"/>
                    <a:gd name="T9" fmla="*/ 10 h 177"/>
                    <a:gd name="T10" fmla="*/ 28 w 262"/>
                    <a:gd name="T11" fmla="*/ 18 h 177"/>
                    <a:gd name="T12" fmla="*/ 28 w 262"/>
                    <a:gd name="T13" fmla="*/ 18 h 177"/>
                    <a:gd name="T14" fmla="*/ 20 w 262"/>
                    <a:gd name="T15" fmla="*/ 37 h 177"/>
                    <a:gd name="T16" fmla="*/ 11 w 262"/>
                    <a:gd name="T17" fmla="*/ 57 h 177"/>
                    <a:gd name="T18" fmla="*/ 11 w 262"/>
                    <a:gd name="T19" fmla="*/ 57 h 177"/>
                    <a:gd name="T20" fmla="*/ 5 w 262"/>
                    <a:gd name="T21" fmla="*/ 79 h 177"/>
                    <a:gd name="T22" fmla="*/ 1 w 262"/>
                    <a:gd name="T23" fmla="*/ 99 h 177"/>
                    <a:gd name="T24" fmla="*/ 1 w 262"/>
                    <a:gd name="T25" fmla="*/ 99 h 177"/>
                    <a:gd name="T26" fmla="*/ 0 w 262"/>
                    <a:gd name="T27" fmla="*/ 108 h 177"/>
                    <a:gd name="T28" fmla="*/ 0 w 262"/>
                    <a:gd name="T29" fmla="*/ 116 h 177"/>
                    <a:gd name="T30" fmla="*/ 2 w 262"/>
                    <a:gd name="T31" fmla="*/ 121 h 177"/>
                    <a:gd name="T32" fmla="*/ 4 w 262"/>
                    <a:gd name="T33" fmla="*/ 124 h 177"/>
                    <a:gd name="T34" fmla="*/ 4 w 262"/>
                    <a:gd name="T35" fmla="*/ 124 h 177"/>
                    <a:gd name="T36" fmla="*/ 23 w 262"/>
                    <a:gd name="T37" fmla="*/ 133 h 177"/>
                    <a:gd name="T38" fmla="*/ 45 w 262"/>
                    <a:gd name="T39" fmla="*/ 142 h 177"/>
                    <a:gd name="T40" fmla="*/ 72 w 262"/>
                    <a:gd name="T41" fmla="*/ 151 h 177"/>
                    <a:gd name="T42" fmla="*/ 102 w 262"/>
                    <a:gd name="T43" fmla="*/ 160 h 177"/>
                    <a:gd name="T44" fmla="*/ 102 w 262"/>
                    <a:gd name="T45" fmla="*/ 160 h 177"/>
                    <a:gd name="T46" fmla="*/ 119 w 262"/>
                    <a:gd name="T47" fmla="*/ 164 h 177"/>
                    <a:gd name="T48" fmla="*/ 137 w 262"/>
                    <a:gd name="T49" fmla="*/ 168 h 177"/>
                    <a:gd name="T50" fmla="*/ 155 w 262"/>
                    <a:gd name="T51" fmla="*/ 171 h 177"/>
                    <a:gd name="T52" fmla="*/ 173 w 262"/>
                    <a:gd name="T53" fmla="*/ 173 h 177"/>
                    <a:gd name="T54" fmla="*/ 211 w 262"/>
                    <a:gd name="T55" fmla="*/ 176 h 177"/>
                    <a:gd name="T56" fmla="*/ 252 w 262"/>
                    <a:gd name="T57" fmla="*/ 177 h 177"/>
                    <a:gd name="T58" fmla="*/ 252 w 262"/>
                    <a:gd name="T59" fmla="*/ 177 h 177"/>
                    <a:gd name="T60" fmla="*/ 262 w 262"/>
                    <a:gd name="T61" fmla="*/ 177 h 177"/>
                    <a:gd name="T62" fmla="*/ 262 w 262"/>
                    <a:gd name="T63" fmla="*/ 41 h 177"/>
                    <a:gd name="T64" fmla="*/ 262 w 262"/>
                    <a:gd name="T65" fmla="*/ 41 h 177"/>
                    <a:gd name="T66" fmla="*/ 246 w 262"/>
                    <a:gd name="T67" fmla="*/ 42 h 177"/>
                    <a:gd name="T68" fmla="*/ 229 w 262"/>
                    <a:gd name="T69" fmla="*/ 43 h 177"/>
                    <a:gd name="T70" fmla="*/ 229 w 262"/>
                    <a:gd name="T71" fmla="*/ 43 h 177"/>
                    <a:gd name="T72" fmla="*/ 203 w 262"/>
                    <a:gd name="T73" fmla="*/ 42 h 177"/>
                    <a:gd name="T74" fmla="*/ 178 w 262"/>
                    <a:gd name="T75" fmla="*/ 40 h 177"/>
                    <a:gd name="T76" fmla="*/ 153 w 262"/>
                    <a:gd name="T77" fmla="*/ 36 h 177"/>
                    <a:gd name="T78" fmla="*/ 129 w 262"/>
                    <a:gd name="T79" fmla="*/ 30 h 177"/>
                    <a:gd name="T80" fmla="*/ 129 w 262"/>
                    <a:gd name="T81" fmla="*/ 30 h 177"/>
                    <a:gd name="T82" fmla="*/ 106 w 262"/>
                    <a:gd name="T83" fmla="*/ 22 h 177"/>
                    <a:gd name="T84" fmla="*/ 85 w 262"/>
                    <a:gd name="T85" fmla="*/ 16 h 177"/>
                    <a:gd name="T86" fmla="*/ 65 w 262"/>
                    <a:gd name="T87" fmla="*/ 8 h 177"/>
                    <a:gd name="T88" fmla="*/ 46 w 262"/>
                    <a:gd name="T89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62" h="177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42" y="1"/>
                      </a:lnTo>
                      <a:lnTo>
                        <a:pt x="37" y="5"/>
                      </a:lnTo>
                      <a:lnTo>
                        <a:pt x="33" y="10"/>
                      </a:lnTo>
                      <a:lnTo>
                        <a:pt x="28" y="18"/>
                      </a:lnTo>
                      <a:lnTo>
                        <a:pt x="28" y="18"/>
                      </a:lnTo>
                      <a:lnTo>
                        <a:pt x="20" y="37"/>
                      </a:lnTo>
                      <a:lnTo>
                        <a:pt x="11" y="57"/>
                      </a:lnTo>
                      <a:lnTo>
                        <a:pt x="11" y="57"/>
                      </a:lnTo>
                      <a:lnTo>
                        <a:pt x="5" y="79"/>
                      </a:lnTo>
                      <a:lnTo>
                        <a:pt x="1" y="99"/>
                      </a:lnTo>
                      <a:lnTo>
                        <a:pt x="1" y="99"/>
                      </a:lnTo>
                      <a:lnTo>
                        <a:pt x="0" y="108"/>
                      </a:lnTo>
                      <a:lnTo>
                        <a:pt x="0" y="116"/>
                      </a:lnTo>
                      <a:lnTo>
                        <a:pt x="2" y="121"/>
                      </a:lnTo>
                      <a:lnTo>
                        <a:pt x="4" y="124"/>
                      </a:lnTo>
                      <a:lnTo>
                        <a:pt x="4" y="124"/>
                      </a:lnTo>
                      <a:lnTo>
                        <a:pt x="23" y="133"/>
                      </a:lnTo>
                      <a:lnTo>
                        <a:pt x="45" y="142"/>
                      </a:lnTo>
                      <a:lnTo>
                        <a:pt x="72" y="151"/>
                      </a:lnTo>
                      <a:lnTo>
                        <a:pt x="102" y="160"/>
                      </a:lnTo>
                      <a:lnTo>
                        <a:pt x="102" y="160"/>
                      </a:lnTo>
                      <a:lnTo>
                        <a:pt x="119" y="164"/>
                      </a:lnTo>
                      <a:lnTo>
                        <a:pt x="137" y="168"/>
                      </a:lnTo>
                      <a:lnTo>
                        <a:pt x="155" y="171"/>
                      </a:lnTo>
                      <a:lnTo>
                        <a:pt x="173" y="173"/>
                      </a:lnTo>
                      <a:lnTo>
                        <a:pt x="211" y="176"/>
                      </a:lnTo>
                      <a:lnTo>
                        <a:pt x="252" y="177"/>
                      </a:lnTo>
                      <a:lnTo>
                        <a:pt x="252" y="177"/>
                      </a:lnTo>
                      <a:lnTo>
                        <a:pt x="262" y="177"/>
                      </a:lnTo>
                      <a:lnTo>
                        <a:pt x="262" y="41"/>
                      </a:lnTo>
                      <a:lnTo>
                        <a:pt x="262" y="41"/>
                      </a:lnTo>
                      <a:lnTo>
                        <a:pt x="246" y="42"/>
                      </a:lnTo>
                      <a:lnTo>
                        <a:pt x="229" y="43"/>
                      </a:lnTo>
                      <a:lnTo>
                        <a:pt x="229" y="43"/>
                      </a:lnTo>
                      <a:lnTo>
                        <a:pt x="203" y="42"/>
                      </a:lnTo>
                      <a:lnTo>
                        <a:pt x="178" y="40"/>
                      </a:lnTo>
                      <a:lnTo>
                        <a:pt x="153" y="36"/>
                      </a:lnTo>
                      <a:lnTo>
                        <a:pt x="129" y="30"/>
                      </a:lnTo>
                      <a:lnTo>
                        <a:pt x="129" y="30"/>
                      </a:lnTo>
                      <a:lnTo>
                        <a:pt x="106" y="22"/>
                      </a:lnTo>
                      <a:lnTo>
                        <a:pt x="85" y="16"/>
                      </a:lnTo>
                      <a:lnTo>
                        <a:pt x="65" y="8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60" name="Freeform 26"/>
                <p:cNvSpPr>
                  <a:spLocks/>
                </p:cNvSpPr>
                <p:nvPr/>
              </p:nvSpPr>
              <p:spPr bwMode="auto">
                <a:xfrm>
                  <a:off x="3371850" y="4738688"/>
                  <a:ext cx="415925" cy="280988"/>
                </a:xfrm>
                <a:custGeom>
                  <a:avLst/>
                  <a:gdLst>
                    <a:gd name="T0" fmla="*/ 46 w 262"/>
                    <a:gd name="T1" fmla="*/ 0 h 177"/>
                    <a:gd name="T2" fmla="*/ 46 w 262"/>
                    <a:gd name="T3" fmla="*/ 0 h 177"/>
                    <a:gd name="T4" fmla="*/ 42 w 262"/>
                    <a:gd name="T5" fmla="*/ 1 h 177"/>
                    <a:gd name="T6" fmla="*/ 37 w 262"/>
                    <a:gd name="T7" fmla="*/ 5 h 177"/>
                    <a:gd name="T8" fmla="*/ 33 w 262"/>
                    <a:gd name="T9" fmla="*/ 10 h 177"/>
                    <a:gd name="T10" fmla="*/ 28 w 262"/>
                    <a:gd name="T11" fmla="*/ 18 h 177"/>
                    <a:gd name="T12" fmla="*/ 28 w 262"/>
                    <a:gd name="T13" fmla="*/ 18 h 177"/>
                    <a:gd name="T14" fmla="*/ 20 w 262"/>
                    <a:gd name="T15" fmla="*/ 37 h 177"/>
                    <a:gd name="T16" fmla="*/ 11 w 262"/>
                    <a:gd name="T17" fmla="*/ 57 h 177"/>
                    <a:gd name="T18" fmla="*/ 11 w 262"/>
                    <a:gd name="T19" fmla="*/ 57 h 177"/>
                    <a:gd name="T20" fmla="*/ 5 w 262"/>
                    <a:gd name="T21" fmla="*/ 79 h 177"/>
                    <a:gd name="T22" fmla="*/ 1 w 262"/>
                    <a:gd name="T23" fmla="*/ 99 h 177"/>
                    <a:gd name="T24" fmla="*/ 1 w 262"/>
                    <a:gd name="T25" fmla="*/ 99 h 177"/>
                    <a:gd name="T26" fmla="*/ 0 w 262"/>
                    <a:gd name="T27" fmla="*/ 108 h 177"/>
                    <a:gd name="T28" fmla="*/ 0 w 262"/>
                    <a:gd name="T29" fmla="*/ 116 h 177"/>
                    <a:gd name="T30" fmla="*/ 2 w 262"/>
                    <a:gd name="T31" fmla="*/ 121 h 177"/>
                    <a:gd name="T32" fmla="*/ 4 w 262"/>
                    <a:gd name="T33" fmla="*/ 124 h 177"/>
                    <a:gd name="T34" fmla="*/ 4 w 262"/>
                    <a:gd name="T35" fmla="*/ 124 h 177"/>
                    <a:gd name="T36" fmla="*/ 23 w 262"/>
                    <a:gd name="T37" fmla="*/ 133 h 177"/>
                    <a:gd name="T38" fmla="*/ 45 w 262"/>
                    <a:gd name="T39" fmla="*/ 142 h 177"/>
                    <a:gd name="T40" fmla="*/ 72 w 262"/>
                    <a:gd name="T41" fmla="*/ 151 h 177"/>
                    <a:gd name="T42" fmla="*/ 102 w 262"/>
                    <a:gd name="T43" fmla="*/ 160 h 177"/>
                    <a:gd name="T44" fmla="*/ 102 w 262"/>
                    <a:gd name="T45" fmla="*/ 160 h 177"/>
                    <a:gd name="T46" fmla="*/ 119 w 262"/>
                    <a:gd name="T47" fmla="*/ 164 h 177"/>
                    <a:gd name="T48" fmla="*/ 137 w 262"/>
                    <a:gd name="T49" fmla="*/ 168 h 177"/>
                    <a:gd name="T50" fmla="*/ 155 w 262"/>
                    <a:gd name="T51" fmla="*/ 171 h 177"/>
                    <a:gd name="T52" fmla="*/ 173 w 262"/>
                    <a:gd name="T53" fmla="*/ 173 h 177"/>
                    <a:gd name="T54" fmla="*/ 211 w 262"/>
                    <a:gd name="T55" fmla="*/ 176 h 177"/>
                    <a:gd name="T56" fmla="*/ 252 w 262"/>
                    <a:gd name="T57" fmla="*/ 177 h 177"/>
                    <a:gd name="T58" fmla="*/ 252 w 262"/>
                    <a:gd name="T59" fmla="*/ 177 h 177"/>
                    <a:gd name="T60" fmla="*/ 262 w 262"/>
                    <a:gd name="T61" fmla="*/ 177 h 177"/>
                    <a:gd name="T62" fmla="*/ 262 w 262"/>
                    <a:gd name="T63" fmla="*/ 41 h 177"/>
                    <a:gd name="T64" fmla="*/ 262 w 262"/>
                    <a:gd name="T65" fmla="*/ 41 h 177"/>
                    <a:gd name="T66" fmla="*/ 246 w 262"/>
                    <a:gd name="T67" fmla="*/ 42 h 177"/>
                    <a:gd name="T68" fmla="*/ 229 w 262"/>
                    <a:gd name="T69" fmla="*/ 43 h 177"/>
                    <a:gd name="T70" fmla="*/ 229 w 262"/>
                    <a:gd name="T71" fmla="*/ 43 h 177"/>
                    <a:gd name="T72" fmla="*/ 203 w 262"/>
                    <a:gd name="T73" fmla="*/ 42 h 177"/>
                    <a:gd name="T74" fmla="*/ 178 w 262"/>
                    <a:gd name="T75" fmla="*/ 40 h 177"/>
                    <a:gd name="T76" fmla="*/ 153 w 262"/>
                    <a:gd name="T77" fmla="*/ 36 h 177"/>
                    <a:gd name="T78" fmla="*/ 129 w 262"/>
                    <a:gd name="T79" fmla="*/ 30 h 177"/>
                    <a:gd name="T80" fmla="*/ 129 w 262"/>
                    <a:gd name="T81" fmla="*/ 30 h 177"/>
                    <a:gd name="T82" fmla="*/ 106 w 262"/>
                    <a:gd name="T83" fmla="*/ 22 h 177"/>
                    <a:gd name="T84" fmla="*/ 85 w 262"/>
                    <a:gd name="T85" fmla="*/ 16 h 177"/>
                    <a:gd name="T86" fmla="*/ 65 w 262"/>
                    <a:gd name="T87" fmla="*/ 8 h 177"/>
                    <a:gd name="T88" fmla="*/ 46 w 262"/>
                    <a:gd name="T89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62" h="177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42" y="1"/>
                      </a:lnTo>
                      <a:lnTo>
                        <a:pt x="37" y="5"/>
                      </a:lnTo>
                      <a:lnTo>
                        <a:pt x="33" y="10"/>
                      </a:lnTo>
                      <a:lnTo>
                        <a:pt x="28" y="18"/>
                      </a:lnTo>
                      <a:lnTo>
                        <a:pt x="28" y="18"/>
                      </a:lnTo>
                      <a:lnTo>
                        <a:pt x="20" y="37"/>
                      </a:lnTo>
                      <a:lnTo>
                        <a:pt x="11" y="57"/>
                      </a:lnTo>
                      <a:lnTo>
                        <a:pt x="11" y="57"/>
                      </a:lnTo>
                      <a:lnTo>
                        <a:pt x="5" y="79"/>
                      </a:lnTo>
                      <a:lnTo>
                        <a:pt x="1" y="99"/>
                      </a:lnTo>
                      <a:lnTo>
                        <a:pt x="1" y="99"/>
                      </a:lnTo>
                      <a:lnTo>
                        <a:pt x="0" y="108"/>
                      </a:lnTo>
                      <a:lnTo>
                        <a:pt x="0" y="116"/>
                      </a:lnTo>
                      <a:lnTo>
                        <a:pt x="2" y="121"/>
                      </a:lnTo>
                      <a:lnTo>
                        <a:pt x="4" y="124"/>
                      </a:lnTo>
                      <a:lnTo>
                        <a:pt x="4" y="124"/>
                      </a:lnTo>
                      <a:lnTo>
                        <a:pt x="23" y="133"/>
                      </a:lnTo>
                      <a:lnTo>
                        <a:pt x="45" y="142"/>
                      </a:lnTo>
                      <a:lnTo>
                        <a:pt x="72" y="151"/>
                      </a:lnTo>
                      <a:lnTo>
                        <a:pt x="102" y="160"/>
                      </a:lnTo>
                      <a:lnTo>
                        <a:pt x="102" y="160"/>
                      </a:lnTo>
                      <a:lnTo>
                        <a:pt x="119" y="164"/>
                      </a:lnTo>
                      <a:lnTo>
                        <a:pt x="137" y="168"/>
                      </a:lnTo>
                      <a:lnTo>
                        <a:pt x="155" y="171"/>
                      </a:lnTo>
                      <a:lnTo>
                        <a:pt x="173" y="173"/>
                      </a:lnTo>
                      <a:lnTo>
                        <a:pt x="211" y="176"/>
                      </a:lnTo>
                      <a:lnTo>
                        <a:pt x="252" y="177"/>
                      </a:lnTo>
                      <a:lnTo>
                        <a:pt x="252" y="177"/>
                      </a:lnTo>
                      <a:lnTo>
                        <a:pt x="262" y="177"/>
                      </a:lnTo>
                      <a:lnTo>
                        <a:pt x="262" y="41"/>
                      </a:lnTo>
                      <a:lnTo>
                        <a:pt x="262" y="41"/>
                      </a:lnTo>
                      <a:lnTo>
                        <a:pt x="246" y="42"/>
                      </a:lnTo>
                      <a:lnTo>
                        <a:pt x="229" y="43"/>
                      </a:lnTo>
                      <a:lnTo>
                        <a:pt x="229" y="43"/>
                      </a:lnTo>
                      <a:lnTo>
                        <a:pt x="203" y="42"/>
                      </a:lnTo>
                      <a:lnTo>
                        <a:pt x="178" y="40"/>
                      </a:lnTo>
                      <a:lnTo>
                        <a:pt x="153" y="36"/>
                      </a:lnTo>
                      <a:lnTo>
                        <a:pt x="129" y="30"/>
                      </a:lnTo>
                      <a:lnTo>
                        <a:pt x="129" y="30"/>
                      </a:lnTo>
                      <a:lnTo>
                        <a:pt x="106" y="22"/>
                      </a:lnTo>
                      <a:lnTo>
                        <a:pt x="85" y="16"/>
                      </a:lnTo>
                      <a:lnTo>
                        <a:pt x="65" y="8"/>
                      </a:lnTo>
                      <a:lnTo>
                        <a:pt x="4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61" name="Freeform 27"/>
                <p:cNvSpPr>
                  <a:spLocks/>
                </p:cNvSpPr>
                <p:nvPr/>
              </p:nvSpPr>
              <p:spPr bwMode="auto">
                <a:xfrm>
                  <a:off x="3414713" y="3695700"/>
                  <a:ext cx="373063" cy="277813"/>
                </a:xfrm>
                <a:custGeom>
                  <a:avLst/>
                  <a:gdLst>
                    <a:gd name="T0" fmla="*/ 213 w 235"/>
                    <a:gd name="T1" fmla="*/ 0 h 175"/>
                    <a:gd name="T2" fmla="*/ 213 w 235"/>
                    <a:gd name="T3" fmla="*/ 0 h 175"/>
                    <a:gd name="T4" fmla="*/ 190 w 235"/>
                    <a:gd name="T5" fmla="*/ 0 h 175"/>
                    <a:gd name="T6" fmla="*/ 169 w 235"/>
                    <a:gd name="T7" fmla="*/ 1 h 175"/>
                    <a:gd name="T8" fmla="*/ 149 w 235"/>
                    <a:gd name="T9" fmla="*/ 3 h 175"/>
                    <a:gd name="T10" fmla="*/ 130 w 235"/>
                    <a:gd name="T11" fmla="*/ 5 h 175"/>
                    <a:gd name="T12" fmla="*/ 130 w 235"/>
                    <a:gd name="T13" fmla="*/ 5 h 175"/>
                    <a:gd name="T14" fmla="*/ 102 w 235"/>
                    <a:gd name="T15" fmla="*/ 10 h 175"/>
                    <a:gd name="T16" fmla="*/ 0 w 235"/>
                    <a:gd name="T17" fmla="*/ 112 h 175"/>
                    <a:gd name="T18" fmla="*/ 0 w 235"/>
                    <a:gd name="T19" fmla="*/ 112 h 175"/>
                    <a:gd name="T20" fmla="*/ 4 w 235"/>
                    <a:gd name="T21" fmla="*/ 127 h 175"/>
                    <a:gd name="T22" fmla="*/ 4 w 235"/>
                    <a:gd name="T23" fmla="*/ 127 h 175"/>
                    <a:gd name="T24" fmla="*/ 14 w 235"/>
                    <a:gd name="T25" fmla="*/ 147 h 175"/>
                    <a:gd name="T26" fmla="*/ 18 w 235"/>
                    <a:gd name="T27" fmla="*/ 156 h 175"/>
                    <a:gd name="T28" fmla="*/ 23 w 235"/>
                    <a:gd name="T29" fmla="*/ 164 h 175"/>
                    <a:gd name="T30" fmla="*/ 23 w 235"/>
                    <a:gd name="T31" fmla="*/ 164 h 175"/>
                    <a:gd name="T32" fmla="*/ 27 w 235"/>
                    <a:gd name="T33" fmla="*/ 168 h 175"/>
                    <a:gd name="T34" fmla="*/ 30 w 235"/>
                    <a:gd name="T35" fmla="*/ 171 h 175"/>
                    <a:gd name="T36" fmla="*/ 34 w 235"/>
                    <a:gd name="T37" fmla="*/ 173 h 175"/>
                    <a:gd name="T38" fmla="*/ 38 w 235"/>
                    <a:gd name="T39" fmla="*/ 175 h 175"/>
                    <a:gd name="T40" fmla="*/ 38 w 235"/>
                    <a:gd name="T41" fmla="*/ 175 h 175"/>
                    <a:gd name="T42" fmla="*/ 40 w 235"/>
                    <a:gd name="T43" fmla="*/ 175 h 175"/>
                    <a:gd name="T44" fmla="*/ 43 w 235"/>
                    <a:gd name="T45" fmla="*/ 172 h 175"/>
                    <a:gd name="T46" fmla="*/ 43 w 235"/>
                    <a:gd name="T47" fmla="*/ 172 h 175"/>
                    <a:gd name="T48" fmla="*/ 58 w 235"/>
                    <a:gd name="T49" fmla="*/ 163 h 175"/>
                    <a:gd name="T50" fmla="*/ 73 w 235"/>
                    <a:gd name="T51" fmla="*/ 154 h 175"/>
                    <a:gd name="T52" fmla="*/ 91 w 235"/>
                    <a:gd name="T53" fmla="*/ 146 h 175"/>
                    <a:gd name="T54" fmla="*/ 110 w 235"/>
                    <a:gd name="T55" fmla="*/ 139 h 175"/>
                    <a:gd name="T56" fmla="*/ 110 w 235"/>
                    <a:gd name="T57" fmla="*/ 139 h 175"/>
                    <a:gd name="T58" fmla="*/ 130 w 235"/>
                    <a:gd name="T59" fmla="*/ 134 h 175"/>
                    <a:gd name="T60" fmla="*/ 150 w 235"/>
                    <a:gd name="T61" fmla="*/ 129 h 175"/>
                    <a:gd name="T62" fmla="*/ 171 w 235"/>
                    <a:gd name="T63" fmla="*/ 127 h 175"/>
                    <a:gd name="T64" fmla="*/ 192 w 235"/>
                    <a:gd name="T65" fmla="*/ 126 h 175"/>
                    <a:gd name="T66" fmla="*/ 192 w 235"/>
                    <a:gd name="T67" fmla="*/ 126 h 175"/>
                    <a:gd name="T68" fmla="*/ 214 w 235"/>
                    <a:gd name="T69" fmla="*/ 127 h 175"/>
                    <a:gd name="T70" fmla="*/ 235 w 235"/>
                    <a:gd name="T71" fmla="*/ 129 h 175"/>
                    <a:gd name="T72" fmla="*/ 235 w 235"/>
                    <a:gd name="T73" fmla="*/ 0 h 175"/>
                    <a:gd name="T74" fmla="*/ 235 w 235"/>
                    <a:gd name="T75" fmla="*/ 0 h 175"/>
                    <a:gd name="T76" fmla="*/ 213 w 235"/>
                    <a:gd name="T77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5" h="175">
                      <a:moveTo>
                        <a:pt x="213" y="0"/>
                      </a:moveTo>
                      <a:lnTo>
                        <a:pt x="213" y="0"/>
                      </a:lnTo>
                      <a:lnTo>
                        <a:pt x="190" y="0"/>
                      </a:lnTo>
                      <a:lnTo>
                        <a:pt x="169" y="1"/>
                      </a:lnTo>
                      <a:lnTo>
                        <a:pt x="149" y="3"/>
                      </a:lnTo>
                      <a:lnTo>
                        <a:pt x="130" y="5"/>
                      </a:lnTo>
                      <a:lnTo>
                        <a:pt x="130" y="5"/>
                      </a:lnTo>
                      <a:lnTo>
                        <a:pt x="102" y="10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4" y="127"/>
                      </a:lnTo>
                      <a:lnTo>
                        <a:pt x="4" y="127"/>
                      </a:lnTo>
                      <a:lnTo>
                        <a:pt x="14" y="147"/>
                      </a:lnTo>
                      <a:lnTo>
                        <a:pt x="18" y="156"/>
                      </a:lnTo>
                      <a:lnTo>
                        <a:pt x="23" y="164"/>
                      </a:lnTo>
                      <a:lnTo>
                        <a:pt x="23" y="164"/>
                      </a:lnTo>
                      <a:lnTo>
                        <a:pt x="27" y="168"/>
                      </a:lnTo>
                      <a:lnTo>
                        <a:pt x="30" y="171"/>
                      </a:lnTo>
                      <a:lnTo>
                        <a:pt x="34" y="173"/>
                      </a:lnTo>
                      <a:lnTo>
                        <a:pt x="38" y="175"/>
                      </a:lnTo>
                      <a:lnTo>
                        <a:pt x="38" y="175"/>
                      </a:lnTo>
                      <a:lnTo>
                        <a:pt x="40" y="175"/>
                      </a:lnTo>
                      <a:lnTo>
                        <a:pt x="43" y="172"/>
                      </a:lnTo>
                      <a:lnTo>
                        <a:pt x="43" y="172"/>
                      </a:lnTo>
                      <a:lnTo>
                        <a:pt x="58" y="163"/>
                      </a:lnTo>
                      <a:lnTo>
                        <a:pt x="73" y="154"/>
                      </a:lnTo>
                      <a:lnTo>
                        <a:pt x="91" y="146"/>
                      </a:lnTo>
                      <a:lnTo>
                        <a:pt x="110" y="139"/>
                      </a:lnTo>
                      <a:lnTo>
                        <a:pt x="110" y="139"/>
                      </a:lnTo>
                      <a:lnTo>
                        <a:pt x="130" y="134"/>
                      </a:lnTo>
                      <a:lnTo>
                        <a:pt x="150" y="129"/>
                      </a:lnTo>
                      <a:lnTo>
                        <a:pt x="171" y="127"/>
                      </a:lnTo>
                      <a:lnTo>
                        <a:pt x="192" y="126"/>
                      </a:lnTo>
                      <a:lnTo>
                        <a:pt x="192" y="126"/>
                      </a:lnTo>
                      <a:lnTo>
                        <a:pt x="214" y="127"/>
                      </a:lnTo>
                      <a:lnTo>
                        <a:pt x="235" y="129"/>
                      </a:lnTo>
                      <a:lnTo>
                        <a:pt x="235" y="0"/>
                      </a:lnTo>
                      <a:lnTo>
                        <a:pt x="235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62" name="Freeform 28"/>
                <p:cNvSpPr>
                  <a:spLocks/>
                </p:cNvSpPr>
                <p:nvPr/>
              </p:nvSpPr>
              <p:spPr bwMode="auto">
                <a:xfrm>
                  <a:off x="3414713" y="3695700"/>
                  <a:ext cx="373063" cy="277813"/>
                </a:xfrm>
                <a:custGeom>
                  <a:avLst/>
                  <a:gdLst>
                    <a:gd name="T0" fmla="*/ 213 w 235"/>
                    <a:gd name="T1" fmla="*/ 0 h 175"/>
                    <a:gd name="T2" fmla="*/ 213 w 235"/>
                    <a:gd name="T3" fmla="*/ 0 h 175"/>
                    <a:gd name="T4" fmla="*/ 190 w 235"/>
                    <a:gd name="T5" fmla="*/ 0 h 175"/>
                    <a:gd name="T6" fmla="*/ 169 w 235"/>
                    <a:gd name="T7" fmla="*/ 1 h 175"/>
                    <a:gd name="T8" fmla="*/ 149 w 235"/>
                    <a:gd name="T9" fmla="*/ 3 h 175"/>
                    <a:gd name="T10" fmla="*/ 130 w 235"/>
                    <a:gd name="T11" fmla="*/ 5 h 175"/>
                    <a:gd name="T12" fmla="*/ 130 w 235"/>
                    <a:gd name="T13" fmla="*/ 5 h 175"/>
                    <a:gd name="T14" fmla="*/ 102 w 235"/>
                    <a:gd name="T15" fmla="*/ 10 h 175"/>
                    <a:gd name="T16" fmla="*/ 0 w 235"/>
                    <a:gd name="T17" fmla="*/ 112 h 175"/>
                    <a:gd name="T18" fmla="*/ 0 w 235"/>
                    <a:gd name="T19" fmla="*/ 112 h 175"/>
                    <a:gd name="T20" fmla="*/ 4 w 235"/>
                    <a:gd name="T21" fmla="*/ 127 h 175"/>
                    <a:gd name="T22" fmla="*/ 4 w 235"/>
                    <a:gd name="T23" fmla="*/ 127 h 175"/>
                    <a:gd name="T24" fmla="*/ 14 w 235"/>
                    <a:gd name="T25" fmla="*/ 147 h 175"/>
                    <a:gd name="T26" fmla="*/ 18 w 235"/>
                    <a:gd name="T27" fmla="*/ 156 h 175"/>
                    <a:gd name="T28" fmla="*/ 23 w 235"/>
                    <a:gd name="T29" fmla="*/ 164 h 175"/>
                    <a:gd name="T30" fmla="*/ 23 w 235"/>
                    <a:gd name="T31" fmla="*/ 164 h 175"/>
                    <a:gd name="T32" fmla="*/ 27 w 235"/>
                    <a:gd name="T33" fmla="*/ 168 h 175"/>
                    <a:gd name="T34" fmla="*/ 30 w 235"/>
                    <a:gd name="T35" fmla="*/ 171 h 175"/>
                    <a:gd name="T36" fmla="*/ 34 w 235"/>
                    <a:gd name="T37" fmla="*/ 173 h 175"/>
                    <a:gd name="T38" fmla="*/ 38 w 235"/>
                    <a:gd name="T39" fmla="*/ 175 h 175"/>
                    <a:gd name="T40" fmla="*/ 38 w 235"/>
                    <a:gd name="T41" fmla="*/ 175 h 175"/>
                    <a:gd name="T42" fmla="*/ 40 w 235"/>
                    <a:gd name="T43" fmla="*/ 175 h 175"/>
                    <a:gd name="T44" fmla="*/ 43 w 235"/>
                    <a:gd name="T45" fmla="*/ 172 h 175"/>
                    <a:gd name="T46" fmla="*/ 43 w 235"/>
                    <a:gd name="T47" fmla="*/ 172 h 175"/>
                    <a:gd name="T48" fmla="*/ 58 w 235"/>
                    <a:gd name="T49" fmla="*/ 163 h 175"/>
                    <a:gd name="T50" fmla="*/ 73 w 235"/>
                    <a:gd name="T51" fmla="*/ 154 h 175"/>
                    <a:gd name="T52" fmla="*/ 91 w 235"/>
                    <a:gd name="T53" fmla="*/ 146 h 175"/>
                    <a:gd name="T54" fmla="*/ 110 w 235"/>
                    <a:gd name="T55" fmla="*/ 139 h 175"/>
                    <a:gd name="T56" fmla="*/ 110 w 235"/>
                    <a:gd name="T57" fmla="*/ 139 h 175"/>
                    <a:gd name="T58" fmla="*/ 130 w 235"/>
                    <a:gd name="T59" fmla="*/ 134 h 175"/>
                    <a:gd name="T60" fmla="*/ 150 w 235"/>
                    <a:gd name="T61" fmla="*/ 129 h 175"/>
                    <a:gd name="T62" fmla="*/ 171 w 235"/>
                    <a:gd name="T63" fmla="*/ 127 h 175"/>
                    <a:gd name="T64" fmla="*/ 192 w 235"/>
                    <a:gd name="T65" fmla="*/ 126 h 175"/>
                    <a:gd name="T66" fmla="*/ 192 w 235"/>
                    <a:gd name="T67" fmla="*/ 126 h 175"/>
                    <a:gd name="T68" fmla="*/ 214 w 235"/>
                    <a:gd name="T69" fmla="*/ 127 h 175"/>
                    <a:gd name="T70" fmla="*/ 235 w 235"/>
                    <a:gd name="T71" fmla="*/ 129 h 175"/>
                    <a:gd name="T72" fmla="*/ 235 w 235"/>
                    <a:gd name="T73" fmla="*/ 0 h 175"/>
                    <a:gd name="T74" fmla="*/ 235 w 235"/>
                    <a:gd name="T75" fmla="*/ 0 h 175"/>
                    <a:gd name="T76" fmla="*/ 213 w 235"/>
                    <a:gd name="T77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5" h="175">
                      <a:moveTo>
                        <a:pt x="213" y="0"/>
                      </a:moveTo>
                      <a:lnTo>
                        <a:pt x="213" y="0"/>
                      </a:lnTo>
                      <a:lnTo>
                        <a:pt x="190" y="0"/>
                      </a:lnTo>
                      <a:lnTo>
                        <a:pt x="169" y="1"/>
                      </a:lnTo>
                      <a:lnTo>
                        <a:pt x="149" y="3"/>
                      </a:lnTo>
                      <a:lnTo>
                        <a:pt x="130" y="5"/>
                      </a:lnTo>
                      <a:lnTo>
                        <a:pt x="130" y="5"/>
                      </a:lnTo>
                      <a:lnTo>
                        <a:pt x="102" y="10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4" y="127"/>
                      </a:lnTo>
                      <a:lnTo>
                        <a:pt x="4" y="127"/>
                      </a:lnTo>
                      <a:lnTo>
                        <a:pt x="14" y="147"/>
                      </a:lnTo>
                      <a:lnTo>
                        <a:pt x="18" y="156"/>
                      </a:lnTo>
                      <a:lnTo>
                        <a:pt x="23" y="164"/>
                      </a:lnTo>
                      <a:lnTo>
                        <a:pt x="23" y="164"/>
                      </a:lnTo>
                      <a:lnTo>
                        <a:pt x="27" y="168"/>
                      </a:lnTo>
                      <a:lnTo>
                        <a:pt x="30" y="171"/>
                      </a:lnTo>
                      <a:lnTo>
                        <a:pt x="34" y="173"/>
                      </a:lnTo>
                      <a:lnTo>
                        <a:pt x="38" y="175"/>
                      </a:lnTo>
                      <a:lnTo>
                        <a:pt x="38" y="175"/>
                      </a:lnTo>
                      <a:lnTo>
                        <a:pt x="40" y="175"/>
                      </a:lnTo>
                      <a:lnTo>
                        <a:pt x="43" y="172"/>
                      </a:lnTo>
                      <a:lnTo>
                        <a:pt x="43" y="172"/>
                      </a:lnTo>
                      <a:lnTo>
                        <a:pt x="58" y="163"/>
                      </a:lnTo>
                      <a:lnTo>
                        <a:pt x="73" y="154"/>
                      </a:lnTo>
                      <a:lnTo>
                        <a:pt x="91" y="146"/>
                      </a:lnTo>
                      <a:lnTo>
                        <a:pt x="110" y="139"/>
                      </a:lnTo>
                      <a:lnTo>
                        <a:pt x="110" y="139"/>
                      </a:lnTo>
                      <a:lnTo>
                        <a:pt x="130" y="134"/>
                      </a:lnTo>
                      <a:lnTo>
                        <a:pt x="150" y="129"/>
                      </a:lnTo>
                      <a:lnTo>
                        <a:pt x="171" y="127"/>
                      </a:lnTo>
                      <a:lnTo>
                        <a:pt x="192" y="126"/>
                      </a:lnTo>
                      <a:lnTo>
                        <a:pt x="192" y="126"/>
                      </a:lnTo>
                      <a:lnTo>
                        <a:pt x="214" y="127"/>
                      </a:lnTo>
                      <a:lnTo>
                        <a:pt x="235" y="129"/>
                      </a:lnTo>
                      <a:lnTo>
                        <a:pt x="235" y="0"/>
                      </a:lnTo>
                      <a:lnTo>
                        <a:pt x="235" y="0"/>
                      </a:lnTo>
                      <a:lnTo>
                        <a:pt x="2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</p:grpSp>
        </p:grpSp>
      </p:grpSp>
      <p:grpSp>
        <p:nvGrpSpPr>
          <p:cNvPr id="67" name="그룹 66"/>
          <p:cNvGrpSpPr/>
          <p:nvPr/>
        </p:nvGrpSpPr>
        <p:grpSpPr>
          <a:xfrm>
            <a:off x="7522849" y="3259142"/>
            <a:ext cx="4141769" cy="688235"/>
            <a:chOff x="6238056" y="3221872"/>
            <a:chExt cx="2936662" cy="646823"/>
          </a:xfrm>
        </p:grpSpPr>
        <p:sp>
          <p:nvSpPr>
            <p:cNvPr id="68" name="Rectangle 3"/>
            <p:cNvSpPr txBox="1">
              <a:spLocks noChangeArrowheads="1"/>
            </p:cNvSpPr>
            <p:nvPr/>
          </p:nvSpPr>
          <p:spPr bwMode="auto">
            <a:xfrm>
              <a:off x="6238056" y="3521586"/>
              <a:ext cx="2936662" cy="34710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69" name="speed"/>
            <p:cNvSpPr txBox="1">
              <a:spLocks noChangeArrowheads="1"/>
            </p:cNvSpPr>
            <p:nvPr/>
          </p:nvSpPr>
          <p:spPr bwMode="auto">
            <a:xfrm>
              <a:off x="6238056" y="3221872"/>
              <a:ext cx="2442880" cy="23140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  <p:grpSp>
        <p:nvGrpSpPr>
          <p:cNvPr id="70" name="그룹 69"/>
          <p:cNvGrpSpPr/>
          <p:nvPr/>
        </p:nvGrpSpPr>
        <p:grpSpPr>
          <a:xfrm>
            <a:off x="7522849" y="5680190"/>
            <a:ext cx="4051732" cy="688235"/>
            <a:chOff x="6238056" y="3221872"/>
            <a:chExt cx="2872822" cy="646823"/>
          </a:xfrm>
        </p:grpSpPr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6238056" y="3521586"/>
              <a:ext cx="2872822" cy="34710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2" name="speed"/>
            <p:cNvSpPr txBox="1">
              <a:spLocks noChangeArrowheads="1"/>
            </p:cNvSpPr>
            <p:nvPr/>
          </p:nvSpPr>
          <p:spPr bwMode="auto">
            <a:xfrm>
              <a:off x="6238056" y="3221872"/>
              <a:ext cx="2442880" cy="23140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815416" y="2041018"/>
            <a:ext cx="3817361" cy="780568"/>
            <a:chOff x="5945407" y="3221872"/>
            <a:chExt cx="2735529" cy="733599"/>
          </a:xfrm>
        </p:grpSpPr>
        <p:sp>
          <p:nvSpPr>
            <p:cNvPr id="74" name="Rectangle 3"/>
            <p:cNvSpPr txBox="1">
              <a:spLocks noChangeArrowheads="1"/>
            </p:cNvSpPr>
            <p:nvPr/>
          </p:nvSpPr>
          <p:spPr bwMode="auto">
            <a:xfrm>
              <a:off x="5945407" y="3434809"/>
              <a:ext cx="2735529" cy="52066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7236331" y="3221872"/>
              <a:ext cx="1444605" cy="23140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815416" y="4477182"/>
            <a:ext cx="3817357" cy="780568"/>
            <a:chOff x="5945410" y="3221872"/>
            <a:chExt cx="2735527" cy="733599"/>
          </a:xfrm>
        </p:grpSpPr>
        <p:sp>
          <p:nvSpPr>
            <p:cNvPr id="77" name="Rectangle 3"/>
            <p:cNvSpPr txBox="1">
              <a:spLocks noChangeArrowheads="1"/>
            </p:cNvSpPr>
            <p:nvPr/>
          </p:nvSpPr>
          <p:spPr bwMode="auto">
            <a:xfrm>
              <a:off x="5945410" y="3434809"/>
              <a:ext cx="2735527" cy="52066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8" name="speed"/>
            <p:cNvSpPr txBox="1">
              <a:spLocks noChangeArrowheads="1"/>
            </p:cNvSpPr>
            <p:nvPr/>
          </p:nvSpPr>
          <p:spPr bwMode="auto">
            <a:xfrm>
              <a:off x="6238057" y="3221872"/>
              <a:ext cx="2442879" cy="23140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945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Column text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664328" y="1791039"/>
            <a:ext cx="10863347" cy="5076835"/>
            <a:chOff x="630746" y="2790796"/>
            <a:chExt cx="7882509" cy="3683782"/>
          </a:xfrm>
        </p:grpSpPr>
        <p:grpSp>
          <p:nvGrpSpPr>
            <p:cNvPr id="7" name="그룹 6"/>
            <p:cNvGrpSpPr/>
            <p:nvPr/>
          </p:nvGrpSpPr>
          <p:grpSpPr>
            <a:xfrm>
              <a:off x="630746" y="2790796"/>
              <a:ext cx="7882509" cy="3683782"/>
              <a:chOff x="594741" y="2790796"/>
              <a:chExt cx="7882509" cy="3683782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0749"/>
              <a:stretch/>
            </p:blipFill>
            <p:spPr>
              <a:xfrm>
                <a:off x="594741" y="2790796"/>
                <a:ext cx="7882508" cy="3435609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4411908" y="2409237"/>
                <a:ext cx="248175" cy="7882508"/>
              </a:xfrm>
              <a:prstGeom prst="rect">
                <a:avLst/>
              </a:prstGeom>
            </p:spPr>
          </p:pic>
        </p:grpSp>
        <p:sp>
          <p:nvSpPr>
            <p:cNvPr id="8" name="직사각형 7"/>
            <p:cNvSpPr/>
            <p:nvPr/>
          </p:nvSpPr>
          <p:spPr>
            <a:xfrm>
              <a:off x="630746" y="2790796"/>
              <a:ext cx="3653222" cy="3435609"/>
            </a:xfrm>
            <a:prstGeom prst="rect">
              <a:avLst/>
            </a:pr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11" name="speed"/>
          <p:cNvSpPr txBox="1">
            <a:spLocks noChangeArrowheads="1"/>
          </p:cNvSpPr>
          <p:nvPr/>
        </p:nvSpPr>
        <p:spPr bwMode="auto">
          <a:xfrm>
            <a:off x="1094984" y="2091190"/>
            <a:ext cx="4128459" cy="295402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133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Eye-catching visual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1094984" y="2708154"/>
            <a:ext cx="2364203" cy="492443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6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 inspiration for </a:t>
            </a:r>
            <a:r>
              <a:rPr lang="en-US" altLang="ko-KR" sz="1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altLang="ko-KR" sz="16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resentation</a:t>
            </a:r>
            <a:endParaRPr lang="en-US" altLang="ko-KR" sz="1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094984" y="3598516"/>
            <a:ext cx="4128459" cy="677301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467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 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94983" y="4474662"/>
            <a:ext cx="3929244" cy="451534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467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</a:t>
            </a:r>
          </a:p>
        </p:txBody>
      </p:sp>
      <p:cxnSp>
        <p:nvCxnSpPr>
          <p:cNvPr id="15" name="직선 연결선 14"/>
          <p:cNvCxnSpPr/>
          <p:nvPr/>
        </p:nvCxnSpPr>
        <p:spPr>
          <a:xfrm>
            <a:off x="1094984" y="3399604"/>
            <a:ext cx="40474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25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Index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01. Contents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02. Contents title</a:t>
            </a:r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/>
              <a:t>03. Contents title</a:t>
            </a:r>
            <a:endParaRPr lang="ko-KR" altLang="en-US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/>
              <a:t>- Contents sub title</a:t>
            </a:r>
            <a:endParaRPr lang="ko-KR" altLang="en-US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255573" y="2122969"/>
            <a:ext cx="6002216" cy="328423"/>
          </a:xfrm>
          <a:prstGeom prst="rect">
            <a:avLst/>
          </a:prstGeom>
          <a:noFill/>
        </p:spPr>
        <p:txBody>
          <a:bodyPr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>
              <a:defRPr/>
            </a:pPr>
            <a:r>
              <a:rPr lang="en-US" altLang="ko-KR" sz="1067" b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Powerpoint</a:t>
            </a:r>
            <a:r>
              <a:rPr lang="en-US" altLang="ko-KR" sz="1067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is a complete presentation graphic package</a:t>
            </a:r>
          </a:p>
          <a:p>
            <a:pPr algn="l">
              <a:defRPr/>
            </a:pPr>
            <a:r>
              <a:rPr lang="en-US" altLang="ko-KR" sz="1067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it gives you everything you need to produce a professional-looking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89457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Thank you</a:t>
            </a:r>
            <a:endParaRPr lang="ko-KR" alt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202655" y="4805097"/>
            <a:ext cx="3786691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en-US" altLang="ko-KR" sz="1200" b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Powerpoint</a:t>
            </a: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is a complete presentation graphic</a:t>
            </a:r>
          </a:p>
          <a:p>
            <a:pPr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package. it gives you everything you need to produce a professional-looking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882459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42738" y="6080581"/>
            <a:ext cx="3207027" cy="629951"/>
          </a:xfrm>
        </p:spPr>
        <p:txBody>
          <a:bodyPr/>
          <a:lstStyle/>
          <a:p>
            <a:r>
              <a:rPr lang="en-US" altLang="zh-CN" sz="1000" dirty="0"/>
              <a:t>51PPT</a:t>
            </a:r>
            <a:r>
              <a:rPr lang="zh-CN" altLang="en-US" sz="1000" dirty="0"/>
              <a:t>模板网   </a:t>
            </a:r>
            <a:r>
              <a:rPr lang="en-US" altLang="zh-CN" sz="1000" dirty="0">
                <a:hlinkClick r:id="rId3"/>
              </a:rPr>
              <a:t>www.51pptmoban.com</a:t>
            </a:r>
            <a:r>
              <a:rPr lang="en-US" altLang="zh-CN" sz="1000" dirty="0"/>
              <a:t>   </a:t>
            </a:r>
            <a:r>
              <a:rPr lang="zh-CN" altLang="en-US" sz="10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475639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Contents title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Contents sub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175787" y="4296593"/>
            <a:ext cx="6002216" cy="369332"/>
          </a:xfrm>
          <a:prstGeom prst="rect">
            <a:avLst/>
          </a:prstGeom>
          <a:noFill/>
        </p:spPr>
        <p:txBody>
          <a:bodyPr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>
              <a:defRPr/>
            </a:pPr>
            <a:r>
              <a:rPr lang="en-US" altLang="ko-KR" sz="1200" b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Powerpoint</a:t>
            </a: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is a complete presentation graphic package</a:t>
            </a:r>
          </a:p>
          <a:p>
            <a:pPr algn="l"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it gives you everything you need to produce a professional-looking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345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그룹 228"/>
          <p:cNvGrpSpPr/>
          <p:nvPr/>
        </p:nvGrpSpPr>
        <p:grpSpPr>
          <a:xfrm>
            <a:off x="6090886" y="2957496"/>
            <a:ext cx="2527807" cy="1229579"/>
            <a:chOff x="2892753" y="4084015"/>
            <a:chExt cx="2209340" cy="1074670"/>
          </a:xfrm>
        </p:grpSpPr>
        <p:sp>
          <p:nvSpPr>
            <p:cNvPr id="230" name="Freeform 113"/>
            <p:cNvSpPr>
              <a:spLocks/>
            </p:cNvSpPr>
            <p:nvPr/>
          </p:nvSpPr>
          <p:spPr bwMode="auto">
            <a:xfrm>
              <a:off x="2892753" y="408401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31" name="Freeform 114"/>
            <p:cNvSpPr>
              <a:spLocks/>
            </p:cNvSpPr>
            <p:nvPr/>
          </p:nvSpPr>
          <p:spPr bwMode="auto">
            <a:xfrm>
              <a:off x="2892753" y="4084015"/>
              <a:ext cx="1074670" cy="1074670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32" name="Freeform 115"/>
            <p:cNvSpPr>
              <a:spLocks/>
            </p:cNvSpPr>
            <p:nvPr/>
          </p:nvSpPr>
          <p:spPr bwMode="auto">
            <a:xfrm>
              <a:off x="4027423" y="4084015"/>
              <a:ext cx="1074670" cy="1074670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33" name="Freeform 116"/>
            <p:cNvSpPr>
              <a:spLocks/>
            </p:cNvSpPr>
            <p:nvPr/>
          </p:nvSpPr>
          <p:spPr bwMode="auto">
            <a:xfrm>
              <a:off x="4027423" y="4084015"/>
              <a:ext cx="1074670" cy="1074670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234" name="그룹 233"/>
            <p:cNvGrpSpPr/>
            <p:nvPr/>
          </p:nvGrpSpPr>
          <p:grpSpPr>
            <a:xfrm>
              <a:off x="3730706" y="4195932"/>
              <a:ext cx="455532" cy="762879"/>
              <a:chOff x="-738062" y="1467804"/>
              <a:chExt cx="790576" cy="1323976"/>
            </a:xfrm>
          </p:grpSpPr>
          <p:sp>
            <p:nvSpPr>
              <p:cNvPr id="235" name="Freeform 21"/>
              <p:cNvSpPr>
                <a:spLocks/>
              </p:cNvSpPr>
              <p:nvPr/>
            </p:nvSpPr>
            <p:spPr bwMode="auto">
              <a:xfrm>
                <a:off x="-225299" y="1485267"/>
                <a:ext cx="277813" cy="1292225"/>
              </a:xfrm>
              <a:custGeom>
                <a:avLst/>
                <a:gdLst>
                  <a:gd name="T0" fmla="*/ 0 w 175"/>
                  <a:gd name="T1" fmla="*/ 156 h 814"/>
                  <a:gd name="T2" fmla="*/ 6 w 175"/>
                  <a:gd name="T3" fmla="*/ 162 h 814"/>
                  <a:gd name="T4" fmla="*/ 15 w 175"/>
                  <a:gd name="T5" fmla="*/ 176 h 814"/>
                  <a:gd name="T6" fmla="*/ 21 w 175"/>
                  <a:gd name="T7" fmla="*/ 192 h 814"/>
                  <a:gd name="T8" fmla="*/ 25 w 175"/>
                  <a:gd name="T9" fmla="*/ 209 h 814"/>
                  <a:gd name="T10" fmla="*/ 26 w 175"/>
                  <a:gd name="T11" fmla="*/ 217 h 814"/>
                  <a:gd name="T12" fmla="*/ 23 w 175"/>
                  <a:gd name="T13" fmla="*/ 240 h 814"/>
                  <a:gd name="T14" fmla="*/ 19 w 175"/>
                  <a:gd name="T15" fmla="*/ 260 h 814"/>
                  <a:gd name="T16" fmla="*/ 11 w 175"/>
                  <a:gd name="T17" fmla="*/ 278 h 814"/>
                  <a:gd name="T18" fmla="*/ 0 w 175"/>
                  <a:gd name="T19" fmla="*/ 294 h 814"/>
                  <a:gd name="T20" fmla="*/ 0 w 175"/>
                  <a:gd name="T21" fmla="*/ 514 h 814"/>
                  <a:gd name="T22" fmla="*/ 14 w 175"/>
                  <a:gd name="T23" fmla="*/ 533 h 814"/>
                  <a:gd name="T24" fmla="*/ 19 w 175"/>
                  <a:gd name="T25" fmla="*/ 545 h 814"/>
                  <a:gd name="T26" fmla="*/ 27 w 175"/>
                  <a:gd name="T27" fmla="*/ 570 h 814"/>
                  <a:gd name="T28" fmla="*/ 27 w 175"/>
                  <a:gd name="T29" fmla="*/ 583 h 814"/>
                  <a:gd name="T30" fmla="*/ 26 w 175"/>
                  <a:gd name="T31" fmla="*/ 604 h 814"/>
                  <a:gd name="T32" fmla="*/ 20 w 175"/>
                  <a:gd name="T33" fmla="*/ 622 h 814"/>
                  <a:gd name="T34" fmla="*/ 12 w 175"/>
                  <a:gd name="T35" fmla="*/ 639 h 814"/>
                  <a:gd name="T36" fmla="*/ 0 w 175"/>
                  <a:gd name="T37" fmla="*/ 654 h 814"/>
                  <a:gd name="T38" fmla="*/ 0 w 175"/>
                  <a:gd name="T39" fmla="*/ 814 h 814"/>
                  <a:gd name="T40" fmla="*/ 12 w 175"/>
                  <a:gd name="T41" fmla="*/ 811 h 814"/>
                  <a:gd name="T42" fmla="*/ 57 w 175"/>
                  <a:gd name="T43" fmla="*/ 793 h 814"/>
                  <a:gd name="T44" fmla="*/ 97 w 175"/>
                  <a:gd name="T45" fmla="*/ 768 h 814"/>
                  <a:gd name="T46" fmla="*/ 105 w 175"/>
                  <a:gd name="T47" fmla="*/ 761 h 814"/>
                  <a:gd name="T48" fmla="*/ 122 w 175"/>
                  <a:gd name="T49" fmla="*/ 745 h 814"/>
                  <a:gd name="T50" fmla="*/ 136 w 175"/>
                  <a:gd name="T51" fmla="*/ 727 h 814"/>
                  <a:gd name="T52" fmla="*/ 148 w 175"/>
                  <a:gd name="T53" fmla="*/ 707 h 814"/>
                  <a:gd name="T54" fmla="*/ 154 w 175"/>
                  <a:gd name="T55" fmla="*/ 697 h 814"/>
                  <a:gd name="T56" fmla="*/ 163 w 175"/>
                  <a:gd name="T57" fmla="*/ 674 h 814"/>
                  <a:gd name="T58" fmla="*/ 170 w 175"/>
                  <a:gd name="T59" fmla="*/ 650 h 814"/>
                  <a:gd name="T60" fmla="*/ 173 w 175"/>
                  <a:gd name="T61" fmla="*/ 624 h 814"/>
                  <a:gd name="T62" fmla="*/ 175 w 175"/>
                  <a:gd name="T63" fmla="*/ 596 h 814"/>
                  <a:gd name="T64" fmla="*/ 174 w 175"/>
                  <a:gd name="T65" fmla="*/ 579 h 814"/>
                  <a:gd name="T66" fmla="*/ 170 w 175"/>
                  <a:gd name="T67" fmla="*/ 547 h 814"/>
                  <a:gd name="T68" fmla="*/ 162 w 175"/>
                  <a:gd name="T69" fmla="*/ 518 h 814"/>
                  <a:gd name="T70" fmla="*/ 148 w 175"/>
                  <a:gd name="T71" fmla="*/ 490 h 814"/>
                  <a:gd name="T72" fmla="*/ 141 w 175"/>
                  <a:gd name="T73" fmla="*/ 478 h 814"/>
                  <a:gd name="T74" fmla="*/ 122 w 175"/>
                  <a:gd name="T75" fmla="*/ 455 h 814"/>
                  <a:gd name="T76" fmla="*/ 101 w 175"/>
                  <a:gd name="T77" fmla="*/ 435 h 814"/>
                  <a:gd name="T78" fmla="*/ 78 w 175"/>
                  <a:gd name="T79" fmla="*/ 418 h 814"/>
                  <a:gd name="T80" fmla="*/ 53 w 175"/>
                  <a:gd name="T81" fmla="*/ 403 h 814"/>
                  <a:gd name="T82" fmla="*/ 64 w 175"/>
                  <a:gd name="T83" fmla="*/ 397 h 814"/>
                  <a:gd name="T84" fmla="*/ 87 w 175"/>
                  <a:gd name="T85" fmla="*/ 380 h 814"/>
                  <a:gd name="T86" fmla="*/ 108 w 175"/>
                  <a:gd name="T87" fmla="*/ 360 h 814"/>
                  <a:gd name="T88" fmla="*/ 126 w 175"/>
                  <a:gd name="T89" fmla="*/ 337 h 814"/>
                  <a:gd name="T90" fmla="*/ 136 w 175"/>
                  <a:gd name="T91" fmla="*/ 325 h 814"/>
                  <a:gd name="T92" fmla="*/ 150 w 175"/>
                  <a:gd name="T93" fmla="*/ 297 h 814"/>
                  <a:gd name="T94" fmla="*/ 161 w 175"/>
                  <a:gd name="T95" fmla="*/ 266 h 814"/>
                  <a:gd name="T96" fmla="*/ 167 w 175"/>
                  <a:gd name="T97" fmla="*/ 234 h 814"/>
                  <a:gd name="T98" fmla="*/ 169 w 175"/>
                  <a:gd name="T99" fmla="*/ 199 h 814"/>
                  <a:gd name="T100" fmla="*/ 168 w 175"/>
                  <a:gd name="T101" fmla="*/ 175 h 814"/>
                  <a:gd name="T102" fmla="*/ 160 w 175"/>
                  <a:gd name="T103" fmla="*/ 131 h 814"/>
                  <a:gd name="T104" fmla="*/ 147 w 175"/>
                  <a:gd name="T105" fmla="*/ 102 h 814"/>
                  <a:gd name="T106" fmla="*/ 136 w 175"/>
                  <a:gd name="T107" fmla="*/ 84 h 814"/>
                  <a:gd name="T108" fmla="*/ 123 w 175"/>
                  <a:gd name="T109" fmla="*/ 67 h 814"/>
                  <a:gd name="T110" fmla="*/ 99 w 175"/>
                  <a:gd name="T111" fmla="*/ 45 h 814"/>
                  <a:gd name="T112" fmla="*/ 89 w 175"/>
                  <a:gd name="T113" fmla="*/ 38 h 814"/>
                  <a:gd name="T114" fmla="*/ 66 w 175"/>
                  <a:gd name="T115" fmla="*/ 24 h 814"/>
                  <a:gd name="T116" fmla="*/ 42 w 175"/>
                  <a:gd name="T117" fmla="*/ 13 h 814"/>
                  <a:gd name="T118" fmla="*/ 14 w 175"/>
                  <a:gd name="T119" fmla="*/ 3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814">
                    <a:moveTo>
                      <a:pt x="0" y="0"/>
                    </a:moveTo>
                    <a:lnTo>
                      <a:pt x="0" y="156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1" y="170"/>
                    </a:lnTo>
                    <a:lnTo>
                      <a:pt x="15" y="176"/>
                    </a:lnTo>
                    <a:lnTo>
                      <a:pt x="19" y="184"/>
                    </a:lnTo>
                    <a:lnTo>
                      <a:pt x="21" y="192"/>
                    </a:lnTo>
                    <a:lnTo>
                      <a:pt x="23" y="200"/>
                    </a:lnTo>
                    <a:lnTo>
                      <a:pt x="25" y="209"/>
                    </a:lnTo>
                    <a:lnTo>
                      <a:pt x="26" y="217"/>
                    </a:lnTo>
                    <a:lnTo>
                      <a:pt x="26" y="217"/>
                    </a:lnTo>
                    <a:lnTo>
                      <a:pt x="25" y="228"/>
                    </a:lnTo>
                    <a:lnTo>
                      <a:pt x="23" y="240"/>
                    </a:lnTo>
                    <a:lnTo>
                      <a:pt x="21" y="250"/>
                    </a:lnTo>
                    <a:lnTo>
                      <a:pt x="19" y="260"/>
                    </a:lnTo>
                    <a:lnTo>
                      <a:pt x="15" y="269"/>
                    </a:lnTo>
                    <a:lnTo>
                      <a:pt x="11" y="278"/>
                    </a:lnTo>
                    <a:lnTo>
                      <a:pt x="6" y="286"/>
                    </a:lnTo>
                    <a:lnTo>
                      <a:pt x="0" y="294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8" y="524"/>
                    </a:lnTo>
                    <a:lnTo>
                      <a:pt x="14" y="533"/>
                    </a:lnTo>
                    <a:lnTo>
                      <a:pt x="14" y="533"/>
                    </a:lnTo>
                    <a:lnTo>
                      <a:pt x="19" y="545"/>
                    </a:lnTo>
                    <a:lnTo>
                      <a:pt x="23" y="557"/>
                    </a:lnTo>
                    <a:lnTo>
                      <a:pt x="27" y="570"/>
                    </a:lnTo>
                    <a:lnTo>
                      <a:pt x="27" y="583"/>
                    </a:lnTo>
                    <a:lnTo>
                      <a:pt x="27" y="583"/>
                    </a:lnTo>
                    <a:lnTo>
                      <a:pt x="27" y="594"/>
                    </a:lnTo>
                    <a:lnTo>
                      <a:pt x="26" y="604"/>
                    </a:lnTo>
                    <a:lnTo>
                      <a:pt x="23" y="614"/>
                    </a:lnTo>
                    <a:lnTo>
                      <a:pt x="20" y="622"/>
                    </a:lnTo>
                    <a:lnTo>
                      <a:pt x="16" y="631"/>
                    </a:lnTo>
                    <a:lnTo>
                      <a:pt x="12" y="639"/>
                    </a:lnTo>
                    <a:lnTo>
                      <a:pt x="7" y="646"/>
                    </a:lnTo>
                    <a:lnTo>
                      <a:pt x="0" y="654"/>
                    </a:lnTo>
                    <a:lnTo>
                      <a:pt x="0" y="814"/>
                    </a:lnTo>
                    <a:lnTo>
                      <a:pt x="0" y="814"/>
                    </a:lnTo>
                    <a:lnTo>
                      <a:pt x="12" y="811"/>
                    </a:lnTo>
                    <a:lnTo>
                      <a:pt x="12" y="811"/>
                    </a:lnTo>
                    <a:lnTo>
                      <a:pt x="35" y="803"/>
                    </a:lnTo>
                    <a:lnTo>
                      <a:pt x="57" y="793"/>
                    </a:lnTo>
                    <a:lnTo>
                      <a:pt x="77" y="782"/>
                    </a:lnTo>
                    <a:lnTo>
                      <a:pt x="97" y="768"/>
                    </a:lnTo>
                    <a:lnTo>
                      <a:pt x="97" y="768"/>
                    </a:lnTo>
                    <a:lnTo>
                      <a:pt x="105" y="761"/>
                    </a:lnTo>
                    <a:lnTo>
                      <a:pt x="114" y="753"/>
                    </a:lnTo>
                    <a:lnTo>
                      <a:pt x="122" y="745"/>
                    </a:lnTo>
                    <a:lnTo>
                      <a:pt x="129" y="737"/>
                    </a:lnTo>
                    <a:lnTo>
                      <a:pt x="136" y="727"/>
                    </a:lnTo>
                    <a:lnTo>
                      <a:pt x="143" y="718"/>
                    </a:lnTo>
                    <a:lnTo>
                      <a:pt x="148" y="707"/>
                    </a:lnTo>
                    <a:lnTo>
                      <a:pt x="154" y="697"/>
                    </a:lnTo>
                    <a:lnTo>
                      <a:pt x="154" y="697"/>
                    </a:lnTo>
                    <a:lnTo>
                      <a:pt x="159" y="685"/>
                    </a:lnTo>
                    <a:lnTo>
                      <a:pt x="163" y="674"/>
                    </a:lnTo>
                    <a:lnTo>
                      <a:pt x="167" y="662"/>
                    </a:lnTo>
                    <a:lnTo>
                      <a:pt x="170" y="650"/>
                    </a:lnTo>
                    <a:lnTo>
                      <a:pt x="172" y="637"/>
                    </a:lnTo>
                    <a:lnTo>
                      <a:pt x="173" y="624"/>
                    </a:lnTo>
                    <a:lnTo>
                      <a:pt x="174" y="611"/>
                    </a:lnTo>
                    <a:lnTo>
                      <a:pt x="175" y="596"/>
                    </a:lnTo>
                    <a:lnTo>
                      <a:pt x="175" y="596"/>
                    </a:lnTo>
                    <a:lnTo>
                      <a:pt x="174" y="579"/>
                    </a:lnTo>
                    <a:lnTo>
                      <a:pt x="172" y="563"/>
                    </a:lnTo>
                    <a:lnTo>
                      <a:pt x="170" y="547"/>
                    </a:lnTo>
                    <a:lnTo>
                      <a:pt x="166" y="531"/>
                    </a:lnTo>
                    <a:lnTo>
                      <a:pt x="162" y="518"/>
                    </a:lnTo>
                    <a:lnTo>
                      <a:pt x="155" y="503"/>
                    </a:lnTo>
                    <a:lnTo>
                      <a:pt x="148" y="490"/>
                    </a:lnTo>
                    <a:lnTo>
                      <a:pt x="141" y="478"/>
                    </a:lnTo>
                    <a:lnTo>
                      <a:pt x="141" y="478"/>
                    </a:lnTo>
                    <a:lnTo>
                      <a:pt x="131" y="466"/>
                    </a:lnTo>
                    <a:lnTo>
                      <a:pt x="122" y="455"/>
                    </a:lnTo>
                    <a:lnTo>
                      <a:pt x="111" y="444"/>
                    </a:lnTo>
                    <a:lnTo>
                      <a:pt x="101" y="435"/>
                    </a:lnTo>
                    <a:lnTo>
                      <a:pt x="89" y="426"/>
                    </a:lnTo>
                    <a:lnTo>
                      <a:pt x="78" y="418"/>
                    </a:lnTo>
                    <a:lnTo>
                      <a:pt x="65" y="411"/>
                    </a:lnTo>
                    <a:lnTo>
                      <a:pt x="53" y="403"/>
                    </a:lnTo>
                    <a:lnTo>
                      <a:pt x="53" y="403"/>
                    </a:lnTo>
                    <a:lnTo>
                      <a:pt x="64" y="397"/>
                    </a:lnTo>
                    <a:lnTo>
                      <a:pt x="76" y="389"/>
                    </a:lnTo>
                    <a:lnTo>
                      <a:pt x="87" y="380"/>
                    </a:lnTo>
                    <a:lnTo>
                      <a:pt x="98" y="371"/>
                    </a:lnTo>
                    <a:lnTo>
                      <a:pt x="108" y="360"/>
                    </a:lnTo>
                    <a:lnTo>
                      <a:pt x="118" y="350"/>
                    </a:lnTo>
                    <a:lnTo>
                      <a:pt x="126" y="337"/>
                    </a:lnTo>
                    <a:lnTo>
                      <a:pt x="136" y="325"/>
                    </a:lnTo>
                    <a:lnTo>
                      <a:pt x="136" y="325"/>
                    </a:lnTo>
                    <a:lnTo>
                      <a:pt x="143" y="310"/>
                    </a:lnTo>
                    <a:lnTo>
                      <a:pt x="150" y="297"/>
                    </a:lnTo>
                    <a:lnTo>
                      <a:pt x="155" y="282"/>
                    </a:lnTo>
                    <a:lnTo>
                      <a:pt x="161" y="266"/>
                    </a:lnTo>
                    <a:lnTo>
                      <a:pt x="164" y="250"/>
                    </a:lnTo>
                    <a:lnTo>
                      <a:pt x="167" y="234"/>
                    </a:lnTo>
                    <a:lnTo>
                      <a:pt x="168" y="217"/>
                    </a:lnTo>
                    <a:lnTo>
                      <a:pt x="169" y="199"/>
                    </a:lnTo>
                    <a:lnTo>
                      <a:pt x="169" y="199"/>
                    </a:lnTo>
                    <a:lnTo>
                      <a:pt x="168" y="175"/>
                    </a:lnTo>
                    <a:lnTo>
                      <a:pt x="165" y="152"/>
                    </a:lnTo>
                    <a:lnTo>
                      <a:pt x="160" y="131"/>
                    </a:lnTo>
                    <a:lnTo>
                      <a:pt x="151" y="111"/>
                    </a:lnTo>
                    <a:lnTo>
                      <a:pt x="147" y="102"/>
                    </a:lnTo>
                    <a:lnTo>
                      <a:pt x="142" y="92"/>
                    </a:lnTo>
                    <a:lnTo>
                      <a:pt x="136" y="84"/>
                    </a:lnTo>
                    <a:lnTo>
                      <a:pt x="130" y="76"/>
                    </a:lnTo>
                    <a:lnTo>
                      <a:pt x="123" y="67"/>
                    </a:lnTo>
                    <a:lnTo>
                      <a:pt x="116" y="60"/>
                    </a:lnTo>
                    <a:lnTo>
                      <a:pt x="99" y="45"/>
                    </a:lnTo>
                    <a:lnTo>
                      <a:pt x="99" y="45"/>
                    </a:lnTo>
                    <a:lnTo>
                      <a:pt x="89" y="38"/>
                    </a:lnTo>
                    <a:lnTo>
                      <a:pt x="78" y="31"/>
                    </a:lnTo>
                    <a:lnTo>
                      <a:pt x="66" y="24"/>
                    </a:lnTo>
                    <a:lnTo>
                      <a:pt x="55" y="18"/>
                    </a:lnTo>
                    <a:lnTo>
                      <a:pt x="42" y="13"/>
                    </a:lnTo>
                    <a:lnTo>
                      <a:pt x="29" y="7"/>
                    </a:lnTo>
                    <a:lnTo>
                      <a:pt x="1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36" name="Freeform 22"/>
              <p:cNvSpPr>
                <a:spLocks/>
              </p:cNvSpPr>
              <p:nvPr/>
            </p:nvSpPr>
            <p:spPr bwMode="auto">
              <a:xfrm>
                <a:off x="-225299" y="1485267"/>
                <a:ext cx="277813" cy="1292225"/>
              </a:xfrm>
              <a:custGeom>
                <a:avLst/>
                <a:gdLst>
                  <a:gd name="T0" fmla="*/ 0 w 175"/>
                  <a:gd name="T1" fmla="*/ 156 h 814"/>
                  <a:gd name="T2" fmla="*/ 6 w 175"/>
                  <a:gd name="T3" fmla="*/ 162 h 814"/>
                  <a:gd name="T4" fmla="*/ 15 w 175"/>
                  <a:gd name="T5" fmla="*/ 176 h 814"/>
                  <a:gd name="T6" fmla="*/ 21 w 175"/>
                  <a:gd name="T7" fmla="*/ 192 h 814"/>
                  <a:gd name="T8" fmla="*/ 25 w 175"/>
                  <a:gd name="T9" fmla="*/ 209 h 814"/>
                  <a:gd name="T10" fmla="*/ 26 w 175"/>
                  <a:gd name="T11" fmla="*/ 217 h 814"/>
                  <a:gd name="T12" fmla="*/ 23 w 175"/>
                  <a:gd name="T13" fmla="*/ 240 h 814"/>
                  <a:gd name="T14" fmla="*/ 19 w 175"/>
                  <a:gd name="T15" fmla="*/ 260 h 814"/>
                  <a:gd name="T16" fmla="*/ 11 w 175"/>
                  <a:gd name="T17" fmla="*/ 278 h 814"/>
                  <a:gd name="T18" fmla="*/ 0 w 175"/>
                  <a:gd name="T19" fmla="*/ 294 h 814"/>
                  <a:gd name="T20" fmla="*/ 0 w 175"/>
                  <a:gd name="T21" fmla="*/ 514 h 814"/>
                  <a:gd name="T22" fmla="*/ 14 w 175"/>
                  <a:gd name="T23" fmla="*/ 533 h 814"/>
                  <a:gd name="T24" fmla="*/ 19 w 175"/>
                  <a:gd name="T25" fmla="*/ 545 h 814"/>
                  <a:gd name="T26" fmla="*/ 27 w 175"/>
                  <a:gd name="T27" fmla="*/ 570 h 814"/>
                  <a:gd name="T28" fmla="*/ 27 w 175"/>
                  <a:gd name="T29" fmla="*/ 583 h 814"/>
                  <a:gd name="T30" fmla="*/ 26 w 175"/>
                  <a:gd name="T31" fmla="*/ 604 h 814"/>
                  <a:gd name="T32" fmla="*/ 20 w 175"/>
                  <a:gd name="T33" fmla="*/ 622 h 814"/>
                  <a:gd name="T34" fmla="*/ 12 w 175"/>
                  <a:gd name="T35" fmla="*/ 639 h 814"/>
                  <a:gd name="T36" fmla="*/ 0 w 175"/>
                  <a:gd name="T37" fmla="*/ 654 h 814"/>
                  <a:gd name="T38" fmla="*/ 0 w 175"/>
                  <a:gd name="T39" fmla="*/ 814 h 814"/>
                  <a:gd name="T40" fmla="*/ 12 w 175"/>
                  <a:gd name="T41" fmla="*/ 811 h 814"/>
                  <a:gd name="T42" fmla="*/ 57 w 175"/>
                  <a:gd name="T43" fmla="*/ 793 h 814"/>
                  <a:gd name="T44" fmla="*/ 97 w 175"/>
                  <a:gd name="T45" fmla="*/ 768 h 814"/>
                  <a:gd name="T46" fmla="*/ 105 w 175"/>
                  <a:gd name="T47" fmla="*/ 761 h 814"/>
                  <a:gd name="T48" fmla="*/ 122 w 175"/>
                  <a:gd name="T49" fmla="*/ 745 h 814"/>
                  <a:gd name="T50" fmla="*/ 136 w 175"/>
                  <a:gd name="T51" fmla="*/ 727 h 814"/>
                  <a:gd name="T52" fmla="*/ 148 w 175"/>
                  <a:gd name="T53" fmla="*/ 707 h 814"/>
                  <a:gd name="T54" fmla="*/ 154 w 175"/>
                  <a:gd name="T55" fmla="*/ 697 h 814"/>
                  <a:gd name="T56" fmla="*/ 163 w 175"/>
                  <a:gd name="T57" fmla="*/ 674 h 814"/>
                  <a:gd name="T58" fmla="*/ 170 w 175"/>
                  <a:gd name="T59" fmla="*/ 650 h 814"/>
                  <a:gd name="T60" fmla="*/ 173 w 175"/>
                  <a:gd name="T61" fmla="*/ 624 h 814"/>
                  <a:gd name="T62" fmla="*/ 175 w 175"/>
                  <a:gd name="T63" fmla="*/ 596 h 814"/>
                  <a:gd name="T64" fmla="*/ 174 w 175"/>
                  <a:gd name="T65" fmla="*/ 579 h 814"/>
                  <a:gd name="T66" fmla="*/ 170 w 175"/>
                  <a:gd name="T67" fmla="*/ 547 h 814"/>
                  <a:gd name="T68" fmla="*/ 162 w 175"/>
                  <a:gd name="T69" fmla="*/ 518 h 814"/>
                  <a:gd name="T70" fmla="*/ 148 w 175"/>
                  <a:gd name="T71" fmla="*/ 490 h 814"/>
                  <a:gd name="T72" fmla="*/ 141 w 175"/>
                  <a:gd name="T73" fmla="*/ 478 h 814"/>
                  <a:gd name="T74" fmla="*/ 122 w 175"/>
                  <a:gd name="T75" fmla="*/ 455 h 814"/>
                  <a:gd name="T76" fmla="*/ 101 w 175"/>
                  <a:gd name="T77" fmla="*/ 435 h 814"/>
                  <a:gd name="T78" fmla="*/ 78 w 175"/>
                  <a:gd name="T79" fmla="*/ 418 h 814"/>
                  <a:gd name="T80" fmla="*/ 53 w 175"/>
                  <a:gd name="T81" fmla="*/ 403 h 814"/>
                  <a:gd name="T82" fmla="*/ 64 w 175"/>
                  <a:gd name="T83" fmla="*/ 397 h 814"/>
                  <a:gd name="T84" fmla="*/ 87 w 175"/>
                  <a:gd name="T85" fmla="*/ 380 h 814"/>
                  <a:gd name="T86" fmla="*/ 108 w 175"/>
                  <a:gd name="T87" fmla="*/ 360 h 814"/>
                  <a:gd name="T88" fmla="*/ 126 w 175"/>
                  <a:gd name="T89" fmla="*/ 337 h 814"/>
                  <a:gd name="T90" fmla="*/ 136 w 175"/>
                  <a:gd name="T91" fmla="*/ 325 h 814"/>
                  <a:gd name="T92" fmla="*/ 150 w 175"/>
                  <a:gd name="T93" fmla="*/ 297 h 814"/>
                  <a:gd name="T94" fmla="*/ 161 w 175"/>
                  <a:gd name="T95" fmla="*/ 266 h 814"/>
                  <a:gd name="T96" fmla="*/ 167 w 175"/>
                  <a:gd name="T97" fmla="*/ 234 h 814"/>
                  <a:gd name="T98" fmla="*/ 169 w 175"/>
                  <a:gd name="T99" fmla="*/ 199 h 814"/>
                  <a:gd name="T100" fmla="*/ 168 w 175"/>
                  <a:gd name="T101" fmla="*/ 175 h 814"/>
                  <a:gd name="T102" fmla="*/ 160 w 175"/>
                  <a:gd name="T103" fmla="*/ 131 h 814"/>
                  <a:gd name="T104" fmla="*/ 147 w 175"/>
                  <a:gd name="T105" fmla="*/ 102 h 814"/>
                  <a:gd name="T106" fmla="*/ 136 w 175"/>
                  <a:gd name="T107" fmla="*/ 84 h 814"/>
                  <a:gd name="T108" fmla="*/ 123 w 175"/>
                  <a:gd name="T109" fmla="*/ 67 h 814"/>
                  <a:gd name="T110" fmla="*/ 99 w 175"/>
                  <a:gd name="T111" fmla="*/ 45 h 814"/>
                  <a:gd name="T112" fmla="*/ 89 w 175"/>
                  <a:gd name="T113" fmla="*/ 38 h 814"/>
                  <a:gd name="T114" fmla="*/ 66 w 175"/>
                  <a:gd name="T115" fmla="*/ 24 h 814"/>
                  <a:gd name="T116" fmla="*/ 42 w 175"/>
                  <a:gd name="T117" fmla="*/ 13 h 814"/>
                  <a:gd name="T118" fmla="*/ 14 w 175"/>
                  <a:gd name="T119" fmla="*/ 3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814">
                    <a:moveTo>
                      <a:pt x="0" y="0"/>
                    </a:moveTo>
                    <a:lnTo>
                      <a:pt x="0" y="156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1" y="170"/>
                    </a:lnTo>
                    <a:lnTo>
                      <a:pt x="15" y="176"/>
                    </a:lnTo>
                    <a:lnTo>
                      <a:pt x="19" y="184"/>
                    </a:lnTo>
                    <a:lnTo>
                      <a:pt x="21" y="192"/>
                    </a:lnTo>
                    <a:lnTo>
                      <a:pt x="23" y="200"/>
                    </a:lnTo>
                    <a:lnTo>
                      <a:pt x="25" y="209"/>
                    </a:lnTo>
                    <a:lnTo>
                      <a:pt x="26" y="217"/>
                    </a:lnTo>
                    <a:lnTo>
                      <a:pt x="26" y="217"/>
                    </a:lnTo>
                    <a:lnTo>
                      <a:pt x="25" y="228"/>
                    </a:lnTo>
                    <a:lnTo>
                      <a:pt x="23" y="240"/>
                    </a:lnTo>
                    <a:lnTo>
                      <a:pt x="21" y="250"/>
                    </a:lnTo>
                    <a:lnTo>
                      <a:pt x="19" y="260"/>
                    </a:lnTo>
                    <a:lnTo>
                      <a:pt x="15" y="269"/>
                    </a:lnTo>
                    <a:lnTo>
                      <a:pt x="11" y="278"/>
                    </a:lnTo>
                    <a:lnTo>
                      <a:pt x="6" y="286"/>
                    </a:lnTo>
                    <a:lnTo>
                      <a:pt x="0" y="294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8" y="524"/>
                    </a:lnTo>
                    <a:lnTo>
                      <a:pt x="14" y="533"/>
                    </a:lnTo>
                    <a:lnTo>
                      <a:pt x="14" y="533"/>
                    </a:lnTo>
                    <a:lnTo>
                      <a:pt x="19" y="545"/>
                    </a:lnTo>
                    <a:lnTo>
                      <a:pt x="23" y="557"/>
                    </a:lnTo>
                    <a:lnTo>
                      <a:pt x="27" y="570"/>
                    </a:lnTo>
                    <a:lnTo>
                      <a:pt x="27" y="583"/>
                    </a:lnTo>
                    <a:lnTo>
                      <a:pt x="27" y="583"/>
                    </a:lnTo>
                    <a:lnTo>
                      <a:pt x="27" y="594"/>
                    </a:lnTo>
                    <a:lnTo>
                      <a:pt x="26" y="604"/>
                    </a:lnTo>
                    <a:lnTo>
                      <a:pt x="23" y="614"/>
                    </a:lnTo>
                    <a:lnTo>
                      <a:pt x="20" y="622"/>
                    </a:lnTo>
                    <a:lnTo>
                      <a:pt x="16" y="631"/>
                    </a:lnTo>
                    <a:lnTo>
                      <a:pt x="12" y="639"/>
                    </a:lnTo>
                    <a:lnTo>
                      <a:pt x="7" y="646"/>
                    </a:lnTo>
                    <a:lnTo>
                      <a:pt x="0" y="654"/>
                    </a:lnTo>
                    <a:lnTo>
                      <a:pt x="0" y="814"/>
                    </a:lnTo>
                    <a:lnTo>
                      <a:pt x="0" y="814"/>
                    </a:lnTo>
                    <a:lnTo>
                      <a:pt x="12" y="811"/>
                    </a:lnTo>
                    <a:lnTo>
                      <a:pt x="12" y="811"/>
                    </a:lnTo>
                    <a:lnTo>
                      <a:pt x="35" y="803"/>
                    </a:lnTo>
                    <a:lnTo>
                      <a:pt x="57" y="793"/>
                    </a:lnTo>
                    <a:lnTo>
                      <a:pt x="77" y="782"/>
                    </a:lnTo>
                    <a:lnTo>
                      <a:pt x="97" y="768"/>
                    </a:lnTo>
                    <a:lnTo>
                      <a:pt x="97" y="768"/>
                    </a:lnTo>
                    <a:lnTo>
                      <a:pt x="105" y="761"/>
                    </a:lnTo>
                    <a:lnTo>
                      <a:pt x="114" y="753"/>
                    </a:lnTo>
                    <a:lnTo>
                      <a:pt x="122" y="745"/>
                    </a:lnTo>
                    <a:lnTo>
                      <a:pt x="129" y="737"/>
                    </a:lnTo>
                    <a:lnTo>
                      <a:pt x="136" y="727"/>
                    </a:lnTo>
                    <a:lnTo>
                      <a:pt x="143" y="718"/>
                    </a:lnTo>
                    <a:lnTo>
                      <a:pt x="148" y="707"/>
                    </a:lnTo>
                    <a:lnTo>
                      <a:pt x="154" y="697"/>
                    </a:lnTo>
                    <a:lnTo>
                      <a:pt x="154" y="697"/>
                    </a:lnTo>
                    <a:lnTo>
                      <a:pt x="159" y="685"/>
                    </a:lnTo>
                    <a:lnTo>
                      <a:pt x="163" y="674"/>
                    </a:lnTo>
                    <a:lnTo>
                      <a:pt x="167" y="662"/>
                    </a:lnTo>
                    <a:lnTo>
                      <a:pt x="170" y="650"/>
                    </a:lnTo>
                    <a:lnTo>
                      <a:pt x="172" y="637"/>
                    </a:lnTo>
                    <a:lnTo>
                      <a:pt x="173" y="624"/>
                    </a:lnTo>
                    <a:lnTo>
                      <a:pt x="174" y="611"/>
                    </a:lnTo>
                    <a:lnTo>
                      <a:pt x="175" y="596"/>
                    </a:lnTo>
                    <a:lnTo>
                      <a:pt x="175" y="596"/>
                    </a:lnTo>
                    <a:lnTo>
                      <a:pt x="174" y="579"/>
                    </a:lnTo>
                    <a:lnTo>
                      <a:pt x="172" y="563"/>
                    </a:lnTo>
                    <a:lnTo>
                      <a:pt x="170" y="547"/>
                    </a:lnTo>
                    <a:lnTo>
                      <a:pt x="166" y="531"/>
                    </a:lnTo>
                    <a:lnTo>
                      <a:pt x="162" y="518"/>
                    </a:lnTo>
                    <a:lnTo>
                      <a:pt x="155" y="503"/>
                    </a:lnTo>
                    <a:lnTo>
                      <a:pt x="148" y="490"/>
                    </a:lnTo>
                    <a:lnTo>
                      <a:pt x="141" y="478"/>
                    </a:lnTo>
                    <a:lnTo>
                      <a:pt x="141" y="478"/>
                    </a:lnTo>
                    <a:lnTo>
                      <a:pt x="131" y="466"/>
                    </a:lnTo>
                    <a:lnTo>
                      <a:pt x="122" y="455"/>
                    </a:lnTo>
                    <a:lnTo>
                      <a:pt x="111" y="444"/>
                    </a:lnTo>
                    <a:lnTo>
                      <a:pt x="101" y="435"/>
                    </a:lnTo>
                    <a:lnTo>
                      <a:pt x="89" y="426"/>
                    </a:lnTo>
                    <a:lnTo>
                      <a:pt x="78" y="418"/>
                    </a:lnTo>
                    <a:lnTo>
                      <a:pt x="65" y="411"/>
                    </a:lnTo>
                    <a:lnTo>
                      <a:pt x="53" y="403"/>
                    </a:lnTo>
                    <a:lnTo>
                      <a:pt x="53" y="403"/>
                    </a:lnTo>
                    <a:lnTo>
                      <a:pt x="64" y="397"/>
                    </a:lnTo>
                    <a:lnTo>
                      <a:pt x="76" y="389"/>
                    </a:lnTo>
                    <a:lnTo>
                      <a:pt x="87" y="380"/>
                    </a:lnTo>
                    <a:lnTo>
                      <a:pt x="98" y="371"/>
                    </a:lnTo>
                    <a:lnTo>
                      <a:pt x="108" y="360"/>
                    </a:lnTo>
                    <a:lnTo>
                      <a:pt x="118" y="350"/>
                    </a:lnTo>
                    <a:lnTo>
                      <a:pt x="126" y="337"/>
                    </a:lnTo>
                    <a:lnTo>
                      <a:pt x="136" y="325"/>
                    </a:lnTo>
                    <a:lnTo>
                      <a:pt x="136" y="325"/>
                    </a:lnTo>
                    <a:lnTo>
                      <a:pt x="143" y="310"/>
                    </a:lnTo>
                    <a:lnTo>
                      <a:pt x="150" y="297"/>
                    </a:lnTo>
                    <a:lnTo>
                      <a:pt x="155" y="282"/>
                    </a:lnTo>
                    <a:lnTo>
                      <a:pt x="161" y="266"/>
                    </a:lnTo>
                    <a:lnTo>
                      <a:pt x="164" y="250"/>
                    </a:lnTo>
                    <a:lnTo>
                      <a:pt x="167" y="234"/>
                    </a:lnTo>
                    <a:lnTo>
                      <a:pt x="168" y="217"/>
                    </a:lnTo>
                    <a:lnTo>
                      <a:pt x="169" y="199"/>
                    </a:lnTo>
                    <a:lnTo>
                      <a:pt x="169" y="199"/>
                    </a:lnTo>
                    <a:lnTo>
                      <a:pt x="168" y="175"/>
                    </a:lnTo>
                    <a:lnTo>
                      <a:pt x="165" y="152"/>
                    </a:lnTo>
                    <a:lnTo>
                      <a:pt x="160" y="131"/>
                    </a:lnTo>
                    <a:lnTo>
                      <a:pt x="151" y="111"/>
                    </a:lnTo>
                    <a:lnTo>
                      <a:pt x="147" y="102"/>
                    </a:lnTo>
                    <a:lnTo>
                      <a:pt x="142" y="92"/>
                    </a:lnTo>
                    <a:lnTo>
                      <a:pt x="136" y="84"/>
                    </a:lnTo>
                    <a:lnTo>
                      <a:pt x="130" y="76"/>
                    </a:lnTo>
                    <a:lnTo>
                      <a:pt x="123" y="67"/>
                    </a:lnTo>
                    <a:lnTo>
                      <a:pt x="116" y="60"/>
                    </a:lnTo>
                    <a:lnTo>
                      <a:pt x="99" y="45"/>
                    </a:lnTo>
                    <a:lnTo>
                      <a:pt x="99" y="45"/>
                    </a:lnTo>
                    <a:lnTo>
                      <a:pt x="89" y="38"/>
                    </a:lnTo>
                    <a:lnTo>
                      <a:pt x="78" y="31"/>
                    </a:lnTo>
                    <a:lnTo>
                      <a:pt x="66" y="24"/>
                    </a:lnTo>
                    <a:lnTo>
                      <a:pt x="55" y="18"/>
                    </a:lnTo>
                    <a:lnTo>
                      <a:pt x="42" y="13"/>
                    </a:lnTo>
                    <a:lnTo>
                      <a:pt x="29" y="7"/>
                    </a:lnTo>
                    <a:lnTo>
                      <a:pt x="1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237" name="그룹 236"/>
              <p:cNvGrpSpPr/>
              <p:nvPr/>
            </p:nvGrpSpPr>
            <p:grpSpPr>
              <a:xfrm>
                <a:off x="-738062" y="1467804"/>
                <a:ext cx="415926" cy="1323976"/>
                <a:chOff x="3371850" y="3695700"/>
                <a:chExt cx="415926" cy="1323976"/>
              </a:xfrm>
            </p:grpSpPr>
            <p:sp>
              <p:nvSpPr>
                <p:cNvPr id="238" name="Freeform 23"/>
                <p:cNvSpPr>
                  <a:spLocks/>
                </p:cNvSpPr>
                <p:nvPr/>
              </p:nvSpPr>
              <p:spPr bwMode="auto">
                <a:xfrm>
                  <a:off x="3629025" y="4246563"/>
                  <a:ext cx="158750" cy="207963"/>
                </a:xfrm>
                <a:custGeom>
                  <a:avLst/>
                  <a:gdLst>
                    <a:gd name="T0" fmla="*/ 100 w 100"/>
                    <a:gd name="T1" fmla="*/ 0 h 131"/>
                    <a:gd name="T2" fmla="*/ 100 w 100"/>
                    <a:gd name="T3" fmla="*/ 0 h 131"/>
                    <a:gd name="T4" fmla="*/ 76 w 100"/>
                    <a:gd name="T5" fmla="*/ 5 h 131"/>
                    <a:gd name="T6" fmla="*/ 49 w 100"/>
                    <a:gd name="T7" fmla="*/ 7 h 131"/>
                    <a:gd name="T8" fmla="*/ 49 w 100"/>
                    <a:gd name="T9" fmla="*/ 7 h 131"/>
                    <a:gd name="T10" fmla="*/ 30 w 100"/>
                    <a:gd name="T11" fmla="*/ 9 h 131"/>
                    <a:gd name="T12" fmla="*/ 22 w 100"/>
                    <a:gd name="T13" fmla="*/ 11 h 131"/>
                    <a:gd name="T14" fmla="*/ 15 w 100"/>
                    <a:gd name="T15" fmla="*/ 13 h 131"/>
                    <a:gd name="T16" fmla="*/ 15 w 100"/>
                    <a:gd name="T17" fmla="*/ 13 h 131"/>
                    <a:gd name="T18" fmla="*/ 12 w 100"/>
                    <a:gd name="T19" fmla="*/ 15 h 131"/>
                    <a:gd name="T20" fmla="*/ 8 w 100"/>
                    <a:gd name="T21" fmla="*/ 17 h 131"/>
                    <a:gd name="T22" fmla="*/ 6 w 100"/>
                    <a:gd name="T23" fmla="*/ 20 h 131"/>
                    <a:gd name="T24" fmla="*/ 4 w 100"/>
                    <a:gd name="T25" fmla="*/ 23 h 131"/>
                    <a:gd name="T26" fmla="*/ 1 w 100"/>
                    <a:gd name="T27" fmla="*/ 33 h 131"/>
                    <a:gd name="T28" fmla="*/ 0 w 100"/>
                    <a:gd name="T29" fmla="*/ 44 h 131"/>
                    <a:gd name="T30" fmla="*/ 0 w 100"/>
                    <a:gd name="T31" fmla="*/ 92 h 131"/>
                    <a:gd name="T32" fmla="*/ 0 w 100"/>
                    <a:gd name="T33" fmla="*/ 92 h 131"/>
                    <a:gd name="T34" fmla="*/ 1 w 100"/>
                    <a:gd name="T35" fmla="*/ 103 h 131"/>
                    <a:gd name="T36" fmla="*/ 3 w 100"/>
                    <a:gd name="T37" fmla="*/ 111 h 131"/>
                    <a:gd name="T38" fmla="*/ 6 w 100"/>
                    <a:gd name="T39" fmla="*/ 118 h 131"/>
                    <a:gd name="T40" fmla="*/ 8 w 100"/>
                    <a:gd name="T41" fmla="*/ 120 h 131"/>
                    <a:gd name="T42" fmla="*/ 11 w 100"/>
                    <a:gd name="T43" fmla="*/ 121 h 131"/>
                    <a:gd name="T44" fmla="*/ 11 w 100"/>
                    <a:gd name="T45" fmla="*/ 121 h 131"/>
                    <a:gd name="T46" fmla="*/ 17 w 100"/>
                    <a:gd name="T47" fmla="*/ 123 h 131"/>
                    <a:gd name="T48" fmla="*/ 24 w 100"/>
                    <a:gd name="T49" fmla="*/ 124 h 131"/>
                    <a:gd name="T50" fmla="*/ 45 w 100"/>
                    <a:gd name="T51" fmla="*/ 125 h 131"/>
                    <a:gd name="T52" fmla="*/ 45 w 100"/>
                    <a:gd name="T53" fmla="*/ 125 h 131"/>
                    <a:gd name="T54" fmla="*/ 59 w 100"/>
                    <a:gd name="T55" fmla="*/ 125 h 131"/>
                    <a:gd name="T56" fmla="*/ 72 w 100"/>
                    <a:gd name="T57" fmla="*/ 126 h 131"/>
                    <a:gd name="T58" fmla="*/ 86 w 100"/>
                    <a:gd name="T59" fmla="*/ 128 h 131"/>
                    <a:gd name="T60" fmla="*/ 100 w 100"/>
                    <a:gd name="T61" fmla="*/ 131 h 131"/>
                    <a:gd name="T62" fmla="*/ 100 w 100"/>
                    <a:gd name="T6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131"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76" y="5"/>
                      </a:lnTo>
                      <a:lnTo>
                        <a:pt x="49" y="7"/>
                      </a:lnTo>
                      <a:lnTo>
                        <a:pt x="49" y="7"/>
                      </a:lnTo>
                      <a:lnTo>
                        <a:pt x="30" y="9"/>
                      </a:lnTo>
                      <a:lnTo>
                        <a:pt x="22" y="11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12" y="15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4" y="23"/>
                      </a:lnTo>
                      <a:lnTo>
                        <a:pt x="1" y="33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1" y="103"/>
                      </a:lnTo>
                      <a:lnTo>
                        <a:pt x="3" y="111"/>
                      </a:lnTo>
                      <a:lnTo>
                        <a:pt x="6" y="118"/>
                      </a:lnTo>
                      <a:lnTo>
                        <a:pt x="8" y="120"/>
                      </a:lnTo>
                      <a:lnTo>
                        <a:pt x="11" y="121"/>
                      </a:lnTo>
                      <a:lnTo>
                        <a:pt x="11" y="121"/>
                      </a:lnTo>
                      <a:lnTo>
                        <a:pt x="17" y="123"/>
                      </a:lnTo>
                      <a:lnTo>
                        <a:pt x="24" y="124"/>
                      </a:lnTo>
                      <a:lnTo>
                        <a:pt x="45" y="125"/>
                      </a:lnTo>
                      <a:lnTo>
                        <a:pt x="45" y="125"/>
                      </a:lnTo>
                      <a:lnTo>
                        <a:pt x="59" y="125"/>
                      </a:lnTo>
                      <a:lnTo>
                        <a:pt x="72" y="126"/>
                      </a:lnTo>
                      <a:lnTo>
                        <a:pt x="86" y="128"/>
                      </a:lnTo>
                      <a:lnTo>
                        <a:pt x="100" y="131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39" name="Freeform 25"/>
                <p:cNvSpPr>
                  <a:spLocks/>
                </p:cNvSpPr>
                <p:nvPr/>
              </p:nvSpPr>
              <p:spPr bwMode="auto">
                <a:xfrm>
                  <a:off x="3371850" y="4738688"/>
                  <a:ext cx="415925" cy="280988"/>
                </a:xfrm>
                <a:custGeom>
                  <a:avLst/>
                  <a:gdLst>
                    <a:gd name="T0" fmla="*/ 46 w 262"/>
                    <a:gd name="T1" fmla="*/ 0 h 177"/>
                    <a:gd name="T2" fmla="*/ 46 w 262"/>
                    <a:gd name="T3" fmla="*/ 0 h 177"/>
                    <a:gd name="T4" fmla="*/ 42 w 262"/>
                    <a:gd name="T5" fmla="*/ 1 h 177"/>
                    <a:gd name="T6" fmla="*/ 37 w 262"/>
                    <a:gd name="T7" fmla="*/ 5 h 177"/>
                    <a:gd name="T8" fmla="*/ 33 w 262"/>
                    <a:gd name="T9" fmla="*/ 10 h 177"/>
                    <a:gd name="T10" fmla="*/ 28 w 262"/>
                    <a:gd name="T11" fmla="*/ 18 h 177"/>
                    <a:gd name="T12" fmla="*/ 28 w 262"/>
                    <a:gd name="T13" fmla="*/ 18 h 177"/>
                    <a:gd name="T14" fmla="*/ 20 w 262"/>
                    <a:gd name="T15" fmla="*/ 37 h 177"/>
                    <a:gd name="T16" fmla="*/ 11 w 262"/>
                    <a:gd name="T17" fmla="*/ 57 h 177"/>
                    <a:gd name="T18" fmla="*/ 11 w 262"/>
                    <a:gd name="T19" fmla="*/ 57 h 177"/>
                    <a:gd name="T20" fmla="*/ 5 w 262"/>
                    <a:gd name="T21" fmla="*/ 79 h 177"/>
                    <a:gd name="T22" fmla="*/ 1 w 262"/>
                    <a:gd name="T23" fmla="*/ 99 h 177"/>
                    <a:gd name="T24" fmla="*/ 1 w 262"/>
                    <a:gd name="T25" fmla="*/ 99 h 177"/>
                    <a:gd name="T26" fmla="*/ 0 w 262"/>
                    <a:gd name="T27" fmla="*/ 108 h 177"/>
                    <a:gd name="T28" fmla="*/ 0 w 262"/>
                    <a:gd name="T29" fmla="*/ 116 h 177"/>
                    <a:gd name="T30" fmla="*/ 2 w 262"/>
                    <a:gd name="T31" fmla="*/ 121 h 177"/>
                    <a:gd name="T32" fmla="*/ 4 w 262"/>
                    <a:gd name="T33" fmla="*/ 124 h 177"/>
                    <a:gd name="T34" fmla="*/ 4 w 262"/>
                    <a:gd name="T35" fmla="*/ 124 h 177"/>
                    <a:gd name="T36" fmla="*/ 23 w 262"/>
                    <a:gd name="T37" fmla="*/ 133 h 177"/>
                    <a:gd name="T38" fmla="*/ 45 w 262"/>
                    <a:gd name="T39" fmla="*/ 142 h 177"/>
                    <a:gd name="T40" fmla="*/ 72 w 262"/>
                    <a:gd name="T41" fmla="*/ 151 h 177"/>
                    <a:gd name="T42" fmla="*/ 102 w 262"/>
                    <a:gd name="T43" fmla="*/ 160 h 177"/>
                    <a:gd name="T44" fmla="*/ 102 w 262"/>
                    <a:gd name="T45" fmla="*/ 160 h 177"/>
                    <a:gd name="T46" fmla="*/ 119 w 262"/>
                    <a:gd name="T47" fmla="*/ 164 h 177"/>
                    <a:gd name="T48" fmla="*/ 137 w 262"/>
                    <a:gd name="T49" fmla="*/ 168 h 177"/>
                    <a:gd name="T50" fmla="*/ 155 w 262"/>
                    <a:gd name="T51" fmla="*/ 171 h 177"/>
                    <a:gd name="T52" fmla="*/ 173 w 262"/>
                    <a:gd name="T53" fmla="*/ 173 h 177"/>
                    <a:gd name="T54" fmla="*/ 211 w 262"/>
                    <a:gd name="T55" fmla="*/ 176 h 177"/>
                    <a:gd name="T56" fmla="*/ 252 w 262"/>
                    <a:gd name="T57" fmla="*/ 177 h 177"/>
                    <a:gd name="T58" fmla="*/ 252 w 262"/>
                    <a:gd name="T59" fmla="*/ 177 h 177"/>
                    <a:gd name="T60" fmla="*/ 262 w 262"/>
                    <a:gd name="T61" fmla="*/ 177 h 177"/>
                    <a:gd name="T62" fmla="*/ 262 w 262"/>
                    <a:gd name="T63" fmla="*/ 41 h 177"/>
                    <a:gd name="T64" fmla="*/ 262 w 262"/>
                    <a:gd name="T65" fmla="*/ 41 h 177"/>
                    <a:gd name="T66" fmla="*/ 246 w 262"/>
                    <a:gd name="T67" fmla="*/ 42 h 177"/>
                    <a:gd name="T68" fmla="*/ 229 w 262"/>
                    <a:gd name="T69" fmla="*/ 43 h 177"/>
                    <a:gd name="T70" fmla="*/ 229 w 262"/>
                    <a:gd name="T71" fmla="*/ 43 h 177"/>
                    <a:gd name="T72" fmla="*/ 203 w 262"/>
                    <a:gd name="T73" fmla="*/ 42 h 177"/>
                    <a:gd name="T74" fmla="*/ 178 w 262"/>
                    <a:gd name="T75" fmla="*/ 40 h 177"/>
                    <a:gd name="T76" fmla="*/ 153 w 262"/>
                    <a:gd name="T77" fmla="*/ 36 h 177"/>
                    <a:gd name="T78" fmla="*/ 129 w 262"/>
                    <a:gd name="T79" fmla="*/ 30 h 177"/>
                    <a:gd name="T80" fmla="*/ 129 w 262"/>
                    <a:gd name="T81" fmla="*/ 30 h 177"/>
                    <a:gd name="T82" fmla="*/ 106 w 262"/>
                    <a:gd name="T83" fmla="*/ 22 h 177"/>
                    <a:gd name="T84" fmla="*/ 85 w 262"/>
                    <a:gd name="T85" fmla="*/ 16 h 177"/>
                    <a:gd name="T86" fmla="*/ 65 w 262"/>
                    <a:gd name="T87" fmla="*/ 8 h 177"/>
                    <a:gd name="T88" fmla="*/ 46 w 262"/>
                    <a:gd name="T89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62" h="177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42" y="1"/>
                      </a:lnTo>
                      <a:lnTo>
                        <a:pt x="37" y="5"/>
                      </a:lnTo>
                      <a:lnTo>
                        <a:pt x="33" y="10"/>
                      </a:lnTo>
                      <a:lnTo>
                        <a:pt x="28" y="18"/>
                      </a:lnTo>
                      <a:lnTo>
                        <a:pt x="28" y="18"/>
                      </a:lnTo>
                      <a:lnTo>
                        <a:pt x="20" y="37"/>
                      </a:lnTo>
                      <a:lnTo>
                        <a:pt x="11" y="57"/>
                      </a:lnTo>
                      <a:lnTo>
                        <a:pt x="11" y="57"/>
                      </a:lnTo>
                      <a:lnTo>
                        <a:pt x="5" y="79"/>
                      </a:lnTo>
                      <a:lnTo>
                        <a:pt x="1" y="99"/>
                      </a:lnTo>
                      <a:lnTo>
                        <a:pt x="1" y="99"/>
                      </a:lnTo>
                      <a:lnTo>
                        <a:pt x="0" y="108"/>
                      </a:lnTo>
                      <a:lnTo>
                        <a:pt x="0" y="116"/>
                      </a:lnTo>
                      <a:lnTo>
                        <a:pt x="2" y="121"/>
                      </a:lnTo>
                      <a:lnTo>
                        <a:pt x="4" y="124"/>
                      </a:lnTo>
                      <a:lnTo>
                        <a:pt x="4" y="124"/>
                      </a:lnTo>
                      <a:lnTo>
                        <a:pt x="23" y="133"/>
                      </a:lnTo>
                      <a:lnTo>
                        <a:pt x="45" y="142"/>
                      </a:lnTo>
                      <a:lnTo>
                        <a:pt x="72" y="151"/>
                      </a:lnTo>
                      <a:lnTo>
                        <a:pt x="102" y="160"/>
                      </a:lnTo>
                      <a:lnTo>
                        <a:pt x="102" y="160"/>
                      </a:lnTo>
                      <a:lnTo>
                        <a:pt x="119" y="164"/>
                      </a:lnTo>
                      <a:lnTo>
                        <a:pt x="137" y="168"/>
                      </a:lnTo>
                      <a:lnTo>
                        <a:pt x="155" y="171"/>
                      </a:lnTo>
                      <a:lnTo>
                        <a:pt x="173" y="173"/>
                      </a:lnTo>
                      <a:lnTo>
                        <a:pt x="211" y="176"/>
                      </a:lnTo>
                      <a:lnTo>
                        <a:pt x="252" y="177"/>
                      </a:lnTo>
                      <a:lnTo>
                        <a:pt x="252" y="177"/>
                      </a:lnTo>
                      <a:lnTo>
                        <a:pt x="262" y="177"/>
                      </a:lnTo>
                      <a:lnTo>
                        <a:pt x="262" y="41"/>
                      </a:lnTo>
                      <a:lnTo>
                        <a:pt x="262" y="41"/>
                      </a:lnTo>
                      <a:lnTo>
                        <a:pt x="246" y="42"/>
                      </a:lnTo>
                      <a:lnTo>
                        <a:pt x="229" y="43"/>
                      </a:lnTo>
                      <a:lnTo>
                        <a:pt x="229" y="43"/>
                      </a:lnTo>
                      <a:lnTo>
                        <a:pt x="203" y="42"/>
                      </a:lnTo>
                      <a:lnTo>
                        <a:pt x="178" y="40"/>
                      </a:lnTo>
                      <a:lnTo>
                        <a:pt x="153" y="36"/>
                      </a:lnTo>
                      <a:lnTo>
                        <a:pt x="129" y="30"/>
                      </a:lnTo>
                      <a:lnTo>
                        <a:pt x="129" y="30"/>
                      </a:lnTo>
                      <a:lnTo>
                        <a:pt x="106" y="22"/>
                      </a:lnTo>
                      <a:lnTo>
                        <a:pt x="85" y="16"/>
                      </a:lnTo>
                      <a:lnTo>
                        <a:pt x="65" y="8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40" name="Freeform 26"/>
                <p:cNvSpPr>
                  <a:spLocks/>
                </p:cNvSpPr>
                <p:nvPr/>
              </p:nvSpPr>
              <p:spPr bwMode="auto">
                <a:xfrm>
                  <a:off x="3371850" y="4738688"/>
                  <a:ext cx="415925" cy="280988"/>
                </a:xfrm>
                <a:custGeom>
                  <a:avLst/>
                  <a:gdLst>
                    <a:gd name="T0" fmla="*/ 46 w 262"/>
                    <a:gd name="T1" fmla="*/ 0 h 177"/>
                    <a:gd name="T2" fmla="*/ 46 w 262"/>
                    <a:gd name="T3" fmla="*/ 0 h 177"/>
                    <a:gd name="T4" fmla="*/ 42 w 262"/>
                    <a:gd name="T5" fmla="*/ 1 h 177"/>
                    <a:gd name="T6" fmla="*/ 37 w 262"/>
                    <a:gd name="T7" fmla="*/ 5 h 177"/>
                    <a:gd name="T8" fmla="*/ 33 w 262"/>
                    <a:gd name="T9" fmla="*/ 10 h 177"/>
                    <a:gd name="T10" fmla="*/ 28 w 262"/>
                    <a:gd name="T11" fmla="*/ 18 h 177"/>
                    <a:gd name="T12" fmla="*/ 28 w 262"/>
                    <a:gd name="T13" fmla="*/ 18 h 177"/>
                    <a:gd name="T14" fmla="*/ 20 w 262"/>
                    <a:gd name="T15" fmla="*/ 37 h 177"/>
                    <a:gd name="T16" fmla="*/ 11 w 262"/>
                    <a:gd name="T17" fmla="*/ 57 h 177"/>
                    <a:gd name="T18" fmla="*/ 11 w 262"/>
                    <a:gd name="T19" fmla="*/ 57 h 177"/>
                    <a:gd name="T20" fmla="*/ 5 w 262"/>
                    <a:gd name="T21" fmla="*/ 79 h 177"/>
                    <a:gd name="T22" fmla="*/ 1 w 262"/>
                    <a:gd name="T23" fmla="*/ 99 h 177"/>
                    <a:gd name="T24" fmla="*/ 1 w 262"/>
                    <a:gd name="T25" fmla="*/ 99 h 177"/>
                    <a:gd name="T26" fmla="*/ 0 w 262"/>
                    <a:gd name="T27" fmla="*/ 108 h 177"/>
                    <a:gd name="T28" fmla="*/ 0 w 262"/>
                    <a:gd name="T29" fmla="*/ 116 h 177"/>
                    <a:gd name="T30" fmla="*/ 2 w 262"/>
                    <a:gd name="T31" fmla="*/ 121 h 177"/>
                    <a:gd name="T32" fmla="*/ 4 w 262"/>
                    <a:gd name="T33" fmla="*/ 124 h 177"/>
                    <a:gd name="T34" fmla="*/ 4 w 262"/>
                    <a:gd name="T35" fmla="*/ 124 h 177"/>
                    <a:gd name="T36" fmla="*/ 23 w 262"/>
                    <a:gd name="T37" fmla="*/ 133 h 177"/>
                    <a:gd name="T38" fmla="*/ 45 w 262"/>
                    <a:gd name="T39" fmla="*/ 142 h 177"/>
                    <a:gd name="T40" fmla="*/ 72 w 262"/>
                    <a:gd name="T41" fmla="*/ 151 h 177"/>
                    <a:gd name="T42" fmla="*/ 102 w 262"/>
                    <a:gd name="T43" fmla="*/ 160 h 177"/>
                    <a:gd name="T44" fmla="*/ 102 w 262"/>
                    <a:gd name="T45" fmla="*/ 160 h 177"/>
                    <a:gd name="T46" fmla="*/ 119 w 262"/>
                    <a:gd name="T47" fmla="*/ 164 h 177"/>
                    <a:gd name="T48" fmla="*/ 137 w 262"/>
                    <a:gd name="T49" fmla="*/ 168 h 177"/>
                    <a:gd name="T50" fmla="*/ 155 w 262"/>
                    <a:gd name="T51" fmla="*/ 171 h 177"/>
                    <a:gd name="T52" fmla="*/ 173 w 262"/>
                    <a:gd name="T53" fmla="*/ 173 h 177"/>
                    <a:gd name="T54" fmla="*/ 211 w 262"/>
                    <a:gd name="T55" fmla="*/ 176 h 177"/>
                    <a:gd name="T56" fmla="*/ 252 w 262"/>
                    <a:gd name="T57" fmla="*/ 177 h 177"/>
                    <a:gd name="T58" fmla="*/ 252 w 262"/>
                    <a:gd name="T59" fmla="*/ 177 h 177"/>
                    <a:gd name="T60" fmla="*/ 262 w 262"/>
                    <a:gd name="T61" fmla="*/ 177 h 177"/>
                    <a:gd name="T62" fmla="*/ 262 w 262"/>
                    <a:gd name="T63" fmla="*/ 41 h 177"/>
                    <a:gd name="T64" fmla="*/ 262 w 262"/>
                    <a:gd name="T65" fmla="*/ 41 h 177"/>
                    <a:gd name="T66" fmla="*/ 246 w 262"/>
                    <a:gd name="T67" fmla="*/ 42 h 177"/>
                    <a:gd name="T68" fmla="*/ 229 w 262"/>
                    <a:gd name="T69" fmla="*/ 43 h 177"/>
                    <a:gd name="T70" fmla="*/ 229 w 262"/>
                    <a:gd name="T71" fmla="*/ 43 h 177"/>
                    <a:gd name="T72" fmla="*/ 203 w 262"/>
                    <a:gd name="T73" fmla="*/ 42 h 177"/>
                    <a:gd name="T74" fmla="*/ 178 w 262"/>
                    <a:gd name="T75" fmla="*/ 40 h 177"/>
                    <a:gd name="T76" fmla="*/ 153 w 262"/>
                    <a:gd name="T77" fmla="*/ 36 h 177"/>
                    <a:gd name="T78" fmla="*/ 129 w 262"/>
                    <a:gd name="T79" fmla="*/ 30 h 177"/>
                    <a:gd name="T80" fmla="*/ 129 w 262"/>
                    <a:gd name="T81" fmla="*/ 30 h 177"/>
                    <a:gd name="T82" fmla="*/ 106 w 262"/>
                    <a:gd name="T83" fmla="*/ 22 h 177"/>
                    <a:gd name="T84" fmla="*/ 85 w 262"/>
                    <a:gd name="T85" fmla="*/ 16 h 177"/>
                    <a:gd name="T86" fmla="*/ 65 w 262"/>
                    <a:gd name="T87" fmla="*/ 8 h 177"/>
                    <a:gd name="T88" fmla="*/ 46 w 262"/>
                    <a:gd name="T89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62" h="177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42" y="1"/>
                      </a:lnTo>
                      <a:lnTo>
                        <a:pt x="37" y="5"/>
                      </a:lnTo>
                      <a:lnTo>
                        <a:pt x="33" y="10"/>
                      </a:lnTo>
                      <a:lnTo>
                        <a:pt x="28" y="18"/>
                      </a:lnTo>
                      <a:lnTo>
                        <a:pt x="28" y="18"/>
                      </a:lnTo>
                      <a:lnTo>
                        <a:pt x="20" y="37"/>
                      </a:lnTo>
                      <a:lnTo>
                        <a:pt x="11" y="57"/>
                      </a:lnTo>
                      <a:lnTo>
                        <a:pt x="11" y="57"/>
                      </a:lnTo>
                      <a:lnTo>
                        <a:pt x="5" y="79"/>
                      </a:lnTo>
                      <a:lnTo>
                        <a:pt x="1" y="99"/>
                      </a:lnTo>
                      <a:lnTo>
                        <a:pt x="1" y="99"/>
                      </a:lnTo>
                      <a:lnTo>
                        <a:pt x="0" y="108"/>
                      </a:lnTo>
                      <a:lnTo>
                        <a:pt x="0" y="116"/>
                      </a:lnTo>
                      <a:lnTo>
                        <a:pt x="2" y="121"/>
                      </a:lnTo>
                      <a:lnTo>
                        <a:pt x="4" y="124"/>
                      </a:lnTo>
                      <a:lnTo>
                        <a:pt x="4" y="124"/>
                      </a:lnTo>
                      <a:lnTo>
                        <a:pt x="23" y="133"/>
                      </a:lnTo>
                      <a:lnTo>
                        <a:pt x="45" y="142"/>
                      </a:lnTo>
                      <a:lnTo>
                        <a:pt x="72" y="151"/>
                      </a:lnTo>
                      <a:lnTo>
                        <a:pt x="102" y="160"/>
                      </a:lnTo>
                      <a:lnTo>
                        <a:pt x="102" y="160"/>
                      </a:lnTo>
                      <a:lnTo>
                        <a:pt x="119" y="164"/>
                      </a:lnTo>
                      <a:lnTo>
                        <a:pt x="137" y="168"/>
                      </a:lnTo>
                      <a:lnTo>
                        <a:pt x="155" y="171"/>
                      </a:lnTo>
                      <a:lnTo>
                        <a:pt x="173" y="173"/>
                      </a:lnTo>
                      <a:lnTo>
                        <a:pt x="211" y="176"/>
                      </a:lnTo>
                      <a:lnTo>
                        <a:pt x="252" y="177"/>
                      </a:lnTo>
                      <a:lnTo>
                        <a:pt x="252" y="177"/>
                      </a:lnTo>
                      <a:lnTo>
                        <a:pt x="262" y="177"/>
                      </a:lnTo>
                      <a:lnTo>
                        <a:pt x="262" y="41"/>
                      </a:lnTo>
                      <a:lnTo>
                        <a:pt x="262" y="41"/>
                      </a:lnTo>
                      <a:lnTo>
                        <a:pt x="246" y="42"/>
                      </a:lnTo>
                      <a:lnTo>
                        <a:pt x="229" y="43"/>
                      </a:lnTo>
                      <a:lnTo>
                        <a:pt x="229" y="43"/>
                      </a:lnTo>
                      <a:lnTo>
                        <a:pt x="203" y="42"/>
                      </a:lnTo>
                      <a:lnTo>
                        <a:pt x="178" y="40"/>
                      </a:lnTo>
                      <a:lnTo>
                        <a:pt x="153" y="36"/>
                      </a:lnTo>
                      <a:lnTo>
                        <a:pt x="129" y="30"/>
                      </a:lnTo>
                      <a:lnTo>
                        <a:pt x="129" y="30"/>
                      </a:lnTo>
                      <a:lnTo>
                        <a:pt x="106" y="22"/>
                      </a:lnTo>
                      <a:lnTo>
                        <a:pt x="85" y="16"/>
                      </a:lnTo>
                      <a:lnTo>
                        <a:pt x="65" y="8"/>
                      </a:lnTo>
                      <a:lnTo>
                        <a:pt x="4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41" name="Freeform 27"/>
                <p:cNvSpPr>
                  <a:spLocks/>
                </p:cNvSpPr>
                <p:nvPr/>
              </p:nvSpPr>
              <p:spPr bwMode="auto">
                <a:xfrm>
                  <a:off x="3414713" y="3695700"/>
                  <a:ext cx="373063" cy="277813"/>
                </a:xfrm>
                <a:custGeom>
                  <a:avLst/>
                  <a:gdLst>
                    <a:gd name="T0" fmla="*/ 213 w 235"/>
                    <a:gd name="T1" fmla="*/ 0 h 175"/>
                    <a:gd name="T2" fmla="*/ 213 w 235"/>
                    <a:gd name="T3" fmla="*/ 0 h 175"/>
                    <a:gd name="T4" fmla="*/ 190 w 235"/>
                    <a:gd name="T5" fmla="*/ 0 h 175"/>
                    <a:gd name="T6" fmla="*/ 169 w 235"/>
                    <a:gd name="T7" fmla="*/ 1 h 175"/>
                    <a:gd name="T8" fmla="*/ 149 w 235"/>
                    <a:gd name="T9" fmla="*/ 3 h 175"/>
                    <a:gd name="T10" fmla="*/ 130 w 235"/>
                    <a:gd name="T11" fmla="*/ 5 h 175"/>
                    <a:gd name="T12" fmla="*/ 130 w 235"/>
                    <a:gd name="T13" fmla="*/ 5 h 175"/>
                    <a:gd name="T14" fmla="*/ 102 w 235"/>
                    <a:gd name="T15" fmla="*/ 10 h 175"/>
                    <a:gd name="T16" fmla="*/ 0 w 235"/>
                    <a:gd name="T17" fmla="*/ 112 h 175"/>
                    <a:gd name="T18" fmla="*/ 0 w 235"/>
                    <a:gd name="T19" fmla="*/ 112 h 175"/>
                    <a:gd name="T20" fmla="*/ 4 w 235"/>
                    <a:gd name="T21" fmla="*/ 127 h 175"/>
                    <a:gd name="T22" fmla="*/ 4 w 235"/>
                    <a:gd name="T23" fmla="*/ 127 h 175"/>
                    <a:gd name="T24" fmla="*/ 14 w 235"/>
                    <a:gd name="T25" fmla="*/ 147 h 175"/>
                    <a:gd name="T26" fmla="*/ 18 w 235"/>
                    <a:gd name="T27" fmla="*/ 156 h 175"/>
                    <a:gd name="T28" fmla="*/ 23 w 235"/>
                    <a:gd name="T29" fmla="*/ 164 h 175"/>
                    <a:gd name="T30" fmla="*/ 23 w 235"/>
                    <a:gd name="T31" fmla="*/ 164 h 175"/>
                    <a:gd name="T32" fmla="*/ 27 w 235"/>
                    <a:gd name="T33" fmla="*/ 168 h 175"/>
                    <a:gd name="T34" fmla="*/ 30 w 235"/>
                    <a:gd name="T35" fmla="*/ 171 h 175"/>
                    <a:gd name="T36" fmla="*/ 34 w 235"/>
                    <a:gd name="T37" fmla="*/ 173 h 175"/>
                    <a:gd name="T38" fmla="*/ 38 w 235"/>
                    <a:gd name="T39" fmla="*/ 175 h 175"/>
                    <a:gd name="T40" fmla="*/ 38 w 235"/>
                    <a:gd name="T41" fmla="*/ 175 h 175"/>
                    <a:gd name="T42" fmla="*/ 40 w 235"/>
                    <a:gd name="T43" fmla="*/ 175 h 175"/>
                    <a:gd name="T44" fmla="*/ 43 w 235"/>
                    <a:gd name="T45" fmla="*/ 172 h 175"/>
                    <a:gd name="T46" fmla="*/ 43 w 235"/>
                    <a:gd name="T47" fmla="*/ 172 h 175"/>
                    <a:gd name="T48" fmla="*/ 58 w 235"/>
                    <a:gd name="T49" fmla="*/ 163 h 175"/>
                    <a:gd name="T50" fmla="*/ 73 w 235"/>
                    <a:gd name="T51" fmla="*/ 154 h 175"/>
                    <a:gd name="T52" fmla="*/ 91 w 235"/>
                    <a:gd name="T53" fmla="*/ 146 h 175"/>
                    <a:gd name="T54" fmla="*/ 110 w 235"/>
                    <a:gd name="T55" fmla="*/ 139 h 175"/>
                    <a:gd name="T56" fmla="*/ 110 w 235"/>
                    <a:gd name="T57" fmla="*/ 139 h 175"/>
                    <a:gd name="T58" fmla="*/ 130 w 235"/>
                    <a:gd name="T59" fmla="*/ 134 h 175"/>
                    <a:gd name="T60" fmla="*/ 150 w 235"/>
                    <a:gd name="T61" fmla="*/ 129 h 175"/>
                    <a:gd name="T62" fmla="*/ 171 w 235"/>
                    <a:gd name="T63" fmla="*/ 127 h 175"/>
                    <a:gd name="T64" fmla="*/ 192 w 235"/>
                    <a:gd name="T65" fmla="*/ 126 h 175"/>
                    <a:gd name="T66" fmla="*/ 192 w 235"/>
                    <a:gd name="T67" fmla="*/ 126 h 175"/>
                    <a:gd name="T68" fmla="*/ 214 w 235"/>
                    <a:gd name="T69" fmla="*/ 127 h 175"/>
                    <a:gd name="T70" fmla="*/ 235 w 235"/>
                    <a:gd name="T71" fmla="*/ 129 h 175"/>
                    <a:gd name="T72" fmla="*/ 235 w 235"/>
                    <a:gd name="T73" fmla="*/ 0 h 175"/>
                    <a:gd name="T74" fmla="*/ 235 w 235"/>
                    <a:gd name="T75" fmla="*/ 0 h 175"/>
                    <a:gd name="T76" fmla="*/ 213 w 235"/>
                    <a:gd name="T77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5" h="175">
                      <a:moveTo>
                        <a:pt x="213" y="0"/>
                      </a:moveTo>
                      <a:lnTo>
                        <a:pt x="213" y="0"/>
                      </a:lnTo>
                      <a:lnTo>
                        <a:pt x="190" y="0"/>
                      </a:lnTo>
                      <a:lnTo>
                        <a:pt x="169" y="1"/>
                      </a:lnTo>
                      <a:lnTo>
                        <a:pt x="149" y="3"/>
                      </a:lnTo>
                      <a:lnTo>
                        <a:pt x="130" y="5"/>
                      </a:lnTo>
                      <a:lnTo>
                        <a:pt x="130" y="5"/>
                      </a:lnTo>
                      <a:lnTo>
                        <a:pt x="102" y="10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4" y="127"/>
                      </a:lnTo>
                      <a:lnTo>
                        <a:pt x="4" y="127"/>
                      </a:lnTo>
                      <a:lnTo>
                        <a:pt x="14" y="147"/>
                      </a:lnTo>
                      <a:lnTo>
                        <a:pt x="18" y="156"/>
                      </a:lnTo>
                      <a:lnTo>
                        <a:pt x="23" y="164"/>
                      </a:lnTo>
                      <a:lnTo>
                        <a:pt x="23" y="164"/>
                      </a:lnTo>
                      <a:lnTo>
                        <a:pt x="27" y="168"/>
                      </a:lnTo>
                      <a:lnTo>
                        <a:pt x="30" y="171"/>
                      </a:lnTo>
                      <a:lnTo>
                        <a:pt x="34" y="173"/>
                      </a:lnTo>
                      <a:lnTo>
                        <a:pt x="38" y="175"/>
                      </a:lnTo>
                      <a:lnTo>
                        <a:pt x="38" y="175"/>
                      </a:lnTo>
                      <a:lnTo>
                        <a:pt x="40" y="175"/>
                      </a:lnTo>
                      <a:lnTo>
                        <a:pt x="43" y="172"/>
                      </a:lnTo>
                      <a:lnTo>
                        <a:pt x="43" y="172"/>
                      </a:lnTo>
                      <a:lnTo>
                        <a:pt x="58" y="163"/>
                      </a:lnTo>
                      <a:lnTo>
                        <a:pt x="73" y="154"/>
                      </a:lnTo>
                      <a:lnTo>
                        <a:pt x="91" y="146"/>
                      </a:lnTo>
                      <a:lnTo>
                        <a:pt x="110" y="139"/>
                      </a:lnTo>
                      <a:lnTo>
                        <a:pt x="110" y="139"/>
                      </a:lnTo>
                      <a:lnTo>
                        <a:pt x="130" y="134"/>
                      </a:lnTo>
                      <a:lnTo>
                        <a:pt x="150" y="129"/>
                      </a:lnTo>
                      <a:lnTo>
                        <a:pt x="171" y="127"/>
                      </a:lnTo>
                      <a:lnTo>
                        <a:pt x="192" y="126"/>
                      </a:lnTo>
                      <a:lnTo>
                        <a:pt x="192" y="126"/>
                      </a:lnTo>
                      <a:lnTo>
                        <a:pt x="214" y="127"/>
                      </a:lnTo>
                      <a:lnTo>
                        <a:pt x="235" y="129"/>
                      </a:lnTo>
                      <a:lnTo>
                        <a:pt x="235" y="0"/>
                      </a:lnTo>
                      <a:lnTo>
                        <a:pt x="235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42" name="Freeform 28"/>
                <p:cNvSpPr>
                  <a:spLocks/>
                </p:cNvSpPr>
                <p:nvPr/>
              </p:nvSpPr>
              <p:spPr bwMode="auto">
                <a:xfrm>
                  <a:off x="3414713" y="3695700"/>
                  <a:ext cx="373063" cy="277813"/>
                </a:xfrm>
                <a:custGeom>
                  <a:avLst/>
                  <a:gdLst>
                    <a:gd name="T0" fmla="*/ 213 w 235"/>
                    <a:gd name="T1" fmla="*/ 0 h 175"/>
                    <a:gd name="T2" fmla="*/ 213 w 235"/>
                    <a:gd name="T3" fmla="*/ 0 h 175"/>
                    <a:gd name="T4" fmla="*/ 190 w 235"/>
                    <a:gd name="T5" fmla="*/ 0 h 175"/>
                    <a:gd name="T6" fmla="*/ 169 w 235"/>
                    <a:gd name="T7" fmla="*/ 1 h 175"/>
                    <a:gd name="T8" fmla="*/ 149 w 235"/>
                    <a:gd name="T9" fmla="*/ 3 h 175"/>
                    <a:gd name="T10" fmla="*/ 130 w 235"/>
                    <a:gd name="T11" fmla="*/ 5 h 175"/>
                    <a:gd name="T12" fmla="*/ 130 w 235"/>
                    <a:gd name="T13" fmla="*/ 5 h 175"/>
                    <a:gd name="T14" fmla="*/ 102 w 235"/>
                    <a:gd name="T15" fmla="*/ 10 h 175"/>
                    <a:gd name="T16" fmla="*/ 0 w 235"/>
                    <a:gd name="T17" fmla="*/ 112 h 175"/>
                    <a:gd name="T18" fmla="*/ 0 w 235"/>
                    <a:gd name="T19" fmla="*/ 112 h 175"/>
                    <a:gd name="T20" fmla="*/ 4 w 235"/>
                    <a:gd name="T21" fmla="*/ 127 h 175"/>
                    <a:gd name="T22" fmla="*/ 4 w 235"/>
                    <a:gd name="T23" fmla="*/ 127 h 175"/>
                    <a:gd name="T24" fmla="*/ 14 w 235"/>
                    <a:gd name="T25" fmla="*/ 147 h 175"/>
                    <a:gd name="T26" fmla="*/ 18 w 235"/>
                    <a:gd name="T27" fmla="*/ 156 h 175"/>
                    <a:gd name="T28" fmla="*/ 23 w 235"/>
                    <a:gd name="T29" fmla="*/ 164 h 175"/>
                    <a:gd name="T30" fmla="*/ 23 w 235"/>
                    <a:gd name="T31" fmla="*/ 164 h 175"/>
                    <a:gd name="T32" fmla="*/ 27 w 235"/>
                    <a:gd name="T33" fmla="*/ 168 h 175"/>
                    <a:gd name="T34" fmla="*/ 30 w 235"/>
                    <a:gd name="T35" fmla="*/ 171 h 175"/>
                    <a:gd name="T36" fmla="*/ 34 w 235"/>
                    <a:gd name="T37" fmla="*/ 173 h 175"/>
                    <a:gd name="T38" fmla="*/ 38 w 235"/>
                    <a:gd name="T39" fmla="*/ 175 h 175"/>
                    <a:gd name="T40" fmla="*/ 38 w 235"/>
                    <a:gd name="T41" fmla="*/ 175 h 175"/>
                    <a:gd name="T42" fmla="*/ 40 w 235"/>
                    <a:gd name="T43" fmla="*/ 175 h 175"/>
                    <a:gd name="T44" fmla="*/ 43 w 235"/>
                    <a:gd name="T45" fmla="*/ 172 h 175"/>
                    <a:gd name="T46" fmla="*/ 43 w 235"/>
                    <a:gd name="T47" fmla="*/ 172 h 175"/>
                    <a:gd name="T48" fmla="*/ 58 w 235"/>
                    <a:gd name="T49" fmla="*/ 163 h 175"/>
                    <a:gd name="T50" fmla="*/ 73 w 235"/>
                    <a:gd name="T51" fmla="*/ 154 h 175"/>
                    <a:gd name="T52" fmla="*/ 91 w 235"/>
                    <a:gd name="T53" fmla="*/ 146 h 175"/>
                    <a:gd name="T54" fmla="*/ 110 w 235"/>
                    <a:gd name="T55" fmla="*/ 139 h 175"/>
                    <a:gd name="T56" fmla="*/ 110 w 235"/>
                    <a:gd name="T57" fmla="*/ 139 h 175"/>
                    <a:gd name="T58" fmla="*/ 130 w 235"/>
                    <a:gd name="T59" fmla="*/ 134 h 175"/>
                    <a:gd name="T60" fmla="*/ 150 w 235"/>
                    <a:gd name="T61" fmla="*/ 129 h 175"/>
                    <a:gd name="T62" fmla="*/ 171 w 235"/>
                    <a:gd name="T63" fmla="*/ 127 h 175"/>
                    <a:gd name="T64" fmla="*/ 192 w 235"/>
                    <a:gd name="T65" fmla="*/ 126 h 175"/>
                    <a:gd name="T66" fmla="*/ 192 w 235"/>
                    <a:gd name="T67" fmla="*/ 126 h 175"/>
                    <a:gd name="T68" fmla="*/ 214 w 235"/>
                    <a:gd name="T69" fmla="*/ 127 h 175"/>
                    <a:gd name="T70" fmla="*/ 235 w 235"/>
                    <a:gd name="T71" fmla="*/ 129 h 175"/>
                    <a:gd name="T72" fmla="*/ 235 w 235"/>
                    <a:gd name="T73" fmla="*/ 0 h 175"/>
                    <a:gd name="T74" fmla="*/ 235 w 235"/>
                    <a:gd name="T75" fmla="*/ 0 h 175"/>
                    <a:gd name="T76" fmla="*/ 213 w 235"/>
                    <a:gd name="T77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5" h="175">
                      <a:moveTo>
                        <a:pt x="213" y="0"/>
                      </a:moveTo>
                      <a:lnTo>
                        <a:pt x="213" y="0"/>
                      </a:lnTo>
                      <a:lnTo>
                        <a:pt x="190" y="0"/>
                      </a:lnTo>
                      <a:lnTo>
                        <a:pt x="169" y="1"/>
                      </a:lnTo>
                      <a:lnTo>
                        <a:pt x="149" y="3"/>
                      </a:lnTo>
                      <a:lnTo>
                        <a:pt x="130" y="5"/>
                      </a:lnTo>
                      <a:lnTo>
                        <a:pt x="130" y="5"/>
                      </a:lnTo>
                      <a:lnTo>
                        <a:pt x="102" y="10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4" y="127"/>
                      </a:lnTo>
                      <a:lnTo>
                        <a:pt x="4" y="127"/>
                      </a:lnTo>
                      <a:lnTo>
                        <a:pt x="14" y="147"/>
                      </a:lnTo>
                      <a:lnTo>
                        <a:pt x="18" y="156"/>
                      </a:lnTo>
                      <a:lnTo>
                        <a:pt x="23" y="164"/>
                      </a:lnTo>
                      <a:lnTo>
                        <a:pt x="23" y="164"/>
                      </a:lnTo>
                      <a:lnTo>
                        <a:pt x="27" y="168"/>
                      </a:lnTo>
                      <a:lnTo>
                        <a:pt x="30" y="171"/>
                      </a:lnTo>
                      <a:lnTo>
                        <a:pt x="34" y="173"/>
                      </a:lnTo>
                      <a:lnTo>
                        <a:pt x="38" y="175"/>
                      </a:lnTo>
                      <a:lnTo>
                        <a:pt x="38" y="175"/>
                      </a:lnTo>
                      <a:lnTo>
                        <a:pt x="40" y="175"/>
                      </a:lnTo>
                      <a:lnTo>
                        <a:pt x="43" y="172"/>
                      </a:lnTo>
                      <a:lnTo>
                        <a:pt x="43" y="172"/>
                      </a:lnTo>
                      <a:lnTo>
                        <a:pt x="58" y="163"/>
                      </a:lnTo>
                      <a:lnTo>
                        <a:pt x="73" y="154"/>
                      </a:lnTo>
                      <a:lnTo>
                        <a:pt x="91" y="146"/>
                      </a:lnTo>
                      <a:lnTo>
                        <a:pt x="110" y="139"/>
                      </a:lnTo>
                      <a:lnTo>
                        <a:pt x="110" y="139"/>
                      </a:lnTo>
                      <a:lnTo>
                        <a:pt x="130" y="134"/>
                      </a:lnTo>
                      <a:lnTo>
                        <a:pt x="150" y="129"/>
                      </a:lnTo>
                      <a:lnTo>
                        <a:pt x="171" y="127"/>
                      </a:lnTo>
                      <a:lnTo>
                        <a:pt x="192" y="126"/>
                      </a:lnTo>
                      <a:lnTo>
                        <a:pt x="192" y="126"/>
                      </a:lnTo>
                      <a:lnTo>
                        <a:pt x="214" y="127"/>
                      </a:lnTo>
                      <a:lnTo>
                        <a:pt x="235" y="129"/>
                      </a:lnTo>
                      <a:lnTo>
                        <a:pt x="235" y="0"/>
                      </a:lnTo>
                      <a:lnTo>
                        <a:pt x="235" y="0"/>
                      </a:lnTo>
                      <a:lnTo>
                        <a:pt x="21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</p:grpSp>
        </p:grpSp>
      </p:grpSp>
      <p:grpSp>
        <p:nvGrpSpPr>
          <p:cNvPr id="197" name="그룹 196"/>
          <p:cNvGrpSpPr/>
          <p:nvPr/>
        </p:nvGrpSpPr>
        <p:grpSpPr>
          <a:xfrm>
            <a:off x="3558232" y="4177026"/>
            <a:ext cx="2546913" cy="1269071"/>
            <a:chOff x="4038090" y="2946678"/>
            <a:chExt cx="2204502" cy="1098454"/>
          </a:xfrm>
        </p:grpSpPr>
        <p:pic>
          <p:nvPicPr>
            <p:cNvPr id="198" name="그림 19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 flipH="1">
              <a:off x="4526597" y="2711120"/>
              <a:ext cx="377131" cy="920917"/>
            </a:xfrm>
            <a:prstGeom prst="rect">
              <a:avLst/>
            </a:prstGeom>
          </p:spPr>
        </p:pic>
        <p:pic>
          <p:nvPicPr>
            <p:cNvPr id="199" name="그림 19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5396528" y="3396108"/>
              <a:ext cx="377131" cy="920917"/>
            </a:xfrm>
            <a:prstGeom prst="rect">
              <a:avLst/>
            </a:prstGeom>
          </p:spPr>
        </p:pic>
        <p:grpSp>
          <p:nvGrpSpPr>
            <p:cNvPr id="200" name="그룹 199"/>
            <p:cNvGrpSpPr/>
            <p:nvPr/>
          </p:nvGrpSpPr>
          <p:grpSpPr>
            <a:xfrm>
              <a:off x="4038090" y="2946678"/>
              <a:ext cx="2204502" cy="1083500"/>
              <a:chOff x="4038090" y="2946678"/>
              <a:chExt cx="2204502" cy="1083500"/>
            </a:xfrm>
          </p:grpSpPr>
          <p:sp>
            <p:nvSpPr>
              <p:cNvPr id="201" name="Freeform 105"/>
              <p:cNvSpPr>
                <a:spLocks/>
              </p:cNvSpPr>
              <p:nvPr/>
            </p:nvSpPr>
            <p:spPr bwMode="auto">
              <a:xfrm rot="10800000">
                <a:off x="5166968" y="2954174"/>
                <a:ext cx="1074670" cy="1076004"/>
              </a:xfrm>
              <a:custGeom>
                <a:avLst/>
                <a:gdLst>
                  <a:gd name="T0" fmla="*/ 806 w 806"/>
                  <a:gd name="T1" fmla="*/ 807 h 807"/>
                  <a:gd name="T2" fmla="*/ 0 w 806"/>
                  <a:gd name="T3" fmla="*/ 0 h 807"/>
                  <a:gd name="T4" fmla="*/ 806 w 806"/>
                  <a:gd name="T5" fmla="*/ 0 h 807"/>
                  <a:gd name="T6" fmla="*/ 806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807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7"/>
                    </a:lnTo>
                    <a:close/>
                  </a:path>
                </a:pathLst>
              </a:cu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02" name="Freeform 105"/>
              <p:cNvSpPr>
                <a:spLocks/>
              </p:cNvSpPr>
              <p:nvPr/>
            </p:nvSpPr>
            <p:spPr bwMode="auto">
              <a:xfrm>
                <a:off x="4038090" y="2946678"/>
                <a:ext cx="1074670" cy="1076004"/>
              </a:xfrm>
              <a:custGeom>
                <a:avLst/>
                <a:gdLst>
                  <a:gd name="T0" fmla="*/ 806 w 806"/>
                  <a:gd name="T1" fmla="*/ 807 h 807"/>
                  <a:gd name="T2" fmla="*/ 0 w 806"/>
                  <a:gd name="T3" fmla="*/ 0 h 807"/>
                  <a:gd name="T4" fmla="*/ 806 w 806"/>
                  <a:gd name="T5" fmla="*/ 0 h 807"/>
                  <a:gd name="T6" fmla="*/ 806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807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7"/>
                    </a:lnTo>
                    <a:close/>
                  </a:path>
                </a:pathLst>
              </a:custGeom>
              <a:solidFill>
                <a:srgbClr val="6C4C8B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03" name="Freeform 106"/>
              <p:cNvSpPr>
                <a:spLocks/>
              </p:cNvSpPr>
              <p:nvPr/>
            </p:nvSpPr>
            <p:spPr bwMode="auto">
              <a:xfrm>
                <a:off x="4038090" y="2946678"/>
                <a:ext cx="1074670" cy="1076004"/>
              </a:xfrm>
              <a:custGeom>
                <a:avLst/>
                <a:gdLst>
                  <a:gd name="T0" fmla="*/ 806 w 806"/>
                  <a:gd name="T1" fmla="*/ 0 h 807"/>
                  <a:gd name="T2" fmla="*/ 0 w 806"/>
                  <a:gd name="T3" fmla="*/ 807 h 807"/>
                  <a:gd name="T4" fmla="*/ 806 w 806"/>
                  <a:gd name="T5" fmla="*/ 807 h 807"/>
                  <a:gd name="T6" fmla="*/ 806 w 806"/>
                  <a:gd name="T7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806" y="0"/>
                    </a:moveTo>
                    <a:lnTo>
                      <a:pt x="0" y="807"/>
                    </a:lnTo>
                    <a:lnTo>
                      <a:pt x="806" y="807"/>
                    </a:lnTo>
                    <a:lnTo>
                      <a:pt x="806" y="0"/>
                    </a:lnTo>
                    <a:close/>
                  </a:path>
                </a:pathLst>
              </a:custGeom>
              <a:solidFill>
                <a:srgbClr val="6C4C8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04" name="Freeform 41"/>
              <p:cNvSpPr>
                <a:spLocks/>
              </p:cNvSpPr>
              <p:nvPr/>
            </p:nvSpPr>
            <p:spPr bwMode="auto">
              <a:xfrm>
                <a:off x="5262094" y="3084012"/>
                <a:ext cx="217334" cy="742669"/>
              </a:xfrm>
              <a:custGeom>
                <a:avLst/>
                <a:gdLst>
                  <a:gd name="T0" fmla="*/ 0 w 163"/>
                  <a:gd name="T1" fmla="*/ 76 h 557"/>
                  <a:gd name="T2" fmla="*/ 10 w 163"/>
                  <a:gd name="T3" fmla="*/ 78 h 557"/>
                  <a:gd name="T4" fmla="*/ 27 w 163"/>
                  <a:gd name="T5" fmla="*/ 86 h 557"/>
                  <a:gd name="T6" fmla="*/ 43 w 163"/>
                  <a:gd name="T7" fmla="*/ 95 h 557"/>
                  <a:gd name="T8" fmla="*/ 57 w 163"/>
                  <a:gd name="T9" fmla="*/ 108 h 557"/>
                  <a:gd name="T10" fmla="*/ 69 w 163"/>
                  <a:gd name="T11" fmla="*/ 122 h 557"/>
                  <a:gd name="T12" fmla="*/ 79 w 163"/>
                  <a:gd name="T13" fmla="*/ 138 h 557"/>
                  <a:gd name="T14" fmla="*/ 85 w 163"/>
                  <a:gd name="T15" fmla="*/ 157 h 557"/>
                  <a:gd name="T16" fmla="*/ 88 w 163"/>
                  <a:gd name="T17" fmla="*/ 175 h 557"/>
                  <a:gd name="T18" fmla="*/ 89 w 163"/>
                  <a:gd name="T19" fmla="*/ 186 h 557"/>
                  <a:gd name="T20" fmla="*/ 87 w 163"/>
                  <a:gd name="T21" fmla="*/ 205 h 557"/>
                  <a:gd name="T22" fmla="*/ 82 w 163"/>
                  <a:gd name="T23" fmla="*/ 224 h 557"/>
                  <a:gd name="T24" fmla="*/ 74 w 163"/>
                  <a:gd name="T25" fmla="*/ 241 h 557"/>
                  <a:gd name="T26" fmla="*/ 63 w 163"/>
                  <a:gd name="T27" fmla="*/ 257 h 557"/>
                  <a:gd name="T28" fmla="*/ 50 w 163"/>
                  <a:gd name="T29" fmla="*/ 270 h 557"/>
                  <a:gd name="T30" fmla="*/ 36 w 163"/>
                  <a:gd name="T31" fmla="*/ 281 h 557"/>
                  <a:gd name="T32" fmla="*/ 18 w 163"/>
                  <a:gd name="T33" fmla="*/ 289 h 557"/>
                  <a:gd name="T34" fmla="*/ 0 w 163"/>
                  <a:gd name="T35" fmla="*/ 295 h 557"/>
                  <a:gd name="T36" fmla="*/ 0 w 163"/>
                  <a:gd name="T37" fmla="*/ 557 h 557"/>
                  <a:gd name="T38" fmla="*/ 46 w 163"/>
                  <a:gd name="T39" fmla="*/ 473 h 557"/>
                  <a:gd name="T40" fmla="*/ 101 w 163"/>
                  <a:gd name="T41" fmla="*/ 369 h 557"/>
                  <a:gd name="T42" fmla="*/ 136 w 163"/>
                  <a:gd name="T43" fmla="*/ 289 h 557"/>
                  <a:gd name="T44" fmla="*/ 153 w 163"/>
                  <a:gd name="T45" fmla="*/ 242 h 557"/>
                  <a:gd name="T46" fmla="*/ 162 w 163"/>
                  <a:gd name="T47" fmla="*/ 202 h 557"/>
                  <a:gd name="T48" fmla="*/ 163 w 163"/>
                  <a:gd name="T49" fmla="*/ 186 h 557"/>
                  <a:gd name="T50" fmla="*/ 160 w 163"/>
                  <a:gd name="T51" fmla="*/ 150 h 557"/>
                  <a:gd name="T52" fmla="*/ 151 w 163"/>
                  <a:gd name="T53" fmla="*/ 118 h 557"/>
                  <a:gd name="T54" fmla="*/ 136 w 163"/>
                  <a:gd name="T55" fmla="*/ 88 h 557"/>
                  <a:gd name="T56" fmla="*/ 116 w 163"/>
                  <a:gd name="T57" fmla="*/ 61 h 557"/>
                  <a:gd name="T58" fmla="*/ 92 w 163"/>
                  <a:gd name="T59" fmla="*/ 38 h 557"/>
                  <a:gd name="T60" fmla="*/ 64 w 163"/>
                  <a:gd name="T61" fmla="*/ 21 h 557"/>
                  <a:gd name="T62" fmla="*/ 34 w 163"/>
                  <a:gd name="T63" fmla="*/ 7 h 557"/>
                  <a:gd name="T64" fmla="*/ 0 w 163"/>
                  <a:gd name="T65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3" h="557">
                    <a:moveTo>
                      <a:pt x="0" y="0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0" y="78"/>
                    </a:lnTo>
                    <a:lnTo>
                      <a:pt x="18" y="81"/>
                    </a:lnTo>
                    <a:lnTo>
                      <a:pt x="27" y="86"/>
                    </a:lnTo>
                    <a:lnTo>
                      <a:pt x="36" y="90"/>
                    </a:lnTo>
                    <a:lnTo>
                      <a:pt x="43" y="95"/>
                    </a:lnTo>
                    <a:lnTo>
                      <a:pt x="50" y="101"/>
                    </a:lnTo>
                    <a:lnTo>
                      <a:pt x="57" y="108"/>
                    </a:lnTo>
                    <a:lnTo>
                      <a:pt x="63" y="115"/>
                    </a:lnTo>
                    <a:lnTo>
                      <a:pt x="69" y="122"/>
                    </a:lnTo>
                    <a:lnTo>
                      <a:pt x="74" y="129"/>
                    </a:lnTo>
                    <a:lnTo>
                      <a:pt x="79" y="138"/>
                    </a:lnTo>
                    <a:lnTo>
                      <a:pt x="82" y="147"/>
                    </a:lnTo>
                    <a:lnTo>
                      <a:pt x="85" y="157"/>
                    </a:lnTo>
                    <a:lnTo>
                      <a:pt x="87" y="166"/>
                    </a:lnTo>
                    <a:lnTo>
                      <a:pt x="88" y="17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8" y="195"/>
                    </a:lnTo>
                    <a:lnTo>
                      <a:pt x="87" y="205"/>
                    </a:lnTo>
                    <a:lnTo>
                      <a:pt x="85" y="215"/>
                    </a:lnTo>
                    <a:lnTo>
                      <a:pt x="82" y="224"/>
                    </a:lnTo>
                    <a:lnTo>
                      <a:pt x="79" y="233"/>
                    </a:lnTo>
                    <a:lnTo>
                      <a:pt x="74" y="241"/>
                    </a:lnTo>
                    <a:lnTo>
                      <a:pt x="69" y="249"/>
                    </a:lnTo>
                    <a:lnTo>
                      <a:pt x="63" y="257"/>
                    </a:lnTo>
                    <a:lnTo>
                      <a:pt x="57" y="263"/>
                    </a:lnTo>
                    <a:lnTo>
                      <a:pt x="50" y="270"/>
                    </a:lnTo>
                    <a:lnTo>
                      <a:pt x="43" y="276"/>
                    </a:lnTo>
                    <a:lnTo>
                      <a:pt x="36" y="281"/>
                    </a:lnTo>
                    <a:lnTo>
                      <a:pt x="27" y="285"/>
                    </a:lnTo>
                    <a:lnTo>
                      <a:pt x="18" y="289"/>
                    </a:lnTo>
                    <a:lnTo>
                      <a:pt x="10" y="293"/>
                    </a:lnTo>
                    <a:lnTo>
                      <a:pt x="0" y="295"/>
                    </a:lnTo>
                    <a:lnTo>
                      <a:pt x="0" y="557"/>
                    </a:lnTo>
                    <a:lnTo>
                      <a:pt x="0" y="557"/>
                    </a:lnTo>
                    <a:lnTo>
                      <a:pt x="21" y="519"/>
                    </a:lnTo>
                    <a:lnTo>
                      <a:pt x="46" y="473"/>
                    </a:lnTo>
                    <a:lnTo>
                      <a:pt x="73" y="422"/>
                    </a:lnTo>
                    <a:lnTo>
                      <a:pt x="101" y="369"/>
                    </a:lnTo>
                    <a:lnTo>
                      <a:pt x="125" y="316"/>
                    </a:lnTo>
                    <a:lnTo>
                      <a:pt x="136" y="289"/>
                    </a:lnTo>
                    <a:lnTo>
                      <a:pt x="145" y="265"/>
                    </a:lnTo>
                    <a:lnTo>
                      <a:pt x="153" y="242"/>
                    </a:lnTo>
                    <a:lnTo>
                      <a:pt x="158" y="220"/>
                    </a:lnTo>
                    <a:lnTo>
                      <a:pt x="162" y="202"/>
                    </a:lnTo>
                    <a:lnTo>
                      <a:pt x="163" y="186"/>
                    </a:lnTo>
                    <a:lnTo>
                      <a:pt x="163" y="186"/>
                    </a:lnTo>
                    <a:lnTo>
                      <a:pt x="162" y="168"/>
                    </a:lnTo>
                    <a:lnTo>
                      <a:pt x="160" y="150"/>
                    </a:lnTo>
                    <a:lnTo>
                      <a:pt x="156" y="134"/>
                    </a:lnTo>
                    <a:lnTo>
                      <a:pt x="151" y="118"/>
                    </a:lnTo>
                    <a:lnTo>
                      <a:pt x="145" y="102"/>
                    </a:lnTo>
                    <a:lnTo>
                      <a:pt x="136" y="88"/>
                    </a:lnTo>
                    <a:lnTo>
                      <a:pt x="127" y="74"/>
                    </a:lnTo>
                    <a:lnTo>
                      <a:pt x="116" y="61"/>
                    </a:lnTo>
                    <a:lnTo>
                      <a:pt x="105" y="50"/>
                    </a:lnTo>
                    <a:lnTo>
                      <a:pt x="92" y="38"/>
                    </a:lnTo>
                    <a:lnTo>
                      <a:pt x="79" y="29"/>
                    </a:lnTo>
                    <a:lnTo>
                      <a:pt x="64" y="21"/>
                    </a:lnTo>
                    <a:lnTo>
                      <a:pt x="49" y="13"/>
                    </a:lnTo>
                    <a:lnTo>
                      <a:pt x="34" y="7"/>
                    </a:lnTo>
                    <a:lnTo>
                      <a:pt x="17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05" name="Freeform 108"/>
              <p:cNvSpPr>
                <a:spLocks/>
              </p:cNvSpPr>
              <p:nvPr/>
            </p:nvSpPr>
            <p:spPr bwMode="auto">
              <a:xfrm>
                <a:off x="5167922" y="2946678"/>
                <a:ext cx="1074670" cy="1076004"/>
              </a:xfrm>
              <a:custGeom>
                <a:avLst/>
                <a:gdLst>
                  <a:gd name="T0" fmla="*/ 0 w 806"/>
                  <a:gd name="T1" fmla="*/ 807 h 807"/>
                  <a:gd name="T2" fmla="*/ 806 w 806"/>
                  <a:gd name="T3" fmla="*/ 0 h 807"/>
                  <a:gd name="T4" fmla="*/ 0 w 806"/>
                  <a:gd name="T5" fmla="*/ 0 h 807"/>
                  <a:gd name="T6" fmla="*/ 0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807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7"/>
                    </a:lnTo>
                    <a:close/>
                  </a:path>
                </a:pathLst>
              </a:custGeom>
              <a:solidFill>
                <a:srgbClr val="BDA8D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206" name="그룹 205"/>
              <p:cNvGrpSpPr/>
              <p:nvPr/>
            </p:nvGrpSpPr>
            <p:grpSpPr>
              <a:xfrm>
                <a:off x="4838213" y="3123172"/>
                <a:ext cx="520020" cy="761597"/>
                <a:chOff x="549401" y="1524955"/>
                <a:chExt cx="850900" cy="1246188"/>
              </a:xfrm>
            </p:grpSpPr>
            <p:grpSp>
              <p:nvGrpSpPr>
                <p:cNvPr id="207" name="그룹 206"/>
                <p:cNvGrpSpPr/>
                <p:nvPr/>
              </p:nvGrpSpPr>
              <p:grpSpPr>
                <a:xfrm>
                  <a:off x="1088579" y="1532892"/>
                  <a:ext cx="311722" cy="1238250"/>
                  <a:chOff x="5198491" y="3760788"/>
                  <a:chExt cx="311722" cy="1238250"/>
                </a:xfrm>
              </p:grpSpPr>
              <p:sp>
                <p:nvSpPr>
                  <p:cNvPr id="213" name="Freeform 5"/>
                  <p:cNvSpPr>
                    <a:spLocks/>
                  </p:cNvSpPr>
                  <p:nvPr/>
                </p:nvSpPr>
                <p:spPr bwMode="auto">
                  <a:xfrm>
                    <a:off x="5198491" y="4792662"/>
                    <a:ext cx="301625" cy="206376"/>
                  </a:xfrm>
                  <a:custGeom>
                    <a:avLst/>
                    <a:gdLst>
                      <a:gd name="T0" fmla="*/ 143 w 190"/>
                      <a:gd name="T1" fmla="*/ 0 h 130"/>
                      <a:gd name="T2" fmla="*/ 0 w 190"/>
                      <a:gd name="T3" fmla="*/ 0 h 130"/>
                      <a:gd name="T4" fmla="*/ 0 w 190"/>
                      <a:gd name="T5" fmla="*/ 130 h 130"/>
                      <a:gd name="T6" fmla="*/ 138 w 190"/>
                      <a:gd name="T7" fmla="*/ 130 h 130"/>
                      <a:gd name="T8" fmla="*/ 190 w 190"/>
                      <a:gd name="T9" fmla="*/ 78 h 130"/>
                      <a:gd name="T10" fmla="*/ 190 w 190"/>
                      <a:gd name="T11" fmla="*/ 32 h 130"/>
                      <a:gd name="T12" fmla="*/ 190 w 190"/>
                      <a:gd name="T13" fmla="*/ 32 h 130"/>
                      <a:gd name="T14" fmla="*/ 189 w 190"/>
                      <a:gd name="T15" fmla="*/ 22 h 130"/>
                      <a:gd name="T16" fmla="*/ 187 w 190"/>
                      <a:gd name="T17" fmla="*/ 15 h 130"/>
                      <a:gd name="T18" fmla="*/ 184 w 190"/>
                      <a:gd name="T19" fmla="*/ 10 h 130"/>
                      <a:gd name="T20" fmla="*/ 179 w 190"/>
                      <a:gd name="T21" fmla="*/ 6 h 130"/>
                      <a:gd name="T22" fmla="*/ 179 w 190"/>
                      <a:gd name="T23" fmla="*/ 6 h 130"/>
                      <a:gd name="T24" fmla="*/ 173 w 190"/>
                      <a:gd name="T25" fmla="*/ 4 h 130"/>
                      <a:gd name="T26" fmla="*/ 164 w 190"/>
                      <a:gd name="T27" fmla="*/ 1 h 130"/>
                      <a:gd name="T28" fmla="*/ 155 w 190"/>
                      <a:gd name="T29" fmla="*/ 0 h 130"/>
                      <a:gd name="T30" fmla="*/ 143 w 190"/>
                      <a:gd name="T31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90" h="130">
                        <a:moveTo>
                          <a:pt x="143" y="0"/>
                        </a:moveTo>
                        <a:lnTo>
                          <a:pt x="0" y="0"/>
                        </a:lnTo>
                        <a:lnTo>
                          <a:pt x="0" y="130"/>
                        </a:lnTo>
                        <a:lnTo>
                          <a:pt x="138" y="130"/>
                        </a:lnTo>
                        <a:lnTo>
                          <a:pt x="190" y="78"/>
                        </a:lnTo>
                        <a:lnTo>
                          <a:pt x="190" y="32"/>
                        </a:lnTo>
                        <a:lnTo>
                          <a:pt x="190" y="32"/>
                        </a:lnTo>
                        <a:lnTo>
                          <a:pt x="189" y="22"/>
                        </a:lnTo>
                        <a:lnTo>
                          <a:pt x="187" y="15"/>
                        </a:lnTo>
                        <a:lnTo>
                          <a:pt x="184" y="10"/>
                        </a:lnTo>
                        <a:lnTo>
                          <a:pt x="179" y="6"/>
                        </a:lnTo>
                        <a:lnTo>
                          <a:pt x="179" y="6"/>
                        </a:lnTo>
                        <a:lnTo>
                          <a:pt x="173" y="4"/>
                        </a:lnTo>
                        <a:lnTo>
                          <a:pt x="164" y="1"/>
                        </a:lnTo>
                        <a:lnTo>
                          <a:pt x="155" y="0"/>
                        </a:lnTo>
                        <a:lnTo>
                          <a:pt x="143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4" name="Freeform 6"/>
                  <p:cNvSpPr>
                    <a:spLocks/>
                  </p:cNvSpPr>
                  <p:nvPr/>
                </p:nvSpPr>
                <p:spPr bwMode="auto">
                  <a:xfrm>
                    <a:off x="5208588" y="4792663"/>
                    <a:ext cx="301625" cy="206375"/>
                  </a:xfrm>
                  <a:custGeom>
                    <a:avLst/>
                    <a:gdLst>
                      <a:gd name="T0" fmla="*/ 143 w 190"/>
                      <a:gd name="T1" fmla="*/ 0 h 130"/>
                      <a:gd name="T2" fmla="*/ 0 w 190"/>
                      <a:gd name="T3" fmla="*/ 0 h 130"/>
                      <a:gd name="T4" fmla="*/ 0 w 190"/>
                      <a:gd name="T5" fmla="*/ 130 h 130"/>
                      <a:gd name="T6" fmla="*/ 138 w 190"/>
                      <a:gd name="T7" fmla="*/ 130 h 130"/>
                      <a:gd name="T8" fmla="*/ 190 w 190"/>
                      <a:gd name="T9" fmla="*/ 78 h 130"/>
                      <a:gd name="T10" fmla="*/ 190 w 190"/>
                      <a:gd name="T11" fmla="*/ 32 h 130"/>
                      <a:gd name="T12" fmla="*/ 190 w 190"/>
                      <a:gd name="T13" fmla="*/ 32 h 130"/>
                      <a:gd name="T14" fmla="*/ 189 w 190"/>
                      <a:gd name="T15" fmla="*/ 22 h 130"/>
                      <a:gd name="T16" fmla="*/ 187 w 190"/>
                      <a:gd name="T17" fmla="*/ 15 h 130"/>
                      <a:gd name="T18" fmla="*/ 184 w 190"/>
                      <a:gd name="T19" fmla="*/ 10 h 130"/>
                      <a:gd name="T20" fmla="*/ 179 w 190"/>
                      <a:gd name="T21" fmla="*/ 6 h 130"/>
                      <a:gd name="T22" fmla="*/ 179 w 190"/>
                      <a:gd name="T23" fmla="*/ 6 h 130"/>
                      <a:gd name="T24" fmla="*/ 173 w 190"/>
                      <a:gd name="T25" fmla="*/ 4 h 130"/>
                      <a:gd name="T26" fmla="*/ 164 w 190"/>
                      <a:gd name="T27" fmla="*/ 1 h 130"/>
                      <a:gd name="T28" fmla="*/ 155 w 190"/>
                      <a:gd name="T29" fmla="*/ 0 h 130"/>
                      <a:gd name="T30" fmla="*/ 143 w 190"/>
                      <a:gd name="T31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90" h="130">
                        <a:moveTo>
                          <a:pt x="143" y="0"/>
                        </a:moveTo>
                        <a:lnTo>
                          <a:pt x="0" y="0"/>
                        </a:lnTo>
                        <a:lnTo>
                          <a:pt x="0" y="130"/>
                        </a:lnTo>
                        <a:lnTo>
                          <a:pt x="138" y="130"/>
                        </a:lnTo>
                        <a:lnTo>
                          <a:pt x="190" y="78"/>
                        </a:lnTo>
                        <a:lnTo>
                          <a:pt x="190" y="32"/>
                        </a:lnTo>
                        <a:lnTo>
                          <a:pt x="190" y="32"/>
                        </a:lnTo>
                        <a:lnTo>
                          <a:pt x="189" y="22"/>
                        </a:lnTo>
                        <a:lnTo>
                          <a:pt x="187" y="15"/>
                        </a:lnTo>
                        <a:lnTo>
                          <a:pt x="184" y="10"/>
                        </a:lnTo>
                        <a:lnTo>
                          <a:pt x="179" y="6"/>
                        </a:lnTo>
                        <a:lnTo>
                          <a:pt x="179" y="6"/>
                        </a:lnTo>
                        <a:lnTo>
                          <a:pt x="173" y="4"/>
                        </a:lnTo>
                        <a:lnTo>
                          <a:pt x="164" y="1"/>
                        </a:lnTo>
                        <a:lnTo>
                          <a:pt x="155" y="0"/>
                        </a:lnTo>
                        <a:lnTo>
                          <a:pt x="14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5" name="Freeform 7"/>
                  <p:cNvSpPr>
                    <a:spLocks/>
                  </p:cNvSpPr>
                  <p:nvPr/>
                </p:nvSpPr>
                <p:spPr bwMode="auto">
                  <a:xfrm>
                    <a:off x="5198491" y="3760788"/>
                    <a:ext cx="301625" cy="693738"/>
                  </a:xfrm>
                  <a:custGeom>
                    <a:avLst/>
                    <a:gdLst>
                      <a:gd name="T0" fmla="*/ 0 w 190"/>
                      <a:gd name="T1" fmla="*/ 138 h 437"/>
                      <a:gd name="T2" fmla="*/ 8 w 190"/>
                      <a:gd name="T3" fmla="*/ 144 h 437"/>
                      <a:gd name="T4" fmla="*/ 23 w 190"/>
                      <a:gd name="T5" fmla="*/ 159 h 437"/>
                      <a:gd name="T6" fmla="*/ 32 w 190"/>
                      <a:gd name="T7" fmla="*/ 177 h 437"/>
                      <a:gd name="T8" fmla="*/ 36 w 190"/>
                      <a:gd name="T9" fmla="*/ 198 h 437"/>
                      <a:gd name="T10" fmla="*/ 38 w 190"/>
                      <a:gd name="T11" fmla="*/ 209 h 437"/>
                      <a:gd name="T12" fmla="*/ 33 w 190"/>
                      <a:gd name="T13" fmla="*/ 229 h 437"/>
                      <a:gd name="T14" fmla="*/ 22 w 190"/>
                      <a:gd name="T15" fmla="*/ 249 h 437"/>
                      <a:gd name="T16" fmla="*/ 12 w 190"/>
                      <a:gd name="T17" fmla="*/ 262 h 437"/>
                      <a:gd name="T18" fmla="*/ 0 w 190"/>
                      <a:gd name="T19" fmla="*/ 437 h 437"/>
                      <a:gd name="T20" fmla="*/ 36 w 190"/>
                      <a:gd name="T21" fmla="*/ 415 h 437"/>
                      <a:gd name="T22" fmla="*/ 57 w 190"/>
                      <a:gd name="T23" fmla="*/ 401 h 437"/>
                      <a:gd name="T24" fmla="*/ 95 w 190"/>
                      <a:gd name="T25" fmla="*/ 372 h 437"/>
                      <a:gd name="T26" fmla="*/ 113 w 190"/>
                      <a:gd name="T27" fmla="*/ 355 h 437"/>
                      <a:gd name="T28" fmla="*/ 144 w 190"/>
                      <a:gd name="T29" fmla="*/ 321 h 437"/>
                      <a:gd name="T30" fmla="*/ 168 w 190"/>
                      <a:gd name="T31" fmla="*/ 283 h 437"/>
                      <a:gd name="T32" fmla="*/ 174 w 190"/>
                      <a:gd name="T33" fmla="*/ 273 h 437"/>
                      <a:gd name="T34" fmla="*/ 182 w 190"/>
                      <a:gd name="T35" fmla="*/ 252 h 437"/>
                      <a:gd name="T36" fmla="*/ 187 w 190"/>
                      <a:gd name="T37" fmla="*/ 230 h 437"/>
                      <a:gd name="T38" fmla="*/ 189 w 190"/>
                      <a:gd name="T39" fmla="*/ 206 h 437"/>
                      <a:gd name="T40" fmla="*/ 190 w 190"/>
                      <a:gd name="T41" fmla="*/ 194 h 437"/>
                      <a:gd name="T42" fmla="*/ 186 w 190"/>
                      <a:gd name="T43" fmla="*/ 145 h 437"/>
                      <a:gd name="T44" fmla="*/ 180 w 190"/>
                      <a:gd name="T45" fmla="*/ 125 h 437"/>
                      <a:gd name="T46" fmla="*/ 173 w 190"/>
                      <a:gd name="T47" fmla="*/ 105 h 437"/>
                      <a:gd name="T48" fmla="*/ 163 w 190"/>
                      <a:gd name="T49" fmla="*/ 87 h 437"/>
                      <a:gd name="T50" fmla="*/ 151 w 190"/>
                      <a:gd name="T51" fmla="*/ 70 h 437"/>
                      <a:gd name="T52" fmla="*/ 137 w 190"/>
                      <a:gd name="T53" fmla="*/ 55 h 437"/>
                      <a:gd name="T54" fmla="*/ 120 w 190"/>
                      <a:gd name="T55" fmla="*/ 43 h 437"/>
                      <a:gd name="T56" fmla="*/ 108 w 190"/>
                      <a:gd name="T57" fmla="*/ 36 h 437"/>
                      <a:gd name="T58" fmla="*/ 80 w 190"/>
                      <a:gd name="T59" fmla="*/ 22 h 437"/>
                      <a:gd name="T60" fmla="*/ 50 w 190"/>
                      <a:gd name="T61" fmla="*/ 10 h 437"/>
                      <a:gd name="T62" fmla="*/ 18 w 190"/>
                      <a:gd name="T63" fmla="*/ 3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90" h="437">
                        <a:moveTo>
                          <a:pt x="0" y="0"/>
                        </a:moveTo>
                        <a:lnTo>
                          <a:pt x="0" y="138"/>
                        </a:lnTo>
                        <a:lnTo>
                          <a:pt x="0" y="138"/>
                        </a:lnTo>
                        <a:lnTo>
                          <a:pt x="8" y="144"/>
                        </a:lnTo>
                        <a:lnTo>
                          <a:pt x="17" y="151"/>
                        </a:lnTo>
                        <a:lnTo>
                          <a:pt x="23" y="159"/>
                        </a:lnTo>
                        <a:lnTo>
                          <a:pt x="28" y="167"/>
                        </a:lnTo>
                        <a:lnTo>
                          <a:pt x="32" y="177"/>
                        </a:lnTo>
                        <a:lnTo>
                          <a:pt x="35" y="186"/>
                        </a:lnTo>
                        <a:lnTo>
                          <a:pt x="36" y="198"/>
                        </a:lnTo>
                        <a:lnTo>
                          <a:pt x="38" y="209"/>
                        </a:lnTo>
                        <a:lnTo>
                          <a:pt x="38" y="209"/>
                        </a:lnTo>
                        <a:lnTo>
                          <a:pt x="36" y="220"/>
                        </a:lnTo>
                        <a:lnTo>
                          <a:pt x="33" y="229"/>
                        </a:lnTo>
                        <a:lnTo>
                          <a:pt x="29" y="240"/>
                        </a:lnTo>
                        <a:lnTo>
                          <a:pt x="22" y="249"/>
                        </a:lnTo>
                        <a:lnTo>
                          <a:pt x="22" y="249"/>
                        </a:lnTo>
                        <a:lnTo>
                          <a:pt x="12" y="262"/>
                        </a:lnTo>
                        <a:lnTo>
                          <a:pt x="0" y="274"/>
                        </a:lnTo>
                        <a:lnTo>
                          <a:pt x="0" y="437"/>
                        </a:lnTo>
                        <a:lnTo>
                          <a:pt x="0" y="437"/>
                        </a:lnTo>
                        <a:lnTo>
                          <a:pt x="36" y="415"/>
                        </a:lnTo>
                        <a:lnTo>
                          <a:pt x="36" y="415"/>
                        </a:lnTo>
                        <a:lnTo>
                          <a:pt x="57" y="401"/>
                        </a:lnTo>
                        <a:lnTo>
                          <a:pt x="76" y="386"/>
                        </a:lnTo>
                        <a:lnTo>
                          <a:pt x="95" y="372"/>
                        </a:lnTo>
                        <a:lnTo>
                          <a:pt x="113" y="355"/>
                        </a:lnTo>
                        <a:lnTo>
                          <a:pt x="113" y="355"/>
                        </a:lnTo>
                        <a:lnTo>
                          <a:pt x="130" y="338"/>
                        </a:lnTo>
                        <a:lnTo>
                          <a:pt x="144" y="321"/>
                        </a:lnTo>
                        <a:lnTo>
                          <a:pt x="157" y="303"/>
                        </a:lnTo>
                        <a:lnTo>
                          <a:pt x="168" y="283"/>
                        </a:lnTo>
                        <a:lnTo>
                          <a:pt x="168" y="283"/>
                        </a:lnTo>
                        <a:lnTo>
                          <a:pt x="174" y="273"/>
                        </a:lnTo>
                        <a:lnTo>
                          <a:pt x="178" y="263"/>
                        </a:lnTo>
                        <a:lnTo>
                          <a:pt x="182" y="252"/>
                        </a:lnTo>
                        <a:lnTo>
                          <a:pt x="185" y="241"/>
                        </a:lnTo>
                        <a:lnTo>
                          <a:pt x="187" y="230"/>
                        </a:lnTo>
                        <a:lnTo>
                          <a:pt x="189" y="218"/>
                        </a:lnTo>
                        <a:lnTo>
                          <a:pt x="189" y="206"/>
                        </a:lnTo>
                        <a:lnTo>
                          <a:pt x="190" y="194"/>
                        </a:lnTo>
                        <a:lnTo>
                          <a:pt x="190" y="194"/>
                        </a:lnTo>
                        <a:lnTo>
                          <a:pt x="189" y="169"/>
                        </a:lnTo>
                        <a:lnTo>
                          <a:pt x="186" y="145"/>
                        </a:lnTo>
                        <a:lnTo>
                          <a:pt x="183" y="135"/>
                        </a:lnTo>
                        <a:lnTo>
                          <a:pt x="180" y="125"/>
                        </a:lnTo>
                        <a:lnTo>
                          <a:pt x="177" y="114"/>
                        </a:lnTo>
                        <a:lnTo>
                          <a:pt x="173" y="105"/>
                        </a:lnTo>
                        <a:lnTo>
                          <a:pt x="168" y="95"/>
                        </a:lnTo>
                        <a:lnTo>
                          <a:pt x="163" y="87"/>
                        </a:lnTo>
                        <a:lnTo>
                          <a:pt x="157" y="78"/>
                        </a:lnTo>
                        <a:lnTo>
                          <a:pt x="151" y="70"/>
                        </a:lnTo>
                        <a:lnTo>
                          <a:pt x="144" y="63"/>
                        </a:lnTo>
                        <a:lnTo>
                          <a:pt x="137" y="55"/>
                        </a:lnTo>
                        <a:lnTo>
                          <a:pt x="129" y="49"/>
                        </a:lnTo>
                        <a:lnTo>
                          <a:pt x="120" y="43"/>
                        </a:lnTo>
                        <a:lnTo>
                          <a:pt x="120" y="43"/>
                        </a:lnTo>
                        <a:lnTo>
                          <a:pt x="108" y="36"/>
                        </a:lnTo>
                        <a:lnTo>
                          <a:pt x="94" y="28"/>
                        </a:lnTo>
                        <a:lnTo>
                          <a:pt x="80" y="22"/>
                        </a:lnTo>
                        <a:lnTo>
                          <a:pt x="66" y="16"/>
                        </a:lnTo>
                        <a:lnTo>
                          <a:pt x="50" y="10"/>
                        </a:lnTo>
                        <a:lnTo>
                          <a:pt x="34" y="6"/>
                        </a:lnTo>
                        <a:lnTo>
                          <a:pt x="18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6" name="Freeform 8"/>
                  <p:cNvSpPr>
                    <a:spLocks/>
                  </p:cNvSpPr>
                  <p:nvPr/>
                </p:nvSpPr>
                <p:spPr bwMode="auto">
                  <a:xfrm>
                    <a:off x="5208588" y="3760788"/>
                    <a:ext cx="301625" cy="693738"/>
                  </a:xfrm>
                  <a:custGeom>
                    <a:avLst/>
                    <a:gdLst>
                      <a:gd name="T0" fmla="*/ 0 w 190"/>
                      <a:gd name="T1" fmla="*/ 138 h 437"/>
                      <a:gd name="T2" fmla="*/ 8 w 190"/>
                      <a:gd name="T3" fmla="*/ 144 h 437"/>
                      <a:gd name="T4" fmla="*/ 23 w 190"/>
                      <a:gd name="T5" fmla="*/ 159 h 437"/>
                      <a:gd name="T6" fmla="*/ 32 w 190"/>
                      <a:gd name="T7" fmla="*/ 177 h 437"/>
                      <a:gd name="T8" fmla="*/ 36 w 190"/>
                      <a:gd name="T9" fmla="*/ 198 h 437"/>
                      <a:gd name="T10" fmla="*/ 38 w 190"/>
                      <a:gd name="T11" fmla="*/ 209 h 437"/>
                      <a:gd name="T12" fmla="*/ 33 w 190"/>
                      <a:gd name="T13" fmla="*/ 229 h 437"/>
                      <a:gd name="T14" fmla="*/ 22 w 190"/>
                      <a:gd name="T15" fmla="*/ 249 h 437"/>
                      <a:gd name="T16" fmla="*/ 12 w 190"/>
                      <a:gd name="T17" fmla="*/ 262 h 437"/>
                      <a:gd name="T18" fmla="*/ 0 w 190"/>
                      <a:gd name="T19" fmla="*/ 437 h 437"/>
                      <a:gd name="T20" fmla="*/ 36 w 190"/>
                      <a:gd name="T21" fmla="*/ 415 h 437"/>
                      <a:gd name="T22" fmla="*/ 57 w 190"/>
                      <a:gd name="T23" fmla="*/ 401 h 437"/>
                      <a:gd name="T24" fmla="*/ 95 w 190"/>
                      <a:gd name="T25" fmla="*/ 372 h 437"/>
                      <a:gd name="T26" fmla="*/ 113 w 190"/>
                      <a:gd name="T27" fmla="*/ 355 h 437"/>
                      <a:gd name="T28" fmla="*/ 144 w 190"/>
                      <a:gd name="T29" fmla="*/ 321 h 437"/>
                      <a:gd name="T30" fmla="*/ 168 w 190"/>
                      <a:gd name="T31" fmla="*/ 283 h 437"/>
                      <a:gd name="T32" fmla="*/ 174 w 190"/>
                      <a:gd name="T33" fmla="*/ 273 h 437"/>
                      <a:gd name="T34" fmla="*/ 182 w 190"/>
                      <a:gd name="T35" fmla="*/ 252 h 437"/>
                      <a:gd name="T36" fmla="*/ 187 w 190"/>
                      <a:gd name="T37" fmla="*/ 230 h 437"/>
                      <a:gd name="T38" fmla="*/ 189 w 190"/>
                      <a:gd name="T39" fmla="*/ 206 h 437"/>
                      <a:gd name="T40" fmla="*/ 190 w 190"/>
                      <a:gd name="T41" fmla="*/ 194 h 437"/>
                      <a:gd name="T42" fmla="*/ 186 w 190"/>
                      <a:gd name="T43" fmla="*/ 145 h 437"/>
                      <a:gd name="T44" fmla="*/ 180 w 190"/>
                      <a:gd name="T45" fmla="*/ 125 h 437"/>
                      <a:gd name="T46" fmla="*/ 173 w 190"/>
                      <a:gd name="T47" fmla="*/ 105 h 437"/>
                      <a:gd name="T48" fmla="*/ 163 w 190"/>
                      <a:gd name="T49" fmla="*/ 87 h 437"/>
                      <a:gd name="T50" fmla="*/ 151 w 190"/>
                      <a:gd name="T51" fmla="*/ 70 h 437"/>
                      <a:gd name="T52" fmla="*/ 137 w 190"/>
                      <a:gd name="T53" fmla="*/ 55 h 437"/>
                      <a:gd name="T54" fmla="*/ 120 w 190"/>
                      <a:gd name="T55" fmla="*/ 43 h 437"/>
                      <a:gd name="T56" fmla="*/ 108 w 190"/>
                      <a:gd name="T57" fmla="*/ 36 h 437"/>
                      <a:gd name="T58" fmla="*/ 80 w 190"/>
                      <a:gd name="T59" fmla="*/ 22 h 437"/>
                      <a:gd name="T60" fmla="*/ 50 w 190"/>
                      <a:gd name="T61" fmla="*/ 10 h 437"/>
                      <a:gd name="T62" fmla="*/ 18 w 190"/>
                      <a:gd name="T63" fmla="*/ 3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90" h="437">
                        <a:moveTo>
                          <a:pt x="0" y="0"/>
                        </a:moveTo>
                        <a:lnTo>
                          <a:pt x="0" y="138"/>
                        </a:lnTo>
                        <a:lnTo>
                          <a:pt x="0" y="138"/>
                        </a:lnTo>
                        <a:lnTo>
                          <a:pt x="8" y="144"/>
                        </a:lnTo>
                        <a:lnTo>
                          <a:pt x="17" y="151"/>
                        </a:lnTo>
                        <a:lnTo>
                          <a:pt x="23" y="159"/>
                        </a:lnTo>
                        <a:lnTo>
                          <a:pt x="28" y="167"/>
                        </a:lnTo>
                        <a:lnTo>
                          <a:pt x="32" y="177"/>
                        </a:lnTo>
                        <a:lnTo>
                          <a:pt x="35" y="186"/>
                        </a:lnTo>
                        <a:lnTo>
                          <a:pt x="36" y="198"/>
                        </a:lnTo>
                        <a:lnTo>
                          <a:pt x="38" y="209"/>
                        </a:lnTo>
                        <a:lnTo>
                          <a:pt x="38" y="209"/>
                        </a:lnTo>
                        <a:lnTo>
                          <a:pt x="36" y="220"/>
                        </a:lnTo>
                        <a:lnTo>
                          <a:pt x="33" y="229"/>
                        </a:lnTo>
                        <a:lnTo>
                          <a:pt x="29" y="240"/>
                        </a:lnTo>
                        <a:lnTo>
                          <a:pt x="22" y="249"/>
                        </a:lnTo>
                        <a:lnTo>
                          <a:pt x="22" y="249"/>
                        </a:lnTo>
                        <a:lnTo>
                          <a:pt x="12" y="262"/>
                        </a:lnTo>
                        <a:lnTo>
                          <a:pt x="0" y="274"/>
                        </a:lnTo>
                        <a:lnTo>
                          <a:pt x="0" y="437"/>
                        </a:lnTo>
                        <a:lnTo>
                          <a:pt x="0" y="437"/>
                        </a:lnTo>
                        <a:lnTo>
                          <a:pt x="36" y="415"/>
                        </a:lnTo>
                        <a:lnTo>
                          <a:pt x="36" y="415"/>
                        </a:lnTo>
                        <a:lnTo>
                          <a:pt x="57" y="401"/>
                        </a:lnTo>
                        <a:lnTo>
                          <a:pt x="76" y="386"/>
                        </a:lnTo>
                        <a:lnTo>
                          <a:pt x="95" y="372"/>
                        </a:lnTo>
                        <a:lnTo>
                          <a:pt x="113" y="355"/>
                        </a:lnTo>
                        <a:lnTo>
                          <a:pt x="113" y="355"/>
                        </a:lnTo>
                        <a:lnTo>
                          <a:pt x="130" y="338"/>
                        </a:lnTo>
                        <a:lnTo>
                          <a:pt x="144" y="321"/>
                        </a:lnTo>
                        <a:lnTo>
                          <a:pt x="157" y="303"/>
                        </a:lnTo>
                        <a:lnTo>
                          <a:pt x="168" y="283"/>
                        </a:lnTo>
                        <a:lnTo>
                          <a:pt x="168" y="283"/>
                        </a:lnTo>
                        <a:lnTo>
                          <a:pt x="174" y="273"/>
                        </a:lnTo>
                        <a:lnTo>
                          <a:pt x="178" y="263"/>
                        </a:lnTo>
                        <a:lnTo>
                          <a:pt x="182" y="252"/>
                        </a:lnTo>
                        <a:lnTo>
                          <a:pt x="185" y="241"/>
                        </a:lnTo>
                        <a:lnTo>
                          <a:pt x="187" y="230"/>
                        </a:lnTo>
                        <a:lnTo>
                          <a:pt x="189" y="218"/>
                        </a:lnTo>
                        <a:lnTo>
                          <a:pt x="189" y="206"/>
                        </a:lnTo>
                        <a:lnTo>
                          <a:pt x="190" y="194"/>
                        </a:lnTo>
                        <a:lnTo>
                          <a:pt x="190" y="194"/>
                        </a:lnTo>
                        <a:lnTo>
                          <a:pt x="189" y="169"/>
                        </a:lnTo>
                        <a:lnTo>
                          <a:pt x="186" y="145"/>
                        </a:lnTo>
                        <a:lnTo>
                          <a:pt x="183" y="135"/>
                        </a:lnTo>
                        <a:lnTo>
                          <a:pt x="180" y="125"/>
                        </a:lnTo>
                        <a:lnTo>
                          <a:pt x="177" y="114"/>
                        </a:lnTo>
                        <a:lnTo>
                          <a:pt x="173" y="105"/>
                        </a:lnTo>
                        <a:lnTo>
                          <a:pt x="168" y="95"/>
                        </a:lnTo>
                        <a:lnTo>
                          <a:pt x="163" y="87"/>
                        </a:lnTo>
                        <a:lnTo>
                          <a:pt x="157" y="78"/>
                        </a:lnTo>
                        <a:lnTo>
                          <a:pt x="151" y="70"/>
                        </a:lnTo>
                        <a:lnTo>
                          <a:pt x="144" y="63"/>
                        </a:lnTo>
                        <a:lnTo>
                          <a:pt x="137" y="55"/>
                        </a:lnTo>
                        <a:lnTo>
                          <a:pt x="129" y="49"/>
                        </a:lnTo>
                        <a:lnTo>
                          <a:pt x="120" y="43"/>
                        </a:lnTo>
                        <a:lnTo>
                          <a:pt x="120" y="43"/>
                        </a:lnTo>
                        <a:lnTo>
                          <a:pt x="108" y="36"/>
                        </a:lnTo>
                        <a:lnTo>
                          <a:pt x="94" y="28"/>
                        </a:lnTo>
                        <a:lnTo>
                          <a:pt x="80" y="22"/>
                        </a:lnTo>
                        <a:lnTo>
                          <a:pt x="66" y="16"/>
                        </a:lnTo>
                        <a:lnTo>
                          <a:pt x="50" y="10"/>
                        </a:lnTo>
                        <a:lnTo>
                          <a:pt x="34" y="6"/>
                        </a:lnTo>
                        <a:lnTo>
                          <a:pt x="18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</p:grpSp>
            <p:grpSp>
              <p:nvGrpSpPr>
                <p:cNvPr id="208" name="그룹 207"/>
                <p:cNvGrpSpPr/>
                <p:nvPr/>
              </p:nvGrpSpPr>
              <p:grpSpPr>
                <a:xfrm>
                  <a:off x="549401" y="1524955"/>
                  <a:ext cx="450850" cy="1246188"/>
                  <a:chOff x="4659313" y="3752851"/>
                  <a:chExt cx="450850" cy="1246188"/>
                </a:xfrm>
              </p:grpSpPr>
              <p:sp>
                <p:nvSpPr>
                  <p:cNvPr id="209" name="Freeform 9"/>
                  <p:cNvSpPr>
                    <a:spLocks/>
                  </p:cNvSpPr>
                  <p:nvPr/>
                </p:nvSpPr>
                <p:spPr bwMode="auto">
                  <a:xfrm>
                    <a:off x="4659313" y="4270376"/>
                    <a:ext cx="450850" cy="728663"/>
                  </a:xfrm>
                  <a:custGeom>
                    <a:avLst/>
                    <a:gdLst>
                      <a:gd name="T0" fmla="*/ 284 w 284"/>
                      <a:gd name="T1" fmla="*/ 0 h 459"/>
                      <a:gd name="T2" fmla="*/ 277 w 284"/>
                      <a:gd name="T3" fmla="*/ 6 h 459"/>
                      <a:gd name="T4" fmla="*/ 217 w 284"/>
                      <a:gd name="T5" fmla="*/ 41 h 459"/>
                      <a:gd name="T6" fmla="*/ 200 w 284"/>
                      <a:gd name="T7" fmla="*/ 52 h 459"/>
                      <a:gd name="T8" fmla="*/ 164 w 284"/>
                      <a:gd name="T9" fmla="*/ 78 h 459"/>
                      <a:gd name="T10" fmla="*/ 145 w 284"/>
                      <a:gd name="T11" fmla="*/ 93 h 459"/>
                      <a:gd name="T12" fmla="*/ 108 w 284"/>
                      <a:gd name="T13" fmla="*/ 127 h 459"/>
                      <a:gd name="T14" fmla="*/ 73 w 284"/>
                      <a:gd name="T15" fmla="*/ 166 h 459"/>
                      <a:gd name="T16" fmla="*/ 59 w 284"/>
                      <a:gd name="T17" fmla="*/ 187 h 459"/>
                      <a:gd name="T18" fmla="*/ 32 w 284"/>
                      <a:gd name="T19" fmla="*/ 234 h 459"/>
                      <a:gd name="T20" fmla="*/ 21 w 284"/>
                      <a:gd name="T21" fmla="*/ 259 h 459"/>
                      <a:gd name="T22" fmla="*/ 12 w 284"/>
                      <a:gd name="T23" fmla="*/ 285 h 459"/>
                      <a:gd name="T24" fmla="*/ 5 w 284"/>
                      <a:gd name="T25" fmla="*/ 313 h 459"/>
                      <a:gd name="T26" fmla="*/ 1 w 284"/>
                      <a:gd name="T27" fmla="*/ 342 h 459"/>
                      <a:gd name="T28" fmla="*/ 0 w 284"/>
                      <a:gd name="T29" fmla="*/ 372 h 459"/>
                      <a:gd name="T30" fmla="*/ 0 w 284"/>
                      <a:gd name="T31" fmla="*/ 421 h 459"/>
                      <a:gd name="T32" fmla="*/ 3 w 284"/>
                      <a:gd name="T33" fmla="*/ 439 h 459"/>
                      <a:gd name="T34" fmla="*/ 13 w 284"/>
                      <a:gd name="T35" fmla="*/ 451 h 459"/>
                      <a:gd name="T36" fmla="*/ 18 w 284"/>
                      <a:gd name="T37" fmla="*/ 455 h 459"/>
                      <a:gd name="T38" fmla="*/ 31 w 284"/>
                      <a:gd name="T39" fmla="*/ 458 h 459"/>
                      <a:gd name="T40" fmla="*/ 284 w 284"/>
                      <a:gd name="T41" fmla="*/ 459 h 459"/>
                      <a:gd name="T42" fmla="*/ 185 w 284"/>
                      <a:gd name="T43" fmla="*/ 329 h 459"/>
                      <a:gd name="T44" fmla="*/ 177 w 284"/>
                      <a:gd name="T45" fmla="*/ 328 h 459"/>
                      <a:gd name="T46" fmla="*/ 169 w 284"/>
                      <a:gd name="T47" fmla="*/ 324 h 459"/>
                      <a:gd name="T48" fmla="*/ 168 w 284"/>
                      <a:gd name="T49" fmla="*/ 320 h 459"/>
                      <a:gd name="T50" fmla="*/ 171 w 284"/>
                      <a:gd name="T51" fmla="*/ 290 h 459"/>
                      <a:gd name="T52" fmla="*/ 179 w 284"/>
                      <a:gd name="T53" fmla="*/ 261 h 459"/>
                      <a:gd name="T54" fmla="*/ 192 w 284"/>
                      <a:gd name="T55" fmla="*/ 236 h 459"/>
                      <a:gd name="T56" fmla="*/ 210 w 284"/>
                      <a:gd name="T57" fmla="*/ 214 h 459"/>
                      <a:gd name="T58" fmla="*/ 226 w 284"/>
                      <a:gd name="T59" fmla="*/ 196 h 459"/>
                      <a:gd name="T60" fmla="*/ 264 w 284"/>
                      <a:gd name="T61" fmla="*/ 166 h 459"/>
                      <a:gd name="T62" fmla="*/ 284 w 284"/>
                      <a:gd name="T63" fmla="*/ 0 h 4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4" h="459">
                        <a:moveTo>
                          <a:pt x="284" y="0"/>
                        </a:moveTo>
                        <a:lnTo>
                          <a:pt x="284" y="0"/>
                        </a:lnTo>
                        <a:lnTo>
                          <a:pt x="277" y="6"/>
                        </a:lnTo>
                        <a:lnTo>
                          <a:pt x="277" y="6"/>
                        </a:lnTo>
                        <a:lnTo>
                          <a:pt x="247" y="25"/>
                        </a:lnTo>
                        <a:lnTo>
                          <a:pt x="217" y="41"/>
                        </a:lnTo>
                        <a:lnTo>
                          <a:pt x="217" y="41"/>
                        </a:lnTo>
                        <a:lnTo>
                          <a:pt x="200" y="52"/>
                        </a:lnTo>
                        <a:lnTo>
                          <a:pt x="182" y="64"/>
                        </a:lnTo>
                        <a:lnTo>
                          <a:pt x="164" y="78"/>
                        </a:lnTo>
                        <a:lnTo>
                          <a:pt x="145" y="93"/>
                        </a:lnTo>
                        <a:lnTo>
                          <a:pt x="145" y="93"/>
                        </a:lnTo>
                        <a:lnTo>
                          <a:pt x="126" y="109"/>
                        </a:lnTo>
                        <a:lnTo>
                          <a:pt x="108" y="127"/>
                        </a:lnTo>
                        <a:lnTo>
                          <a:pt x="90" y="146"/>
                        </a:lnTo>
                        <a:lnTo>
                          <a:pt x="73" y="166"/>
                        </a:lnTo>
                        <a:lnTo>
                          <a:pt x="73" y="166"/>
                        </a:lnTo>
                        <a:lnTo>
                          <a:pt x="59" y="187"/>
                        </a:lnTo>
                        <a:lnTo>
                          <a:pt x="44" y="210"/>
                        </a:lnTo>
                        <a:lnTo>
                          <a:pt x="32" y="234"/>
                        </a:lnTo>
                        <a:lnTo>
                          <a:pt x="21" y="259"/>
                        </a:lnTo>
                        <a:lnTo>
                          <a:pt x="21" y="259"/>
                        </a:lnTo>
                        <a:lnTo>
                          <a:pt x="16" y="272"/>
                        </a:lnTo>
                        <a:lnTo>
                          <a:pt x="12" y="285"/>
                        </a:lnTo>
                        <a:lnTo>
                          <a:pt x="9" y="299"/>
                        </a:lnTo>
                        <a:lnTo>
                          <a:pt x="5" y="313"/>
                        </a:lnTo>
                        <a:lnTo>
                          <a:pt x="3" y="327"/>
                        </a:lnTo>
                        <a:lnTo>
                          <a:pt x="1" y="342"/>
                        </a:lnTo>
                        <a:lnTo>
                          <a:pt x="0" y="357"/>
                        </a:lnTo>
                        <a:lnTo>
                          <a:pt x="0" y="372"/>
                        </a:lnTo>
                        <a:lnTo>
                          <a:pt x="0" y="421"/>
                        </a:lnTo>
                        <a:lnTo>
                          <a:pt x="0" y="421"/>
                        </a:lnTo>
                        <a:lnTo>
                          <a:pt x="1" y="431"/>
                        </a:lnTo>
                        <a:lnTo>
                          <a:pt x="3" y="439"/>
                        </a:lnTo>
                        <a:lnTo>
                          <a:pt x="7" y="447"/>
                        </a:lnTo>
                        <a:lnTo>
                          <a:pt x="13" y="451"/>
                        </a:lnTo>
                        <a:lnTo>
                          <a:pt x="13" y="451"/>
                        </a:lnTo>
                        <a:lnTo>
                          <a:pt x="18" y="455"/>
                        </a:lnTo>
                        <a:lnTo>
                          <a:pt x="24" y="457"/>
                        </a:lnTo>
                        <a:lnTo>
                          <a:pt x="31" y="458"/>
                        </a:lnTo>
                        <a:lnTo>
                          <a:pt x="36" y="459"/>
                        </a:lnTo>
                        <a:lnTo>
                          <a:pt x="284" y="459"/>
                        </a:lnTo>
                        <a:lnTo>
                          <a:pt x="284" y="329"/>
                        </a:lnTo>
                        <a:lnTo>
                          <a:pt x="185" y="329"/>
                        </a:lnTo>
                        <a:lnTo>
                          <a:pt x="185" y="329"/>
                        </a:lnTo>
                        <a:lnTo>
                          <a:pt x="177" y="328"/>
                        </a:lnTo>
                        <a:lnTo>
                          <a:pt x="172" y="327"/>
                        </a:lnTo>
                        <a:lnTo>
                          <a:pt x="169" y="324"/>
                        </a:lnTo>
                        <a:lnTo>
                          <a:pt x="168" y="320"/>
                        </a:lnTo>
                        <a:lnTo>
                          <a:pt x="168" y="320"/>
                        </a:lnTo>
                        <a:lnTo>
                          <a:pt x="169" y="304"/>
                        </a:lnTo>
                        <a:lnTo>
                          <a:pt x="171" y="290"/>
                        </a:lnTo>
                        <a:lnTo>
                          <a:pt x="175" y="275"/>
                        </a:lnTo>
                        <a:lnTo>
                          <a:pt x="179" y="261"/>
                        </a:lnTo>
                        <a:lnTo>
                          <a:pt x="186" y="249"/>
                        </a:lnTo>
                        <a:lnTo>
                          <a:pt x="192" y="236"/>
                        </a:lnTo>
                        <a:lnTo>
                          <a:pt x="200" y="225"/>
                        </a:lnTo>
                        <a:lnTo>
                          <a:pt x="210" y="214"/>
                        </a:lnTo>
                        <a:lnTo>
                          <a:pt x="210" y="214"/>
                        </a:lnTo>
                        <a:lnTo>
                          <a:pt x="226" y="196"/>
                        </a:lnTo>
                        <a:lnTo>
                          <a:pt x="245" y="181"/>
                        </a:lnTo>
                        <a:lnTo>
                          <a:pt x="264" y="166"/>
                        </a:lnTo>
                        <a:lnTo>
                          <a:pt x="284" y="152"/>
                        </a:lnTo>
                        <a:lnTo>
                          <a:pt x="284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0" name="Freeform 10"/>
                  <p:cNvSpPr>
                    <a:spLocks/>
                  </p:cNvSpPr>
                  <p:nvPr/>
                </p:nvSpPr>
                <p:spPr bwMode="auto">
                  <a:xfrm>
                    <a:off x="4659313" y="4270376"/>
                    <a:ext cx="450850" cy="728663"/>
                  </a:xfrm>
                  <a:custGeom>
                    <a:avLst/>
                    <a:gdLst>
                      <a:gd name="T0" fmla="*/ 284 w 284"/>
                      <a:gd name="T1" fmla="*/ 0 h 459"/>
                      <a:gd name="T2" fmla="*/ 277 w 284"/>
                      <a:gd name="T3" fmla="*/ 6 h 459"/>
                      <a:gd name="T4" fmla="*/ 217 w 284"/>
                      <a:gd name="T5" fmla="*/ 41 h 459"/>
                      <a:gd name="T6" fmla="*/ 200 w 284"/>
                      <a:gd name="T7" fmla="*/ 52 h 459"/>
                      <a:gd name="T8" fmla="*/ 164 w 284"/>
                      <a:gd name="T9" fmla="*/ 78 h 459"/>
                      <a:gd name="T10" fmla="*/ 145 w 284"/>
                      <a:gd name="T11" fmla="*/ 93 h 459"/>
                      <a:gd name="T12" fmla="*/ 108 w 284"/>
                      <a:gd name="T13" fmla="*/ 127 h 459"/>
                      <a:gd name="T14" fmla="*/ 73 w 284"/>
                      <a:gd name="T15" fmla="*/ 166 h 459"/>
                      <a:gd name="T16" fmla="*/ 59 w 284"/>
                      <a:gd name="T17" fmla="*/ 187 h 459"/>
                      <a:gd name="T18" fmla="*/ 32 w 284"/>
                      <a:gd name="T19" fmla="*/ 234 h 459"/>
                      <a:gd name="T20" fmla="*/ 21 w 284"/>
                      <a:gd name="T21" fmla="*/ 259 h 459"/>
                      <a:gd name="T22" fmla="*/ 12 w 284"/>
                      <a:gd name="T23" fmla="*/ 285 h 459"/>
                      <a:gd name="T24" fmla="*/ 5 w 284"/>
                      <a:gd name="T25" fmla="*/ 313 h 459"/>
                      <a:gd name="T26" fmla="*/ 1 w 284"/>
                      <a:gd name="T27" fmla="*/ 342 h 459"/>
                      <a:gd name="T28" fmla="*/ 0 w 284"/>
                      <a:gd name="T29" fmla="*/ 372 h 459"/>
                      <a:gd name="T30" fmla="*/ 0 w 284"/>
                      <a:gd name="T31" fmla="*/ 421 h 459"/>
                      <a:gd name="T32" fmla="*/ 3 w 284"/>
                      <a:gd name="T33" fmla="*/ 439 h 459"/>
                      <a:gd name="T34" fmla="*/ 13 w 284"/>
                      <a:gd name="T35" fmla="*/ 451 h 459"/>
                      <a:gd name="T36" fmla="*/ 18 w 284"/>
                      <a:gd name="T37" fmla="*/ 455 h 459"/>
                      <a:gd name="T38" fmla="*/ 31 w 284"/>
                      <a:gd name="T39" fmla="*/ 458 h 459"/>
                      <a:gd name="T40" fmla="*/ 284 w 284"/>
                      <a:gd name="T41" fmla="*/ 459 h 459"/>
                      <a:gd name="T42" fmla="*/ 185 w 284"/>
                      <a:gd name="T43" fmla="*/ 329 h 459"/>
                      <a:gd name="T44" fmla="*/ 177 w 284"/>
                      <a:gd name="T45" fmla="*/ 328 h 459"/>
                      <a:gd name="T46" fmla="*/ 169 w 284"/>
                      <a:gd name="T47" fmla="*/ 324 h 459"/>
                      <a:gd name="T48" fmla="*/ 168 w 284"/>
                      <a:gd name="T49" fmla="*/ 320 h 459"/>
                      <a:gd name="T50" fmla="*/ 171 w 284"/>
                      <a:gd name="T51" fmla="*/ 290 h 459"/>
                      <a:gd name="T52" fmla="*/ 179 w 284"/>
                      <a:gd name="T53" fmla="*/ 261 h 459"/>
                      <a:gd name="T54" fmla="*/ 192 w 284"/>
                      <a:gd name="T55" fmla="*/ 236 h 459"/>
                      <a:gd name="T56" fmla="*/ 210 w 284"/>
                      <a:gd name="T57" fmla="*/ 214 h 459"/>
                      <a:gd name="T58" fmla="*/ 226 w 284"/>
                      <a:gd name="T59" fmla="*/ 196 h 459"/>
                      <a:gd name="T60" fmla="*/ 264 w 284"/>
                      <a:gd name="T61" fmla="*/ 166 h 459"/>
                      <a:gd name="T62" fmla="*/ 284 w 284"/>
                      <a:gd name="T63" fmla="*/ 0 h 4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4" h="459">
                        <a:moveTo>
                          <a:pt x="284" y="0"/>
                        </a:moveTo>
                        <a:lnTo>
                          <a:pt x="284" y="0"/>
                        </a:lnTo>
                        <a:lnTo>
                          <a:pt x="277" y="6"/>
                        </a:lnTo>
                        <a:lnTo>
                          <a:pt x="277" y="6"/>
                        </a:lnTo>
                        <a:lnTo>
                          <a:pt x="247" y="25"/>
                        </a:lnTo>
                        <a:lnTo>
                          <a:pt x="217" y="41"/>
                        </a:lnTo>
                        <a:lnTo>
                          <a:pt x="217" y="41"/>
                        </a:lnTo>
                        <a:lnTo>
                          <a:pt x="200" y="52"/>
                        </a:lnTo>
                        <a:lnTo>
                          <a:pt x="182" y="64"/>
                        </a:lnTo>
                        <a:lnTo>
                          <a:pt x="164" y="78"/>
                        </a:lnTo>
                        <a:lnTo>
                          <a:pt x="145" y="93"/>
                        </a:lnTo>
                        <a:lnTo>
                          <a:pt x="145" y="93"/>
                        </a:lnTo>
                        <a:lnTo>
                          <a:pt x="126" y="109"/>
                        </a:lnTo>
                        <a:lnTo>
                          <a:pt x="108" y="127"/>
                        </a:lnTo>
                        <a:lnTo>
                          <a:pt x="90" y="146"/>
                        </a:lnTo>
                        <a:lnTo>
                          <a:pt x="73" y="166"/>
                        </a:lnTo>
                        <a:lnTo>
                          <a:pt x="73" y="166"/>
                        </a:lnTo>
                        <a:lnTo>
                          <a:pt x="59" y="187"/>
                        </a:lnTo>
                        <a:lnTo>
                          <a:pt x="44" y="210"/>
                        </a:lnTo>
                        <a:lnTo>
                          <a:pt x="32" y="234"/>
                        </a:lnTo>
                        <a:lnTo>
                          <a:pt x="21" y="259"/>
                        </a:lnTo>
                        <a:lnTo>
                          <a:pt x="21" y="259"/>
                        </a:lnTo>
                        <a:lnTo>
                          <a:pt x="16" y="272"/>
                        </a:lnTo>
                        <a:lnTo>
                          <a:pt x="12" y="285"/>
                        </a:lnTo>
                        <a:lnTo>
                          <a:pt x="9" y="299"/>
                        </a:lnTo>
                        <a:lnTo>
                          <a:pt x="5" y="313"/>
                        </a:lnTo>
                        <a:lnTo>
                          <a:pt x="3" y="327"/>
                        </a:lnTo>
                        <a:lnTo>
                          <a:pt x="1" y="342"/>
                        </a:lnTo>
                        <a:lnTo>
                          <a:pt x="0" y="357"/>
                        </a:lnTo>
                        <a:lnTo>
                          <a:pt x="0" y="372"/>
                        </a:lnTo>
                        <a:lnTo>
                          <a:pt x="0" y="421"/>
                        </a:lnTo>
                        <a:lnTo>
                          <a:pt x="0" y="421"/>
                        </a:lnTo>
                        <a:lnTo>
                          <a:pt x="1" y="431"/>
                        </a:lnTo>
                        <a:lnTo>
                          <a:pt x="3" y="439"/>
                        </a:lnTo>
                        <a:lnTo>
                          <a:pt x="7" y="447"/>
                        </a:lnTo>
                        <a:lnTo>
                          <a:pt x="13" y="451"/>
                        </a:lnTo>
                        <a:lnTo>
                          <a:pt x="13" y="451"/>
                        </a:lnTo>
                        <a:lnTo>
                          <a:pt x="18" y="455"/>
                        </a:lnTo>
                        <a:lnTo>
                          <a:pt x="24" y="457"/>
                        </a:lnTo>
                        <a:lnTo>
                          <a:pt x="31" y="458"/>
                        </a:lnTo>
                        <a:lnTo>
                          <a:pt x="36" y="459"/>
                        </a:lnTo>
                        <a:lnTo>
                          <a:pt x="284" y="459"/>
                        </a:lnTo>
                        <a:lnTo>
                          <a:pt x="284" y="329"/>
                        </a:lnTo>
                        <a:lnTo>
                          <a:pt x="185" y="329"/>
                        </a:lnTo>
                        <a:lnTo>
                          <a:pt x="185" y="329"/>
                        </a:lnTo>
                        <a:lnTo>
                          <a:pt x="177" y="328"/>
                        </a:lnTo>
                        <a:lnTo>
                          <a:pt x="172" y="327"/>
                        </a:lnTo>
                        <a:lnTo>
                          <a:pt x="169" y="324"/>
                        </a:lnTo>
                        <a:lnTo>
                          <a:pt x="168" y="320"/>
                        </a:lnTo>
                        <a:lnTo>
                          <a:pt x="168" y="320"/>
                        </a:lnTo>
                        <a:lnTo>
                          <a:pt x="169" y="304"/>
                        </a:lnTo>
                        <a:lnTo>
                          <a:pt x="171" y="290"/>
                        </a:lnTo>
                        <a:lnTo>
                          <a:pt x="175" y="275"/>
                        </a:lnTo>
                        <a:lnTo>
                          <a:pt x="179" y="261"/>
                        </a:lnTo>
                        <a:lnTo>
                          <a:pt x="186" y="249"/>
                        </a:lnTo>
                        <a:lnTo>
                          <a:pt x="192" y="236"/>
                        </a:lnTo>
                        <a:lnTo>
                          <a:pt x="200" y="225"/>
                        </a:lnTo>
                        <a:lnTo>
                          <a:pt x="210" y="214"/>
                        </a:lnTo>
                        <a:lnTo>
                          <a:pt x="210" y="214"/>
                        </a:lnTo>
                        <a:lnTo>
                          <a:pt x="226" y="196"/>
                        </a:lnTo>
                        <a:lnTo>
                          <a:pt x="245" y="181"/>
                        </a:lnTo>
                        <a:lnTo>
                          <a:pt x="264" y="166"/>
                        </a:lnTo>
                        <a:lnTo>
                          <a:pt x="284" y="152"/>
                        </a:lnTo>
                        <a:lnTo>
                          <a:pt x="28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1" name="Freeform 11"/>
                  <p:cNvSpPr>
                    <a:spLocks/>
                  </p:cNvSpPr>
                  <p:nvPr/>
                </p:nvSpPr>
                <p:spPr bwMode="auto">
                  <a:xfrm>
                    <a:off x="4719638" y="3752851"/>
                    <a:ext cx="390525" cy="279400"/>
                  </a:xfrm>
                  <a:custGeom>
                    <a:avLst/>
                    <a:gdLst>
                      <a:gd name="T0" fmla="*/ 240 w 246"/>
                      <a:gd name="T1" fmla="*/ 0 h 176"/>
                      <a:gd name="T2" fmla="*/ 240 w 246"/>
                      <a:gd name="T3" fmla="*/ 0 h 176"/>
                      <a:gd name="T4" fmla="*/ 215 w 246"/>
                      <a:gd name="T5" fmla="*/ 1 h 176"/>
                      <a:gd name="T6" fmla="*/ 192 w 246"/>
                      <a:gd name="T7" fmla="*/ 2 h 176"/>
                      <a:gd name="T8" fmla="*/ 170 w 246"/>
                      <a:gd name="T9" fmla="*/ 4 h 176"/>
                      <a:gd name="T10" fmla="*/ 150 w 246"/>
                      <a:gd name="T11" fmla="*/ 6 h 176"/>
                      <a:gd name="T12" fmla="*/ 150 w 246"/>
                      <a:gd name="T13" fmla="*/ 6 h 176"/>
                      <a:gd name="T14" fmla="*/ 114 w 246"/>
                      <a:gd name="T15" fmla="*/ 12 h 176"/>
                      <a:gd name="T16" fmla="*/ 84 w 246"/>
                      <a:gd name="T17" fmla="*/ 20 h 176"/>
                      <a:gd name="T18" fmla="*/ 84 w 246"/>
                      <a:gd name="T19" fmla="*/ 20 h 176"/>
                      <a:gd name="T20" fmla="*/ 59 w 246"/>
                      <a:gd name="T21" fmla="*/ 28 h 176"/>
                      <a:gd name="T22" fmla="*/ 38 w 246"/>
                      <a:gd name="T23" fmla="*/ 36 h 176"/>
                      <a:gd name="T24" fmla="*/ 38 w 246"/>
                      <a:gd name="T25" fmla="*/ 36 h 176"/>
                      <a:gd name="T26" fmla="*/ 11 w 246"/>
                      <a:gd name="T27" fmla="*/ 50 h 176"/>
                      <a:gd name="T28" fmla="*/ 1 w 246"/>
                      <a:gd name="T29" fmla="*/ 60 h 176"/>
                      <a:gd name="T30" fmla="*/ 1 w 246"/>
                      <a:gd name="T31" fmla="*/ 60 h 176"/>
                      <a:gd name="T32" fmla="*/ 0 w 246"/>
                      <a:gd name="T33" fmla="*/ 67 h 176"/>
                      <a:gd name="T34" fmla="*/ 2 w 246"/>
                      <a:gd name="T35" fmla="*/ 76 h 176"/>
                      <a:gd name="T36" fmla="*/ 2 w 246"/>
                      <a:gd name="T37" fmla="*/ 76 h 176"/>
                      <a:gd name="T38" fmla="*/ 6 w 246"/>
                      <a:gd name="T39" fmla="*/ 97 h 176"/>
                      <a:gd name="T40" fmla="*/ 12 w 246"/>
                      <a:gd name="T41" fmla="*/ 118 h 176"/>
                      <a:gd name="T42" fmla="*/ 12 w 246"/>
                      <a:gd name="T43" fmla="*/ 118 h 176"/>
                      <a:gd name="T44" fmla="*/ 22 w 246"/>
                      <a:gd name="T45" fmla="*/ 139 h 176"/>
                      <a:gd name="T46" fmla="*/ 31 w 246"/>
                      <a:gd name="T47" fmla="*/ 158 h 176"/>
                      <a:gd name="T48" fmla="*/ 31 w 246"/>
                      <a:gd name="T49" fmla="*/ 158 h 176"/>
                      <a:gd name="T50" fmla="*/ 37 w 246"/>
                      <a:gd name="T51" fmla="*/ 166 h 176"/>
                      <a:gd name="T52" fmla="*/ 42 w 246"/>
                      <a:gd name="T53" fmla="*/ 171 h 176"/>
                      <a:gd name="T54" fmla="*/ 46 w 246"/>
                      <a:gd name="T55" fmla="*/ 175 h 176"/>
                      <a:gd name="T56" fmla="*/ 49 w 246"/>
                      <a:gd name="T57" fmla="*/ 176 h 176"/>
                      <a:gd name="T58" fmla="*/ 49 w 246"/>
                      <a:gd name="T59" fmla="*/ 176 h 176"/>
                      <a:gd name="T60" fmla="*/ 65 w 246"/>
                      <a:gd name="T61" fmla="*/ 167 h 176"/>
                      <a:gd name="T62" fmla="*/ 82 w 246"/>
                      <a:gd name="T63" fmla="*/ 158 h 176"/>
                      <a:gd name="T64" fmla="*/ 99 w 246"/>
                      <a:gd name="T65" fmla="*/ 149 h 176"/>
                      <a:gd name="T66" fmla="*/ 118 w 246"/>
                      <a:gd name="T67" fmla="*/ 140 h 176"/>
                      <a:gd name="T68" fmla="*/ 118 w 246"/>
                      <a:gd name="T69" fmla="*/ 140 h 176"/>
                      <a:gd name="T70" fmla="*/ 128 w 246"/>
                      <a:gd name="T71" fmla="*/ 136 h 176"/>
                      <a:gd name="T72" fmla="*/ 138 w 246"/>
                      <a:gd name="T73" fmla="*/ 133 h 176"/>
                      <a:gd name="T74" fmla="*/ 150 w 246"/>
                      <a:gd name="T75" fmla="*/ 130 h 176"/>
                      <a:gd name="T76" fmla="*/ 162 w 246"/>
                      <a:gd name="T77" fmla="*/ 127 h 176"/>
                      <a:gd name="T78" fmla="*/ 188 w 246"/>
                      <a:gd name="T79" fmla="*/ 124 h 176"/>
                      <a:gd name="T80" fmla="*/ 217 w 246"/>
                      <a:gd name="T81" fmla="*/ 123 h 176"/>
                      <a:gd name="T82" fmla="*/ 217 w 246"/>
                      <a:gd name="T83" fmla="*/ 123 h 176"/>
                      <a:gd name="T84" fmla="*/ 232 w 246"/>
                      <a:gd name="T85" fmla="*/ 123 h 176"/>
                      <a:gd name="T86" fmla="*/ 246 w 246"/>
                      <a:gd name="T87" fmla="*/ 124 h 176"/>
                      <a:gd name="T88" fmla="*/ 246 w 246"/>
                      <a:gd name="T89" fmla="*/ 1 h 176"/>
                      <a:gd name="T90" fmla="*/ 246 w 246"/>
                      <a:gd name="T91" fmla="*/ 1 h 176"/>
                      <a:gd name="T92" fmla="*/ 240 w 246"/>
                      <a:gd name="T93" fmla="*/ 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46" h="176">
                        <a:moveTo>
                          <a:pt x="240" y="0"/>
                        </a:moveTo>
                        <a:lnTo>
                          <a:pt x="240" y="0"/>
                        </a:lnTo>
                        <a:lnTo>
                          <a:pt x="215" y="1"/>
                        </a:lnTo>
                        <a:lnTo>
                          <a:pt x="192" y="2"/>
                        </a:lnTo>
                        <a:lnTo>
                          <a:pt x="170" y="4"/>
                        </a:lnTo>
                        <a:lnTo>
                          <a:pt x="150" y="6"/>
                        </a:lnTo>
                        <a:lnTo>
                          <a:pt x="150" y="6"/>
                        </a:lnTo>
                        <a:lnTo>
                          <a:pt x="114" y="12"/>
                        </a:lnTo>
                        <a:lnTo>
                          <a:pt x="84" y="20"/>
                        </a:lnTo>
                        <a:lnTo>
                          <a:pt x="84" y="20"/>
                        </a:lnTo>
                        <a:lnTo>
                          <a:pt x="59" y="28"/>
                        </a:lnTo>
                        <a:lnTo>
                          <a:pt x="38" y="36"/>
                        </a:lnTo>
                        <a:lnTo>
                          <a:pt x="38" y="36"/>
                        </a:lnTo>
                        <a:lnTo>
                          <a:pt x="11" y="50"/>
                        </a:lnTo>
                        <a:lnTo>
                          <a:pt x="1" y="60"/>
                        </a:lnTo>
                        <a:lnTo>
                          <a:pt x="1" y="60"/>
                        </a:lnTo>
                        <a:lnTo>
                          <a:pt x="0" y="67"/>
                        </a:lnTo>
                        <a:lnTo>
                          <a:pt x="2" y="76"/>
                        </a:lnTo>
                        <a:lnTo>
                          <a:pt x="2" y="76"/>
                        </a:lnTo>
                        <a:lnTo>
                          <a:pt x="6" y="97"/>
                        </a:lnTo>
                        <a:lnTo>
                          <a:pt x="12" y="118"/>
                        </a:lnTo>
                        <a:lnTo>
                          <a:pt x="12" y="118"/>
                        </a:lnTo>
                        <a:lnTo>
                          <a:pt x="22" y="139"/>
                        </a:lnTo>
                        <a:lnTo>
                          <a:pt x="31" y="158"/>
                        </a:lnTo>
                        <a:lnTo>
                          <a:pt x="31" y="158"/>
                        </a:lnTo>
                        <a:lnTo>
                          <a:pt x="37" y="166"/>
                        </a:lnTo>
                        <a:lnTo>
                          <a:pt x="42" y="171"/>
                        </a:lnTo>
                        <a:lnTo>
                          <a:pt x="46" y="175"/>
                        </a:lnTo>
                        <a:lnTo>
                          <a:pt x="49" y="176"/>
                        </a:lnTo>
                        <a:lnTo>
                          <a:pt x="49" y="176"/>
                        </a:lnTo>
                        <a:lnTo>
                          <a:pt x="65" y="167"/>
                        </a:lnTo>
                        <a:lnTo>
                          <a:pt x="82" y="158"/>
                        </a:lnTo>
                        <a:lnTo>
                          <a:pt x="99" y="149"/>
                        </a:lnTo>
                        <a:lnTo>
                          <a:pt x="118" y="140"/>
                        </a:lnTo>
                        <a:lnTo>
                          <a:pt x="118" y="140"/>
                        </a:lnTo>
                        <a:lnTo>
                          <a:pt x="128" y="136"/>
                        </a:lnTo>
                        <a:lnTo>
                          <a:pt x="138" y="133"/>
                        </a:lnTo>
                        <a:lnTo>
                          <a:pt x="150" y="130"/>
                        </a:lnTo>
                        <a:lnTo>
                          <a:pt x="162" y="127"/>
                        </a:lnTo>
                        <a:lnTo>
                          <a:pt x="188" y="124"/>
                        </a:lnTo>
                        <a:lnTo>
                          <a:pt x="217" y="123"/>
                        </a:lnTo>
                        <a:lnTo>
                          <a:pt x="217" y="123"/>
                        </a:lnTo>
                        <a:lnTo>
                          <a:pt x="232" y="123"/>
                        </a:lnTo>
                        <a:lnTo>
                          <a:pt x="246" y="124"/>
                        </a:lnTo>
                        <a:lnTo>
                          <a:pt x="246" y="1"/>
                        </a:lnTo>
                        <a:lnTo>
                          <a:pt x="246" y="1"/>
                        </a:lnTo>
                        <a:lnTo>
                          <a:pt x="24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  <a:alpha val="30000"/>
                    </a:schemeClr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  <p:sp>
                <p:nvSpPr>
                  <p:cNvPr id="212" name="Freeform 12"/>
                  <p:cNvSpPr>
                    <a:spLocks/>
                  </p:cNvSpPr>
                  <p:nvPr/>
                </p:nvSpPr>
                <p:spPr bwMode="auto">
                  <a:xfrm>
                    <a:off x="4719638" y="3752851"/>
                    <a:ext cx="390525" cy="279400"/>
                  </a:xfrm>
                  <a:custGeom>
                    <a:avLst/>
                    <a:gdLst>
                      <a:gd name="T0" fmla="*/ 240 w 246"/>
                      <a:gd name="T1" fmla="*/ 0 h 176"/>
                      <a:gd name="T2" fmla="*/ 240 w 246"/>
                      <a:gd name="T3" fmla="*/ 0 h 176"/>
                      <a:gd name="T4" fmla="*/ 215 w 246"/>
                      <a:gd name="T5" fmla="*/ 1 h 176"/>
                      <a:gd name="T6" fmla="*/ 192 w 246"/>
                      <a:gd name="T7" fmla="*/ 2 h 176"/>
                      <a:gd name="T8" fmla="*/ 170 w 246"/>
                      <a:gd name="T9" fmla="*/ 4 h 176"/>
                      <a:gd name="T10" fmla="*/ 150 w 246"/>
                      <a:gd name="T11" fmla="*/ 6 h 176"/>
                      <a:gd name="T12" fmla="*/ 150 w 246"/>
                      <a:gd name="T13" fmla="*/ 6 h 176"/>
                      <a:gd name="T14" fmla="*/ 114 w 246"/>
                      <a:gd name="T15" fmla="*/ 12 h 176"/>
                      <a:gd name="T16" fmla="*/ 84 w 246"/>
                      <a:gd name="T17" fmla="*/ 20 h 176"/>
                      <a:gd name="T18" fmla="*/ 84 w 246"/>
                      <a:gd name="T19" fmla="*/ 20 h 176"/>
                      <a:gd name="T20" fmla="*/ 59 w 246"/>
                      <a:gd name="T21" fmla="*/ 28 h 176"/>
                      <a:gd name="T22" fmla="*/ 38 w 246"/>
                      <a:gd name="T23" fmla="*/ 36 h 176"/>
                      <a:gd name="T24" fmla="*/ 38 w 246"/>
                      <a:gd name="T25" fmla="*/ 36 h 176"/>
                      <a:gd name="T26" fmla="*/ 11 w 246"/>
                      <a:gd name="T27" fmla="*/ 50 h 176"/>
                      <a:gd name="T28" fmla="*/ 1 w 246"/>
                      <a:gd name="T29" fmla="*/ 60 h 176"/>
                      <a:gd name="T30" fmla="*/ 1 w 246"/>
                      <a:gd name="T31" fmla="*/ 60 h 176"/>
                      <a:gd name="T32" fmla="*/ 0 w 246"/>
                      <a:gd name="T33" fmla="*/ 67 h 176"/>
                      <a:gd name="T34" fmla="*/ 2 w 246"/>
                      <a:gd name="T35" fmla="*/ 76 h 176"/>
                      <a:gd name="T36" fmla="*/ 2 w 246"/>
                      <a:gd name="T37" fmla="*/ 76 h 176"/>
                      <a:gd name="T38" fmla="*/ 6 w 246"/>
                      <a:gd name="T39" fmla="*/ 97 h 176"/>
                      <a:gd name="T40" fmla="*/ 12 w 246"/>
                      <a:gd name="T41" fmla="*/ 118 h 176"/>
                      <a:gd name="T42" fmla="*/ 12 w 246"/>
                      <a:gd name="T43" fmla="*/ 118 h 176"/>
                      <a:gd name="T44" fmla="*/ 22 w 246"/>
                      <a:gd name="T45" fmla="*/ 139 h 176"/>
                      <a:gd name="T46" fmla="*/ 31 w 246"/>
                      <a:gd name="T47" fmla="*/ 158 h 176"/>
                      <a:gd name="T48" fmla="*/ 31 w 246"/>
                      <a:gd name="T49" fmla="*/ 158 h 176"/>
                      <a:gd name="T50" fmla="*/ 37 w 246"/>
                      <a:gd name="T51" fmla="*/ 166 h 176"/>
                      <a:gd name="T52" fmla="*/ 42 w 246"/>
                      <a:gd name="T53" fmla="*/ 171 h 176"/>
                      <a:gd name="T54" fmla="*/ 46 w 246"/>
                      <a:gd name="T55" fmla="*/ 175 h 176"/>
                      <a:gd name="T56" fmla="*/ 49 w 246"/>
                      <a:gd name="T57" fmla="*/ 176 h 176"/>
                      <a:gd name="T58" fmla="*/ 49 w 246"/>
                      <a:gd name="T59" fmla="*/ 176 h 176"/>
                      <a:gd name="T60" fmla="*/ 65 w 246"/>
                      <a:gd name="T61" fmla="*/ 167 h 176"/>
                      <a:gd name="T62" fmla="*/ 82 w 246"/>
                      <a:gd name="T63" fmla="*/ 158 h 176"/>
                      <a:gd name="T64" fmla="*/ 99 w 246"/>
                      <a:gd name="T65" fmla="*/ 149 h 176"/>
                      <a:gd name="T66" fmla="*/ 118 w 246"/>
                      <a:gd name="T67" fmla="*/ 140 h 176"/>
                      <a:gd name="T68" fmla="*/ 118 w 246"/>
                      <a:gd name="T69" fmla="*/ 140 h 176"/>
                      <a:gd name="T70" fmla="*/ 128 w 246"/>
                      <a:gd name="T71" fmla="*/ 136 h 176"/>
                      <a:gd name="T72" fmla="*/ 138 w 246"/>
                      <a:gd name="T73" fmla="*/ 133 h 176"/>
                      <a:gd name="T74" fmla="*/ 150 w 246"/>
                      <a:gd name="T75" fmla="*/ 130 h 176"/>
                      <a:gd name="T76" fmla="*/ 162 w 246"/>
                      <a:gd name="T77" fmla="*/ 127 h 176"/>
                      <a:gd name="T78" fmla="*/ 188 w 246"/>
                      <a:gd name="T79" fmla="*/ 124 h 176"/>
                      <a:gd name="T80" fmla="*/ 217 w 246"/>
                      <a:gd name="T81" fmla="*/ 123 h 176"/>
                      <a:gd name="T82" fmla="*/ 217 w 246"/>
                      <a:gd name="T83" fmla="*/ 123 h 176"/>
                      <a:gd name="T84" fmla="*/ 232 w 246"/>
                      <a:gd name="T85" fmla="*/ 123 h 176"/>
                      <a:gd name="T86" fmla="*/ 246 w 246"/>
                      <a:gd name="T87" fmla="*/ 124 h 176"/>
                      <a:gd name="T88" fmla="*/ 246 w 246"/>
                      <a:gd name="T89" fmla="*/ 1 h 176"/>
                      <a:gd name="T90" fmla="*/ 246 w 246"/>
                      <a:gd name="T91" fmla="*/ 1 h 176"/>
                      <a:gd name="T92" fmla="*/ 240 w 246"/>
                      <a:gd name="T93" fmla="*/ 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46" h="176">
                        <a:moveTo>
                          <a:pt x="240" y="0"/>
                        </a:moveTo>
                        <a:lnTo>
                          <a:pt x="240" y="0"/>
                        </a:lnTo>
                        <a:lnTo>
                          <a:pt x="215" y="1"/>
                        </a:lnTo>
                        <a:lnTo>
                          <a:pt x="192" y="2"/>
                        </a:lnTo>
                        <a:lnTo>
                          <a:pt x="170" y="4"/>
                        </a:lnTo>
                        <a:lnTo>
                          <a:pt x="150" y="6"/>
                        </a:lnTo>
                        <a:lnTo>
                          <a:pt x="150" y="6"/>
                        </a:lnTo>
                        <a:lnTo>
                          <a:pt x="114" y="12"/>
                        </a:lnTo>
                        <a:lnTo>
                          <a:pt x="84" y="20"/>
                        </a:lnTo>
                        <a:lnTo>
                          <a:pt x="84" y="20"/>
                        </a:lnTo>
                        <a:lnTo>
                          <a:pt x="59" y="28"/>
                        </a:lnTo>
                        <a:lnTo>
                          <a:pt x="38" y="36"/>
                        </a:lnTo>
                        <a:lnTo>
                          <a:pt x="38" y="36"/>
                        </a:lnTo>
                        <a:lnTo>
                          <a:pt x="11" y="50"/>
                        </a:lnTo>
                        <a:lnTo>
                          <a:pt x="1" y="60"/>
                        </a:lnTo>
                        <a:lnTo>
                          <a:pt x="1" y="60"/>
                        </a:lnTo>
                        <a:lnTo>
                          <a:pt x="0" y="67"/>
                        </a:lnTo>
                        <a:lnTo>
                          <a:pt x="2" y="76"/>
                        </a:lnTo>
                        <a:lnTo>
                          <a:pt x="2" y="76"/>
                        </a:lnTo>
                        <a:lnTo>
                          <a:pt x="6" y="97"/>
                        </a:lnTo>
                        <a:lnTo>
                          <a:pt x="12" y="118"/>
                        </a:lnTo>
                        <a:lnTo>
                          <a:pt x="12" y="118"/>
                        </a:lnTo>
                        <a:lnTo>
                          <a:pt x="22" y="139"/>
                        </a:lnTo>
                        <a:lnTo>
                          <a:pt x="31" y="158"/>
                        </a:lnTo>
                        <a:lnTo>
                          <a:pt x="31" y="158"/>
                        </a:lnTo>
                        <a:lnTo>
                          <a:pt x="37" y="166"/>
                        </a:lnTo>
                        <a:lnTo>
                          <a:pt x="42" y="171"/>
                        </a:lnTo>
                        <a:lnTo>
                          <a:pt x="46" y="175"/>
                        </a:lnTo>
                        <a:lnTo>
                          <a:pt x="49" y="176"/>
                        </a:lnTo>
                        <a:lnTo>
                          <a:pt x="49" y="176"/>
                        </a:lnTo>
                        <a:lnTo>
                          <a:pt x="65" y="167"/>
                        </a:lnTo>
                        <a:lnTo>
                          <a:pt x="82" y="158"/>
                        </a:lnTo>
                        <a:lnTo>
                          <a:pt x="99" y="149"/>
                        </a:lnTo>
                        <a:lnTo>
                          <a:pt x="118" y="140"/>
                        </a:lnTo>
                        <a:lnTo>
                          <a:pt x="118" y="140"/>
                        </a:lnTo>
                        <a:lnTo>
                          <a:pt x="128" y="136"/>
                        </a:lnTo>
                        <a:lnTo>
                          <a:pt x="138" y="133"/>
                        </a:lnTo>
                        <a:lnTo>
                          <a:pt x="150" y="130"/>
                        </a:lnTo>
                        <a:lnTo>
                          <a:pt x="162" y="127"/>
                        </a:lnTo>
                        <a:lnTo>
                          <a:pt x="188" y="124"/>
                        </a:lnTo>
                        <a:lnTo>
                          <a:pt x="217" y="123"/>
                        </a:lnTo>
                        <a:lnTo>
                          <a:pt x="217" y="123"/>
                        </a:lnTo>
                        <a:lnTo>
                          <a:pt x="232" y="123"/>
                        </a:lnTo>
                        <a:lnTo>
                          <a:pt x="246" y="124"/>
                        </a:lnTo>
                        <a:lnTo>
                          <a:pt x="246" y="1"/>
                        </a:lnTo>
                        <a:lnTo>
                          <a:pt x="246" y="1"/>
                        </a:lnTo>
                        <a:lnTo>
                          <a:pt x="24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400"/>
                  </a:p>
                </p:txBody>
              </p:sp>
            </p:grpSp>
          </p:grpSp>
        </p:grpSp>
      </p:grpSp>
      <p:grpSp>
        <p:nvGrpSpPr>
          <p:cNvPr id="217" name="그룹 216"/>
          <p:cNvGrpSpPr/>
          <p:nvPr/>
        </p:nvGrpSpPr>
        <p:grpSpPr>
          <a:xfrm>
            <a:off x="8523494" y="4181083"/>
            <a:ext cx="2554047" cy="1280363"/>
            <a:chOff x="1759233" y="5220019"/>
            <a:chExt cx="2210674" cy="1108228"/>
          </a:xfrm>
        </p:grpSpPr>
        <p:pic>
          <p:nvPicPr>
            <p:cNvPr id="218" name="그림 2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2279051" y="4979173"/>
              <a:ext cx="332230" cy="920917"/>
            </a:xfrm>
            <a:prstGeom prst="rect">
              <a:avLst/>
            </a:prstGeom>
          </p:spPr>
        </p:pic>
        <p:grpSp>
          <p:nvGrpSpPr>
            <p:cNvPr id="219" name="그룹 218"/>
            <p:cNvGrpSpPr/>
            <p:nvPr/>
          </p:nvGrpSpPr>
          <p:grpSpPr>
            <a:xfrm>
              <a:off x="1759233" y="5220019"/>
              <a:ext cx="2210674" cy="1108228"/>
              <a:chOff x="1759233" y="5220019"/>
              <a:chExt cx="2210674" cy="1108228"/>
            </a:xfrm>
          </p:grpSpPr>
          <p:sp>
            <p:nvSpPr>
              <p:cNvPr id="220" name="Freeform 119"/>
              <p:cNvSpPr>
                <a:spLocks/>
              </p:cNvSpPr>
              <p:nvPr/>
            </p:nvSpPr>
            <p:spPr bwMode="auto">
              <a:xfrm flipH="1">
                <a:off x="2893903" y="5221352"/>
                <a:ext cx="1074670" cy="1074670"/>
              </a:xfrm>
              <a:custGeom>
                <a:avLst/>
                <a:gdLst>
                  <a:gd name="T0" fmla="*/ 0 w 806"/>
                  <a:gd name="T1" fmla="*/ 806 h 806"/>
                  <a:gd name="T2" fmla="*/ 806 w 806"/>
                  <a:gd name="T3" fmla="*/ 0 h 806"/>
                  <a:gd name="T4" fmla="*/ 806 w 806"/>
                  <a:gd name="T5" fmla="*/ 806 h 806"/>
                  <a:gd name="T6" fmla="*/ 0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0" y="806"/>
                    </a:moveTo>
                    <a:lnTo>
                      <a:pt x="806" y="0"/>
                    </a:lnTo>
                    <a:lnTo>
                      <a:pt x="806" y="806"/>
                    </a:lnTo>
                    <a:lnTo>
                      <a:pt x="0" y="806"/>
                    </a:lnTo>
                    <a:close/>
                  </a:path>
                </a:pathLst>
              </a:custGeom>
              <a:solidFill>
                <a:srgbClr val="F4879C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pic>
            <p:nvPicPr>
              <p:cNvPr id="221" name="그림 22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000" flipH="1" flipV="1">
                <a:off x="3097355" y="5679223"/>
                <a:ext cx="377131" cy="920917"/>
              </a:xfrm>
              <a:prstGeom prst="rect">
                <a:avLst/>
              </a:prstGeom>
            </p:spPr>
          </p:pic>
          <p:sp>
            <p:nvSpPr>
              <p:cNvPr id="222" name="Freeform 117"/>
              <p:cNvSpPr>
                <a:spLocks/>
              </p:cNvSpPr>
              <p:nvPr/>
            </p:nvSpPr>
            <p:spPr bwMode="auto">
              <a:xfrm flipH="1">
                <a:off x="1759233" y="5220019"/>
                <a:ext cx="1074670" cy="1076004"/>
              </a:xfrm>
              <a:custGeom>
                <a:avLst/>
                <a:gdLst>
                  <a:gd name="T0" fmla="*/ 0 w 806"/>
                  <a:gd name="T1" fmla="*/ 807 h 807"/>
                  <a:gd name="T2" fmla="*/ 806 w 806"/>
                  <a:gd name="T3" fmla="*/ 0 h 807"/>
                  <a:gd name="T4" fmla="*/ 0 w 806"/>
                  <a:gd name="T5" fmla="*/ 0 h 807"/>
                  <a:gd name="T6" fmla="*/ 0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807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7"/>
                    </a:lnTo>
                    <a:close/>
                  </a:path>
                </a:pathLst>
              </a:cu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23" name="Freeform 120"/>
              <p:cNvSpPr>
                <a:spLocks/>
              </p:cNvSpPr>
              <p:nvPr/>
            </p:nvSpPr>
            <p:spPr bwMode="auto">
              <a:xfrm flipH="1">
                <a:off x="2893903" y="5220019"/>
                <a:ext cx="1076004" cy="1076004"/>
              </a:xfrm>
              <a:custGeom>
                <a:avLst/>
                <a:gdLst>
                  <a:gd name="T0" fmla="*/ 807 w 807"/>
                  <a:gd name="T1" fmla="*/ 807 h 807"/>
                  <a:gd name="T2" fmla="*/ 0 w 807"/>
                  <a:gd name="T3" fmla="*/ 0 h 807"/>
                  <a:gd name="T4" fmla="*/ 807 w 807"/>
                  <a:gd name="T5" fmla="*/ 0 h 807"/>
                  <a:gd name="T6" fmla="*/ 807 w 807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7" h="807">
                    <a:moveTo>
                      <a:pt x="807" y="807"/>
                    </a:moveTo>
                    <a:lnTo>
                      <a:pt x="0" y="0"/>
                    </a:lnTo>
                    <a:lnTo>
                      <a:pt x="807" y="0"/>
                    </a:lnTo>
                    <a:lnTo>
                      <a:pt x="807" y="807"/>
                    </a:lnTo>
                    <a:close/>
                  </a:path>
                </a:pathLst>
              </a:custGeom>
              <a:solidFill>
                <a:srgbClr val="F4879C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224" name="Freeform 118"/>
              <p:cNvSpPr>
                <a:spLocks/>
              </p:cNvSpPr>
              <p:nvPr/>
            </p:nvSpPr>
            <p:spPr bwMode="auto">
              <a:xfrm flipH="1">
                <a:off x="1759233" y="5220019"/>
                <a:ext cx="1074670" cy="1076004"/>
              </a:xfrm>
              <a:custGeom>
                <a:avLst/>
                <a:gdLst>
                  <a:gd name="T0" fmla="*/ 0 w 806"/>
                  <a:gd name="T1" fmla="*/ 0 h 807"/>
                  <a:gd name="T2" fmla="*/ 806 w 806"/>
                  <a:gd name="T3" fmla="*/ 807 h 807"/>
                  <a:gd name="T4" fmla="*/ 0 w 806"/>
                  <a:gd name="T5" fmla="*/ 807 h 807"/>
                  <a:gd name="T6" fmla="*/ 0 w 806"/>
                  <a:gd name="T7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0"/>
                    </a:moveTo>
                    <a:lnTo>
                      <a:pt x="806" y="807"/>
                    </a:lnTo>
                    <a:lnTo>
                      <a:pt x="0" y="8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A8D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225" name="그룹 224"/>
              <p:cNvGrpSpPr/>
              <p:nvPr/>
            </p:nvGrpSpPr>
            <p:grpSpPr>
              <a:xfrm>
                <a:off x="2532436" y="5325198"/>
                <a:ext cx="570580" cy="817575"/>
                <a:chOff x="-2186655" y="1513420"/>
                <a:chExt cx="946151" cy="1355725"/>
              </a:xfrm>
            </p:grpSpPr>
            <p:sp>
              <p:nvSpPr>
                <p:cNvPr id="226" name="Freeform 17"/>
                <p:cNvSpPr>
                  <a:spLocks/>
                </p:cNvSpPr>
                <p:nvPr/>
              </p:nvSpPr>
              <p:spPr bwMode="auto">
                <a:xfrm>
                  <a:off x="-1588167" y="1513420"/>
                  <a:ext cx="347663" cy="1355725"/>
                </a:xfrm>
                <a:custGeom>
                  <a:avLst/>
                  <a:gdLst>
                    <a:gd name="T0" fmla="*/ 38 w 219"/>
                    <a:gd name="T1" fmla="*/ 0 h 854"/>
                    <a:gd name="T2" fmla="*/ 29 w 219"/>
                    <a:gd name="T3" fmla="*/ 1 h 854"/>
                    <a:gd name="T4" fmla="*/ 15 w 219"/>
                    <a:gd name="T5" fmla="*/ 10 h 854"/>
                    <a:gd name="T6" fmla="*/ 6 w 219"/>
                    <a:gd name="T7" fmla="*/ 17 h 854"/>
                    <a:gd name="T8" fmla="*/ 0 w 219"/>
                    <a:gd name="T9" fmla="*/ 261 h 854"/>
                    <a:gd name="T10" fmla="*/ 7 w 219"/>
                    <a:gd name="T11" fmla="*/ 250 h 854"/>
                    <a:gd name="T12" fmla="*/ 0 w 219"/>
                    <a:gd name="T13" fmla="*/ 563 h 854"/>
                    <a:gd name="T14" fmla="*/ 7 w 219"/>
                    <a:gd name="T15" fmla="*/ 694 h 854"/>
                    <a:gd name="T16" fmla="*/ 7 w 219"/>
                    <a:gd name="T17" fmla="*/ 816 h 854"/>
                    <a:gd name="T18" fmla="*/ 11 w 219"/>
                    <a:gd name="T19" fmla="*/ 835 h 854"/>
                    <a:gd name="T20" fmla="*/ 19 w 219"/>
                    <a:gd name="T21" fmla="*/ 847 h 854"/>
                    <a:gd name="T22" fmla="*/ 25 w 219"/>
                    <a:gd name="T23" fmla="*/ 850 h 854"/>
                    <a:gd name="T24" fmla="*/ 43 w 219"/>
                    <a:gd name="T25" fmla="*/ 854 h 854"/>
                    <a:gd name="T26" fmla="*/ 112 w 219"/>
                    <a:gd name="T27" fmla="*/ 854 h 854"/>
                    <a:gd name="T28" fmla="*/ 122 w 219"/>
                    <a:gd name="T29" fmla="*/ 854 h 854"/>
                    <a:gd name="T30" fmla="*/ 137 w 219"/>
                    <a:gd name="T31" fmla="*/ 850 h 854"/>
                    <a:gd name="T32" fmla="*/ 141 w 219"/>
                    <a:gd name="T33" fmla="*/ 848 h 854"/>
                    <a:gd name="T34" fmla="*/ 148 w 219"/>
                    <a:gd name="T35" fmla="*/ 837 h 854"/>
                    <a:gd name="T36" fmla="*/ 150 w 219"/>
                    <a:gd name="T37" fmla="*/ 822 h 854"/>
                    <a:gd name="T38" fmla="*/ 184 w 219"/>
                    <a:gd name="T39" fmla="*/ 694 h 854"/>
                    <a:gd name="T40" fmla="*/ 195 w 219"/>
                    <a:gd name="T41" fmla="*/ 693 h 854"/>
                    <a:gd name="T42" fmla="*/ 209 w 219"/>
                    <a:gd name="T43" fmla="*/ 687 h 854"/>
                    <a:gd name="T44" fmla="*/ 213 w 219"/>
                    <a:gd name="T45" fmla="*/ 683 h 854"/>
                    <a:gd name="T46" fmla="*/ 218 w 219"/>
                    <a:gd name="T47" fmla="*/ 670 h 854"/>
                    <a:gd name="T48" fmla="*/ 219 w 219"/>
                    <a:gd name="T49" fmla="*/ 651 h 854"/>
                    <a:gd name="T50" fmla="*/ 219 w 219"/>
                    <a:gd name="T51" fmla="*/ 598 h 854"/>
                    <a:gd name="T52" fmla="*/ 218 w 219"/>
                    <a:gd name="T53" fmla="*/ 580 h 854"/>
                    <a:gd name="T54" fmla="*/ 213 w 219"/>
                    <a:gd name="T55" fmla="*/ 569 h 854"/>
                    <a:gd name="T56" fmla="*/ 209 w 219"/>
                    <a:gd name="T57" fmla="*/ 566 h 854"/>
                    <a:gd name="T58" fmla="*/ 195 w 219"/>
                    <a:gd name="T59" fmla="*/ 563 h 854"/>
                    <a:gd name="T60" fmla="*/ 150 w 219"/>
                    <a:gd name="T61" fmla="*/ 563 h 854"/>
                    <a:gd name="T62" fmla="*/ 150 w 219"/>
                    <a:gd name="T63" fmla="*/ 44 h 854"/>
                    <a:gd name="T64" fmla="*/ 148 w 219"/>
                    <a:gd name="T65" fmla="*/ 18 h 854"/>
                    <a:gd name="T66" fmla="*/ 146 w 219"/>
                    <a:gd name="T67" fmla="*/ 12 h 854"/>
                    <a:gd name="T68" fmla="*/ 143 w 219"/>
                    <a:gd name="T69" fmla="*/ 7 h 854"/>
                    <a:gd name="T70" fmla="*/ 136 w 219"/>
                    <a:gd name="T71" fmla="*/ 3 h 854"/>
                    <a:gd name="T72" fmla="*/ 115 w 219"/>
                    <a:gd name="T73" fmla="*/ 0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9" h="854">
                      <a:moveTo>
                        <a:pt x="115" y="0"/>
                      </a:move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9" y="1"/>
                      </a:lnTo>
                      <a:lnTo>
                        <a:pt x="22" y="4"/>
                      </a:lnTo>
                      <a:lnTo>
                        <a:pt x="15" y="1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24"/>
                      </a:lnTo>
                      <a:lnTo>
                        <a:pt x="0" y="261"/>
                      </a:lnTo>
                      <a:lnTo>
                        <a:pt x="0" y="261"/>
                      </a:lnTo>
                      <a:lnTo>
                        <a:pt x="7" y="250"/>
                      </a:lnTo>
                      <a:lnTo>
                        <a:pt x="7" y="563"/>
                      </a:lnTo>
                      <a:lnTo>
                        <a:pt x="0" y="563"/>
                      </a:lnTo>
                      <a:lnTo>
                        <a:pt x="0" y="694"/>
                      </a:lnTo>
                      <a:lnTo>
                        <a:pt x="7" y="694"/>
                      </a:lnTo>
                      <a:lnTo>
                        <a:pt x="7" y="816"/>
                      </a:lnTo>
                      <a:lnTo>
                        <a:pt x="7" y="816"/>
                      </a:lnTo>
                      <a:lnTo>
                        <a:pt x="8" y="827"/>
                      </a:lnTo>
                      <a:lnTo>
                        <a:pt x="11" y="835"/>
                      </a:lnTo>
                      <a:lnTo>
                        <a:pt x="14" y="841"/>
                      </a:lnTo>
                      <a:lnTo>
                        <a:pt x="19" y="847"/>
                      </a:lnTo>
                      <a:lnTo>
                        <a:pt x="19" y="847"/>
                      </a:lnTo>
                      <a:lnTo>
                        <a:pt x="25" y="850"/>
                      </a:lnTo>
                      <a:lnTo>
                        <a:pt x="34" y="852"/>
                      </a:lnTo>
                      <a:lnTo>
                        <a:pt x="43" y="854"/>
                      </a:lnTo>
                      <a:lnTo>
                        <a:pt x="55" y="854"/>
                      </a:lnTo>
                      <a:lnTo>
                        <a:pt x="112" y="854"/>
                      </a:lnTo>
                      <a:lnTo>
                        <a:pt x="112" y="854"/>
                      </a:lnTo>
                      <a:lnTo>
                        <a:pt x="122" y="854"/>
                      </a:lnTo>
                      <a:lnTo>
                        <a:pt x="130" y="853"/>
                      </a:lnTo>
                      <a:lnTo>
                        <a:pt x="137" y="850"/>
                      </a:lnTo>
                      <a:lnTo>
                        <a:pt x="141" y="848"/>
                      </a:lnTo>
                      <a:lnTo>
                        <a:pt x="141" y="848"/>
                      </a:lnTo>
                      <a:lnTo>
                        <a:pt x="146" y="842"/>
                      </a:lnTo>
                      <a:lnTo>
                        <a:pt x="148" y="837"/>
                      </a:lnTo>
                      <a:lnTo>
                        <a:pt x="149" y="830"/>
                      </a:lnTo>
                      <a:lnTo>
                        <a:pt x="150" y="822"/>
                      </a:lnTo>
                      <a:lnTo>
                        <a:pt x="150" y="694"/>
                      </a:lnTo>
                      <a:lnTo>
                        <a:pt x="184" y="694"/>
                      </a:lnTo>
                      <a:lnTo>
                        <a:pt x="184" y="694"/>
                      </a:lnTo>
                      <a:lnTo>
                        <a:pt x="195" y="693"/>
                      </a:lnTo>
                      <a:lnTo>
                        <a:pt x="202" y="691"/>
                      </a:lnTo>
                      <a:lnTo>
                        <a:pt x="209" y="687"/>
                      </a:lnTo>
                      <a:lnTo>
                        <a:pt x="213" y="683"/>
                      </a:lnTo>
                      <a:lnTo>
                        <a:pt x="213" y="683"/>
                      </a:lnTo>
                      <a:lnTo>
                        <a:pt x="216" y="677"/>
                      </a:lnTo>
                      <a:lnTo>
                        <a:pt x="218" y="670"/>
                      </a:lnTo>
                      <a:lnTo>
                        <a:pt x="219" y="661"/>
                      </a:lnTo>
                      <a:lnTo>
                        <a:pt x="219" y="651"/>
                      </a:lnTo>
                      <a:lnTo>
                        <a:pt x="219" y="598"/>
                      </a:lnTo>
                      <a:lnTo>
                        <a:pt x="219" y="598"/>
                      </a:lnTo>
                      <a:lnTo>
                        <a:pt x="219" y="588"/>
                      </a:lnTo>
                      <a:lnTo>
                        <a:pt x="218" y="580"/>
                      </a:lnTo>
                      <a:lnTo>
                        <a:pt x="216" y="573"/>
                      </a:lnTo>
                      <a:lnTo>
                        <a:pt x="213" y="569"/>
                      </a:lnTo>
                      <a:lnTo>
                        <a:pt x="213" y="569"/>
                      </a:lnTo>
                      <a:lnTo>
                        <a:pt x="209" y="566"/>
                      </a:lnTo>
                      <a:lnTo>
                        <a:pt x="203" y="564"/>
                      </a:lnTo>
                      <a:lnTo>
                        <a:pt x="195" y="563"/>
                      </a:lnTo>
                      <a:lnTo>
                        <a:pt x="185" y="563"/>
                      </a:lnTo>
                      <a:lnTo>
                        <a:pt x="150" y="563"/>
                      </a:lnTo>
                      <a:lnTo>
                        <a:pt x="150" y="44"/>
                      </a:lnTo>
                      <a:lnTo>
                        <a:pt x="150" y="44"/>
                      </a:lnTo>
                      <a:lnTo>
                        <a:pt x="149" y="25"/>
                      </a:lnTo>
                      <a:lnTo>
                        <a:pt x="148" y="18"/>
                      </a:lnTo>
                      <a:lnTo>
                        <a:pt x="146" y="12"/>
                      </a:lnTo>
                      <a:lnTo>
                        <a:pt x="146" y="12"/>
                      </a:lnTo>
                      <a:lnTo>
                        <a:pt x="145" y="9"/>
                      </a:lnTo>
                      <a:lnTo>
                        <a:pt x="143" y="7"/>
                      </a:lnTo>
                      <a:lnTo>
                        <a:pt x="139" y="4"/>
                      </a:lnTo>
                      <a:lnTo>
                        <a:pt x="136" y="3"/>
                      </a:lnTo>
                      <a:lnTo>
                        <a:pt x="127" y="1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27" name="Freeform 18"/>
                <p:cNvSpPr>
                  <a:spLocks/>
                </p:cNvSpPr>
                <p:nvPr/>
              </p:nvSpPr>
              <p:spPr bwMode="auto">
                <a:xfrm>
                  <a:off x="-1588167" y="1513420"/>
                  <a:ext cx="347663" cy="1355725"/>
                </a:xfrm>
                <a:custGeom>
                  <a:avLst/>
                  <a:gdLst>
                    <a:gd name="T0" fmla="*/ 38 w 219"/>
                    <a:gd name="T1" fmla="*/ 0 h 854"/>
                    <a:gd name="T2" fmla="*/ 29 w 219"/>
                    <a:gd name="T3" fmla="*/ 1 h 854"/>
                    <a:gd name="T4" fmla="*/ 15 w 219"/>
                    <a:gd name="T5" fmla="*/ 10 h 854"/>
                    <a:gd name="T6" fmla="*/ 6 w 219"/>
                    <a:gd name="T7" fmla="*/ 17 h 854"/>
                    <a:gd name="T8" fmla="*/ 0 w 219"/>
                    <a:gd name="T9" fmla="*/ 261 h 854"/>
                    <a:gd name="T10" fmla="*/ 7 w 219"/>
                    <a:gd name="T11" fmla="*/ 250 h 854"/>
                    <a:gd name="T12" fmla="*/ 0 w 219"/>
                    <a:gd name="T13" fmla="*/ 563 h 854"/>
                    <a:gd name="T14" fmla="*/ 7 w 219"/>
                    <a:gd name="T15" fmla="*/ 694 h 854"/>
                    <a:gd name="T16" fmla="*/ 7 w 219"/>
                    <a:gd name="T17" fmla="*/ 816 h 854"/>
                    <a:gd name="T18" fmla="*/ 11 w 219"/>
                    <a:gd name="T19" fmla="*/ 835 h 854"/>
                    <a:gd name="T20" fmla="*/ 19 w 219"/>
                    <a:gd name="T21" fmla="*/ 847 h 854"/>
                    <a:gd name="T22" fmla="*/ 25 w 219"/>
                    <a:gd name="T23" fmla="*/ 850 h 854"/>
                    <a:gd name="T24" fmla="*/ 43 w 219"/>
                    <a:gd name="T25" fmla="*/ 854 h 854"/>
                    <a:gd name="T26" fmla="*/ 112 w 219"/>
                    <a:gd name="T27" fmla="*/ 854 h 854"/>
                    <a:gd name="T28" fmla="*/ 122 w 219"/>
                    <a:gd name="T29" fmla="*/ 854 h 854"/>
                    <a:gd name="T30" fmla="*/ 137 w 219"/>
                    <a:gd name="T31" fmla="*/ 850 h 854"/>
                    <a:gd name="T32" fmla="*/ 141 w 219"/>
                    <a:gd name="T33" fmla="*/ 848 h 854"/>
                    <a:gd name="T34" fmla="*/ 148 w 219"/>
                    <a:gd name="T35" fmla="*/ 837 h 854"/>
                    <a:gd name="T36" fmla="*/ 150 w 219"/>
                    <a:gd name="T37" fmla="*/ 822 h 854"/>
                    <a:gd name="T38" fmla="*/ 184 w 219"/>
                    <a:gd name="T39" fmla="*/ 694 h 854"/>
                    <a:gd name="T40" fmla="*/ 195 w 219"/>
                    <a:gd name="T41" fmla="*/ 693 h 854"/>
                    <a:gd name="T42" fmla="*/ 209 w 219"/>
                    <a:gd name="T43" fmla="*/ 687 h 854"/>
                    <a:gd name="T44" fmla="*/ 213 w 219"/>
                    <a:gd name="T45" fmla="*/ 683 h 854"/>
                    <a:gd name="T46" fmla="*/ 218 w 219"/>
                    <a:gd name="T47" fmla="*/ 670 h 854"/>
                    <a:gd name="T48" fmla="*/ 219 w 219"/>
                    <a:gd name="T49" fmla="*/ 651 h 854"/>
                    <a:gd name="T50" fmla="*/ 219 w 219"/>
                    <a:gd name="T51" fmla="*/ 598 h 854"/>
                    <a:gd name="T52" fmla="*/ 218 w 219"/>
                    <a:gd name="T53" fmla="*/ 580 h 854"/>
                    <a:gd name="T54" fmla="*/ 213 w 219"/>
                    <a:gd name="T55" fmla="*/ 569 h 854"/>
                    <a:gd name="T56" fmla="*/ 209 w 219"/>
                    <a:gd name="T57" fmla="*/ 566 h 854"/>
                    <a:gd name="T58" fmla="*/ 195 w 219"/>
                    <a:gd name="T59" fmla="*/ 563 h 854"/>
                    <a:gd name="T60" fmla="*/ 150 w 219"/>
                    <a:gd name="T61" fmla="*/ 563 h 854"/>
                    <a:gd name="T62" fmla="*/ 150 w 219"/>
                    <a:gd name="T63" fmla="*/ 44 h 854"/>
                    <a:gd name="T64" fmla="*/ 148 w 219"/>
                    <a:gd name="T65" fmla="*/ 18 h 854"/>
                    <a:gd name="T66" fmla="*/ 146 w 219"/>
                    <a:gd name="T67" fmla="*/ 12 h 854"/>
                    <a:gd name="T68" fmla="*/ 143 w 219"/>
                    <a:gd name="T69" fmla="*/ 7 h 854"/>
                    <a:gd name="T70" fmla="*/ 136 w 219"/>
                    <a:gd name="T71" fmla="*/ 3 h 854"/>
                    <a:gd name="T72" fmla="*/ 115 w 219"/>
                    <a:gd name="T73" fmla="*/ 0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9" h="854">
                      <a:moveTo>
                        <a:pt x="115" y="0"/>
                      </a:move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9" y="1"/>
                      </a:lnTo>
                      <a:lnTo>
                        <a:pt x="22" y="4"/>
                      </a:lnTo>
                      <a:lnTo>
                        <a:pt x="15" y="1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24"/>
                      </a:lnTo>
                      <a:lnTo>
                        <a:pt x="0" y="261"/>
                      </a:lnTo>
                      <a:lnTo>
                        <a:pt x="0" y="261"/>
                      </a:lnTo>
                      <a:lnTo>
                        <a:pt x="7" y="250"/>
                      </a:lnTo>
                      <a:lnTo>
                        <a:pt x="7" y="563"/>
                      </a:lnTo>
                      <a:lnTo>
                        <a:pt x="0" y="563"/>
                      </a:lnTo>
                      <a:lnTo>
                        <a:pt x="0" y="694"/>
                      </a:lnTo>
                      <a:lnTo>
                        <a:pt x="7" y="694"/>
                      </a:lnTo>
                      <a:lnTo>
                        <a:pt x="7" y="816"/>
                      </a:lnTo>
                      <a:lnTo>
                        <a:pt x="7" y="816"/>
                      </a:lnTo>
                      <a:lnTo>
                        <a:pt x="8" y="827"/>
                      </a:lnTo>
                      <a:lnTo>
                        <a:pt x="11" y="835"/>
                      </a:lnTo>
                      <a:lnTo>
                        <a:pt x="14" y="841"/>
                      </a:lnTo>
                      <a:lnTo>
                        <a:pt x="19" y="847"/>
                      </a:lnTo>
                      <a:lnTo>
                        <a:pt x="19" y="847"/>
                      </a:lnTo>
                      <a:lnTo>
                        <a:pt x="25" y="850"/>
                      </a:lnTo>
                      <a:lnTo>
                        <a:pt x="34" y="852"/>
                      </a:lnTo>
                      <a:lnTo>
                        <a:pt x="43" y="854"/>
                      </a:lnTo>
                      <a:lnTo>
                        <a:pt x="55" y="854"/>
                      </a:lnTo>
                      <a:lnTo>
                        <a:pt x="112" y="854"/>
                      </a:lnTo>
                      <a:lnTo>
                        <a:pt x="112" y="854"/>
                      </a:lnTo>
                      <a:lnTo>
                        <a:pt x="122" y="854"/>
                      </a:lnTo>
                      <a:lnTo>
                        <a:pt x="130" y="853"/>
                      </a:lnTo>
                      <a:lnTo>
                        <a:pt x="137" y="850"/>
                      </a:lnTo>
                      <a:lnTo>
                        <a:pt x="141" y="848"/>
                      </a:lnTo>
                      <a:lnTo>
                        <a:pt x="141" y="848"/>
                      </a:lnTo>
                      <a:lnTo>
                        <a:pt x="146" y="842"/>
                      </a:lnTo>
                      <a:lnTo>
                        <a:pt x="148" y="837"/>
                      </a:lnTo>
                      <a:lnTo>
                        <a:pt x="149" y="830"/>
                      </a:lnTo>
                      <a:lnTo>
                        <a:pt x="150" y="822"/>
                      </a:lnTo>
                      <a:lnTo>
                        <a:pt x="150" y="694"/>
                      </a:lnTo>
                      <a:lnTo>
                        <a:pt x="184" y="694"/>
                      </a:lnTo>
                      <a:lnTo>
                        <a:pt x="184" y="694"/>
                      </a:lnTo>
                      <a:lnTo>
                        <a:pt x="195" y="693"/>
                      </a:lnTo>
                      <a:lnTo>
                        <a:pt x="202" y="691"/>
                      </a:lnTo>
                      <a:lnTo>
                        <a:pt x="209" y="687"/>
                      </a:lnTo>
                      <a:lnTo>
                        <a:pt x="213" y="683"/>
                      </a:lnTo>
                      <a:lnTo>
                        <a:pt x="213" y="683"/>
                      </a:lnTo>
                      <a:lnTo>
                        <a:pt x="216" y="677"/>
                      </a:lnTo>
                      <a:lnTo>
                        <a:pt x="218" y="670"/>
                      </a:lnTo>
                      <a:lnTo>
                        <a:pt x="219" y="661"/>
                      </a:lnTo>
                      <a:lnTo>
                        <a:pt x="219" y="651"/>
                      </a:lnTo>
                      <a:lnTo>
                        <a:pt x="219" y="598"/>
                      </a:lnTo>
                      <a:lnTo>
                        <a:pt x="219" y="598"/>
                      </a:lnTo>
                      <a:lnTo>
                        <a:pt x="219" y="588"/>
                      </a:lnTo>
                      <a:lnTo>
                        <a:pt x="218" y="580"/>
                      </a:lnTo>
                      <a:lnTo>
                        <a:pt x="216" y="573"/>
                      </a:lnTo>
                      <a:lnTo>
                        <a:pt x="213" y="569"/>
                      </a:lnTo>
                      <a:lnTo>
                        <a:pt x="213" y="569"/>
                      </a:lnTo>
                      <a:lnTo>
                        <a:pt x="209" y="566"/>
                      </a:lnTo>
                      <a:lnTo>
                        <a:pt x="203" y="564"/>
                      </a:lnTo>
                      <a:lnTo>
                        <a:pt x="195" y="563"/>
                      </a:lnTo>
                      <a:lnTo>
                        <a:pt x="185" y="563"/>
                      </a:lnTo>
                      <a:lnTo>
                        <a:pt x="150" y="563"/>
                      </a:lnTo>
                      <a:lnTo>
                        <a:pt x="150" y="44"/>
                      </a:lnTo>
                      <a:lnTo>
                        <a:pt x="150" y="44"/>
                      </a:lnTo>
                      <a:lnTo>
                        <a:pt x="149" y="25"/>
                      </a:lnTo>
                      <a:lnTo>
                        <a:pt x="148" y="18"/>
                      </a:lnTo>
                      <a:lnTo>
                        <a:pt x="146" y="12"/>
                      </a:lnTo>
                      <a:lnTo>
                        <a:pt x="146" y="12"/>
                      </a:lnTo>
                      <a:lnTo>
                        <a:pt x="145" y="9"/>
                      </a:lnTo>
                      <a:lnTo>
                        <a:pt x="143" y="7"/>
                      </a:lnTo>
                      <a:lnTo>
                        <a:pt x="139" y="4"/>
                      </a:lnTo>
                      <a:lnTo>
                        <a:pt x="136" y="3"/>
                      </a:lnTo>
                      <a:lnTo>
                        <a:pt x="127" y="1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228" name="Freeform 19"/>
                <p:cNvSpPr>
                  <a:spLocks/>
                </p:cNvSpPr>
                <p:nvPr/>
              </p:nvSpPr>
              <p:spPr bwMode="auto">
                <a:xfrm>
                  <a:off x="-2186655" y="1689633"/>
                  <a:ext cx="500063" cy="925513"/>
                </a:xfrm>
                <a:custGeom>
                  <a:avLst/>
                  <a:gdLst>
                    <a:gd name="T0" fmla="*/ 315 w 315"/>
                    <a:gd name="T1" fmla="*/ 0 h 583"/>
                    <a:gd name="T2" fmla="*/ 10 w 315"/>
                    <a:gd name="T3" fmla="*/ 452 h 583"/>
                    <a:gd name="T4" fmla="*/ 10 w 315"/>
                    <a:gd name="T5" fmla="*/ 452 h 583"/>
                    <a:gd name="T6" fmla="*/ 6 w 315"/>
                    <a:gd name="T7" fmla="*/ 461 h 583"/>
                    <a:gd name="T8" fmla="*/ 3 w 315"/>
                    <a:gd name="T9" fmla="*/ 471 h 583"/>
                    <a:gd name="T10" fmla="*/ 3 w 315"/>
                    <a:gd name="T11" fmla="*/ 471 h 583"/>
                    <a:gd name="T12" fmla="*/ 0 w 315"/>
                    <a:gd name="T13" fmla="*/ 482 h 583"/>
                    <a:gd name="T14" fmla="*/ 0 w 315"/>
                    <a:gd name="T15" fmla="*/ 497 h 583"/>
                    <a:gd name="T16" fmla="*/ 0 w 315"/>
                    <a:gd name="T17" fmla="*/ 549 h 583"/>
                    <a:gd name="T18" fmla="*/ 0 w 315"/>
                    <a:gd name="T19" fmla="*/ 549 h 583"/>
                    <a:gd name="T20" fmla="*/ 0 w 315"/>
                    <a:gd name="T21" fmla="*/ 559 h 583"/>
                    <a:gd name="T22" fmla="*/ 2 w 315"/>
                    <a:gd name="T23" fmla="*/ 566 h 583"/>
                    <a:gd name="T24" fmla="*/ 5 w 315"/>
                    <a:gd name="T25" fmla="*/ 572 h 583"/>
                    <a:gd name="T26" fmla="*/ 9 w 315"/>
                    <a:gd name="T27" fmla="*/ 576 h 583"/>
                    <a:gd name="T28" fmla="*/ 9 w 315"/>
                    <a:gd name="T29" fmla="*/ 576 h 583"/>
                    <a:gd name="T30" fmla="*/ 15 w 315"/>
                    <a:gd name="T31" fmla="*/ 579 h 583"/>
                    <a:gd name="T32" fmla="*/ 22 w 315"/>
                    <a:gd name="T33" fmla="*/ 581 h 583"/>
                    <a:gd name="T34" fmla="*/ 30 w 315"/>
                    <a:gd name="T35" fmla="*/ 582 h 583"/>
                    <a:gd name="T36" fmla="*/ 41 w 315"/>
                    <a:gd name="T37" fmla="*/ 583 h 583"/>
                    <a:gd name="T38" fmla="*/ 315 w 315"/>
                    <a:gd name="T39" fmla="*/ 583 h 583"/>
                    <a:gd name="T40" fmla="*/ 315 w 315"/>
                    <a:gd name="T41" fmla="*/ 452 h 583"/>
                    <a:gd name="T42" fmla="*/ 176 w 315"/>
                    <a:gd name="T43" fmla="*/ 452 h 583"/>
                    <a:gd name="T44" fmla="*/ 176 w 315"/>
                    <a:gd name="T45" fmla="*/ 452 h 583"/>
                    <a:gd name="T46" fmla="*/ 230 w 315"/>
                    <a:gd name="T47" fmla="*/ 369 h 583"/>
                    <a:gd name="T48" fmla="*/ 281 w 315"/>
                    <a:gd name="T49" fmla="*/ 293 h 583"/>
                    <a:gd name="T50" fmla="*/ 281 w 315"/>
                    <a:gd name="T51" fmla="*/ 293 h 583"/>
                    <a:gd name="T52" fmla="*/ 315 w 315"/>
                    <a:gd name="T53" fmla="*/ 240 h 583"/>
                    <a:gd name="T54" fmla="*/ 315 w 315"/>
                    <a:gd name="T55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5" h="583">
                      <a:moveTo>
                        <a:pt x="315" y="0"/>
                      </a:moveTo>
                      <a:lnTo>
                        <a:pt x="10" y="452"/>
                      </a:lnTo>
                      <a:lnTo>
                        <a:pt x="10" y="452"/>
                      </a:lnTo>
                      <a:lnTo>
                        <a:pt x="6" y="461"/>
                      </a:lnTo>
                      <a:lnTo>
                        <a:pt x="3" y="471"/>
                      </a:lnTo>
                      <a:lnTo>
                        <a:pt x="3" y="471"/>
                      </a:lnTo>
                      <a:lnTo>
                        <a:pt x="0" y="482"/>
                      </a:lnTo>
                      <a:lnTo>
                        <a:pt x="0" y="497"/>
                      </a:lnTo>
                      <a:lnTo>
                        <a:pt x="0" y="549"/>
                      </a:lnTo>
                      <a:lnTo>
                        <a:pt x="0" y="549"/>
                      </a:lnTo>
                      <a:lnTo>
                        <a:pt x="0" y="559"/>
                      </a:lnTo>
                      <a:lnTo>
                        <a:pt x="2" y="566"/>
                      </a:lnTo>
                      <a:lnTo>
                        <a:pt x="5" y="572"/>
                      </a:lnTo>
                      <a:lnTo>
                        <a:pt x="9" y="576"/>
                      </a:lnTo>
                      <a:lnTo>
                        <a:pt x="9" y="576"/>
                      </a:lnTo>
                      <a:lnTo>
                        <a:pt x="15" y="579"/>
                      </a:lnTo>
                      <a:lnTo>
                        <a:pt x="22" y="581"/>
                      </a:lnTo>
                      <a:lnTo>
                        <a:pt x="30" y="582"/>
                      </a:lnTo>
                      <a:lnTo>
                        <a:pt x="41" y="583"/>
                      </a:lnTo>
                      <a:lnTo>
                        <a:pt x="315" y="583"/>
                      </a:lnTo>
                      <a:lnTo>
                        <a:pt x="315" y="452"/>
                      </a:lnTo>
                      <a:lnTo>
                        <a:pt x="176" y="452"/>
                      </a:lnTo>
                      <a:lnTo>
                        <a:pt x="176" y="452"/>
                      </a:lnTo>
                      <a:lnTo>
                        <a:pt x="230" y="369"/>
                      </a:lnTo>
                      <a:lnTo>
                        <a:pt x="281" y="293"/>
                      </a:lnTo>
                      <a:lnTo>
                        <a:pt x="281" y="293"/>
                      </a:lnTo>
                      <a:lnTo>
                        <a:pt x="315" y="240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</p:grpSp>
        </p:grpSp>
      </p:grpSp>
      <p:grpSp>
        <p:nvGrpSpPr>
          <p:cNvPr id="66" name="그룹 65"/>
          <p:cNvGrpSpPr/>
          <p:nvPr/>
        </p:nvGrpSpPr>
        <p:grpSpPr>
          <a:xfrm>
            <a:off x="-2" y="2963617"/>
            <a:ext cx="3626787" cy="1236872"/>
            <a:chOff x="-1" y="2222713"/>
            <a:chExt cx="2720090" cy="927654"/>
          </a:xfrm>
        </p:grpSpPr>
        <p:grpSp>
          <p:nvGrpSpPr>
            <p:cNvPr id="187" name="그룹 186"/>
            <p:cNvGrpSpPr/>
            <p:nvPr/>
          </p:nvGrpSpPr>
          <p:grpSpPr>
            <a:xfrm>
              <a:off x="819829" y="2226598"/>
              <a:ext cx="1900260" cy="923769"/>
              <a:chOff x="5174093" y="1810675"/>
              <a:chExt cx="2210674" cy="1074670"/>
            </a:xfrm>
          </p:grpSpPr>
          <p:sp>
            <p:nvSpPr>
              <p:cNvPr id="189" name="Freeform 97"/>
              <p:cNvSpPr>
                <a:spLocks/>
              </p:cNvSpPr>
              <p:nvPr/>
            </p:nvSpPr>
            <p:spPr bwMode="auto">
              <a:xfrm flipH="1" flipV="1">
                <a:off x="6310097" y="1810675"/>
                <a:ext cx="1074670" cy="1074670"/>
              </a:xfrm>
              <a:custGeom>
                <a:avLst/>
                <a:gdLst>
                  <a:gd name="T0" fmla="*/ 806 w 806"/>
                  <a:gd name="T1" fmla="*/ 806 h 806"/>
                  <a:gd name="T2" fmla="*/ 0 w 806"/>
                  <a:gd name="T3" fmla="*/ 0 h 806"/>
                  <a:gd name="T4" fmla="*/ 806 w 806"/>
                  <a:gd name="T5" fmla="*/ 0 h 806"/>
                  <a:gd name="T6" fmla="*/ 806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806" y="806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6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>
                <a:off x="5174093" y="1810675"/>
                <a:ext cx="1074670" cy="1074670"/>
              </a:xfrm>
              <a:custGeom>
                <a:avLst/>
                <a:gdLst>
                  <a:gd name="T0" fmla="*/ 806 w 806"/>
                  <a:gd name="T1" fmla="*/ 806 h 806"/>
                  <a:gd name="T2" fmla="*/ 0 w 806"/>
                  <a:gd name="T3" fmla="*/ 0 h 806"/>
                  <a:gd name="T4" fmla="*/ 806 w 806"/>
                  <a:gd name="T5" fmla="*/ 0 h 806"/>
                  <a:gd name="T6" fmla="*/ 806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806" y="806"/>
                    </a:moveTo>
                    <a:lnTo>
                      <a:pt x="0" y="0"/>
                    </a:lnTo>
                    <a:lnTo>
                      <a:pt x="806" y="0"/>
                    </a:lnTo>
                    <a:lnTo>
                      <a:pt x="806" y="806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91" name="Freeform 103"/>
              <p:cNvSpPr>
                <a:spLocks/>
              </p:cNvSpPr>
              <p:nvPr/>
            </p:nvSpPr>
            <p:spPr bwMode="auto">
              <a:xfrm>
                <a:off x="5174093" y="1810675"/>
                <a:ext cx="1074670" cy="1074670"/>
              </a:xfrm>
              <a:custGeom>
                <a:avLst/>
                <a:gdLst>
                  <a:gd name="T0" fmla="*/ 806 w 806"/>
                  <a:gd name="T1" fmla="*/ 0 h 806"/>
                  <a:gd name="T2" fmla="*/ 0 w 806"/>
                  <a:gd name="T3" fmla="*/ 806 h 806"/>
                  <a:gd name="T4" fmla="*/ 806 w 806"/>
                  <a:gd name="T5" fmla="*/ 806 h 806"/>
                  <a:gd name="T6" fmla="*/ 806 w 806"/>
                  <a:gd name="T7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806" y="0"/>
                    </a:moveTo>
                    <a:lnTo>
                      <a:pt x="0" y="806"/>
                    </a:lnTo>
                    <a:lnTo>
                      <a:pt x="806" y="806"/>
                    </a:lnTo>
                    <a:lnTo>
                      <a:pt x="80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192" name="Freeform 104"/>
              <p:cNvSpPr>
                <a:spLocks/>
              </p:cNvSpPr>
              <p:nvPr/>
            </p:nvSpPr>
            <p:spPr bwMode="auto">
              <a:xfrm>
                <a:off x="6310097" y="1810675"/>
                <a:ext cx="1074670" cy="1074670"/>
              </a:xfrm>
              <a:custGeom>
                <a:avLst/>
                <a:gdLst>
                  <a:gd name="T0" fmla="*/ 0 w 806"/>
                  <a:gd name="T1" fmla="*/ 806 h 806"/>
                  <a:gd name="T2" fmla="*/ 806 w 806"/>
                  <a:gd name="T3" fmla="*/ 0 h 806"/>
                  <a:gd name="T4" fmla="*/ 0 w 806"/>
                  <a:gd name="T5" fmla="*/ 0 h 806"/>
                  <a:gd name="T6" fmla="*/ 0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0" y="806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grpSp>
            <p:nvGrpSpPr>
              <p:cNvPr id="193" name="그룹 192"/>
              <p:cNvGrpSpPr/>
              <p:nvPr/>
            </p:nvGrpSpPr>
            <p:grpSpPr>
              <a:xfrm>
                <a:off x="6055380" y="1983253"/>
                <a:ext cx="321940" cy="843328"/>
                <a:chOff x="1797969" y="1402716"/>
                <a:chExt cx="533911" cy="1398590"/>
              </a:xfrm>
            </p:grpSpPr>
            <p:sp>
              <p:nvSpPr>
                <p:cNvPr id="194" name="Freeform 13"/>
                <p:cNvSpPr>
                  <a:spLocks/>
                </p:cNvSpPr>
                <p:nvPr/>
              </p:nvSpPr>
              <p:spPr bwMode="auto">
                <a:xfrm>
                  <a:off x="1797969" y="1402718"/>
                  <a:ext cx="320675" cy="1398588"/>
                </a:xfrm>
                <a:custGeom>
                  <a:avLst/>
                  <a:gdLst>
                    <a:gd name="T0" fmla="*/ 202 w 202"/>
                    <a:gd name="T1" fmla="*/ 0 h 881"/>
                    <a:gd name="T2" fmla="*/ 202 w 202"/>
                    <a:gd name="T3" fmla="*/ 0 h 881"/>
                    <a:gd name="T4" fmla="*/ 158 w 202"/>
                    <a:gd name="T5" fmla="*/ 1 h 881"/>
                    <a:gd name="T6" fmla="*/ 152 w 202"/>
                    <a:gd name="T7" fmla="*/ 1 h 881"/>
                    <a:gd name="T8" fmla="*/ 149 w 202"/>
                    <a:gd name="T9" fmla="*/ 2 h 881"/>
                    <a:gd name="T10" fmla="*/ 53 w 202"/>
                    <a:gd name="T11" fmla="*/ 35 h 881"/>
                    <a:gd name="T12" fmla="*/ 53 w 202"/>
                    <a:gd name="T13" fmla="*/ 35 h 881"/>
                    <a:gd name="T14" fmla="*/ 38 w 202"/>
                    <a:gd name="T15" fmla="*/ 40 h 881"/>
                    <a:gd name="T16" fmla="*/ 26 w 202"/>
                    <a:gd name="T17" fmla="*/ 44 h 881"/>
                    <a:gd name="T18" fmla="*/ 17 w 202"/>
                    <a:gd name="T19" fmla="*/ 50 h 881"/>
                    <a:gd name="T20" fmla="*/ 10 w 202"/>
                    <a:gd name="T21" fmla="*/ 55 h 881"/>
                    <a:gd name="T22" fmla="*/ 10 w 202"/>
                    <a:gd name="T23" fmla="*/ 55 h 881"/>
                    <a:gd name="T24" fmla="*/ 5 w 202"/>
                    <a:gd name="T25" fmla="*/ 60 h 881"/>
                    <a:gd name="T26" fmla="*/ 2 w 202"/>
                    <a:gd name="T27" fmla="*/ 68 h 881"/>
                    <a:gd name="T28" fmla="*/ 1 w 202"/>
                    <a:gd name="T29" fmla="*/ 78 h 881"/>
                    <a:gd name="T30" fmla="*/ 0 w 202"/>
                    <a:gd name="T31" fmla="*/ 88 h 881"/>
                    <a:gd name="T32" fmla="*/ 0 w 202"/>
                    <a:gd name="T33" fmla="*/ 141 h 881"/>
                    <a:gd name="T34" fmla="*/ 0 w 202"/>
                    <a:gd name="T35" fmla="*/ 141 h 881"/>
                    <a:gd name="T36" fmla="*/ 1 w 202"/>
                    <a:gd name="T37" fmla="*/ 147 h 881"/>
                    <a:gd name="T38" fmla="*/ 3 w 202"/>
                    <a:gd name="T39" fmla="*/ 151 h 881"/>
                    <a:gd name="T40" fmla="*/ 5 w 202"/>
                    <a:gd name="T41" fmla="*/ 155 h 881"/>
                    <a:gd name="T42" fmla="*/ 8 w 202"/>
                    <a:gd name="T43" fmla="*/ 160 h 881"/>
                    <a:gd name="T44" fmla="*/ 8 w 202"/>
                    <a:gd name="T45" fmla="*/ 160 h 881"/>
                    <a:gd name="T46" fmla="*/ 14 w 202"/>
                    <a:gd name="T47" fmla="*/ 166 h 881"/>
                    <a:gd name="T48" fmla="*/ 22 w 202"/>
                    <a:gd name="T49" fmla="*/ 171 h 881"/>
                    <a:gd name="T50" fmla="*/ 22 w 202"/>
                    <a:gd name="T51" fmla="*/ 171 h 881"/>
                    <a:gd name="T52" fmla="*/ 26 w 202"/>
                    <a:gd name="T53" fmla="*/ 173 h 881"/>
                    <a:gd name="T54" fmla="*/ 31 w 202"/>
                    <a:gd name="T55" fmla="*/ 174 h 881"/>
                    <a:gd name="T56" fmla="*/ 36 w 202"/>
                    <a:gd name="T57" fmla="*/ 175 h 881"/>
                    <a:gd name="T58" fmla="*/ 43 w 202"/>
                    <a:gd name="T59" fmla="*/ 175 h 881"/>
                    <a:gd name="T60" fmla="*/ 132 w 202"/>
                    <a:gd name="T61" fmla="*/ 175 h 881"/>
                    <a:gd name="T62" fmla="*/ 132 w 202"/>
                    <a:gd name="T63" fmla="*/ 175 h 881"/>
                    <a:gd name="T64" fmla="*/ 136 w 202"/>
                    <a:gd name="T65" fmla="*/ 176 h 881"/>
                    <a:gd name="T66" fmla="*/ 138 w 202"/>
                    <a:gd name="T67" fmla="*/ 178 h 881"/>
                    <a:gd name="T68" fmla="*/ 140 w 202"/>
                    <a:gd name="T69" fmla="*/ 182 h 881"/>
                    <a:gd name="T70" fmla="*/ 140 w 202"/>
                    <a:gd name="T71" fmla="*/ 186 h 881"/>
                    <a:gd name="T72" fmla="*/ 140 w 202"/>
                    <a:gd name="T73" fmla="*/ 831 h 881"/>
                    <a:gd name="T74" fmla="*/ 140 w 202"/>
                    <a:gd name="T75" fmla="*/ 831 h 881"/>
                    <a:gd name="T76" fmla="*/ 141 w 202"/>
                    <a:gd name="T77" fmla="*/ 845 h 881"/>
                    <a:gd name="T78" fmla="*/ 142 w 202"/>
                    <a:gd name="T79" fmla="*/ 857 h 881"/>
                    <a:gd name="T80" fmla="*/ 145 w 202"/>
                    <a:gd name="T81" fmla="*/ 867 h 881"/>
                    <a:gd name="T82" fmla="*/ 150 w 202"/>
                    <a:gd name="T83" fmla="*/ 874 h 881"/>
                    <a:gd name="T84" fmla="*/ 150 w 202"/>
                    <a:gd name="T85" fmla="*/ 874 h 881"/>
                    <a:gd name="T86" fmla="*/ 152 w 202"/>
                    <a:gd name="T87" fmla="*/ 876 h 881"/>
                    <a:gd name="T88" fmla="*/ 158 w 202"/>
                    <a:gd name="T89" fmla="*/ 878 h 881"/>
                    <a:gd name="T90" fmla="*/ 174 w 202"/>
                    <a:gd name="T91" fmla="*/ 880 h 881"/>
                    <a:gd name="T92" fmla="*/ 202 w 202"/>
                    <a:gd name="T93" fmla="*/ 881 h 881"/>
                    <a:gd name="T94" fmla="*/ 202 w 202"/>
                    <a:gd name="T95" fmla="*/ 0 h 8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2" h="881">
                      <a:moveTo>
                        <a:pt x="202" y="0"/>
                      </a:moveTo>
                      <a:lnTo>
                        <a:pt x="202" y="0"/>
                      </a:lnTo>
                      <a:lnTo>
                        <a:pt x="158" y="1"/>
                      </a:lnTo>
                      <a:lnTo>
                        <a:pt x="152" y="1"/>
                      </a:lnTo>
                      <a:lnTo>
                        <a:pt x="149" y="2"/>
                      </a:lnTo>
                      <a:lnTo>
                        <a:pt x="53" y="35"/>
                      </a:lnTo>
                      <a:lnTo>
                        <a:pt x="53" y="35"/>
                      </a:lnTo>
                      <a:lnTo>
                        <a:pt x="38" y="40"/>
                      </a:lnTo>
                      <a:lnTo>
                        <a:pt x="26" y="44"/>
                      </a:lnTo>
                      <a:lnTo>
                        <a:pt x="17" y="50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5" y="60"/>
                      </a:lnTo>
                      <a:lnTo>
                        <a:pt x="2" y="68"/>
                      </a:lnTo>
                      <a:lnTo>
                        <a:pt x="1" y="78"/>
                      </a:lnTo>
                      <a:lnTo>
                        <a:pt x="0" y="88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1" y="147"/>
                      </a:lnTo>
                      <a:lnTo>
                        <a:pt x="3" y="151"/>
                      </a:lnTo>
                      <a:lnTo>
                        <a:pt x="5" y="155"/>
                      </a:lnTo>
                      <a:lnTo>
                        <a:pt x="8" y="160"/>
                      </a:lnTo>
                      <a:lnTo>
                        <a:pt x="8" y="160"/>
                      </a:lnTo>
                      <a:lnTo>
                        <a:pt x="14" y="166"/>
                      </a:lnTo>
                      <a:lnTo>
                        <a:pt x="22" y="171"/>
                      </a:lnTo>
                      <a:lnTo>
                        <a:pt x="22" y="171"/>
                      </a:lnTo>
                      <a:lnTo>
                        <a:pt x="26" y="173"/>
                      </a:lnTo>
                      <a:lnTo>
                        <a:pt x="31" y="174"/>
                      </a:lnTo>
                      <a:lnTo>
                        <a:pt x="36" y="175"/>
                      </a:lnTo>
                      <a:lnTo>
                        <a:pt x="43" y="175"/>
                      </a:lnTo>
                      <a:lnTo>
                        <a:pt x="132" y="175"/>
                      </a:lnTo>
                      <a:lnTo>
                        <a:pt x="132" y="175"/>
                      </a:lnTo>
                      <a:lnTo>
                        <a:pt x="136" y="176"/>
                      </a:lnTo>
                      <a:lnTo>
                        <a:pt x="138" y="178"/>
                      </a:lnTo>
                      <a:lnTo>
                        <a:pt x="140" y="182"/>
                      </a:lnTo>
                      <a:lnTo>
                        <a:pt x="140" y="186"/>
                      </a:lnTo>
                      <a:lnTo>
                        <a:pt x="140" y="831"/>
                      </a:lnTo>
                      <a:lnTo>
                        <a:pt x="140" y="831"/>
                      </a:lnTo>
                      <a:lnTo>
                        <a:pt x="141" y="845"/>
                      </a:lnTo>
                      <a:lnTo>
                        <a:pt x="142" y="857"/>
                      </a:lnTo>
                      <a:lnTo>
                        <a:pt x="145" y="867"/>
                      </a:lnTo>
                      <a:lnTo>
                        <a:pt x="150" y="874"/>
                      </a:lnTo>
                      <a:lnTo>
                        <a:pt x="150" y="874"/>
                      </a:lnTo>
                      <a:lnTo>
                        <a:pt x="152" y="876"/>
                      </a:lnTo>
                      <a:lnTo>
                        <a:pt x="158" y="878"/>
                      </a:lnTo>
                      <a:lnTo>
                        <a:pt x="174" y="880"/>
                      </a:lnTo>
                      <a:lnTo>
                        <a:pt x="202" y="881"/>
                      </a:lnTo>
                      <a:lnTo>
                        <a:pt x="202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  <p:sp>
              <p:nvSpPr>
                <p:cNvPr id="195" name="Freeform 15"/>
                <p:cNvSpPr>
                  <a:spLocks/>
                </p:cNvSpPr>
                <p:nvPr/>
              </p:nvSpPr>
              <p:spPr bwMode="auto">
                <a:xfrm>
                  <a:off x="2221018" y="1402716"/>
                  <a:ext cx="110862" cy="1397487"/>
                </a:xfrm>
                <a:custGeom>
                  <a:avLst/>
                  <a:gdLst>
                    <a:gd name="T0" fmla="*/ 29 w 71"/>
                    <a:gd name="T1" fmla="*/ 0 h 895"/>
                    <a:gd name="T2" fmla="*/ 0 w 71"/>
                    <a:gd name="T3" fmla="*/ 0 h 895"/>
                    <a:gd name="T4" fmla="*/ 0 w 71"/>
                    <a:gd name="T5" fmla="*/ 895 h 895"/>
                    <a:gd name="T6" fmla="*/ 29 w 71"/>
                    <a:gd name="T7" fmla="*/ 895 h 895"/>
                    <a:gd name="T8" fmla="*/ 29 w 71"/>
                    <a:gd name="T9" fmla="*/ 895 h 895"/>
                    <a:gd name="T10" fmla="*/ 42 w 71"/>
                    <a:gd name="T11" fmla="*/ 894 h 895"/>
                    <a:gd name="T12" fmla="*/ 52 w 71"/>
                    <a:gd name="T13" fmla="*/ 891 h 895"/>
                    <a:gd name="T14" fmla="*/ 59 w 71"/>
                    <a:gd name="T15" fmla="*/ 888 h 895"/>
                    <a:gd name="T16" fmla="*/ 62 w 71"/>
                    <a:gd name="T17" fmla="*/ 886 h 895"/>
                    <a:gd name="T18" fmla="*/ 64 w 71"/>
                    <a:gd name="T19" fmla="*/ 884 h 895"/>
                    <a:gd name="T20" fmla="*/ 64 w 71"/>
                    <a:gd name="T21" fmla="*/ 884 h 895"/>
                    <a:gd name="T22" fmla="*/ 67 w 71"/>
                    <a:gd name="T23" fmla="*/ 877 h 895"/>
                    <a:gd name="T24" fmla="*/ 69 w 71"/>
                    <a:gd name="T25" fmla="*/ 868 h 895"/>
                    <a:gd name="T26" fmla="*/ 70 w 71"/>
                    <a:gd name="T27" fmla="*/ 857 h 895"/>
                    <a:gd name="T28" fmla="*/ 71 w 71"/>
                    <a:gd name="T29" fmla="*/ 843 h 895"/>
                    <a:gd name="T30" fmla="*/ 71 w 71"/>
                    <a:gd name="T31" fmla="*/ 58 h 895"/>
                    <a:gd name="T32" fmla="*/ 71 w 71"/>
                    <a:gd name="T33" fmla="*/ 58 h 895"/>
                    <a:gd name="T34" fmla="*/ 70 w 71"/>
                    <a:gd name="T35" fmla="*/ 43 h 895"/>
                    <a:gd name="T36" fmla="*/ 69 w 71"/>
                    <a:gd name="T37" fmla="*/ 30 h 895"/>
                    <a:gd name="T38" fmla="*/ 68 w 71"/>
                    <a:gd name="T39" fmla="*/ 21 h 895"/>
                    <a:gd name="T40" fmla="*/ 66 w 71"/>
                    <a:gd name="T41" fmla="*/ 13 h 895"/>
                    <a:gd name="T42" fmla="*/ 66 w 71"/>
                    <a:gd name="T43" fmla="*/ 13 h 895"/>
                    <a:gd name="T44" fmla="*/ 64 w 71"/>
                    <a:gd name="T45" fmla="*/ 9 h 895"/>
                    <a:gd name="T46" fmla="*/ 62 w 71"/>
                    <a:gd name="T47" fmla="*/ 7 h 895"/>
                    <a:gd name="T48" fmla="*/ 58 w 71"/>
                    <a:gd name="T49" fmla="*/ 4 h 895"/>
                    <a:gd name="T50" fmla="*/ 54 w 71"/>
                    <a:gd name="T51" fmla="*/ 3 h 895"/>
                    <a:gd name="T52" fmla="*/ 44 w 71"/>
                    <a:gd name="T53" fmla="*/ 0 h 895"/>
                    <a:gd name="T54" fmla="*/ 29 w 71"/>
                    <a:gd name="T55" fmla="*/ 0 h 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1" h="895">
                      <a:moveTo>
                        <a:pt x="29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29" y="895"/>
                      </a:lnTo>
                      <a:lnTo>
                        <a:pt x="29" y="895"/>
                      </a:lnTo>
                      <a:lnTo>
                        <a:pt x="42" y="894"/>
                      </a:lnTo>
                      <a:lnTo>
                        <a:pt x="52" y="891"/>
                      </a:lnTo>
                      <a:lnTo>
                        <a:pt x="59" y="888"/>
                      </a:lnTo>
                      <a:lnTo>
                        <a:pt x="62" y="886"/>
                      </a:lnTo>
                      <a:lnTo>
                        <a:pt x="64" y="884"/>
                      </a:lnTo>
                      <a:lnTo>
                        <a:pt x="64" y="884"/>
                      </a:lnTo>
                      <a:lnTo>
                        <a:pt x="67" y="877"/>
                      </a:lnTo>
                      <a:lnTo>
                        <a:pt x="69" y="868"/>
                      </a:lnTo>
                      <a:lnTo>
                        <a:pt x="70" y="857"/>
                      </a:lnTo>
                      <a:lnTo>
                        <a:pt x="71" y="843"/>
                      </a:lnTo>
                      <a:lnTo>
                        <a:pt x="71" y="58"/>
                      </a:lnTo>
                      <a:lnTo>
                        <a:pt x="71" y="58"/>
                      </a:lnTo>
                      <a:lnTo>
                        <a:pt x="70" y="43"/>
                      </a:lnTo>
                      <a:lnTo>
                        <a:pt x="69" y="30"/>
                      </a:lnTo>
                      <a:lnTo>
                        <a:pt x="68" y="21"/>
                      </a:lnTo>
                      <a:lnTo>
                        <a:pt x="66" y="13"/>
                      </a:lnTo>
                      <a:lnTo>
                        <a:pt x="66" y="13"/>
                      </a:lnTo>
                      <a:lnTo>
                        <a:pt x="64" y="9"/>
                      </a:lnTo>
                      <a:lnTo>
                        <a:pt x="62" y="7"/>
                      </a:lnTo>
                      <a:lnTo>
                        <a:pt x="58" y="4"/>
                      </a:lnTo>
                      <a:lnTo>
                        <a:pt x="54" y="3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/>
                </a:p>
              </p:txBody>
            </p:sp>
          </p:grpSp>
        </p:grpSp>
        <p:sp>
          <p:nvSpPr>
            <p:cNvPr id="188" name="Freeform 102"/>
            <p:cNvSpPr>
              <a:spLocks/>
            </p:cNvSpPr>
            <p:nvPr/>
          </p:nvSpPr>
          <p:spPr bwMode="auto">
            <a:xfrm>
              <a:off x="-1" y="2222713"/>
              <a:ext cx="1227682" cy="924918"/>
            </a:xfrm>
            <a:custGeom>
              <a:avLst/>
              <a:gdLst/>
              <a:ahLst/>
              <a:cxnLst/>
              <a:rect l="l" t="t" r="r" b="b"/>
              <a:pathLst>
                <a:path w="1227682" h="924918">
                  <a:moveTo>
                    <a:pt x="0" y="0"/>
                  </a:moveTo>
                  <a:lnTo>
                    <a:pt x="458912" y="0"/>
                  </a:lnTo>
                  <a:lnTo>
                    <a:pt x="488246" y="17668"/>
                  </a:lnTo>
                  <a:lnTo>
                    <a:pt x="488246" y="0"/>
                  </a:lnTo>
                  <a:lnTo>
                    <a:pt x="764650" y="0"/>
                  </a:lnTo>
                  <a:lnTo>
                    <a:pt x="1227682" y="463033"/>
                  </a:lnTo>
                  <a:lnTo>
                    <a:pt x="764650" y="924918"/>
                  </a:lnTo>
                  <a:lnTo>
                    <a:pt x="488246" y="924918"/>
                  </a:lnTo>
                  <a:lnTo>
                    <a:pt x="488246" y="907294"/>
                  </a:lnTo>
                  <a:lnTo>
                    <a:pt x="458912" y="924918"/>
                  </a:lnTo>
                  <a:lnTo>
                    <a:pt x="0" y="924918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Introduction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54" name="그룹 53"/>
          <p:cNvGrpSpPr/>
          <p:nvPr/>
        </p:nvGrpSpPr>
        <p:grpSpPr>
          <a:xfrm>
            <a:off x="8632951" y="5488228"/>
            <a:ext cx="3331581" cy="879317"/>
            <a:chOff x="6053855" y="3196257"/>
            <a:chExt cx="2498686" cy="659488"/>
          </a:xfrm>
        </p:grpSpPr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6268487" y="3440246"/>
              <a:ext cx="2069424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56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498686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Since. 2016</a:t>
              </a: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3036359" y="5488228"/>
            <a:ext cx="3331581" cy="879317"/>
            <a:chOff x="6053855" y="3196257"/>
            <a:chExt cx="2498686" cy="659488"/>
          </a:xfrm>
        </p:grpSpPr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268487" y="3440246"/>
              <a:ext cx="2069424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59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498686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Since. 2012</a:t>
              </a:r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5808983" y="2041846"/>
            <a:ext cx="3331581" cy="833601"/>
            <a:chOff x="6053855" y="3689172"/>
            <a:chExt cx="2498686" cy="625201"/>
          </a:xfrm>
        </p:grpSpPr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6268487" y="3689172"/>
              <a:ext cx="2069424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62" name="speed"/>
            <p:cNvSpPr txBox="1">
              <a:spLocks noChangeArrowheads="1"/>
            </p:cNvSpPr>
            <p:nvPr/>
          </p:nvSpPr>
          <p:spPr bwMode="auto">
            <a:xfrm>
              <a:off x="6053855" y="4129707"/>
              <a:ext cx="2498686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Since. 2014</a:t>
              </a:r>
            </a:p>
          </p:txBody>
        </p:sp>
      </p:grpSp>
      <p:grpSp>
        <p:nvGrpSpPr>
          <p:cNvPr id="63" name="그룹 62"/>
          <p:cNvGrpSpPr/>
          <p:nvPr/>
        </p:nvGrpSpPr>
        <p:grpSpPr>
          <a:xfrm>
            <a:off x="226650" y="2041846"/>
            <a:ext cx="3331581" cy="833601"/>
            <a:chOff x="6053855" y="3689172"/>
            <a:chExt cx="2498686" cy="625201"/>
          </a:xfrm>
        </p:grpSpPr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6268487" y="3689172"/>
              <a:ext cx="2069424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65" name="speed"/>
            <p:cNvSpPr txBox="1">
              <a:spLocks noChangeArrowheads="1"/>
            </p:cNvSpPr>
            <p:nvPr/>
          </p:nvSpPr>
          <p:spPr bwMode="auto">
            <a:xfrm>
              <a:off x="6053855" y="4129707"/>
              <a:ext cx="2498686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Since. 2010</a:t>
              </a:r>
            </a:p>
          </p:txBody>
        </p:sp>
      </p:grpSp>
      <p:cxnSp>
        <p:nvCxnSpPr>
          <p:cNvPr id="77" name="직선 연결선 76"/>
          <p:cNvCxnSpPr/>
          <p:nvPr/>
        </p:nvCxnSpPr>
        <p:spPr>
          <a:xfrm flipH="1">
            <a:off x="7917" y="4187075"/>
            <a:ext cx="121840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086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그룹 72"/>
          <p:cNvGrpSpPr/>
          <p:nvPr/>
        </p:nvGrpSpPr>
        <p:grpSpPr>
          <a:xfrm>
            <a:off x="1854698" y="5499830"/>
            <a:ext cx="859549" cy="871887"/>
            <a:chOff x="7668344" y="5495925"/>
            <a:chExt cx="1261419" cy="1279525"/>
          </a:xfrm>
        </p:grpSpPr>
        <p:sp>
          <p:nvSpPr>
            <p:cNvPr id="74" name="Freeform 13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5" name="Freeform 14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6" name="Freeform 15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7" name="Freeform 16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406 w 406"/>
                <a:gd name="T1" fmla="*/ 0 h 407"/>
                <a:gd name="T2" fmla="*/ 0 w 406"/>
                <a:gd name="T3" fmla="*/ 0 h 407"/>
                <a:gd name="T4" fmla="*/ 406 w 406"/>
                <a:gd name="T5" fmla="*/ 407 h 407"/>
                <a:gd name="T6" fmla="*/ 406 w 406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0"/>
                  </a:moveTo>
                  <a:lnTo>
                    <a:pt x="0" y="0"/>
                  </a:lnTo>
                  <a:lnTo>
                    <a:pt x="406" y="407"/>
                  </a:lnTo>
                  <a:lnTo>
                    <a:pt x="4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8" name="Freeform 17"/>
            <p:cNvSpPr>
              <a:spLocks/>
            </p:cNvSpPr>
            <p:nvPr userDrawn="1"/>
          </p:nvSpPr>
          <p:spPr bwMode="auto">
            <a:xfrm>
              <a:off x="8315651" y="5495925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407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9" name="Freeform 18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0" name="Freeform 19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407 w 407"/>
                <a:gd name="T1" fmla="*/ 0 h 407"/>
                <a:gd name="T2" fmla="*/ 0 w 407"/>
                <a:gd name="T3" fmla="*/ 0 h 407"/>
                <a:gd name="T4" fmla="*/ 0 w 407"/>
                <a:gd name="T5" fmla="*/ 407 h 407"/>
                <a:gd name="T6" fmla="*/ 0 w 407"/>
                <a:gd name="T7" fmla="*/ 0 h 407"/>
                <a:gd name="T8" fmla="*/ 203 w 407"/>
                <a:gd name="T9" fmla="*/ 204 h 407"/>
                <a:gd name="T10" fmla="*/ 40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407" y="0"/>
                  </a:moveTo>
                  <a:lnTo>
                    <a:pt x="0" y="0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203" y="204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1" name="Freeform 20"/>
            <p:cNvSpPr>
              <a:spLocks/>
            </p:cNvSpPr>
            <p:nvPr userDrawn="1"/>
          </p:nvSpPr>
          <p:spPr bwMode="auto">
            <a:xfrm>
              <a:off x="7668344" y="5495925"/>
              <a:ext cx="612603" cy="614112"/>
            </a:xfrm>
            <a:custGeom>
              <a:avLst/>
              <a:gdLst>
                <a:gd name="T0" fmla="*/ 0 w 406"/>
                <a:gd name="T1" fmla="*/ 407 h 407"/>
                <a:gd name="T2" fmla="*/ 406 w 406"/>
                <a:gd name="T3" fmla="*/ 407 h 407"/>
                <a:gd name="T4" fmla="*/ 406 w 406"/>
                <a:gd name="T5" fmla="*/ 0 h 407"/>
                <a:gd name="T6" fmla="*/ 0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0" y="407"/>
                  </a:moveTo>
                  <a:lnTo>
                    <a:pt x="406" y="407"/>
                  </a:lnTo>
                  <a:lnTo>
                    <a:pt x="406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2" name="Freeform 23"/>
            <p:cNvSpPr>
              <a:spLocks/>
            </p:cNvSpPr>
            <p:nvPr userDrawn="1"/>
          </p:nvSpPr>
          <p:spPr bwMode="auto">
            <a:xfrm>
              <a:off x="8280947" y="6161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3" name="Freeform 24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4" name="Freeform 25"/>
            <p:cNvSpPr>
              <a:spLocks/>
            </p:cNvSpPr>
            <p:nvPr userDrawn="1"/>
          </p:nvSpPr>
          <p:spPr bwMode="auto">
            <a:xfrm>
              <a:off x="7668344" y="6161338"/>
              <a:ext cx="612603" cy="614112"/>
            </a:xfrm>
            <a:custGeom>
              <a:avLst/>
              <a:gdLst>
                <a:gd name="T0" fmla="*/ 406 w 406"/>
                <a:gd name="T1" fmla="*/ 407 h 407"/>
                <a:gd name="T2" fmla="*/ 406 w 406"/>
                <a:gd name="T3" fmla="*/ 0 h 407"/>
                <a:gd name="T4" fmla="*/ 0 w 406"/>
                <a:gd name="T5" fmla="*/ 0 h 407"/>
                <a:gd name="T6" fmla="*/ 406 w 406"/>
                <a:gd name="T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407">
                  <a:moveTo>
                    <a:pt x="406" y="407"/>
                  </a:moveTo>
                  <a:lnTo>
                    <a:pt x="406" y="0"/>
                  </a:lnTo>
                  <a:lnTo>
                    <a:pt x="0" y="0"/>
                  </a:lnTo>
                  <a:lnTo>
                    <a:pt x="406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5" name="Freeform 26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6" name="Freeform 27"/>
            <p:cNvSpPr>
              <a:spLocks/>
            </p:cNvSpPr>
            <p:nvPr userDrawn="1"/>
          </p:nvSpPr>
          <p:spPr bwMode="auto">
            <a:xfrm>
              <a:off x="8315651" y="6161338"/>
              <a:ext cx="614112" cy="614112"/>
            </a:xfrm>
            <a:custGeom>
              <a:avLst/>
              <a:gdLst>
                <a:gd name="T0" fmla="*/ 0 w 407"/>
                <a:gd name="T1" fmla="*/ 0 h 407"/>
                <a:gd name="T2" fmla="*/ 0 w 407"/>
                <a:gd name="T3" fmla="*/ 407 h 407"/>
                <a:gd name="T4" fmla="*/ 407 w 407"/>
                <a:gd name="T5" fmla="*/ 407 h 407"/>
                <a:gd name="T6" fmla="*/ 0 w 407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7">
                  <a:moveTo>
                    <a:pt x="0" y="0"/>
                  </a:moveTo>
                  <a:lnTo>
                    <a:pt x="0" y="407"/>
                  </a:lnTo>
                  <a:lnTo>
                    <a:pt x="407" y="4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87" name="Freeform 28"/>
            <p:cNvSpPr>
              <a:spLocks/>
            </p:cNvSpPr>
            <p:nvPr userDrawn="1"/>
          </p:nvSpPr>
          <p:spPr bwMode="auto">
            <a:xfrm>
              <a:off x="8197959" y="6292610"/>
              <a:ext cx="82989" cy="203698"/>
            </a:xfrm>
            <a:custGeom>
              <a:avLst/>
              <a:gdLst>
                <a:gd name="T0" fmla="*/ 55 w 55"/>
                <a:gd name="T1" fmla="*/ 0 h 135"/>
                <a:gd name="T2" fmla="*/ 55 w 55"/>
                <a:gd name="T3" fmla="*/ 0 h 135"/>
                <a:gd name="T4" fmla="*/ 44 w 55"/>
                <a:gd name="T5" fmla="*/ 3 h 135"/>
                <a:gd name="T6" fmla="*/ 33 w 55"/>
                <a:gd name="T7" fmla="*/ 8 h 135"/>
                <a:gd name="T8" fmla="*/ 24 w 55"/>
                <a:gd name="T9" fmla="*/ 16 h 135"/>
                <a:gd name="T10" fmla="*/ 16 w 55"/>
                <a:gd name="T11" fmla="*/ 24 h 135"/>
                <a:gd name="T12" fmla="*/ 9 w 55"/>
                <a:gd name="T13" fmla="*/ 34 h 135"/>
                <a:gd name="T14" fmla="*/ 4 w 55"/>
                <a:gd name="T15" fmla="*/ 44 h 135"/>
                <a:gd name="T16" fmla="*/ 1 w 55"/>
                <a:gd name="T17" fmla="*/ 55 h 135"/>
                <a:gd name="T18" fmla="*/ 0 w 55"/>
                <a:gd name="T19" fmla="*/ 68 h 135"/>
                <a:gd name="T20" fmla="*/ 0 w 55"/>
                <a:gd name="T21" fmla="*/ 68 h 135"/>
                <a:gd name="T22" fmla="*/ 1 w 55"/>
                <a:gd name="T23" fmla="*/ 80 h 135"/>
                <a:gd name="T24" fmla="*/ 4 w 55"/>
                <a:gd name="T25" fmla="*/ 91 h 135"/>
                <a:gd name="T26" fmla="*/ 9 w 55"/>
                <a:gd name="T27" fmla="*/ 101 h 135"/>
                <a:gd name="T28" fmla="*/ 16 w 55"/>
                <a:gd name="T29" fmla="*/ 112 h 135"/>
                <a:gd name="T30" fmla="*/ 24 w 55"/>
                <a:gd name="T31" fmla="*/ 119 h 135"/>
                <a:gd name="T32" fmla="*/ 33 w 55"/>
                <a:gd name="T33" fmla="*/ 127 h 135"/>
                <a:gd name="T34" fmla="*/ 44 w 55"/>
                <a:gd name="T35" fmla="*/ 132 h 135"/>
                <a:gd name="T36" fmla="*/ 55 w 55"/>
                <a:gd name="T37" fmla="*/ 135 h 135"/>
                <a:gd name="T38" fmla="*/ 55 w 55"/>
                <a:gd name="T3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35">
                  <a:moveTo>
                    <a:pt x="55" y="0"/>
                  </a:moveTo>
                  <a:lnTo>
                    <a:pt x="55" y="0"/>
                  </a:lnTo>
                  <a:lnTo>
                    <a:pt x="44" y="3"/>
                  </a:lnTo>
                  <a:lnTo>
                    <a:pt x="33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9" y="34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1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7"/>
                  </a:lnTo>
                  <a:lnTo>
                    <a:pt x="44" y="132"/>
                  </a:lnTo>
                  <a:lnTo>
                    <a:pt x="55" y="13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8" name="Freeform 30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 sz="2400"/>
            </a:p>
          </p:txBody>
        </p:sp>
        <p:sp>
          <p:nvSpPr>
            <p:cNvPr id="89" name="Freeform 31"/>
            <p:cNvSpPr>
              <a:spLocks/>
            </p:cNvSpPr>
            <p:nvPr userDrawn="1"/>
          </p:nvSpPr>
          <p:spPr bwMode="auto">
            <a:xfrm>
              <a:off x="8083285" y="6512905"/>
              <a:ext cx="197663" cy="262544"/>
            </a:xfrm>
            <a:custGeom>
              <a:avLst/>
              <a:gdLst>
                <a:gd name="T0" fmla="*/ 114 w 131"/>
                <a:gd name="T1" fmla="*/ 0 h 174"/>
                <a:gd name="T2" fmla="*/ 114 w 131"/>
                <a:gd name="T3" fmla="*/ 0 h 174"/>
                <a:gd name="T4" fmla="*/ 102 w 131"/>
                <a:gd name="T5" fmla="*/ 0 h 174"/>
                <a:gd name="T6" fmla="*/ 88 w 131"/>
                <a:gd name="T7" fmla="*/ 1 h 174"/>
                <a:gd name="T8" fmla="*/ 73 w 131"/>
                <a:gd name="T9" fmla="*/ 4 h 174"/>
                <a:gd name="T10" fmla="*/ 56 w 131"/>
                <a:gd name="T11" fmla="*/ 8 h 174"/>
                <a:gd name="T12" fmla="*/ 39 w 131"/>
                <a:gd name="T13" fmla="*/ 13 h 174"/>
                <a:gd name="T14" fmla="*/ 32 w 131"/>
                <a:gd name="T15" fmla="*/ 16 h 174"/>
                <a:gd name="T16" fmla="*/ 25 w 131"/>
                <a:gd name="T17" fmla="*/ 20 h 174"/>
                <a:gd name="T18" fmla="*/ 17 w 131"/>
                <a:gd name="T19" fmla="*/ 24 h 174"/>
                <a:gd name="T20" fmla="*/ 11 w 131"/>
                <a:gd name="T21" fmla="*/ 31 h 174"/>
                <a:gd name="T22" fmla="*/ 5 w 131"/>
                <a:gd name="T23" fmla="*/ 36 h 174"/>
                <a:gd name="T24" fmla="*/ 0 w 131"/>
                <a:gd name="T25" fmla="*/ 43 h 174"/>
                <a:gd name="T26" fmla="*/ 131 w 131"/>
                <a:gd name="T27" fmla="*/ 174 h 174"/>
                <a:gd name="T28" fmla="*/ 131 w 131"/>
                <a:gd name="T29" fmla="*/ 0 h 174"/>
                <a:gd name="T30" fmla="*/ 126 w 131"/>
                <a:gd name="T31" fmla="*/ 0 h 174"/>
                <a:gd name="T32" fmla="*/ 126 w 131"/>
                <a:gd name="T33" fmla="*/ 0 h 174"/>
                <a:gd name="T34" fmla="*/ 114 w 131"/>
                <a:gd name="T3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74">
                  <a:moveTo>
                    <a:pt x="114" y="0"/>
                  </a:moveTo>
                  <a:lnTo>
                    <a:pt x="114" y="0"/>
                  </a:lnTo>
                  <a:lnTo>
                    <a:pt x="102" y="0"/>
                  </a:lnTo>
                  <a:lnTo>
                    <a:pt x="88" y="1"/>
                  </a:lnTo>
                  <a:lnTo>
                    <a:pt x="73" y="4"/>
                  </a:lnTo>
                  <a:lnTo>
                    <a:pt x="56" y="8"/>
                  </a:lnTo>
                  <a:lnTo>
                    <a:pt x="39" y="13"/>
                  </a:lnTo>
                  <a:lnTo>
                    <a:pt x="32" y="16"/>
                  </a:lnTo>
                  <a:lnTo>
                    <a:pt x="25" y="20"/>
                  </a:lnTo>
                  <a:lnTo>
                    <a:pt x="17" y="24"/>
                  </a:lnTo>
                  <a:lnTo>
                    <a:pt x="11" y="31"/>
                  </a:lnTo>
                  <a:lnTo>
                    <a:pt x="5" y="36"/>
                  </a:lnTo>
                  <a:lnTo>
                    <a:pt x="0" y="43"/>
                  </a:lnTo>
                  <a:lnTo>
                    <a:pt x="131" y="174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90" name="Freeform 32"/>
            <p:cNvSpPr>
              <a:spLocks/>
            </p:cNvSpPr>
            <p:nvPr userDrawn="1"/>
          </p:nvSpPr>
          <p:spPr bwMode="auto">
            <a:xfrm>
              <a:off x="8315651" y="6291101"/>
              <a:ext cx="92042" cy="206716"/>
            </a:xfrm>
            <a:custGeom>
              <a:avLst/>
              <a:gdLst>
                <a:gd name="T0" fmla="*/ 0 w 61"/>
                <a:gd name="T1" fmla="*/ 0 h 137"/>
                <a:gd name="T2" fmla="*/ 0 w 61"/>
                <a:gd name="T3" fmla="*/ 137 h 137"/>
                <a:gd name="T4" fmla="*/ 0 w 61"/>
                <a:gd name="T5" fmla="*/ 137 h 137"/>
                <a:gd name="T6" fmla="*/ 12 w 61"/>
                <a:gd name="T7" fmla="*/ 135 h 137"/>
                <a:gd name="T8" fmla="*/ 23 w 61"/>
                <a:gd name="T9" fmla="*/ 130 h 137"/>
                <a:gd name="T10" fmla="*/ 34 w 61"/>
                <a:gd name="T11" fmla="*/ 122 h 137"/>
                <a:gd name="T12" fmla="*/ 43 w 61"/>
                <a:gd name="T13" fmla="*/ 114 h 137"/>
                <a:gd name="T14" fmla="*/ 50 w 61"/>
                <a:gd name="T15" fmla="*/ 105 h 137"/>
                <a:gd name="T16" fmla="*/ 56 w 61"/>
                <a:gd name="T17" fmla="*/ 93 h 137"/>
                <a:gd name="T18" fmla="*/ 59 w 61"/>
                <a:gd name="T19" fmla="*/ 82 h 137"/>
                <a:gd name="T20" fmla="*/ 61 w 61"/>
                <a:gd name="T21" fmla="*/ 69 h 137"/>
                <a:gd name="T22" fmla="*/ 61 w 61"/>
                <a:gd name="T23" fmla="*/ 69 h 137"/>
                <a:gd name="T24" fmla="*/ 59 w 61"/>
                <a:gd name="T25" fmla="*/ 55 h 137"/>
                <a:gd name="T26" fmla="*/ 56 w 61"/>
                <a:gd name="T27" fmla="*/ 44 h 137"/>
                <a:gd name="T28" fmla="*/ 50 w 61"/>
                <a:gd name="T29" fmla="*/ 32 h 137"/>
                <a:gd name="T30" fmla="*/ 43 w 61"/>
                <a:gd name="T31" fmla="*/ 23 h 137"/>
                <a:gd name="T32" fmla="*/ 34 w 61"/>
                <a:gd name="T33" fmla="*/ 15 h 137"/>
                <a:gd name="T34" fmla="*/ 23 w 61"/>
                <a:gd name="T35" fmla="*/ 7 h 137"/>
                <a:gd name="T36" fmla="*/ 12 w 61"/>
                <a:gd name="T37" fmla="*/ 3 h 137"/>
                <a:gd name="T38" fmla="*/ 0 w 61"/>
                <a:gd name="T3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37">
                  <a:moveTo>
                    <a:pt x="0" y="0"/>
                  </a:moveTo>
                  <a:lnTo>
                    <a:pt x="0" y="137"/>
                  </a:lnTo>
                  <a:lnTo>
                    <a:pt x="0" y="137"/>
                  </a:lnTo>
                  <a:lnTo>
                    <a:pt x="12" y="135"/>
                  </a:lnTo>
                  <a:lnTo>
                    <a:pt x="23" y="130"/>
                  </a:lnTo>
                  <a:lnTo>
                    <a:pt x="34" y="122"/>
                  </a:lnTo>
                  <a:lnTo>
                    <a:pt x="43" y="114"/>
                  </a:lnTo>
                  <a:lnTo>
                    <a:pt x="50" y="105"/>
                  </a:lnTo>
                  <a:lnTo>
                    <a:pt x="56" y="93"/>
                  </a:lnTo>
                  <a:lnTo>
                    <a:pt x="59" y="82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55"/>
                  </a:lnTo>
                  <a:lnTo>
                    <a:pt x="56" y="44"/>
                  </a:lnTo>
                  <a:lnTo>
                    <a:pt x="50" y="32"/>
                  </a:lnTo>
                  <a:lnTo>
                    <a:pt x="43" y="23"/>
                  </a:lnTo>
                  <a:lnTo>
                    <a:pt x="34" y="15"/>
                  </a:lnTo>
                  <a:lnTo>
                    <a:pt x="23" y="7"/>
                  </a:lnTo>
                  <a:lnTo>
                    <a:pt x="1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91" name="그룹 90"/>
            <p:cNvGrpSpPr/>
            <p:nvPr userDrawn="1"/>
          </p:nvGrpSpPr>
          <p:grpSpPr>
            <a:xfrm>
              <a:off x="8315651" y="6291101"/>
              <a:ext cx="218787" cy="484348"/>
              <a:chOff x="8315651" y="6291101"/>
              <a:chExt cx="218787" cy="48434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93" name="Freeform 33"/>
              <p:cNvSpPr>
                <a:spLocks/>
              </p:cNvSpPr>
              <p:nvPr userDrawn="1"/>
            </p:nvSpPr>
            <p:spPr bwMode="auto">
              <a:xfrm>
                <a:off x="8315651" y="6291101"/>
                <a:ext cx="92042" cy="206716"/>
              </a:xfrm>
              <a:custGeom>
                <a:avLst/>
                <a:gdLst>
                  <a:gd name="T0" fmla="*/ 0 w 61"/>
                  <a:gd name="T1" fmla="*/ 0 h 137"/>
                  <a:gd name="T2" fmla="*/ 0 w 61"/>
                  <a:gd name="T3" fmla="*/ 137 h 137"/>
                  <a:gd name="T4" fmla="*/ 0 w 61"/>
                  <a:gd name="T5" fmla="*/ 137 h 137"/>
                  <a:gd name="T6" fmla="*/ 12 w 61"/>
                  <a:gd name="T7" fmla="*/ 135 h 137"/>
                  <a:gd name="T8" fmla="*/ 23 w 61"/>
                  <a:gd name="T9" fmla="*/ 130 h 137"/>
                  <a:gd name="T10" fmla="*/ 34 w 61"/>
                  <a:gd name="T11" fmla="*/ 122 h 137"/>
                  <a:gd name="T12" fmla="*/ 43 w 61"/>
                  <a:gd name="T13" fmla="*/ 114 h 137"/>
                  <a:gd name="T14" fmla="*/ 50 w 61"/>
                  <a:gd name="T15" fmla="*/ 105 h 137"/>
                  <a:gd name="T16" fmla="*/ 56 w 61"/>
                  <a:gd name="T17" fmla="*/ 93 h 137"/>
                  <a:gd name="T18" fmla="*/ 59 w 61"/>
                  <a:gd name="T19" fmla="*/ 82 h 137"/>
                  <a:gd name="T20" fmla="*/ 61 w 61"/>
                  <a:gd name="T21" fmla="*/ 69 h 137"/>
                  <a:gd name="T22" fmla="*/ 61 w 61"/>
                  <a:gd name="T23" fmla="*/ 69 h 137"/>
                  <a:gd name="T24" fmla="*/ 59 w 61"/>
                  <a:gd name="T25" fmla="*/ 55 h 137"/>
                  <a:gd name="T26" fmla="*/ 56 w 61"/>
                  <a:gd name="T27" fmla="*/ 44 h 137"/>
                  <a:gd name="T28" fmla="*/ 50 w 61"/>
                  <a:gd name="T29" fmla="*/ 32 h 137"/>
                  <a:gd name="T30" fmla="*/ 43 w 61"/>
                  <a:gd name="T31" fmla="*/ 23 h 137"/>
                  <a:gd name="T32" fmla="*/ 34 w 61"/>
                  <a:gd name="T33" fmla="*/ 15 h 137"/>
                  <a:gd name="T34" fmla="*/ 23 w 61"/>
                  <a:gd name="T35" fmla="*/ 7 h 137"/>
                  <a:gd name="T36" fmla="*/ 12 w 61"/>
                  <a:gd name="T37" fmla="*/ 3 h 137"/>
                  <a:gd name="T38" fmla="*/ 0 w 61"/>
                  <a:gd name="T3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12" y="135"/>
                    </a:lnTo>
                    <a:lnTo>
                      <a:pt x="23" y="130"/>
                    </a:lnTo>
                    <a:lnTo>
                      <a:pt x="34" y="122"/>
                    </a:lnTo>
                    <a:lnTo>
                      <a:pt x="43" y="114"/>
                    </a:lnTo>
                    <a:lnTo>
                      <a:pt x="50" y="105"/>
                    </a:lnTo>
                    <a:lnTo>
                      <a:pt x="56" y="93"/>
                    </a:lnTo>
                    <a:lnTo>
                      <a:pt x="59" y="8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55"/>
                    </a:lnTo>
                    <a:lnTo>
                      <a:pt x="56" y="44"/>
                    </a:lnTo>
                    <a:lnTo>
                      <a:pt x="50" y="32"/>
                    </a:lnTo>
                    <a:lnTo>
                      <a:pt x="43" y="23"/>
                    </a:lnTo>
                    <a:lnTo>
                      <a:pt x="34" y="15"/>
                    </a:lnTo>
                    <a:lnTo>
                      <a:pt x="23" y="7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  <p:sp>
            <p:nvSpPr>
              <p:cNvPr id="94" name="Freeform 34"/>
              <p:cNvSpPr>
                <a:spLocks/>
              </p:cNvSpPr>
              <p:nvPr userDrawn="1"/>
            </p:nvSpPr>
            <p:spPr bwMode="auto">
              <a:xfrm>
                <a:off x="8315651" y="6512905"/>
                <a:ext cx="218787" cy="262544"/>
              </a:xfrm>
              <a:custGeom>
                <a:avLst/>
                <a:gdLst>
                  <a:gd name="T0" fmla="*/ 19 w 145"/>
                  <a:gd name="T1" fmla="*/ 0 h 174"/>
                  <a:gd name="T2" fmla="*/ 0 w 145"/>
                  <a:gd name="T3" fmla="*/ 0 h 174"/>
                  <a:gd name="T4" fmla="*/ 0 w 145"/>
                  <a:gd name="T5" fmla="*/ 174 h 174"/>
                  <a:gd name="T6" fmla="*/ 70 w 145"/>
                  <a:gd name="T7" fmla="*/ 174 h 174"/>
                  <a:gd name="T8" fmla="*/ 70 w 145"/>
                  <a:gd name="T9" fmla="*/ 123 h 174"/>
                  <a:gd name="T10" fmla="*/ 81 w 145"/>
                  <a:gd name="T11" fmla="*/ 123 h 174"/>
                  <a:gd name="T12" fmla="*/ 81 w 145"/>
                  <a:gd name="T13" fmla="*/ 174 h 174"/>
                  <a:gd name="T14" fmla="*/ 145 w 145"/>
                  <a:gd name="T15" fmla="*/ 174 h 174"/>
                  <a:gd name="T16" fmla="*/ 145 w 145"/>
                  <a:gd name="T17" fmla="*/ 77 h 174"/>
                  <a:gd name="T18" fmla="*/ 145 w 145"/>
                  <a:gd name="T19" fmla="*/ 77 h 174"/>
                  <a:gd name="T20" fmla="*/ 144 w 145"/>
                  <a:gd name="T21" fmla="*/ 74 h 174"/>
                  <a:gd name="T22" fmla="*/ 144 w 145"/>
                  <a:gd name="T23" fmla="*/ 74 h 174"/>
                  <a:gd name="T24" fmla="*/ 144 w 145"/>
                  <a:gd name="T25" fmla="*/ 70 h 174"/>
                  <a:gd name="T26" fmla="*/ 144 w 145"/>
                  <a:gd name="T27" fmla="*/ 70 h 174"/>
                  <a:gd name="T28" fmla="*/ 144 w 145"/>
                  <a:gd name="T29" fmla="*/ 69 h 174"/>
                  <a:gd name="T30" fmla="*/ 144 w 145"/>
                  <a:gd name="T31" fmla="*/ 69 h 174"/>
                  <a:gd name="T32" fmla="*/ 141 w 145"/>
                  <a:gd name="T33" fmla="*/ 60 h 174"/>
                  <a:gd name="T34" fmla="*/ 137 w 145"/>
                  <a:gd name="T35" fmla="*/ 52 h 174"/>
                  <a:gd name="T36" fmla="*/ 133 w 145"/>
                  <a:gd name="T37" fmla="*/ 44 h 174"/>
                  <a:gd name="T38" fmla="*/ 127 w 145"/>
                  <a:gd name="T39" fmla="*/ 37 h 174"/>
                  <a:gd name="T40" fmla="*/ 119 w 145"/>
                  <a:gd name="T41" fmla="*/ 31 h 174"/>
                  <a:gd name="T42" fmla="*/ 112 w 145"/>
                  <a:gd name="T43" fmla="*/ 26 h 174"/>
                  <a:gd name="T44" fmla="*/ 104 w 145"/>
                  <a:gd name="T45" fmla="*/ 21 h 174"/>
                  <a:gd name="T46" fmla="*/ 94 w 145"/>
                  <a:gd name="T47" fmla="*/ 17 h 174"/>
                  <a:gd name="T48" fmla="*/ 77 w 145"/>
                  <a:gd name="T49" fmla="*/ 11 h 174"/>
                  <a:gd name="T50" fmla="*/ 58 w 145"/>
                  <a:gd name="T51" fmla="*/ 6 h 174"/>
                  <a:gd name="T52" fmla="*/ 41 w 145"/>
                  <a:gd name="T53" fmla="*/ 4 h 174"/>
                  <a:gd name="T54" fmla="*/ 26 w 145"/>
                  <a:gd name="T55" fmla="*/ 1 h 174"/>
                  <a:gd name="T56" fmla="*/ 26 w 145"/>
                  <a:gd name="T57" fmla="*/ 1 h 174"/>
                  <a:gd name="T58" fmla="*/ 19 w 145"/>
                  <a:gd name="T5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74">
                    <a:moveTo>
                      <a:pt x="19" y="0"/>
                    </a:moveTo>
                    <a:lnTo>
                      <a:pt x="0" y="0"/>
                    </a:lnTo>
                    <a:lnTo>
                      <a:pt x="0" y="174"/>
                    </a:lnTo>
                    <a:lnTo>
                      <a:pt x="70" y="174"/>
                    </a:lnTo>
                    <a:lnTo>
                      <a:pt x="70" y="123"/>
                    </a:lnTo>
                    <a:lnTo>
                      <a:pt x="81" y="123"/>
                    </a:lnTo>
                    <a:lnTo>
                      <a:pt x="81" y="174"/>
                    </a:lnTo>
                    <a:lnTo>
                      <a:pt x="145" y="174"/>
                    </a:lnTo>
                    <a:lnTo>
                      <a:pt x="145" y="77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1" y="60"/>
                    </a:lnTo>
                    <a:lnTo>
                      <a:pt x="137" y="52"/>
                    </a:lnTo>
                    <a:lnTo>
                      <a:pt x="133" y="44"/>
                    </a:lnTo>
                    <a:lnTo>
                      <a:pt x="127" y="37"/>
                    </a:lnTo>
                    <a:lnTo>
                      <a:pt x="119" y="31"/>
                    </a:lnTo>
                    <a:lnTo>
                      <a:pt x="112" y="26"/>
                    </a:lnTo>
                    <a:lnTo>
                      <a:pt x="104" y="21"/>
                    </a:lnTo>
                    <a:lnTo>
                      <a:pt x="94" y="17"/>
                    </a:lnTo>
                    <a:lnTo>
                      <a:pt x="77" y="11"/>
                    </a:lnTo>
                    <a:lnTo>
                      <a:pt x="58" y="6"/>
                    </a:lnTo>
                    <a:lnTo>
                      <a:pt x="41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 sz="2400"/>
              </a:p>
            </p:txBody>
          </p:sp>
        </p:grpSp>
        <p:sp>
          <p:nvSpPr>
            <p:cNvPr id="92" name="Freeform 35"/>
            <p:cNvSpPr>
              <a:spLocks/>
            </p:cNvSpPr>
            <p:nvPr userDrawn="1"/>
          </p:nvSpPr>
          <p:spPr bwMode="auto">
            <a:xfrm>
              <a:off x="8315651" y="6512905"/>
              <a:ext cx="218787" cy="262544"/>
            </a:xfrm>
            <a:custGeom>
              <a:avLst/>
              <a:gdLst>
                <a:gd name="T0" fmla="*/ 19 w 145"/>
                <a:gd name="T1" fmla="*/ 0 h 174"/>
                <a:gd name="T2" fmla="*/ 0 w 145"/>
                <a:gd name="T3" fmla="*/ 0 h 174"/>
                <a:gd name="T4" fmla="*/ 0 w 145"/>
                <a:gd name="T5" fmla="*/ 174 h 174"/>
                <a:gd name="T6" fmla="*/ 70 w 145"/>
                <a:gd name="T7" fmla="*/ 174 h 174"/>
                <a:gd name="T8" fmla="*/ 70 w 145"/>
                <a:gd name="T9" fmla="*/ 123 h 174"/>
                <a:gd name="T10" fmla="*/ 81 w 145"/>
                <a:gd name="T11" fmla="*/ 123 h 174"/>
                <a:gd name="T12" fmla="*/ 81 w 145"/>
                <a:gd name="T13" fmla="*/ 174 h 174"/>
                <a:gd name="T14" fmla="*/ 145 w 145"/>
                <a:gd name="T15" fmla="*/ 174 h 174"/>
                <a:gd name="T16" fmla="*/ 145 w 145"/>
                <a:gd name="T17" fmla="*/ 77 h 174"/>
                <a:gd name="T18" fmla="*/ 145 w 145"/>
                <a:gd name="T19" fmla="*/ 77 h 174"/>
                <a:gd name="T20" fmla="*/ 144 w 145"/>
                <a:gd name="T21" fmla="*/ 74 h 174"/>
                <a:gd name="T22" fmla="*/ 144 w 145"/>
                <a:gd name="T23" fmla="*/ 74 h 174"/>
                <a:gd name="T24" fmla="*/ 144 w 145"/>
                <a:gd name="T25" fmla="*/ 70 h 174"/>
                <a:gd name="T26" fmla="*/ 144 w 145"/>
                <a:gd name="T27" fmla="*/ 70 h 174"/>
                <a:gd name="T28" fmla="*/ 144 w 145"/>
                <a:gd name="T29" fmla="*/ 69 h 174"/>
                <a:gd name="T30" fmla="*/ 144 w 145"/>
                <a:gd name="T31" fmla="*/ 69 h 174"/>
                <a:gd name="T32" fmla="*/ 141 w 145"/>
                <a:gd name="T33" fmla="*/ 60 h 174"/>
                <a:gd name="T34" fmla="*/ 137 w 145"/>
                <a:gd name="T35" fmla="*/ 52 h 174"/>
                <a:gd name="T36" fmla="*/ 133 w 145"/>
                <a:gd name="T37" fmla="*/ 44 h 174"/>
                <a:gd name="T38" fmla="*/ 127 w 145"/>
                <a:gd name="T39" fmla="*/ 37 h 174"/>
                <a:gd name="T40" fmla="*/ 119 w 145"/>
                <a:gd name="T41" fmla="*/ 31 h 174"/>
                <a:gd name="T42" fmla="*/ 112 w 145"/>
                <a:gd name="T43" fmla="*/ 26 h 174"/>
                <a:gd name="T44" fmla="*/ 104 w 145"/>
                <a:gd name="T45" fmla="*/ 21 h 174"/>
                <a:gd name="T46" fmla="*/ 94 w 145"/>
                <a:gd name="T47" fmla="*/ 17 h 174"/>
                <a:gd name="T48" fmla="*/ 77 w 145"/>
                <a:gd name="T49" fmla="*/ 11 h 174"/>
                <a:gd name="T50" fmla="*/ 58 w 145"/>
                <a:gd name="T51" fmla="*/ 6 h 174"/>
                <a:gd name="T52" fmla="*/ 41 w 145"/>
                <a:gd name="T53" fmla="*/ 4 h 174"/>
                <a:gd name="T54" fmla="*/ 26 w 145"/>
                <a:gd name="T55" fmla="*/ 1 h 174"/>
                <a:gd name="T56" fmla="*/ 26 w 145"/>
                <a:gd name="T57" fmla="*/ 1 h 174"/>
                <a:gd name="T58" fmla="*/ 19 w 145"/>
                <a:gd name="T5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4">
                  <a:moveTo>
                    <a:pt x="19" y="0"/>
                  </a:moveTo>
                  <a:lnTo>
                    <a:pt x="0" y="0"/>
                  </a:lnTo>
                  <a:lnTo>
                    <a:pt x="0" y="174"/>
                  </a:lnTo>
                  <a:lnTo>
                    <a:pt x="70" y="174"/>
                  </a:lnTo>
                  <a:lnTo>
                    <a:pt x="70" y="123"/>
                  </a:lnTo>
                  <a:lnTo>
                    <a:pt x="81" y="123"/>
                  </a:lnTo>
                  <a:lnTo>
                    <a:pt x="81" y="174"/>
                  </a:lnTo>
                  <a:lnTo>
                    <a:pt x="145" y="174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0"/>
                  </a:lnTo>
                  <a:lnTo>
                    <a:pt x="137" y="52"/>
                  </a:lnTo>
                  <a:lnTo>
                    <a:pt x="133" y="44"/>
                  </a:lnTo>
                  <a:lnTo>
                    <a:pt x="127" y="37"/>
                  </a:lnTo>
                  <a:lnTo>
                    <a:pt x="119" y="31"/>
                  </a:lnTo>
                  <a:lnTo>
                    <a:pt x="112" y="26"/>
                  </a:lnTo>
                  <a:lnTo>
                    <a:pt x="104" y="21"/>
                  </a:lnTo>
                  <a:lnTo>
                    <a:pt x="94" y="17"/>
                  </a:lnTo>
                  <a:lnTo>
                    <a:pt x="77" y="11"/>
                  </a:lnTo>
                  <a:lnTo>
                    <a:pt x="58" y="6"/>
                  </a:lnTo>
                  <a:lnTo>
                    <a:pt x="41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Bar chart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841501" y="3366483"/>
            <a:ext cx="9285817" cy="315995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/>
          </a:p>
        </p:txBody>
      </p:sp>
      <p:sp>
        <p:nvSpPr>
          <p:cNvPr id="7" name="직사각형 6"/>
          <p:cNvSpPr/>
          <p:nvPr/>
        </p:nvSpPr>
        <p:spPr>
          <a:xfrm>
            <a:off x="1841501" y="2815085"/>
            <a:ext cx="9285817" cy="315993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/>
          </a:p>
        </p:txBody>
      </p:sp>
      <p:sp>
        <p:nvSpPr>
          <p:cNvPr id="8" name="직사각형 7"/>
          <p:cNvSpPr/>
          <p:nvPr/>
        </p:nvSpPr>
        <p:spPr>
          <a:xfrm>
            <a:off x="1841501" y="4469283"/>
            <a:ext cx="9285817" cy="317684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/>
          </a:p>
        </p:txBody>
      </p:sp>
      <p:sp>
        <p:nvSpPr>
          <p:cNvPr id="9" name="직사각형 8"/>
          <p:cNvSpPr/>
          <p:nvPr/>
        </p:nvSpPr>
        <p:spPr>
          <a:xfrm>
            <a:off x="1841501" y="3917884"/>
            <a:ext cx="9285817" cy="315993"/>
          </a:xfrm>
          <a:prstGeom prst="rect">
            <a:avLst/>
          </a:prstGeom>
          <a:solidFill>
            <a:srgbClr val="FE8CA2">
              <a:alpha val="2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/>
          </a:p>
        </p:txBody>
      </p:sp>
      <p:sp>
        <p:nvSpPr>
          <p:cNvPr id="10" name="직사각형 9"/>
          <p:cNvSpPr/>
          <p:nvPr/>
        </p:nvSpPr>
        <p:spPr>
          <a:xfrm>
            <a:off x="1841501" y="2263683"/>
            <a:ext cx="9285817" cy="315995"/>
          </a:xfrm>
          <a:prstGeom prst="rect">
            <a:avLst/>
          </a:prstGeom>
          <a:solidFill>
            <a:srgbClr val="BF1B50">
              <a:alpha val="2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/>
          </a:p>
        </p:txBody>
      </p:sp>
      <p:graphicFrame>
        <p:nvGraphicFramePr>
          <p:cNvPr id="11" name="차트 6"/>
          <p:cNvGraphicFramePr>
            <a:graphicFrameLocks/>
          </p:cNvGraphicFramePr>
          <p:nvPr/>
        </p:nvGraphicFramePr>
        <p:xfrm>
          <a:off x="1616848" y="1951505"/>
          <a:ext cx="9808928" cy="3301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그룹 7"/>
          <p:cNvGrpSpPr>
            <a:grpSpLocks/>
          </p:cNvGrpSpPr>
          <p:nvPr/>
        </p:nvGrpSpPr>
        <p:grpSpPr bwMode="auto">
          <a:xfrm>
            <a:off x="353485" y="2300769"/>
            <a:ext cx="1204399" cy="2491867"/>
            <a:chOff x="4209623" y="2100381"/>
            <a:chExt cx="820546" cy="2030491"/>
          </a:xfrm>
        </p:grpSpPr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4209623" y="2100381"/>
              <a:ext cx="820546" cy="167142"/>
            </a:xfrm>
            <a:prstGeom prst="rect">
              <a:avLst/>
            </a:prstGeom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sz="1333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Value01</a:t>
              </a:r>
            </a:p>
          </p:txBody>
        </p:sp>
        <p:sp>
          <p:nvSpPr>
            <p:cNvPr id="14" name="Rectangle 3"/>
            <p:cNvSpPr txBox="1">
              <a:spLocks noChangeArrowheads="1"/>
            </p:cNvSpPr>
            <p:nvPr/>
          </p:nvSpPr>
          <p:spPr bwMode="auto">
            <a:xfrm>
              <a:off x="4209623" y="2566218"/>
              <a:ext cx="820546" cy="167142"/>
            </a:xfrm>
            <a:prstGeom prst="rect">
              <a:avLst/>
            </a:prstGeom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sz="1333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Value02</a:t>
              </a: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4209623" y="3032056"/>
              <a:ext cx="820546" cy="167142"/>
            </a:xfrm>
            <a:prstGeom prst="rect">
              <a:avLst/>
            </a:prstGeom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sz="1333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Value03</a:t>
              </a:r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4209623" y="3497893"/>
              <a:ext cx="820546" cy="167142"/>
            </a:xfrm>
            <a:prstGeom prst="rect">
              <a:avLst/>
            </a:prstGeom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sz="1333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Value04</a:t>
              </a:r>
            </a:p>
          </p:txBody>
        </p:sp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>
              <a:off x="4209623" y="3963730"/>
              <a:ext cx="820546" cy="167142"/>
            </a:xfrm>
            <a:prstGeom prst="rect">
              <a:avLst/>
            </a:prstGeom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spcBef>
                  <a:spcPts val="0"/>
                </a:spcBef>
                <a:defRPr/>
              </a:pPr>
              <a:r>
                <a:rPr sz="1333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Value05</a:t>
              </a:r>
            </a:p>
          </p:txBody>
        </p:sp>
      </p:grpSp>
      <p:grpSp>
        <p:nvGrpSpPr>
          <p:cNvPr id="19" name="그룹 14"/>
          <p:cNvGrpSpPr>
            <a:grpSpLocks/>
          </p:cNvGrpSpPr>
          <p:nvPr/>
        </p:nvGrpSpPr>
        <p:grpSpPr bwMode="auto">
          <a:xfrm>
            <a:off x="8305451" y="1844301"/>
            <a:ext cx="1011909" cy="180627"/>
            <a:chOff x="5724726" y="3000514"/>
            <a:chExt cx="939363" cy="166181"/>
          </a:xfrm>
        </p:grpSpPr>
        <p:sp>
          <p:nvSpPr>
            <p:cNvPr id="26" name="직사각형 25"/>
            <p:cNvSpPr/>
            <p:nvPr/>
          </p:nvSpPr>
          <p:spPr>
            <a:xfrm>
              <a:off x="5724726" y="3018539"/>
              <a:ext cx="123789" cy="122686"/>
            </a:xfrm>
            <a:prstGeom prst="rect">
              <a:avLst/>
            </a:prstGeom>
            <a:solidFill>
              <a:srgbClr val="BF1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1467">
                <a:solidFill>
                  <a:schemeClr val="tx1"/>
                </a:solidFill>
              </a:endParaRPr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5940749" y="3000514"/>
              <a:ext cx="723340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en-US" altLang="ko-KR" sz="1067">
                  <a:latin typeface="Tahoma" pitchFamily="34" charset="0"/>
                  <a:ea typeface="Tahoma" pitchFamily="34" charset="0"/>
                  <a:cs typeface="Tahoma" pitchFamily="34" charset="0"/>
                </a:rPr>
                <a:t>Value 01</a:t>
              </a:r>
            </a:p>
          </p:txBody>
        </p:sp>
      </p:grpSp>
      <p:grpSp>
        <p:nvGrpSpPr>
          <p:cNvPr id="20" name="그룹 15"/>
          <p:cNvGrpSpPr>
            <a:grpSpLocks/>
          </p:cNvGrpSpPr>
          <p:nvPr/>
        </p:nvGrpSpPr>
        <p:grpSpPr bwMode="auto">
          <a:xfrm>
            <a:off x="9385062" y="1844673"/>
            <a:ext cx="912284" cy="180627"/>
            <a:chOff x="5905436" y="3000859"/>
            <a:chExt cx="846880" cy="166181"/>
          </a:xfrm>
        </p:grpSpPr>
        <p:sp>
          <p:nvSpPr>
            <p:cNvPr id="24" name="직사각형 23"/>
            <p:cNvSpPr/>
            <p:nvPr/>
          </p:nvSpPr>
          <p:spPr>
            <a:xfrm>
              <a:off x="5905436" y="3016593"/>
              <a:ext cx="123790" cy="12463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1467">
                <a:solidFill>
                  <a:schemeClr val="tx1"/>
                </a:solidFill>
              </a:endParaRPr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152620" y="3000859"/>
              <a:ext cx="599696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en-US" altLang="ko-KR" sz="1067">
                  <a:latin typeface="Tahoma" pitchFamily="34" charset="0"/>
                  <a:ea typeface="Tahoma" pitchFamily="34" charset="0"/>
                  <a:cs typeface="Tahoma" pitchFamily="34" charset="0"/>
                </a:rPr>
                <a:t>Value 02</a:t>
              </a:r>
            </a:p>
          </p:txBody>
        </p:sp>
      </p:grpSp>
      <p:grpSp>
        <p:nvGrpSpPr>
          <p:cNvPr id="21" name="그룹 15"/>
          <p:cNvGrpSpPr>
            <a:grpSpLocks/>
          </p:cNvGrpSpPr>
          <p:nvPr/>
        </p:nvGrpSpPr>
        <p:grpSpPr bwMode="auto">
          <a:xfrm>
            <a:off x="10365046" y="1844672"/>
            <a:ext cx="912284" cy="180627"/>
            <a:chOff x="5905436" y="3000859"/>
            <a:chExt cx="846880" cy="166181"/>
          </a:xfrm>
        </p:grpSpPr>
        <p:sp>
          <p:nvSpPr>
            <p:cNvPr id="22" name="직사각형 21"/>
            <p:cNvSpPr/>
            <p:nvPr/>
          </p:nvSpPr>
          <p:spPr>
            <a:xfrm>
              <a:off x="5905436" y="3016593"/>
              <a:ext cx="123790" cy="124632"/>
            </a:xfrm>
            <a:prstGeom prst="rect">
              <a:avLst/>
            </a:prstGeom>
            <a:solidFill>
              <a:srgbClr val="FE8CA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1467">
                <a:solidFill>
                  <a:srgbClr val="FE8CA2"/>
                </a:solidFill>
              </a:endParaRP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6152620" y="3000859"/>
              <a:ext cx="599696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en-US" altLang="ko-KR" sz="1067">
                  <a:latin typeface="Tahoma" pitchFamily="34" charset="0"/>
                  <a:ea typeface="Tahoma" pitchFamily="34" charset="0"/>
                  <a:cs typeface="Tahoma" pitchFamily="34" charset="0"/>
                </a:rPr>
                <a:t>Value 03</a:t>
              </a:r>
            </a:p>
          </p:txBody>
        </p:sp>
      </p:grpSp>
      <p:grpSp>
        <p:nvGrpSpPr>
          <p:cNvPr id="52" name="그룹 7"/>
          <p:cNvGrpSpPr>
            <a:grpSpLocks/>
          </p:cNvGrpSpPr>
          <p:nvPr/>
        </p:nvGrpSpPr>
        <p:grpSpPr bwMode="auto">
          <a:xfrm>
            <a:off x="3123901" y="5574698"/>
            <a:ext cx="6140451" cy="736320"/>
            <a:chOff x="3166987" y="5590961"/>
            <a:chExt cx="4605226" cy="55276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3166988" y="5590961"/>
              <a:ext cx="2910664" cy="194133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rgbClr val="BF1B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3166987" y="5835754"/>
              <a:ext cx="4605226" cy="307975"/>
            </a:xfrm>
            <a:prstGeom prst="rect">
              <a:avLst/>
            </a:prstGeom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9149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그림 52" descr="5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290185" y="3702371"/>
            <a:ext cx="1352507" cy="172951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1008763" y="3912005"/>
            <a:ext cx="1979036" cy="181001"/>
            <a:chOff x="2205466" y="1885152"/>
            <a:chExt cx="1484277" cy="135751"/>
          </a:xfrm>
        </p:grpSpPr>
        <p:grpSp>
          <p:nvGrpSpPr>
            <p:cNvPr id="14" name="그룹 14"/>
            <p:cNvGrpSpPr>
              <a:grpSpLocks/>
            </p:cNvGrpSpPr>
            <p:nvPr/>
          </p:nvGrpSpPr>
          <p:grpSpPr bwMode="auto">
            <a:xfrm>
              <a:off x="2205466" y="1885152"/>
              <a:ext cx="758934" cy="135470"/>
              <a:chOff x="5917382" y="3000514"/>
              <a:chExt cx="939363" cy="166181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FAAD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Rectangle 3"/>
              <p:cNvSpPr txBox="1">
                <a:spLocks noChangeArrowheads="1"/>
              </p:cNvSpPr>
              <p:nvPr/>
            </p:nvSpPr>
            <p:spPr bwMode="auto">
              <a:xfrm>
                <a:off x="6133405" y="3000514"/>
                <a:ext cx="723340" cy="166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</p:grpSp>
        <p:grpSp>
          <p:nvGrpSpPr>
            <p:cNvPr id="15" name="그룹 15"/>
            <p:cNvGrpSpPr>
              <a:grpSpLocks/>
            </p:cNvGrpSpPr>
            <p:nvPr/>
          </p:nvGrpSpPr>
          <p:grpSpPr bwMode="auto">
            <a:xfrm>
              <a:off x="3005529" y="1885433"/>
              <a:ext cx="684214" cy="135470"/>
              <a:chOff x="6001765" y="3000859"/>
              <a:chExt cx="846879" cy="166181"/>
            </a:xfrm>
          </p:grpSpPr>
          <p:sp>
            <p:nvSpPr>
              <p:cNvPr id="16" name="직사각형 15"/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Rectangle 3"/>
              <p:cNvSpPr txBox="1">
                <a:spLocks noChangeArrowheads="1"/>
              </p:cNvSpPr>
              <p:nvPr/>
            </p:nvSpPr>
            <p:spPr bwMode="auto">
              <a:xfrm>
                <a:off x="6248947" y="3000859"/>
                <a:ext cx="599697" cy="166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</p:grpSp>
      </p:grp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Pie chart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9" name="차트 8"/>
          <p:cNvGraphicFramePr>
            <a:graphicFrameLocks/>
          </p:cNvGraphicFramePr>
          <p:nvPr/>
        </p:nvGraphicFramePr>
        <p:xfrm>
          <a:off x="755297" y="1786573"/>
          <a:ext cx="2327816" cy="2066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6" name="그룹 35"/>
          <p:cNvGrpSpPr/>
          <p:nvPr/>
        </p:nvGrpSpPr>
        <p:grpSpPr>
          <a:xfrm>
            <a:off x="7206317" y="5627005"/>
            <a:ext cx="3827955" cy="707310"/>
            <a:chOff x="4895503" y="5290833"/>
            <a:chExt cx="2870966" cy="530482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4895503" y="5544316"/>
              <a:ext cx="2870966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8" name="speed"/>
            <p:cNvSpPr txBox="1">
              <a:spLocks noChangeArrowheads="1"/>
            </p:cNvSpPr>
            <p:nvPr/>
          </p:nvSpPr>
          <p:spPr bwMode="auto">
            <a:xfrm>
              <a:off x="4920897" y="5290833"/>
              <a:ext cx="2820179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867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3359244" y="2406025"/>
            <a:ext cx="2595728" cy="666494"/>
            <a:chOff x="2483768" y="2628087"/>
            <a:chExt cx="2143419" cy="499870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2483768" y="2850958"/>
              <a:ext cx="2143419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2483768" y="2628087"/>
              <a:ext cx="2143419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3359244" y="4837260"/>
            <a:ext cx="2595728" cy="666494"/>
            <a:chOff x="2483768" y="2628087"/>
            <a:chExt cx="2143419" cy="499870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2483768" y="2850958"/>
              <a:ext cx="2143419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2483768" y="2628087"/>
              <a:ext cx="2143419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cxnSp>
        <p:nvCxnSpPr>
          <p:cNvPr id="45" name="직선 연결선 44"/>
          <p:cNvCxnSpPr/>
          <p:nvPr/>
        </p:nvCxnSpPr>
        <p:spPr>
          <a:xfrm>
            <a:off x="6522444" y="1927295"/>
            <a:ext cx="0" cy="447606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5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290185" y="6157898"/>
            <a:ext cx="1352507" cy="172951"/>
          </a:xfrm>
          <a:prstGeom prst="rect">
            <a:avLst/>
          </a:prstGeom>
        </p:spPr>
      </p:pic>
      <p:graphicFrame>
        <p:nvGraphicFramePr>
          <p:cNvPr id="10" name="차트 8"/>
          <p:cNvGraphicFramePr>
            <a:graphicFrameLocks/>
          </p:cNvGraphicFramePr>
          <p:nvPr/>
        </p:nvGraphicFramePr>
        <p:xfrm>
          <a:off x="755297" y="4239354"/>
          <a:ext cx="2327816" cy="2066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1909190" y="4727254"/>
            <a:ext cx="817981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</a:t>
            </a: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1158033" y="6347346"/>
            <a:ext cx="1654569" cy="180940"/>
            <a:chOff x="2205466" y="1871877"/>
            <a:chExt cx="1484277" cy="162317"/>
          </a:xfrm>
        </p:grpSpPr>
        <p:grpSp>
          <p:nvGrpSpPr>
            <p:cNvPr id="21" name="그룹 14"/>
            <p:cNvGrpSpPr>
              <a:grpSpLocks/>
            </p:cNvGrpSpPr>
            <p:nvPr/>
          </p:nvGrpSpPr>
          <p:grpSpPr bwMode="auto">
            <a:xfrm>
              <a:off x="2205466" y="1871877"/>
              <a:ext cx="758934" cy="162037"/>
              <a:chOff x="5917382" y="2984219"/>
              <a:chExt cx="939363" cy="198770"/>
            </a:xfrm>
          </p:grpSpPr>
          <p:sp>
            <p:nvSpPr>
              <p:cNvPr id="25" name="직사각형 24"/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FE8CA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Rectangle 3"/>
              <p:cNvSpPr txBox="1">
                <a:spLocks noChangeArrowheads="1"/>
              </p:cNvSpPr>
              <p:nvPr/>
            </p:nvSpPr>
            <p:spPr bwMode="auto">
              <a:xfrm>
                <a:off x="6133406" y="2984219"/>
                <a:ext cx="723339" cy="198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</p:grpSp>
        <p:grpSp>
          <p:nvGrpSpPr>
            <p:cNvPr id="22" name="그룹 15"/>
            <p:cNvGrpSpPr>
              <a:grpSpLocks/>
            </p:cNvGrpSpPr>
            <p:nvPr/>
          </p:nvGrpSpPr>
          <p:grpSpPr bwMode="auto">
            <a:xfrm>
              <a:off x="3005529" y="1872157"/>
              <a:ext cx="684214" cy="162037"/>
              <a:chOff x="6001765" y="2984563"/>
              <a:chExt cx="846879" cy="198770"/>
            </a:xfrm>
          </p:grpSpPr>
          <p:sp>
            <p:nvSpPr>
              <p:cNvPr id="23" name="직사각형 22"/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Rectangle 3"/>
              <p:cNvSpPr txBox="1">
                <a:spLocks noChangeArrowheads="1"/>
              </p:cNvSpPr>
              <p:nvPr/>
            </p:nvSpPr>
            <p:spPr bwMode="auto">
              <a:xfrm>
                <a:off x="6248947" y="2984563"/>
                <a:ext cx="599697" cy="198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</p:grpSp>
      </p:grpSp>
      <p:sp>
        <p:nvSpPr>
          <p:cNvPr id="46" name="speed"/>
          <p:cNvSpPr txBox="1">
            <a:spLocks noChangeArrowheads="1"/>
          </p:cNvSpPr>
          <p:nvPr/>
        </p:nvSpPr>
        <p:spPr bwMode="auto">
          <a:xfrm>
            <a:off x="1302175" y="5396296"/>
            <a:ext cx="817981" cy="28732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1867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75</a:t>
            </a:r>
            <a:r>
              <a:rPr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1867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그림 7" descr="5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8126717" y="4838155"/>
            <a:ext cx="2007143" cy="236637"/>
          </a:xfrm>
          <a:prstGeom prst="rect">
            <a:avLst/>
          </a:prstGeom>
        </p:spPr>
      </p:pic>
      <p:graphicFrame>
        <p:nvGraphicFramePr>
          <p:cNvPr id="27" name="차트 8"/>
          <p:cNvGraphicFramePr>
            <a:graphicFrameLocks/>
          </p:cNvGraphicFramePr>
          <p:nvPr/>
        </p:nvGraphicFramePr>
        <p:xfrm>
          <a:off x="7311493" y="1828301"/>
          <a:ext cx="3617600" cy="3210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8" name="그룹 27"/>
          <p:cNvGrpSpPr/>
          <p:nvPr/>
        </p:nvGrpSpPr>
        <p:grpSpPr>
          <a:xfrm>
            <a:off x="8372240" y="5116414"/>
            <a:ext cx="1654568" cy="180940"/>
            <a:chOff x="2205466" y="1871877"/>
            <a:chExt cx="1484277" cy="162317"/>
          </a:xfrm>
        </p:grpSpPr>
        <p:grpSp>
          <p:nvGrpSpPr>
            <p:cNvPr id="29" name="그룹 14"/>
            <p:cNvGrpSpPr>
              <a:grpSpLocks/>
            </p:cNvGrpSpPr>
            <p:nvPr/>
          </p:nvGrpSpPr>
          <p:grpSpPr bwMode="auto">
            <a:xfrm>
              <a:off x="2205466" y="1871877"/>
              <a:ext cx="758934" cy="162037"/>
              <a:chOff x="5917382" y="2984219"/>
              <a:chExt cx="939363" cy="198770"/>
            </a:xfrm>
          </p:grpSpPr>
          <p:sp>
            <p:nvSpPr>
              <p:cNvPr id="33" name="직사각형 32"/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F1B50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Rectangle 3"/>
              <p:cNvSpPr txBox="1">
                <a:spLocks noChangeArrowheads="1"/>
              </p:cNvSpPr>
              <p:nvPr/>
            </p:nvSpPr>
            <p:spPr bwMode="auto">
              <a:xfrm>
                <a:off x="6133406" y="2984219"/>
                <a:ext cx="723339" cy="198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</p:grpSp>
        <p:grpSp>
          <p:nvGrpSpPr>
            <p:cNvPr id="30" name="그룹 15"/>
            <p:cNvGrpSpPr>
              <a:grpSpLocks/>
            </p:cNvGrpSpPr>
            <p:nvPr/>
          </p:nvGrpSpPr>
          <p:grpSpPr bwMode="auto">
            <a:xfrm>
              <a:off x="3005529" y="1872157"/>
              <a:ext cx="684214" cy="162037"/>
              <a:chOff x="6001765" y="2984563"/>
              <a:chExt cx="846879" cy="198770"/>
            </a:xfrm>
          </p:grpSpPr>
          <p:sp>
            <p:nvSpPr>
              <p:cNvPr id="31" name="직사각형 30"/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Rectangle 3"/>
              <p:cNvSpPr txBox="1">
                <a:spLocks noChangeArrowheads="1"/>
              </p:cNvSpPr>
              <p:nvPr/>
            </p:nvSpPr>
            <p:spPr bwMode="auto">
              <a:xfrm>
                <a:off x="6248947" y="2984563"/>
                <a:ext cx="599697" cy="198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</p:grpSp>
      </p:grp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9098800" y="3524643"/>
            <a:ext cx="1182213" cy="6566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4267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sz="2667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4267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speed"/>
          <p:cNvSpPr txBox="1">
            <a:spLocks noChangeArrowheads="1"/>
          </p:cNvSpPr>
          <p:nvPr/>
        </p:nvSpPr>
        <p:spPr bwMode="auto">
          <a:xfrm>
            <a:off x="8077203" y="2785380"/>
            <a:ext cx="817981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</a:t>
            </a: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speed"/>
          <p:cNvSpPr txBox="1">
            <a:spLocks noChangeArrowheads="1"/>
          </p:cNvSpPr>
          <p:nvPr/>
        </p:nvSpPr>
        <p:spPr bwMode="auto">
          <a:xfrm>
            <a:off x="1973018" y="2366756"/>
            <a:ext cx="978391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</a:t>
            </a: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speed"/>
          <p:cNvSpPr txBox="1">
            <a:spLocks noChangeArrowheads="1"/>
          </p:cNvSpPr>
          <p:nvPr/>
        </p:nvSpPr>
        <p:spPr bwMode="auto">
          <a:xfrm>
            <a:off x="977974" y="2824818"/>
            <a:ext cx="978391" cy="28732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1867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1867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342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Infographic elements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 flipH="1" flipV="1">
            <a:off x="8133926" y="2312930"/>
            <a:ext cx="390015" cy="95237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 flipH="1" flipV="1">
            <a:off x="5750370" y="4698894"/>
            <a:ext cx="390015" cy="952377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7684104" y="3257940"/>
            <a:ext cx="3980515" cy="659161"/>
            <a:chOff x="6053854" y="3196257"/>
            <a:chExt cx="3849026" cy="637387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6053854" y="3476512"/>
              <a:ext cx="3849026" cy="35713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820178" cy="2380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02. Sleek Diagram &amp; Chart</a:t>
              </a: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5470202" y="5625604"/>
            <a:ext cx="3890161" cy="659161"/>
            <a:chOff x="6053854" y="3196257"/>
            <a:chExt cx="3761658" cy="637387"/>
          </a:xfrm>
        </p:grpSpPr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6053854" y="3476512"/>
              <a:ext cx="3761658" cy="35713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820179" cy="2380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04. Top quality design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527383" y="4433440"/>
            <a:ext cx="3865415" cy="659161"/>
            <a:chOff x="5136308" y="3196257"/>
            <a:chExt cx="3737729" cy="637387"/>
          </a:xfrm>
        </p:grpSpPr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5136308" y="3476512"/>
              <a:ext cx="3737729" cy="35713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820179" cy="2380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03. Stylish </a:t>
              </a:r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design</a:t>
              </a: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2639615" y="2083131"/>
            <a:ext cx="4012207" cy="659159"/>
            <a:chOff x="4994362" y="3196257"/>
            <a:chExt cx="3879672" cy="637386"/>
          </a:xfrm>
        </p:grpSpPr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4994362" y="3476511"/>
              <a:ext cx="3879672" cy="35713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820179" cy="2380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01. Eye-catching visual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 flipH="1" flipV="1">
            <a:off x="6948697" y="3495925"/>
            <a:ext cx="390015" cy="952377"/>
          </a:xfrm>
          <a:prstGeom prst="rect">
            <a:avLst/>
          </a:prstGeom>
        </p:spPr>
      </p:pic>
      <p:grpSp>
        <p:nvGrpSpPr>
          <p:cNvPr id="72" name="그룹 71"/>
          <p:cNvGrpSpPr/>
          <p:nvPr/>
        </p:nvGrpSpPr>
        <p:grpSpPr>
          <a:xfrm>
            <a:off x="-1" y="3031142"/>
            <a:ext cx="7830045" cy="1112761"/>
            <a:chOff x="-1" y="2273356"/>
            <a:chExt cx="5872534" cy="834571"/>
          </a:xfrm>
        </p:grpSpPr>
        <p:sp>
          <p:nvSpPr>
            <p:cNvPr id="21" name="Freeform 105"/>
            <p:cNvSpPr>
              <a:spLocks/>
            </p:cNvSpPr>
            <p:nvPr/>
          </p:nvSpPr>
          <p:spPr bwMode="auto">
            <a:xfrm>
              <a:off x="4157888" y="2273356"/>
              <a:ext cx="833537" cy="834571"/>
            </a:xfrm>
            <a:custGeom>
              <a:avLst/>
              <a:gdLst>
                <a:gd name="T0" fmla="*/ 806 w 806"/>
                <a:gd name="T1" fmla="*/ 807 h 807"/>
                <a:gd name="T2" fmla="*/ 0 w 806"/>
                <a:gd name="T3" fmla="*/ 0 h 807"/>
                <a:gd name="T4" fmla="*/ 806 w 806"/>
                <a:gd name="T5" fmla="*/ 0 h 807"/>
                <a:gd name="T6" fmla="*/ 806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807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7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 flipH="1">
              <a:off x="4536785" y="2090652"/>
              <a:ext cx="292511" cy="714283"/>
            </a:xfrm>
            <a:prstGeom prst="rect">
              <a:avLst/>
            </a:prstGeom>
          </p:spPr>
        </p:pic>
        <p:sp>
          <p:nvSpPr>
            <p:cNvPr id="24" name="Freeform 106"/>
            <p:cNvSpPr>
              <a:spLocks/>
            </p:cNvSpPr>
            <p:nvPr/>
          </p:nvSpPr>
          <p:spPr bwMode="auto">
            <a:xfrm>
              <a:off x="4157888" y="2273356"/>
              <a:ext cx="833537" cy="834571"/>
            </a:xfrm>
            <a:custGeom>
              <a:avLst/>
              <a:gdLst>
                <a:gd name="T0" fmla="*/ 806 w 806"/>
                <a:gd name="T1" fmla="*/ 0 h 807"/>
                <a:gd name="T2" fmla="*/ 0 w 806"/>
                <a:gd name="T3" fmla="*/ 807 h 807"/>
                <a:gd name="T4" fmla="*/ 806 w 806"/>
                <a:gd name="T5" fmla="*/ 807 h 807"/>
                <a:gd name="T6" fmla="*/ 806 w 806"/>
                <a:gd name="T7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806" y="0"/>
                  </a:moveTo>
                  <a:lnTo>
                    <a:pt x="0" y="807"/>
                  </a:lnTo>
                  <a:lnTo>
                    <a:pt x="806" y="807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6C4C8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5107252" y="2379875"/>
              <a:ext cx="168569" cy="576030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133"/>
            </a:p>
          </p:txBody>
        </p:sp>
        <p:sp>
          <p:nvSpPr>
            <p:cNvPr id="27" name="Freeform 108"/>
            <p:cNvSpPr>
              <a:spLocks/>
            </p:cNvSpPr>
            <p:nvPr/>
          </p:nvSpPr>
          <p:spPr bwMode="auto">
            <a:xfrm>
              <a:off x="5038996" y="2273356"/>
              <a:ext cx="833537" cy="834571"/>
            </a:xfrm>
            <a:custGeom>
              <a:avLst/>
              <a:gdLst>
                <a:gd name="T0" fmla="*/ 0 w 806"/>
                <a:gd name="T1" fmla="*/ 807 h 807"/>
                <a:gd name="T2" fmla="*/ 806 w 806"/>
                <a:gd name="T3" fmla="*/ 0 h 807"/>
                <a:gd name="T4" fmla="*/ 0 w 806"/>
                <a:gd name="T5" fmla="*/ 0 h 807"/>
                <a:gd name="T6" fmla="*/ 0 w 806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7">
                  <a:moveTo>
                    <a:pt x="0" y="807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BDA8D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5045163" y="2381147"/>
              <a:ext cx="142715" cy="445725"/>
            </a:xfrm>
            <a:custGeom>
              <a:avLst/>
              <a:gdLst>
                <a:gd name="T0" fmla="*/ 0 w 138"/>
                <a:gd name="T1" fmla="*/ 0 h 431"/>
                <a:gd name="T2" fmla="*/ 0 w 138"/>
                <a:gd name="T3" fmla="*/ 85 h 431"/>
                <a:gd name="T4" fmla="*/ 0 w 138"/>
                <a:gd name="T5" fmla="*/ 85 h 431"/>
                <a:gd name="T6" fmla="*/ 15 w 138"/>
                <a:gd name="T7" fmla="*/ 96 h 431"/>
                <a:gd name="T8" fmla="*/ 27 w 138"/>
                <a:gd name="T9" fmla="*/ 110 h 431"/>
                <a:gd name="T10" fmla="*/ 38 w 138"/>
                <a:gd name="T11" fmla="*/ 124 h 431"/>
                <a:gd name="T12" fmla="*/ 47 w 138"/>
                <a:gd name="T13" fmla="*/ 141 h 431"/>
                <a:gd name="T14" fmla="*/ 56 w 138"/>
                <a:gd name="T15" fmla="*/ 158 h 431"/>
                <a:gd name="T16" fmla="*/ 61 w 138"/>
                <a:gd name="T17" fmla="*/ 177 h 431"/>
                <a:gd name="T18" fmla="*/ 64 w 138"/>
                <a:gd name="T19" fmla="*/ 195 h 431"/>
                <a:gd name="T20" fmla="*/ 65 w 138"/>
                <a:gd name="T21" fmla="*/ 215 h 431"/>
                <a:gd name="T22" fmla="*/ 65 w 138"/>
                <a:gd name="T23" fmla="*/ 215 h 431"/>
                <a:gd name="T24" fmla="*/ 64 w 138"/>
                <a:gd name="T25" fmla="*/ 235 h 431"/>
                <a:gd name="T26" fmla="*/ 61 w 138"/>
                <a:gd name="T27" fmla="*/ 254 h 431"/>
                <a:gd name="T28" fmla="*/ 56 w 138"/>
                <a:gd name="T29" fmla="*/ 272 h 431"/>
                <a:gd name="T30" fmla="*/ 47 w 138"/>
                <a:gd name="T31" fmla="*/ 290 h 431"/>
                <a:gd name="T32" fmla="*/ 38 w 138"/>
                <a:gd name="T33" fmla="*/ 305 h 431"/>
                <a:gd name="T34" fmla="*/ 27 w 138"/>
                <a:gd name="T35" fmla="*/ 321 h 431"/>
                <a:gd name="T36" fmla="*/ 15 w 138"/>
                <a:gd name="T37" fmla="*/ 333 h 431"/>
                <a:gd name="T38" fmla="*/ 0 w 138"/>
                <a:gd name="T39" fmla="*/ 346 h 431"/>
                <a:gd name="T40" fmla="*/ 0 w 138"/>
                <a:gd name="T41" fmla="*/ 431 h 431"/>
                <a:gd name="T42" fmla="*/ 0 w 138"/>
                <a:gd name="T43" fmla="*/ 431 h 431"/>
                <a:gd name="T44" fmla="*/ 15 w 138"/>
                <a:gd name="T45" fmla="*/ 423 h 431"/>
                <a:gd name="T46" fmla="*/ 30 w 138"/>
                <a:gd name="T47" fmla="*/ 414 h 431"/>
                <a:gd name="T48" fmla="*/ 43 w 138"/>
                <a:gd name="T49" fmla="*/ 405 h 431"/>
                <a:gd name="T50" fmla="*/ 57 w 138"/>
                <a:gd name="T51" fmla="*/ 394 h 431"/>
                <a:gd name="T52" fmla="*/ 68 w 138"/>
                <a:gd name="T53" fmla="*/ 384 h 431"/>
                <a:gd name="T54" fmla="*/ 80 w 138"/>
                <a:gd name="T55" fmla="*/ 371 h 431"/>
                <a:gd name="T56" fmla="*/ 90 w 138"/>
                <a:gd name="T57" fmla="*/ 359 h 431"/>
                <a:gd name="T58" fmla="*/ 100 w 138"/>
                <a:gd name="T59" fmla="*/ 345 h 431"/>
                <a:gd name="T60" fmla="*/ 109 w 138"/>
                <a:gd name="T61" fmla="*/ 330 h 431"/>
                <a:gd name="T62" fmla="*/ 116 w 138"/>
                <a:gd name="T63" fmla="*/ 316 h 431"/>
                <a:gd name="T64" fmla="*/ 123 w 138"/>
                <a:gd name="T65" fmla="*/ 300 h 431"/>
                <a:gd name="T66" fmla="*/ 128 w 138"/>
                <a:gd name="T67" fmla="*/ 283 h 431"/>
                <a:gd name="T68" fmla="*/ 133 w 138"/>
                <a:gd name="T69" fmla="*/ 268 h 431"/>
                <a:gd name="T70" fmla="*/ 136 w 138"/>
                <a:gd name="T71" fmla="*/ 250 h 431"/>
                <a:gd name="T72" fmla="*/ 138 w 138"/>
                <a:gd name="T73" fmla="*/ 233 h 431"/>
                <a:gd name="T74" fmla="*/ 138 w 138"/>
                <a:gd name="T75" fmla="*/ 215 h 431"/>
                <a:gd name="T76" fmla="*/ 138 w 138"/>
                <a:gd name="T77" fmla="*/ 215 h 431"/>
                <a:gd name="T78" fmla="*/ 138 w 138"/>
                <a:gd name="T79" fmla="*/ 198 h 431"/>
                <a:gd name="T80" fmla="*/ 136 w 138"/>
                <a:gd name="T81" fmla="*/ 180 h 431"/>
                <a:gd name="T82" fmla="*/ 133 w 138"/>
                <a:gd name="T83" fmla="*/ 163 h 431"/>
                <a:gd name="T84" fmla="*/ 128 w 138"/>
                <a:gd name="T85" fmla="*/ 146 h 431"/>
                <a:gd name="T86" fmla="*/ 123 w 138"/>
                <a:gd name="T87" fmla="*/ 131 h 431"/>
                <a:gd name="T88" fmla="*/ 116 w 138"/>
                <a:gd name="T89" fmla="*/ 115 h 431"/>
                <a:gd name="T90" fmla="*/ 109 w 138"/>
                <a:gd name="T91" fmla="*/ 100 h 431"/>
                <a:gd name="T92" fmla="*/ 100 w 138"/>
                <a:gd name="T93" fmla="*/ 86 h 431"/>
                <a:gd name="T94" fmla="*/ 90 w 138"/>
                <a:gd name="T95" fmla="*/ 72 h 431"/>
                <a:gd name="T96" fmla="*/ 80 w 138"/>
                <a:gd name="T97" fmla="*/ 60 h 431"/>
                <a:gd name="T98" fmla="*/ 68 w 138"/>
                <a:gd name="T99" fmla="*/ 47 h 431"/>
                <a:gd name="T100" fmla="*/ 57 w 138"/>
                <a:gd name="T101" fmla="*/ 36 h 431"/>
                <a:gd name="T102" fmla="*/ 43 w 138"/>
                <a:gd name="T103" fmla="*/ 25 h 431"/>
                <a:gd name="T104" fmla="*/ 30 w 138"/>
                <a:gd name="T105" fmla="*/ 16 h 431"/>
                <a:gd name="T106" fmla="*/ 15 w 138"/>
                <a:gd name="T107" fmla="*/ 7 h 431"/>
                <a:gd name="T108" fmla="*/ 0 w 138"/>
                <a:gd name="T10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" h="431">
                  <a:moveTo>
                    <a:pt x="0" y="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15" y="96"/>
                  </a:lnTo>
                  <a:lnTo>
                    <a:pt x="27" y="110"/>
                  </a:lnTo>
                  <a:lnTo>
                    <a:pt x="38" y="124"/>
                  </a:lnTo>
                  <a:lnTo>
                    <a:pt x="47" y="141"/>
                  </a:lnTo>
                  <a:lnTo>
                    <a:pt x="56" y="158"/>
                  </a:lnTo>
                  <a:lnTo>
                    <a:pt x="61" y="177"/>
                  </a:lnTo>
                  <a:lnTo>
                    <a:pt x="64" y="19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35"/>
                  </a:lnTo>
                  <a:lnTo>
                    <a:pt x="61" y="254"/>
                  </a:lnTo>
                  <a:lnTo>
                    <a:pt x="56" y="272"/>
                  </a:lnTo>
                  <a:lnTo>
                    <a:pt x="47" y="290"/>
                  </a:lnTo>
                  <a:lnTo>
                    <a:pt x="38" y="305"/>
                  </a:lnTo>
                  <a:lnTo>
                    <a:pt x="27" y="321"/>
                  </a:lnTo>
                  <a:lnTo>
                    <a:pt x="15" y="333"/>
                  </a:lnTo>
                  <a:lnTo>
                    <a:pt x="0" y="346"/>
                  </a:lnTo>
                  <a:lnTo>
                    <a:pt x="0" y="431"/>
                  </a:lnTo>
                  <a:lnTo>
                    <a:pt x="0" y="431"/>
                  </a:lnTo>
                  <a:lnTo>
                    <a:pt x="15" y="423"/>
                  </a:lnTo>
                  <a:lnTo>
                    <a:pt x="30" y="414"/>
                  </a:lnTo>
                  <a:lnTo>
                    <a:pt x="43" y="405"/>
                  </a:lnTo>
                  <a:lnTo>
                    <a:pt x="57" y="394"/>
                  </a:lnTo>
                  <a:lnTo>
                    <a:pt x="68" y="384"/>
                  </a:lnTo>
                  <a:lnTo>
                    <a:pt x="80" y="371"/>
                  </a:lnTo>
                  <a:lnTo>
                    <a:pt x="90" y="359"/>
                  </a:lnTo>
                  <a:lnTo>
                    <a:pt x="100" y="345"/>
                  </a:lnTo>
                  <a:lnTo>
                    <a:pt x="109" y="330"/>
                  </a:lnTo>
                  <a:lnTo>
                    <a:pt x="116" y="316"/>
                  </a:lnTo>
                  <a:lnTo>
                    <a:pt x="123" y="300"/>
                  </a:lnTo>
                  <a:lnTo>
                    <a:pt x="128" y="283"/>
                  </a:lnTo>
                  <a:lnTo>
                    <a:pt x="133" y="268"/>
                  </a:lnTo>
                  <a:lnTo>
                    <a:pt x="136" y="250"/>
                  </a:lnTo>
                  <a:lnTo>
                    <a:pt x="138" y="233"/>
                  </a:lnTo>
                  <a:lnTo>
                    <a:pt x="138" y="215"/>
                  </a:lnTo>
                  <a:lnTo>
                    <a:pt x="138" y="215"/>
                  </a:lnTo>
                  <a:lnTo>
                    <a:pt x="138" y="198"/>
                  </a:lnTo>
                  <a:lnTo>
                    <a:pt x="136" y="180"/>
                  </a:lnTo>
                  <a:lnTo>
                    <a:pt x="133" y="163"/>
                  </a:lnTo>
                  <a:lnTo>
                    <a:pt x="128" y="146"/>
                  </a:lnTo>
                  <a:lnTo>
                    <a:pt x="123" y="131"/>
                  </a:lnTo>
                  <a:lnTo>
                    <a:pt x="116" y="115"/>
                  </a:lnTo>
                  <a:lnTo>
                    <a:pt x="109" y="100"/>
                  </a:lnTo>
                  <a:lnTo>
                    <a:pt x="100" y="86"/>
                  </a:lnTo>
                  <a:lnTo>
                    <a:pt x="90" y="72"/>
                  </a:lnTo>
                  <a:lnTo>
                    <a:pt x="80" y="60"/>
                  </a:lnTo>
                  <a:lnTo>
                    <a:pt x="68" y="47"/>
                  </a:lnTo>
                  <a:lnTo>
                    <a:pt x="57" y="36"/>
                  </a:lnTo>
                  <a:lnTo>
                    <a:pt x="43" y="25"/>
                  </a:lnTo>
                  <a:lnTo>
                    <a:pt x="30" y="16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4600511" y="2360882"/>
              <a:ext cx="390915" cy="569825"/>
            </a:xfrm>
            <a:custGeom>
              <a:avLst/>
              <a:gdLst>
                <a:gd name="T0" fmla="*/ 326 w 378"/>
                <a:gd name="T1" fmla="*/ 0 h 551"/>
                <a:gd name="T2" fmla="*/ 286 w 378"/>
                <a:gd name="T3" fmla="*/ 3 h 551"/>
                <a:gd name="T4" fmla="*/ 93 w 378"/>
                <a:gd name="T5" fmla="*/ 198 h 551"/>
                <a:gd name="T6" fmla="*/ 89 w 378"/>
                <a:gd name="T7" fmla="*/ 237 h 551"/>
                <a:gd name="T8" fmla="*/ 90 w 378"/>
                <a:gd name="T9" fmla="*/ 253 h 551"/>
                <a:gd name="T10" fmla="*/ 94 w 378"/>
                <a:gd name="T11" fmla="*/ 283 h 551"/>
                <a:gd name="T12" fmla="*/ 101 w 378"/>
                <a:gd name="T13" fmla="*/ 313 h 551"/>
                <a:gd name="T14" fmla="*/ 113 w 378"/>
                <a:gd name="T15" fmla="*/ 340 h 551"/>
                <a:gd name="T16" fmla="*/ 15 w 378"/>
                <a:gd name="T17" fmla="*/ 458 h 551"/>
                <a:gd name="T18" fmla="*/ 9 w 378"/>
                <a:gd name="T19" fmla="*/ 466 h 551"/>
                <a:gd name="T20" fmla="*/ 1 w 378"/>
                <a:gd name="T21" fmla="*/ 486 h 551"/>
                <a:gd name="T22" fmla="*/ 1 w 378"/>
                <a:gd name="T23" fmla="*/ 507 h 551"/>
                <a:gd name="T24" fmla="*/ 9 w 378"/>
                <a:gd name="T25" fmla="*/ 526 h 551"/>
                <a:gd name="T26" fmla="*/ 15 w 378"/>
                <a:gd name="T27" fmla="*/ 535 h 551"/>
                <a:gd name="T28" fmla="*/ 34 w 378"/>
                <a:gd name="T29" fmla="*/ 547 h 551"/>
                <a:gd name="T30" fmla="*/ 54 w 378"/>
                <a:gd name="T31" fmla="*/ 551 h 551"/>
                <a:gd name="T32" fmla="*/ 65 w 378"/>
                <a:gd name="T33" fmla="*/ 550 h 551"/>
                <a:gd name="T34" fmla="*/ 84 w 378"/>
                <a:gd name="T35" fmla="*/ 542 h 551"/>
                <a:gd name="T36" fmla="*/ 194 w 378"/>
                <a:gd name="T37" fmla="*/ 434 h 551"/>
                <a:gd name="T38" fmla="*/ 209 w 378"/>
                <a:gd name="T39" fmla="*/ 443 h 551"/>
                <a:gd name="T40" fmla="*/ 239 w 378"/>
                <a:gd name="T41" fmla="*/ 458 h 551"/>
                <a:gd name="T42" fmla="*/ 273 w 378"/>
                <a:gd name="T43" fmla="*/ 468 h 551"/>
                <a:gd name="T44" fmla="*/ 308 w 378"/>
                <a:gd name="T45" fmla="*/ 474 h 551"/>
                <a:gd name="T46" fmla="*/ 326 w 378"/>
                <a:gd name="T47" fmla="*/ 475 h 551"/>
                <a:gd name="T48" fmla="*/ 353 w 378"/>
                <a:gd name="T49" fmla="*/ 473 h 551"/>
                <a:gd name="T50" fmla="*/ 378 w 378"/>
                <a:gd name="T51" fmla="*/ 468 h 551"/>
                <a:gd name="T52" fmla="*/ 378 w 378"/>
                <a:gd name="T53" fmla="*/ 393 h 551"/>
                <a:gd name="T54" fmla="*/ 353 w 378"/>
                <a:gd name="T55" fmla="*/ 399 h 551"/>
                <a:gd name="T56" fmla="*/ 326 w 378"/>
                <a:gd name="T57" fmla="*/ 401 h 551"/>
                <a:gd name="T58" fmla="*/ 309 w 378"/>
                <a:gd name="T59" fmla="*/ 400 h 551"/>
                <a:gd name="T60" fmla="*/ 278 w 378"/>
                <a:gd name="T61" fmla="*/ 394 h 551"/>
                <a:gd name="T62" fmla="*/ 249 w 378"/>
                <a:gd name="T63" fmla="*/ 382 h 551"/>
                <a:gd name="T64" fmla="*/ 221 w 378"/>
                <a:gd name="T65" fmla="*/ 364 h 551"/>
                <a:gd name="T66" fmla="*/ 199 w 378"/>
                <a:gd name="T67" fmla="*/ 342 h 551"/>
                <a:gd name="T68" fmla="*/ 182 w 378"/>
                <a:gd name="T69" fmla="*/ 316 h 551"/>
                <a:gd name="T70" fmla="*/ 169 w 378"/>
                <a:gd name="T71" fmla="*/ 285 h 551"/>
                <a:gd name="T72" fmla="*/ 163 w 378"/>
                <a:gd name="T73" fmla="*/ 254 h 551"/>
                <a:gd name="T74" fmla="*/ 162 w 378"/>
                <a:gd name="T75" fmla="*/ 237 h 551"/>
                <a:gd name="T76" fmla="*/ 165 w 378"/>
                <a:gd name="T77" fmla="*/ 204 h 551"/>
                <a:gd name="T78" fmla="*/ 175 w 378"/>
                <a:gd name="T79" fmla="*/ 174 h 551"/>
                <a:gd name="T80" fmla="*/ 190 w 378"/>
                <a:gd name="T81" fmla="*/ 145 h 551"/>
                <a:gd name="T82" fmla="*/ 210 w 378"/>
                <a:gd name="T83" fmla="*/ 121 h 551"/>
                <a:gd name="T84" fmla="*/ 235 w 378"/>
                <a:gd name="T85" fmla="*/ 101 h 551"/>
                <a:gd name="T86" fmla="*/ 262 w 378"/>
                <a:gd name="T87" fmla="*/ 86 h 551"/>
                <a:gd name="T88" fmla="*/ 294 w 378"/>
                <a:gd name="T89" fmla="*/ 76 h 551"/>
                <a:gd name="T90" fmla="*/ 326 w 378"/>
                <a:gd name="T91" fmla="*/ 73 h 551"/>
                <a:gd name="T92" fmla="*/ 340 w 378"/>
                <a:gd name="T93" fmla="*/ 73 h 551"/>
                <a:gd name="T94" fmla="*/ 366 w 378"/>
                <a:gd name="T95" fmla="*/ 77 h 551"/>
                <a:gd name="T96" fmla="*/ 378 w 378"/>
                <a:gd name="T97" fmla="*/ 5 h 551"/>
                <a:gd name="T98" fmla="*/ 366 w 378"/>
                <a:gd name="T99" fmla="*/ 3 h 551"/>
                <a:gd name="T100" fmla="*/ 340 w 378"/>
                <a:gd name="T10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551">
                  <a:moveTo>
                    <a:pt x="326" y="0"/>
                  </a:moveTo>
                  <a:lnTo>
                    <a:pt x="326" y="0"/>
                  </a:lnTo>
                  <a:lnTo>
                    <a:pt x="306" y="1"/>
                  </a:lnTo>
                  <a:lnTo>
                    <a:pt x="286" y="3"/>
                  </a:lnTo>
                  <a:lnTo>
                    <a:pt x="93" y="198"/>
                  </a:lnTo>
                  <a:lnTo>
                    <a:pt x="93" y="198"/>
                  </a:lnTo>
                  <a:lnTo>
                    <a:pt x="90" y="216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90" y="253"/>
                  </a:lnTo>
                  <a:lnTo>
                    <a:pt x="91" y="269"/>
                  </a:lnTo>
                  <a:lnTo>
                    <a:pt x="94" y="283"/>
                  </a:lnTo>
                  <a:lnTo>
                    <a:pt x="97" y="298"/>
                  </a:lnTo>
                  <a:lnTo>
                    <a:pt x="101" y="313"/>
                  </a:lnTo>
                  <a:lnTo>
                    <a:pt x="106" y="326"/>
                  </a:lnTo>
                  <a:lnTo>
                    <a:pt x="113" y="340"/>
                  </a:lnTo>
                  <a:lnTo>
                    <a:pt x="120" y="353"/>
                  </a:lnTo>
                  <a:lnTo>
                    <a:pt x="15" y="458"/>
                  </a:lnTo>
                  <a:lnTo>
                    <a:pt x="15" y="458"/>
                  </a:lnTo>
                  <a:lnTo>
                    <a:pt x="9" y="466"/>
                  </a:lnTo>
                  <a:lnTo>
                    <a:pt x="4" y="476"/>
                  </a:lnTo>
                  <a:lnTo>
                    <a:pt x="1" y="486"/>
                  </a:lnTo>
                  <a:lnTo>
                    <a:pt x="0" y="497"/>
                  </a:lnTo>
                  <a:lnTo>
                    <a:pt x="1" y="507"/>
                  </a:lnTo>
                  <a:lnTo>
                    <a:pt x="4" y="516"/>
                  </a:lnTo>
                  <a:lnTo>
                    <a:pt x="9" y="526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24" y="542"/>
                  </a:lnTo>
                  <a:lnTo>
                    <a:pt x="34" y="547"/>
                  </a:lnTo>
                  <a:lnTo>
                    <a:pt x="44" y="550"/>
                  </a:lnTo>
                  <a:lnTo>
                    <a:pt x="54" y="551"/>
                  </a:lnTo>
                  <a:lnTo>
                    <a:pt x="54" y="551"/>
                  </a:lnTo>
                  <a:lnTo>
                    <a:pt x="65" y="550"/>
                  </a:lnTo>
                  <a:lnTo>
                    <a:pt x="75" y="547"/>
                  </a:lnTo>
                  <a:lnTo>
                    <a:pt x="84" y="542"/>
                  </a:lnTo>
                  <a:lnTo>
                    <a:pt x="93" y="535"/>
                  </a:lnTo>
                  <a:lnTo>
                    <a:pt x="194" y="434"/>
                  </a:lnTo>
                  <a:lnTo>
                    <a:pt x="194" y="434"/>
                  </a:lnTo>
                  <a:lnTo>
                    <a:pt x="209" y="443"/>
                  </a:lnTo>
                  <a:lnTo>
                    <a:pt x="224" y="451"/>
                  </a:lnTo>
                  <a:lnTo>
                    <a:pt x="239" y="458"/>
                  </a:lnTo>
                  <a:lnTo>
                    <a:pt x="256" y="463"/>
                  </a:lnTo>
                  <a:lnTo>
                    <a:pt x="273" y="468"/>
                  </a:lnTo>
                  <a:lnTo>
                    <a:pt x="290" y="472"/>
                  </a:lnTo>
                  <a:lnTo>
                    <a:pt x="308" y="474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40" y="474"/>
                  </a:lnTo>
                  <a:lnTo>
                    <a:pt x="353" y="473"/>
                  </a:lnTo>
                  <a:lnTo>
                    <a:pt x="366" y="470"/>
                  </a:lnTo>
                  <a:lnTo>
                    <a:pt x="378" y="468"/>
                  </a:lnTo>
                  <a:lnTo>
                    <a:pt x="378" y="393"/>
                  </a:lnTo>
                  <a:lnTo>
                    <a:pt x="378" y="393"/>
                  </a:lnTo>
                  <a:lnTo>
                    <a:pt x="366" y="396"/>
                  </a:lnTo>
                  <a:lnTo>
                    <a:pt x="353" y="399"/>
                  </a:lnTo>
                  <a:lnTo>
                    <a:pt x="340" y="400"/>
                  </a:lnTo>
                  <a:lnTo>
                    <a:pt x="326" y="401"/>
                  </a:lnTo>
                  <a:lnTo>
                    <a:pt x="326" y="401"/>
                  </a:lnTo>
                  <a:lnTo>
                    <a:pt x="309" y="400"/>
                  </a:lnTo>
                  <a:lnTo>
                    <a:pt x="294" y="398"/>
                  </a:lnTo>
                  <a:lnTo>
                    <a:pt x="278" y="394"/>
                  </a:lnTo>
                  <a:lnTo>
                    <a:pt x="262" y="388"/>
                  </a:lnTo>
                  <a:lnTo>
                    <a:pt x="249" y="382"/>
                  </a:lnTo>
                  <a:lnTo>
                    <a:pt x="235" y="373"/>
                  </a:lnTo>
                  <a:lnTo>
                    <a:pt x="221" y="364"/>
                  </a:lnTo>
                  <a:lnTo>
                    <a:pt x="210" y="353"/>
                  </a:lnTo>
                  <a:lnTo>
                    <a:pt x="199" y="342"/>
                  </a:lnTo>
                  <a:lnTo>
                    <a:pt x="190" y="329"/>
                  </a:lnTo>
                  <a:lnTo>
                    <a:pt x="182" y="316"/>
                  </a:lnTo>
                  <a:lnTo>
                    <a:pt x="175" y="301"/>
                  </a:lnTo>
                  <a:lnTo>
                    <a:pt x="169" y="285"/>
                  </a:lnTo>
                  <a:lnTo>
                    <a:pt x="165" y="270"/>
                  </a:lnTo>
                  <a:lnTo>
                    <a:pt x="163" y="254"/>
                  </a:lnTo>
                  <a:lnTo>
                    <a:pt x="162" y="237"/>
                  </a:lnTo>
                  <a:lnTo>
                    <a:pt x="162" y="237"/>
                  </a:lnTo>
                  <a:lnTo>
                    <a:pt x="163" y="221"/>
                  </a:lnTo>
                  <a:lnTo>
                    <a:pt x="165" y="204"/>
                  </a:lnTo>
                  <a:lnTo>
                    <a:pt x="169" y="188"/>
                  </a:lnTo>
                  <a:lnTo>
                    <a:pt x="175" y="174"/>
                  </a:lnTo>
                  <a:lnTo>
                    <a:pt x="182" y="159"/>
                  </a:lnTo>
                  <a:lnTo>
                    <a:pt x="190" y="145"/>
                  </a:lnTo>
                  <a:lnTo>
                    <a:pt x="199" y="133"/>
                  </a:lnTo>
                  <a:lnTo>
                    <a:pt x="210" y="121"/>
                  </a:lnTo>
                  <a:lnTo>
                    <a:pt x="221" y="111"/>
                  </a:lnTo>
                  <a:lnTo>
                    <a:pt x="235" y="101"/>
                  </a:lnTo>
                  <a:lnTo>
                    <a:pt x="249" y="93"/>
                  </a:lnTo>
                  <a:lnTo>
                    <a:pt x="262" y="86"/>
                  </a:lnTo>
                  <a:lnTo>
                    <a:pt x="278" y="81"/>
                  </a:lnTo>
                  <a:lnTo>
                    <a:pt x="294" y="76"/>
                  </a:lnTo>
                  <a:lnTo>
                    <a:pt x="309" y="74"/>
                  </a:lnTo>
                  <a:lnTo>
                    <a:pt x="326" y="73"/>
                  </a:lnTo>
                  <a:lnTo>
                    <a:pt x="326" y="73"/>
                  </a:lnTo>
                  <a:lnTo>
                    <a:pt x="340" y="73"/>
                  </a:lnTo>
                  <a:lnTo>
                    <a:pt x="353" y="75"/>
                  </a:lnTo>
                  <a:lnTo>
                    <a:pt x="366" y="77"/>
                  </a:lnTo>
                  <a:lnTo>
                    <a:pt x="378" y="82"/>
                  </a:lnTo>
                  <a:lnTo>
                    <a:pt x="378" y="5"/>
                  </a:lnTo>
                  <a:lnTo>
                    <a:pt x="378" y="5"/>
                  </a:lnTo>
                  <a:lnTo>
                    <a:pt x="366" y="3"/>
                  </a:lnTo>
                  <a:lnTo>
                    <a:pt x="353" y="1"/>
                  </a:lnTo>
                  <a:lnTo>
                    <a:pt x="340" y="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71" name="Freeform 99"/>
            <p:cNvSpPr>
              <a:spLocks/>
            </p:cNvSpPr>
            <p:nvPr/>
          </p:nvSpPr>
          <p:spPr bwMode="auto">
            <a:xfrm>
              <a:off x="-1" y="2273356"/>
              <a:ext cx="4500198" cy="834571"/>
            </a:xfrm>
            <a:custGeom>
              <a:avLst/>
              <a:gdLst/>
              <a:ahLst/>
              <a:cxnLst/>
              <a:rect l="l" t="t" r="r" b="b"/>
              <a:pathLst>
                <a:path w="4500198" h="834571">
                  <a:moveTo>
                    <a:pt x="0" y="0"/>
                  </a:moveTo>
                  <a:lnTo>
                    <a:pt x="1025861" y="0"/>
                  </a:lnTo>
                  <a:lnTo>
                    <a:pt x="1684197" y="0"/>
                  </a:lnTo>
                  <a:lnTo>
                    <a:pt x="1781267" y="0"/>
                  </a:lnTo>
                  <a:lnTo>
                    <a:pt x="2710058" y="0"/>
                  </a:lnTo>
                  <a:lnTo>
                    <a:pt x="2807128" y="0"/>
                  </a:lnTo>
                  <a:lnTo>
                    <a:pt x="3056535" y="0"/>
                  </a:lnTo>
                  <a:lnTo>
                    <a:pt x="4082396" y="0"/>
                  </a:lnTo>
                  <a:lnTo>
                    <a:pt x="4500198" y="416768"/>
                  </a:lnTo>
                  <a:lnTo>
                    <a:pt x="4082396" y="834571"/>
                  </a:lnTo>
                  <a:lnTo>
                    <a:pt x="3056535" y="834571"/>
                  </a:lnTo>
                  <a:lnTo>
                    <a:pt x="2807128" y="834571"/>
                  </a:lnTo>
                  <a:lnTo>
                    <a:pt x="2710058" y="834571"/>
                  </a:lnTo>
                  <a:lnTo>
                    <a:pt x="1781267" y="834571"/>
                  </a:lnTo>
                  <a:lnTo>
                    <a:pt x="1684197" y="834571"/>
                  </a:lnTo>
                  <a:lnTo>
                    <a:pt x="1025861" y="834571"/>
                  </a:lnTo>
                  <a:lnTo>
                    <a:pt x="0" y="834571"/>
                  </a:lnTo>
                  <a:close/>
                </a:path>
              </a:pathLst>
            </a:custGeom>
            <a:solidFill>
              <a:srgbClr val="6C4C8B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6718661" y="1856332"/>
            <a:ext cx="5473339" cy="1112761"/>
            <a:chOff x="5038996" y="1392248"/>
            <a:chExt cx="4105004" cy="834571"/>
          </a:xfrm>
        </p:grpSpPr>
        <p:sp>
          <p:nvSpPr>
            <p:cNvPr id="31" name="Freeform 97"/>
            <p:cNvSpPr>
              <a:spLocks/>
            </p:cNvSpPr>
            <p:nvPr/>
          </p:nvSpPr>
          <p:spPr bwMode="auto">
            <a:xfrm flipH="1" flipV="1">
              <a:off x="5920105" y="1392248"/>
              <a:ext cx="833537" cy="833536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2" name="Freeform 97"/>
            <p:cNvSpPr>
              <a:spLocks/>
            </p:cNvSpPr>
            <p:nvPr/>
          </p:nvSpPr>
          <p:spPr bwMode="auto">
            <a:xfrm>
              <a:off x="5038996" y="1392248"/>
              <a:ext cx="833537" cy="833536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342D57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3" name="Freeform 103"/>
            <p:cNvSpPr>
              <a:spLocks/>
            </p:cNvSpPr>
            <p:nvPr/>
          </p:nvSpPr>
          <p:spPr bwMode="auto">
            <a:xfrm>
              <a:off x="5038996" y="1392248"/>
              <a:ext cx="833537" cy="833536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342D5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4" name="Freeform 104"/>
            <p:cNvSpPr>
              <a:spLocks/>
            </p:cNvSpPr>
            <p:nvPr/>
          </p:nvSpPr>
          <p:spPr bwMode="auto">
            <a:xfrm>
              <a:off x="5920105" y="1392248"/>
              <a:ext cx="833537" cy="833536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auto">
            <a:xfrm flipH="1">
              <a:off x="6415081" y="1392248"/>
              <a:ext cx="2728919" cy="834571"/>
            </a:xfrm>
            <a:custGeom>
              <a:avLst/>
              <a:gdLst/>
              <a:ahLst/>
              <a:cxnLst/>
              <a:rect l="l" t="t" r="r" b="b"/>
              <a:pathLst>
                <a:path w="2728919" h="834571">
                  <a:moveTo>
                    <a:pt x="2311117" y="0"/>
                  </a:moveTo>
                  <a:lnTo>
                    <a:pt x="1285257" y="0"/>
                  </a:lnTo>
                  <a:lnTo>
                    <a:pt x="1025860" y="0"/>
                  </a:lnTo>
                  <a:lnTo>
                    <a:pt x="0" y="0"/>
                  </a:lnTo>
                  <a:lnTo>
                    <a:pt x="0" y="834571"/>
                  </a:lnTo>
                  <a:lnTo>
                    <a:pt x="1025860" y="834571"/>
                  </a:lnTo>
                  <a:lnTo>
                    <a:pt x="1285257" y="834571"/>
                  </a:lnTo>
                  <a:lnTo>
                    <a:pt x="2311117" y="834571"/>
                  </a:lnTo>
                  <a:lnTo>
                    <a:pt x="2728919" y="416768"/>
                  </a:lnTo>
                  <a:close/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grpSp>
          <p:nvGrpSpPr>
            <p:cNvPr id="36" name="그룹 35"/>
            <p:cNvGrpSpPr/>
            <p:nvPr/>
          </p:nvGrpSpPr>
          <p:grpSpPr>
            <a:xfrm>
              <a:off x="5920247" y="1637345"/>
              <a:ext cx="240961" cy="588439"/>
              <a:chOff x="6310280" y="2126676"/>
              <a:chExt cx="310668" cy="758669"/>
            </a:xfrm>
            <a:solidFill>
              <a:schemeClr val="bg2">
                <a:lumMod val="75000"/>
              </a:schemeClr>
            </a:solidFill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flipH="1">
                <a:off x="6310280" y="2126676"/>
                <a:ext cx="130667" cy="321335"/>
              </a:xfrm>
              <a:custGeom>
                <a:avLst/>
                <a:gdLst>
                  <a:gd name="T0" fmla="*/ 98 w 98"/>
                  <a:gd name="T1" fmla="*/ 0 h 241"/>
                  <a:gd name="T2" fmla="*/ 98 w 98"/>
                  <a:gd name="T3" fmla="*/ 0 h 241"/>
                  <a:gd name="T4" fmla="*/ 88 w 98"/>
                  <a:gd name="T5" fmla="*/ 2 h 241"/>
                  <a:gd name="T6" fmla="*/ 77 w 98"/>
                  <a:gd name="T7" fmla="*/ 7 h 241"/>
                  <a:gd name="T8" fmla="*/ 68 w 98"/>
                  <a:gd name="T9" fmla="*/ 11 h 241"/>
                  <a:gd name="T10" fmla="*/ 59 w 98"/>
                  <a:gd name="T11" fmla="*/ 16 h 241"/>
                  <a:gd name="T12" fmla="*/ 50 w 98"/>
                  <a:gd name="T13" fmla="*/ 21 h 241"/>
                  <a:gd name="T14" fmla="*/ 43 w 98"/>
                  <a:gd name="T15" fmla="*/ 28 h 241"/>
                  <a:gd name="T16" fmla="*/ 35 w 98"/>
                  <a:gd name="T17" fmla="*/ 35 h 241"/>
                  <a:gd name="T18" fmla="*/ 28 w 98"/>
                  <a:gd name="T19" fmla="*/ 42 h 241"/>
                  <a:gd name="T20" fmla="*/ 22 w 98"/>
                  <a:gd name="T21" fmla="*/ 51 h 241"/>
                  <a:gd name="T22" fmla="*/ 17 w 98"/>
                  <a:gd name="T23" fmla="*/ 60 h 241"/>
                  <a:gd name="T24" fmla="*/ 11 w 98"/>
                  <a:gd name="T25" fmla="*/ 68 h 241"/>
                  <a:gd name="T26" fmla="*/ 7 w 98"/>
                  <a:gd name="T27" fmla="*/ 79 h 241"/>
                  <a:gd name="T28" fmla="*/ 4 w 98"/>
                  <a:gd name="T29" fmla="*/ 88 h 241"/>
                  <a:gd name="T30" fmla="*/ 2 w 98"/>
                  <a:gd name="T31" fmla="*/ 99 h 241"/>
                  <a:gd name="T32" fmla="*/ 1 w 98"/>
                  <a:gd name="T33" fmla="*/ 109 h 241"/>
                  <a:gd name="T34" fmla="*/ 0 w 98"/>
                  <a:gd name="T35" fmla="*/ 121 h 241"/>
                  <a:gd name="T36" fmla="*/ 0 w 98"/>
                  <a:gd name="T37" fmla="*/ 121 h 241"/>
                  <a:gd name="T38" fmla="*/ 1 w 98"/>
                  <a:gd name="T39" fmla="*/ 131 h 241"/>
                  <a:gd name="T40" fmla="*/ 2 w 98"/>
                  <a:gd name="T41" fmla="*/ 143 h 241"/>
                  <a:gd name="T42" fmla="*/ 4 w 98"/>
                  <a:gd name="T43" fmla="*/ 153 h 241"/>
                  <a:gd name="T44" fmla="*/ 7 w 98"/>
                  <a:gd name="T45" fmla="*/ 162 h 241"/>
                  <a:gd name="T46" fmla="*/ 11 w 98"/>
                  <a:gd name="T47" fmla="*/ 172 h 241"/>
                  <a:gd name="T48" fmla="*/ 17 w 98"/>
                  <a:gd name="T49" fmla="*/ 181 h 241"/>
                  <a:gd name="T50" fmla="*/ 22 w 98"/>
                  <a:gd name="T51" fmla="*/ 191 h 241"/>
                  <a:gd name="T52" fmla="*/ 28 w 98"/>
                  <a:gd name="T53" fmla="*/ 199 h 241"/>
                  <a:gd name="T54" fmla="*/ 35 w 98"/>
                  <a:gd name="T55" fmla="*/ 206 h 241"/>
                  <a:gd name="T56" fmla="*/ 43 w 98"/>
                  <a:gd name="T57" fmla="*/ 214 h 241"/>
                  <a:gd name="T58" fmla="*/ 50 w 98"/>
                  <a:gd name="T59" fmla="*/ 220 h 241"/>
                  <a:gd name="T60" fmla="*/ 59 w 98"/>
                  <a:gd name="T61" fmla="*/ 225 h 241"/>
                  <a:gd name="T62" fmla="*/ 68 w 98"/>
                  <a:gd name="T63" fmla="*/ 230 h 241"/>
                  <a:gd name="T64" fmla="*/ 77 w 98"/>
                  <a:gd name="T65" fmla="*/ 235 h 241"/>
                  <a:gd name="T66" fmla="*/ 88 w 98"/>
                  <a:gd name="T67" fmla="*/ 238 h 241"/>
                  <a:gd name="T68" fmla="*/ 98 w 98"/>
                  <a:gd name="T69" fmla="*/ 241 h 241"/>
                  <a:gd name="T70" fmla="*/ 98 w 98"/>
                  <a:gd name="T7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241">
                    <a:moveTo>
                      <a:pt x="98" y="0"/>
                    </a:moveTo>
                    <a:lnTo>
                      <a:pt x="98" y="0"/>
                    </a:lnTo>
                    <a:lnTo>
                      <a:pt x="88" y="2"/>
                    </a:lnTo>
                    <a:lnTo>
                      <a:pt x="77" y="7"/>
                    </a:lnTo>
                    <a:lnTo>
                      <a:pt x="68" y="11"/>
                    </a:lnTo>
                    <a:lnTo>
                      <a:pt x="59" y="16"/>
                    </a:lnTo>
                    <a:lnTo>
                      <a:pt x="50" y="21"/>
                    </a:lnTo>
                    <a:lnTo>
                      <a:pt x="43" y="28"/>
                    </a:lnTo>
                    <a:lnTo>
                      <a:pt x="35" y="35"/>
                    </a:lnTo>
                    <a:lnTo>
                      <a:pt x="28" y="42"/>
                    </a:lnTo>
                    <a:lnTo>
                      <a:pt x="22" y="51"/>
                    </a:lnTo>
                    <a:lnTo>
                      <a:pt x="17" y="60"/>
                    </a:lnTo>
                    <a:lnTo>
                      <a:pt x="11" y="68"/>
                    </a:lnTo>
                    <a:lnTo>
                      <a:pt x="7" y="79"/>
                    </a:lnTo>
                    <a:lnTo>
                      <a:pt x="4" y="88"/>
                    </a:lnTo>
                    <a:lnTo>
                      <a:pt x="2" y="99"/>
                    </a:lnTo>
                    <a:lnTo>
                      <a:pt x="1" y="10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31"/>
                    </a:lnTo>
                    <a:lnTo>
                      <a:pt x="2" y="143"/>
                    </a:lnTo>
                    <a:lnTo>
                      <a:pt x="4" y="153"/>
                    </a:lnTo>
                    <a:lnTo>
                      <a:pt x="7" y="162"/>
                    </a:lnTo>
                    <a:lnTo>
                      <a:pt x="11" y="172"/>
                    </a:lnTo>
                    <a:lnTo>
                      <a:pt x="17" y="181"/>
                    </a:lnTo>
                    <a:lnTo>
                      <a:pt x="22" y="191"/>
                    </a:lnTo>
                    <a:lnTo>
                      <a:pt x="28" y="199"/>
                    </a:lnTo>
                    <a:lnTo>
                      <a:pt x="35" y="206"/>
                    </a:lnTo>
                    <a:lnTo>
                      <a:pt x="43" y="214"/>
                    </a:lnTo>
                    <a:lnTo>
                      <a:pt x="50" y="220"/>
                    </a:lnTo>
                    <a:lnTo>
                      <a:pt x="59" y="225"/>
                    </a:lnTo>
                    <a:lnTo>
                      <a:pt x="68" y="230"/>
                    </a:lnTo>
                    <a:lnTo>
                      <a:pt x="77" y="235"/>
                    </a:lnTo>
                    <a:lnTo>
                      <a:pt x="88" y="238"/>
                    </a:lnTo>
                    <a:lnTo>
                      <a:pt x="98" y="24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 flipH="1">
                <a:off x="6310280" y="2474677"/>
                <a:ext cx="310668" cy="410668"/>
              </a:xfrm>
              <a:custGeom>
                <a:avLst/>
                <a:gdLst>
                  <a:gd name="T0" fmla="*/ 203 w 233"/>
                  <a:gd name="T1" fmla="*/ 0 h 308"/>
                  <a:gd name="T2" fmla="*/ 203 w 233"/>
                  <a:gd name="T3" fmla="*/ 0 h 308"/>
                  <a:gd name="T4" fmla="*/ 182 w 233"/>
                  <a:gd name="T5" fmla="*/ 0 h 308"/>
                  <a:gd name="T6" fmla="*/ 157 w 233"/>
                  <a:gd name="T7" fmla="*/ 2 h 308"/>
                  <a:gd name="T8" fmla="*/ 129 w 233"/>
                  <a:gd name="T9" fmla="*/ 6 h 308"/>
                  <a:gd name="T10" fmla="*/ 114 w 233"/>
                  <a:gd name="T11" fmla="*/ 8 h 308"/>
                  <a:gd name="T12" fmla="*/ 99 w 233"/>
                  <a:gd name="T13" fmla="*/ 12 h 308"/>
                  <a:gd name="T14" fmla="*/ 85 w 233"/>
                  <a:gd name="T15" fmla="*/ 16 h 308"/>
                  <a:gd name="T16" fmla="*/ 70 w 233"/>
                  <a:gd name="T17" fmla="*/ 22 h 308"/>
                  <a:gd name="T18" fmla="*/ 56 w 233"/>
                  <a:gd name="T19" fmla="*/ 28 h 308"/>
                  <a:gd name="T20" fmla="*/ 43 w 233"/>
                  <a:gd name="T21" fmla="*/ 35 h 308"/>
                  <a:gd name="T22" fmla="*/ 30 w 233"/>
                  <a:gd name="T23" fmla="*/ 44 h 308"/>
                  <a:gd name="T24" fmla="*/ 19 w 233"/>
                  <a:gd name="T25" fmla="*/ 53 h 308"/>
                  <a:gd name="T26" fmla="*/ 9 w 233"/>
                  <a:gd name="T27" fmla="*/ 63 h 308"/>
                  <a:gd name="T28" fmla="*/ 0 w 233"/>
                  <a:gd name="T29" fmla="*/ 76 h 308"/>
                  <a:gd name="T30" fmla="*/ 233 w 233"/>
                  <a:gd name="T31" fmla="*/ 308 h 308"/>
                  <a:gd name="T32" fmla="*/ 233 w 233"/>
                  <a:gd name="T33" fmla="*/ 1 h 308"/>
                  <a:gd name="T34" fmla="*/ 225 w 233"/>
                  <a:gd name="T35" fmla="*/ 1 h 308"/>
                  <a:gd name="T36" fmla="*/ 225 w 233"/>
                  <a:gd name="T37" fmla="*/ 1 h 308"/>
                  <a:gd name="T38" fmla="*/ 203 w 233"/>
                  <a:gd name="T3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308">
                    <a:moveTo>
                      <a:pt x="203" y="0"/>
                    </a:moveTo>
                    <a:lnTo>
                      <a:pt x="203" y="0"/>
                    </a:lnTo>
                    <a:lnTo>
                      <a:pt x="182" y="0"/>
                    </a:lnTo>
                    <a:lnTo>
                      <a:pt x="157" y="2"/>
                    </a:lnTo>
                    <a:lnTo>
                      <a:pt x="129" y="6"/>
                    </a:lnTo>
                    <a:lnTo>
                      <a:pt x="114" y="8"/>
                    </a:lnTo>
                    <a:lnTo>
                      <a:pt x="99" y="12"/>
                    </a:lnTo>
                    <a:lnTo>
                      <a:pt x="85" y="16"/>
                    </a:lnTo>
                    <a:lnTo>
                      <a:pt x="70" y="22"/>
                    </a:lnTo>
                    <a:lnTo>
                      <a:pt x="56" y="28"/>
                    </a:lnTo>
                    <a:lnTo>
                      <a:pt x="43" y="35"/>
                    </a:lnTo>
                    <a:lnTo>
                      <a:pt x="30" y="44"/>
                    </a:lnTo>
                    <a:lnTo>
                      <a:pt x="19" y="53"/>
                    </a:lnTo>
                    <a:lnTo>
                      <a:pt x="9" y="63"/>
                    </a:lnTo>
                    <a:lnTo>
                      <a:pt x="0" y="76"/>
                    </a:lnTo>
                    <a:lnTo>
                      <a:pt x="233" y="308"/>
                    </a:lnTo>
                    <a:lnTo>
                      <a:pt x="233" y="1"/>
                    </a:lnTo>
                    <a:lnTo>
                      <a:pt x="225" y="1"/>
                    </a:lnTo>
                    <a:lnTo>
                      <a:pt x="225" y="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  <p:grpSp>
          <p:nvGrpSpPr>
            <p:cNvPr id="37" name="그룹 36"/>
            <p:cNvGrpSpPr/>
            <p:nvPr/>
          </p:nvGrpSpPr>
          <p:grpSpPr>
            <a:xfrm>
              <a:off x="5608964" y="1637345"/>
              <a:ext cx="264746" cy="588439"/>
              <a:chOff x="5908946" y="2126676"/>
              <a:chExt cx="341334" cy="758669"/>
            </a:xfrm>
            <a:solidFill>
              <a:schemeClr val="tx2">
                <a:lumMod val="50000"/>
              </a:schemeClr>
            </a:solidFill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 flipH="1">
                <a:off x="6106280" y="2126676"/>
                <a:ext cx="144000" cy="324002"/>
              </a:xfrm>
              <a:custGeom>
                <a:avLst/>
                <a:gdLst>
                  <a:gd name="T0" fmla="*/ 0 w 108"/>
                  <a:gd name="T1" fmla="*/ 0 h 243"/>
                  <a:gd name="T2" fmla="*/ 0 w 108"/>
                  <a:gd name="T3" fmla="*/ 243 h 243"/>
                  <a:gd name="T4" fmla="*/ 0 w 108"/>
                  <a:gd name="T5" fmla="*/ 243 h 243"/>
                  <a:gd name="T6" fmla="*/ 11 w 108"/>
                  <a:gd name="T7" fmla="*/ 242 h 243"/>
                  <a:gd name="T8" fmla="*/ 22 w 108"/>
                  <a:gd name="T9" fmla="*/ 239 h 243"/>
                  <a:gd name="T10" fmla="*/ 33 w 108"/>
                  <a:gd name="T11" fmla="*/ 234 h 243"/>
                  <a:gd name="T12" fmla="*/ 42 w 108"/>
                  <a:gd name="T13" fmla="*/ 230 h 243"/>
                  <a:gd name="T14" fmla="*/ 51 w 108"/>
                  <a:gd name="T15" fmla="*/ 224 h 243"/>
                  <a:gd name="T16" fmla="*/ 61 w 108"/>
                  <a:gd name="T17" fmla="*/ 218 h 243"/>
                  <a:gd name="T18" fmla="*/ 69 w 108"/>
                  <a:gd name="T19" fmla="*/ 210 h 243"/>
                  <a:gd name="T20" fmla="*/ 77 w 108"/>
                  <a:gd name="T21" fmla="*/ 203 h 243"/>
                  <a:gd name="T22" fmla="*/ 83 w 108"/>
                  <a:gd name="T23" fmla="*/ 195 h 243"/>
                  <a:gd name="T24" fmla="*/ 89 w 108"/>
                  <a:gd name="T25" fmla="*/ 185 h 243"/>
                  <a:gd name="T26" fmla="*/ 94 w 108"/>
                  <a:gd name="T27" fmla="*/ 176 h 243"/>
                  <a:gd name="T28" fmla="*/ 100 w 108"/>
                  <a:gd name="T29" fmla="*/ 165 h 243"/>
                  <a:gd name="T30" fmla="*/ 103 w 108"/>
                  <a:gd name="T31" fmla="*/ 155 h 243"/>
                  <a:gd name="T32" fmla="*/ 106 w 108"/>
                  <a:gd name="T33" fmla="*/ 145 h 243"/>
                  <a:gd name="T34" fmla="*/ 107 w 108"/>
                  <a:gd name="T35" fmla="*/ 133 h 243"/>
                  <a:gd name="T36" fmla="*/ 108 w 108"/>
                  <a:gd name="T37" fmla="*/ 122 h 243"/>
                  <a:gd name="T38" fmla="*/ 108 w 108"/>
                  <a:gd name="T39" fmla="*/ 122 h 243"/>
                  <a:gd name="T40" fmla="*/ 107 w 108"/>
                  <a:gd name="T41" fmla="*/ 110 h 243"/>
                  <a:gd name="T42" fmla="*/ 106 w 108"/>
                  <a:gd name="T43" fmla="*/ 99 h 243"/>
                  <a:gd name="T44" fmla="*/ 103 w 108"/>
                  <a:gd name="T45" fmla="*/ 88 h 243"/>
                  <a:gd name="T46" fmla="*/ 100 w 108"/>
                  <a:gd name="T47" fmla="*/ 77 h 243"/>
                  <a:gd name="T48" fmla="*/ 94 w 108"/>
                  <a:gd name="T49" fmla="*/ 67 h 243"/>
                  <a:gd name="T50" fmla="*/ 89 w 108"/>
                  <a:gd name="T51" fmla="*/ 58 h 243"/>
                  <a:gd name="T52" fmla="*/ 83 w 108"/>
                  <a:gd name="T53" fmla="*/ 48 h 243"/>
                  <a:gd name="T54" fmla="*/ 77 w 108"/>
                  <a:gd name="T55" fmla="*/ 40 h 243"/>
                  <a:gd name="T56" fmla="*/ 69 w 108"/>
                  <a:gd name="T57" fmla="*/ 32 h 243"/>
                  <a:gd name="T58" fmla="*/ 61 w 108"/>
                  <a:gd name="T59" fmla="*/ 25 h 243"/>
                  <a:gd name="T60" fmla="*/ 51 w 108"/>
                  <a:gd name="T61" fmla="*/ 19 h 243"/>
                  <a:gd name="T62" fmla="*/ 42 w 108"/>
                  <a:gd name="T63" fmla="*/ 13 h 243"/>
                  <a:gd name="T64" fmla="*/ 33 w 108"/>
                  <a:gd name="T65" fmla="*/ 9 h 243"/>
                  <a:gd name="T66" fmla="*/ 22 w 108"/>
                  <a:gd name="T67" fmla="*/ 4 h 243"/>
                  <a:gd name="T68" fmla="*/ 11 w 108"/>
                  <a:gd name="T69" fmla="*/ 1 h 243"/>
                  <a:gd name="T70" fmla="*/ 0 w 108"/>
                  <a:gd name="T7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" h="243">
                    <a:moveTo>
                      <a:pt x="0" y="0"/>
                    </a:moveTo>
                    <a:lnTo>
                      <a:pt x="0" y="243"/>
                    </a:lnTo>
                    <a:lnTo>
                      <a:pt x="0" y="243"/>
                    </a:lnTo>
                    <a:lnTo>
                      <a:pt x="11" y="242"/>
                    </a:lnTo>
                    <a:lnTo>
                      <a:pt x="22" y="239"/>
                    </a:lnTo>
                    <a:lnTo>
                      <a:pt x="33" y="234"/>
                    </a:lnTo>
                    <a:lnTo>
                      <a:pt x="42" y="230"/>
                    </a:lnTo>
                    <a:lnTo>
                      <a:pt x="51" y="224"/>
                    </a:lnTo>
                    <a:lnTo>
                      <a:pt x="61" y="218"/>
                    </a:lnTo>
                    <a:lnTo>
                      <a:pt x="69" y="210"/>
                    </a:lnTo>
                    <a:lnTo>
                      <a:pt x="77" y="203"/>
                    </a:lnTo>
                    <a:lnTo>
                      <a:pt x="83" y="195"/>
                    </a:lnTo>
                    <a:lnTo>
                      <a:pt x="89" y="185"/>
                    </a:lnTo>
                    <a:lnTo>
                      <a:pt x="94" y="176"/>
                    </a:lnTo>
                    <a:lnTo>
                      <a:pt x="100" y="165"/>
                    </a:lnTo>
                    <a:lnTo>
                      <a:pt x="103" y="155"/>
                    </a:lnTo>
                    <a:lnTo>
                      <a:pt x="106" y="145"/>
                    </a:lnTo>
                    <a:lnTo>
                      <a:pt x="107" y="13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07" y="110"/>
                    </a:lnTo>
                    <a:lnTo>
                      <a:pt x="106" y="99"/>
                    </a:lnTo>
                    <a:lnTo>
                      <a:pt x="103" y="88"/>
                    </a:lnTo>
                    <a:lnTo>
                      <a:pt x="100" y="77"/>
                    </a:lnTo>
                    <a:lnTo>
                      <a:pt x="94" y="67"/>
                    </a:lnTo>
                    <a:lnTo>
                      <a:pt x="89" y="58"/>
                    </a:lnTo>
                    <a:lnTo>
                      <a:pt x="83" y="48"/>
                    </a:lnTo>
                    <a:lnTo>
                      <a:pt x="77" y="40"/>
                    </a:lnTo>
                    <a:lnTo>
                      <a:pt x="69" y="32"/>
                    </a:lnTo>
                    <a:lnTo>
                      <a:pt x="61" y="25"/>
                    </a:lnTo>
                    <a:lnTo>
                      <a:pt x="51" y="19"/>
                    </a:lnTo>
                    <a:lnTo>
                      <a:pt x="42" y="13"/>
                    </a:lnTo>
                    <a:lnTo>
                      <a:pt x="33" y="9"/>
                    </a:lnTo>
                    <a:lnTo>
                      <a:pt x="22" y="4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 flipH="1">
                <a:off x="5908946" y="2476010"/>
                <a:ext cx="341334" cy="409335"/>
              </a:xfrm>
              <a:custGeom>
                <a:avLst/>
                <a:gdLst>
                  <a:gd name="T0" fmla="*/ 35 w 256"/>
                  <a:gd name="T1" fmla="*/ 0 h 307"/>
                  <a:gd name="T2" fmla="*/ 0 w 256"/>
                  <a:gd name="T3" fmla="*/ 0 h 307"/>
                  <a:gd name="T4" fmla="*/ 0 w 256"/>
                  <a:gd name="T5" fmla="*/ 307 h 307"/>
                  <a:gd name="T6" fmla="*/ 126 w 256"/>
                  <a:gd name="T7" fmla="*/ 307 h 307"/>
                  <a:gd name="T8" fmla="*/ 126 w 256"/>
                  <a:gd name="T9" fmla="*/ 215 h 307"/>
                  <a:gd name="T10" fmla="*/ 144 w 256"/>
                  <a:gd name="T11" fmla="*/ 215 h 307"/>
                  <a:gd name="T12" fmla="*/ 144 w 256"/>
                  <a:gd name="T13" fmla="*/ 307 h 307"/>
                  <a:gd name="T14" fmla="*/ 256 w 256"/>
                  <a:gd name="T15" fmla="*/ 307 h 307"/>
                  <a:gd name="T16" fmla="*/ 256 w 256"/>
                  <a:gd name="T17" fmla="*/ 134 h 307"/>
                  <a:gd name="T18" fmla="*/ 256 w 256"/>
                  <a:gd name="T19" fmla="*/ 134 h 307"/>
                  <a:gd name="T20" fmla="*/ 255 w 256"/>
                  <a:gd name="T21" fmla="*/ 128 h 307"/>
                  <a:gd name="T22" fmla="*/ 255 w 256"/>
                  <a:gd name="T23" fmla="*/ 128 h 307"/>
                  <a:gd name="T24" fmla="*/ 255 w 256"/>
                  <a:gd name="T25" fmla="*/ 123 h 307"/>
                  <a:gd name="T26" fmla="*/ 255 w 256"/>
                  <a:gd name="T27" fmla="*/ 123 h 307"/>
                  <a:gd name="T28" fmla="*/ 254 w 256"/>
                  <a:gd name="T29" fmla="*/ 121 h 307"/>
                  <a:gd name="T30" fmla="*/ 254 w 256"/>
                  <a:gd name="T31" fmla="*/ 121 h 307"/>
                  <a:gd name="T32" fmla="*/ 253 w 256"/>
                  <a:gd name="T33" fmla="*/ 113 h 307"/>
                  <a:gd name="T34" fmla="*/ 251 w 256"/>
                  <a:gd name="T35" fmla="*/ 104 h 307"/>
                  <a:gd name="T36" fmla="*/ 248 w 256"/>
                  <a:gd name="T37" fmla="*/ 97 h 307"/>
                  <a:gd name="T38" fmla="*/ 244 w 256"/>
                  <a:gd name="T39" fmla="*/ 90 h 307"/>
                  <a:gd name="T40" fmla="*/ 240 w 256"/>
                  <a:gd name="T41" fmla="*/ 82 h 307"/>
                  <a:gd name="T42" fmla="*/ 235 w 256"/>
                  <a:gd name="T43" fmla="*/ 76 h 307"/>
                  <a:gd name="T44" fmla="*/ 225 w 256"/>
                  <a:gd name="T45" fmla="*/ 63 h 307"/>
                  <a:gd name="T46" fmla="*/ 212 w 256"/>
                  <a:gd name="T47" fmla="*/ 53 h 307"/>
                  <a:gd name="T48" fmla="*/ 199 w 256"/>
                  <a:gd name="T49" fmla="*/ 44 h 307"/>
                  <a:gd name="T50" fmla="*/ 184 w 256"/>
                  <a:gd name="T51" fmla="*/ 35 h 307"/>
                  <a:gd name="T52" fmla="*/ 169 w 256"/>
                  <a:gd name="T53" fmla="*/ 28 h 307"/>
                  <a:gd name="T54" fmla="*/ 152 w 256"/>
                  <a:gd name="T55" fmla="*/ 22 h 307"/>
                  <a:gd name="T56" fmla="*/ 135 w 256"/>
                  <a:gd name="T57" fmla="*/ 16 h 307"/>
                  <a:gd name="T58" fmla="*/ 119 w 256"/>
                  <a:gd name="T59" fmla="*/ 12 h 307"/>
                  <a:gd name="T60" fmla="*/ 103 w 256"/>
                  <a:gd name="T61" fmla="*/ 8 h 307"/>
                  <a:gd name="T62" fmla="*/ 72 w 256"/>
                  <a:gd name="T63" fmla="*/ 4 h 307"/>
                  <a:gd name="T64" fmla="*/ 46 w 256"/>
                  <a:gd name="T65" fmla="*/ 1 h 307"/>
                  <a:gd name="T66" fmla="*/ 46 w 256"/>
                  <a:gd name="T67" fmla="*/ 1 h 307"/>
                  <a:gd name="T68" fmla="*/ 40 w 256"/>
                  <a:gd name="T69" fmla="*/ 0 h 307"/>
                  <a:gd name="T70" fmla="*/ 35 w 256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6" h="307">
                    <a:moveTo>
                      <a:pt x="35" y="0"/>
                    </a:moveTo>
                    <a:lnTo>
                      <a:pt x="0" y="0"/>
                    </a:lnTo>
                    <a:lnTo>
                      <a:pt x="0" y="307"/>
                    </a:lnTo>
                    <a:lnTo>
                      <a:pt x="126" y="307"/>
                    </a:lnTo>
                    <a:lnTo>
                      <a:pt x="126" y="215"/>
                    </a:lnTo>
                    <a:lnTo>
                      <a:pt x="144" y="215"/>
                    </a:lnTo>
                    <a:lnTo>
                      <a:pt x="144" y="307"/>
                    </a:lnTo>
                    <a:lnTo>
                      <a:pt x="256" y="307"/>
                    </a:lnTo>
                    <a:lnTo>
                      <a:pt x="256" y="134"/>
                    </a:lnTo>
                    <a:lnTo>
                      <a:pt x="256" y="134"/>
                    </a:lnTo>
                    <a:lnTo>
                      <a:pt x="255" y="128"/>
                    </a:lnTo>
                    <a:lnTo>
                      <a:pt x="255" y="128"/>
                    </a:lnTo>
                    <a:lnTo>
                      <a:pt x="255" y="123"/>
                    </a:lnTo>
                    <a:lnTo>
                      <a:pt x="255" y="123"/>
                    </a:lnTo>
                    <a:lnTo>
                      <a:pt x="254" y="121"/>
                    </a:lnTo>
                    <a:lnTo>
                      <a:pt x="254" y="121"/>
                    </a:lnTo>
                    <a:lnTo>
                      <a:pt x="253" y="113"/>
                    </a:lnTo>
                    <a:lnTo>
                      <a:pt x="251" y="104"/>
                    </a:lnTo>
                    <a:lnTo>
                      <a:pt x="248" y="97"/>
                    </a:lnTo>
                    <a:lnTo>
                      <a:pt x="244" y="90"/>
                    </a:lnTo>
                    <a:lnTo>
                      <a:pt x="240" y="82"/>
                    </a:lnTo>
                    <a:lnTo>
                      <a:pt x="235" y="76"/>
                    </a:lnTo>
                    <a:lnTo>
                      <a:pt x="225" y="63"/>
                    </a:lnTo>
                    <a:lnTo>
                      <a:pt x="212" y="53"/>
                    </a:lnTo>
                    <a:lnTo>
                      <a:pt x="199" y="44"/>
                    </a:lnTo>
                    <a:lnTo>
                      <a:pt x="184" y="35"/>
                    </a:lnTo>
                    <a:lnTo>
                      <a:pt x="169" y="28"/>
                    </a:lnTo>
                    <a:lnTo>
                      <a:pt x="152" y="22"/>
                    </a:lnTo>
                    <a:lnTo>
                      <a:pt x="135" y="16"/>
                    </a:lnTo>
                    <a:lnTo>
                      <a:pt x="119" y="12"/>
                    </a:lnTo>
                    <a:lnTo>
                      <a:pt x="103" y="8"/>
                    </a:lnTo>
                    <a:lnTo>
                      <a:pt x="72" y="4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</p:grpSp>
      <p:grpSp>
        <p:nvGrpSpPr>
          <p:cNvPr id="79" name="그룹 78"/>
          <p:cNvGrpSpPr/>
          <p:nvPr/>
        </p:nvGrpSpPr>
        <p:grpSpPr>
          <a:xfrm>
            <a:off x="4359387" y="4206642"/>
            <a:ext cx="7832613" cy="1112761"/>
            <a:chOff x="3269540" y="3154981"/>
            <a:chExt cx="5874460" cy="834571"/>
          </a:xfrm>
        </p:grpSpPr>
        <p:sp>
          <p:nvSpPr>
            <p:cNvPr id="43" name="Freeform 113"/>
            <p:cNvSpPr>
              <a:spLocks/>
            </p:cNvSpPr>
            <p:nvPr/>
          </p:nvSpPr>
          <p:spPr bwMode="auto">
            <a:xfrm>
              <a:off x="3269540" y="3155498"/>
              <a:ext cx="833537" cy="833536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806 w 806"/>
                <a:gd name="T5" fmla="*/ 0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806" y="0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F4879C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4" name="Freeform 114"/>
            <p:cNvSpPr>
              <a:spLocks/>
            </p:cNvSpPr>
            <p:nvPr/>
          </p:nvSpPr>
          <p:spPr bwMode="auto">
            <a:xfrm>
              <a:off x="3269540" y="3155498"/>
              <a:ext cx="833537" cy="833536"/>
            </a:xfrm>
            <a:custGeom>
              <a:avLst/>
              <a:gdLst>
                <a:gd name="T0" fmla="*/ 806 w 806"/>
                <a:gd name="T1" fmla="*/ 0 h 806"/>
                <a:gd name="T2" fmla="*/ 0 w 806"/>
                <a:gd name="T3" fmla="*/ 806 h 806"/>
                <a:gd name="T4" fmla="*/ 806 w 806"/>
                <a:gd name="T5" fmla="*/ 806 h 806"/>
                <a:gd name="T6" fmla="*/ 806 w 806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0"/>
                  </a:moveTo>
                  <a:lnTo>
                    <a:pt x="0" y="806"/>
                  </a:lnTo>
                  <a:lnTo>
                    <a:pt x="806" y="806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rgbClr val="F487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5" name="Freeform 115"/>
            <p:cNvSpPr>
              <a:spLocks/>
            </p:cNvSpPr>
            <p:nvPr/>
          </p:nvSpPr>
          <p:spPr bwMode="auto">
            <a:xfrm>
              <a:off x="4149614" y="3155498"/>
              <a:ext cx="833537" cy="833536"/>
            </a:xfrm>
            <a:custGeom>
              <a:avLst/>
              <a:gdLst>
                <a:gd name="T0" fmla="*/ 806 w 806"/>
                <a:gd name="T1" fmla="*/ 806 h 806"/>
                <a:gd name="T2" fmla="*/ 0 w 806"/>
                <a:gd name="T3" fmla="*/ 0 h 806"/>
                <a:gd name="T4" fmla="*/ 0 w 806"/>
                <a:gd name="T5" fmla="*/ 806 h 806"/>
                <a:gd name="T6" fmla="*/ 806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806" y="806"/>
                  </a:moveTo>
                  <a:lnTo>
                    <a:pt x="0" y="0"/>
                  </a:lnTo>
                  <a:lnTo>
                    <a:pt x="0" y="806"/>
                  </a:lnTo>
                  <a:lnTo>
                    <a:pt x="806" y="806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6" name="Freeform 116"/>
            <p:cNvSpPr>
              <a:spLocks/>
            </p:cNvSpPr>
            <p:nvPr/>
          </p:nvSpPr>
          <p:spPr bwMode="auto">
            <a:xfrm>
              <a:off x="4149614" y="3155498"/>
              <a:ext cx="833537" cy="833536"/>
            </a:xfrm>
            <a:custGeom>
              <a:avLst/>
              <a:gdLst>
                <a:gd name="T0" fmla="*/ 0 w 806"/>
                <a:gd name="T1" fmla="*/ 806 h 806"/>
                <a:gd name="T2" fmla="*/ 806 w 806"/>
                <a:gd name="T3" fmla="*/ 0 h 806"/>
                <a:gd name="T4" fmla="*/ 0 w 806"/>
                <a:gd name="T5" fmla="*/ 0 h 806"/>
                <a:gd name="T6" fmla="*/ 0 w 806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6" h="806">
                  <a:moveTo>
                    <a:pt x="0" y="806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B81A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7" name="Freeform 99"/>
            <p:cNvSpPr>
              <a:spLocks/>
            </p:cNvSpPr>
            <p:nvPr/>
          </p:nvSpPr>
          <p:spPr bwMode="auto">
            <a:xfrm flipH="1">
              <a:off x="4646182" y="3154981"/>
              <a:ext cx="4497818" cy="834571"/>
            </a:xfrm>
            <a:custGeom>
              <a:avLst/>
              <a:gdLst/>
              <a:ahLst/>
              <a:cxnLst/>
              <a:rect l="l" t="t" r="r" b="b"/>
              <a:pathLst>
                <a:path w="4497818" h="834571">
                  <a:moveTo>
                    <a:pt x="4080016" y="0"/>
                  </a:moveTo>
                  <a:lnTo>
                    <a:pt x="3054156" y="0"/>
                  </a:lnTo>
                  <a:lnTo>
                    <a:pt x="2970236" y="0"/>
                  </a:lnTo>
                  <a:lnTo>
                    <a:pt x="2707678" y="0"/>
                  </a:lnTo>
                  <a:lnTo>
                    <a:pt x="1944376" y="0"/>
                  </a:lnTo>
                  <a:lnTo>
                    <a:pt x="1681818" y="0"/>
                  </a:lnTo>
                  <a:lnTo>
                    <a:pt x="1025860" y="0"/>
                  </a:lnTo>
                  <a:lnTo>
                    <a:pt x="0" y="0"/>
                  </a:lnTo>
                  <a:lnTo>
                    <a:pt x="0" y="834571"/>
                  </a:lnTo>
                  <a:lnTo>
                    <a:pt x="1025860" y="834571"/>
                  </a:lnTo>
                  <a:lnTo>
                    <a:pt x="1681818" y="834571"/>
                  </a:lnTo>
                  <a:lnTo>
                    <a:pt x="1944376" y="834571"/>
                  </a:lnTo>
                  <a:lnTo>
                    <a:pt x="2707678" y="834571"/>
                  </a:lnTo>
                  <a:lnTo>
                    <a:pt x="2970236" y="834571"/>
                  </a:lnTo>
                  <a:lnTo>
                    <a:pt x="3054156" y="834571"/>
                  </a:lnTo>
                  <a:lnTo>
                    <a:pt x="4080016" y="834571"/>
                  </a:lnTo>
                  <a:lnTo>
                    <a:pt x="4497818" y="416769"/>
                  </a:lnTo>
                  <a:close/>
                </a:path>
              </a:pathLst>
            </a:custGeom>
            <a:solidFill>
              <a:srgbClr val="B81A4D">
                <a:alpha val="2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3936098" y="3317447"/>
              <a:ext cx="168569" cy="576029"/>
            </a:xfrm>
            <a:custGeom>
              <a:avLst/>
              <a:gdLst>
                <a:gd name="T0" fmla="*/ 74 w 163"/>
                <a:gd name="T1" fmla="*/ 186 h 557"/>
                <a:gd name="T2" fmla="*/ 76 w 163"/>
                <a:gd name="T3" fmla="*/ 166 h 557"/>
                <a:gd name="T4" fmla="*/ 82 w 163"/>
                <a:gd name="T5" fmla="*/ 147 h 557"/>
                <a:gd name="T6" fmla="*/ 89 w 163"/>
                <a:gd name="T7" fmla="*/ 129 h 557"/>
                <a:gd name="T8" fmla="*/ 100 w 163"/>
                <a:gd name="T9" fmla="*/ 115 h 557"/>
                <a:gd name="T10" fmla="*/ 113 w 163"/>
                <a:gd name="T11" fmla="*/ 101 h 557"/>
                <a:gd name="T12" fmla="*/ 128 w 163"/>
                <a:gd name="T13" fmla="*/ 90 h 557"/>
                <a:gd name="T14" fmla="*/ 145 w 163"/>
                <a:gd name="T15" fmla="*/ 81 h 557"/>
                <a:gd name="T16" fmla="*/ 163 w 163"/>
                <a:gd name="T17" fmla="*/ 76 h 557"/>
                <a:gd name="T18" fmla="*/ 163 w 163"/>
                <a:gd name="T19" fmla="*/ 0 h 557"/>
                <a:gd name="T20" fmla="*/ 130 w 163"/>
                <a:gd name="T21" fmla="*/ 7 h 557"/>
                <a:gd name="T22" fmla="*/ 99 w 163"/>
                <a:gd name="T23" fmla="*/ 21 h 557"/>
                <a:gd name="T24" fmla="*/ 71 w 163"/>
                <a:gd name="T25" fmla="*/ 38 h 557"/>
                <a:gd name="T26" fmla="*/ 47 w 163"/>
                <a:gd name="T27" fmla="*/ 61 h 557"/>
                <a:gd name="T28" fmla="*/ 27 w 163"/>
                <a:gd name="T29" fmla="*/ 88 h 557"/>
                <a:gd name="T30" fmla="*/ 13 w 163"/>
                <a:gd name="T31" fmla="*/ 118 h 557"/>
                <a:gd name="T32" fmla="*/ 3 w 163"/>
                <a:gd name="T33" fmla="*/ 150 h 557"/>
                <a:gd name="T34" fmla="*/ 0 w 163"/>
                <a:gd name="T35" fmla="*/ 186 h 557"/>
                <a:gd name="T36" fmla="*/ 1 w 163"/>
                <a:gd name="T37" fmla="*/ 202 h 557"/>
                <a:gd name="T38" fmla="*/ 10 w 163"/>
                <a:gd name="T39" fmla="*/ 242 h 557"/>
                <a:gd name="T40" fmla="*/ 27 w 163"/>
                <a:gd name="T41" fmla="*/ 289 h 557"/>
                <a:gd name="T42" fmla="*/ 63 w 163"/>
                <a:gd name="T43" fmla="*/ 369 h 557"/>
                <a:gd name="T44" fmla="*/ 116 w 163"/>
                <a:gd name="T45" fmla="*/ 473 h 557"/>
                <a:gd name="T46" fmla="*/ 163 w 163"/>
                <a:gd name="T47" fmla="*/ 557 h 557"/>
                <a:gd name="T48" fmla="*/ 163 w 163"/>
                <a:gd name="T49" fmla="*/ 295 h 557"/>
                <a:gd name="T50" fmla="*/ 145 w 163"/>
                <a:gd name="T51" fmla="*/ 289 h 557"/>
                <a:gd name="T52" fmla="*/ 128 w 163"/>
                <a:gd name="T53" fmla="*/ 281 h 557"/>
                <a:gd name="T54" fmla="*/ 113 w 163"/>
                <a:gd name="T55" fmla="*/ 270 h 557"/>
                <a:gd name="T56" fmla="*/ 100 w 163"/>
                <a:gd name="T57" fmla="*/ 257 h 557"/>
                <a:gd name="T58" fmla="*/ 89 w 163"/>
                <a:gd name="T59" fmla="*/ 241 h 557"/>
                <a:gd name="T60" fmla="*/ 82 w 163"/>
                <a:gd name="T61" fmla="*/ 224 h 557"/>
                <a:gd name="T62" fmla="*/ 76 w 163"/>
                <a:gd name="T63" fmla="*/ 205 h 557"/>
                <a:gd name="T64" fmla="*/ 74 w 163"/>
                <a:gd name="T65" fmla="*/ 18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74" y="186"/>
                  </a:moveTo>
                  <a:lnTo>
                    <a:pt x="74" y="186"/>
                  </a:lnTo>
                  <a:lnTo>
                    <a:pt x="75" y="175"/>
                  </a:lnTo>
                  <a:lnTo>
                    <a:pt x="76" y="166"/>
                  </a:lnTo>
                  <a:lnTo>
                    <a:pt x="78" y="157"/>
                  </a:lnTo>
                  <a:lnTo>
                    <a:pt x="82" y="147"/>
                  </a:lnTo>
                  <a:lnTo>
                    <a:pt x="85" y="138"/>
                  </a:lnTo>
                  <a:lnTo>
                    <a:pt x="89" y="129"/>
                  </a:lnTo>
                  <a:lnTo>
                    <a:pt x="94" y="122"/>
                  </a:lnTo>
                  <a:lnTo>
                    <a:pt x="100" y="115"/>
                  </a:lnTo>
                  <a:lnTo>
                    <a:pt x="107" y="108"/>
                  </a:lnTo>
                  <a:lnTo>
                    <a:pt x="113" y="101"/>
                  </a:lnTo>
                  <a:lnTo>
                    <a:pt x="120" y="95"/>
                  </a:lnTo>
                  <a:lnTo>
                    <a:pt x="128" y="90"/>
                  </a:lnTo>
                  <a:lnTo>
                    <a:pt x="136" y="86"/>
                  </a:lnTo>
                  <a:lnTo>
                    <a:pt x="145" y="81"/>
                  </a:lnTo>
                  <a:lnTo>
                    <a:pt x="154" y="78"/>
                  </a:lnTo>
                  <a:lnTo>
                    <a:pt x="163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3"/>
                  </a:lnTo>
                  <a:lnTo>
                    <a:pt x="130" y="7"/>
                  </a:lnTo>
                  <a:lnTo>
                    <a:pt x="114" y="13"/>
                  </a:lnTo>
                  <a:lnTo>
                    <a:pt x="99" y="21"/>
                  </a:lnTo>
                  <a:lnTo>
                    <a:pt x="85" y="29"/>
                  </a:lnTo>
                  <a:lnTo>
                    <a:pt x="71" y="38"/>
                  </a:lnTo>
                  <a:lnTo>
                    <a:pt x="59" y="50"/>
                  </a:lnTo>
                  <a:lnTo>
                    <a:pt x="47" y="61"/>
                  </a:lnTo>
                  <a:lnTo>
                    <a:pt x="37" y="74"/>
                  </a:lnTo>
                  <a:lnTo>
                    <a:pt x="27" y="88"/>
                  </a:lnTo>
                  <a:lnTo>
                    <a:pt x="19" y="102"/>
                  </a:lnTo>
                  <a:lnTo>
                    <a:pt x="13" y="118"/>
                  </a:lnTo>
                  <a:lnTo>
                    <a:pt x="7" y="134"/>
                  </a:lnTo>
                  <a:lnTo>
                    <a:pt x="3" y="150"/>
                  </a:lnTo>
                  <a:lnTo>
                    <a:pt x="1" y="16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202"/>
                  </a:lnTo>
                  <a:lnTo>
                    <a:pt x="5" y="220"/>
                  </a:lnTo>
                  <a:lnTo>
                    <a:pt x="10" y="242"/>
                  </a:lnTo>
                  <a:lnTo>
                    <a:pt x="19" y="265"/>
                  </a:lnTo>
                  <a:lnTo>
                    <a:pt x="27" y="289"/>
                  </a:lnTo>
                  <a:lnTo>
                    <a:pt x="39" y="316"/>
                  </a:lnTo>
                  <a:lnTo>
                    <a:pt x="63" y="369"/>
                  </a:lnTo>
                  <a:lnTo>
                    <a:pt x="90" y="422"/>
                  </a:lnTo>
                  <a:lnTo>
                    <a:pt x="116" y="473"/>
                  </a:lnTo>
                  <a:lnTo>
                    <a:pt x="142" y="519"/>
                  </a:lnTo>
                  <a:lnTo>
                    <a:pt x="163" y="557"/>
                  </a:lnTo>
                  <a:lnTo>
                    <a:pt x="163" y="295"/>
                  </a:lnTo>
                  <a:lnTo>
                    <a:pt x="163" y="295"/>
                  </a:lnTo>
                  <a:lnTo>
                    <a:pt x="154" y="293"/>
                  </a:lnTo>
                  <a:lnTo>
                    <a:pt x="145" y="289"/>
                  </a:lnTo>
                  <a:lnTo>
                    <a:pt x="136" y="285"/>
                  </a:lnTo>
                  <a:lnTo>
                    <a:pt x="128" y="281"/>
                  </a:lnTo>
                  <a:lnTo>
                    <a:pt x="120" y="276"/>
                  </a:lnTo>
                  <a:lnTo>
                    <a:pt x="113" y="270"/>
                  </a:lnTo>
                  <a:lnTo>
                    <a:pt x="107" y="263"/>
                  </a:lnTo>
                  <a:lnTo>
                    <a:pt x="100" y="257"/>
                  </a:lnTo>
                  <a:lnTo>
                    <a:pt x="94" y="249"/>
                  </a:lnTo>
                  <a:lnTo>
                    <a:pt x="89" y="241"/>
                  </a:lnTo>
                  <a:lnTo>
                    <a:pt x="85" y="233"/>
                  </a:lnTo>
                  <a:lnTo>
                    <a:pt x="82" y="224"/>
                  </a:lnTo>
                  <a:lnTo>
                    <a:pt x="78" y="215"/>
                  </a:lnTo>
                  <a:lnTo>
                    <a:pt x="76" y="205"/>
                  </a:lnTo>
                  <a:lnTo>
                    <a:pt x="75" y="195"/>
                  </a:lnTo>
                  <a:lnTo>
                    <a:pt x="74" y="186"/>
                  </a:lnTo>
                  <a:lnTo>
                    <a:pt x="74" y="1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4158515" y="3317447"/>
              <a:ext cx="168569" cy="576029"/>
            </a:xfrm>
            <a:custGeom>
              <a:avLst/>
              <a:gdLst>
                <a:gd name="T0" fmla="*/ 0 w 163"/>
                <a:gd name="T1" fmla="*/ 76 h 557"/>
                <a:gd name="T2" fmla="*/ 10 w 163"/>
                <a:gd name="T3" fmla="*/ 78 h 557"/>
                <a:gd name="T4" fmla="*/ 27 w 163"/>
                <a:gd name="T5" fmla="*/ 86 h 557"/>
                <a:gd name="T6" fmla="*/ 43 w 163"/>
                <a:gd name="T7" fmla="*/ 95 h 557"/>
                <a:gd name="T8" fmla="*/ 57 w 163"/>
                <a:gd name="T9" fmla="*/ 108 h 557"/>
                <a:gd name="T10" fmla="*/ 69 w 163"/>
                <a:gd name="T11" fmla="*/ 122 h 557"/>
                <a:gd name="T12" fmla="*/ 79 w 163"/>
                <a:gd name="T13" fmla="*/ 138 h 557"/>
                <a:gd name="T14" fmla="*/ 85 w 163"/>
                <a:gd name="T15" fmla="*/ 157 h 557"/>
                <a:gd name="T16" fmla="*/ 88 w 163"/>
                <a:gd name="T17" fmla="*/ 175 h 557"/>
                <a:gd name="T18" fmla="*/ 89 w 163"/>
                <a:gd name="T19" fmla="*/ 186 h 557"/>
                <a:gd name="T20" fmla="*/ 87 w 163"/>
                <a:gd name="T21" fmla="*/ 205 h 557"/>
                <a:gd name="T22" fmla="*/ 82 w 163"/>
                <a:gd name="T23" fmla="*/ 224 h 557"/>
                <a:gd name="T24" fmla="*/ 74 w 163"/>
                <a:gd name="T25" fmla="*/ 241 h 557"/>
                <a:gd name="T26" fmla="*/ 63 w 163"/>
                <a:gd name="T27" fmla="*/ 257 h 557"/>
                <a:gd name="T28" fmla="*/ 50 w 163"/>
                <a:gd name="T29" fmla="*/ 270 h 557"/>
                <a:gd name="T30" fmla="*/ 36 w 163"/>
                <a:gd name="T31" fmla="*/ 281 h 557"/>
                <a:gd name="T32" fmla="*/ 18 w 163"/>
                <a:gd name="T33" fmla="*/ 289 h 557"/>
                <a:gd name="T34" fmla="*/ 0 w 163"/>
                <a:gd name="T35" fmla="*/ 295 h 557"/>
                <a:gd name="T36" fmla="*/ 0 w 163"/>
                <a:gd name="T37" fmla="*/ 557 h 557"/>
                <a:gd name="T38" fmla="*/ 46 w 163"/>
                <a:gd name="T39" fmla="*/ 473 h 557"/>
                <a:gd name="T40" fmla="*/ 101 w 163"/>
                <a:gd name="T41" fmla="*/ 369 h 557"/>
                <a:gd name="T42" fmla="*/ 136 w 163"/>
                <a:gd name="T43" fmla="*/ 289 h 557"/>
                <a:gd name="T44" fmla="*/ 153 w 163"/>
                <a:gd name="T45" fmla="*/ 242 h 557"/>
                <a:gd name="T46" fmla="*/ 162 w 163"/>
                <a:gd name="T47" fmla="*/ 202 h 557"/>
                <a:gd name="T48" fmla="*/ 163 w 163"/>
                <a:gd name="T49" fmla="*/ 186 h 557"/>
                <a:gd name="T50" fmla="*/ 160 w 163"/>
                <a:gd name="T51" fmla="*/ 150 h 557"/>
                <a:gd name="T52" fmla="*/ 151 w 163"/>
                <a:gd name="T53" fmla="*/ 118 h 557"/>
                <a:gd name="T54" fmla="*/ 136 w 163"/>
                <a:gd name="T55" fmla="*/ 88 h 557"/>
                <a:gd name="T56" fmla="*/ 116 w 163"/>
                <a:gd name="T57" fmla="*/ 61 h 557"/>
                <a:gd name="T58" fmla="*/ 92 w 163"/>
                <a:gd name="T59" fmla="*/ 38 h 557"/>
                <a:gd name="T60" fmla="*/ 64 w 163"/>
                <a:gd name="T61" fmla="*/ 21 h 557"/>
                <a:gd name="T62" fmla="*/ 34 w 163"/>
                <a:gd name="T63" fmla="*/ 7 h 557"/>
                <a:gd name="T64" fmla="*/ 0 w 163"/>
                <a:gd name="T6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557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0" y="78"/>
                  </a:lnTo>
                  <a:lnTo>
                    <a:pt x="18" y="81"/>
                  </a:lnTo>
                  <a:lnTo>
                    <a:pt x="27" y="86"/>
                  </a:lnTo>
                  <a:lnTo>
                    <a:pt x="36" y="90"/>
                  </a:lnTo>
                  <a:lnTo>
                    <a:pt x="43" y="95"/>
                  </a:lnTo>
                  <a:lnTo>
                    <a:pt x="50" y="101"/>
                  </a:lnTo>
                  <a:lnTo>
                    <a:pt x="57" y="108"/>
                  </a:lnTo>
                  <a:lnTo>
                    <a:pt x="63" y="115"/>
                  </a:lnTo>
                  <a:lnTo>
                    <a:pt x="69" y="122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2" y="147"/>
                  </a:lnTo>
                  <a:lnTo>
                    <a:pt x="85" y="157"/>
                  </a:lnTo>
                  <a:lnTo>
                    <a:pt x="87" y="166"/>
                  </a:lnTo>
                  <a:lnTo>
                    <a:pt x="88" y="17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8" y="195"/>
                  </a:lnTo>
                  <a:lnTo>
                    <a:pt x="87" y="205"/>
                  </a:lnTo>
                  <a:lnTo>
                    <a:pt x="85" y="215"/>
                  </a:lnTo>
                  <a:lnTo>
                    <a:pt x="82" y="224"/>
                  </a:lnTo>
                  <a:lnTo>
                    <a:pt x="79" y="233"/>
                  </a:lnTo>
                  <a:lnTo>
                    <a:pt x="74" y="241"/>
                  </a:lnTo>
                  <a:lnTo>
                    <a:pt x="69" y="249"/>
                  </a:lnTo>
                  <a:lnTo>
                    <a:pt x="63" y="257"/>
                  </a:lnTo>
                  <a:lnTo>
                    <a:pt x="57" y="263"/>
                  </a:lnTo>
                  <a:lnTo>
                    <a:pt x="50" y="270"/>
                  </a:lnTo>
                  <a:lnTo>
                    <a:pt x="43" y="276"/>
                  </a:lnTo>
                  <a:lnTo>
                    <a:pt x="36" y="281"/>
                  </a:lnTo>
                  <a:lnTo>
                    <a:pt x="27" y="285"/>
                  </a:lnTo>
                  <a:lnTo>
                    <a:pt x="18" y="289"/>
                  </a:lnTo>
                  <a:lnTo>
                    <a:pt x="10" y="293"/>
                  </a:lnTo>
                  <a:lnTo>
                    <a:pt x="0" y="295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21" y="519"/>
                  </a:lnTo>
                  <a:lnTo>
                    <a:pt x="46" y="473"/>
                  </a:lnTo>
                  <a:lnTo>
                    <a:pt x="73" y="422"/>
                  </a:lnTo>
                  <a:lnTo>
                    <a:pt x="101" y="369"/>
                  </a:lnTo>
                  <a:lnTo>
                    <a:pt x="125" y="316"/>
                  </a:lnTo>
                  <a:lnTo>
                    <a:pt x="136" y="289"/>
                  </a:lnTo>
                  <a:lnTo>
                    <a:pt x="145" y="265"/>
                  </a:lnTo>
                  <a:lnTo>
                    <a:pt x="153" y="242"/>
                  </a:lnTo>
                  <a:lnTo>
                    <a:pt x="158" y="220"/>
                  </a:lnTo>
                  <a:lnTo>
                    <a:pt x="162" y="20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2" y="168"/>
                  </a:lnTo>
                  <a:lnTo>
                    <a:pt x="160" y="150"/>
                  </a:lnTo>
                  <a:lnTo>
                    <a:pt x="156" y="134"/>
                  </a:lnTo>
                  <a:lnTo>
                    <a:pt x="151" y="118"/>
                  </a:lnTo>
                  <a:lnTo>
                    <a:pt x="145" y="102"/>
                  </a:lnTo>
                  <a:lnTo>
                    <a:pt x="136" y="88"/>
                  </a:lnTo>
                  <a:lnTo>
                    <a:pt x="127" y="74"/>
                  </a:lnTo>
                  <a:lnTo>
                    <a:pt x="116" y="61"/>
                  </a:lnTo>
                  <a:lnTo>
                    <a:pt x="105" y="50"/>
                  </a:lnTo>
                  <a:lnTo>
                    <a:pt x="92" y="38"/>
                  </a:lnTo>
                  <a:lnTo>
                    <a:pt x="79" y="29"/>
                  </a:lnTo>
                  <a:lnTo>
                    <a:pt x="64" y="21"/>
                  </a:lnTo>
                  <a:lnTo>
                    <a:pt x="49" y="13"/>
                  </a:lnTo>
                  <a:lnTo>
                    <a:pt x="34" y="7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0" y="5382143"/>
            <a:ext cx="5473339" cy="1146087"/>
            <a:chOff x="0" y="4036607"/>
            <a:chExt cx="4105004" cy="859565"/>
          </a:xfrm>
        </p:grpSpPr>
        <p:pic>
          <p:nvPicPr>
            <p:cNvPr id="52" name="그림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 flipH="1" flipV="1">
              <a:off x="3428234" y="4392775"/>
              <a:ext cx="292511" cy="714283"/>
            </a:xfrm>
            <a:prstGeom prst="rect">
              <a:avLst/>
            </a:prstGeom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0">
              <a:off x="2793540" y="3849802"/>
              <a:ext cx="257685" cy="714283"/>
            </a:xfrm>
            <a:prstGeom prst="rect">
              <a:avLst/>
            </a:prstGeom>
          </p:spPr>
        </p:pic>
        <p:grpSp>
          <p:nvGrpSpPr>
            <p:cNvPr id="77" name="그룹 76"/>
            <p:cNvGrpSpPr/>
            <p:nvPr/>
          </p:nvGrpSpPr>
          <p:grpSpPr>
            <a:xfrm>
              <a:off x="0" y="4036607"/>
              <a:ext cx="4105004" cy="834571"/>
              <a:chOff x="0" y="4036607"/>
              <a:chExt cx="4105004" cy="834571"/>
            </a:xfrm>
          </p:grpSpPr>
          <p:sp>
            <p:nvSpPr>
              <p:cNvPr id="51" name="Freeform 119"/>
              <p:cNvSpPr>
                <a:spLocks/>
              </p:cNvSpPr>
              <p:nvPr/>
            </p:nvSpPr>
            <p:spPr bwMode="auto">
              <a:xfrm flipH="1">
                <a:off x="3270432" y="4037641"/>
                <a:ext cx="833537" cy="833537"/>
              </a:xfrm>
              <a:custGeom>
                <a:avLst/>
                <a:gdLst>
                  <a:gd name="T0" fmla="*/ 0 w 806"/>
                  <a:gd name="T1" fmla="*/ 806 h 806"/>
                  <a:gd name="T2" fmla="*/ 806 w 806"/>
                  <a:gd name="T3" fmla="*/ 0 h 806"/>
                  <a:gd name="T4" fmla="*/ 806 w 806"/>
                  <a:gd name="T5" fmla="*/ 806 h 806"/>
                  <a:gd name="T6" fmla="*/ 0 w 806"/>
                  <a:gd name="T7" fmla="*/ 806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6">
                    <a:moveTo>
                      <a:pt x="0" y="806"/>
                    </a:moveTo>
                    <a:lnTo>
                      <a:pt x="806" y="0"/>
                    </a:lnTo>
                    <a:lnTo>
                      <a:pt x="806" y="806"/>
                    </a:lnTo>
                    <a:lnTo>
                      <a:pt x="0" y="806"/>
                    </a:lnTo>
                    <a:close/>
                  </a:path>
                </a:pathLst>
              </a:custGeom>
              <a:solidFill>
                <a:srgbClr val="BDA8D1">
                  <a:alpha val="2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4" name="Freeform 117"/>
              <p:cNvSpPr>
                <a:spLocks/>
              </p:cNvSpPr>
              <p:nvPr/>
            </p:nvSpPr>
            <p:spPr bwMode="auto">
              <a:xfrm flipH="1">
                <a:off x="2390358" y="4036607"/>
                <a:ext cx="833537" cy="834571"/>
              </a:xfrm>
              <a:custGeom>
                <a:avLst/>
                <a:gdLst>
                  <a:gd name="T0" fmla="*/ 0 w 806"/>
                  <a:gd name="T1" fmla="*/ 807 h 807"/>
                  <a:gd name="T2" fmla="*/ 806 w 806"/>
                  <a:gd name="T3" fmla="*/ 0 h 807"/>
                  <a:gd name="T4" fmla="*/ 0 w 806"/>
                  <a:gd name="T5" fmla="*/ 0 h 807"/>
                  <a:gd name="T6" fmla="*/ 0 w 806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807"/>
                    </a:moveTo>
                    <a:lnTo>
                      <a:pt x="806" y="0"/>
                    </a:lnTo>
                    <a:lnTo>
                      <a:pt x="0" y="0"/>
                    </a:lnTo>
                    <a:lnTo>
                      <a:pt x="0" y="807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5" name="Freeform 120"/>
              <p:cNvSpPr>
                <a:spLocks/>
              </p:cNvSpPr>
              <p:nvPr/>
            </p:nvSpPr>
            <p:spPr bwMode="auto">
              <a:xfrm flipH="1">
                <a:off x="3270432" y="4036607"/>
                <a:ext cx="834572" cy="834571"/>
              </a:xfrm>
              <a:custGeom>
                <a:avLst/>
                <a:gdLst>
                  <a:gd name="T0" fmla="*/ 807 w 807"/>
                  <a:gd name="T1" fmla="*/ 807 h 807"/>
                  <a:gd name="T2" fmla="*/ 0 w 807"/>
                  <a:gd name="T3" fmla="*/ 0 h 807"/>
                  <a:gd name="T4" fmla="*/ 807 w 807"/>
                  <a:gd name="T5" fmla="*/ 0 h 807"/>
                  <a:gd name="T6" fmla="*/ 807 w 807"/>
                  <a:gd name="T7" fmla="*/ 807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7" h="807">
                    <a:moveTo>
                      <a:pt x="807" y="807"/>
                    </a:moveTo>
                    <a:lnTo>
                      <a:pt x="0" y="0"/>
                    </a:lnTo>
                    <a:lnTo>
                      <a:pt x="807" y="0"/>
                    </a:lnTo>
                    <a:lnTo>
                      <a:pt x="807" y="807"/>
                    </a:lnTo>
                    <a:close/>
                  </a:path>
                </a:pathLst>
              </a:custGeom>
              <a:solidFill>
                <a:srgbClr val="BDA8D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7" name="Freeform 118"/>
              <p:cNvSpPr>
                <a:spLocks/>
              </p:cNvSpPr>
              <p:nvPr/>
            </p:nvSpPr>
            <p:spPr bwMode="auto">
              <a:xfrm flipH="1">
                <a:off x="2390358" y="4036607"/>
                <a:ext cx="833537" cy="834571"/>
              </a:xfrm>
              <a:custGeom>
                <a:avLst/>
                <a:gdLst>
                  <a:gd name="T0" fmla="*/ 0 w 806"/>
                  <a:gd name="T1" fmla="*/ 0 h 807"/>
                  <a:gd name="T2" fmla="*/ 806 w 806"/>
                  <a:gd name="T3" fmla="*/ 807 h 807"/>
                  <a:gd name="T4" fmla="*/ 0 w 806"/>
                  <a:gd name="T5" fmla="*/ 807 h 807"/>
                  <a:gd name="T6" fmla="*/ 0 w 806"/>
                  <a:gd name="T7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6" h="807">
                    <a:moveTo>
                      <a:pt x="0" y="0"/>
                    </a:moveTo>
                    <a:lnTo>
                      <a:pt x="806" y="807"/>
                    </a:lnTo>
                    <a:lnTo>
                      <a:pt x="0" y="8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 flipH="1">
                <a:off x="3272103" y="4539420"/>
                <a:ext cx="164049" cy="266211"/>
              </a:xfrm>
              <a:custGeom>
                <a:avLst/>
                <a:gdLst>
                  <a:gd name="T0" fmla="*/ 167 w 167"/>
                  <a:gd name="T1" fmla="*/ 0 h 271"/>
                  <a:gd name="T2" fmla="*/ 0 w 167"/>
                  <a:gd name="T3" fmla="*/ 167 h 271"/>
                  <a:gd name="T4" fmla="*/ 103 w 167"/>
                  <a:gd name="T5" fmla="*/ 271 h 271"/>
                  <a:gd name="T6" fmla="*/ 137 w 167"/>
                  <a:gd name="T7" fmla="*/ 259 h 271"/>
                  <a:gd name="T8" fmla="*/ 137 w 167"/>
                  <a:gd name="T9" fmla="*/ 201 h 271"/>
                  <a:gd name="T10" fmla="*/ 167 w 167"/>
                  <a:gd name="T11" fmla="*/ 173 h 271"/>
                  <a:gd name="T12" fmla="*/ 167 w 167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271">
                    <a:moveTo>
                      <a:pt x="167" y="0"/>
                    </a:moveTo>
                    <a:lnTo>
                      <a:pt x="0" y="167"/>
                    </a:lnTo>
                    <a:lnTo>
                      <a:pt x="103" y="271"/>
                    </a:lnTo>
                    <a:lnTo>
                      <a:pt x="137" y="259"/>
                    </a:lnTo>
                    <a:lnTo>
                      <a:pt x="137" y="201"/>
                    </a:lnTo>
                    <a:lnTo>
                      <a:pt x="167" y="173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59" name="Freeform 43"/>
              <p:cNvSpPr>
                <a:spLocks noEditPoints="1"/>
              </p:cNvSpPr>
              <p:nvPr/>
            </p:nvSpPr>
            <p:spPr bwMode="auto">
              <a:xfrm flipH="1">
                <a:off x="2976647" y="4310430"/>
                <a:ext cx="246565" cy="389985"/>
              </a:xfrm>
              <a:custGeom>
                <a:avLst/>
                <a:gdLst>
                  <a:gd name="T0" fmla="*/ 134 w 251"/>
                  <a:gd name="T1" fmla="*/ 142 h 397"/>
                  <a:gd name="T2" fmla="*/ 124 w 251"/>
                  <a:gd name="T3" fmla="*/ 141 h 397"/>
                  <a:gd name="T4" fmla="*/ 116 w 251"/>
                  <a:gd name="T5" fmla="*/ 135 h 397"/>
                  <a:gd name="T6" fmla="*/ 113 w 251"/>
                  <a:gd name="T7" fmla="*/ 131 h 397"/>
                  <a:gd name="T8" fmla="*/ 109 w 251"/>
                  <a:gd name="T9" fmla="*/ 121 h 397"/>
                  <a:gd name="T10" fmla="*/ 109 w 251"/>
                  <a:gd name="T11" fmla="*/ 112 h 397"/>
                  <a:gd name="T12" fmla="*/ 113 w 251"/>
                  <a:gd name="T13" fmla="*/ 102 h 397"/>
                  <a:gd name="T14" fmla="*/ 116 w 251"/>
                  <a:gd name="T15" fmla="*/ 98 h 397"/>
                  <a:gd name="T16" fmla="*/ 124 w 251"/>
                  <a:gd name="T17" fmla="*/ 92 h 397"/>
                  <a:gd name="T18" fmla="*/ 134 w 251"/>
                  <a:gd name="T19" fmla="*/ 91 h 397"/>
                  <a:gd name="T20" fmla="*/ 139 w 251"/>
                  <a:gd name="T21" fmla="*/ 91 h 397"/>
                  <a:gd name="T22" fmla="*/ 148 w 251"/>
                  <a:gd name="T23" fmla="*/ 95 h 397"/>
                  <a:gd name="T24" fmla="*/ 153 w 251"/>
                  <a:gd name="T25" fmla="*/ 98 h 397"/>
                  <a:gd name="T26" fmla="*/ 159 w 251"/>
                  <a:gd name="T27" fmla="*/ 107 h 397"/>
                  <a:gd name="T28" fmla="*/ 160 w 251"/>
                  <a:gd name="T29" fmla="*/ 117 h 397"/>
                  <a:gd name="T30" fmla="*/ 159 w 251"/>
                  <a:gd name="T31" fmla="*/ 127 h 397"/>
                  <a:gd name="T32" fmla="*/ 153 w 251"/>
                  <a:gd name="T33" fmla="*/ 135 h 397"/>
                  <a:gd name="T34" fmla="*/ 148 w 251"/>
                  <a:gd name="T35" fmla="*/ 138 h 397"/>
                  <a:gd name="T36" fmla="*/ 139 w 251"/>
                  <a:gd name="T37" fmla="*/ 142 h 397"/>
                  <a:gd name="T38" fmla="*/ 105 w 251"/>
                  <a:gd name="T39" fmla="*/ 0 h 397"/>
                  <a:gd name="T40" fmla="*/ 91 w 251"/>
                  <a:gd name="T41" fmla="*/ 1 h 397"/>
                  <a:gd name="T42" fmla="*/ 64 w 251"/>
                  <a:gd name="T43" fmla="*/ 6 h 397"/>
                  <a:gd name="T44" fmla="*/ 38 w 251"/>
                  <a:gd name="T45" fmla="*/ 17 h 397"/>
                  <a:gd name="T46" fmla="*/ 13 w 251"/>
                  <a:gd name="T47" fmla="*/ 33 h 397"/>
                  <a:gd name="T48" fmla="*/ 2 w 251"/>
                  <a:gd name="T49" fmla="*/ 43 h 397"/>
                  <a:gd name="T50" fmla="*/ 0 w 251"/>
                  <a:gd name="T51" fmla="*/ 397 h 397"/>
                  <a:gd name="T52" fmla="*/ 17 w 251"/>
                  <a:gd name="T53" fmla="*/ 322 h 397"/>
                  <a:gd name="T54" fmla="*/ 56 w 251"/>
                  <a:gd name="T55" fmla="*/ 282 h 397"/>
                  <a:gd name="T56" fmla="*/ 80 w 251"/>
                  <a:gd name="T57" fmla="*/ 289 h 397"/>
                  <a:gd name="T58" fmla="*/ 106 w 251"/>
                  <a:gd name="T59" fmla="*/ 291 h 397"/>
                  <a:gd name="T60" fmla="*/ 119 w 251"/>
                  <a:gd name="T61" fmla="*/ 291 h 397"/>
                  <a:gd name="T62" fmla="*/ 146 w 251"/>
                  <a:gd name="T63" fmla="*/ 285 h 397"/>
                  <a:gd name="T64" fmla="*/ 172 w 251"/>
                  <a:gd name="T65" fmla="*/ 275 h 397"/>
                  <a:gd name="T66" fmla="*/ 197 w 251"/>
                  <a:gd name="T67" fmla="*/ 259 h 397"/>
                  <a:gd name="T68" fmla="*/ 208 w 251"/>
                  <a:gd name="T69" fmla="*/ 249 h 397"/>
                  <a:gd name="T70" fmla="*/ 227 w 251"/>
                  <a:gd name="T71" fmla="*/ 226 h 397"/>
                  <a:gd name="T72" fmla="*/ 239 w 251"/>
                  <a:gd name="T73" fmla="*/ 201 h 397"/>
                  <a:gd name="T74" fmla="*/ 248 w 251"/>
                  <a:gd name="T75" fmla="*/ 174 h 397"/>
                  <a:gd name="T76" fmla="*/ 251 w 251"/>
                  <a:gd name="T77" fmla="*/ 146 h 397"/>
                  <a:gd name="T78" fmla="*/ 248 w 251"/>
                  <a:gd name="T79" fmla="*/ 118 h 397"/>
                  <a:gd name="T80" fmla="*/ 239 w 251"/>
                  <a:gd name="T81" fmla="*/ 91 h 397"/>
                  <a:gd name="T82" fmla="*/ 227 w 251"/>
                  <a:gd name="T83" fmla="*/ 66 h 397"/>
                  <a:gd name="T84" fmla="*/ 208 w 251"/>
                  <a:gd name="T85" fmla="*/ 43 h 397"/>
                  <a:gd name="T86" fmla="*/ 197 w 251"/>
                  <a:gd name="T87" fmla="*/ 33 h 397"/>
                  <a:gd name="T88" fmla="*/ 172 w 251"/>
                  <a:gd name="T89" fmla="*/ 17 h 397"/>
                  <a:gd name="T90" fmla="*/ 146 w 251"/>
                  <a:gd name="T91" fmla="*/ 6 h 397"/>
                  <a:gd name="T92" fmla="*/ 119 w 251"/>
                  <a:gd name="T93" fmla="*/ 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1" h="397">
                    <a:moveTo>
                      <a:pt x="134" y="142"/>
                    </a:moveTo>
                    <a:lnTo>
                      <a:pt x="134" y="142"/>
                    </a:lnTo>
                    <a:lnTo>
                      <a:pt x="130" y="142"/>
                    </a:lnTo>
                    <a:lnTo>
                      <a:pt x="124" y="141"/>
                    </a:lnTo>
                    <a:lnTo>
                      <a:pt x="120" y="138"/>
                    </a:lnTo>
                    <a:lnTo>
                      <a:pt x="116" y="135"/>
                    </a:lnTo>
                    <a:lnTo>
                      <a:pt x="116" y="135"/>
                    </a:lnTo>
                    <a:lnTo>
                      <a:pt x="113" y="131"/>
                    </a:lnTo>
                    <a:lnTo>
                      <a:pt x="110" y="127"/>
                    </a:lnTo>
                    <a:lnTo>
                      <a:pt x="109" y="121"/>
                    </a:lnTo>
                    <a:lnTo>
                      <a:pt x="109" y="116"/>
                    </a:lnTo>
                    <a:lnTo>
                      <a:pt x="109" y="112"/>
                    </a:lnTo>
                    <a:lnTo>
                      <a:pt x="110" y="107"/>
                    </a:lnTo>
                    <a:lnTo>
                      <a:pt x="113" y="102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20" y="95"/>
                    </a:lnTo>
                    <a:lnTo>
                      <a:pt x="124" y="92"/>
                    </a:lnTo>
                    <a:lnTo>
                      <a:pt x="130" y="91"/>
                    </a:lnTo>
                    <a:lnTo>
                      <a:pt x="134" y="91"/>
                    </a:lnTo>
                    <a:lnTo>
                      <a:pt x="134" y="91"/>
                    </a:lnTo>
                    <a:lnTo>
                      <a:pt x="139" y="91"/>
                    </a:lnTo>
                    <a:lnTo>
                      <a:pt x="144" y="92"/>
                    </a:lnTo>
                    <a:lnTo>
                      <a:pt x="148" y="95"/>
                    </a:lnTo>
                    <a:lnTo>
                      <a:pt x="153" y="98"/>
                    </a:lnTo>
                    <a:lnTo>
                      <a:pt x="153" y="98"/>
                    </a:lnTo>
                    <a:lnTo>
                      <a:pt x="156" y="102"/>
                    </a:lnTo>
                    <a:lnTo>
                      <a:pt x="159" y="107"/>
                    </a:lnTo>
                    <a:lnTo>
                      <a:pt x="160" y="112"/>
                    </a:lnTo>
                    <a:lnTo>
                      <a:pt x="160" y="117"/>
                    </a:lnTo>
                    <a:lnTo>
                      <a:pt x="160" y="121"/>
                    </a:lnTo>
                    <a:lnTo>
                      <a:pt x="159" y="127"/>
                    </a:lnTo>
                    <a:lnTo>
                      <a:pt x="156" y="131"/>
                    </a:lnTo>
                    <a:lnTo>
                      <a:pt x="153" y="135"/>
                    </a:lnTo>
                    <a:lnTo>
                      <a:pt x="153" y="135"/>
                    </a:lnTo>
                    <a:lnTo>
                      <a:pt x="148" y="138"/>
                    </a:lnTo>
                    <a:lnTo>
                      <a:pt x="144" y="141"/>
                    </a:lnTo>
                    <a:lnTo>
                      <a:pt x="139" y="142"/>
                    </a:lnTo>
                    <a:lnTo>
                      <a:pt x="134" y="142"/>
                    </a:lnTo>
                    <a:close/>
                    <a:moveTo>
                      <a:pt x="105" y="0"/>
                    </a:moveTo>
                    <a:lnTo>
                      <a:pt x="105" y="0"/>
                    </a:lnTo>
                    <a:lnTo>
                      <a:pt x="91" y="1"/>
                    </a:lnTo>
                    <a:lnTo>
                      <a:pt x="77" y="3"/>
                    </a:lnTo>
                    <a:lnTo>
                      <a:pt x="64" y="6"/>
                    </a:lnTo>
                    <a:lnTo>
                      <a:pt x="50" y="12"/>
                    </a:lnTo>
                    <a:lnTo>
                      <a:pt x="38" y="17"/>
                    </a:lnTo>
                    <a:lnTo>
                      <a:pt x="25" y="24"/>
                    </a:lnTo>
                    <a:lnTo>
                      <a:pt x="13" y="3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6"/>
                    </a:lnTo>
                    <a:lnTo>
                      <a:pt x="0" y="397"/>
                    </a:lnTo>
                    <a:lnTo>
                      <a:pt x="45" y="351"/>
                    </a:lnTo>
                    <a:lnTo>
                      <a:pt x="17" y="322"/>
                    </a:lnTo>
                    <a:lnTo>
                      <a:pt x="56" y="282"/>
                    </a:lnTo>
                    <a:lnTo>
                      <a:pt x="56" y="282"/>
                    </a:lnTo>
                    <a:lnTo>
                      <a:pt x="68" y="286"/>
                    </a:lnTo>
                    <a:lnTo>
                      <a:pt x="80" y="289"/>
                    </a:lnTo>
                    <a:lnTo>
                      <a:pt x="93" y="291"/>
                    </a:lnTo>
                    <a:lnTo>
                      <a:pt x="106" y="291"/>
                    </a:lnTo>
                    <a:lnTo>
                      <a:pt x="106" y="291"/>
                    </a:lnTo>
                    <a:lnTo>
                      <a:pt x="119" y="291"/>
                    </a:lnTo>
                    <a:lnTo>
                      <a:pt x="133" y="289"/>
                    </a:lnTo>
                    <a:lnTo>
                      <a:pt x="146" y="285"/>
                    </a:lnTo>
                    <a:lnTo>
                      <a:pt x="160" y="280"/>
                    </a:lnTo>
                    <a:lnTo>
                      <a:pt x="172" y="275"/>
                    </a:lnTo>
                    <a:lnTo>
                      <a:pt x="185" y="268"/>
                    </a:lnTo>
                    <a:lnTo>
                      <a:pt x="197" y="259"/>
                    </a:lnTo>
                    <a:lnTo>
                      <a:pt x="208" y="249"/>
                    </a:lnTo>
                    <a:lnTo>
                      <a:pt x="208" y="249"/>
                    </a:lnTo>
                    <a:lnTo>
                      <a:pt x="217" y="237"/>
                    </a:lnTo>
                    <a:lnTo>
                      <a:pt x="227" y="226"/>
                    </a:lnTo>
                    <a:lnTo>
                      <a:pt x="234" y="213"/>
                    </a:lnTo>
                    <a:lnTo>
                      <a:pt x="239" y="201"/>
                    </a:lnTo>
                    <a:lnTo>
                      <a:pt x="245" y="187"/>
                    </a:lnTo>
                    <a:lnTo>
                      <a:pt x="248" y="174"/>
                    </a:lnTo>
                    <a:lnTo>
                      <a:pt x="250" y="160"/>
                    </a:lnTo>
                    <a:lnTo>
                      <a:pt x="251" y="146"/>
                    </a:lnTo>
                    <a:lnTo>
                      <a:pt x="250" y="132"/>
                    </a:lnTo>
                    <a:lnTo>
                      <a:pt x="248" y="118"/>
                    </a:lnTo>
                    <a:lnTo>
                      <a:pt x="245" y="105"/>
                    </a:lnTo>
                    <a:lnTo>
                      <a:pt x="239" y="91"/>
                    </a:lnTo>
                    <a:lnTo>
                      <a:pt x="234" y="78"/>
                    </a:lnTo>
                    <a:lnTo>
                      <a:pt x="227" y="66"/>
                    </a:lnTo>
                    <a:lnTo>
                      <a:pt x="217" y="54"/>
                    </a:lnTo>
                    <a:lnTo>
                      <a:pt x="208" y="43"/>
                    </a:lnTo>
                    <a:lnTo>
                      <a:pt x="208" y="43"/>
                    </a:lnTo>
                    <a:lnTo>
                      <a:pt x="197" y="33"/>
                    </a:lnTo>
                    <a:lnTo>
                      <a:pt x="185" y="24"/>
                    </a:lnTo>
                    <a:lnTo>
                      <a:pt x="172" y="17"/>
                    </a:lnTo>
                    <a:lnTo>
                      <a:pt x="160" y="12"/>
                    </a:lnTo>
                    <a:lnTo>
                      <a:pt x="146" y="6"/>
                    </a:lnTo>
                    <a:lnTo>
                      <a:pt x="133" y="3"/>
                    </a:lnTo>
                    <a:lnTo>
                      <a:pt x="119" y="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  <p:sp>
            <p:nvSpPr>
              <p:cNvPr id="76" name="Freeform 102"/>
              <p:cNvSpPr>
                <a:spLocks/>
              </p:cNvSpPr>
              <p:nvPr/>
            </p:nvSpPr>
            <p:spPr bwMode="auto">
              <a:xfrm>
                <a:off x="0" y="4036607"/>
                <a:ext cx="2730174" cy="834571"/>
              </a:xfrm>
              <a:custGeom>
                <a:avLst/>
                <a:gdLst/>
                <a:ahLst/>
                <a:cxnLst/>
                <a:rect l="l" t="t" r="r" b="b"/>
                <a:pathLst>
                  <a:path w="2730174" h="834571">
                    <a:moveTo>
                      <a:pt x="0" y="0"/>
                    </a:moveTo>
                    <a:lnTo>
                      <a:pt x="799419" y="0"/>
                    </a:lnTo>
                    <a:lnTo>
                      <a:pt x="1025860" y="0"/>
                    </a:lnTo>
                    <a:lnTo>
                      <a:pt x="1032849" y="0"/>
                    </a:lnTo>
                    <a:lnTo>
                      <a:pt x="1286511" y="0"/>
                    </a:lnTo>
                    <a:lnTo>
                      <a:pt x="1825279" y="0"/>
                    </a:lnTo>
                    <a:lnTo>
                      <a:pt x="2058709" y="0"/>
                    </a:lnTo>
                    <a:lnTo>
                      <a:pt x="2312371" y="0"/>
                    </a:lnTo>
                    <a:lnTo>
                      <a:pt x="2730174" y="417803"/>
                    </a:lnTo>
                    <a:lnTo>
                      <a:pt x="2312371" y="834571"/>
                    </a:lnTo>
                    <a:lnTo>
                      <a:pt x="2058709" y="834571"/>
                    </a:lnTo>
                    <a:lnTo>
                      <a:pt x="1825279" y="834571"/>
                    </a:lnTo>
                    <a:lnTo>
                      <a:pt x="1286511" y="834571"/>
                    </a:lnTo>
                    <a:lnTo>
                      <a:pt x="1032849" y="834571"/>
                    </a:lnTo>
                    <a:lnTo>
                      <a:pt x="1025860" y="834571"/>
                    </a:lnTo>
                    <a:lnTo>
                      <a:pt x="799419" y="834571"/>
                    </a:lnTo>
                    <a:lnTo>
                      <a:pt x="0" y="834571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4706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Global map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459" name="그룹 458"/>
          <p:cNvGrpSpPr/>
          <p:nvPr/>
        </p:nvGrpSpPr>
        <p:grpSpPr>
          <a:xfrm>
            <a:off x="8969877" y="2230921"/>
            <a:ext cx="923115" cy="795791"/>
            <a:chOff x="6008203" y="2488051"/>
            <a:chExt cx="864733" cy="745462"/>
          </a:xfrm>
        </p:grpSpPr>
        <p:sp>
          <p:nvSpPr>
            <p:cNvPr id="6" name="이등변 삼각형 5"/>
            <p:cNvSpPr/>
            <p:nvPr/>
          </p:nvSpPr>
          <p:spPr>
            <a:xfrm rot="10800000">
              <a:off x="6008203" y="2488051"/>
              <a:ext cx="864733" cy="745462"/>
            </a:xfrm>
            <a:prstGeom prst="triangle">
              <a:avLst>
                <a:gd name="adj" fmla="val 100000"/>
              </a:avLst>
            </a:prstGeom>
            <a:solidFill>
              <a:srgbClr val="BFAAD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chemeClr val="accent1"/>
                </a:solidFill>
              </a:endParaRPr>
            </a:p>
          </p:txBody>
        </p:sp>
        <p:sp>
          <p:nvSpPr>
            <p:cNvPr id="439" name="speed"/>
            <p:cNvSpPr txBox="1">
              <a:spLocks noChangeArrowheads="1"/>
            </p:cNvSpPr>
            <p:nvPr/>
          </p:nvSpPr>
          <p:spPr bwMode="auto">
            <a:xfrm>
              <a:off x="6025411" y="2685949"/>
              <a:ext cx="750664" cy="34597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</a:p>
          </p:txBody>
        </p:sp>
        <p:sp>
          <p:nvSpPr>
            <p:cNvPr id="440" name="speed"/>
            <p:cNvSpPr txBox="1">
              <a:spLocks noChangeArrowheads="1"/>
            </p:cNvSpPr>
            <p:nvPr/>
          </p:nvSpPr>
          <p:spPr bwMode="auto">
            <a:xfrm>
              <a:off x="6025411" y="2561089"/>
              <a:ext cx="750664" cy="1729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Option</a:t>
              </a:r>
            </a:p>
          </p:txBody>
        </p:sp>
      </p:grpSp>
      <p:grpSp>
        <p:nvGrpSpPr>
          <p:cNvPr id="443" name="그룹 442"/>
          <p:cNvGrpSpPr/>
          <p:nvPr/>
        </p:nvGrpSpPr>
        <p:grpSpPr>
          <a:xfrm>
            <a:off x="9006819" y="3080749"/>
            <a:ext cx="2868371" cy="859633"/>
            <a:chOff x="6053854" y="3196257"/>
            <a:chExt cx="2151278" cy="644725"/>
          </a:xfrm>
        </p:grpSpPr>
        <p:sp>
          <p:nvSpPr>
            <p:cNvPr id="444" name="Rectangle 3"/>
            <p:cNvSpPr txBox="1">
              <a:spLocks noChangeArrowheads="1"/>
            </p:cNvSpPr>
            <p:nvPr/>
          </p:nvSpPr>
          <p:spPr bwMode="auto">
            <a:xfrm>
              <a:off x="6053854" y="3425483"/>
              <a:ext cx="2151278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45" name="speed"/>
            <p:cNvSpPr txBox="1">
              <a:spLocks noChangeArrowheads="1"/>
            </p:cNvSpPr>
            <p:nvPr/>
          </p:nvSpPr>
          <p:spPr bwMode="auto">
            <a:xfrm>
              <a:off x="6053855" y="3196257"/>
              <a:ext cx="2151277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</p:grpSp>
      <p:grpSp>
        <p:nvGrpSpPr>
          <p:cNvPr id="458" name="그룹 457"/>
          <p:cNvGrpSpPr/>
          <p:nvPr/>
        </p:nvGrpSpPr>
        <p:grpSpPr>
          <a:xfrm>
            <a:off x="8969878" y="4354285"/>
            <a:ext cx="932684" cy="795791"/>
            <a:chOff x="6008203" y="3412246"/>
            <a:chExt cx="873698" cy="745462"/>
          </a:xfrm>
        </p:grpSpPr>
        <p:sp>
          <p:nvSpPr>
            <p:cNvPr id="7" name="이등변 삼각형 6"/>
            <p:cNvSpPr/>
            <p:nvPr/>
          </p:nvSpPr>
          <p:spPr>
            <a:xfrm rot="10800000">
              <a:off x="6017168" y="3412246"/>
              <a:ext cx="864733" cy="745462"/>
            </a:xfrm>
            <a:prstGeom prst="triangle">
              <a:avLst>
                <a:gd name="adj" fmla="val 100000"/>
              </a:avLst>
            </a:prstGeom>
            <a:solidFill>
              <a:srgbClr val="FE8CA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133"/>
            </a:p>
          </p:txBody>
        </p:sp>
        <p:sp>
          <p:nvSpPr>
            <p:cNvPr id="441" name="speed"/>
            <p:cNvSpPr txBox="1">
              <a:spLocks noChangeArrowheads="1"/>
            </p:cNvSpPr>
            <p:nvPr/>
          </p:nvSpPr>
          <p:spPr bwMode="auto">
            <a:xfrm>
              <a:off x="6008203" y="3610144"/>
              <a:ext cx="750663" cy="34597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</a:p>
          </p:txBody>
        </p:sp>
        <p:sp>
          <p:nvSpPr>
            <p:cNvPr id="442" name="speed"/>
            <p:cNvSpPr txBox="1">
              <a:spLocks noChangeArrowheads="1"/>
            </p:cNvSpPr>
            <p:nvPr/>
          </p:nvSpPr>
          <p:spPr bwMode="auto">
            <a:xfrm>
              <a:off x="6008203" y="3485284"/>
              <a:ext cx="750663" cy="1729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Option</a:t>
              </a:r>
            </a:p>
          </p:txBody>
        </p:sp>
      </p:grpSp>
      <p:grpSp>
        <p:nvGrpSpPr>
          <p:cNvPr id="446" name="그룹 445"/>
          <p:cNvGrpSpPr/>
          <p:nvPr/>
        </p:nvGrpSpPr>
        <p:grpSpPr>
          <a:xfrm>
            <a:off x="9006819" y="5204552"/>
            <a:ext cx="2878613" cy="859633"/>
            <a:chOff x="6053854" y="3196256"/>
            <a:chExt cx="2158960" cy="644725"/>
          </a:xfrm>
        </p:grpSpPr>
        <p:sp>
          <p:nvSpPr>
            <p:cNvPr id="447" name="Rectangle 3"/>
            <p:cNvSpPr txBox="1">
              <a:spLocks noChangeArrowheads="1"/>
            </p:cNvSpPr>
            <p:nvPr/>
          </p:nvSpPr>
          <p:spPr bwMode="auto">
            <a:xfrm>
              <a:off x="6053854" y="3425482"/>
              <a:ext cx="2151278" cy="4154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48" name="speed"/>
            <p:cNvSpPr txBox="1">
              <a:spLocks noChangeArrowheads="1"/>
            </p:cNvSpPr>
            <p:nvPr/>
          </p:nvSpPr>
          <p:spPr bwMode="auto">
            <a:xfrm>
              <a:off x="6053855" y="3196256"/>
              <a:ext cx="2158959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25115" y="2223605"/>
            <a:ext cx="8216157" cy="3914640"/>
            <a:chOff x="1122241" y="2238772"/>
            <a:chExt cx="6899518" cy="3287320"/>
          </a:xfrm>
          <a:solidFill>
            <a:schemeClr val="bg1"/>
          </a:solidFill>
          <a:effectLst/>
        </p:grpSpPr>
        <p:grpSp>
          <p:nvGrpSpPr>
            <p:cNvPr id="9" name="그룹 70"/>
            <p:cNvGrpSpPr/>
            <p:nvPr/>
          </p:nvGrpSpPr>
          <p:grpSpPr>
            <a:xfrm>
              <a:off x="1122241" y="2283343"/>
              <a:ext cx="3816972" cy="3042655"/>
              <a:chOff x="260350" y="1555750"/>
              <a:chExt cx="4768851" cy="4340225"/>
            </a:xfrm>
            <a:grpFill/>
          </p:grpSpPr>
          <p:sp>
            <p:nvSpPr>
              <p:cNvPr id="185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6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7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8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9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0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1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2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3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4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5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6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7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8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9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0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1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2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3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4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5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6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7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8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9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0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1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2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3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4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5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6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7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8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9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0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1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2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3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4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5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6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7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8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9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0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1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2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3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4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5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6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7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8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9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0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1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2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3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4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5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6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7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8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9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0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1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2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3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4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5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6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7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8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9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0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1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2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3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4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5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6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7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8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9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0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1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2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3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4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5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6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7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8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9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0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1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2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3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4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5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6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7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8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9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0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1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2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3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4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5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6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7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8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9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0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1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2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3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4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5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6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7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8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9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0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1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2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3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4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5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6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7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8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9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0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1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2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3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4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5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6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7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8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9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0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1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2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3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4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5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6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7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8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9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0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1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2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3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4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5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6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7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8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9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0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1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2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3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4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5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6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7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8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9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0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1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2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3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4" name="Freeform 1658"/>
              <p:cNvSpPr>
                <a:spLocks noEditPoints="1"/>
              </p:cNvSpPr>
              <p:nvPr/>
            </p:nvSpPr>
            <p:spPr bwMode="auto">
              <a:xfrm>
                <a:off x="1679575" y="3270251"/>
                <a:ext cx="447676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5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6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7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8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9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0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1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2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3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4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5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6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7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8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9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0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1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2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3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4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5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6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7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8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9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0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1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2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3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4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5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6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7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8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9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0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1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2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3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4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5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6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7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8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9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0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1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2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3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4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5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6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7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8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9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0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1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2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3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4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5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6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7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8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9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30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</p:grpSp>
        <p:grpSp>
          <p:nvGrpSpPr>
            <p:cNvPr id="10" name="그룹 71"/>
            <p:cNvGrpSpPr/>
            <p:nvPr/>
          </p:nvGrpSpPr>
          <p:grpSpPr>
            <a:xfrm>
              <a:off x="4873139" y="2238772"/>
              <a:ext cx="3148620" cy="3287320"/>
              <a:chOff x="4946650" y="1492250"/>
              <a:chExt cx="3933825" cy="4689475"/>
            </a:xfrm>
            <a:grpFill/>
          </p:grpSpPr>
          <p:sp>
            <p:nvSpPr>
              <p:cNvPr id="11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9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0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1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2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3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4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5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6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7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8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29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0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2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3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4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5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6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7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8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9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0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1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2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3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4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5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6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7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8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49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0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1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2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3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4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5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6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7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8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59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0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1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2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3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4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5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6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7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8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69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0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1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2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3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4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5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6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7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8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79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0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1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2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3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4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5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6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7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8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89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0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1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2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3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4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5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6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7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8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99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0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1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2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3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4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5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6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7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8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09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0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1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2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3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4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5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6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7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8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19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0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1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2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3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4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5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6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7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8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29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0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1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2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3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4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5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6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7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8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39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0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1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2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3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4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5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6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7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8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49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0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1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2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3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4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5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6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7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8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59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0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1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2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3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4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5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6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7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8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69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0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1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2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3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4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5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6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7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8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79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0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1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2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3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184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</p:grpSp>
      </p:grpSp>
      <p:grpSp>
        <p:nvGrpSpPr>
          <p:cNvPr id="431" name="그룹 430"/>
          <p:cNvGrpSpPr>
            <a:grpSpLocks/>
          </p:cNvGrpSpPr>
          <p:nvPr/>
        </p:nvGrpSpPr>
        <p:grpSpPr bwMode="auto">
          <a:xfrm>
            <a:off x="484892" y="3064941"/>
            <a:ext cx="7748869" cy="2364555"/>
            <a:chOff x="1099494" y="2977280"/>
            <a:chExt cx="6846274" cy="2088146"/>
          </a:xfrm>
        </p:grpSpPr>
        <p:sp>
          <p:nvSpPr>
            <p:cNvPr id="432" name="Rectangle 3"/>
            <p:cNvSpPr txBox="1">
              <a:spLocks noChangeArrowheads="1"/>
            </p:cNvSpPr>
            <p:nvPr/>
          </p:nvSpPr>
          <p:spPr bwMode="auto">
            <a:xfrm>
              <a:off x="2738533" y="3429105"/>
              <a:ext cx="759854" cy="19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Asia</a:t>
              </a:r>
            </a:p>
          </p:txBody>
        </p:sp>
        <p:sp>
          <p:nvSpPr>
            <p:cNvPr id="433" name="Rectangle 3"/>
            <p:cNvSpPr txBox="1">
              <a:spLocks noChangeArrowheads="1"/>
            </p:cNvSpPr>
            <p:nvPr/>
          </p:nvSpPr>
          <p:spPr bwMode="auto">
            <a:xfrm>
              <a:off x="5994182" y="3346501"/>
              <a:ext cx="1115478" cy="398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North</a:t>
              </a:r>
            </a:p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</a:p>
          </p:txBody>
        </p:sp>
        <p:sp>
          <p:nvSpPr>
            <p:cNvPr id="434" name="Rectangle 3"/>
            <p:cNvSpPr txBox="1">
              <a:spLocks noChangeArrowheads="1"/>
            </p:cNvSpPr>
            <p:nvPr/>
          </p:nvSpPr>
          <p:spPr bwMode="auto">
            <a:xfrm>
              <a:off x="6830290" y="4449752"/>
              <a:ext cx="1115478" cy="398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South</a:t>
              </a:r>
            </a:p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</a:p>
          </p:txBody>
        </p:sp>
        <p:sp>
          <p:nvSpPr>
            <p:cNvPr id="435" name="Rectangle 3"/>
            <p:cNvSpPr txBox="1">
              <a:spLocks noChangeArrowheads="1"/>
            </p:cNvSpPr>
            <p:nvPr/>
          </p:nvSpPr>
          <p:spPr bwMode="auto">
            <a:xfrm>
              <a:off x="3383720" y="4866163"/>
              <a:ext cx="1115478" cy="19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Oceania</a:t>
              </a:r>
            </a:p>
          </p:txBody>
        </p:sp>
        <p:sp>
          <p:nvSpPr>
            <p:cNvPr id="436" name="Rectangle 3"/>
            <p:cNvSpPr txBox="1">
              <a:spLocks noChangeArrowheads="1"/>
            </p:cNvSpPr>
            <p:nvPr/>
          </p:nvSpPr>
          <p:spPr bwMode="auto">
            <a:xfrm>
              <a:off x="1113290" y="3962821"/>
              <a:ext cx="1115478" cy="19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Africa</a:t>
              </a:r>
            </a:p>
          </p:txBody>
        </p:sp>
        <p:sp>
          <p:nvSpPr>
            <p:cNvPr id="437" name="Rectangle 3"/>
            <p:cNvSpPr txBox="1">
              <a:spLocks noChangeArrowheads="1"/>
            </p:cNvSpPr>
            <p:nvPr/>
          </p:nvSpPr>
          <p:spPr bwMode="auto">
            <a:xfrm>
              <a:off x="1099494" y="2977280"/>
              <a:ext cx="1115478" cy="19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Europe</a:t>
              </a:r>
            </a:p>
          </p:txBody>
        </p:sp>
        <p:sp>
          <p:nvSpPr>
            <p:cNvPr id="438" name="Rectangle 3"/>
            <p:cNvSpPr txBox="1">
              <a:spLocks noChangeArrowheads="1"/>
            </p:cNvSpPr>
            <p:nvPr/>
          </p:nvSpPr>
          <p:spPr bwMode="auto">
            <a:xfrm>
              <a:off x="1734513" y="3538549"/>
              <a:ext cx="1115478" cy="19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en-US" altLang="ko-KR" sz="1333" b="1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Middle East</a:t>
              </a:r>
            </a:p>
          </p:txBody>
        </p:sp>
      </p:grpSp>
      <p:sp>
        <p:nvSpPr>
          <p:cNvPr id="449" name="이등변 삼각형 448"/>
          <p:cNvSpPr/>
          <p:nvPr/>
        </p:nvSpPr>
        <p:spPr>
          <a:xfrm rot="10800000">
            <a:off x="425089" y="3160254"/>
            <a:ext cx="371089" cy="319905"/>
          </a:xfrm>
          <a:prstGeom prst="triangle">
            <a:avLst>
              <a:gd name="adj" fmla="val 0"/>
            </a:avLst>
          </a:prstGeom>
          <a:solidFill>
            <a:srgbClr val="FE8CA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450" name="이등변 삼각형 449"/>
          <p:cNvSpPr/>
          <p:nvPr/>
        </p:nvSpPr>
        <p:spPr>
          <a:xfrm rot="10800000">
            <a:off x="2980164" y="3528218"/>
            <a:ext cx="371089" cy="319905"/>
          </a:xfrm>
          <a:prstGeom prst="triangle">
            <a:avLst>
              <a:gd name="adj" fmla="val 100000"/>
            </a:avLst>
          </a:prstGeom>
          <a:solidFill>
            <a:srgbClr val="BFAAD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33"/>
          </a:p>
        </p:txBody>
      </p:sp>
      <p:sp>
        <p:nvSpPr>
          <p:cNvPr id="451" name="이등변 삼각형 450"/>
          <p:cNvSpPr/>
          <p:nvPr/>
        </p:nvSpPr>
        <p:spPr>
          <a:xfrm rot="10800000">
            <a:off x="3647968" y="4921896"/>
            <a:ext cx="371089" cy="319905"/>
          </a:xfrm>
          <a:prstGeom prst="triangle">
            <a:avLst>
              <a:gd name="adj" fmla="val 100000"/>
            </a:avLst>
          </a:prstGeom>
          <a:solidFill>
            <a:srgbClr val="BFAAD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33"/>
          </a:p>
        </p:txBody>
      </p:sp>
      <p:sp>
        <p:nvSpPr>
          <p:cNvPr id="452" name="이등변 삼각형 451"/>
          <p:cNvSpPr/>
          <p:nvPr/>
        </p:nvSpPr>
        <p:spPr>
          <a:xfrm rot="10800000">
            <a:off x="5903017" y="3460282"/>
            <a:ext cx="371089" cy="319905"/>
          </a:xfrm>
          <a:prstGeom prst="triangle">
            <a:avLst>
              <a:gd name="adj" fmla="val 0"/>
            </a:avLst>
          </a:prstGeom>
          <a:solidFill>
            <a:srgbClr val="FE8CA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453" name="이등변 삼각형 452"/>
          <p:cNvSpPr/>
          <p:nvPr/>
        </p:nvSpPr>
        <p:spPr>
          <a:xfrm rot="10800000">
            <a:off x="6793421" y="4679750"/>
            <a:ext cx="371089" cy="319905"/>
          </a:xfrm>
          <a:prstGeom prst="triangle">
            <a:avLst>
              <a:gd name="adj" fmla="val 0"/>
            </a:avLst>
          </a:prstGeom>
          <a:solidFill>
            <a:srgbClr val="FE8CA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888405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Column chart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/>
              <a:t>Slide sub title</a:t>
            </a:r>
            <a:endParaRPr lang="ko-KR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5360" y="1266174"/>
            <a:ext cx="11239221" cy="246221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7" name="차트 6"/>
          <p:cNvGraphicFramePr/>
          <p:nvPr/>
        </p:nvGraphicFramePr>
        <p:xfrm>
          <a:off x="431371" y="2161018"/>
          <a:ext cx="6073416" cy="4203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3678477" y="1926759"/>
            <a:ext cx="2736292" cy="181007"/>
            <a:chOff x="2758857" y="1445067"/>
            <a:chExt cx="2052219" cy="135755"/>
          </a:xfrm>
        </p:grpSpPr>
        <p:grpSp>
          <p:nvGrpSpPr>
            <p:cNvPr id="9" name="그룹 14"/>
            <p:cNvGrpSpPr>
              <a:grpSpLocks/>
            </p:cNvGrpSpPr>
            <p:nvPr/>
          </p:nvGrpSpPr>
          <p:grpSpPr bwMode="auto">
            <a:xfrm>
              <a:off x="2758857" y="1445067"/>
              <a:ext cx="758933" cy="135470"/>
              <a:chOff x="5917382" y="3000514"/>
              <a:chExt cx="939363" cy="166181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FE8CA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Rectangle 3"/>
              <p:cNvSpPr txBox="1">
                <a:spLocks noChangeArrowheads="1"/>
              </p:cNvSpPr>
              <p:nvPr/>
            </p:nvSpPr>
            <p:spPr bwMode="auto">
              <a:xfrm>
                <a:off x="6133405" y="3000514"/>
                <a:ext cx="723340" cy="166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</p:grpSp>
        <p:grpSp>
          <p:nvGrpSpPr>
            <p:cNvPr id="30" name="그룹 29"/>
            <p:cNvGrpSpPr/>
            <p:nvPr/>
          </p:nvGrpSpPr>
          <p:grpSpPr>
            <a:xfrm>
              <a:off x="3480220" y="1445352"/>
              <a:ext cx="684213" cy="135470"/>
              <a:chOff x="3005527" y="1445352"/>
              <a:chExt cx="684213" cy="135470"/>
            </a:xfrm>
          </p:grpSpPr>
          <p:sp>
            <p:nvSpPr>
              <p:cNvPr id="11" name="직사각형 10"/>
              <p:cNvSpPr/>
              <p:nvPr/>
            </p:nvSpPr>
            <p:spPr bwMode="auto">
              <a:xfrm>
                <a:off x="3005527" y="1458182"/>
                <a:ext cx="100013" cy="1016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Rectangle 3"/>
              <p:cNvSpPr txBox="1">
                <a:spLocks noChangeArrowheads="1"/>
              </p:cNvSpPr>
              <p:nvPr/>
            </p:nvSpPr>
            <p:spPr bwMode="auto">
              <a:xfrm>
                <a:off x="3205231" y="1445352"/>
                <a:ext cx="484509" cy="135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4126863" y="1445352"/>
              <a:ext cx="684213" cy="135470"/>
              <a:chOff x="3812921" y="1445352"/>
              <a:chExt cx="684213" cy="135470"/>
            </a:xfrm>
          </p:grpSpPr>
          <p:sp>
            <p:nvSpPr>
              <p:cNvPr id="13" name="직사각형 12"/>
              <p:cNvSpPr/>
              <p:nvPr/>
            </p:nvSpPr>
            <p:spPr bwMode="auto">
              <a:xfrm>
                <a:off x="3812921" y="1458182"/>
                <a:ext cx="100013" cy="101600"/>
              </a:xfrm>
              <a:prstGeom prst="rect">
                <a:avLst/>
              </a:prstGeom>
              <a:solidFill>
                <a:srgbClr val="BF1B5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4012625" y="1445352"/>
                <a:ext cx="484509" cy="135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en-US" altLang="ko-KR" sz="10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03</a:t>
                </a:r>
              </a:p>
            </p:txBody>
          </p:sp>
        </p:grpSp>
      </p:grpSp>
      <p:grpSp>
        <p:nvGrpSpPr>
          <p:cNvPr id="32" name="그룹 31"/>
          <p:cNvGrpSpPr/>
          <p:nvPr/>
        </p:nvGrpSpPr>
        <p:grpSpPr>
          <a:xfrm>
            <a:off x="5655013" y="3012434"/>
            <a:ext cx="5997724" cy="741174"/>
            <a:chOff x="4241259" y="2507826"/>
            <a:chExt cx="4498293" cy="555880"/>
          </a:xfrm>
        </p:grpSpPr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 flipH="1">
              <a:off x="5137661" y="2756025"/>
              <a:ext cx="3601891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/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easy to use and functional search engine helps you locate the right templates quickly saving your time</a:t>
              </a:r>
              <a:endParaRPr lang="en-US" altLang="ko-KR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 flipH="1">
              <a:off x="5452432" y="2507826"/>
              <a:ext cx="32871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 eaLnBrk="1" hangingPunct="1"/>
              <a:r>
                <a:rPr kumimoji="0"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  <p:cxnSp>
          <p:nvCxnSpPr>
            <p:cNvPr id="19" name="직선 화살표 연결선 18"/>
            <p:cNvCxnSpPr/>
            <p:nvPr/>
          </p:nvCxnSpPr>
          <p:spPr>
            <a:xfrm flipH="1">
              <a:off x="4241259" y="2722486"/>
              <a:ext cx="4498293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5655013" y="4127697"/>
            <a:ext cx="5997724" cy="741174"/>
            <a:chOff x="4241259" y="3659954"/>
            <a:chExt cx="4498293" cy="555880"/>
          </a:xfrm>
        </p:grpSpPr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 flipH="1">
              <a:off x="5137661" y="3908153"/>
              <a:ext cx="3601891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/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easy to use and functional search engine helps you locate the right templates quickly saving your time</a:t>
              </a:r>
              <a:endParaRPr lang="en-US" altLang="ko-KR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 flipH="1">
              <a:off x="5452432" y="3659954"/>
              <a:ext cx="32871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 eaLnBrk="1" hangingPunct="1"/>
              <a:r>
                <a:rPr kumimoji="0"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flipH="1">
              <a:off x="4241259" y="3878742"/>
              <a:ext cx="4498293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그룹 33"/>
          <p:cNvGrpSpPr/>
          <p:nvPr/>
        </p:nvGrpSpPr>
        <p:grpSpPr>
          <a:xfrm>
            <a:off x="5655013" y="5253208"/>
            <a:ext cx="5997724" cy="741174"/>
            <a:chOff x="4241259" y="4812082"/>
            <a:chExt cx="4498293" cy="555880"/>
          </a:xfrm>
        </p:grpSpPr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 flipH="1">
              <a:off x="5137661" y="5060281"/>
              <a:ext cx="3601891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/>
              <a:r>
                <a:rPr lang="en-US" altLang="ko-KR" sz="1333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easy to use and functional search engine helps you locate the right templates quickly saving your time</a:t>
              </a:r>
              <a:endParaRPr lang="en-US" altLang="ko-KR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 flipH="1">
              <a:off x="5452432" y="4812082"/>
              <a:ext cx="32871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r" eaLnBrk="1" hangingPunct="1"/>
              <a:r>
                <a:rPr kumimoji="0"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 flipH="1">
              <a:off x="4241259" y="5034999"/>
              <a:ext cx="4498293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/>
          <p:cNvGrpSpPr/>
          <p:nvPr/>
        </p:nvGrpSpPr>
        <p:grpSpPr>
          <a:xfrm>
            <a:off x="6701980" y="2307608"/>
            <a:ext cx="5488576" cy="695139"/>
            <a:chOff x="5026485" y="1857961"/>
            <a:chExt cx="4116432" cy="521354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7114371" y="455558"/>
              <a:ext cx="173474" cy="3674039"/>
            </a:xfrm>
            <a:prstGeom prst="rect">
              <a:avLst/>
            </a:prstGeom>
          </p:spPr>
        </p:pic>
        <p:sp>
          <p:nvSpPr>
            <p:cNvPr id="26" name="오각형 25"/>
            <p:cNvSpPr/>
            <p:nvPr/>
          </p:nvSpPr>
          <p:spPr>
            <a:xfrm flipH="1">
              <a:off x="5026485" y="1857961"/>
              <a:ext cx="4116432" cy="347879"/>
            </a:xfrm>
            <a:prstGeom prst="homePlate">
              <a:avLst/>
            </a:prstGeom>
            <a:solidFill>
              <a:srgbClr val="BF1B50">
                <a:alpha val="20000"/>
              </a:srgbClr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67"/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5498941" y="1941061"/>
              <a:ext cx="3240611" cy="166199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332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테마">
  <a:themeElements>
    <a:clrScheme name="디자인 1">
      <a:dk1>
        <a:sysClr val="windowText" lastClr="000000"/>
      </a:dk1>
      <a:lt1>
        <a:sysClr val="window" lastClr="FFFFFF"/>
      </a:lt1>
      <a:dk2>
        <a:srgbClr val="B6D345"/>
      </a:dk2>
      <a:lt2>
        <a:srgbClr val="1B9C77"/>
      </a:lt2>
      <a:accent1>
        <a:srgbClr val="9CC4AE"/>
      </a:accent1>
      <a:accent2>
        <a:srgbClr val="0D4677"/>
      </a:accent2>
      <a:accent3>
        <a:srgbClr val="ECAF45"/>
      </a:accent3>
      <a:accent4>
        <a:srgbClr val="F8E45E"/>
      </a:accent4>
      <a:accent5>
        <a:srgbClr val="E03646"/>
      </a:accent5>
      <a:accent6>
        <a:srgbClr val="F583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1546</Words>
  <Application>Microsoft Office PowerPoint</Application>
  <PresentationFormat>宽屏</PresentationFormat>
  <Paragraphs>270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20</vt:i4>
      </vt:variant>
      <vt:variant>
        <vt:lpstr>幻灯片标题</vt:lpstr>
      </vt:variant>
      <vt:variant>
        <vt:i4>21</vt:i4>
      </vt:variant>
    </vt:vector>
  </HeadingPairs>
  <TitlesOfParts>
    <vt:vector size="45" baseType="lpstr">
      <vt:lpstr>맑은 고딕</vt:lpstr>
      <vt:lpstr>Arial</vt:lpstr>
      <vt:lpstr>Calibri</vt:lpstr>
      <vt:lpstr>Tahoma</vt:lpstr>
      <vt:lpstr>Office 테마</vt:lpstr>
      <vt:lpstr>1_Office 테마</vt:lpstr>
      <vt:lpstr>2_Office 테마</vt:lpstr>
      <vt:lpstr>3_Office 테마</vt:lpstr>
      <vt:lpstr>4_Office 테마</vt:lpstr>
      <vt:lpstr>5_Office 테마</vt:lpstr>
      <vt:lpstr>6_Office 테마</vt:lpstr>
      <vt:lpstr>7_Office 테마</vt:lpstr>
      <vt:lpstr>8_Office 테마</vt:lpstr>
      <vt:lpstr>9_Office 테마</vt:lpstr>
      <vt:lpstr>10_Office 테마</vt:lpstr>
      <vt:lpstr>11_Office 테마</vt:lpstr>
      <vt:lpstr>12_Office 테마</vt:lpstr>
      <vt:lpstr>13_Office 테마</vt:lpstr>
      <vt:lpstr>14_Office 테마</vt:lpstr>
      <vt:lpstr>15_Office 테마</vt:lpstr>
      <vt:lpstr>16_Office 테마</vt:lpstr>
      <vt:lpstr>17_Office 테마</vt:lpstr>
      <vt:lpstr>18_Office 테마</vt:lpstr>
      <vt:lpstr>19_Office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dc:description>www.51pptmoban.com</dc:description>
  <cp:lastModifiedBy>Power user</cp:lastModifiedBy>
  <cp:revision>8</cp:revision>
  <dcterms:created xsi:type="dcterms:W3CDTF">2017-03-02T08:50:23Z</dcterms:created>
  <dcterms:modified xsi:type="dcterms:W3CDTF">2023-03-30T08:07:58Z</dcterms:modified>
</cp:coreProperties>
</file>