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61" r:id="rId3"/>
    <p:sldId id="262" r:id="rId4"/>
    <p:sldId id="265" r:id="rId5"/>
    <p:sldId id="264" r:id="rId6"/>
    <p:sldId id="266" r:id="rId7"/>
    <p:sldId id="268" r:id="rId8"/>
    <p:sldId id="269" r:id="rId9"/>
    <p:sldId id="271" r:id="rId10"/>
    <p:sldId id="270" r:id="rId11"/>
    <p:sldId id="272" r:id="rId12"/>
    <p:sldId id="273" r:id="rId13"/>
    <p:sldId id="276" r:id="rId14"/>
    <p:sldId id="27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30A0"/>
    <a:srgbClr val="4E2873"/>
    <a:srgbClr val="0070C0"/>
    <a:srgbClr val="F4B1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10" y="3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-2076618336"/>
        <c:axId val="-2076615072"/>
      </c:barChart>
      <c:catAx>
        <c:axId val="-207661833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76615072"/>
        <c:crosses val="autoZero"/>
        <c:auto val="1"/>
        <c:lblAlgn val="ctr"/>
        <c:lblOffset val="100"/>
        <c:noMultiLvlLbl val="0"/>
      </c:catAx>
      <c:valAx>
        <c:axId val="-2076615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76618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768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 userDrawn="1"/>
        </p:nvCxnSpPr>
        <p:spPr>
          <a:xfrm flipH="1" flipV="1">
            <a:off x="2268855" y="772795"/>
            <a:ext cx="3470275" cy="331978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 flipV="1">
            <a:off x="6916420" y="697230"/>
            <a:ext cx="3274060" cy="3395345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 flipV="1">
            <a:off x="6417945" y="259715"/>
            <a:ext cx="5160645" cy="532638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 flipH="1" flipV="1">
            <a:off x="744855" y="191135"/>
            <a:ext cx="5643245" cy="5365115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52805" y="3999865"/>
            <a:ext cx="9750425" cy="1795145"/>
          </a:xfrm>
        </p:spPr>
        <p:txBody>
          <a:bodyPr anchor="ctr" anchorCtr="0"/>
          <a:lstStyle>
            <a:lvl1pPr algn="ctr">
              <a:defRPr sz="3200"/>
            </a:lvl1pPr>
          </a:lstStyle>
          <a:p>
            <a:r>
              <a:rPr lang="en-US" altLang="zh-CN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/>
            </a:r>
            <a:br>
              <a:rPr lang="en-US" altLang="zh-CN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</a:br>
            <a:r>
              <a:rPr lang="zh-CN" altLang="en-US">
                <a:cs typeface="微软雅黑 Light" panose="020B0502040204020203" charset="-122"/>
                <a:sym typeface="+mn-ea"/>
              </a:rPr>
              <a:t>个人工作总结报告WORKING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菱形 6"/>
          <p:cNvSpPr/>
          <p:nvPr userDrawn="1"/>
        </p:nvSpPr>
        <p:spPr>
          <a:xfrm>
            <a:off x="4438015" y="1115060"/>
            <a:ext cx="2579370" cy="2579370"/>
          </a:xfrm>
          <a:prstGeom prst="diamond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5184140" y="2143760"/>
            <a:ext cx="10883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</a:rPr>
              <a:t>PART1</a:t>
            </a:r>
          </a:p>
        </p:txBody>
      </p:sp>
      <p:sp>
        <p:nvSpPr>
          <p:cNvPr id="11" name="菱形 10"/>
          <p:cNvSpPr/>
          <p:nvPr userDrawn="1"/>
        </p:nvSpPr>
        <p:spPr>
          <a:xfrm>
            <a:off x="4037330" y="1831340"/>
            <a:ext cx="1146810" cy="1146810"/>
          </a:xfrm>
          <a:prstGeom prst="diamon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 userDrawn="1"/>
        </p:nvCxnSpPr>
        <p:spPr>
          <a:xfrm flipH="1">
            <a:off x="7209790" y="788035"/>
            <a:ext cx="4496435" cy="544703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7209790" y="1135380"/>
            <a:ext cx="2640965" cy="3244215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450215" y="320040"/>
            <a:ext cx="4601845" cy="550799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 flipH="1">
            <a:off x="635635" y="791210"/>
            <a:ext cx="1780540" cy="210947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noFill/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835" y="365125"/>
            <a:ext cx="10514330" cy="10337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2" name="直角三角形 21"/>
          <p:cNvSpPr/>
          <p:nvPr userDrawn="1"/>
        </p:nvSpPr>
        <p:spPr>
          <a:xfrm rot="13500000">
            <a:off x="-377190" y="416560"/>
            <a:ext cx="765810" cy="769620"/>
          </a:xfrm>
          <a:prstGeom prst="rtTriangl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直角三角形 22"/>
          <p:cNvSpPr/>
          <p:nvPr userDrawn="1"/>
        </p:nvSpPr>
        <p:spPr>
          <a:xfrm rot="2700000">
            <a:off x="11791315" y="424815"/>
            <a:ext cx="804545" cy="808355"/>
          </a:xfrm>
          <a:prstGeom prst="rt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Light" panose="020B0502040204020203" charset="-122"/>
          <a:ea typeface="微软雅黑 Light" panose="020B0502040204020203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charset="-122"/>
          <a:ea typeface="微软雅黑 Light" panose="020B0502040204020203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charset="-122"/>
          <a:ea typeface="微软雅黑 Light" panose="020B0502040204020203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charset="-122"/>
          <a:ea typeface="微软雅黑 Light" panose="020B0502040204020203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charset="-122"/>
          <a:ea typeface="微软雅黑 Light" panose="020B0502040204020203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charset="-122"/>
          <a:ea typeface="微软雅黑 Light" panose="020B0502040204020203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5" Type="http://schemas.openxmlformats.org/officeDocument/2006/relationships/tags" Target="../tags/tag24.xml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/>
        </p:nvSpPr>
        <p:spPr>
          <a:xfrm>
            <a:off x="1651000" y="2517775"/>
            <a:ext cx="9144000" cy="181483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>
              <a:defRPr sz="4000"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r>
              <a:rPr lang="zh-CN" altLang="en-US" dirty="0"/>
              <a:t>简</a:t>
            </a:r>
            <a:r>
              <a:rPr lang="zh-CN" altLang="en-US" dirty="0" smtClean="0"/>
              <a:t>约几何个人年</a:t>
            </a:r>
            <a:r>
              <a:rPr lang="zh-CN" altLang="en-US" dirty="0"/>
              <a:t>终总结</a:t>
            </a:r>
          </a:p>
        </p:txBody>
      </p:sp>
      <p:sp>
        <p:nvSpPr>
          <p:cNvPr id="17" name="直角三角形 16"/>
          <p:cNvSpPr/>
          <p:nvPr userDrawn="1"/>
        </p:nvSpPr>
        <p:spPr>
          <a:xfrm rot="13500000">
            <a:off x="-2275205" y="1169670"/>
            <a:ext cx="4559935" cy="4580890"/>
          </a:xfrm>
          <a:prstGeom prst="rtTriangl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2700000">
            <a:off x="9900285" y="1158240"/>
            <a:ext cx="4617085" cy="4523105"/>
          </a:xfrm>
          <a:prstGeom prst="rt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880870" y="4911725"/>
            <a:ext cx="2400935" cy="6337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 userDrawn="1"/>
        </p:nvSpPr>
        <p:spPr>
          <a:xfrm>
            <a:off x="2072005" y="5044440"/>
            <a:ext cx="2011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部门：市场营销部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721860" y="4911725"/>
            <a:ext cx="2280285" cy="63373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4927600" y="5044440"/>
            <a:ext cx="1554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汇报人：阿时</a:t>
            </a:r>
            <a:endParaRPr lang="en-US" altLang="zh-CN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385685" y="4911725"/>
            <a:ext cx="2824480" cy="63373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 userDrawn="1"/>
        </p:nvSpPr>
        <p:spPr>
          <a:xfrm>
            <a:off x="7576820" y="5044440"/>
            <a:ext cx="24612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汇报日期：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2019-01-23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422516" y="4103153"/>
            <a:ext cx="2084387" cy="39613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314950" y="1170305"/>
            <a:ext cx="15621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>
                <a:sym typeface="+mn-ea"/>
              </a:rPr>
              <a:t>标题文字添加</a:t>
            </a:r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514350" y="1262380"/>
            <a:ext cx="4605655" cy="14605"/>
          </a:xfrm>
          <a:prstGeom prst="line">
            <a:avLst/>
          </a:prstGeom>
          <a:ln cap="sq"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2545" y="1403985"/>
            <a:ext cx="5204460" cy="1016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023100" y="1276985"/>
            <a:ext cx="4605655" cy="1460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906260" y="1414145"/>
            <a:ext cx="5204460" cy="1016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L 形 18"/>
          <p:cNvSpPr/>
          <p:nvPr>
            <p:custDataLst>
              <p:tags r:id="rId1"/>
            </p:custDataLst>
          </p:nvPr>
        </p:nvSpPr>
        <p:spPr>
          <a:xfrm flipV="1">
            <a:off x="2812344" y="2297395"/>
            <a:ext cx="1331759" cy="1006685"/>
          </a:xfrm>
          <a:prstGeom prst="corner">
            <a:avLst>
              <a:gd name="adj1" fmla="val 11538"/>
              <a:gd name="adj2" fmla="val 12023"/>
            </a:avLst>
          </a:prstGeom>
          <a:solidFill>
            <a:srgbClr val="FFC000"/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>
            <p:custDataLst>
              <p:tags r:id="rId2"/>
            </p:custDataLst>
          </p:nvPr>
        </p:nvSpPr>
        <p:spPr>
          <a:xfrm>
            <a:off x="2976520" y="2456660"/>
            <a:ext cx="1167583" cy="8474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rPr>
              <a:t>Lorem ipsum </a:t>
            </a:r>
            <a:endParaRPr lang="zh-CN" altLang="en-US" dirty="0">
              <a:latin typeface="Arial" panose="020B0604020202020204" pitchFamily="34" charset="0"/>
              <a:ea typeface="黑体" panose="0201060906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>
            <p:custDataLst>
              <p:tags r:id="rId3"/>
            </p:custDataLst>
          </p:nvPr>
        </p:nvSpPr>
        <p:spPr>
          <a:xfrm>
            <a:off x="3200336" y="3632760"/>
            <a:ext cx="555774" cy="55577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22" name="KSO_Shape"/>
          <p:cNvSpPr/>
          <p:nvPr>
            <p:custDataLst>
              <p:tags r:id="rId4"/>
            </p:custDataLst>
          </p:nvPr>
        </p:nvSpPr>
        <p:spPr bwMode="auto">
          <a:xfrm>
            <a:off x="3390814" y="3751987"/>
            <a:ext cx="200697" cy="317725"/>
          </a:xfrm>
          <a:custGeom>
            <a:avLst/>
            <a:gdLst>
              <a:gd name="T0" fmla="*/ 2147483646 w 3864"/>
              <a:gd name="T1" fmla="*/ 1817606605 h 6111"/>
              <a:gd name="T2" fmla="*/ 2147483646 w 3864"/>
              <a:gd name="T3" fmla="*/ 2147483646 h 6111"/>
              <a:gd name="T4" fmla="*/ 2147483646 w 3864"/>
              <a:gd name="T5" fmla="*/ 2147483646 h 6111"/>
              <a:gd name="T6" fmla="*/ 2147483646 w 3864"/>
              <a:gd name="T7" fmla="*/ 2147483646 h 6111"/>
              <a:gd name="T8" fmla="*/ 2147483646 w 3864"/>
              <a:gd name="T9" fmla="*/ 2147483646 h 6111"/>
              <a:gd name="T10" fmla="*/ 2147483646 w 3864"/>
              <a:gd name="T11" fmla="*/ 2147483646 h 6111"/>
              <a:gd name="T12" fmla="*/ 2147483646 w 3864"/>
              <a:gd name="T13" fmla="*/ 2147483646 h 6111"/>
              <a:gd name="T14" fmla="*/ 2147483646 w 3864"/>
              <a:gd name="T15" fmla="*/ 2147483646 h 6111"/>
              <a:gd name="T16" fmla="*/ 2147483646 w 3864"/>
              <a:gd name="T17" fmla="*/ 2147483646 h 6111"/>
              <a:gd name="T18" fmla="*/ 2147483646 w 3864"/>
              <a:gd name="T19" fmla="*/ 2147483646 h 6111"/>
              <a:gd name="T20" fmla="*/ 2147483646 w 3864"/>
              <a:gd name="T21" fmla="*/ 2147483646 h 6111"/>
              <a:gd name="T22" fmla="*/ 2147483646 w 3864"/>
              <a:gd name="T23" fmla="*/ 2147483646 h 6111"/>
              <a:gd name="T24" fmla="*/ 2147483646 w 3864"/>
              <a:gd name="T25" fmla="*/ 2147483646 h 6111"/>
              <a:gd name="T26" fmla="*/ 2147483646 w 3864"/>
              <a:gd name="T27" fmla="*/ 2147483646 h 6111"/>
              <a:gd name="T28" fmla="*/ 2147483646 w 3864"/>
              <a:gd name="T29" fmla="*/ 2147483646 h 6111"/>
              <a:gd name="T30" fmla="*/ 2147483646 w 3864"/>
              <a:gd name="T31" fmla="*/ 2147483646 h 6111"/>
              <a:gd name="T32" fmla="*/ 2147483646 w 3864"/>
              <a:gd name="T33" fmla="*/ 2147483646 h 6111"/>
              <a:gd name="T34" fmla="*/ 2147483646 w 3864"/>
              <a:gd name="T35" fmla="*/ 2147483646 h 6111"/>
              <a:gd name="T36" fmla="*/ 574134261 w 3864"/>
              <a:gd name="T37" fmla="*/ 2147483646 h 6111"/>
              <a:gd name="T38" fmla="*/ 906491754 w 3864"/>
              <a:gd name="T39" fmla="*/ 2147483646 h 6111"/>
              <a:gd name="T40" fmla="*/ 2147483646 w 3864"/>
              <a:gd name="T41" fmla="*/ 2147483646 h 6111"/>
              <a:gd name="T42" fmla="*/ 2147483646 w 3864"/>
              <a:gd name="T43" fmla="*/ 2147483646 h 6111"/>
              <a:gd name="T44" fmla="*/ 2147483646 w 3864"/>
              <a:gd name="T45" fmla="*/ 2147483646 h 6111"/>
              <a:gd name="T46" fmla="*/ 2147483646 w 3864"/>
              <a:gd name="T47" fmla="*/ 1817606605 h 6111"/>
              <a:gd name="T48" fmla="*/ 2147483646 w 3864"/>
              <a:gd name="T49" fmla="*/ 2147483646 h 6111"/>
              <a:gd name="T50" fmla="*/ 2147483646 w 3864"/>
              <a:gd name="T51" fmla="*/ 2147483646 h 6111"/>
              <a:gd name="T52" fmla="*/ 2147483646 w 3864"/>
              <a:gd name="T53" fmla="*/ 2147483646 h 6111"/>
              <a:gd name="T54" fmla="*/ 2147483646 w 3864"/>
              <a:gd name="T55" fmla="*/ 2147483646 h 6111"/>
              <a:gd name="T56" fmla="*/ 2147483646 w 3864"/>
              <a:gd name="T57" fmla="*/ 2147483646 h 6111"/>
              <a:gd name="T58" fmla="*/ 2147483646 w 3864"/>
              <a:gd name="T59" fmla="*/ 2147483646 h 6111"/>
              <a:gd name="T60" fmla="*/ 2147483646 w 3864"/>
              <a:gd name="T61" fmla="*/ 2147483646 h 6111"/>
              <a:gd name="T62" fmla="*/ 2147483646 w 3864"/>
              <a:gd name="T63" fmla="*/ 2147483646 h 6111"/>
              <a:gd name="T64" fmla="*/ 2147483646 w 3864"/>
              <a:gd name="T65" fmla="*/ 2147483646 h 6111"/>
              <a:gd name="T66" fmla="*/ 2147483646 w 3864"/>
              <a:gd name="T67" fmla="*/ 2147483646 h 6111"/>
              <a:gd name="T68" fmla="*/ 2147483646 w 3864"/>
              <a:gd name="T69" fmla="*/ 2147483646 h 6111"/>
              <a:gd name="T70" fmla="*/ 2147483646 w 3864"/>
              <a:gd name="T71" fmla="*/ 2147483646 h 6111"/>
              <a:gd name="T72" fmla="*/ 2147483646 w 3864"/>
              <a:gd name="T73" fmla="*/ 2147483646 h 6111"/>
              <a:gd name="T74" fmla="*/ 2147483646 w 3864"/>
              <a:gd name="T75" fmla="*/ 2147483646 h 6111"/>
              <a:gd name="T76" fmla="*/ 2147483646 w 3864"/>
              <a:gd name="T77" fmla="*/ 2147483646 h 6111"/>
              <a:gd name="T78" fmla="*/ 2147483646 w 3864"/>
              <a:gd name="T79" fmla="*/ 2147483646 h 6111"/>
              <a:gd name="T80" fmla="*/ 2147483646 w 3864"/>
              <a:gd name="T81" fmla="*/ 2147483646 h 6111"/>
              <a:gd name="T82" fmla="*/ 2147483646 w 3864"/>
              <a:gd name="T83" fmla="*/ 2147483646 h 6111"/>
              <a:gd name="T84" fmla="*/ 2147483646 w 3864"/>
              <a:gd name="T85" fmla="*/ 2147483646 h 6111"/>
              <a:gd name="T86" fmla="*/ 2147483646 w 3864"/>
              <a:gd name="T87" fmla="*/ 2147483646 h 6111"/>
              <a:gd name="T88" fmla="*/ 2147483646 w 3864"/>
              <a:gd name="T89" fmla="*/ 2147483646 h 6111"/>
              <a:gd name="T90" fmla="*/ 2147483646 w 3864"/>
              <a:gd name="T91" fmla="*/ 2147483646 h 6111"/>
              <a:gd name="T92" fmla="*/ 2147483646 w 3864"/>
              <a:gd name="T93" fmla="*/ 2147483646 h 6111"/>
              <a:gd name="T94" fmla="*/ 2147483646 w 3864"/>
              <a:gd name="T95" fmla="*/ 2147483646 h 6111"/>
              <a:gd name="T96" fmla="*/ 2147483646 w 3864"/>
              <a:gd name="T97" fmla="*/ 2147483646 h 6111"/>
              <a:gd name="T98" fmla="*/ 2147483646 w 3864"/>
              <a:gd name="T99" fmla="*/ 2147483646 h 6111"/>
              <a:gd name="T100" fmla="*/ 2147483646 w 3864"/>
              <a:gd name="T101" fmla="*/ 2147483646 h 6111"/>
              <a:gd name="T102" fmla="*/ 2147483646 w 3864"/>
              <a:gd name="T103" fmla="*/ 2147483646 h 6111"/>
              <a:gd name="T104" fmla="*/ 2147483646 w 3864"/>
              <a:gd name="T105" fmla="*/ 2147483646 h 6111"/>
              <a:gd name="T106" fmla="*/ 2147483646 w 3864"/>
              <a:gd name="T107" fmla="*/ 2147483646 h 6111"/>
              <a:gd name="T108" fmla="*/ 2147483646 w 3864"/>
              <a:gd name="T109" fmla="*/ 2147483646 h 6111"/>
              <a:gd name="T110" fmla="*/ 2147483646 w 3864"/>
              <a:gd name="T111" fmla="*/ 2147483646 h 6111"/>
              <a:gd name="T112" fmla="*/ 2147483646 w 3864"/>
              <a:gd name="T113" fmla="*/ 2147483646 h 6111"/>
              <a:gd name="T114" fmla="*/ 2147483646 w 3864"/>
              <a:gd name="T115" fmla="*/ 2147483646 h 6111"/>
              <a:gd name="T116" fmla="*/ 2147483646 w 3864"/>
              <a:gd name="T117" fmla="*/ 2147483646 h 6111"/>
              <a:gd name="T118" fmla="*/ 2147483646 w 3864"/>
              <a:gd name="T119" fmla="*/ 2147483646 h 611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3864" h="6111">
                <a:moveTo>
                  <a:pt x="1932" y="0"/>
                </a:moveTo>
                <a:lnTo>
                  <a:pt x="1932" y="0"/>
                </a:lnTo>
                <a:lnTo>
                  <a:pt x="1982" y="0"/>
                </a:lnTo>
                <a:lnTo>
                  <a:pt x="2031" y="2"/>
                </a:lnTo>
                <a:lnTo>
                  <a:pt x="2081" y="5"/>
                </a:lnTo>
                <a:lnTo>
                  <a:pt x="2129" y="9"/>
                </a:lnTo>
                <a:lnTo>
                  <a:pt x="2178" y="15"/>
                </a:lnTo>
                <a:lnTo>
                  <a:pt x="2226" y="22"/>
                </a:lnTo>
                <a:lnTo>
                  <a:pt x="2273" y="30"/>
                </a:lnTo>
                <a:lnTo>
                  <a:pt x="2321" y="39"/>
                </a:lnTo>
                <a:lnTo>
                  <a:pt x="2367" y="48"/>
                </a:lnTo>
                <a:lnTo>
                  <a:pt x="2415" y="60"/>
                </a:lnTo>
                <a:lnTo>
                  <a:pt x="2460" y="73"/>
                </a:lnTo>
                <a:lnTo>
                  <a:pt x="2507" y="87"/>
                </a:lnTo>
                <a:lnTo>
                  <a:pt x="2551" y="101"/>
                </a:lnTo>
                <a:lnTo>
                  <a:pt x="2596" y="117"/>
                </a:lnTo>
                <a:lnTo>
                  <a:pt x="2640" y="133"/>
                </a:lnTo>
                <a:lnTo>
                  <a:pt x="2683" y="152"/>
                </a:lnTo>
                <a:lnTo>
                  <a:pt x="2727" y="170"/>
                </a:lnTo>
                <a:lnTo>
                  <a:pt x="2769" y="190"/>
                </a:lnTo>
                <a:lnTo>
                  <a:pt x="2811" y="211"/>
                </a:lnTo>
                <a:lnTo>
                  <a:pt x="2853" y="233"/>
                </a:lnTo>
                <a:lnTo>
                  <a:pt x="2893" y="255"/>
                </a:lnTo>
                <a:lnTo>
                  <a:pt x="2934" y="279"/>
                </a:lnTo>
                <a:lnTo>
                  <a:pt x="2973" y="304"/>
                </a:lnTo>
                <a:lnTo>
                  <a:pt x="3012" y="329"/>
                </a:lnTo>
                <a:lnTo>
                  <a:pt x="3050" y="356"/>
                </a:lnTo>
                <a:lnTo>
                  <a:pt x="3087" y="383"/>
                </a:lnTo>
                <a:lnTo>
                  <a:pt x="3124" y="412"/>
                </a:lnTo>
                <a:lnTo>
                  <a:pt x="3160" y="441"/>
                </a:lnTo>
                <a:lnTo>
                  <a:pt x="3196" y="471"/>
                </a:lnTo>
                <a:lnTo>
                  <a:pt x="3231" y="501"/>
                </a:lnTo>
                <a:lnTo>
                  <a:pt x="3265" y="532"/>
                </a:lnTo>
                <a:lnTo>
                  <a:pt x="3297" y="565"/>
                </a:lnTo>
                <a:lnTo>
                  <a:pt x="3330" y="599"/>
                </a:lnTo>
                <a:lnTo>
                  <a:pt x="3362" y="632"/>
                </a:lnTo>
                <a:lnTo>
                  <a:pt x="3393" y="667"/>
                </a:lnTo>
                <a:lnTo>
                  <a:pt x="3423" y="702"/>
                </a:lnTo>
                <a:lnTo>
                  <a:pt x="3452" y="739"/>
                </a:lnTo>
                <a:lnTo>
                  <a:pt x="3480" y="775"/>
                </a:lnTo>
                <a:lnTo>
                  <a:pt x="3507" y="813"/>
                </a:lnTo>
                <a:lnTo>
                  <a:pt x="3534" y="852"/>
                </a:lnTo>
                <a:lnTo>
                  <a:pt x="3560" y="890"/>
                </a:lnTo>
                <a:lnTo>
                  <a:pt x="3584" y="930"/>
                </a:lnTo>
                <a:lnTo>
                  <a:pt x="3607" y="970"/>
                </a:lnTo>
                <a:lnTo>
                  <a:pt x="3631" y="1011"/>
                </a:lnTo>
                <a:lnTo>
                  <a:pt x="3653" y="1051"/>
                </a:lnTo>
                <a:lnTo>
                  <a:pt x="3674" y="1094"/>
                </a:lnTo>
                <a:lnTo>
                  <a:pt x="3693" y="1136"/>
                </a:lnTo>
                <a:lnTo>
                  <a:pt x="3712" y="1179"/>
                </a:lnTo>
                <a:lnTo>
                  <a:pt x="3729" y="1223"/>
                </a:lnTo>
                <a:lnTo>
                  <a:pt x="3747" y="1267"/>
                </a:lnTo>
                <a:lnTo>
                  <a:pt x="3762" y="1312"/>
                </a:lnTo>
                <a:lnTo>
                  <a:pt x="3777" y="1357"/>
                </a:lnTo>
                <a:lnTo>
                  <a:pt x="3791" y="1402"/>
                </a:lnTo>
                <a:lnTo>
                  <a:pt x="3802" y="1449"/>
                </a:lnTo>
                <a:lnTo>
                  <a:pt x="3814" y="1495"/>
                </a:lnTo>
                <a:lnTo>
                  <a:pt x="3824" y="1543"/>
                </a:lnTo>
                <a:lnTo>
                  <a:pt x="3834" y="1589"/>
                </a:lnTo>
                <a:lnTo>
                  <a:pt x="3842" y="1638"/>
                </a:lnTo>
                <a:lnTo>
                  <a:pt x="3848" y="1685"/>
                </a:lnTo>
                <a:lnTo>
                  <a:pt x="3853" y="1734"/>
                </a:lnTo>
                <a:lnTo>
                  <a:pt x="3858" y="1783"/>
                </a:lnTo>
                <a:lnTo>
                  <a:pt x="3862" y="1832"/>
                </a:lnTo>
                <a:lnTo>
                  <a:pt x="3863" y="1882"/>
                </a:lnTo>
                <a:lnTo>
                  <a:pt x="3864" y="1932"/>
                </a:lnTo>
                <a:lnTo>
                  <a:pt x="3863" y="1999"/>
                </a:lnTo>
                <a:lnTo>
                  <a:pt x="3859" y="2065"/>
                </a:lnTo>
                <a:lnTo>
                  <a:pt x="3853" y="2130"/>
                </a:lnTo>
                <a:lnTo>
                  <a:pt x="3845" y="2195"/>
                </a:lnTo>
                <a:lnTo>
                  <a:pt x="3836" y="2260"/>
                </a:lnTo>
                <a:lnTo>
                  <a:pt x="3823" y="2324"/>
                </a:lnTo>
                <a:lnTo>
                  <a:pt x="3809" y="2387"/>
                </a:lnTo>
                <a:lnTo>
                  <a:pt x="3793" y="2449"/>
                </a:lnTo>
                <a:lnTo>
                  <a:pt x="3776" y="2511"/>
                </a:lnTo>
                <a:lnTo>
                  <a:pt x="3755" y="2571"/>
                </a:lnTo>
                <a:lnTo>
                  <a:pt x="3733" y="2631"/>
                </a:lnTo>
                <a:lnTo>
                  <a:pt x="3709" y="2690"/>
                </a:lnTo>
                <a:lnTo>
                  <a:pt x="3683" y="2747"/>
                </a:lnTo>
                <a:lnTo>
                  <a:pt x="3656" y="2804"/>
                </a:lnTo>
                <a:lnTo>
                  <a:pt x="3626" y="2859"/>
                </a:lnTo>
                <a:lnTo>
                  <a:pt x="3596" y="2914"/>
                </a:lnTo>
                <a:lnTo>
                  <a:pt x="3566" y="2963"/>
                </a:lnTo>
                <a:lnTo>
                  <a:pt x="3534" y="3011"/>
                </a:lnTo>
                <a:lnTo>
                  <a:pt x="3502" y="3058"/>
                </a:lnTo>
                <a:lnTo>
                  <a:pt x="3467" y="3103"/>
                </a:lnTo>
                <a:lnTo>
                  <a:pt x="3432" y="3148"/>
                </a:lnTo>
                <a:lnTo>
                  <a:pt x="3395" y="3193"/>
                </a:lnTo>
                <a:lnTo>
                  <a:pt x="3358" y="3234"/>
                </a:lnTo>
                <a:lnTo>
                  <a:pt x="3318" y="3276"/>
                </a:lnTo>
                <a:lnTo>
                  <a:pt x="3278" y="3317"/>
                </a:lnTo>
                <a:lnTo>
                  <a:pt x="3237" y="3356"/>
                </a:lnTo>
                <a:lnTo>
                  <a:pt x="3194" y="3393"/>
                </a:lnTo>
                <a:lnTo>
                  <a:pt x="3150" y="3431"/>
                </a:lnTo>
                <a:lnTo>
                  <a:pt x="3106" y="3465"/>
                </a:lnTo>
                <a:lnTo>
                  <a:pt x="3059" y="3500"/>
                </a:lnTo>
                <a:lnTo>
                  <a:pt x="3013" y="3533"/>
                </a:lnTo>
                <a:lnTo>
                  <a:pt x="2965" y="3564"/>
                </a:lnTo>
                <a:lnTo>
                  <a:pt x="2965" y="3763"/>
                </a:lnTo>
                <a:lnTo>
                  <a:pt x="3040" y="3756"/>
                </a:lnTo>
                <a:lnTo>
                  <a:pt x="3184" y="3744"/>
                </a:lnTo>
                <a:lnTo>
                  <a:pt x="3240" y="3879"/>
                </a:lnTo>
                <a:lnTo>
                  <a:pt x="3257" y="3921"/>
                </a:lnTo>
                <a:lnTo>
                  <a:pt x="3272" y="3961"/>
                </a:lnTo>
                <a:lnTo>
                  <a:pt x="3283" y="4003"/>
                </a:lnTo>
                <a:lnTo>
                  <a:pt x="3293" y="4044"/>
                </a:lnTo>
                <a:lnTo>
                  <a:pt x="3301" y="4084"/>
                </a:lnTo>
                <a:lnTo>
                  <a:pt x="3305" y="4125"/>
                </a:lnTo>
                <a:lnTo>
                  <a:pt x="3309" y="4166"/>
                </a:lnTo>
                <a:lnTo>
                  <a:pt x="3310" y="4206"/>
                </a:lnTo>
                <a:lnTo>
                  <a:pt x="3309" y="4248"/>
                </a:lnTo>
                <a:lnTo>
                  <a:pt x="3305" y="4289"/>
                </a:lnTo>
                <a:lnTo>
                  <a:pt x="3300" y="4329"/>
                </a:lnTo>
                <a:lnTo>
                  <a:pt x="3292" y="4370"/>
                </a:lnTo>
                <a:lnTo>
                  <a:pt x="3282" y="4409"/>
                </a:lnTo>
                <a:lnTo>
                  <a:pt x="3269" y="4449"/>
                </a:lnTo>
                <a:lnTo>
                  <a:pt x="3256" y="4487"/>
                </a:lnTo>
                <a:lnTo>
                  <a:pt x="3239" y="4527"/>
                </a:lnTo>
                <a:lnTo>
                  <a:pt x="3224" y="4560"/>
                </a:lnTo>
                <a:lnTo>
                  <a:pt x="3240" y="4600"/>
                </a:lnTo>
                <a:lnTo>
                  <a:pt x="3257" y="4642"/>
                </a:lnTo>
                <a:lnTo>
                  <a:pt x="3272" y="4682"/>
                </a:lnTo>
                <a:lnTo>
                  <a:pt x="3283" y="4724"/>
                </a:lnTo>
                <a:lnTo>
                  <a:pt x="3293" y="4765"/>
                </a:lnTo>
                <a:lnTo>
                  <a:pt x="3301" y="4805"/>
                </a:lnTo>
                <a:lnTo>
                  <a:pt x="3305" y="4846"/>
                </a:lnTo>
                <a:lnTo>
                  <a:pt x="3309" y="4888"/>
                </a:lnTo>
                <a:lnTo>
                  <a:pt x="3310" y="4927"/>
                </a:lnTo>
                <a:lnTo>
                  <a:pt x="3309" y="4969"/>
                </a:lnTo>
                <a:lnTo>
                  <a:pt x="3305" y="5010"/>
                </a:lnTo>
                <a:lnTo>
                  <a:pt x="3300" y="5050"/>
                </a:lnTo>
                <a:lnTo>
                  <a:pt x="3292" y="5091"/>
                </a:lnTo>
                <a:lnTo>
                  <a:pt x="3282" y="5130"/>
                </a:lnTo>
                <a:lnTo>
                  <a:pt x="3269" y="5170"/>
                </a:lnTo>
                <a:lnTo>
                  <a:pt x="3256" y="5209"/>
                </a:lnTo>
                <a:lnTo>
                  <a:pt x="3239" y="5248"/>
                </a:lnTo>
                <a:lnTo>
                  <a:pt x="3191" y="5356"/>
                </a:lnTo>
                <a:lnTo>
                  <a:pt x="3073" y="5366"/>
                </a:lnTo>
                <a:lnTo>
                  <a:pt x="886" y="5559"/>
                </a:lnTo>
                <a:lnTo>
                  <a:pt x="735" y="5573"/>
                </a:lnTo>
                <a:lnTo>
                  <a:pt x="681" y="5430"/>
                </a:lnTo>
                <a:lnTo>
                  <a:pt x="668" y="5395"/>
                </a:lnTo>
                <a:lnTo>
                  <a:pt x="656" y="5359"/>
                </a:lnTo>
                <a:lnTo>
                  <a:pt x="646" y="5323"/>
                </a:lnTo>
                <a:lnTo>
                  <a:pt x="636" y="5286"/>
                </a:lnTo>
                <a:lnTo>
                  <a:pt x="628" y="5249"/>
                </a:lnTo>
                <a:lnTo>
                  <a:pt x="623" y="5210"/>
                </a:lnTo>
                <a:lnTo>
                  <a:pt x="618" y="5172"/>
                </a:lnTo>
                <a:lnTo>
                  <a:pt x="616" y="5133"/>
                </a:lnTo>
                <a:lnTo>
                  <a:pt x="614" y="5091"/>
                </a:lnTo>
                <a:lnTo>
                  <a:pt x="617" y="5049"/>
                </a:lnTo>
                <a:lnTo>
                  <a:pt x="621" y="5006"/>
                </a:lnTo>
                <a:lnTo>
                  <a:pt x="628" y="4963"/>
                </a:lnTo>
                <a:lnTo>
                  <a:pt x="633" y="4941"/>
                </a:lnTo>
                <a:lnTo>
                  <a:pt x="638" y="4919"/>
                </a:lnTo>
                <a:lnTo>
                  <a:pt x="645" y="4897"/>
                </a:lnTo>
                <a:lnTo>
                  <a:pt x="652" y="4875"/>
                </a:lnTo>
                <a:lnTo>
                  <a:pt x="659" y="4853"/>
                </a:lnTo>
                <a:lnTo>
                  <a:pt x="668" y="4831"/>
                </a:lnTo>
                <a:lnTo>
                  <a:pt x="677" y="4808"/>
                </a:lnTo>
                <a:lnTo>
                  <a:pt x="688" y="4786"/>
                </a:lnTo>
                <a:lnTo>
                  <a:pt x="700" y="4759"/>
                </a:lnTo>
                <a:lnTo>
                  <a:pt x="681" y="4709"/>
                </a:lnTo>
                <a:lnTo>
                  <a:pt x="668" y="4674"/>
                </a:lnTo>
                <a:lnTo>
                  <a:pt x="656" y="4638"/>
                </a:lnTo>
                <a:lnTo>
                  <a:pt x="646" y="4602"/>
                </a:lnTo>
                <a:lnTo>
                  <a:pt x="636" y="4565"/>
                </a:lnTo>
                <a:lnTo>
                  <a:pt x="628" y="4528"/>
                </a:lnTo>
                <a:lnTo>
                  <a:pt x="623" y="4489"/>
                </a:lnTo>
                <a:lnTo>
                  <a:pt x="618" y="4451"/>
                </a:lnTo>
                <a:lnTo>
                  <a:pt x="616" y="4412"/>
                </a:lnTo>
                <a:lnTo>
                  <a:pt x="614" y="4370"/>
                </a:lnTo>
                <a:lnTo>
                  <a:pt x="617" y="4327"/>
                </a:lnTo>
                <a:lnTo>
                  <a:pt x="621" y="4285"/>
                </a:lnTo>
                <a:lnTo>
                  <a:pt x="628" y="4242"/>
                </a:lnTo>
                <a:lnTo>
                  <a:pt x="633" y="4220"/>
                </a:lnTo>
                <a:lnTo>
                  <a:pt x="638" y="4198"/>
                </a:lnTo>
                <a:lnTo>
                  <a:pt x="645" y="4176"/>
                </a:lnTo>
                <a:lnTo>
                  <a:pt x="652" y="4154"/>
                </a:lnTo>
                <a:lnTo>
                  <a:pt x="659" y="4132"/>
                </a:lnTo>
                <a:lnTo>
                  <a:pt x="668" y="4110"/>
                </a:lnTo>
                <a:lnTo>
                  <a:pt x="677" y="4087"/>
                </a:lnTo>
                <a:lnTo>
                  <a:pt x="688" y="4064"/>
                </a:lnTo>
                <a:lnTo>
                  <a:pt x="736" y="3960"/>
                </a:lnTo>
                <a:lnTo>
                  <a:pt x="851" y="3950"/>
                </a:lnTo>
                <a:lnTo>
                  <a:pt x="934" y="3943"/>
                </a:lnTo>
                <a:lnTo>
                  <a:pt x="934" y="3586"/>
                </a:lnTo>
                <a:lnTo>
                  <a:pt x="885" y="3555"/>
                </a:lnTo>
                <a:lnTo>
                  <a:pt x="836" y="3522"/>
                </a:lnTo>
                <a:lnTo>
                  <a:pt x="789" y="3489"/>
                </a:lnTo>
                <a:lnTo>
                  <a:pt x="742" y="3454"/>
                </a:lnTo>
                <a:lnTo>
                  <a:pt x="697" y="3417"/>
                </a:lnTo>
                <a:lnTo>
                  <a:pt x="653" y="3378"/>
                </a:lnTo>
                <a:lnTo>
                  <a:pt x="610" y="3340"/>
                </a:lnTo>
                <a:lnTo>
                  <a:pt x="568" y="3299"/>
                </a:lnTo>
                <a:lnTo>
                  <a:pt x="527" y="3258"/>
                </a:lnTo>
                <a:lnTo>
                  <a:pt x="488" y="3215"/>
                </a:lnTo>
                <a:lnTo>
                  <a:pt x="450" y="3170"/>
                </a:lnTo>
                <a:lnTo>
                  <a:pt x="414" y="3125"/>
                </a:lnTo>
                <a:lnTo>
                  <a:pt x="378" y="3079"/>
                </a:lnTo>
                <a:lnTo>
                  <a:pt x="344" y="3031"/>
                </a:lnTo>
                <a:lnTo>
                  <a:pt x="311" y="2982"/>
                </a:lnTo>
                <a:lnTo>
                  <a:pt x="280" y="2934"/>
                </a:lnTo>
                <a:lnTo>
                  <a:pt x="248" y="2878"/>
                </a:lnTo>
                <a:lnTo>
                  <a:pt x="217" y="2821"/>
                </a:lnTo>
                <a:lnTo>
                  <a:pt x="188" y="2763"/>
                </a:lnTo>
                <a:lnTo>
                  <a:pt x="162" y="2705"/>
                </a:lnTo>
                <a:lnTo>
                  <a:pt x="136" y="2644"/>
                </a:lnTo>
                <a:lnTo>
                  <a:pt x="113" y="2584"/>
                </a:lnTo>
                <a:lnTo>
                  <a:pt x="92" y="2523"/>
                </a:lnTo>
                <a:lnTo>
                  <a:pt x="73" y="2460"/>
                </a:lnTo>
                <a:lnTo>
                  <a:pt x="56" y="2396"/>
                </a:lnTo>
                <a:lnTo>
                  <a:pt x="42" y="2332"/>
                </a:lnTo>
                <a:lnTo>
                  <a:pt x="29" y="2267"/>
                </a:lnTo>
                <a:lnTo>
                  <a:pt x="19" y="2201"/>
                </a:lnTo>
                <a:lnTo>
                  <a:pt x="11" y="2135"/>
                </a:lnTo>
                <a:lnTo>
                  <a:pt x="5" y="2067"/>
                </a:lnTo>
                <a:lnTo>
                  <a:pt x="1" y="2000"/>
                </a:lnTo>
                <a:lnTo>
                  <a:pt x="0" y="1932"/>
                </a:lnTo>
                <a:lnTo>
                  <a:pt x="0" y="1882"/>
                </a:lnTo>
                <a:lnTo>
                  <a:pt x="3" y="1832"/>
                </a:lnTo>
                <a:lnTo>
                  <a:pt x="5" y="1783"/>
                </a:lnTo>
                <a:lnTo>
                  <a:pt x="10" y="1734"/>
                </a:lnTo>
                <a:lnTo>
                  <a:pt x="15" y="1685"/>
                </a:lnTo>
                <a:lnTo>
                  <a:pt x="22" y="1638"/>
                </a:lnTo>
                <a:lnTo>
                  <a:pt x="30" y="1589"/>
                </a:lnTo>
                <a:lnTo>
                  <a:pt x="39" y="1543"/>
                </a:lnTo>
                <a:lnTo>
                  <a:pt x="49" y="1495"/>
                </a:lnTo>
                <a:lnTo>
                  <a:pt x="61" y="1449"/>
                </a:lnTo>
                <a:lnTo>
                  <a:pt x="73" y="1402"/>
                </a:lnTo>
                <a:lnTo>
                  <a:pt x="86" y="1357"/>
                </a:lnTo>
                <a:lnTo>
                  <a:pt x="101" y="1312"/>
                </a:lnTo>
                <a:lnTo>
                  <a:pt x="118" y="1267"/>
                </a:lnTo>
                <a:lnTo>
                  <a:pt x="134" y="1223"/>
                </a:lnTo>
                <a:lnTo>
                  <a:pt x="151" y="1179"/>
                </a:lnTo>
                <a:lnTo>
                  <a:pt x="171" y="1136"/>
                </a:lnTo>
                <a:lnTo>
                  <a:pt x="191" y="1094"/>
                </a:lnTo>
                <a:lnTo>
                  <a:pt x="212" y="1051"/>
                </a:lnTo>
                <a:lnTo>
                  <a:pt x="232" y="1011"/>
                </a:lnTo>
                <a:lnTo>
                  <a:pt x="256" y="970"/>
                </a:lnTo>
                <a:lnTo>
                  <a:pt x="279" y="930"/>
                </a:lnTo>
                <a:lnTo>
                  <a:pt x="304" y="890"/>
                </a:lnTo>
                <a:lnTo>
                  <a:pt x="330" y="852"/>
                </a:lnTo>
                <a:lnTo>
                  <a:pt x="357" y="813"/>
                </a:lnTo>
                <a:lnTo>
                  <a:pt x="383" y="775"/>
                </a:lnTo>
                <a:lnTo>
                  <a:pt x="411" y="739"/>
                </a:lnTo>
                <a:lnTo>
                  <a:pt x="441" y="702"/>
                </a:lnTo>
                <a:lnTo>
                  <a:pt x="470" y="667"/>
                </a:lnTo>
                <a:lnTo>
                  <a:pt x="502" y="632"/>
                </a:lnTo>
                <a:lnTo>
                  <a:pt x="533" y="599"/>
                </a:lnTo>
                <a:lnTo>
                  <a:pt x="566" y="565"/>
                </a:lnTo>
                <a:lnTo>
                  <a:pt x="599" y="532"/>
                </a:lnTo>
                <a:lnTo>
                  <a:pt x="633" y="501"/>
                </a:lnTo>
                <a:lnTo>
                  <a:pt x="668" y="471"/>
                </a:lnTo>
                <a:lnTo>
                  <a:pt x="703" y="441"/>
                </a:lnTo>
                <a:lnTo>
                  <a:pt x="739" y="412"/>
                </a:lnTo>
                <a:lnTo>
                  <a:pt x="776" y="383"/>
                </a:lnTo>
                <a:lnTo>
                  <a:pt x="813" y="356"/>
                </a:lnTo>
                <a:lnTo>
                  <a:pt x="851" y="329"/>
                </a:lnTo>
                <a:lnTo>
                  <a:pt x="891" y="304"/>
                </a:lnTo>
                <a:lnTo>
                  <a:pt x="930" y="279"/>
                </a:lnTo>
                <a:lnTo>
                  <a:pt x="970" y="255"/>
                </a:lnTo>
                <a:lnTo>
                  <a:pt x="1010" y="233"/>
                </a:lnTo>
                <a:lnTo>
                  <a:pt x="1052" y="211"/>
                </a:lnTo>
                <a:lnTo>
                  <a:pt x="1094" y="190"/>
                </a:lnTo>
                <a:lnTo>
                  <a:pt x="1137" y="170"/>
                </a:lnTo>
                <a:lnTo>
                  <a:pt x="1180" y="152"/>
                </a:lnTo>
                <a:lnTo>
                  <a:pt x="1224" y="133"/>
                </a:lnTo>
                <a:lnTo>
                  <a:pt x="1268" y="117"/>
                </a:lnTo>
                <a:lnTo>
                  <a:pt x="1312" y="101"/>
                </a:lnTo>
                <a:lnTo>
                  <a:pt x="1357" y="87"/>
                </a:lnTo>
                <a:lnTo>
                  <a:pt x="1403" y="73"/>
                </a:lnTo>
                <a:lnTo>
                  <a:pt x="1449" y="60"/>
                </a:lnTo>
                <a:lnTo>
                  <a:pt x="1496" y="48"/>
                </a:lnTo>
                <a:lnTo>
                  <a:pt x="1542" y="39"/>
                </a:lnTo>
                <a:lnTo>
                  <a:pt x="1590" y="30"/>
                </a:lnTo>
                <a:lnTo>
                  <a:pt x="1637" y="22"/>
                </a:lnTo>
                <a:lnTo>
                  <a:pt x="1686" y="15"/>
                </a:lnTo>
                <a:lnTo>
                  <a:pt x="1735" y="9"/>
                </a:lnTo>
                <a:lnTo>
                  <a:pt x="1783" y="5"/>
                </a:lnTo>
                <a:lnTo>
                  <a:pt x="1832" y="2"/>
                </a:lnTo>
                <a:lnTo>
                  <a:pt x="1882" y="0"/>
                </a:lnTo>
                <a:lnTo>
                  <a:pt x="1932" y="0"/>
                </a:lnTo>
                <a:close/>
                <a:moveTo>
                  <a:pt x="1507" y="2300"/>
                </a:moveTo>
                <a:lnTo>
                  <a:pt x="1507" y="2300"/>
                </a:lnTo>
                <a:lnTo>
                  <a:pt x="1533" y="2310"/>
                </a:lnTo>
                <a:lnTo>
                  <a:pt x="1557" y="2318"/>
                </a:lnTo>
                <a:lnTo>
                  <a:pt x="1569" y="2321"/>
                </a:lnTo>
                <a:lnTo>
                  <a:pt x="1580" y="2323"/>
                </a:lnTo>
                <a:lnTo>
                  <a:pt x="1592" y="2324"/>
                </a:lnTo>
                <a:lnTo>
                  <a:pt x="1604" y="2324"/>
                </a:lnTo>
                <a:lnTo>
                  <a:pt x="1619" y="2324"/>
                </a:lnTo>
                <a:lnTo>
                  <a:pt x="1633" y="2322"/>
                </a:lnTo>
                <a:lnTo>
                  <a:pt x="1648" y="2318"/>
                </a:lnTo>
                <a:lnTo>
                  <a:pt x="1663" y="2314"/>
                </a:lnTo>
                <a:lnTo>
                  <a:pt x="1677" y="2308"/>
                </a:lnTo>
                <a:lnTo>
                  <a:pt x="1691" y="2300"/>
                </a:lnTo>
                <a:lnTo>
                  <a:pt x="1705" y="2289"/>
                </a:lnTo>
                <a:lnTo>
                  <a:pt x="1718" y="2279"/>
                </a:lnTo>
                <a:lnTo>
                  <a:pt x="1750" y="2251"/>
                </a:lnTo>
                <a:lnTo>
                  <a:pt x="1782" y="2276"/>
                </a:lnTo>
                <a:lnTo>
                  <a:pt x="1801" y="2290"/>
                </a:lnTo>
                <a:lnTo>
                  <a:pt x="1819" y="2303"/>
                </a:lnTo>
                <a:lnTo>
                  <a:pt x="1838" y="2314"/>
                </a:lnTo>
                <a:lnTo>
                  <a:pt x="1855" y="2323"/>
                </a:lnTo>
                <a:lnTo>
                  <a:pt x="1873" y="2330"/>
                </a:lnTo>
                <a:lnTo>
                  <a:pt x="1890" y="2336"/>
                </a:lnTo>
                <a:lnTo>
                  <a:pt x="1908" y="2339"/>
                </a:lnTo>
                <a:lnTo>
                  <a:pt x="1924" y="2340"/>
                </a:lnTo>
                <a:lnTo>
                  <a:pt x="1939" y="2340"/>
                </a:lnTo>
                <a:lnTo>
                  <a:pt x="1954" y="2338"/>
                </a:lnTo>
                <a:lnTo>
                  <a:pt x="1969" y="2333"/>
                </a:lnTo>
                <a:lnTo>
                  <a:pt x="1984" y="2328"/>
                </a:lnTo>
                <a:lnTo>
                  <a:pt x="1999" y="2319"/>
                </a:lnTo>
                <a:lnTo>
                  <a:pt x="2013" y="2309"/>
                </a:lnTo>
                <a:lnTo>
                  <a:pt x="2028" y="2296"/>
                </a:lnTo>
                <a:lnTo>
                  <a:pt x="2044" y="2282"/>
                </a:lnTo>
                <a:lnTo>
                  <a:pt x="2077" y="2246"/>
                </a:lnTo>
                <a:lnTo>
                  <a:pt x="2113" y="2279"/>
                </a:lnTo>
                <a:lnTo>
                  <a:pt x="2134" y="2295"/>
                </a:lnTo>
                <a:lnTo>
                  <a:pt x="2154" y="2308"/>
                </a:lnTo>
                <a:lnTo>
                  <a:pt x="2175" y="2319"/>
                </a:lnTo>
                <a:lnTo>
                  <a:pt x="2194" y="2326"/>
                </a:lnTo>
                <a:lnTo>
                  <a:pt x="2215" y="2332"/>
                </a:lnTo>
                <a:lnTo>
                  <a:pt x="2235" y="2336"/>
                </a:lnTo>
                <a:lnTo>
                  <a:pt x="2255" y="2337"/>
                </a:lnTo>
                <a:lnTo>
                  <a:pt x="2275" y="2336"/>
                </a:lnTo>
                <a:lnTo>
                  <a:pt x="2291" y="2333"/>
                </a:lnTo>
                <a:lnTo>
                  <a:pt x="2308" y="2330"/>
                </a:lnTo>
                <a:lnTo>
                  <a:pt x="2324" y="2325"/>
                </a:lnTo>
                <a:lnTo>
                  <a:pt x="2342" y="2319"/>
                </a:lnTo>
                <a:lnTo>
                  <a:pt x="2359" y="2314"/>
                </a:lnTo>
                <a:lnTo>
                  <a:pt x="2377" y="2307"/>
                </a:lnTo>
                <a:lnTo>
                  <a:pt x="2412" y="2290"/>
                </a:lnTo>
                <a:lnTo>
                  <a:pt x="2484" y="2175"/>
                </a:lnTo>
                <a:lnTo>
                  <a:pt x="2653" y="2281"/>
                </a:lnTo>
                <a:lnTo>
                  <a:pt x="2239" y="2948"/>
                </a:lnTo>
                <a:lnTo>
                  <a:pt x="2239" y="3826"/>
                </a:lnTo>
                <a:lnTo>
                  <a:pt x="2564" y="3799"/>
                </a:lnTo>
                <a:lnTo>
                  <a:pt x="2564" y="3450"/>
                </a:lnTo>
                <a:lnTo>
                  <a:pt x="2564" y="3332"/>
                </a:lnTo>
                <a:lnTo>
                  <a:pt x="2668" y="3274"/>
                </a:lnTo>
                <a:lnTo>
                  <a:pt x="2712" y="3248"/>
                </a:lnTo>
                <a:lnTo>
                  <a:pt x="2756" y="3222"/>
                </a:lnTo>
                <a:lnTo>
                  <a:pt x="2799" y="3194"/>
                </a:lnTo>
                <a:lnTo>
                  <a:pt x="2841" y="3163"/>
                </a:lnTo>
                <a:lnTo>
                  <a:pt x="2882" y="3132"/>
                </a:lnTo>
                <a:lnTo>
                  <a:pt x="2921" y="3100"/>
                </a:lnTo>
                <a:lnTo>
                  <a:pt x="2960" y="3066"/>
                </a:lnTo>
                <a:lnTo>
                  <a:pt x="2997" y="3031"/>
                </a:lnTo>
                <a:lnTo>
                  <a:pt x="3033" y="2995"/>
                </a:lnTo>
                <a:lnTo>
                  <a:pt x="3067" y="2958"/>
                </a:lnTo>
                <a:lnTo>
                  <a:pt x="3101" y="2918"/>
                </a:lnTo>
                <a:lnTo>
                  <a:pt x="3134" y="2879"/>
                </a:lnTo>
                <a:lnTo>
                  <a:pt x="3165" y="2838"/>
                </a:lnTo>
                <a:lnTo>
                  <a:pt x="3195" y="2797"/>
                </a:lnTo>
                <a:lnTo>
                  <a:pt x="3223" y="2754"/>
                </a:lnTo>
                <a:lnTo>
                  <a:pt x="3250" y="2711"/>
                </a:lnTo>
                <a:lnTo>
                  <a:pt x="3275" y="2667"/>
                </a:lnTo>
                <a:lnTo>
                  <a:pt x="3299" y="2624"/>
                </a:lnTo>
                <a:lnTo>
                  <a:pt x="3319" y="2578"/>
                </a:lnTo>
                <a:lnTo>
                  <a:pt x="3340" y="2533"/>
                </a:lnTo>
                <a:lnTo>
                  <a:pt x="3359" y="2487"/>
                </a:lnTo>
                <a:lnTo>
                  <a:pt x="3376" y="2439"/>
                </a:lnTo>
                <a:lnTo>
                  <a:pt x="3393" y="2391"/>
                </a:lnTo>
                <a:lnTo>
                  <a:pt x="3406" y="2343"/>
                </a:lnTo>
                <a:lnTo>
                  <a:pt x="3419" y="2293"/>
                </a:lnTo>
                <a:lnTo>
                  <a:pt x="3431" y="2243"/>
                </a:lnTo>
                <a:lnTo>
                  <a:pt x="3440" y="2193"/>
                </a:lnTo>
                <a:lnTo>
                  <a:pt x="3448" y="2142"/>
                </a:lnTo>
                <a:lnTo>
                  <a:pt x="3454" y="2089"/>
                </a:lnTo>
                <a:lnTo>
                  <a:pt x="3459" y="2037"/>
                </a:lnTo>
                <a:lnTo>
                  <a:pt x="3461" y="1985"/>
                </a:lnTo>
                <a:lnTo>
                  <a:pt x="3462" y="1932"/>
                </a:lnTo>
                <a:lnTo>
                  <a:pt x="3462" y="1892"/>
                </a:lnTo>
                <a:lnTo>
                  <a:pt x="3460" y="1853"/>
                </a:lnTo>
                <a:lnTo>
                  <a:pt x="3458" y="1814"/>
                </a:lnTo>
                <a:lnTo>
                  <a:pt x="3454" y="1775"/>
                </a:lnTo>
                <a:lnTo>
                  <a:pt x="3449" y="1737"/>
                </a:lnTo>
                <a:lnTo>
                  <a:pt x="3445" y="1698"/>
                </a:lnTo>
                <a:lnTo>
                  <a:pt x="3438" y="1661"/>
                </a:lnTo>
                <a:lnTo>
                  <a:pt x="3431" y="1623"/>
                </a:lnTo>
                <a:lnTo>
                  <a:pt x="3423" y="1586"/>
                </a:lnTo>
                <a:lnTo>
                  <a:pt x="3415" y="1548"/>
                </a:lnTo>
                <a:lnTo>
                  <a:pt x="3404" y="1512"/>
                </a:lnTo>
                <a:lnTo>
                  <a:pt x="3394" y="1476"/>
                </a:lnTo>
                <a:lnTo>
                  <a:pt x="3382" y="1440"/>
                </a:lnTo>
                <a:lnTo>
                  <a:pt x="3369" y="1406"/>
                </a:lnTo>
                <a:lnTo>
                  <a:pt x="3357" y="1371"/>
                </a:lnTo>
                <a:lnTo>
                  <a:pt x="3341" y="1336"/>
                </a:lnTo>
                <a:lnTo>
                  <a:pt x="3328" y="1301"/>
                </a:lnTo>
                <a:lnTo>
                  <a:pt x="3311" y="1267"/>
                </a:lnTo>
                <a:lnTo>
                  <a:pt x="3295" y="1235"/>
                </a:lnTo>
                <a:lnTo>
                  <a:pt x="3278" y="1202"/>
                </a:lnTo>
                <a:lnTo>
                  <a:pt x="3259" y="1170"/>
                </a:lnTo>
                <a:lnTo>
                  <a:pt x="3240" y="1137"/>
                </a:lnTo>
                <a:lnTo>
                  <a:pt x="3221" y="1106"/>
                </a:lnTo>
                <a:lnTo>
                  <a:pt x="3201" y="1076"/>
                </a:lnTo>
                <a:lnTo>
                  <a:pt x="3180" y="1046"/>
                </a:lnTo>
                <a:lnTo>
                  <a:pt x="3158" y="1015"/>
                </a:lnTo>
                <a:lnTo>
                  <a:pt x="3136" y="986"/>
                </a:lnTo>
                <a:lnTo>
                  <a:pt x="3113" y="957"/>
                </a:lnTo>
                <a:lnTo>
                  <a:pt x="3090" y="930"/>
                </a:lnTo>
                <a:lnTo>
                  <a:pt x="3065" y="902"/>
                </a:lnTo>
                <a:lnTo>
                  <a:pt x="3040" y="875"/>
                </a:lnTo>
                <a:lnTo>
                  <a:pt x="3014" y="849"/>
                </a:lnTo>
                <a:lnTo>
                  <a:pt x="2987" y="824"/>
                </a:lnTo>
                <a:lnTo>
                  <a:pt x="2961" y="798"/>
                </a:lnTo>
                <a:lnTo>
                  <a:pt x="2934" y="774"/>
                </a:lnTo>
                <a:lnTo>
                  <a:pt x="2905" y="751"/>
                </a:lnTo>
                <a:lnTo>
                  <a:pt x="2877" y="728"/>
                </a:lnTo>
                <a:lnTo>
                  <a:pt x="2848" y="704"/>
                </a:lnTo>
                <a:lnTo>
                  <a:pt x="2818" y="683"/>
                </a:lnTo>
                <a:lnTo>
                  <a:pt x="2788" y="663"/>
                </a:lnTo>
                <a:lnTo>
                  <a:pt x="2756" y="642"/>
                </a:lnTo>
                <a:lnTo>
                  <a:pt x="2725" y="622"/>
                </a:lnTo>
                <a:lnTo>
                  <a:pt x="2694" y="603"/>
                </a:lnTo>
                <a:lnTo>
                  <a:pt x="2661" y="586"/>
                </a:lnTo>
                <a:lnTo>
                  <a:pt x="2629" y="568"/>
                </a:lnTo>
                <a:lnTo>
                  <a:pt x="2595" y="552"/>
                </a:lnTo>
                <a:lnTo>
                  <a:pt x="2561" y="536"/>
                </a:lnTo>
                <a:lnTo>
                  <a:pt x="2528" y="521"/>
                </a:lnTo>
                <a:lnTo>
                  <a:pt x="2493" y="507"/>
                </a:lnTo>
                <a:lnTo>
                  <a:pt x="2458" y="494"/>
                </a:lnTo>
                <a:lnTo>
                  <a:pt x="2423" y="481"/>
                </a:lnTo>
                <a:lnTo>
                  <a:pt x="2387" y="470"/>
                </a:lnTo>
                <a:lnTo>
                  <a:pt x="2351" y="459"/>
                </a:lnTo>
                <a:lnTo>
                  <a:pt x="2314" y="449"/>
                </a:lnTo>
                <a:lnTo>
                  <a:pt x="2277" y="440"/>
                </a:lnTo>
                <a:lnTo>
                  <a:pt x="2240" y="431"/>
                </a:lnTo>
                <a:lnTo>
                  <a:pt x="2203" y="424"/>
                </a:lnTo>
                <a:lnTo>
                  <a:pt x="2164" y="419"/>
                </a:lnTo>
                <a:lnTo>
                  <a:pt x="2127" y="413"/>
                </a:lnTo>
                <a:lnTo>
                  <a:pt x="2088" y="408"/>
                </a:lnTo>
                <a:lnTo>
                  <a:pt x="2049" y="405"/>
                </a:lnTo>
                <a:lnTo>
                  <a:pt x="2011" y="402"/>
                </a:lnTo>
                <a:lnTo>
                  <a:pt x="1972" y="401"/>
                </a:lnTo>
                <a:lnTo>
                  <a:pt x="1932" y="401"/>
                </a:lnTo>
                <a:lnTo>
                  <a:pt x="1893" y="401"/>
                </a:lnTo>
                <a:lnTo>
                  <a:pt x="1853" y="402"/>
                </a:lnTo>
                <a:lnTo>
                  <a:pt x="1814" y="405"/>
                </a:lnTo>
                <a:lnTo>
                  <a:pt x="1775" y="408"/>
                </a:lnTo>
                <a:lnTo>
                  <a:pt x="1737" y="413"/>
                </a:lnTo>
                <a:lnTo>
                  <a:pt x="1699" y="419"/>
                </a:lnTo>
                <a:lnTo>
                  <a:pt x="1660" y="424"/>
                </a:lnTo>
                <a:lnTo>
                  <a:pt x="1623" y="431"/>
                </a:lnTo>
                <a:lnTo>
                  <a:pt x="1586" y="440"/>
                </a:lnTo>
                <a:lnTo>
                  <a:pt x="1549" y="449"/>
                </a:lnTo>
                <a:lnTo>
                  <a:pt x="1513" y="459"/>
                </a:lnTo>
                <a:lnTo>
                  <a:pt x="1477" y="470"/>
                </a:lnTo>
                <a:lnTo>
                  <a:pt x="1441" y="481"/>
                </a:lnTo>
                <a:lnTo>
                  <a:pt x="1405" y="494"/>
                </a:lnTo>
                <a:lnTo>
                  <a:pt x="1370" y="507"/>
                </a:lnTo>
                <a:lnTo>
                  <a:pt x="1335" y="521"/>
                </a:lnTo>
                <a:lnTo>
                  <a:pt x="1302" y="536"/>
                </a:lnTo>
                <a:lnTo>
                  <a:pt x="1268" y="552"/>
                </a:lnTo>
                <a:lnTo>
                  <a:pt x="1234" y="568"/>
                </a:lnTo>
                <a:lnTo>
                  <a:pt x="1202" y="586"/>
                </a:lnTo>
                <a:lnTo>
                  <a:pt x="1169" y="603"/>
                </a:lnTo>
                <a:lnTo>
                  <a:pt x="1138" y="622"/>
                </a:lnTo>
                <a:lnTo>
                  <a:pt x="1107" y="642"/>
                </a:lnTo>
                <a:lnTo>
                  <a:pt x="1076" y="663"/>
                </a:lnTo>
                <a:lnTo>
                  <a:pt x="1045" y="683"/>
                </a:lnTo>
                <a:lnTo>
                  <a:pt x="1016" y="704"/>
                </a:lnTo>
                <a:lnTo>
                  <a:pt x="987" y="728"/>
                </a:lnTo>
                <a:lnTo>
                  <a:pt x="958" y="751"/>
                </a:lnTo>
                <a:lnTo>
                  <a:pt x="930" y="774"/>
                </a:lnTo>
                <a:lnTo>
                  <a:pt x="902" y="798"/>
                </a:lnTo>
                <a:lnTo>
                  <a:pt x="876" y="824"/>
                </a:lnTo>
                <a:lnTo>
                  <a:pt x="849" y="849"/>
                </a:lnTo>
                <a:lnTo>
                  <a:pt x="823" y="875"/>
                </a:lnTo>
                <a:lnTo>
                  <a:pt x="799" y="902"/>
                </a:lnTo>
                <a:lnTo>
                  <a:pt x="775" y="930"/>
                </a:lnTo>
                <a:lnTo>
                  <a:pt x="750" y="957"/>
                </a:lnTo>
                <a:lnTo>
                  <a:pt x="728" y="986"/>
                </a:lnTo>
                <a:lnTo>
                  <a:pt x="705" y="1015"/>
                </a:lnTo>
                <a:lnTo>
                  <a:pt x="684" y="1046"/>
                </a:lnTo>
                <a:lnTo>
                  <a:pt x="662" y="1076"/>
                </a:lnTo>
                <a:lnTo>
                  <a:pt x="642" y="1106"/>
                </a:lnTo>
                <a:lnTo>
                  <a:pt x="623" y="1137"/>
                </a:lnTo>
                <a:lnTo>
                  <a:pt x="604" y="1170"/>
                </a:lnTo>
                <a:lnTo>
                  <a:pt x="585" y="1202"/>
                </a:lnTo>
                <a:lnTo>
                  <a:pt x="569" y="1235"/>
                </a:lnTo>
                <a:lnTo>
                  <a:pt x="552" y="1267"/>
                </a:lnTo>
                <a:lnTo>
                  <a:pt x="537" y="1301"/>
                </a:lnTo>
                <a:lnTo>
                  <a:pt x="522" y="1336"/>
                </a:lnTo>
                <a:lnTo>
                  <a:pt x="508" y="1371"/>
                </a:lnTo>
                <a:lnTo>
                  <a:pt x="494" y="1406"/>
                </a:lnTo>
                <a:lnTo>
                  <a:pt x="482" y="1440"/>
                </a:lnTo>
                <a:lnTo>
                  <a:pt x="470" y="1476"/>
                </a:lnTo>
                <a:lnTo>
                  <a:pt x="459" y="1512"/>
                </a:lnTo>
                <a:lnTo>
                  <a:pt x="450" y="1548"/>
                </a:lnTo>
                <a:lnTo>
                  <a:pt x="440" y="1586"/>
                </a:lnTo>
                <a:lnTo>
                  <a:pt x="432" y="1623"/>
                </a:lnTo>
                <a:lnTo>
                  <a:pt x="425" y="1661"/>
                </a:lnTo>
                <a:lnTo>
                  <a:pt x="418" y="1698"/>
                </a:lnTo>
                <a:lnTo>
                  <a:pt x="414" y="1737"/>
                </a:lnTo>
                <a:lnTo>
                  <a:pt x="409" y="1775"/>
                </a:lnTo>
                <a:lnTo>
                  <a:pt x="405" y="1814"/>
                </a:lnTo>
                <a:lnTo>
                  <a:pt x="403" y="1853"/>
                </a:lnTo>
                <a:lnTo>
                  <a:pt x="402" y="1892"/>
                </a:lnTo>
                <a:lnTo>
                  <a:pt x="401" y="1932"/>
                </a:lnTo>
                <a:lnTo>
                  <a:pt x="402" y="1986"/>
                </a:lnTo>
                <a:lnTo>
                  <a:pt x="405" y="2040"/>
                </a:lnTo>
                <a:lnTo>
                  <a:pt x="410" y="2093"/>
                </a:lnTo>
                <a:lnTo>
                  <a:pt x="416" y="2146"/>
                </a:lnTo>
                <a:lnTo>
                  <a:pt x="424" y="2199"/>
                </a:lnTo>
                <a:lnTo>
                  <a:pt x="434" y="2251"/>
                </a:lnTo>
                <a:lnTo>
                  <a:pt x="446" y="2301"/>
                </a:lnTo>
                <a:lnTo>
                  <a:pt x="459" y="2352"/>
                </a:lnTo>
                <a:lnTo>
                  <a:pt x="474" y="2402"/>
                </a:lnTo>
                <a:lnTo>
                  <a:pt x="490" y="2451"/>
                </a:lnTo>
                <a:lnTo>
                  <a:pt x="509" y="2498"/>
                </a:lnTo>
                <a:lnTo>
                  <a:pt x="529" y="2546"/>
                </a:lnTo>
                <a:lnTo>
                  <a:pt x="549" y="2592"/>
                </a:lnTo>
                <a:lnTo>
                  <a:pt x="573" y="2638"/>
                </a:lnTo>
                <a:lnTo>
                  <a:pt x="597" y="2682"/>
                </a:lnTo>
                <a:lnTo>
                  <a:pt x="623" y="2726"/>
                </a:lnTo>
                <a:lnTo>
                  <a:pt x="650" y="2770"/>
                </a:lnTo>
                <a:lnTo>
                  <a:pt x="679" y="2814"/>
                </a:lnTo>
                <a:lnTo>
                  <a:pt x="711" y="2856"/>
                </a:lnTo>
                <a:lnTo>
                  <a:pt x="743" y="2896"/>
                </a:lnTo>
                <a:lnTo>
                  <a:pt x="777" y="2937"/>
                </a:lnTo>
                <a:lnTo>
                  <a:pt x="812" y="2975"/>
                </a:lnTo>
                <a:lnTo>
                  <a:pt x="848" y="3014"/>
                </a:lnTo>
                <a:lnTo>
                  <a:pt x="885" y="3050"/>
                </a:lnTo>
                <a:lnTo>
                  <a:pt x="924" y="3085"/>
                </a:lnTo>
                <a:lnTo>
                  <a:pt x="964" y="3118"/>
                </a:lnTo>
                <a:lnTo>
                  <a:pt x="1004" y="3151"/>
                </a:lnTo>
                <a:lnTo>
                  <a:pt x="1047" y="3182"/>
                </a:lnTo>
                <a:lnTo>
                  <a:pt x="1090" y="3211"/>
                </a:lnTo>
                <a:lnTo>
                  <a:pt x="1135" y="3239"/>
                </a:lnTo>
                <a:lnTo>
                  <a:pt x="1180" y="3266"/>
                </a:lnTo>
                <a:lnTo>
                  <a:pt x="1226" y="3291"/>
                </a:lnTo>
                <a:lnTo>
                  <a:pt x="1335" y="3348"/>
                </a:lnTo>
                <a:lnTo>
                  <a:pt x="1335" y="3469"/>
                </a:lnTo>
                <a:lnTo>
                  <a:pt x="1335" y="3838"/>
                </a:lnTo>
                <a:lnTo>
                  <a:pt x="1674" y="3838"/>
                </a:lnTo>
                <a:lnTo>
                  <a:pt x="1674" y="2948"/>
                </a:lnTo>
                <a:lnTo>
                  <a:pt x="1260" y="2281"/>
                </a:lnTo>
                <a:lnTo>
                  <a:pt x="1431" y="2175"/>
                </a:lnTo>
                <a:lnTo>
                  <a:pt x="1507" y="2300"/>
                </a:lnTo>
                <a:close/>
                <a:moveTo>
                  <a:pt x="2326" y="2429"/>
                </a:moveTo>
                <a:lnTo>
                  <a:pt x="2326" y="2429"/>
                </a:lnTo>
                <a:lnTo>
                  <a:pt x="2305" y="2432"/>
                </a:lnTo>
                <a:lnTo>
                  <a:pt x="2284" y="2435"/>
                </a:lnTo>
                <a:lnTo>
                  <a:pt x="2258" y="2437"/>
                </a:lnTo>
                <a:lnTo>
                  <a:pt x="2234" y="2437"/>
                </a:lnTo>
                <a:lnTo>
                  <a:pt x="2208" y="2433"/>
                </a:lnTo>
                <a:lnTo>
                  <a:pt x="2184" y="2429"/>
                </a:lnTo>
                <a:lnTo>
                  <a:pt x="2158" y="2420"/>
                </a:lnTo>
                <a:lnTo>
                  <a:pt x="2134" y="2411"/>
                </a:lnTo>
                <a:lnTo>
                  <a:pt x="2109" y="2397"/>
                </a:lnTo>
                <a:lnTo>
                  <a:pt x="2083" y="2382"/>
                </a:lnTo>
                <a:lnTo>
                  <a:pt x="2063" y="2396"/>
                </a:lnTo>
                <a:lnTo>
                  <a:pt x="2045" y="2409"/>
                </a:lnTo>
                <a:lnTo>
                  <a:pt x="2024" y="2419"/>
                </a:lnTo>
                <a:lnTo>
                  <a:pt x="2004" y="2427"/>
                </a:lnTo>
                <a:lnTo>
                  <a:pt x="1983" y="2434"/>
                </a:lnTo>
                <a:lnTo>
                  <a:pt x="1962" y="2438"/>
                </a:lnTo>
                <a:lnTo>
                  <a:pt x="1941" y="2440"/>
                </a:lnTo>
                <a:lnTo>
                  <a:pt x="1920" y="2440"/>
                </a:lnTo>
                <a:lnTo>
                  <a:pt x="1900" y="2439"/>
                </a:lnTo>
                <a:lnTo>
                  <a:pt x="1879" y="2435"/>
                </a:lnTo>
                <a:lnTo>
                  <a:pt x="1858" y="2430"/>
                </a:lnTo>
                <a:lnTo>
                  <a:pt x="1837" y="2423"/>
                </a:lnTo>
                <a:lnTo>
                  <a:pt x="1816" y="2415"/>
                </a:lnTo>
                <a:lnTo>
                  <a:pt x="1794" y="2404"/>
                </a:lnTo>
                <a:lnTo>
                  <a:pt x="1773" y="2393"/>
                </a:lnTo>
                <a:lnTo>
                  <a:pt x="1752" y="2379"/>
                </a:lnTo>
                <a:lnTo>
                  <a:pt x="1735" y="2390"/>
                </a:lnTo>
                <a:lnTo>
                  <a:pt x="1716" y="2399"/>
                </a:lnTo>
                <a:lnTo>
                  <a:pt x="1699" y="2408"/>
                </a:lnTo>
                <a:lnTo>
                  <a:pt x="1679" y="2413"/>
                </a:lnTo>
                <a:lnTo>
                  <a:pt x="1660" y="2418"/>
                </a:lnTo>
                <a:lnTo>
                  <a:pt x="1642" y="2422"/>
                </a:lnTo>
                <a:lnTo>
                  <a:pt x="1622" y="2424"/>
                </a:lnTo>
                <a:lnTo>
                  <a:pt x="1602" y="2424"/>
                </a:lnTo>
                <a:lnTo>
                  <a:pt x="1585" y="2424"/>
                </a:lnTo>
                <a:lnTo>
                  <a:pt x="1860" y="2866"/>
                </a:lnTo>
                <a:lnTo>
                  <a:pt x="1875" y="2891"/>
                </a:lnTo>
                <a:lnTo>
                  <a:pt x="1875" y="2918"/>
                </a:lnTo>
                <a:lnTo>
                  <a:pt x="1875" y="3838"/>
                </a:lnTo>
                <a:lnTo>
                  <a:pt x="2038" y="3838"/>
                </a:lnTo>
                <a:lnTo>
                  <a:pt x="2038" y="2918"/>
                </a:lnTo>
                <a:lnTo>
                  <a:pt x="2038" y="2891"/>
                </a:lnTo>
                <a:lnTo>
                  <a:pt x="2053" y="2866"/>
                </a:lnTo>
                <a:lnTo>
                  <a:pt x="2326" y="2429"/>
                </a:lnTo>
                <a:close/>
                <a:moveTo>
                  <a:pt x="2506" y="5533"/>
                </a:moveTo>
                <a:lnTo>
                  <a:pt x="1402" y="5631"/>
                </a:lnTo>
                <a:lnTo>
                  <a:pt x="1405" y="5656"/>
                </a:lnTo>
                <a:lnTo>
                  <a:pt x="1410" y="5681"/>
                </a:lnTo>
                <a:lnTo>
                  <a:pt x="1417" y="5705"/>
                </a:lnTo>
                <a:lnTo>
                  <a:pt x="1424" y="5729"/>
                </a:lnTo>
                <a:lnTo>
                  <a:pt x="1432" y="5753"/>
                </a:lnTo>
                <a:lnTo>
                  <a:pt x="1441" y="5776"/>
                </a:lnTo>
                <a:lnTo>
                  <a:pt x="1451" y="5798"/>
                </a:lnTo>
                <a:lnTo>
                  <a:pt x="1463" y="5820"/>
                </a:lnTo>
                <a:lnTo>
                  <a:pt x="1475" y="5842"/>
                </a:lnTo>
                <a:lnTo>
                  <a:pt x="1489" y="5862"/>
                </a:lnTo>
                <a:lnTo>
                  <a:pt x="1503" y="5883"/>
                </a:lnTo>
                <a:lnTo>
                  <a:pt x="1516" y="5902"/>
                </a:lnTo>
                <a:lnTo>
                  <a:pt x="1533" y="5921"/>
                </a:lnTo>
                <a:lnTo>
                  <a:pt x="1549" y="5938"/>
                </a:lnTo>
                <a:lnTo>
                  <a:pt x="1566" y="5956"/>
                </a:lnTo>
                <a:lnTo>
                  <a:pt x="1584" y="5973"/>
                </a:lnTo>
                <a:lnTo>
                  <a:pt x="1602" y="5988"/>
                </a:lnTo>
                <a:lnTo>
                  <a:pt x="1622" y="6003"/>
                </a:lnTo>
                <a:lnTo>
                  <a:pt x="1642" y="6017"/>
                </a:lnTo>
                <a:lnTo>
                  <a:pt x="1663" y="6031"/>
                </a:lnTo>
                <a:lnTo>
                  <a:pt x="1685" y="6043"/>
                </a:lnTo>
                <a:lnTo>
                  <a:pt x="1706" y="6055"/>
                </a:lnTo>
                <a:lnTo>
                  <a:pt x="1729" y="6065"/>
                </a:lnTo>
                <a:lnTo>
                  <a:pt x="1752" y="6074"/>
                </a:lnTo>
                <a:lnTo>
                  <a:pt x="1775" y="6082"/>
                </a:lnTo>
                <a:lnTo>
                  <a:pt x="1799" y="6091"/>
                </a:lnTo>
                <a:lnTo>
                  <a:pt x="1823" y="6096"/>
                </a:lnTo>
                <a:lnTo>
                  <a:pt x="1849" y="6102"/>
                </a:lnTo>
                <a:lnTo>
                  <a:pt x="1873" y="6106"/>
                </a:lnTo>
                <a:lnTo>
                  <a:pt x="1900" y="6109"/>
                </a:lnTo>
                <a:lnTo>
                  <a:pt x="1925" y="6110"/>
                </a:lnTo>
                <a:lnTo>
                  <a:pt x="1951" y="6111"/>
                </a:lnTo>
                <a:lnTo>
                  <a:pt x="1980" y="6110"/>
                </a:lnTo>
                <a:lnTo>
                  <a:pt x="2008" y="6109"/>
                </a:lnTo>
                <a:lnTo>
                  <a:pt x="2035" y="6106"/>
                </a:lnTo>
                <a:lnTo>
                  <a:pt x="2063" y="6100"/>
                </a:lnTo>
                <a:lnTo>
                  <a:pt x="2090" y="6094"/>
                </a:lnTo>
                <a:lnTo>
                  <a:pt x="2117" y="6087"/>
                </a:lnTo>
                <a:lnTo>
                  <a:pt x="2142" y="6078"/>
                </a:lnTo>
                <a:lnTo>
                  <a:pt x="2168" y="6067"/>
                </a:lnTo>
                <a:lnTo>
                  <a:pt x="2192" y="6057"/>
                </a:lnTo>
                <a:lnTo>
                  <a:pt x="2215" y="6044"/>
                </a:lnTo>
                <a:lnTo>
                  <a:pt x="2239" y="6031"/>
                </a:lnTo>
                <a:lnTo>
                  <a:pt x="2262" y="6016"/>
                </a:lnTo>
                <a:lnTo>
                  <a:pt x="2284" y="6001"/>
                </a:lnTo>
                <a:lnTo>
                  <a:pt x="2305" y="5985"/>
                </a:lnTo>
                <a:lnTo>
                  <a:pt x="2324" y="5968"/>
                </a:lnTo>
                <a:lnTo>
                  <a:pt x="2344" y="5949"/>
                </a:lnTo>
                <a:lnTo>
                  <a:pt x="2362" y="5929"/>
                </a:lnTo>
                <a:lnTo>
                  <a:pt x="2379" y="5909"/>
                </a:lnTo>
                <a:lnTo>
                  <a:pt x="2396" y="5889"/>
                </a:lnTo>
                <a:lnTo>
                  <a:pt x="2412" y="5866"/>
                </a:lnTo>
                <a:lnTo>
                  <a:pt x="2425" y="5844"/>
                </a:lnTo>
                <a:lnTo>
                  <a:pt x="2439" y="5821"/>
                </a:lnTo>
                <a:lnTo>
                  <a:pt x="2451" y="5797"/>
                </a:lnTo>
                <a:lnTo>
                  <a:pt x="2463" y="5772"/>
                </a:lnTo>
                <a:lnTo>
                  <a:pt x="2473" y="5747"/>
                </a:lnTo>
                <a:lnTo>
                  <a:pt x="2481" y="5721"/>
                </a:lnTo>
                <a:lnTo>
                  <a:pt x="2489" y="5695"/>
                </a:lnTo>
                <a:lnTo>
                  <a:pt x="2495" y="5668"/>
                </a:lnTo>
                <a:lnTo>
                  <a:pt x="2500" y="5641"/>
                </a:lnTo>
                <a:lnTo>
                  <a:pt x="2503" y="5613"/>
                </a:lnTo>
                <a:lnTo>
                  <a:pt x="2506" y="5584"/>
                </a:lnTo>
                <a:lnTo>
                  <a:pt x="2507" y="5556"/>
                </a:lnTo>
                <a:lnTo>
                  <a:pt x="2506" y="5533"/>
                </a:lnTo>
                <a:close/>
                <a:moveTo>
                  <a:pt x="2908" y="4892"/>
                </a:moveTo>
                <a:lnTo>
                  <a:pt x="1018" y="5060"/>
                </a:lnTo>
                <a:lnTo>
                  <a:pt x="1015" y="5089"/>
                </a:lnTo>
                <a:lnTo>
                  <a:pt x="1015" y="5118"/>
                </a:lnTo>
                <a:lnTo>
                  <a:pt x="1017" y="5144"/>
                </a:lnTo>
                <a:lnTo>
                  <a:pt x="2906" y="4978"/>
                </a:lnTo>
                <a:lnTo>
                  <a:pt x="2908" y="4953"/>
                </a:lnTo>
                <a:lnTo>
                  <a:pt x="2910" y="4927"/>
                </a:lnTo>
                <a:lnTo>
                  <a:pt x="2910" y="4910"/>
                </a:lnTo>
                <a:lnTo>
                  <a:pt x="2908" y="4892"/>
                </a:lnTo>
                <a:close/>
                <a:moveTo>
                  <a:pt x="2908" y="4171"/>
                </a:moveTo>
                <a:lnTo>
                  <a:pt x="1018" y="4337"/>
                </a:lnTo>
                <a:lnTo>
                  <a:pt x="1015" y="4368"/>
                </a:lnTo>
                <a:lnTo>
                  <a:pt x="1015" y="4397"/>
                </a:lnTo>
                <a:lnTo>
                  <a:pt x="1017" y="4423"/>
                </a:lnTo>
                <a:lnTo>
                  <a:pt x="2906" y="4257"/>
                </a:lnTo>
                <a:lnTo>
                  <a:pt x="2908" y="4232"/>
                </a:lnTo>
                <a:lnTo>
                  <a:pt x="2910" y="4206"/>
                </a:lnTo>
                <a:lnTo>
                  <a:pt x="2910" y="4189"/>
                </a:lnTo>
                <a:lnTo>
                  <a:pt x="2908" y="417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>
            <a:normAutofit fontScale="87500" lnSpcReduction="10000"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5"/>
            </p:custDataLst>
          </p:nvPr>
        </p:nvSpPr>
        <p:spPr>
          <a:xfrm>
            <a:off x="2284630" y="4835454"/>
            <a:ext cx="2398250" cy="931673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dirty="0">
                <a:sym typeface="Arial" panose="020B0604020202020204" pitchFamily="34" charset="0"/>
              </a:rPr>
              <a:t>Lorem ipsum dolor sit amet, consect</a:t>
            </a:r>
          </a:p>
        </p:txBody>
      </p:sp>
      <p:sp>
        <p:nvSpPr>
          <p:cNvPr id="24" name="文本框 23"/>
          <p:cNvSpPr txBox="1"/>
          <p:nvPr>
            <p:custDataLst>
              <p:tags r:id="rId6"/>
            </p:custDataLst>
          </p:nvPr>
        </p:nvSpPr>
        <p:spPr>
          <a:xfrm>
            <a:off x="2284629" y="4416837"/>
            <a:ext cx="2397600" cy="355781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/>
            <a:r>
              <a:rPr lang="en-US" altLang="zh-CN">
                <a:solidFill>
                  <a:srgbClr val="0F6FC6"/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rPr>
              <a:t>LOREM</a:t>
            </a:r>
          </a:p>
        </p:txBody>
      </p:sp>
      <p:sp>
        <p:nvSpPr>
          <p:cNvPr id="25" name="L 形 24"/>
          <p:cNvSpPr/>
          <p:nvPr>
            <p:custDataLst>
              <p:tags r:id="rId7"/>
            </p:custDataLst>
          </p:nvPr>
        </p:nvSpPr>
        <p:spPr>
          <a:xfrm flipV="1">
            <a:off x="5439415" y="2297395"/>
            <a:ext cx="1331759" cy="1006685"/>
          </a:xfrm>
          <a:prstGeom prst="corner">
            <a:avLst>
              <a:gd name="adj1" fmla="val 11538"/>
              <a:gd name="adj2" fmla="val 12023"/>
            </a:avLst>
          </a:prstGeom>
          <a:solidFill>
            <a:srgbClr val="7030A0"/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>
            <p:custDataLst>
              <p:tags r:id="rId8"/>
            </p:custDataLst>
          </p:nvPr>
        </p:nvSpPr>
        <p:spPr>
          <a:xfrm>
            <a:off x="5603591" y="2456660"/>
            <a:ext cx="1167583" cy="84742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rPr>
              <a:t>Lorem ipsum </a:t>
            </a:r>
            <a:endParaRPr lang="zh-CN" altLang="en-US" dirty="0">
              <a:latin typeface="Arial" panose="020B0604020202020204" pitchFamily="34" charset="0"/>
              <a:ea typeface="黑体" panose="0201060906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>
            <p:custDataLst>
              <p:tags r:id="rId9"/>
            </p:custDataLst>
          </p:nvPr>
        </p:nvSpPr>
        <p:spPr>
          <a:xfrm>
            <a:off x="5827407" y="3632760"/>
            <a:ext cx="555774" cy="555774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28" name="KSO_Shape"/>
          <p:cNvSpPr/>
          <p:nvPr>
            <p:custDataLst>
              <p:tags r:id="rId10"/>
            </p:custDataLst>
          </p:nvPr>
        </p:nvSpPr>
        <p:spPr bwMode="auto">
          <a:xfrm>
            <a:off x="5943805" y="3751580"/>
            <a:ext cx="322977" cy="318133"/>
          </a:xfrm>
          <a:custGeom>
            <a:avLst/>
            <a:gdLst>
              <a:gd name="T0" fmla="*/ 351815 w 2443615"/>
              <a:gd name="T1" fmla="*/ 127711 h 2406492"/>
              <a:gd name="T2" fmla="*/ 127265 w 2443615"/>
              <a:gd name="T3" fmla="*/ 352436 h 2406492"/>
              <a:gd name="T4" fmla="*/ 351815 w 2443615"/>
              <a:gd name="T5" fmla="*/ 577161 h 2406492"/>
              <a:gd name="T6" fmla="*/ 576364 w 2443615"/>
              <a:gd name="T7" fmla="*/ 352436 h 2406492"/>
              <a:gd name="T8" fmla="*/ 351815 w 2443615"/>
              <a:gd name="T9" fmla="*/ 127711 h 2406492"/>
              <a:gd name="T10" fmla="*/ 323002 w 2443615"/>
              <a:gd name="T11" fmla="*/ 0 h 2406492"/>
              <a:gd name="T12" fmla="*/ 380627 w 2443615"/>
              <a:gd name="T13" fmla="*/ 0 h 2406492"/>
              <a:gd name="T14" fmla="*/ 393151 w 2443615"/>
              <a:gd name="T15" fmla="*/ 71092 h 2406492"/>
              <a:gd name="T16" fmla="*/ 500853 w 2443615"/>
              <a:gd name="T17" fmla="*/ 110323 h 2406492"/>
              <a:gd name="T18" fmla="*/ 556109 w 2443615"/>
              <a:gd name="T19" fmla="*/ 63920 h 2406492"/>
              <a:gd name="T20" fmla="*/ 600251 w 2443615"/>
              <a:gd name="T21" fmla="*/ 100990 h 2406492"/>
              <a:gd name="T22" fmla="*/ 564182 w 2443615"/>
              <a:gd name="T23" fmla="*/ 163505 h 2406492"/>
              <a:gd name="T24" fmla="*/ 621490 w 2443615"/>
              <a:gd name="T25" fmla="*/ 262842 h 2406492"/>
              <a:gd name="T26" fmla="*/ 693623 w 2443615"/>
              <a:gd name="T27" fmla="*/ 262840 h 2406492"/>
              <a:gd name="T28" fmla="*/ 703629 w 2443615"/>
              <a:gd name="T29" fmla="*/ 319633 h 2406492"/>
              <a:gd name="T30" fmla="*/ 635846 w 2443615"/>
              <a:gd name="T31" fmla="*/ 344321 h 2406492"/>
              <a:gd name="T32" fmla="*/ 615944 w 2443615"/>
              <a:gd name="T33" fmla="*/ 457282 h 2406492"/>
              <a:gd name="T34" fmla="*/ 671201 w 2443615"/>
              <a:gd name="T35" fmla="*/ 503683 h 2406492"/>
              <a:gd name="T36" fmla="*/ 642389 w 2443615"/>
              <a:gd name="T37" fmla="*/ 553626 h 2406492"/>
              <a:gd name="T38" fmla="*/ 574608 w 2443615"/>
              <a:gd name="T39" fmla="*/ 528934 h 2406492"/>
              <a:gd name="T40" fmla="*/ 486808 w 2443615"/>
              <a:gd name="T41" fmla="*/ 602665 h 2406492"/>
              <a:gd name="T42" fmla="*/ 499336 w 2443615"/>
              <a:gd name="T43" fmla="*/ 673756 h 2406492"/>
              <a:gd name="T44" fmla="*/ 445187 w 2443615"/>
              <a:gd name="T45" fmla="*/ 693480 h 2406492"/>
              <a:gd name="T46" fmla="*/ 409122 w 2443615"/>
              <a:gd name="T47" fmla="*/ 630963 h 2406492"/>
              <a:gd name="T48" fmla="*/ 294507 w 2443615"/>
              <a:gd name="T49" fmla="*/ 630963 h 2406492"/>
              <a:gd name="T50" fmla="*/ 258443 w 2443615"/>
              <a:gd name="T51" fmla="*/ 693480 h 2406492"/>
              <a:gd name="T52" fmla="*/ 204294 w 2443615"/>
              <a:gd name="T53" fmla="*/ 673756 h 2406492"/>
              <a:gd name="T54" fmla="*/ 216821 w 2443615"/>
              <a:gd name="T55" fmla="*/ 602665 h 2406492"/>
              <a:gd name="T56" fmla="*/ 129022 w 2443615"/>
              <a:gd name="T57" fmla="*/ 528934 h 2406492"/>
              <a:gd name="T58" fmla="*/ 61240 w 2443615"/>
              <a:gd name="T59" fmla="*/ 553626 h 2406492"/>
              <a:gd name="T60" fmla="*/ 32428 w 2443615"/>
              <a:gd name="T61" fmla="*/ 503683 h 2406492"/>
              <a:gd name="T62" fmla="*/ 87685 w 2443615"/>
              <a:gd name="T63" fmla="*/ 457282 h 2406492"/>
              <a:gd name="T64" fmla="*/ 67783 w 2443615"/>
              <a:gd name="T65" fmla="*/ 344321 h 2406492"/>
              <a:gd name="T66" fmla="*/ 0 w 2443615"/>
              <a:gd name="T67" fmla="*/ 319633 h 2406492"/>
              <a:gd name="T68" fmla="*/ 10006 w 2443615"/>
              <a:gd name="T69" fmla="*/ 262840 h 2406492"/>
              <a:gd name="T70" fmla="*/ 82138 w 2443615"/>
              <a:gd name="T71" fmla="*/ 262842 h 2406492"/>
              <a:gd name="T72" fmla="*/ 139446 w 2443615"/>
              <a:gd name="T73" fmla="*/ 163505 h 2406492"/>
              <a:gd name="T74" fmla="*/ 103378 w 2443615"/>
              <a:gd name="T75" fmla="*/ 100990 h 2406492"/>
              <a:gd name="T76" fmla="*/ 147520 w 2443615"/>
              <a:gd name="T77" fmla="*/ 63920 h 2406492"/>
              <a:gd name="T78" fmla="*/ 202776 w 2443615"/>
              <a:gd name="T79" fmla="*/ 110323 h 2406492"/>
              <a:gd name="T80" fmla="*/ 310478 w 2443615"/>
              <a:gd name="T81" fmla="*/ 71092 h 240649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443615" h="2406492">
                <a:moveTo>
                  <a:pt x="1221807" y="443178"/>
                </a:moveTo>
                <a:cubicBezTo>
                  <a:pt x="791117" y="443178"/>
                  <a:pt x="441973" y="792322"/>
                  <a:pt x="441973" y="1223012"/>
                </a:cubicBezTo>
                <a:cubicBezTo>
                  <a:pt x="441973" y="1653702"/>
                  <a:pt x="791117" y="2002846"/>
                  <a:pt x="1221807" y="2002846"/>
                </a:cubicBezTo>
                <a:cubicBezTo>
                  <a:pt x="1652497" y="2002846"/>
                  <a:pt x="2001641" y="1653702"/>
                  <a:pt x="2001641" y="1223012"/>
                </a:cubicBezTo>
                <a:cubicBezTo>
                  <a:pt x="2001641" y="792322"/>
                  <a:pt x="1652497" y="443178"/>
                  <a:pt x="1221807" y="443178"/>
                </a:cubicBezTo>
                <a:close/>
                <a:moveTo>
                  <a:pt x="1121747" y="0"/>
                </a:moveTo>
                <a:lnTo>
                  <a:pt x="1321868" y="0"/>
                </a:lnTo>
                <a:lnTo>
                  <a:pt x="1365362" y="246702"/>
                </a:lnTo>
                <a:cubicBezTo>
                  <a:pt x="1497994" y="266203"/>
                  <a:pt x="1625261" y="312525"/>
                  <a:pt x="1739400" y="382840"/>
                </a:cubicBezTo>
                <a:lnTo>
                  <a:pt x="1931295" y="221813"/>
                </a:lnTo>
                <a:lnTo>
                  <a:pt x="2084596" y="350449"/>
                </a:lnTo>
                <a:lnTo>
                  <a:pt x="1959337" y="567390"/>
                </a:lnTo>
                <a:cubicBezTo>
                  <a:pt x="2048403" y="667584"/>
                  <a:pt x="2116120" y="784874"/>
                  <a:pt x="2158357" y="912104"/>
                </a:cubicBezTo>
                <a:lnTo>
                  <a:pt x="2408865" y="912098"/>
                </a:lnTo>
                <a:lnTo>
                  <a:pt x="2443615" y="1109179"/>
                </a:lnTo>
                <a:lnTo>
                  <a:pt x="2208214" y="1194851"/>
                </a:lnTo>
                <a:cubicBezTo>
                  <a:pt x="2212040" y="1328854"/>
                  <a:pt x="2188522" y="1462233"/>
                  <a:pt x="2139095" y="1586846"/>
                </a:cubicBezTo>
                <a:lnTo>
                  <a:pt x="2330998" y="1747864"/>
                </a:lnTo>
                <a:lnTo>
                  <a:pt x="2230938" y="1921175"/>
                </a:lnTo>
                <a:lnTo>
                  <a:pt x="1995541" y="1835490"/>
                </a:lnTo>
                <a:cubicBezTo>
                  <a:pt x="1912336" y="1940602"/>
                  <a:pt x="1808586" y="2027658"/>
                  <a:pt x="1690623" y="2091346"/>
                </a:cubicBezTo>
                <a:lnTo>
                  <a:pt x="1734130" y="2338046"/>
                </a:lnTo>
                <a:lnTo>
                  <a:pt x="1546077" y="2406492"/>
                </a:lnTo>
                <a:lnTo>
                  <a:pt x="1420828" y="2189544"/>
                </a:lnTo>
                <a:cubicBezTo>
                  <a:pt x="1289525" y="2216580"/>
                  <a:pt x="1154089" y="2216580"/>
                  <a:pt x="1022786" y="2189544"/>
                </a:cubicBezTo>
                <a:lnTo>
                  <a:pt x="897539" y="2406492"/>
                </a:lnTo>
                <a:lnTo>
                  <a:pt x="709486" y="2338046"/>
                </a:lnTo>
                <a:lnTo>
                  <a:pt x="752993" y="2091346"/>
                </a:lnTo>
                <a:cubicBezTo>
                  <a:pt x="635030" y="2027658"/>
                  <a:pt x="531280" y="1940601"/>
                  <a:pt x="448076" y="1835490"/>
                </a:cubicBezTo>
                <a:lnTo>
                  <a:pt x="212678" y="1921175"/>
                </a:lnTo>
                <a:lnTo>
                  <a:pt x="112617" y="1747864"/>
                </a:lnTo>
                <a:lnTo>
                  <a:pt x="304520" y="1586846"/>
                </a:lnTo>
                <a:cubicBezTo>
                  <a:pt x="255094" y="1462233"/>
                  <a:pt x="231575" y="1328854"/>
                  <a:pt x="235401" y="1194851"/>
                </a:cubicBezTo>
                <a:lnTo>
                  <a:pt x="0" y="1109179"/>
                </a:lnTo>
                <a:lnTo>
                  <a:pt x="34750" y="912098"/>
                </a:lnTo>
                <a:lnTo>
                  <a:pt x="285257" y="912104"/>
                </a:lnTo>
                <a:cubicBezTo>
                  <a:pt x="327494" y="784874"/>
                  <a:pt x="395211" y="667583"/>
                  <a:pt x="484278" y="567390"/>
                </a:cubicBezTo>
                <a:lnTo>
                  <a:pt x="359019" y="350449"/>
                </a:lnTo>
                <a:lnTo>
                  <a:pt x="512321" y="221813"/>
                </a:lnTo>
                <a:lnTo>
                  <a:pt x="704216" y="382840"/>
                </a:lnTo>
                <a:cubicBezTo>
                  <a:pt x="818353" y="312525"/>
                  <a:pt x="945621" y="266204"/>
                  <a:pt x="1078253" y="246702"/>
                </a:cubicBezTo>
                <a:lnTo>
                  <a:pt x="1121747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501445" tIns="575655" rIns="501445" bIns="614746" anchor="ctr">
            <a:normAutofit fontScale="25000" lnSpcReduction="20000"/>
          </a:bodyPr>
          <a:lstStyle/>
          <a:p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29" name="L 形 28"/>
          <p:cNvSpPr/>
          <p:nvPr>
            <p:custDataLst>
              <p:tags r:id="rId11"/>
            </p:custDataLst>
          </p:nvPr>
        </p:nvSpPr>
        <p:spPr>
          <a:xfrm flipV="1">
            <a:off x="8066486" y="2297395"/>
            <a:ext cx="1331759" cy="1006685"/>
          </a:xfrm>
          <a:prstGeom prst="corner">
            <a:avLst>
              <a:gd name="adj1" fmla="val 11538"/>
              <a:gd name="adj2" fmla="val 12023"/>
            </a:avLst>
          </a:prstGeom>
          <a:solidFill>
            <a:srgbClr val="0070C0"/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>
            <p:custDataLst>
              <p:tags r:id="rId12"/>
            </p:custDataLst>
          </p:nvPr>
        </p:nvSpPr>
        <p:spPr>
          <a:xfrm>
            <a:off x="8230661" y="2456660"/>
            <a:ext cx="1167583" cy="84742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dirty="0">
                <a:latin typeface="Arial" panose="020B0604020202020204" pitchFamily="34" charset="0"/>
                <a:ea typeface="黑体" panose="02010609060101010101" charset="-122"/>
                <a:cs typeface="+mn-ea"/>
                <a:sym typeface="Arial" panose="020B0604020202020204" pitchFamily="34" charset="0"/>
              </a:rPr>
              <a:t>Lorem ipsum </a:t>
            </a:r>
          </a:p>
        </p:txBody>
      </p:sp>
      <p:sp>
        <p:nvSpPr>
          <p:cNvPr id="31" name="椭圆 30"/>
          <p:cNvSpPr/>
          <p:nvPr>
            <p:custDataLst>
              <p:tags r:id="rId13"/>
            </p:custDataLst>
          </p:nvPr>
        </p:nvSpPr>
        <p:spPr>
          <a:xfrm>
            <a:off x="8454477" y="3632760"/>
            <a:ext cx="555774" cy="55577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2" name="KSO_Shape"/>
          <p:cNvSpPr/>
          <p:nvPr>
            <p:custDataLst>
              <p:tags r:id="rId14"/>
            </p:custDataLst>
          </p:nvPr>
        </p:nvSpPr>
        <p:spPr bwMode="auto">
          <a:xfrm>
            <a:off x="8596109" y="3797701"/>
            <a:ext cx="272509" cy="225890"/>
          </a:xfrm>
          <a:custGeom>
            <a:avLst/>
            <a:gdLst>
              <a:gd name="T0" fmla="*/ 24104 w 6050"/>
              <a:gd name="T1" fmla="*/ 1431700 h 5016"/>
              <a:gd name="T2" fmla="*/ 14284 w 6050"/>
              <a:gd name="T3" fmla="*/ 1374574 h 5016"/>
              <a:gd name="T4" fmla="*/ 5654 w 6050"/>
              <a:gd name="T5" fmla="*/ 734891 h 5016"/>
              <a:gd name="T6" fmla="*/ 1786 w 6050"/>
              <a:gd name="T7" fmla="*/ 125854 h 5016"/>
              <a:gd name="T8" fmla="*/ 11011 w 6050"/>
              <a:gd name="T9" fmla="*/ 63373 h 5016"/>
              <a:gd name="T10" fmla="*/ 28271 w 6050"/>
              <a:gd name="T11" fmla="*/ 28563 h 5016"/>
              <a:gd name="T12" fmla="*/ 52375 w 6050"/>
              <a:gd name="T13" fmla="*/ 13389 h 5016"/>
              <a:gd name="T14" fmla="*/ 97311 w 6050"/>
              <a:gd name="T15" fmla="*/ 2975 h 5016"/>
              <a:gd name="T16" fmla="*/ 1640891 w 6050"/>
              <a:gd name="T17" fmla="*/ 0 h 5016"/>
              <a:gd name="T18" fmla="*/ 1702789 w 6050"/>
              <a:gd name="T19" fmla="*/ 2975 h 5016"/>
              <a:gd name="T20" fmla="*/ 1754271 w 6050"/>
              <a:gd name="T21" fmla="*/ 13389 h 5016"/>
              <a:gd name="T22" fmla="*/ 1777185 w 6050"/>
              <a:gd name="T23" fmla="*/ 28563 h 5016"/>
              <a:gd name="T24" fmla="*/ 1791172 w 6050"/>
              <a:gd name="T25" fmla="*/ 62183 h 5016"/>
              <a:gd name="T26" fmla="*/ 1798611 w 6050"/>
              <a:gd name="T27" fmla="*/ 119606 h 5016"/>
              <a:gd name="T28" fmla="*/ 1800099 w 6050"/>
              <a:gd name="T29" fmla="*/ 1328755 h 5016"/>
              <a:gd name="T30" fmla="*/ 1793850 w 6050"/>
              <a:gd name="T31" fmla="*/ 1409087 h 5016"/>
              <a:gd name="T32" fmla="*/ 1782839 w 6050"/>
              <a:gd name="T33" fmla="*/ 1448659 h 5016"/>
              <a:gd name="T34" fmla="*/ 1764687 w 6050"/>
              <a:gd name="T35" fmla="*/ 1465023 h 5016"/>
              <a:gd name="T36" fmla="*/ 1720941 w 6050"/>
              <a:gd name="T37" fmla="*/ 1476626 h 5016"/>
              <a:gd name="T38" fmla="*/ 1651901 w 6050"/>
              <a:gd name="T39" fmla="*/ 1480791 h 5016"/>
              <a:gd name="T40" fmla="*/ 122010 w 6050"/>
              <a:gd name="T41" fmla="*/ 1479899 h 5016"/>
              <a:gd name="T42" fmla="*/ 66362 w 6050"/>
              <a:gd name="T43" fmla="*/ 1472163 h 5016"/>
              <a:gd name="T44" fmla="*/ 36306 w 6050"/>
              <a:gd name="T45" fmla="*/ 1456097 h 5016"/>
              <a:gd name="T46" fmla="*/ 1518583 w 6050"/>
              <a:gd name="T47" fmla="*/ 1338276 h 5016"/>
              <a:gd name="T48" fmla="*/ 1566792 w 6050"/>
              <a:gd name="T49" fmla="*/ 1332028 h 5016"/>
              <a:gd name="T50" fmla="*/ 1595658 w 6050"/>
              <a:gd name="T51" fmla="*/ 1318937 h 5016"/>
              <a:gd name="T52" fmla="*/ 1606668 w 6050"/>
              <a:gd name="T53" fmla="*/ 1300788 h 5016"/>
              <a:gd name="T54" fmla="*/ 1615596 w 6050"/>
              <a:gd name="T55" fmla="*/ 1252886 h 5016"/>
              <a:gd name="T56" fmla="*/ 1617679 w 6050"/>
              <a:gd name="T57" fmla="*/ 266287 h 5016"/>
              <a:gd name="T58" fmla="*/ 1611132 w 6050"/>
              <a:gd name="T59" fmla="*/ 195773 h 5016"/>
              <a:gd name="T60" fmla="*/ 1601014 w 6050"/>
              <a:gd name="T61" fmla="*/ 171078 h 5016"/>
              <a:gd name="T62" fmla="*/ 1582861 w 6050"/>
              <a:gd name="T63" fmla="*/ 161855 h 5016"/>
              <a:gd name="T64" fmla="*/ 1533462 w 6050"/>
              <a:gd name="T65" fmla="*/ 154714 h 5016"/>
              <a:gd name="T66" fmla="*/ 257412 w 6050"/>
              <a:gd name="T67" fmla="*/ 155012 h 5016"/>
              <a:gd name="T68" fmla="*/ 216048 w 6050"/>
              <a:gd name="T69" fmla="*/ 161557 h 5016"/>
              <a:gd name="T70" fmla="*/ 193729 w 6050"/>
              <a:gd name="T71" fmla="*/ 173756 h 5016"/>
              <a:gd name="T72" fmla="*/ 184503 w 6050"/>
              <a:gd name="T73" fmla="*/ 194285 h 5016"/>
              <a:gd name="T74" fmla="*/ 177659 w 6050"/>
              <a:gd name="T75" fmla="*/ 250220 h 5016"/>
              <a:gd name="T76" fmla="*/ 177659 w 6050"/>
              <a:gd name="T77" fmla="*/ 1228191 h 5016"/>
              <a:gd name="T78" fmla="*/ 185991 w 6050"/>
              <a:gd name="T79" fmla="*/ 1288887 h 5016"/>
              <a:gd name="T80" fmla="*/ 196407 w 6050"/>
              <a:gd name="T81" fmla="*/ 1312986 h 5016"/>
              <a:gd name="T82" fmla="*/ 220511 w 6050"/>
              <a:gd name="T83" fmla="*/ 1328755 h 5016"/>
              <a:gd name="T84" fmla="*/ 263364 w 6050"/>
              <a:gd name="T85" fmla="*/ 1336788 h 5016"/>
              <a:gd name="T86" fmla="*/ 626419 w 6050"/>
              <a:gd name="T87" fmla="*/ 387380 h 5016"/>
              <a:gd name="T88" fmla="*/ 849014 w 6050"/>
              <a:gd name="T89" fmla="*/ 1036584 h 5016"/>
              <a:gd name="T90" fmla="*/ 868357 w 6050"/>
              <a:gd name="T91" fmla="*/ 1012484 h 5016"/>
              <a:gd name="T92" fmla="*/ 892461 w 6050"/>
              <a:gd name="T93" fmla="*/ 999393 h 5016"/>
              <a:gd name="T94" fmla="*/ 917161 w 6050"/>
              <a:gd name="T95" fmla="*/ 997013 h 5016"/>
              <a:gd name="T96" fmla="*/ 949300 w 6050"/>
              <a:gd name="T97" fmla="*/ 1003856 h 5016"/>
              <a:gd name="T98" fmla="*/ 974297 w 6050"/>
              <a:gd name="T99" fmla="*/ 1021112 h 5016"/>
              <a:gd name="T100" fmla="*/ 992153 w 6050"/>
              <a:gd name="T101" fmla="*/ 1048782 h 5016"/>
              <a:gd name="T102" fmla="*/ 1003759 w 6050"/>
              <a:gd name="T103" fmla="*/ 1087163 h 5016"/>
              <a:gd name="T104" fmla="*/ 1008222 w 6050"/>
              <a:gd name="T105" fmla="*/ 1144884 h 5016"/>
              <a:gd name="T106" fmla="*/ 822231 w 6050"/>
              <a:gd name="T107" fmla="*/ 1110370 h 5016"/>
              <a:gd name="T108" fmla="*/ 831158 w 6050"/>
              <a:gd name="T109" fmla="*/ 1067824 h 5016"/>
              <a:gd name="T110" fmla="*/ 849014 w 6050"/>
              <a:gd name="T111" fmla="*/ 1036584 h 5016"/>
              <a:gd name="T112" fmla="*/ 1310272 w 6050"/>
              <a:gd name="T113" fmla="*/ 478423 h 501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6050" h="5016">
                <a:moveTo>
                  <a:pt x="114" y="4881"/>
                </a:moveTo>
                <a:lnTo>
                  <a:pt x="114" y="4881"/>
                </a:lnTo>
                <a:lnTo>
                  <a:pt x="105" y="4869"/>
                </a:lnTo>
                <a:lnTo>
                  <a:pt x="96" y="4853"/>
                </a:lnTo>
                <a:lnTo>
                  <a:pt x="88" y="4833"/>
                </a:lnTo>
                <a:lnTo>
                  <a:pt x="81" y="4812"/>
                </a:lnTo>
                <a:lnTo>
                  <a:pt x="74" y="4787"/>
                </a:lnTo>
                <a:lnTo>
                  <a:pt x="68" y="4759"/>
                </a:lnTo>
                <a:lnTo>
                  <a:pt x="62" y="4728"/>
                </a:lnTo>
                <a:lnTo>
                  <a:pt x="57" y="4695"/>
                </a:lnTo>
                <a:lnTo>
                  <a:pt x="53" y="4659"/>
                </a:lnTo>
                <a:lnTo>
                  <a:pt x="48" y="4620"/>
                </a:lnTo>
                <a:lnTo>
                  <a:pt x="45" y="4579"/>
                </a:lnTo>
                <a:lnTo>
                  <a:pt x="42" y="4534"/>
                </a:lnTo>
                <a:lnTo>
                  <a:pt x="40" y="4486"/>
                </a:lnTo>
                <a:lnTo>
                  <a:pt x="39" y="4436"/>
                </a:lnTo>
                <a:lnTo>
                  <a:pt x="38" y="4327"/>
                </a:lnTo>
                <a:lnTo>
                  <a:pt x="19" y="2470"/>
                </a:lnTo>
                <a:lnTo>
                  <a:pt x="0" y="613"/>
                </a:lnTo>
                <a:lnTo>
                  <a:pt x="0" y="561"/>
                </a:lnTo>
                <a:lnTo>
                  <a:pt x="1" y="512"/>
                </a:lnTo>
                <a:lnTo>
                  <a:pt x="3" y="467"/>
                </a:lnTo>
                <a:lnTo>
                  <a:pt x="6" y="423"/>
                </a:lnTo>
                <a:lnTo>
                  <a:pt x="9" y="381"/>
                </a:lnTo>
                <a:lnTo>
                  <a:pt x="13" y="343"/>
                </a:lnTo>
                <a:lnTo>
                  <a:pt x="19" y="307"/>
                </a:lnTo>
                <a:lnTo>
                  <a:pt x="24" y="273"/>
                </a:lnTo>
                <a:lnTo>
                  <a:pt x="30" y="242"/>
                </a:lnTo>
                <a:lnTo>
                  <a:pt x="37" y="213"/>
                </a:lnTo>
                <a:lnTo>
                  <a:pt x="45" y="188"/>
                </a:lnTo>
                <a:lnTo>
                  <a:pt x="54" y="164"/>
                </a:lnTo>
                <a:lnTo>
                  <a:pt x="63" y="144"/>
                </a:lnTo>
                <a:lnTo>
                  <a:pt x="73" y="125"/>
                </a:lnTo>
                <a:lnTo>
                  <a:pt x="84" y="109"/>
                </a:lnTo>
                <a:lnTo>
                  <a:pt x="95" y="96"/>
                </a:lnTo>
                <a:lnTo>
                  <a:pt x="109" y="84"/>
                </a:lnTo>
                <a:lnTo>
                  <a:pt x="122" y="74"/>
                </a:lnTo>
                <a:lnTo>
                  <a:pt x="138" y="64"/>
                </a:lnTo>
                <a:lnTo>
                  <a:pt x="157" y="55"/>
                </a:lnTo>
                <a:lnTo>
                  <a:pt x="176" y="45"/>
                </a:lnTo>
                <a:lnTo>
                  <a:pt x="197" y="37"/>
                </a:lnTo>
                <a:lnTo>
                  <a:pt x="219" y="31"/>
                </a:lnTo>
                <a:lnTo>
                  <a:pt x="243" y="25"/>
                </a:lnTo>
                <a:lnTo>
                  <a:pt x="270" y="19"/>
                </a:lnTo>
                <a:lnTo>
                  <a:pt x="297" y="13"/>
                </a:lnTo>
                <a:lnTo>
                  <a:pt x="327" y="10"/>
                </a:lnTo>
                <a:lnTo>
                  <a:pt x="358" y="7"/>
                </a:lnTo>
                <a:lnTo>
                  <a:pt x="389" y="3"/>
                </a:lnTo>
                <a:lnTo>
                  <a:pt x="424" y="2"/>
                </a:lnTo>
                <a:lnTo>
                  <a:pt x="460" y="1"/>
                </a:lnTo>
                <a:lnTo>
                  <a:pt x="498" y="0"/>
                </a:lnTo>
                <a:lnTo>
                  <a:pt x="5514" y="0"/>
                </a:lnTo>
                <a:lnTo>
                  <a:pt x="5560" y="1"/>
                </a:lnTo>
                <a:lnTo>
                  <a:pt x="5605" y="2"/>
                </a:lnTo>
                <a:lnTo>
                  <a:pt x="5646" y="3"/>
                </a:lnTo>
                <a:lnTo>
                  <a:pt x="5686" y="7"/>
                </a:lnTo>
                <a:lnTo>
                  <a:pt x="5722" y="10"/>
                </a:lnTo>
                <a:lnTo>
                  <a:pt x="5758" y="13"/>
                </a:lnTo>
                <a:lnTo>
                  <a:pt x="5790" y="19"/>
                </a:lnTo>
                <a:lnTo>
                  <a:pt x="5819" y="25"/>
                </a:lnTo>
                <a:lnTo>
                  <a:pt x="5847" y="31"/>
                </a:lnTo>
                <a:lnTo>
                  <a:pt x="5872" y="37"/>
                </a:lnTo>
                <a:lnTo>
                  <a:pt x="5895" y="45"/>
                </a:lnTo>
                <a:lnTo>
                  <a:pt x="5915" y="55"/>
                </a:lnTo>
                <a:lnTo>
                  <a:pt x="5934" y="64"/>
                </a:lnTo>
                <a:lnTo>
                  <a:pt x="5948" y="74"/>
                </a:lnTo>
                <a:lnTo>
                  <a:pt x="5962" y="84"/>
                </a:lnTo>
                <a:lnTo>
                  <a:pt x="5972" y="96"/>
                </a:lnTo>
                <a:lnTo>
                  <a:pt x="5982" y="109"/>
                </a:lnTo>
                <a:lnTo>
                  <a:pt x="5991" y="124"/>
                </a:lnTo>
                <a:lnTo>
                  <a:pt x="5999" y="142"/>
                </a:lnTo>
                <a:lnTo>
                  <a:pt x="6007" y="162"/>
                </a:lnTo>
                <a:lnTo>
                  <a:pt x="6013" y="184"/>
                </a:lnTo>
                <a:lnTo>
                  <a:pt x="6019" y="209"/>
                </a:lnTo>
                <a:lnTo>
                  <a:pt x="6025" y="235"/>
                </a:lnTo>
                <a:lnTo>
                  <a:pt x="6031" y="263"/>
                </a:lnTo>
                <a:lnTo>
                  <a:pt x="6035" y="294"/>
                </a:lnTo>
                <a:lnTo>
                  <a:pt x="6039" y="327"/>
                </a:lnTo>
                <a:lnTo>
                  <a:pt x="6042" y="364"/>
                </a:lnTo>
                <a:lnTo>
                  <a:pt x="6044" y="402"/>
                </a:lnTo>
                <a:lnTo>
                  <a:pt x="6047" y="441"/>
                </a:lnTo>
                <a:lnTo>
                  <a:pt x="6049" y="484"/>
                </a:lnTo>
                <a:lnTo>
                  <a:pt x="6050" y="575"/>
                </a:lnTo>
                <a:lnTo>
                  <a:pt x="6050" y="4365"/>
                </a:lnTo>
                <a:lnTo>
                  <a:pt x="6049" y="4466"/>
                </a:lnTo>
                <a:lnTo>
                  <a:pt x="6045" y="4555"/>
                </a:lnTo>
                <a:lnTo>
                  <a:pt x="6043" y="4597"/>
                </a:lnTo>
                <a:lnTo>
                  <a:pt x="6040" y="4635"/>
                </a:lnTo>
                <a:lnTo>
                  <a:pt x="6036" y="4671"/>
                </a:lnTo>
                <a:lnTo>
                  <a:pt x="6033" y="4704"/>
                </a:lnTo>
                <a:lnTo>
                  <a:pt x="6028" y="4736"/>
                </a:lnTo>
                <a:lnTo>
                  <a:pt x="6024" y="4765"/>
                </a:lnTo>
                <a:lnTo>
                  <a:pt x="6018" y="4790"/>
                </a:lnTo>
                <a:lnTo>
                  <a:pt x="6012" y="4814"/>
                </a:lnTo>
                <a:lnTo>
                  <a:pt x="6005" y="4835"/>
                </a:lnTo>
                <a:lnTo>
                  <a:pt x="5999" y="4853"/>
                </a:lnTo>
                <a:lnTo>
                  <a:pt x="5991" y="4869"/>
                </a:lnTo>
                <a:lnTo>
                  <a:pt x="5983" y="4881"/>
                </a:lnTo>
                <a:lnTo>
                  <a:pt x="5974" y="4894"/>
                </a:lnTo>
                <a:lnTo>
                  <a:pt x="5961" y="4904"/>
                </a:lnTo>
                <a:lnTo>
                  <a:pt x="5947" y="4914"/>
                </a:lnTo>
                <a:lnTo>
                  <a:pt x="5930" y="4924"/>
                </a:lnTo>
                <a:lnTo>
                  <a:pt x="5912" y="4933"/>
                </a:lnTo>
                <a:lnTo>
                  <a:pt x="5890" y="4940"/>
                </a:lnTo>
                <a:lnTo>
                  <a:pt x="5867" y="4948"/>
                </a:lnTo>
                <a:lnTo>
                  <a:pt x="5841" y="4953"/>
                </a:lnTo>
                <a:lnTo>
                  <a:pt x="5813" y="4959"/>
                </a:lnTo>
                <a:lnTo>
                  <a:pt x="5783" y="4963"/>
                </a:lnTo>
                <a:lnTo>
                  <a:pt x="5750" y="4968"/>
                </a:lnTo>
                <a:lnTo>
                  <a:pt x="5714" y="4971"/>
                </a:lnTo>
                <a:lnTo>
                  <a:pt x="5678" y="4974"/>
                </a:lnTo>
                <a:lnTo>
                  <a:pt x="5638" y="4976"/>
                </a:lnTo>
                <a:lnTo>
                  <a:pt x="5596" y="4977"/>
                </a:lnTo>
                <a:lnTo>
                  <a:pt x="5551" y="4977"/>
                </a:lnTo>
                <a:lnTo>
                  <a:pt x="3542" y="5016"/>
                </a:lnTo>
                <a:lnTo>
                  <a:pt x="536" y="4977"/>
                </a:lnTo>
                <a:lnTo>
                  <a:pt x="491" y="4977"/>
                </a:lnTo>
                <a:lnTo>
                  <a:pt x="449" y="4976"/>
                </a:lnTo>
                <a:lnTo>
                  <a:pt x="410" y="4974"/>
                </a:lnTo>
                <a:lnTo>
                  <a:pt x="372" y="4971"/>
                </a:lnTo>
                <a:lnTo>
                  <a:pt x="338" y="4968"/>
                </a:lnTo>
                <a:lnTo>
                  <a:pt x="306" y="4963"/>
                </a:lnTo>
                <a:lnTo>
                  <a:pt x="275" y="4959"/>
                </a:lnTo>
                <a:lnTo>
                  <a:pt x="248" y="4953"/>
                </a:lnTo>
                <a:lnTo>
                  <a:pt x="223" y="4948"/>
                </a:lnTo>
                <a:lnTo>
                  <a:pt x="201" y="4940"/>
                </a:lnTo>
                <a:lnTo>
                  <a:pt x="181" y="4933"/>
                </a:lnTo>
                <a:lnTo>
                  <a:pt x="162" y="4924"/>
                </a:lnTo>
                <a:lnTo>
                  <a:pt x="146" y="4914"/>
                </a:lnTo>
                <a:lnTo>
                  <a:pt x="134" y="4904"/>
                </a:lnTo>
                <a:lnTo>
                  <a:pt x="122" y="4894"/>
                </a:lnTo>
                <a:lnTo>
                  <a:pt x="114" y="4881"/>
                </a:lnTo>
                <a:close/>
                <a:moveTo>
                  <a:pt x="5035" y="4499"/>
                </a:moveTo>
                <a:lnTo>
                  <a:pt x="5035" y="4499"/>
                </a:lnTo>
                <a:lnTo>
                  <a:pt x="5069" y="4499"/>
                </a:lnTo>
                <a:lnTo>
                  <a:pt x="5103" y="4498"/>
                </a:lnTo>
                <a:lnTo>
                  <a:pt x="5135" y="4496"/>
                </a:lnTo>
                <a:lnTo>
                  <a:pt x="5164" y="4493"/>
                </a:lnTo>
                <a:lnTo>
                  <a:pt x="5192" y="4491"/>
                </a:lnTo>
                <a:lnTo>
                  <a:pt x="5218" y="4486"/>
                </a:lnTo>
                <a:lnTo>
                  <a:pt x="5242" y="4483"/>
                </a:lnTo>
                <a:lnTo>
                  <a:pt x="5265" y="4477"/>
                </a:lnTo>
                <a:lnTo>
                  <a:pt x="5285" y="4472"/>
                </a:lnTo>
                <a:lnTo>
                  <a:pt x="5303" y="4466"/>
                </a:lnTo>
                <a:lnTo>
                  <a:pt x="5321" y="4458"/>
                </a:lnTo>
                <a:lnTo>
                  <a:pt x="5337" y="4451"/>
                </a:lnTo>
                <a:lnTo>
                  <a:pt x="5350" y="4442"/>
                </a:lnTo>
                <a:lnTo>
                  <a:pt x="5362" y="4433"/>
                </a:lnTo>
                <a:lnTo>
                  <a:pt x="5372" y="4424"/>
                </a:lnTo>
                <a:lnTo>
                  <a:pt x="5380" y="4413"/>
                </a:lnTo>
                <a:lnTo>
                  <a:pt x="5387" y="4401"/>
                </a:lnTo>
                <a:lnTo>
                  <a:pt x="5393" y="4388"/>
                </a:lnTo>
                <a:lnTo>
                  <a:pt x="5399" y="4372"/>
                </a:lnTo>
                <a:lnTo>
                  <a:pt x="5404" y="4355"/>
                </a:lnTo>
                <a:lnTo>
                  <a:pt x="5410" y="4336"/>
                </a:lnTo>
                <a:lnTo>
                  <a:pt x="5414" y="4315"/>
                </a:lnTo>
                <a:lnTo>
                  <a:pt x="5419" y="4292"/>
                </a:lnTo>
                <a:lnTo>
                  <a:pt x="5422" y="4267"/>
                </a:lnTo>
                <a:lnTo>
                  <a:pt x="5429" y="4211"/>
                </a:lnTo>
                <a:lnTo>
                  <a:pt x="5434" y="4149"/>
                </a:lnTo>
                <a:lnTo>
                  <a:pt x="5436" y="4079"/>
                </a:lnTo>
                <a:lnTo>
                  <a:pt x="5437" y="4001"/>
                </a:lnTo>
                <a:lnTo>
                  <a:pt x="5437" y="977"/>
                </a:lnTo>
                <a:lnTo>
                  <a:pt x="5436" y="895"/>
                </a:lnTo>
                <a:lnTo>
                  <a:pt x="5434" y="823"/>
                </a:lnTo>
                <a:lnTo>
                  <a:pt x="5429" y="759"/>
                </a:lnTo>
                <a:lnTo>
                  <a:pt x="5426" y="730"/>
                </a:lnTo>
                <a:lnTo>
                  <a:pt x="5422" y="704"/>
                </a:lnTo>
                <a:lnTo>
                  <a:pt x="5419" y="680"/>
                </a:lnTo>
                <a:lnTo>
                  <a:pt x="5414" y="658"/>
                </a:lnTo>
                <a:lnTo>
                  <a:pt x="5410" y="639"/>
                </a:lnTo>
                <a:lnTo>
                  <a:pt x="5404" y="622"/>
                </a:lnTo>
                <a:lnTo>
                  <a:pt x="5399" y="606"/>
                </a:lnTo>
                <a:lnTo>
                  <a:pt x="5393" y="593"/>
                </a:lnTo>
                <a:lnTo>
                  <a:pt x="5387" y="583"/>
                </a:lnTo>
                <a:lnTo>
                  <a:pt x="5380" y="575"/>
                </a:lnTo>
                <a:lnTo>
                  <a:pt x="5371" y="568"/>
                </a:lnTo>
                <a:lnTo>
                  <a:pt x="5362" y="561"/>
                </a:lnTo>
                <a:lnTo>
                  <a:pt x="5349" y="556"/>
                </a:lnTo>
                <a:lnTo>
                  <a:pt x="5335" y="550"/>
                </a:lnTo>
                <a:lnTo>
                  <a:pt x="5319" y="544"/>
                </a:lnTo>
                <a:lnTo>
                  <a:pt x="5301" y="540"/>
                </a:lnTo>
                <a:lnTo>
                  <a:pt x="5282" y="535"/>
                </a:lnTo>
                <a:lnTo>
                  <a:pt x="5260" y="532"/>
                </a:lnTo>
                <a:lnTo>
                  <a:pt x="5236" y="528"/>
                </a:lnTo>
                <a:lnTo>
                  <a:pt x="5210" y="525"/>
                </a:lnTo>
                <a:lnTo>
                  <a:pt x="5153" y="520"/>
                </a:lnTo>
                <a:lnTo>
                  <a:pt x="5088" y="518"/>
                </a:lnTo>
                <a:lnTo>
                  <a:pt x="5016" y="517"/>
                </a:lnTo>
                <a:lnTo>
                  <a:pt x="994" y="517"/>
                </a:lnTo>
                <a:lnTo>
                  <a:pt x="927" y="518"/>
                </a:lnTo>
                <a:lnTo>
                  <a:pt x="865" y="521"/>
                </a:lnTo>
                <a:lnTo>
                  <a:pt x="838" y="524"/>
                </a:lnTo>
                <a:lnTo>
                  <a:pt x="812" y="526"/>
                </a:lnTo>
                <a:lnTo>
                  <a:pt x="788" y="529"/>
                </a:lnTo>
                <a:lnTo>
                  <a:pt x="765" y="534"/>
                </a:lnTo>
                <a:lnTo>
                  <a:pt x="744" y="538"/>
                </a:lnTo>
                <a:lnTo>
                  <a:pt x="726" y="543"/>
                </a:lnTo>
                <a:lnTo>
                  <a:pt x="709" y="549"/>
                </a:lnTo>
                <a:lnTo>
                  <a:pt x="693" y="554"/>
                </a:lnTo>
                <a:lnTo>
                  <a:pt x="681" y="561"/>
                </a:lnTo>
                <a:lnTo>
                  <a:pt x="668" y="568"/>
                </a:lnTo>
                <a:lnTo>
                  <a:pt x="659" y="576"/>
                </a:lnTo>
                <a:lnTo>
                  <a:pt x="651" y="584"/>
                </a:lnTo>
                <a:lnTo>
                  <a:pt x="644" y="593"/>
                </a:lnTo>
                <a:lnTo>
                  <a:pt x="637" y="605"/>
                </a:lnTo>
                <a:lnTo>
                  <a:pt x="631" y="618"/>
                </a:lnTo>
                <a:lnTo>
                  <a:pt x="626" y="634"/>
                </a:lnTo>
                <a:lnTo>
                  <a:pt x="620" y="653"/>
                </a:lnTo>
                <a:lnTo>
                  <a:pt x="616" y="673"/>
                </a:lnTo>
                <a:lnTo>
                  <a:pt x="611" y="696"/>
                </a:lnTo>
                <a:lnTo>
                  <a:pt x="608" y="720"/>
                </a:lnTo>
                <a:lnTo>
                  <a:pt x="604" y="747"/>
                </a:lnTo>
                <a:lnTo>
                  <a:pt x="602" y="776"/>
                </a:lnTo>
                <a:lnTo>
                  <a:pt x="597" y="841"/>
                </a:lnTo>
                <a:lnTo>
                  <a:pt x="594" y="914"/>
                </a:lnTo>
                <a:lnTo>
                  <a:pt x="593" y="996"/>
                </a:lnTo>
                <a:lnTo>
                  <a:pt x="593" y="3963"/>
                </a:lnTo>
                <a:lnTo>
                  <a:pt x="594" y="4049"/>
                </a:lnTo>
                <a:lnTo>
                  <a:pt x="597" y="4128"/>
                </a:lnTo>
                <a:lnTo>
                  <a:pt x="603" y="4197"/>
                </a:lnTo>
                <a:lnTo>
                  <a:pt x="606" y="4228"/>
                </a:lnTo>
                <a:lnTo>
                  <a:pt x="610" y="4257"/>
                </a:lnTo>
                <a:lnTo>
                  <a:pt x="614" y="4284"/>
                </a:lnTo>
                <a:lnTo>
                  <a:pt x="619" y="4310"/>
                </a:lnTo>
                <a:lnTo>
                  <a:pt x="625" y="4332"/>
                </a:lnTo>
                <a:lnTo>
                  <a:pt x="630" y="4353"/>
                </a:lnTo>
                <a:lnTo>
                  <a:pt x="637" y="4371"/>
                </a:lnTo>
                <a:lnTo>
                  <a:pt x="644" y="4387"/>
                </a:lnTo>
                <a:lnTo>
                  <a:pt x="652" y="4401"/>
                </a:lnTo>
                <a:lnTo>
                  <a:pt x="660" y="4413"/>
                </a:lnTo>
                <a:lnTo>
                  <a:pt x="669" y="4424"/>
                </a:lnTo>
                <a:lnTo>
                  <a:pt x="681" y="4433"/>
                </a:lnTo>
                <a:lnTo>
                  <a:pt x="693" y="4442"/>
                </a:lnTo>
                <a:lnTo>
                  <a:pt x="707" y="4451"/>
                </a:lnTo>
                <a:lnTo>
                  <a:pt x="724" y="4458"/>
                </a:lnTo>
                <a:lnTo>
                  <a:pt x="741" y="4466"/>
                </a:lnTo>
                <a:lnTo>
                  <a:pt x="760" y="4472"/>
                </a:lnTo>
                <a:lnTo>
                  <a:pt x="782" y="4477"/>
                </a:lnTo>
                <a:lnTo>
                  <a:pt x="805" y="4483"/>
                </a:lnTo>
                <a:lnTo>
                  <a:pt x="830" y="4486"/>
                </a:lnTo>
                <a:lnTo>
                  <a:pt x="856" y="4491"/>
                </a:lnTo>
                <a:lnTo>
                  <a:pt x="885" y="4493"/>
                </a:lnTo>
                <a:lnTo>
                  <a:pt x="915" y="4496"/>
                </a:lnTo>
                <a:lnTo>
                  <a:pt x="945" y="4498"/>
                </a:lnTo>
                <a:lnTo>
                  <a:pt x="980" y="4499"/>
                </a:lnTo>
                <a:lnTo>
                  <a:pt x="1014" y="4499"/>
                </a:lnTo>
                <a:lnTo>
                  <a:pt x="5035" y="4499"/>
                </a:lnTo>
                <a:close/>
                <a:moveTo>
                  <a:pt x="2105" y="1302"/>
                </a:moveTo>
                <a:lnTo>
                  <a:pt x="2105" y="3140"/>
                </a:lnTo>
                <a:lnTo>
                  <a:pt x="1646" y="3140"/>
                </a:lnTo>
                <a:lnTo>
                  <a:pt x="1646" y="1302"/>
                </a:lnTo>
                <a:lnTo>
                  <a:pt x="2105" y="1302"/>
                </a:lnTo>
                <a:close/>
                <a:moveTo>
                  <a:pt x="2853" y="3484"/>
                </a:moveTo>
                <a:lnTo>
                  <a:pt x="2853" y="3484"/>
                </a:lnTo>
                <a:lnTo>
                  <a:pt x="2862" y="3468"/>
                </a:lnTo>
                <a:lnTo>
                  <a:pt x="2872" y="3453"/>
                </a:lnTo>
                <a:lnTo>
                  <a:pt x="2884" y="3439"/>
                </a:lnTo>
                <a:lnTo>
                  <a:pt x="2894" y="3426"/>
                </a:lnTo>
                <a:lnTo>
                  <a:pt x="2905" y="3414"/>
                </a:lnTo>
                <a:lnTo>
                  <a:pt x="2918" y="3403"/>
                </a:lnTo>
                <a:lnTo>
                  <a:pt x="2930" y="3393"/>
                </a:lnTo>
                <a:lnTo>
                  <a:pt x="2943" y="3384"/>
                </a:lnTo>
                <a:lnTo>
                  <a:pt x="2957" y="3376"/>
                </a:lnTo>
                <a:lnTo>
                  <a:pt x="2970" y="3369"/>
                </a:lnTo>
                <a:lnTo>
                  <a:pt x="2985" y="3363"/>
                </a:lnTo>
                <a:lnTo>
                  <a:pt x="2999" y="3359"/>
                </a:lnTo>
                <a:lnTo>
                  <a:pt x="3015" y="3355"/>
                </a:lnTo>
                <a:lnTo>
                  <a:pt x="3030" y="3352"/>
                </a:lnTo>
                <a:lnTo>
                  <a:pt x="3046" y="3351"/>
                </a:lnTo>
                <a:lnTo>
                  <a:pt x="3063" y="3351"/>
                </a:lnTo>
                <a:lnTo>
                  <a:pt x="3082" y="3351"/>
                </a:lnTo>
                <a:lnTo>
                  <a:pt x="3102" y="3352"/>
                </a:lnTo>
                <a:lnTo>
                  <a:pt x="3121" y="3354"/>
                </a:lnTo>
                <a:lnTo>
                  <a:pt x="3139" y="3358"/>
                </a:lnTo>
                <a:lnTo>
                  <a:pt x="3156" y="3362"/>
                </a:lnTo>
                <a:lnTo>
                  <a:pt x="3174" y="3368"/>
                </a:lnTo>
                <a:lnTo>
                  <a:pt x="3190" y="3374"/>
                </a:lnTo>
                <a:lnTo>
                  <a:pt x="3205" y="3382"/>
                </a:lnTo>
                <a:lnTo>
                  <a:pt x="3220" y="3390"/>
                </a:lnTo>
                <a:lnTo>
                  <a:pt x="3234" y="3399"/>
                </a:lnTo>
                <a:lnTo>
                  <a:pt x="3248" y="3409"/>
                </a:lnTo>
                <a:lnTo>
                  <a:pt x="3261" y="3420"/>
                </a:lnTo>
                <a:lnTo>
                  <a:pt x="3274" y="3432"/>
                </a:lnTo>
                <a:lnTo>
                  <a:pt x="3285" y="3446"/>
                </a:lnTo>
                <a:lnTo>
                  <a:pt x="3297" y="3459"/>
                </a:lnTo>
                <a:lnTo>
                  <a:pt x="3307" y="3475"/>
                </a:lnTo>
                <a:lnTo>
                  <a:pt x="3316" y="3491"/>
                </a:lnTo>
                <a:lnTo>
                  <a:pt x="3326" y="3508"/>
                </a:lnTo>
                <a:lnTo>
                  <a:pt x="3334" y="3525"/>
                </a:lnTo>
                <a:lnTo>
                  <a:pt x="3342" y="3545"/>
                </a:lnTo>
                <a:lnTo>
                  <a:pt x="3349" y="3564"/>
                </a:lnTo>
                <a:lnTo>
                  <a:pt x="3356" y="3586"/>
                </a:lnTo>
                <a:lnTo>
                  <a:pt x="3363" y="3608"/>
                </a:lnTo>
                <a:lnTo>
                  <a:pt x="3368" y="3630"/>
                </a:lnTo>
                <a:lnTo>
                  <a:pt x="3373" y="3654"/>
                </a:lnTo>
                <a:lnTo>
                  <a:pt x="3377" y="3678"/>
                </a:lnTo>
                <a:lnTo>
                  <a:pt x="3380" y="3705"/>
                </a:lnTo>
                <a:lnTo>
                  <a:pt x="3384" y="3731"/>
                </a:lnTo>
                <a:lnTo>
                  <a:pt x="3386" y="3759"/>
                </a:lnTo>
                <a:lnTo>
                  <a:pt x="3387" y="3788"/>
                </a:lnTo>
                <a:lnTo>
                  <a:pt x="3388" y="3848"/>
                </a:lnTo>
                <a:lnTo>
                  <a:pt x="2757" y="3848"/>
                </a:lnTo>
                <a:lnTo>
                  <a:pt x="2757" y="3818"/>
                </a:lnTo>
                <a:lnTo>
                  <a:pt x="2758" y="3788"/>
                </a:lnTo>
                <a:lnTo>
                  <a:pt x="2760" y="3759"/>
                </a:lnTo>
                <a:lnTo>
                  <a:pt x="2763" y="3732"/>
                </a:lnTo>
                <a:lnTo>
                  <a:pt x="2766" y="3706"/>
                </a:lnTo>
                <a:lnTo>
                  <a:pt x="2769" y="3681"/>
                </a:lnTo>
                <a:lnTo>
                  <a:pt x="2775" y="3656"/>
                </a:lnTo>
                <a:lnTo>
                  <a:pt x="2781" y="3633"/>
                </a:lnTo>
                <a:lnTo>
                  <a:pt x="2787" y="3611"/>
                </a:lnTo>
                <a:lnTo>
                  <a:pt x="2793" y="3589"/>
                </a:lnTo>
                <a:lnTo>
                  <a:pt x="2801" y="3569"/>
                </a:lnTo>
                <a:lnTo>
                  <a:pt x="2811" y="3551"/>
                </a:lnTo>
                <a:lnTo>
                  <a:pt x="2820" y="3532"/>
                </a:lnTo>
                <a:lnTo>
                  <a:pt x="2830" y="3515"/>
                </a:lnTo>
                <a:lnTo>
                  <a:pt x="2840" y="3499"/>
                </a:lnTo>
                <a:lnTo>
                  <a:pt x="2853" y="3484"/>
                </a:lnTo>
                <a:close/>
                <a:moveTo>
                  <a:pt x="4403" y="1608"/>
                </a:moveTo>
                <a:lnTo>
                  <a:pt x="4403" y="3025"/>
                </a:lnTo>
                <a:lnTo>
                  <a:pt x="3943" y="3025"/>
                </a:lnTo>
                <a:lnTo>
                  <a:pt x="3943" y="1608"/>
                </a:lnTo>
                <a:lnTo>
                  <a:pt x="4403" y="160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 anchorCtr="1">
            <a:normAutofit fontScale="60000" lnSpcReduction="20000"/>
          </a:bodyPr>
          <a:lstStyle/>
          <a:p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>
            <p:custDataLst>
              <p:tags r:id="rId15"/>
            </p:custDataLst>
          </p:nvPr>
        </p:nvSpPr>
        <p:spPr>
          <a:xfrm>
            <a:off x="4897201" y="4835454"/>
            <a:ext cx="2398250" cy="931673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da-DK" altLang="zh-CN">
                <a:sym typeface="Arial" panose="020B0604020202020204" pitchFamily="34" charset="0"/>
              </a:rPr>
              <a:t>Lorem ipsum dolor sit amet, consect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>
            <p:custDataLst>
              <p:tags r:id="rId16"/>
            </p:custDataLst>
          </p:nvPr>
        </p:nvSpPr>
        <p:spPr>
          <a:xfrm>
            <a:off x="4897200" y="4416837"/>
            <a:ext cx="2397600" cy="355781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/>
            <a:r>
              <a:rPr lang="en-US" altLang="zh-CN">
                <a:solidFill>
                  <a:srgbClr val="009DD9"/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rPr>
              <a:t>LOREM</a:t>
            </a:r>
          </a:p>
        </p:txBody>
      </p:sp>
      <p:sp>
        <p:nvSpPr>
          <p:cNvPr id="35" name="文本框 34"/>
          <p:cNvSpPr txBox="1"/>
          <p:nvPr>
            <p:custDataLst>
              <p:tags r:id="rId17"/>
            </p:custDataLst>
          </p:nvPr>
        </p:nvSpPr>
        <p:spPr>
          <a:xfrm>
            <a:off x="7509121" y="4835454"/>
            <a:ext cx="2398250" cy="931673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da-DK" altLang="zh-CN">
                <a:sym typeface="Arial" panose="020B0604020202020204" pitchFamily="34" charset="0"/>
              </a:rPr>
              <a:t>Lorem ipsum dolor sit amet, consect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>
            <p:custDataLst>
              <p:tags r:id="rId18"/>
            </p:custDataLst>
          </p:nvPr>
        </p:nvSpPr>
        <p:spPr>
          <a:xfrm>
            <a:off x="7509120" y="4416837"/>
            <a:ext cx="2397600" cy="355781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/>
            <a:r>
              <a:rPr lang="en-US" altLang="zh-CN">
                <a:solidFill>
                  <a:srgbClr val="0BD0D9"/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rPr>
              <a:t>LOREM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52805" y="3999865"/>
            <a:ext cx="9750425" cy="1795145"/>
          </a:xfrm>
        </p:spPr>
        <p:txBody>
          <a:bodyPr anchor="ctr" anchorCtr="0"/>
          <a:lstStyle>
            <a:lvl1pPr algn="ctr">
              <a:defRPr sz="3200"/>
            </a:lvl1pPr>
          </a:lstStyle>
          <a:p>
            <a:r>
              <a:rPr lang="en-US" altLang="zh-CN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/>
            </a:r>
            <a:br>
              <a:rPr lang="en-US" altLang="zh-CN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</a:br>
            <a:r>
              <a:rPr lang="en-US" altLang="zh-CN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单</a:t>
            </a:r>
            <a:r>
              <a:rPr lang="zh-CN" altLang="en-US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11</a:t>
            </a:fld>
            <a:endParaRPr lang="zh-CN" altLang="en-US"/>
          </a:p>
        </p:txBody>
      </p:sp>
      <p:sp>
        <p:nvSpPr>
          <p:cNvPr id="7" name="菱形 6"/>
          <p:cNvSpPr/>
          <p:nvPr userDrawn="1"/>
        </p:nvSpPr>
        <p:spPr>
          <a:xfrm>
            <a:off x="4438015" y="1115060"/>
            <a:ext cx="2579370" cy="2579370"/>
          </a:xfrm>
          <a:prstGeom prst="diamond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5184140" y="2143760"/>
            <a:ext cx="10883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</a:rPr>
              <a:t>PART5</a:t>
            </a:r>
          </a:p>
        </p:txBody>
      </p:sp>
      <p:sp>
        <p:nvSpPr>
          <p:cNvPr id="11" name="菱形 10"/>
          <p:cNvSpPr/>
          <p:nvPr userDrawn="1"/>
        </p:nvSpPr>
        <p:spPr>
          <a:xfrm>
            <a:off x="4037330" y="1831340"/>
            <a:ext cx="1146810" cy="1146810"/>
          </a:xfrm>
          <a:prstGeom prst="diamon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 userDrawn="1"/>
        </p:nvCxnSpPr>
        <p:spPr>
          <a:xfrm flipH="1">
            <a:off x="7209790" y="788035"/>
            <a:ext cx="4496435" cy="544703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7209790" y="1135380"/>
            <a:ext cx="2640965" cy="3244215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450215" y="320040"/>
            <a:ext cx="4601845" cy="550799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 flipH="1">
            <a:off x="635635" y="791210"/>
            <a:ext cx="1780540" cy="210947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314950" y="1170305"/>
            <a:ext cx="15621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>
                <a:sym typeface="+mn-ea"/>
              </a:rPr>
              <a:t>标题文字添加</a:t>
            </a:r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514350" y="1262380"/>
            <a:ext cx="4605655" cy="14605"/>
          </a:xfrm>
          <a:prstGeom prst="line">
            <a:avLst/>
          </a:prstGeom>
          <a:ln cap="sq"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2545" y="1403985"/>
            <a:ext cx="5204460" cy="1016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023100" y="1276985"/>
            <a:ext cx="4605655" cy="1460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906260" y="1414145"/>
            <a:ext cx="5204460" cy="1016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任意多边形 14"/>
          <p:cNvSpPr/>
          <p:nvPr>
            <p:custDataLst>
              <p:tags r:id="rId2"/>
            </p:custDataLst>
          </p:nvPr>
        </p:nvSpPr>
        <p:spPr>
          <a:xfrm>
            <a:off x="7004685" y="3912870"/>
            <a:ext cx="1968500" cy="885825"/>
          </a:xfrm>
          <a:custGeom>
            <a:avLst/>
            <a:gdLst>
              <a:gd name="connsiteX0" fmla="*/ 0 w 1968449"/>
              <a:gd name="connsiteY0" fmla="*/ 0 h 885802"/>
              <a:gd name="connsiteX1" fmla="*/ 74168 w 1968449"/>
              <a:gd name="connsiteY1" fmla="*/ 0 h 885802"/>
              <a:gd name="connsiteX2" fmla="*/ 396493 w 1968449"/>
              <a:gd name="connsiteY2" fmla="*/ 815393 h 885802"/>
              <a:gd name="connsiteX3" fmla="*/ 1571956 w 1968449"/>
              <a:gd name="connsiteY3" fmla="*/ 815393 h 885802"/>
              <a:gd name="connsiteX4" fmla="*/ 1894281 w 1968449"/>
              <a:gd name="connsiteY4" fmla="*/ 0 h 885802"/>
              <a:gd name="connsiteX5" fmla="*/ 1968449 w 1968449"/>
              <a:gd name="connsiteY5" fmla="*/ 0 h 885802"/>
              <a:gd name="connsiteX6" fmla="*/ 1618292 w 1968449"/>
              <a:gd name="connsiteY6" fmla="*/ 885802 h 885802"/>
              <a:gd name="connsiteX7" fmla="*/ 350158 w 1968449"/>
              <a:gd name="connsiteY7" fmla="*/ 885802 h 885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68449" h="885802">
                <a:moveTo>
                  <a:pt x="0" y="0"/>
                </a:moveTo>
                <a:lnTo>
                  <a:pt x="74168" y="0"/>
                </a:lnTo>
                <a:lnTo>
                  <a:pt x="396493" y="815393"/>
                </a:lnTo>
                <a:lnTo>
                  <a:pt x="1571956" y="815393"/>
                </a:lnTo>
                <a:lnTo>
                  <a:pt x="1894281" y="0"/>
                </a:lnTo>
                <a:lnTo>
                  <a:pt x="1968449" y="0"/>
                </a:lnTo>
                <a:lnTo>
                  <a:pt x="1618292" y="885802"/>
                </a:lnTo>
                <a:lnTo>
                  <a:pt x="350158" y="885802"/>
                </a:lnTo>
                <a:close/>
              </a:path>
            </a:pathLst>
          </a:custGeom>
          <a:solidFill>
            <a:srgbClr val="283149"/>
          </a:solidFill>
        </p:spPr>
        <p:txBody>
          <a:bodyPr rot="0" spcFirstLastPara="0" vertOverflow="overflow" horzOverflow="overflow" vert="horz" wrap="square" lIns="288000" tIns="45720" rIns="288000" bIns="4572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kern="0" smtClean="0">
                <a:solidFill>
                  <a:srgbClr val="283149">
                    <a:lumMod val="75000"/>
                  </a:srgbClr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Lorem ipsum </a:t>
            </a:r>
            <a:endParaRPr lang="en-US" altLang="zh-CN" kern="0" dirty="0" smtClean="0">
              <a:solidFill>
                <a:srgbClr val="283149">
                  <a:lumMod val="75000"/>
                </a:srgbClr>
              </a:solidFill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6" name="任意多边形 15"/>
          <p:cNvSpPr/>
          <p:nvPr>
            <p:custDataLst>
              <p:tags r:id="rId3"/>
            </p:custDataLst>
          </p:nvPr>
        </p:nvSpPr>
        <p:spPr>
          <a:xfrm>
            <a:off x="1325880" y="3025140"/>
            <a:ext cx="1968500" cy="885825"/>
          </a:xfrm>
          <a:custGeom>
            <a:avLst/>
            <a:gdLst>
              <a:gd name="connsiteX0" fmla="*/ 391584 w 2201333"/>
              <a:gd name="connsiteY0" fmla="*/ 0 h 990600"/>
              <a:gd name="connsiteX1" fmla="*/ 1809749 w 2201333"/>
              <a:gd name="connsiteY1" fmla="*/ 0 h 990600"/>
              <a:gd name="connsiteX2" fmla="*/ 2201333 w 2201333"/>
              <a:gd name="connsiteY2" fmla="*/ 990600 h 990600"/>
              <a:gd name="connsiteX3" fmla="*/ 2118390 w 2201333"/>
              <a:gd name="connsiteY3" fmla="*/ 990600 h 990600"/>
              <a:gd name="connsiteX4" fmla="*/ 1757931 w 2201333"/>
              <a:gd name="connsiteY4" fmla="*/ 78739 h 990600"/>
              <a:gd name="connsiteX5" fmla="*/ 443401 w 2201333"/>
              <a:gd name="connsiteY5" fmla="*/ 78739 h 990600"/>
              <a:gd name="connsiteX6" fmla="*/ 82942 w 2201333"/>
              <a:gd name="connsiteY6" fmla="*/ 990600 h 990600"/>
              <a:gd name="connsiteX7" fmla="*/ 0 w 2201333"/>
              <a:gd name="connsiteY7" fmla="*/ 990600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01333" h="990600">
                <a:moveTo>
                  <a:pt x="391584" y="0"/>
                </a:moveTo>
                <a:lnTo>
                  <a:pt x="1809749" y="0"/>
                </a:lnTo>
                <a:lnTo>
                  <a:pt x="2201333" y="990600"/>
                </a:lnTo>
                <a:lnTo>
                  <a:pt x="2118390" y="990600"/>
                </a:lnTo>
                <a:lnTo>
                  <a:pt x="1757931" y="78739"/>
                </a:lnTo>
                <a:lnTo>
                  <a:pt x="443401" y="78739"/>
                </a:lnTo>
                <a:lnTo>
                  <a:pt x="82942" y="990600"/>
                </a:lnTo>
                <a:lnTo>
                  <a:pt x="0" y="990600"/>
                </a:lnTo>
                <a:close/>
              </a:path>
            </a:pathLst>
          </a:custGeom>
          <a:solidFill>
            <a:srgbClr val="283149"/>
          </a:solidFill>
        </p:spPr>
        <p:txBody>
          <a:bodyPr rot="0" spcFirstLastPara="0" vertOverflow="overflow" horzOverflow="overflow" vert="horz" wrap="square" lIns="288000" tIns="45720" rIns="288000" bIns="4572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kern="0" smtClean="0">
                <a:solidFill>
                  <a:srgbClr val="283149">
                    <a:lumMod val="75000"/>
                  </a:srgbClr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Lorem ipsum </a:t>
            </a:r>
            <a:endParaRPr lang="en-US" altLang="zh-CN" kern="0" dirty="0" smtClean="0">
              <a:solidFill>
                <a:srgbClr val="283149">
                  <a:lumMod val="75000"/>
                </a:srgbClr>
              </a:solidFill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9" name="任意多边形 18"/>
          <p:cNvSpPr/>
          <p:nvPr>
            <p:custDataLst>
              <p:tags r:id="rId4"/>
            </p:custDataLst>
          </p:nvPr>
        </p:nvSpPr>
        <p:spPr>
          <a:xfrm>
            <a:off x="5111750" y="3025140"/>
            <a:ext cx="1968500" cy="885825"/>
          </a:xfrm>
          <a:custGeom>
            <a:avLst/>
            <a:gdLst>
              <a:gd name="connsiteX0" fmla="*/ 391584 w 2201333"/>
              <a:gd name="connsiteY0" fmla="*/ 0 h 990600"/>
              <a:gd name="connsiteX1" fmla="*/ 1809749 w 2201333"/>
              <a:gd name="connsiteY1" fmla="*/ 0 h 990600"/>
              <a:gd name="connsiteX2" fmla="*/ 2201333 w 2201333"/>
              <a:gd name="connsiteY2" fmla="*/ 990600 h 990600"/>
              <a:gd name="connsiteX3" fmla="*/ 2118390 w 2201333"/>
              <a:gd name="connsiteY3" fmla="*/ 990600 h 990600"/>
              <a:gd name="connsiteX4" fmla="*/ 1757931 w 2201333"/>
              <a:gd name="connsiteY4" fmla="*/ 78739 h 990600"/>
              <a:gd name="connsiteX5" fmla="*/ 443401 w 2201333"/>
              <a:gd name="connsiteY5" fmla="*/ 78739 h 990600"/>
              <a:gd name="connsiteX6" fmla="*/ 82942 w 2201333"/>
              <a:gd name="connsiteY6" fmla="*/ 990600 h 990600"/>
              <a:gd name="connsiteX7" fmla="*/ 0 w 2201333"/>
              <a:gd name="connsiteY7" fmla="*/ 990600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01333" h="990600">
                <a:moveTo>
                  <a:pt x="391584" y="0"/>
                </a:moveTo>
                <a:lnTo>
                  <a:pt x="1809749" y="0"/>
                </a:lnTo>
                <a:lnTo>
                  <a:pt x="2201333" y="990600"/>
                </a:lnTo>
                <a:lnTo>
                  <a:pt x="2118390" y="990600"/>
                </a:lnTo>
                <a:lnTo>
                  <a:pt x="1757931" y="78739"/>
                </a:lnTo>
                <a:lnTo>
                  <a:pt x="443401" y="78739"/>
                </a:lnTo>
                <a:lnTo>
                  <a:pt x="82942" y="990600"/>
                </a:lnTo>
                <a:lnTo>
                  <a:pt x="0" y="990600"/>
                </a:lnTo>
                <a:close/>
              </a:path>
            </a:pathLst>
          </a:custGeom>
          <a:solidFill>
            <a:srgbClr val="005B8A"/>
          </a:solidFill>
        </p:spPr>
        <p:txBody>
          <a:bodyPr rot="0" spcFirstLastPara="0" vertOverflow="overflow" horzOverflow="overflow" vert="horz" wrap="square" lIns="288000" tIns="45720" rIns="288000" bIns="4572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kern="0" smtClean="0">
                <a:solidFill>
                  <a:srgbClr val="005B8A">
                    <a:lumMod val="75000"/>
                  </a:srgbClr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Lorem ipsum </a:t>
            </a:r>
            <a:endParaRPr lang="en-US" altLang="zh-CN" kern="0" dirty="0" smtClean="0">
              <a:solidFill>
                <a:srgbClr val="005B8A">
                  <a:lumMod val="75000"/>
                </a:srgbClr>
              </a:solidFill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2" name="任意多边形 21"/>
          <p:cNvSpPr/>
          <p:nvPr>
            <p:custDataLst>
              <p:tags r:id="rId5"/>
            </p:custDataLst>
          </p:nvPr>
        </p:nvSpPr>
        <p:spPr>
          <a:xfrm>
            <a:off x="8897620" y="3025140"/>
            <a:ext cx="1968500" cy="885825"/>
          </a:xfrm>
          <a:custGeom>
            <a:avLst/>
            <a:gdLst>
              <a:gd name="connsiteX0" fmla="*/ 391584 w 2201333"/>
              <a:gd name="connsiteY0" fmla="*/ 0 h 990600"/>
              <a:gd name="connsiteX1" fmla="*/ 1809749 w 2201333"/>
              <a:gd name="connsiteY1" fmla="*/ 0 h 990600"/>
              <a:gd name="connsiteX2" fmla="*/ 2201333 w 2201333"/>
              <a:gd name="connsiteY2" fmla="*/ 990600 h 990600"/>
              <a:gd name="connsiteX3" fmla="*/ 2118390 w 2201333"/>
              <a:gd name="connsiteY3" fmla="*/ 990600 h 990600"/>
              <a:gd name="connsiteX4" fmla="*/ 1757931 w 2201333"/>
              <a:gd name="connsiteY4" fmla="*/ 78739 h 990600"/>
              <a:gd name="connsiteX5" fmla="*/ 443401 w 2201333"/>
              <a:gd name="connsiteY5" fmla="*/ 78739 h 990600"/>
              <a:gd name="connsiteX6" fmla="*/ 82942 w 2201333"/>
              <a:gd name="connsiteY6" fmla="*/ 990600 h 990600"/>
              <a:gd name="connsiteX7" fmla="*/ 0 w 2201333"/>
              <a:gd name="connsiteY7" fmla="*/ 990600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01333" h="990600">
                <a:moveTo>
                  <a:pt x="391584" y="0"/>
                </a:moveTo>
                <a:lnTo>
                  <a:pt x="1809749" y="0"/>
                </a:lnTo>
                <a:lnTo>
                  <a:pt x="2201333" y="990600"/>
                </a:lnTo>
                <a:lnTo>
                  <a:pt x="2118390" y="990600"/>
                </a:lnTo>
                <a:lnTo>
                  <a:pt x="1757931" y="78739"/>
                </a:lnTo>
                <a:lnTo>
                  <a:pt x="443401" y="78739"/>
                </a:lnTo>
                <a:lnTo>
                  <a:pt x="82942" y="990600"/>
                </a:lnTo>
                <a:lnTo>
                  <a:pt x="0" y="990600"/>
                </a:lnTo>
                <a:close/>
              </a:path>
            </a:pathLst>
          </a:custGeom>
          <a:solidFill>
            <a:srgbClr val="404B69"/>
          </a:solidFill>
        </p:spPr>
        <p:txBody>
          <a:bodyPr rot="0" spcFirstLastPara="0" vertOverflow="overflow" horzOverflow="overflow" vert="horz" wrap="square" lIns="288000" tIns="45720" rIns="288000" bIns="4572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kern="0" smtClean="0">
                <a:solidFill>
                  <a:srgbClr val="404B69">
                    <a:lumMod val="75000"/>
                  </a:srgbClr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Lorem ipsum </a:t>
            </a:r>
            <a:endParaRPr lang="en-US" altLang="zh-CN" kern="0" dirty="0" smtClean="0">
              <a:solidFill>
                <a:srgbClr val="404B69">
                  <a:lumMod val="75000"/>
                </a:srgbClr>
              </a:solidFill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5" name="任意多边形 24"/>
          <p:cNvSpPr/>
          <p:nvPr>
            <p:custDataLst>
              <p:tags r:id="rId6"/>
            </p:custDataLst>
          </p:nvPr>
        </p:nvSpPr>
        <p:spPr>
          <a:xfrm>
            <a:off x="3218815" y="3912870"/>
            <a:ext cx="1968500" cy="885825"/>
          </a:xfrm>
          <a:custGeom>
            <a:avLst/>
            <a:gdLst>
              <a:gd name="connsiteX0" fmla="*/ 0 w 1968449"/>
              <a:gd name="connsiteY0" fmla="*/ 0 h 885802"/>
              <a:gd name="connsiteX1" fmla="*/ 74168 w 1968449"/>
              <a:gd name="connsiteY1" fmla="*/ 0 h 885802"/>
              <a:gd name="connsiteX2" fmla="*/ 396493 w 1968449"/>
              <a:gd name="connsiteY2" fmla="*/ 815393 h 885802"/>
              <a:gd name="connsiteX3" fmla="*/ 1571956 w 1968449"/>
              <a:gd name="connsiteY3" fmla="*/ 815393 h 885802"/>
              <a:gd name="connsiteX4" fmla="*/ 1894281 w 1968449"/>
              <a:gd name="connsiteY4" fmla="*/ 0 h 885802"/>
              <a:gd name="connsiteX5" fmla="*/ 1968449 w 1968449"/>
              <a:gd name="connsiteY5" fmla="*/ 0 h 885802"/>
              <a:gd name="connsiteX6" fmla="*/ 1618292 w 1968449"/>
              <a:gd name="connsiteY6" fmla="*/ 885802 h 885802"/>
              <a:gd name="connsiteX7" fmla="*/ 350158 w 1968449"/>
              <a:gd name="connsiteY7" fmla="*/ 885802 h 885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68449" h="885802">
                <a:moveTo>
                  <a:pt x="0" y="0"/>
                </a:moveTo>
                <a:lnTo>
                  <a:pt x="74168" y="0"/>
                </a:lnTo>
                <a:lnTo>
                  <a:pt x="396493" y="815393"/>
                </a:lnTo>
                <a:lnTo>
                  <a:pt x="1571956" y="815393"/>
                </a:lnTo>
                <a:lnTo>
                  <a:pt x="1894281" y="0"/>
                </a:lnTo>
                <a:lnTo>
                  <a:pt x="1968449" y="0"/>
                </a:lnTo>
                <a:lnTo>
                  <a:pt x="1618292" y="885802"/>
                </a:lnTo>
                <a:lnTo>
                  <a:pt x="350158" y="885802"/>
                </a:lnTo>
                <a:close/>
              </a:path>
            </a:pathLst>
          </a:custGeom>
          <a:solidFill>
            <a:srgbClr val="404B69"/>
          </a:solidFill>
        </p:spPr>
        <p:txBody>
          <a:bodyPr rot="0" spcFirstLastPara="0" vertOverflow="overflow" horzOverflow="overflow" vert="horz" wrap="square" lIns="288000" tIns="45720" rIns="288000" bIns="4572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kern="0" smtClean="0">
                <a:solidFill>
                  <a:srgbClr val="404B69">
                    <a:lumMod val="75000"/>
                  </a:srgbClr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Lorem ipsum </a:t>
            </a:r>
            <a:endParaRPr lang="en-US" altLang="zh-CN" kern="0" dirty="0" smtClean="0">
              <a:solidFill>
                <a:srgbClr val="404B69">
                  <a:lumMod val="75000"/>
                </a:srgbClr>
              </a:solidFill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>
            <p:custDataLst>
              <p:tags r:id="rId7"/>
            </p:custDataLst>
          </p:nvPr>
        </p:nvSpPr>
        <p:spPr>
          <a:xfrm>
            <a:off x="1325880" y="1837055"/>
            <a:ext cx="1968500" cy="1172845"/>
          </a:xfrm>
          <a:prstGeom prst="rect">
            <a:avLst/>
          </a:prstGeom>
        </p:spPr>
        <p:txBody>
          <a:bodyPr wrap="square" anchor="b">
            <a:normAutofit/>
          </a:bodyPr>
          <a:lstStyle/>
          <a:p>
            <a:pPr algn="just">
              <a:lnSpc>
                <a:spcPct val="130000"/>
              </a:lnSpc>
            </a:pPr>
            <a:r>
              <a:rPr lang="pt-BR" altLang="zh-CN" kern="0" smtClean="0">
                <a:sym typeface="Arial" panose="020B0604020202020204" pitchFamily="34" charset="0"/>
              </a:rPr>
              <a:t>Lorem ipsum dolor sit amet, consectetur 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>
            <p:custDataLst>
              <p:tags r:id="rId8"/>
            </p:custDataLst>
          </p:nvPr>
        </p:nvSpPr>
        <p:spPr>
          <a:xfrm>
            <a:off x="5111750" y="1837055"/>
            <a:ext cx="1968500" cy="1172845"/>
          </a:xfrm>
          <a:prstGeom prst="rect">
            <a:avLst/>
          </a:prstGeom>
        </p:spPr>
        <p:txBody>
          <a:bodyPr wrap="square" anchor="b">
            <a:normAutofit/>
          </a:bodyPr>
          <a:lstStyle/>
          <a:p>
            <a:pPr algn="just">
              <a:lnSpc>
                <a:spcPct val="130000"/>
              </a:lnSpc>
            </a:pPr>
            <a:r>
              <a:rPr lang="pt-BR" altLang="zh-CN" kern="0" smtClean="0">
                <a:sym typeface="Arial" panose="020B0604020202020204" pitchFamily="34" charset="0"/>
              </a:rPr>
              <a:t>Lorem ipsum dolor sit amet, consectetur 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>
            <p:custDataLst>
              <p:tags r:id="rId9"/>
            </p:custDataLst>
          </p:nvPr>
        </p:nvSpPr>
        <p:spPr>
          <a:xfrm>
            <a:off x="8897620" y="1837055"/>
            <a:ext cx="1968500" cy="1172845"/>
          </a:xfrm>
          <a:prstGeom prst="rect">
            <a:avLst/>
          </a:prstGeom>
        </p:spPr>
        <p:txBody>
          <a:bodyPr wrap="square" anchor="b">
            <a:normAutofit/>
          </a:bodyPr>
          <a:lstStyle/>
          <a:p>
            <a:pPr algn="just">
              <a:lnSpc>
                <a:spcPct val="130000"/>
              </a:lnSpc>
            </a:pPr>
            <a:r>
              <a:rPr lang="pt-BR" altLang="zh-CN" kern="0" smtClean="0">
                <a:sym typeface="Arial" panose="020B0604020202020204" pitchFamily="34" charset="0"/>
              </a:rPr>
              <a:t>Lorem ipsum dolor sit amet, consectetur 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>
            <p:custDataLst>
              <p:tags r:id="rId10"/>
            </p:custDataLst>
          </p:nvPr>
        </p:nvSpPr>
        <p:spPr>
          <a:xfrm>
            <a:off x="3218815" y="4805045"/>
            <a:ext cx="1968500" cy="1172845"/>
          </a:xfrm>
          <a:prstGeom prst="rect">
            <a:avLst/>
          </a:prstGeom>
        </p:spPr>
        <p:txBody>
          <a:bodyPr wrap="square" anchor="t">
            <a:normAutofit/>
          </a:bodyPr>
          <a:lstStyle/>
          <a:p>
            <a:pPr algn="just">
              <a:lnSpc>
                <a:spcPct val="130000"/>
              </a:lnSpc>
            </a:pPr>
            <a:r>
              <a:rPr lang="pt-BR" altLang="zh-CN" kern="0" smtClean="0">
                <a:sym typeface="Arial" panose="020B0604020202020204" pitchFamily="34" charset="0"/>
              </a:rPr>
              <a:t>Lorem ipsum dolor sit amet, consectetur 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>
            <p:custDataLst>
              <p:tags r:id="rId11"/>
            </p:custDataLst>
          </p:nvPr>
        </p:nvSpPr>
        <p:spPr>
          <a:xfrm>
            <a:off x="7004685" y="4805045"/>
            <a:ext cx="1968500" cy="1172845"/>
          </a:xfrm>
          <a:prstGeom prst="rect">
            <a:avLst/>
          </a:prstGeom>
        </p:spPr>
        <p:txBody>
          <a:bodyPr wrap="square" anchor="t">
            <a:normAutofit/>
          </a:bodyPr>
          <a:lstStyle/>
          <a:p>
            <a:pPr algn="just">
              <a:lnSpc>
                <a:spcPct val="130000"/>
              </a:lnSpc>
            </a:pPr>
            <a:r>
              <a:rPr lang="pt-BR" altLang="zh-CN" kern="0" smtClean="0">
                <a:sym typeface="Arial" panose="020B0604020202020204" pitchFamily="34" charset="0"/>
              </a:rPr>
              <a:t>Lorem ipsum dolor sit amet, consectetur </a:t>
            </a:r>
            <a:endParaRPr lang="zh-CN" altLang="en-US" dirty="0"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/>
        </p:nvSpPr>
        <p:spPr>
          <a:xfrm>
            <a:off x="1524000" y="1514475"/>
            <a:ext cx="9144000" cy="181483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lnSpcReduction="10000"/>
          </a:bodyPr>
          <a:lstStyle>
            <a:lvl1pPr algn="ctr">
              <a:defRPr sz="4000"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  <a:sym typeface="+mn-ea"/>
              </a:rPr>
              <a:t>感谢您的观看</a:t>
            </a:r>
          </a:p>
          <a:p>
            <a:pPr>
              <a:lnSpc>
                <a:spcPct val="150000"/>
              </a:lnSpc>
            </a:pPr>
            <a:r>
              <a:rPr lang="en-US" altLang="zh-CN"/>
              <a:t>THANK YOU!</a:t>
            </a:r>
          </a:p>
        </p:txBody>
      </p:sp>
      <p:sp>
        <p:nvSpPr>
          <p:cNvPr id="17" name="直角三角形 16"/>
          <p:cNvSpPr/>
          <p:nvPr userDrawn="1"/>
        </p:nvSpPr>
        <p:spPr>
          <a:xfrm rot="13500000">
            <a:off x="-2275205" y="1169670"/>
            <a:ext cx="4559935" cy="4580890"/>
          </a:xfrm>
          <a:prstGeom prst="rtTriangl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2700000">
            <a:off x="9900285" y="1158240"/>
            <a:ext cx="4617085" cy="4523105"/>
          </a:xfrm>
          <a:prstGeom prst="rt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0" name=" 2050"/>
          <p:cNvSpPr/>
          <p:nvPr/>
        </p:nvSpPr>
        <p:spPr bwMode="auto">
          <a:xfrm>
            <a:off x="5066030" y="3902075"/>
            <a:ext cx="2060575" cy="1896110"/>
          </a:xfrm>
          <a:custGeom>
            <a:avLst/>
            <a:gdLst>
              <a:gd name="T0" fmla="*/ 354414 w 2295525"/>
              <a:gd name="T1" fmla="*/ 1437494 h 1735138"/>
              <a:gd name="T2" fmla="*/ 223983 w 2295525"/>
              <a:gd name="T3" fmla="*/ 1389407 h 1735138"/>
              <a:gd name="T4" fmla="*/ 200120 w 2295525"/>
              <a:gd name="T5" fmla="*/ 1433678 h 1735138"/>
              <a:gd name="T6" fmla="*/ 1871799 w 2295525"/>
              <a:gd name="T7" fmla="*/ 1202082 h 1735138"/>
              <a:gd name="T8" fmla="*/ 1862595 w 2295525"/>
              <a:gd name="T9" fmla="*/ 1430571 h 1735138"/>
              <a:gd name="T10" fmla="*/ 1585813 w 2295525"/>
              <a:gd name="T11" fmla="*/ 1207999 h 1735138"/>
              <a:gd name="T12" fmla="*/ 1490656 w 2295525"/>
              <a:gd name="T13" fmla="*/ 1402297 h 1735138"/>
              <a:gd name="T14" fmla="*/ 1152749 w 2295525"/>
              <a:gd name="T15" fmla="*/ 1383558 h 1735138"/>
              <a:gd name="T16" fmla="*/ 1090837 w 2295525"/>
              <a:gd name="T17" fmla="*/ 1220821 h 1735138"/>
              <a:gd name="T18" fmla="*/ 783516 w 2295525"/>
              <a:gd name="T19" fmla="*/ 1424982 h 1735138"/>
              <a:gd name="T20" fmla="*/ 1483025 w 2295525"/>
              <a:gd name="T21" fmla="*/ 1122300 h 1735138"/>
              <a:gd name="T22" fmla="*/ 1518730 w 2295525"/>
              <a:gd name="T23" fmla="*/ 1215802 h 1735138"/>
              <a:gd name="T24" fmla="*/ 1183050 w 2295525"/>
              <a:gd name="T25" fmla="*/ 1170419 h 1735138"/>
              <a:gd name="T26" fmla="*/ 1093135 w 2295525"/>
              <a:gd name="T27" fmla="*/ 1129269 h 1735138"/>
              <a:gd name="T28" fmla="*/ 556942 w 2295525"/>
              <a:gd name="T29" fmla="*/ 1349470 h 1735138"/>
              <a:gd name="T30" fmla="*/ 575056 w 2295525"/>
              <a:gd name="T31" fmla="*/ 1122300 h 1735138"/>
              <a:gd name="T32" fmla="*/ 1862842 w 2295525"/>
              <a:gd name="T33" fmla="*/ 1073163 h 1735138"/>
              <a:gd name="T34" fmla="*/ 1818708 w 2295525"/>
              <a:gd name="T35" fmla="*/ 1141187 h 1735138"/>
              <a:gd name="T36" fmla="*/ 1616812 w 2295525"/>
              <a:gd name="T37" fmla="*/ 1141187 h 1735138"/>
              <a:gd name="T38" fmla="*/ 1710350 w 2295525"/>
              <a:gd name="T39" fmla="*/ 973592 h 1735138"/>
              <a:gd name="T40" fmla="*/ 1049969 w 2295525"/>
              <a:gd name="T41" fmla="*/ 1053775 h 1735138"/>
              <a:gd name="T42" fmla="*/ 1014682 w 2295525"/>
              <a:gd name="T43" fmla="*/ 1139873 h 1735138"/>
              <a:gd name="T44" fmla="*/ 810877 w 2295525"/>
              <a:gd name="T45" fmla="*/ 1148088 h 1735138"/>
              <a:gd name="T46" fmla="*/ 894641 w 2295525"/>
              <a:gd name="T47" fmla="*/ 977206 h 1735138"/>
              <a:gd name="T48" fmla="*/ 1442943 w 2295525"/>
              <a:gd name="T49" fmla="*/ 1075103 h 1735138"/>
              <a:gd name="T50" fmla="*/ 1436373 w 2295525"/>
              <a:gd name="T51" fmla="*/ 1150050 h 1735138"/>
              <a:gd name="T52" fmla="*/ 1208721 w 2295525"/>
              <a:gd name="T53" fmla="*/ 1078390 h 1735138"/>
              <a:gd name="T54" fmla="*/ 1323368 w 2295525"/>
              <a:gd name="T55" fmla="*/ 948876 h 1735138"/>
              <a:gd name="T56" fmla="*/ 1621695 w 2295525"/>
              <a:gd name="T57" fmla="*/ 933562 h 1735138"/>
              <a:gd name="T58" fmla="*/ 1479674 w 2295525"/>
              <a:gd name="T59" fmla="*/ 1082709 h 1735138"/>
              <a:gd name="T60" fmla="*/ 1414939 w 2295525"/>
              <a:gd name="T61" fmla="*/ 921326 h 1735138"/>
              <a:gd name="T62" fmla="*/ 734217 w 2295525"/>
              <a:gd name="T63" fmla="*/ 885923 h 1735138"/>
              <a:gd name="T64" fmla="*/ 821379 w 2295525"/>
              <a:gd name="T65" fmla="*/ 995880 h 1735138"/>
              <a:gd name="T66" fmla="*/ 569798 w 2295525"/>
              <a:gd name="T67" fmla="*/ 1011399 h 1735138"/>
              <a:gd name="T68" fmla="*/ 708465 w 2295525"/>
              <a:gd name="T69" fmla="*/ 874696 h 1735138"/>
              <a:gd name="T70" fmla="*/ 1179427 w 2295525"/>
              <a:gd name="T71" fmla="*/ 987627 h 1735138"/>
              <a:gd name="T72" fmla="*/ 1053942 w 2295525"/>
              <a:gd name="T73" fmla="*/ 998854 h 1735138"/>
              <a:gd name="T74" fmla="*/ 1081279 w 2295525"/>
              <a:gd name="T75" fmla="*/ 872390 h 1735138"/>
              <a:gd name="T76" fmla="*/ 630962 w 2295525"/>
              <a:gd name="T77" fmla="*/ 582190 h 1735138"/>
              <a:gd name="T78" fmla="*/ 650134 w 2295525"/>
              <a:gd name="T79" fmla="*/ 606180 h 1735138"/>
              <a:gd name="T80" fmla="*/ 568156 w 2295525"/>
              <a:gd name="T81" fmla="*/ 576931 h 1735138"/>
              <a:gd name="T82" fmla="*/ 423066 w 2295525"/>
              <a:gd name="T83" fmla="*/ 442769 h 1735138"/>
              <a:gd name="T84" fmla="*/ 467582 w 2295525"/>
              <a:gd name="T85" fmla="*/ 701168 h 1735138"/>
              <a:gd name="T86" fmla="*/ 431639 w 2295525"/>
              <a:gd name="T87" fmla="*/ 840254 h 1735138"/>
              <a:gd name="T88" fmla="*/ 233461 w 2295525"/>
              <a:gd name="T89" fmla="*/ 1059432 h 1735138"/>
              <a:gd name="T90" fmla="*/ 24401 w 2295525"/>
              <a:gd name="T91" fmla="*/ 753902 h 1735138"/>
              <a:gd name="T92" fmla="*/ 24071 w 2295525"/>
              <a:gd name="T93" fmla="*/ 496162 h 1735138"/>
              <a:gd name="T94" fmla="*/ 271712 w 2295525"/>
              <a:gd name="T95" fmla="*/ 589107 h 1735138"/>
              <a:gd name="T96" fmla="*/ 114945 w 2295525"/>
              <a:gd name="T97" fmla="*/ 167158 h 1735138"/>
              <a:gd name="T98" fmla="*/ 805855 w 2295525"/>
              <a:gd name="T99" fmla="*/ 635663 h 1735138"/>
              <a:gd name="T100" fmla="*/ 259204 w 2295525"/>
              <a:gd name="T101" fmla="*/ 33300 h 1735138"/>
              <a:gd name="T102" fmla="*/ 328699 w 2295525"/>
              <a:gd name="T103" fmla="*/ 129902 h 1735138"/>
              <a:gd name="T104" fmla="*/ 367892 w 2295525"/>
              <a:gd name="T105" fmla="*/ 169466 h 1735138"/>
              <a:gd name="T106" fmla="*/ 336932 w 2295525"/>
              <a:gd name="T107" fmla="*/ 328712 h 1735138"/>
              <a:gd name="T108" fmla="*/ 211447 w 2295525"/>
              <a:gd name="T109" fmla="*/ 381464 h 1735138"/>
              <a:gd name="T110" fmla="*/ 106711 w 2295525"/>
              <a:gd name="T111" fmla="*/ 261452 h 1735138"/>
              <a:gd name="T112" fmla="*/ 105065 w 2295525"/>
              <a:gd name="T113" fmla="*/ 98581 h 1735138"/>
              <a:gd name="T114" fmla="*/ 1739362 w 2295525"/>
              <a:gd name="T115" fmla="*/ 11210 h 1735138"/>
              <a:gd name="T116" fmla="*/ 1780178 w 2295525"/>
              <a:gd name="T117" fmla="*/ 665335 h 1735138"/>
              <a:gd name="T118" fmla="*/ 801905 w 2295525"/>
              <a:gd name="T119" fmla="*/ 719736 h 1735138"/>
              <a:gd name="T120" fmla="*/ 728501 w 2295525"/>
              <a:gd name="T121" fmla="*/ 578954 h 1735138"/>
              <a:gd name="T122" fmla="*/ 797296 w 2295525"/>
              <a:gd name="T123" fmla="*/ 2967 h 173513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295525" h="1735138">
                <a:moveTo>
                  <a:pt x="350837" y="1671638"/>
                </a:moveTo>
                <a:lnTo>
                  <a:pt x="438244" y="1671638"/>
                </a:lnTo>
                <a:lnTo>
                  <a:pt x="442634" y="1674019"/>
                </a:lnTo>
                <a:lnTo>
                  <a:pt x="452213" y="1680766"/>
                </a:lnTo>
                <a:lnTo>
                  <a:pt x="458599" y="1685132"/>
                </a:lnTo>
                <a:lnTo>
                  <a:pt x="465384" y="1690291"/>
                </a:lnTo>
                <a:lnTo>
                  <a:pt x="472169" y="1695847"/>
                </a:lnTo>
                <a:lnTo>
                  <a:pt x="478156" y="1701404"/>
                </a:lnTo>
                <a:lnTo>
                  <a:pt x="483743" y="1706960"/>
                </a:lnTo>
                <a:lnTo>
                  <a:pt x="488533" y="1712913"/>
                </a:lnTo>
                <a:lnTo>
                  <a:pt x="490129" y="1715691"/>
                </a:lnTo>
                <a:lnTo>
                  <a:pt x="490928" y="1718072"/>
                </a:lnTo>
                <a:lnTo>
                  <a:pt x="491726" y="1720454"/>
                </a:lnTo>
                <a:lnTo>
                  <a:pt x="492125" y="1723232"/>
                </a:lnTo>
                <a:lnTo>
                  <a:pt x="491726" y="1725216"/>
                </a:lnTo>
                <a:lnTo>
                  <a:pt x="490928" y="1727201"/>
                </a:lnTo>
                <a:lnTo>
                  <a:pt x="489331" y="1729582"/>
                </a:lnTo>
                <a:lnTo>
                  <a:pt x="486537" y="1730772"/>
                </a:lnTo>
                <a:lnTo>
                  <a:pt x="483743" y="1732360"/>
                </a:lnTo>
                <a:lnTo>
                  <a:pt x="479752" y="1733551"/>
                </a:lnTo>
                <a:lnTo>
                  <a:pt x="475362" y="1734344"/>
                </a:lnTo>
                <a:lnTo>
                  <a:pt x="469774" y="1734741"/>
                </a:lnTo>
                <a:lnTo>
                  <a:pt x="462590" y="1735138"/>
                </a:lnTo>
                <a:lnTo>
                  <a:pt x="455805" y="1735138"/>
                </a:lnTo>
                <a:lnTo>
                  <a:pt x="449419" y="1734741"/>
                </a:lnTo>
                <a:lnTo>
                  <a:pt x="443432" y="1733947"/>
                </a:lnTo>
                <a:lnTo>
                  <a:pt x="437446" y="1733154"/>
                </a:lnTo>
                <a:lnTo>
                  <a:pt x="431858" y="1731566"/>
                </a:lnTo>
                <a:lnTo>
                  <a:pt x="427069" y="1730376"/>
                </a:lnTo>
                <a:lnTo>
                  <a:pt x="421481" y="1727994"/>
                </a:lnTo>
                <a:lnTo>
                  <a:pt x="416691" y="1726010"/>
                </a:lnTo>
                <a:lnTo>
                  <a:pt x="411902" y="1724026"/>
                </a:lnTo>
                <a:lnTo>
                  <a:pt x="402722" y="1718866"/>
                </a:lnTo>
                <a:lnTo>
                  <a:pt x="394341" y="1712913"/>
                </a:lnTo>
                <a:lnTo>
                  <a:pt x="385560" y="1706960"/>
                </a:lnTo>
                <a:lnTo>
                  <a:pt x="381968" y="1704579"/>
                </a:lnTo>
                <a:lnTo>
                  <a:pt x="379573" y="1703785"/>
                </a:lnTo>
                <a:lnTo>
                  <a:pt x="377578" y="1703785"/>
                </a:lnTo>
                <a:lnTo>
                  <a:pt x="376780" y="1704182"/>
                </a:lnTo>
                <a:lnTo>
                  <a:pt x="376380" y="1705372"/>
                </a:lnTo>
                <a:lnTo>
                  <a:pt x="375582" y="1706563"/>
                </a:lnTo>
                <a:lnTo>
                  <a:pt x="375183" y="1707357"/>
                </a:lnTo>
                <a:lnTo>
                  <a:pt x="373986" y="1707754"/>
                </a:lnTo>
                <a:lnTo>
                  <a:pt x="364008" y="1707357"/>
                </a:lnTo>
                <a:lnTo>
                  <a:pt x="358420" y="1706563"/>
                </a:lnTo>
                <a:lnTo>
                  <a:pt x="356425" y="1706166"/>
                </a:lnTo>
                <a:lnTo>
                  <a:pt x="355227" y="1705769"/>
                </a:lnTo>
                <a:lnTo>
                  <a:pt x="353232" y="1697435"/>
                </a:lnTo>
                <a:lnTo>
                  <a:pt x="352433" y="1690688"/>
                </a:lnTo>
                <a:lnTo>
                  <a:pt x="351635" y="1685132"/>
                </a:lnTo>
                <a:lnTo>
                  <a:pt x="351236" y="1680766"/>
                </a:lnTo>
                <a:lnTo>
                  <a:pt x="351635" y="1677988"/>
                </a:lnTo>
                <a:lnTo>
                  <a:pt x="351635" y="1676004"/>
                </a:lnTo>
                <a:lnTo>
                  <a:pt x="352433" y="1674019"/>
                </a:lnTo>
                <a:lnTo>
                  <a:pt x="350837" y="1671638"/>
                </a:lnTo>
                <a:close/>
                <a:moveTo>
                  <a:pt x="168275" y="1670050"/>
                </a:moveTo>
                <a:lnTo>
                  <a:pt x="265566" y="1670050"/>
                </a:lnTo>
                <a:lnTo>
                  <a:pt x="269899" y="1672491"/>
                </a:lnTo>
                <a:lnTo>
                  <a:pt x="281322" y="1679406"/>
                </a:lnTo>
                <a:lnTo>
                  <a:pt x="288018" y="1683881"/>
                </a:lnTo>
                <a:lnTo>
                  <a:pt x="295502" y="1689170"/>
                </a:lnTo>
                <a:lnTo>
                  <a:pt x="302986" y="1694458"/>
                </a:lnTo>
                <a:lnTo>
                  <a:pt x="309682" y="1700560"/>
                </a:lnTo>
                <a:lnTo>
                  <a:pt x="315984" y="1706255"/>
                </a:lnTo>
                <a:lnTo>
                  <a:pt x="318742" y="1709510"/>
                </a:lnTo>
                <a:lnTo>
                  <a:pt x="321105" y="1711950"/>
                </a:lnTo>
                <a:lnTo>
                  <a:pt x="322681" y="1714798"/>
                </a:lnTo>
                <a:lnTo>
                  <a:pt x="323862" y="1717646"/>
                </a:lnTo>
                <a:lnTo>
                  <a:pt x="325044" y="1720086"/>
                </a:lnTo>
                <a:lnTo>
                  <a:pt x="325438" y="1722934"/>
                </a:lnTo>
                <a:lnTo>
                  <a:pt x="325044" y="1724968"/>
                </a:lnTo>
                <a:lnTo>
                  <a:pt x="323862" y="1727002"/>
                </a:lnTo>
                <a:lnTo>
                  <a:pt x="321893" y="1728629"/>
                </a:lnTo>
                <a:lnTo>
                  <a:pt x="319529" y="1730663"/>
                </a:lnTo>
                <a:lnTo>
                  <a:pt x="315984" y="1732290"/>
                </a:lnTo>
                <a:lnTo>
                  <a:pt x="312046" y="1733104"/>
                </a:lnTo>
                <a:lnTo>
                  <a:pt x="306531" y="1734324"/>
                </a:lnTo>
                <a:lnTo>
                  <a:pt x="300229" y="1734731"/>
                </a:lnTo>
                <a:lnTo>
                  <a:pt x="292351" y="1735138"/>
                </a:lnTo>
                <a:lnTo>
                  <a:pt x="285261" y="1735138"/>
                </a:lnTo>
                <a:lnTo>
                  <a:pt x="278171" y="1734731"/>
                </a:lnTo>
                <a:lnTo>
                  <a:pt x="271475" y="1733918"/>
                </a:lnTo>
                <a:lnTo>
                  <a:pt x="264778" y="1732697"/>
                </a:lnTo>
                <a:lnTo>
                  <a:pt x="258476" y="1731477"/>
                </a:lnTo>
                <a:lnTo>
                  <a:pt x="252568" y="1729850"/>
                </a:lnTo>
                <a:lnTo>
                  <a:pt x="247053" y="1727816"/>
                </a:lnTo>
                <a:lnTo>
                  <a:pt x="241145" y="1725782"/>
                </a:lnTo>
                <a:lnTo>
                  <a:pt x="236024" y="1723748"/>
                </a:lnTo>
                <a:lnTo>
                  <a:pt x="225783" y="1718052"/>
                </a:lnTo>
                <a:lnTo>
                  <a:pt x="215936" y="1712357"/>
                </a:lnTo>
                <a:lnTo>
                  <a:pt x="206876" y="1706255"/>
                </a:lnTo>
                <a:lnTo>
                  <a:pt x="202543" y="1703814"/>
                </a:lnTo>
                <a:lnTo>
                  <a:pt x="200180" y="1703001"/>
                </a:lnTo>
                <a:lnTo>
                  <a:pt x="198211" y="1703001"/>
                </a:lnTo>
                <a:lnTo>
                  <a:pt x="197423" y="1703408"/>
                </a:lnTo>
                <a:lnTo>
                  <a:pt x="196241" y="1704628"/>
                </a:lnTo>
                <a:lnTo>
                  <a:pt x="195847" y="1705848"/>
                </a:lnTo>
                <a:lnTo>
                  <a:pt x="195060" y="1706662"/>
                </a:lnTo>
                <a:lnTo>
                  <a:pt x="193878" y="1707069"/>
                </a:lnTo>
                <a:lnTo>
                  <a:pt x="182455" y="1706662"/>
                </a:lnTo>
                <a:lnTo>
                  <a:pt x="176941" y="1705848"/>
                </a:lnTo>
                <a:lnTo>
                  <a:pt x="174183" y="1705442"/>
                </a:lnTo>
                <a:lnTo>
                  <a:pt x="173002" y="1705035"/>
                </a:lnTo>
                <a:lnTo>
                  <a:pt x="171032" y="1696492"/>
                </a:lnTo>
                <a:lnTo>
                  <a:pt x="169457" y="1689576"/>
                </a:lnTo>
                <a:lnTo>
                  <a:pt x="169063" y="1683881"/>
                </a:lnTo>
                <a:lnTo>
                  <a:pt x="168669" y="1679406"/>
                </a:lnTo>
                <a:lnTo>
                  <a:pt x="169063" y="1676152"/>
                </a:lnTo>
                <a:lnTo>
                  <a:pt x="169063" y="1674118"/>
                </a:lnTo>
                <a:lnTo>
                  <a:pt x="169457" y="1672491"/>
                </a:lnTo>
                <a:lnTo>
                  <a:pt x="168275" y="1670050"/>
                </a:lnTo>
                <a:close/>
                <a:moveTo>
                  <a:pt x="1942197" y="1444625"/>
                </a:moveTo>
                <a:lnTo>
                  <a:pt x="2238486" y="1444625"/>
                </a:lnTo>
                <a:lnTo>
                  <a:pt x="2244427" y="1445021"/>
                </a:lnTo>
                <a:lnTo>
                  <a:pt x="2249973" y="1445812"/>
                </a:lnTo>
                <a:lnTo>
                  <a:pt x="2255518" y="1447000"/>
                </a:lnTo>
                <a:lnTo>
                  <a:pt x="2260272" y="1448978"/>
                </a:lnTo>
                <a:lnTo>
                  <a:pt x="2265421" y="1451748"/>
                </a:lnTo>
                <a:lnTo>
                  <a:pt x="2270174" y="1454123"/>
                </a:lnTo>
                <a:lnTo>
                  <a:pt x="2274532" y="1457289"/>
                </a:lnTo>
                <a:lnTo>
                  <a:pt x="2278493" y="1461246"/>
                </a:lnTo>
                <a:lnTo>
                  <a:pt x="2282454" y="1465204"/>
                </a:lnTo>
                <a:lnTo>
                  <a:pt x="2285623" y="1469557"/>
                </a:lnTo>
                <a:lnTo>
                  <a:pt x="2287999" y="1474306"/>
                </a:lnTo>
                <a:lnTo>
                  <a:pt x="2290772" y="1479451"/>
                </a:lnTo>
                <a:lnTo>
                  <a:pt x="2292356" y="1484200"/>
                </a:lnTo>
                <a:lnTo>
                  <a:pt x="2293941" y="1489740"/>
                </a:lnTo>
                <a:lnTo>
                  <a:pt x="2294733" y="1495280"/>
                </a:lnTo>
                <a:lnTo>
                  <a:pt x="2295525" y="1501217"/>
                </a:lnTo>
                <a:lnTo>
                  <a:pt x="2295525" y="1665451"/>
                </a:lnTo>
                <a:lnTo>
                  <a:pt x="2294733" y="1671387"/>
                </a:lnTo>
                <a:lnTo>
                  <a:pt x="2293941" y="1676927"/>
                </a:lnTo>
                <a:lnTo>
                  <a:pt x="2292356" y="1682468"/>
                </a:lnTo>
                <a:lnTo>
                  <a:pt x="2290772" y="1688008"/>
                </a:lnTo>
                <a:lnTo>
                  <a:pt x="2287999" y="1692361"/>
                </a:lnTo>
                <a:lnTo>
                  <a:pt x="2285623" y="1697110"/>
                </a:lnTo>
                <a:lnTo>
                  <a:pt x="2282454" y="1701859"/>
                </a:lnTo>
                <a:lnTo>
                  <a:pt x="2278493" y="1705421"/>
                </a:lnTo>
                <a:lnTo>
                  <a:pt x="2274532" y="1709378"/>
                </a:lnTo>
                <a:lnTo>
                  <a:pt x="2270174" y="1712544"/>
                </a:lnTo>
                <a:lnTo>
                  <a:pt x="2265421" y="1715315"/>
                </a:lnTo>
                <a:lnTo>
                  <a:pt x="2260272" y="1717689"/>
                </a:lnTo>
                <a:lnTo>
                  <a:pt x="2255518" y="1719668"/>
                </a:lnTo>
                <a:lnTo>
                  <a:pt x="2249973" y="1720855"/>
                </a:lnTo>
                <a:lnTo>
                  <a:pt x="2244427" y="1722042"/>
                </a:lnTo>
                <a:lnTo>
                  <a:pt x="2238486" y="1722438"/>
                </a:lnTo>
                <a:lnTo>
                  <a:pt x="1942197" y="1722438"/>
                </a:lnTo>
                <a:lnTo>
                  <a:pt x="1936652" y="1722042"/>
                </a:lnTo>
                <a:lnTo>
                  <a:pt x="1931106" y="1720855"/>
                </a:lnTo>
                <a:lnTo>
                  <a:pt x="1925561" y="1719668"/>
                </a:lnTo>
                <a:lnTo>
                  <a:pt x="1920412" y="1717689"/>
                </a:lnTo>
                <a:lnTo>
                  <a:pt x="1915262" y="1715315"/>
                </a:lnTo>
                <a:lnTo>
                  <a:pt x="1910905" y="1712544"/>
                </a:lnTo>
                <a:lnTo>
                  <a:pt x="1906548" y="1709378"/>
                </a:lnTo>
                <a:lnTo>
                  <a:pt x="1902191" y="1705421"/>
                </a:lnTo>
                <a:lnTo>
                  <a:pt x="1899022" y="1701859"/>
                </a:lnTo>
                <a:lnTo>
                  <a:pt x="1895457" y="1697110"/>
                </a:lnTo>
                <a:lnTo>
                  <a:pt x="1892684" y="1692361"/>
                </a:lnTo>
                <a:lnTo>
                  <a:pt x="1890307" y="1688008"/>
                </a:lnTo>
                <a:lnTo>
                  <a:pt x="1888327" y="1682468"/>
                </a:lnTo>
                <a:lnTo>
                  <a:pt x="1887139" y="1676927"/>
                </a:lnTo>
                <a:lnTo>
                  <a:pt x="1886346" y="1671387"/>
                </a:lnTo>
                <a:lnTo>
                  <a:pt x="1885950" y="1665451"/>
                </a:lnTo>
                <a:lnTo>
                  <a:pt x="1885950" y="1501217"/>
                </a:lnTo>
                <a:lnTo>
                  <a:pt x="1886346" y="1495280"/>
                </a:lnTo>
                <a:lnTo>
                  <a:pt x="1887139" y="1489740"/>
                </a:lnTo>
                <a:lnTo>
                  <a:pt x="1888327" y="1484200"/>
                </a:lnTo>
                <a:lnTo>
                  <a:pt x="1890307" y="1479451"/>
                </a:lnTo>
                <a:lnTo>
                  <a:pt x="1892684" y="1474306"/>
                </a:lnTo>
                <a:lnTo>
                  <a:pt x="1895457" y="1469557"/>
                </a:lnTo>
                <a:lnTo>
                  <a:pt x="1899022" y="1465204"/>
                </a:lnTo>
                <a:lnTo>
                  <a:pt x="1902191" y="1461246"/>
                </a:lnTo>
                <a:lnTo>
                  <a:pt x="1906548" y="1457289"/>
                </a:lnTo>
                <a:lnTo>
                  <a:pt x="1910905" y="1454123"/>
                </a:lnTo>
                <a:lnTo>
                  <a:pt x="1915262" y="1451748"/>
                </a:lnTo>
                <a:lnTo>
                  <a:pt x="1920412" y="1448978"/>
                </a:lnTo>
                <a:lnTo>
                  <a:pt x="1925561" y="1447000"/>
                </a:lnTo>
                <a:lnTo>
                  <a:pt x="1931106" y="1445812"/>
                </a:lnTo>
                <a:lnTo>
                  <a:pt x="1936652" y="1445021"/>
                </a:lnTo>
                <a:lnTo>
                  <a:pt x="1942197" y="1444625"/>
                </a:lnTo>
                <a:close/>
                <a:moveTo>
                  <a:pt x="1445637" y="1444625"/>
                </a:moveTo>
                <a:lnTo>
                  <a:pt x="1743650" y="1444625"/>
                </a:lnTo>
                <a:lnTo>
                  <a:pt x="1749627" y="1445021"/>
                </a:lnTo>
                <a:lnTo>
                  <a:pt x="1755204" y="1445812"/>
                </a:lnTo>
                <a:lnTo>
                  <a:pt x="1760384" y="1447000"/>
                </a:lnTo>
                <a:lnTo>
                  <a:pt x="1765563" y="1448978"/>
                </a:lnTo>
                <a:lnTo>
                  <a:pt x="1770743" y="1451748"/>
                </a:lnTo>
                <a:lnTo>
                  <a:pt x="1775524" y="1454123"/>
                </a:lnTo>
                <a:lnTo>
                  <a:pt x="1779508" y="1457289"/>
                </a:lnTo>
                <a:lnTo>
                  <a:pt x="1783890" y="1461246"/>
                </a:lnTo>
                <a:lnTo>
                  <a:pt x="1787476" y="1465204"/>
                </a:lnTo>
                <a:lnTo>
                  <a:pt x="1790663" y="1469557"/>
                </a:lnTo>
                <a:lnTo>
                  <a:pt x="1793452" y="1474306"/>
                </a:lnTo>
                <a:lnTo>
                  <a:pt x="1796241" y="1479451"/>
                </a:lnTo>
                <a:lnTo>
                  <a:pt x="1797835" y="1484200"/>
                </a:lnTo>
                <a:lnTo>
                  <a:pt x="1799428" y="1489740"/>
                </a:lnTo>
                <a:lnTo>
                  <a:pt x="1800225" y="1495280"/>
                </a:lnTo>
                <a:lnTo>
                  <a:pt x="1800225" y="1501217"/>
                </a:lnTo>
                <a:lnTo>
                  <a:pt x="1800225" y="1665451"/>
                </a:lnTo>
                <a:lnTo>
                  <a:pt x="1800225" y="1671387"/>
                </a:lnTo>
                <a:lnTo>
                  <a:pt x="1799428" y="1676927"/>
                </a:lnTo>
                <a:lnTo>
                  <a:pt x="1797835" y="1682468"/>
                </a:lnTo>
                <a:lnTo>
                  <a:pt x="1796241" y="1688008"/>
                </a:lnTo>
                <a:lnTo>
                  <a:pt x="1793452" y="1692361"/>
                </a:lnTo>
                <a:lnTo>
                  <a:pt x="1790663" y="1697110"/>
                </a:lnTo>
                <a:lnTo>
                  <a:pt x="1787476" y="1701859"/>
                </a:lnTo>
                <a:lnTo>
                  <a:pt x="1783890" y="1705421"/>
                </a:lnTo>
                <a:lnTo>
                  <a:pt x="1779508" y="1709378"/>
                </a:lnTo>
                <a:lnTo>
                  <a:pt x="1775524" y="1712544"/>
                </a:lnTo>
                <a:lnTo>
                  <a:pt x="1770743" y="1715315"/>
                </a:lnTo>
                <a:lnTo>
                  <a:pt x="1765563" y="1717689"/>
                </a:lnTo>
                <a:lnTo>
                  <a:pt x="1760384" y="1719668"/>
                </a:lnTo>
                <a:lnTo>
                  <a:pt x="1755204" y="1720855"/>
                </a:lnTo>
                <a:lnTo>
                  <a:pt x="1749627" y="1722042"/>
                </a:lnTo>
                <a:lnTo>
                  <a:pt x="1743650" y="1722438"/>
                </a:lnTo>
                <a:lnTo>
                  <a:pt x="1445637" y="1722438"/>
                </a:lnTo>
                <a:lnTo>
                  <a:pt x="1439661" y="1722042"/>
                </a:lnTo>
                <a:lnTo>
                  <a:pt x="1434083" y="1720855"/>
                </a:lnTo>
                <a:lnTo>
                  <a:pt x="1428904" y="1719668"/>
                </a:lnTo>
                <a:lnTo>
                  <a:pt x="1423724" y="1717689"/>
                </a:lnTo>
                <a:lnTo>
                  <a:pt x="1418545" y="1715315"/>
                </a:lnTo>
                <a:lnTo>
                  <a:pt x="1413764" y="1712544"/>
                </a:lnTo>
                <a:lnTo>
                  <a:pt x="1409780" y="1709378"/>
                </a:lnTo>
                <a:lnTo>
                  <a:pt x="1405397" y="1705421"/>
                </a:lnTo>
                <a:lnTo>
                  <a:pt x="1401811" y="1701859"/>
                </a:lnTo>
                <a:lnTo>
                  <a:pt x="1398624" y="1697110"/>
                </a:lnTo>
                <a:lnTo>
                  <a:pt x="1395835" y="1692361"/>
                </a:lnTo>
                <a:lnTo>
                  <a:pt x="1393046" y="1688008"/>
                </a:lnTo>
                <a:lnTo>
                  <a:pt x="1391453" y="1682468"/>
                </a:lnTo>
                <a:lnTo>
                  <a:pt x="1389859" y="1676927"/>
                </a:lnTo>
                <a:lnTo>
                  <a:pt x="1389062" y="1671387"/>
                </a:lnTo>
                <a:lnTo>
                  <a:pt x="1389062" y="1665451"/>
                </a:lnTo>
                <a:lnTo>
                  <a:pt x="1389062" y="1501217"/>
                </a:lnTo>
                <a:lnTo>
                  <a:pt x="1389062" y="1495280"/>
                </a:lnTo>
                <a:lnTo>
                  <a:pt x="1389859" y="1489740"/>
                </a:lnTo>
                <a:lnTo>
                  <a:pt x="1391453" y="1484200"/>
                </a:lnTo>
                <a:lnTo>
                  <a:pt x="1393046" y="1479451"/>
                </a:lnTo>
                <a:lnTo>
                  <a:pt x="1395835" y="1474306"/>
                </a:lnTo>
                <a:lnTo>
                  <a:pt x="1398624" y="1469557"/>
                </a:lnTo>
                <a:lnTo>
                  <a:pt x="1401811" y="1465204"/>
                </a:lnTo>
                <a:lnTo>
                  <a:pt x="1405397" y="1461246"/>
                </a:lnTo>
                <a:lnTo>
                  <a:pt x="1409780" y="1457289"/>
                </a:lnTo>
                <a:lnTo>
                  <a:pt x="1413764" y="1454123"/>
                </a:lnTo>
                <a:lnTo>
                  <a:pt x="1418545" y="1451748"/>
                </a:lnTo>
                <a:lnTo>
                  <a:pt x="1423724" y="1448978"/>
                </a:lnTo>
                <a:lnTo>
                  <a:pt x="1428904" y="1447000"/>
                </a:lnTo>
                <a:lnTo>
                  <a:pt x="1434083" y="1445812"/>
                </a:lnTo>
                <a:lnTo>
                  <a:pt x="1439661" y="1445021"/>
                </a:lnTo>
                <a:lnTo>
                  <a:pt x="1445637" y="1444625"/>
                </a:lnTo>
                <a:close/>
                <a:moveTo>
                  <a:pt x="971098" y="1444625"/>
                </a:moveTo>
                <a:lnTo>
                  <a:pt x="1267674" y="1444625"/>
                </a:lnTo>
                <a:lnTo>
                  <a:pt x="1273224" y="1445021"/>
                </a:lnTo>
                <a:lnTo>
                  <a:pt x="1278775" y="1445812"/>
                </a:lnTo>
                <a:lnTo>
                  <a:pt x="1284326" y="1447000"/>
                </a:lnTo>
                <a:lnTo>
                  <a:pt x="1289481" y="1448978"/>
                </a:lnTo>
                <a:lnTo>
                  <a:pt x="1294635" y="1451748"/>
                </a:lnTo>
                <a:lnTo>
                  <a:pt x="1298996" y="1454123"/>
                </a:lnTo>
                <a:lnTo>
                  <a:pt x="1303358" y="1457289"/>
                </a:lnTo>
                <a:lnTo>
                  <a:pt x="1307719" y="1461246"/>
                </a:lnTo>
                <a:lnTo>
                  <a:pt x="1311288" y="1465204"/>
                </a:lnTo>
                <a:lnTo>
                  <a:pt x="1314459" y="1469557"/>
                </a:lnTo>
                <a:lnTo>
                  <a:pt x="1317235" y="1474306"/>
                </a:lnTo>
                <a:lnTo>
                  <a:pt x="1319614" y="1479451"/>
                </a:lnTo>
                <a:lnTo>
                  <a:pt x="1321596" y="1484200"/>
                </a:lnTo>
                <a:lnTo>
                  <a:pt x="1323182" y="1489740"/>
                </a:lnTo>
                <a:lnTo>
                  <a:pt x="1323975" y="1495280"/>
                </a:lnTo>
                <a:lnTo>
                  <a:pt x="1323975" y="1501217"/>
                </a:lnTo>
                <a:lnTo>
                  <a:pt x="1323975" y="1665451"/>
                </a:lnTo>
                <a:lnTo>
                  <a:pt x="1323975" y="1671387"/>
                </a:lnTo>
                <a:lnTo>
                  <a:pt x="1323182" y="1676927"/>
                </a:lnTo>
                <a:lnTo>
                  <a:pt x="1321596" y="1682468"/>
                </a:lnTo>
                <a:lnTo>
                  <a:pt x="1319614" y="1688008"/>
                </a:lnTo>
                <a:lnTo>
                  <a:pt x="1317235" y="1692361"/>
                </a:lnTo>
                <a:lnTo>
                  <a:pt x="1314459" y="1697110"/>
                </a:lnTo>
                <a:lnTo>
                  <a:pt x="1311288" y="1701859"/>
                </a:lnTo>
                <a:lnTo>
                  <a:pt x="1307719" y="1705421"/>
                </a:lnTo>
                <a:lnTo>
                  <a:pt x="1303358" y="1709378"/>
                </a:lnTo>
                <a:lnTo>
                  <a:pt x="1298996" y="1712544"/>
                </a:lnTo>
                <a:lnTo>
                  <a:pt x="1294635" y="1715315"/>
                </a:lnTo>
                <a:lnTo>
                  <a:pt x="1289481" y="1717689"/>
                </a:lnTo>
                <a:lnTo>
                  <a:pt x="1284326" y="1719668"/>
                </a:lnTo>
                <a:lnTo>
                  <a:pt x="1278775" y="1720855"/>
                </a:lnTo>
                <a:lnTo>
                  <a:pt x="1273224" y="1722042"/>
                </a:lnTo>
                <a:lnTo>
                  <a:pt x="1267674" y="1722438"/>
                </a:lnTo>
                <a:lnTo>
                  <a:pt x="971098" y="1722438"/>
                </a:lnTo>
                <a:lnTo>
                  <a:pt x="965151" y="1722042"/>
                </a:lnTo>
                <a:lnTo>
                  <a:pt x="959600" y="1720855"/>
                </a:lnTo>
                <a:lnTo>
                  <a:pt x="954049" y="1719668"/>
                </a:lnTo>
                <a:lnTo>
                  <a:pt x="949291" y="1717689"/>
                </a:lnTo>
                <a:lnTo>
                  <a:pt x="944137" y="1715315"/>
                </a:lnTo>
                <a:lnTo>
                  <a:pt x="939379" y="1712544"/>
                </a:lnTo>
                <a:lnTo>
                  <a:pt x="935414" y="1709378"/>
                </a:lnTo>
                <a:lnTo>
                  <a:pt x="931053" y="1705421"/>
                </a:lnTo>
                <a:lnTo>
                  <a:pt x="927088" y="1701859"/>
                </a:lnTo>
                <a:lnTo>
                  <a:pt x="924312" y="1697110"/>
                </a:lnTo>
                <a:lnTo>
                  <a:pt x="921140" y="1692361"/>
                </a:lnTo>
                <a:lnTo>
                  <a:pt x="918762" y="1688008"/>
                </a:lnTo>
                <a:lnTo>
                  <a:pt x="917176" y="1682468"/>
                </a:lnTo>
                <a:lnTo>
                  <a:pt x="915590" y="1676927"/>
                </a:lnTo>
                <a:lnTo>
                  <a:pt x="914400" y="1671387"/>
                </a:lnTo>
                <a:lnTo>
                  <a:pt x="914400" y="1665451"/>
                </a:lnTo>
                <a:lnTo>
                  <a:pt x="914400" y="1501217"/>
                </a:lnTo>
                <a:lnTo>
                  <a:pt x="914400" y="1495280"/>
                </a:lnTo>
                <a:lnTo>
                  <a:pt x="915590" y="1489740"/>
                </a:lnTo>
                <a:lnTo>
                  <a:pt x="917176" y="1484200"/>
                </a:lnTo>
                <a:lnTo>
                  <a:pt x="918762" y="1479451"/>
                </a:lnTo>
                <a:lnTo>
                  <a:pt x="921140" y="1474306"/>
                </a:lnTo>
                <a:lnTo>
                  <a:pt x="924312" y="1469557"/>
                </a:lnTo>
                <a:lnTo>
                  <a:pt x="927088" y="1465204"/>
                </a:lnTo>
                <a:lnTo>
                  <a:pt x="931053" y="1461246"/>
                </a:lnTo>
                <a:lnTo>
                  <a:pt x="935414" y="1457289"/>
                </a:lnTo>
                <a:lnTo>
                  <a:pt x="939379" y="1454123"/>
                </a:lnTo>
                <a:lnTo>
                  <a:pt x="944137" y="1451748"/>
                </a:lnTo>
                <a:lnTo>
                  <a:pt x="949291" y="1448978"/>
                </a:lnTo>
                <a:lnTo>
                  <a:pt x="954049" y="1447000"/>
                </a:lnTo>
                <a:lnTo>
                  <a:pt x="959600" y="1445812"/>
                </a:lnTo>
                <a:lnTo>
                  <a:pt x="965151" y="1445021"/>
                </a:lnTo>
                <a:lnTo>
                  <a:pt x="971098" y="1444625"/>
                </a:lnTo>
                <a:close/>
                <a:moveTo>
                  <a:pt x="1787045" y="1350963"/>
                </a:moveTo>
                <a:lnTo>
                  <a:pt x="1913358" y="1350963"/>
                </a:lnTo>
                <a:lnTo>
                  <a:pt x="1913358" y="1366815"/>
                </a:lnTo>
                <a:lnTo>
                  <a:pt x="1914148" y="1381479"/>
                </a:lnTo>
                <a:lnTo>
                  <a:pt x="1915332" y="1395746"/>
                </a:lnTo>
                <a:lnTo>
                  <a:pt x="1917700" y="1409617"/>
                </a:lnTo>
                <a:lnTo>
                  <a:pt x="1910200" y="1412391"/>
                </a:lnTo>
                <a:lnTo>
                  <a:pt x="1903095" y="1414769"/>
                </a:lnTo>
                <a:lnTo>
                  <a:pt x="1896385" y="1418732"/>
                </a:lnTo>
                <a:lnTo>
                  <a:pt x="1890069" y="1422299"/>
                </a:lnTo>
                <a:lnTo>
                  <a:pt x="1883753" y="1427055"/>
                </a:lnTo>
                <a:lnTo>
                  <a:pt x="1877833" y="1431810"/>
                </a:lnTo>
                <a:lnTo>
                  <a:pt x="1872306" y="1437359"/>
                </a:lnTo>
                <a:lnTo>
                  <a:pt x="1867570" y="1442907"/>
                </a:lnTo>
                <a:lnTo>
                  <a:pt x="1863228" y="1448852"/>
                </a:lnTo>
                <a:lnTo>
                  <a:pt x="1859280" y="1455589"/>
                </a:lnTo>
                <a:lnTo>
                  <a:pt x="1856122" y="1462326"/>
                </a:lnTo>
                <a:lnTo>
                  <a:pt x="1852965" y="1469460"/>
                </a:lnTo>
                <a:lnTo>
                  <a:pt x="1850596" y="1476990"/>
                </a:lnTo>
                <a:lnTo>
                  <a:pt x="1849017" y="1484916"/>
                </a:lnTo>
                <a:lnTo>
                  <a:pt x="1847833" y="1492842"/>
                </a:lnTo>
                <a:lnTo>
                  <a:pt x="1847438" y="1500768"/>
                </a:lnTo>
                <a:lnTo>
                  <a:pt x="1847438" y="1628776"/>
                </a:lnTo>
                <a:lnTo>
                  <a:pt x="1837570" y="1628776"/>
                </a:lnTo>
                <a:lnTo>
                  <a:pt x="1837570" y="1500768"/>
                </a:lnTo>
                <a:lnTo>
                  <a:pt x="1837175" y="1492842"/>
                </a:lnTo>
                <a:lnTo>
                  <a:pt x="1836386" y="1485312"/>
                </a:lnTo>
                <a:lnTo>
                  <a:pt x="1834412" y="1478178"/>
                </a:lnTo>
                <a:lnTo>
                  <a:pt x="1832439" y="1470252"/>
                </a:lnTo>
                <a:lnTo>
                  <a:pt x="1830070" y="1463515"/>
                </a:lnTo>
                <a:lnTo>
                  <a:pt x="1826518" y="1456778"/>
                </a:lnTo>
                <a:lnTo>
                  <a:pt x="1822965" y="1450833"/>
                </a:lnTo>
                <a:lnTo>
                  <a:pt x="1818623" y="1444888"/>
                </a:lnTo>
                <a:lnTo>
                  <a:pt x="1813886" y="1438944"/>
                </a:lnTo>
                <a:lnTo>
                  <a:pt x="1809150" y="1433792"/>
                </a:lnTo>
                <a:lnTo>
                  <a:pt x="1803623" y="1428640"/>
                </a:lnTo>
                <a:lnTo>
                  <a:pt x="1798097" y="1424280"/>
                </a:lnTo>
                <a:lnTo>
                  <a:pt x="1791781" y="1420317"/>
                </a:lnTo>
                <a:lnTo>
                  <a:pt x="1785466" y="1416354"/>
                </a:lnTo>
                <a:lnTo>
                  <a:pt x="1778755" y="1413580"/>
                </a:lnTo>
                <a:lnTo>
                  <a:pt x="1771650" y="1411202"/>
                </a:lnTo>
                <a:lnTo>
                  <a:pt x="1774808" y="1406446"/>
                </a:lnTo>
                <a:lnTo>
                  <a:pt x="1777571" y="1401294"/>
                </a:lnTo>
                <a:lnTo>
                  <a:pt x="1779940" y="1394953"/>
                </a:lnTo>
                <a:lnTo>
                  <a:pt x="1782308" y="1388216"/>
                </a:lnTo>
                <a:lnTo>
                  <a:pt x="1784282" y="1380290"/>
                </a:lnTo>
                <a:lnTo>
                  <a:pt x="1785466" y="1371571"/>
                </a:lnTo>
                <a:lnTo>
                  <a:pt x="1786650" y="1361663"/>
                </a:lnTo>
                <a:lnTo>
                  <a:pt x="1787045" y="1350963"/>
                </a:lnTo>
                <a:close/>
                <a:moveTo>
                  <a:pt x="1316831" y="1350963"/>
                </a:moveTo>
                <a:lnTo>
                  <a:pt x="1412875" y="1350963"/>
                </a:lnTo>
                <a:lnTo>
                  <a:pt x="1413272" y="1360950"/>
                </a:lnTo>
                <a:lnTo>
                  <a:pt x="1414066" y="1370138"/>
                </a:lnTo>
                <a:lnTo>
                  <a:pt x="1415653" y="1378527"/>
                </a:lnTo>
                <a:lnTo>
                  <a:pt x="1416844" y="1386116"/>
                </a:lnTo>
                <a:lnTo>
                  <a:pt x="1418828" y="1392907"/>
                </a:lnTo>
                <a:lnTo>
                  <a:pt x="1420813" y="1398900"/>
                </a:lnTo>
                <a:lnTo>
                  <a:pt x="1423194" y="1404492"/>
                </a:lnTo>
                <a:lnTo>
                  <a:pt x="1425575" y="1408886"/>
                </a:lnTo>
                <a:lnTo>
                  <a:pt x="1419622" y="1410884"/>
                </a:lnTo>
                <a:lnTo>
                  <a:pt x="1413272" y="1412881"/>
                </a:lnTo>
                <a:lnTo>
                  <a:pt x="1407716" y="1414878"/>
                </a:lnTo>
                <a:lnTo>
                  <a:pt x="1402556" y="1418074"/>
                </a:lnTo>
                <a:lnTo>
                  <a:pt x="1397000" y="1420870"/>
                </a:lnTo>
                <a:lnTo>
                  <a:pt x="1391841" y="1424466"/>
                </a:lnTo>
                <a:lnTo>
                  <a:pt x="1386681" y="1427661"/>
                </a:lnTo>
                <a:lnTo>
                  <a:pt x="1382316" y="1432056"/>
                </a:lnTo>
                <a:lnTo>
                  <a:pt x="1377950" y="1436050"/>
                </a:lnTo>
                <a:lnTo>
                  <a:pt x="1374378" y="1440844"/>
                </a:lnTo>
                <a:lnTo>
                  <a:pt x="1370410" y="1445638"/>
                </a:lnTo>
                <a:lnTo>
                  <a:pt x="1366441" y="1450431"/>
                </a:lnTo>
                <a:lnTo>
                  <a:pt x="1363663" y="1456024"/>
                </a:lnTo>
                <a:lnTo>
                  <a:pt x="1360885" y="1461616"/>
                </a:lnTo>
                <a:lnTo>
                  <a:pt x="1358106" y="1467209"/>
                </a:lnTo>
                <a:lnTo>
                  <a:pt x="1356519" y="1473201"/>
                </a:lnTo>
                <a:lnTo>
                  <a:pt x="1352947" y="1464413"/>
                </a:lnTo>
                <a:lnTo>
                  <a:pt x="1348978" y="1456423"/>
                </a:lnTo>
                <a:lnTo>
                  <a:pt x="1344216" y="1448833"/>
                </a:lnTo>
                <a:lnTo>
                  <a:pt x="1339056" y="1441643"/>
                </a:lnTo>
                <a:lnTo>
                  <a:pt x="1332706" y="1434852"/>
                </a:lnTo>
                <a:lnTo>
                  <a:pt x="1325960" y="1428860"/>
                </a:lnTo>
                <a:lnTo>
                  <a:pt x="1318816" y="1423267"/>
                </a:lnTo>
                <a:lnTo>
                  <a:pt x="1311275" y="1418873"/>
                </a:lnTo>
                <a:lnTo>
                  <a:pt x="1314053" y="1401696"/>
                </a:lnTo>
                <a:lnTo>
                  <a:pt x="1316038" y="1384918"/>
                </a:lnTo>
                <a:lnTo>
                  <a:pt x="1316435" y="1376130"/>
                </a:lnTo>
                <a:lnTo>
                  <a:pt x="1316831" y="1367741"/>
                </a:lnTo>
                <a:lnTo>
                  <a:pt x="1317228" y="1359352"/>
                </a:lnTo>
                <a:lnTo>
                  <a:pt x="1316831" y="1350963"/>
                </a:lnTo>
                <a:close/>
                <a:moveTo>
                  <a:pt x="692943" y="1350963"/>
                </a:moveTo>
                <a:lnTo>
                  <a:pt x="941785" y="1350963"/>
                </a:lnTo>
                <a:lnTo>
                  <a:pt x="941785" y="1366815"/>
                </a:lnTo>
                <a:lnTo>
                  <a:pt x="942578" y="1381479"/>
                </a:lnTo>
                <a:lnTo>
                  <a:pt x="944166" y="1395746"/>
                </a:lnTo>
                <a:lnTo>
                  <a:pt x="946150" y="1409617"/>
                </a:lnTo>
                <a:lnTo>
                  <a:pt x="938610" y="1412391"/>
                </a:lnTo>
                <a:lnTo>
                  <a:pt x="931466" y="1414769"/>
                </a:lnTo>
                <a:lnTo>
                  <a:pt x="924719" y="1418732"/>
                </a:lnTo>
                <a:lnTo>
                  <a:pt x="917972" y="1422299"/>
                </a:lnTo>
                <a:lnTo>
                  <a:pt x="912019" y="1427055"/>
                </a:lnTo>
                <a:lnTo>
                  <a:pt x="906066" y="1431810"/>
                </a:lnTo>
                <a:lnTo>
                  <a:pt x="900906" y="1437359"/>
                </a:lnTo>
                <a:lnTo>
                  <a:pt x="896144" y="1442907"/>
                </a:lnTo>
                <a:lnTo>
                  <a:pt x="891381" y="1448852"/>
                </a:lnTo>
                <a:lnTo>
                  <a:pt x="887809" y="1455589"/>
                </a:lnTo>
                <a:lnTo>
                  <a:pt x="883841" y="1462326"/>
                </a:lnTo>
                <a:lnTo>
                  <a:pt x="881459" y="1469460"/>
                </a:lnTo>
                <a:lnTo>
                  <a:pt x="878681" y="1476990"/>
                </a:lnTo>
                <a:lnTo>
                  <a:pt x="877094" y="1484916"/>
                </a:lnTo>
                <a:lnTo>
                  <a:pt x="876300" y="1492842"/>
                </a:lnTo>
                <a:lnTo>
                  <a:pt x="875903" y="1500768"/>
                </a:lnTo>
                <a:lnTo>
                  <a:pt x="875903" y="1628776"/>
                </a:lnTo>
                <a:lnTo>
                  <a:pt x="692943" y="1628776"/>
                </a:lnTo>
                <a:lnTo>
                  <a:pt x="686990" y="1628776"/>
                </a:lnTo>
                <a:lnTo>
                  <a:pt x="681434" y="1627983"/>
                </a:lnTo>
                <a:lnTo>
                  <a:pt x="675878" y="1626002"/>
                </a:lnTo>
                <a:lnTo>
                  <a:pt x="671115" y="1624417"/>
                </a:lnTo>
                <a:lnTo>
                  <a:pt x="665956" y="1622039"/>
                </a:lnTo>
                <a:lnTo>
                  <a:pt x="661193" y="1618868"/>
                </a:lnTo>
                <a:lnTo>
                  <a:pt x="657224" y="1616094"/>
                </a:lnTo>
                <a:lnTo>
                  <a:pt x="652859" y="1612131"/>
                </a:lnTo>
                <a:lnTo>
                  <a:pt x="648890" y="1608168"/>
                </a:lnTo>
                <a:lnTo>
                  <a:pt x="646112" y="1603809"/>
                </a:lnTo>
                <a:lnTo>
                  <a:pt x="643334" y="1599053"/>
                </a:lnTo>
                <a:lnTo>
                  <a:pt x="640556" y="1594297"/>
                </a:lnTo>
                <a:lnTo>
                  <a:pt x="638968" y="1589145"/>
                </a:lnTo>
                <a:lnTo>
                  <a:pt x="637381" y="1583597"/>
                </a:lnTo>
                <a:lnTo>
                  <a:pt x="636587" y="1578048"/>
                </a:lnTo>
                <a:lnTo>
                  <a:pt x="636587" y="1572104"/>
                </a:lnTo>
                <a:lnTo>
                  <a:pt x="636587" y="1407635"/>
                </a:lnTo>
                <a:lnTo>
                  <a:pt x="636587" y="1401691"/>
                </a:lnTo>
                <a:lnTo>
                  <a:pt x="637381" y="1396142"/>
                </a:lnTo>
                <a:lnTo>
                  <a:pt x="638968" y="1390990"/>
                </a:lnTo>
                <a:lnTo>
                  <a:pt x="640556" y="1385442"/>
                </a:lnTo>
                <a:lnTo>
                  <a:pt x="643334" y="1380686"/>
                </a:lnTo>
                <a:lnTo>
                  <a:pt x="646112" y="1375534"/>
                </a:lnTo>
                <a:lnTo>
                  <a:pt x="648890" y="1371571"/>
                </a:lnTo>
                <a:lnTo>
                  <a:pt x="652859" y="1367608"/>
                </a:lnTo>
                <a:lnTo>
                  <a:pt x="657224" y="1364041"/>
                </a:lnTo>
                <a:lnTo>
                  <a:pt x="661193" y="1360474"/>
                </a:lnTo>
                <a:lnTo>
                  <a:pt x="665956" y="1357700"/>
                </a:lnTo>
                <a:lnTo>
                  <a:pt x="671115" y="1355322"/>
                </a:lnTo>
                <a:lnTo>
                  <a:pt x="675878" y="1353341"/>
                </a:lnTo>
                <a:lnTo>
                  <a:pt x="681434" y="1352152"/>
                </a:lnTo>
                <a:lnTo>
                  <a:pt x="686990" y="1351359"/>
                </a:lnTo>
                <a:lnTo>
                  <a:pt x="692943" y="1350963"/>
                </a:lnTo>
                <a:close/>
                <a:moveTo>
                  <a:pt x="2082006" y="1166813"/>
                </a:moveTo>
                <a:lnTo>
                  <a:pt x="2083990" y="1169978"/>
                </a:lnTo>
                <a:lnTo>
                  <a:pt x="2086768" y="1172747"/>
                </a:lnTo>
                <a:lnTo>
                  <a:pt x="2089547" y="1175120"/>
                </a:lnTo>
                <a:lnTo>
                  <a:pt x="2093515" y="1176702"/>
                </a:lnTo>
                <a:lnTo>
                  <a:pt x="2096293" y="1177494"/>
                </a:lnTo>
                <a:lnTo>
                  <a:pt x="2100262" y="1177494"/>
                </a:lnTo>
                <a:lnTo>
                  <a:pt x="2107803" y="1177098"/>
                </a:lnTo>
                <a:lnTo>
                  <a:pt x="2116137" y="1176702"/>
                </a:lnTo>
                <a:lnTo>
                  <a:pt x="2125662" y="1177098"/>
                </a:lnTo>
                <a:lnTo>
                  <a:pt x="2135584" y="1177889"/>
                </a:lnTo>
                <a:lnTo>
                  <a:pt x="2144315" y="1179076"/>
                </a:lnTo>
                <a:lnTo>
                  <a:pt x="2152650" y="1180658"/>
                </a:lnTo>
                <a:lnTo>
                  <a:pt x="2161381" y="1183427"/>
                </a:lnTo>
                <a:lnTo>
                  <a:pt x="2169318" y="1186196"/>
                </a:lnTo>
                <a:lnTo>
                  <a:pt x="2176462" y="1189756"/>
                </a:lnTo>
                <a:lnTo>
                  <a:pt x="2183606" y="1193317"/>
                </a:lnTo>
                <a:lnTo>
                  <a:pt x="2190353" y="1197668"/>
                </a:lnTo>
                <a:lnTo>
                  <a:pt x="2196703" y="1202810"/>
                </a:lnTo>
                <a:lnTo>
                  <a:pt x="2202656" y="1208348"/>
                </a:lnTo>
                <a:lnTo>
                  <a:pt x="2207815" y="1213886"/>
                </a:lnTo>
                <a:lnTo>
                  <a:pt x="2212975" y="1220611"/>
                </a:lnTo>
                <a:lnTo>
                  <a:pt x="2217737" y="1227731"/>
                </a:lnTo>
                <a:lnTo>
                  <a:pt x="2222500" y="1234852"/>
                </a:lnTo>
                <a:lnTo>
                  <a:pt x="2226072" y="1243554"/>
                </a:lnTo>
                <a:lnTo>
                  <a:pt x="2231628" y="1256213"/>
                </a:lnTo>
                <a:lnTo>
                  <a:pt x="2236787" y="1268476"/>
                </a:lnTo>
                <a:lnTo>
                  <a:pt x="2240756" y="1280343"/>
                </a:lnTo>
                <a:lnTo>
                  <a:pt x="2244725" y="1291814"/>
                </a:lnTo>
                <a:lnTo>
                  <a:pt x="2247503" y="1302890"/>
                </a:lnTo>
                <a:lnTo>
                  <a:pt x="2250281" y="1313175"/>
                </a:lnTo>
                <a:lnTo>
                  <a:pt x="2252265" y="1323460"/>
                </a:lnTo>
                <a:lnTo>
                  <a:pt x="2253853" y="1333350"/>
                </a:lnTo>
                <a:lnTo>
                  <a:pt x="2254647" y="1342843"/>
                </a:lnTo>
                <a:lnTo>
                  <a:pt x="2255043" y="1352337"/>
                </a:lnTo>
                <a:lnTo>
                  <a:pt x="2255837" y="1361831"/>
                </a:lnTo>
                <a:lnTo>
                  <a:pt x="2255043" y="1371325"/>
                </a:lnTo>
                <a:lnTo>
                  <a:pt x="2254647" y="1380027"/>
                </a:lnTo>
                <a:lnTo>
                  <a:pt x="2253853" y="1389126"/>
                </a:lnTo>
                <a:lnTo>
                  <a:pt x="2252662" y="1398619"/>
                </a:lnTo>
                <a:lnTo>
                  <a:pt x="2251075" y="1408113"/>
                </a:lnTo>
                <a:lnTo>
                  <a:pt x="2245122" y="1407322"/>
                </a:lnTo>
                <a:lnTo>
                  <a:pt x="2239168" y="1406926"/>
                </a:lnTo>
                <a:lnTo>
                  <a:pt x="2220118" y="1406926"/>
                </a:lnTo>
                <a:lnTo>
                  <a:pt x="2219722" y="1396246"/>
                </a:lnTo>
                <a:lnTo>
                  <a:pt x="2219325" y="1385961"/>
                </a:lnTo>
                <a:lnTo>
                  <a:pt x="2218928" y="1382401"/>
                </a:lnTo>
                <a:lnTo>
                  <a:pt x="2218134" y="1379632"/>
                </a:lnTo>
                <a:lnTo>
                  <a:pt x="2216547" y="1377258"/>
                </a:lnTo>
                <a:lnTo>
                  <a:pt x="2214165" y="1374489"/>
                </a:lnTo>
                <a:lnTo>
                  <a:pt x="2212181" y="1372907"/>
                </a:lnTo>
                <a:lnTo>
                  <a:pt x="2209403" y="1371325"/>
                </a:lnTo>
                <a:lnTo>
                  <a:pt x="2206228" y="1370534"/>
                </a:lnTo>
                <a:lnTo>
                  <a:pt x="2203053" y="1369742"/>
                </a:lnTo>
                <a:lnTo>
                  <a:pt x="2199878" y="1369742"/>
                </a:lnTo>
                <a:lnTo>
                  <a:pt x="2196703" y="1370929"/>
                </a:lnTo>
                <a:lnTo>
                  <a:pt x="2193925" y="1372116"/>
                </a:lnTo>
                <a:lnTo>
                  <a:pt x="2191543" y="1373698"/>
                </a:lnTo>
                <a:lnTo>
                  <a:pt x="2189559" y="1376072"/>
                </a:lnTo>
                <a:lnTo>
                  <a:pt x="2187178" y="1378841"/>
                </a:lnTo>
                <a:lnTo>
                  <a:pt x="2185987" y="1381214"/>
                </a:lnTo>
                <a:lnTo>
                  <a:pt x="2185590" y="1384774"/>
                </a:lnTo>
                <a:lnTo>
                  <a:pt x="2184003" y="1395455"/>
                </a:lnTo>
                <a:lnTo>
                  <a:pt x="2182018" y="1406926"/>
                </a:lnTo>
                <a:lnTo>
                  <a:pt x="2013743" y="1406926"/>
                </a:lnTo>
                <a:lnTo>
                  <a:pt x="2010965" y="1399015"/>
                </a:lnTo>
                <a:lnTo>
                  <a:pt x="2009775" y="1395850"/>
                </a:lnTo>
                <a:lnTo>
                  <a:pt x="2008584" y="1393477"/>
                </a:lnTo>
                <a:lnTo>
                  <a:pt x="2006600" y="1391499"/>
                </a:lnTo>
                <a:lnTo>
                  <a:pt x="2003822" y="1389126"/>
                </a:lnTo>
                <a:lnTo>
                  <a:pt x="2001440" y="1387939"/>
                </a:lnTo>
                <a:lnTo>
                  <a:pt x="1998662" y="1387148"/>
                </a:lnTo>
                <a:lnTo>
                  <a:pt x="1995090" y="1386752"/>
                </a:lnTo>
                <a:lnTo>
                  <a:pt x="1992312" y="1386752"/>
                </a:lnTo>
                <a:lnTo>
                  <a:pt x="1988740" y="1387543"/>
                </a:lnTo>
                <a:lnTo>
                  <a:pt x="1986359" y="1388730"/>
                </a:lnTo>
                <a:lnTo>
                  <a:pt x="1983581" y="1390708"/>
                </a:lnTo>
                <a:lnTo>
                  <a:pt x="1981597" y="1393081"/>
                </a:lnTo>
                <a:lnTo>
                  <a:pt x="1980009" y="1395455"/>
                </a:lnTo>
                <a:lnTo>
                  <a:pt x="1978818" y="1398224"/>
                </a:lnTo>
                <a:lnTo>
                  <a:pt x="1978025" y="1400993"/>
                </a:lnTo>
                <a:lnTo>
                  <a:pt x="1978025" y="1404553"/>
                </a:lnTo>
                <a:lnTo>
                  <a:pt x="1978025" y="1406926"/>
                </a:lnTo>
                <a:lnTo>
                  <a:pt x="1952625" y="1406926"/>
                </a:lnTo>
                <a:lnTo>
                  <a:pt x="1949847" y="1390708"/>
                </a:lnTo>
                <a:lnTo>
                  <a:pt x="1949053" y="1382005"/>
                </a:lnTo>
                <a:lnTo>
                  <a:pt x="1948259" y="1373698"/>
                </a:lnTo>
                <a:lnTo>
                  <a:pt x="1947862" y="1364996"/>
                </a:lnTo>
                <a:lnTo>
                  <a:pt x="1947862" y="1355897"/>
                </a:lnTo>
                <a:lnTo>
                  <a:pt x="1948259" y="1346404"/>
                </a:lnTo>
                <a:lnTo>
                  <a:pt x="1949053" y="1337305"/>
                </a:lnTo>
                <a:lnTo>
                  <a:pt x="1950243" y="1327020"/>
                </a:lnTo>
                <a:lnTo>
                  <a:pt x="1952228" y="1316736"/>
                </a:lnTo>
                <a:lnTo>
                  <a:pt x="1954609" y="1305659"/>
                </a:lnTo>
                <a:lnTo>
                  <a:pt x="1958181" y="1294188"/>
                </a:lnTo>
                <a:lnTo>
                  <a:pt x="1961356" y="1282716"/>
                </a:lnTo>
                <a:lnTo>
                  <a:pt x="1966118" y="1270453"/>
                </a:lnTo>
                <a:lnTo>
                  <a:pt x="1971675" y="1257399"/>
                </a:lnTo>
                <a:lnTo>
                  <a:pt x="1977231" y="1243554"/>
                </a:lnTo>
                <a:lnTo>
                  <a:pt x="1980803" y="1237225"/>
                </a:lnTo>
                <a:lnTo>
                  <a:pt x="1984772" y="1230896"/>
                </a:lnTo>
                <a:lnTo>
                  <a:pt x="1988740" y="1224567"/>
                </a:lnTo>
                <a:lnTo>
                  <a:pt x="1993106" y="1218238"/>
                </a:lnTo>
                <a:lnTo>
                  <a:pt x="1994693" y="1215864"/>
                </a:lnTo>
                <a:lnTo>
                  <a:pt x="1996281" y="1213491"/>
                </a:lnTo>
                <a:lnTo>
                  <a:pt x="2001440" y="1208744"/>
                </a:lnTo>
                <a:lnTo>
                  <a:pt x="2006600" y="1203601"/>
                </a:lnTo>
                <a:lnTo>
                  <a:pt x="2011362" y="1198855"/>
                </a:lnTo>
                <a:lnTo>
                  <a:pt x="2016522" y="1194899"/>
                </a:lnTo>
                <a:lnTo>
                  <a:pt x="2022078" y="1190943"/>
                </a:lnTo>
                <a:lnTo>
                  <a:pt x="2027634" y="1186987"/>
                </a:lnTo>
                <a:lnTo>
                  <a:pt x="2033190" y="1184218"/>
                </a:lnTo>
                <a:lnTo>
                  <a:pt x="2038350" y="1181449"/>
                </a:lnTo>
                <a:lnTo>
                  <a:pt x="2043906" y="1178285"/>
                </a:lnTo>
                <a:lnTo>
                  <a:pt x="2049859" y="1176307"/>
                </a:lnTo>
                <a:lnTo>
                  <a:pt x="2060972" y="1171956"/>
                </a:lnTo>
                <a:lnTo>
                  <a:pt x="2071290" y="1169187"/>
                </a:lnTo>
                <a:lnTo>
                  <a:pt x="2082006" y="1166813"/>
                </a:lnTo>
                <a:close/>
                <a:moveTo>
                  <a:pt x="1110232" y="1166813"/>
                </a:moveTo>
                <a:lnTo>
                  <a:pt x="1112219" y="1169978"/>
                </a:lnTo>
                <a:lnTo>
                  <a:pt x="1115000" y="1172747"/>
                </a:lnTo>
                <a:lnTo>
                  <a:pt x="1118179" y="1175120"/>
                </a:lnTo>
                <a:lnTo>
                  <a:pt x="1121359" y="1176702"/>
                </a:lnTo>
                <a:lnTo>
                  <a:pt x="1124935" y="1177494"/>
                </a:lnTo>
                <a:lnTo>
                  <a:pt x="1128114" y="1177494"/>
                </a:lnTo>
                <a:lnTo>
                  <a:pt x="1136062" y="1177098"/>
                </a:lnTo>
                <a:lnTo>
                  <a:pt x="1144407" y="1176702"/>
                </a:lnTo>
                <a:lnTo>
                  <a:pt x="1154342" y="1177098"/>
                </a:lnTo>
                <a:lnTo>
                  <a:pt x="1163879" y="1177889"/>
                </a:lnTo>
                <a:lnTo>
                  <a:pt x="1173019" y="1179076"/>
                </a:lnTo>
                <a:lnTo>
                  <a:pt x="1181364" y="1180658"/>
                </a:lnTo>
                <a:lnTo>
                  <a:pt x="1189709" y="1183427"/>
                </a:lnTo>
                <a:lnTo>
                  <a:pt x="1197259" y="1186196"/>
                </a:lnTo>
                <a:lnTo>
                  <a:pt x="1204810" y="1189756"/>
                </a:lnTo>
                <a:lnTo>
                  <a:pt x="1211963" y="1193317"/>
                </a:lnTo>
                <a:lnTo>
                  <a:pt x="1218718" y="1197668"/>
                </a:lnTo>
                <a:lnTo>
                  <a:pt x="1225077" y="1202810"/>
                </a:lnTo>
                <a:lnTo>
                  <a:pt x="1231037" y="1208348"/>
                </a:lnTo>
                <a:lnTo>
                  <a:pt x="1236601" y="1213886"/>
                </a:lnTo>
                <a:lnTo>
                  <a:pt x="1241767" y="1220611"/>
                </a:lnTo>
                <a:lnTo>
                  <a:pt x="1246138" y="1227731"/>
                </a:lnTo>
                <a:lnTo>
                  <a:pt x="1250907" y="1234852"/>
                </a:lnTo>
                <a:lnTo>
                  <a:pt x="1254881" y="1243554"/>
                </a:lnTo>
                <a:lnTo>
                  <a:pt x="1260444" y="1256213"/>
                </a:lnTo>
                <a:lnTo>
                  <a:pt x="1265213" y="1268476"/>
                </a:lnTo>
                <a:lnTo>
                  <a:pt x="1269584" y="1280343"/>
                </a:lnTo>
                <a:lnTo>
                  <a:pt x="1273160" y="1291814"/>
                </a:lnTo>
                <a:lnTo>
                  <a:pt x="1276339" y="1302890"/>
                </a:lnTo>
                <a:lnTo>
                  <a:pt x="1278724" y="1313175"/>
                </a:lnTo>
                <a:lnTo>
                  <a:pt x="1281108" y="1323460"/>
                </a:lnTo>
                <a:lnTo>
                  <a:pt x="1282300" y="1333350"/>
                </a:lnTo>
                <a:lnTo>
                  <a:pt x="1283492" y="1342843"/>
                </a:lnTo>
                <a:lnTo>
                  <a:pt x="1283890" y="1352337"/>
                </a:lnTo>
                <a:lnTo>
                  <a:pt x="1284287" y="1361831"/>
                </a:lnTo>
                <a:lnTo>
                  <a:pt x="1283890" y="1371325"/>
                </a:lnTo>
                <a:lnTo>
                  <a:pt x="1283492" y="1380027"/>
                </a:lnTo>
                <a:lnTo>
                  <a:pt x="1282300" y="1389126"/>
                </a:lnTo>
                <a:lnTo>
                  <a:pt x="1281506" y="1398619"/>
                </a:lnTo>
                <a:lnTo>
                  <a:pt x="1279519" y="1408113"/>
                </a:lnTo>
                <a:lnTo>
                  <a:pt x="1273558" y="1407322"/>
                </a:lnTo>
                <a:lnTo>
                  <a:pt x="1267994" y="1406926"/>
                </a:lnTo>
                <a:lnTo>
                  <a:pt x="1248920" y="1406926"/>
                </a:lnTo>
                <a:lnTo>
                  <a:pt x="1248125" y="1385961"/>
                </a:lnTo>
                <a:lnTo>
                  <a:pt x="1247728" y="1382401"/>
                </a:lnTo>
                <a:lnTo>
                  <a:pt x="1246138" y="1379632"/>
                </a:lnTo>
                <a:lnTo>
                  <a:pt x="1244946" y="1377258"/>
                </a:lnTo>
                <a:lnTo>
                  <a:pt x="1242959" y="1374489"/>
                </a:lnTo>
                <a:lnTo>
                  <a:pt x="1240575" y="1372907"/>
                </a:lnTo>
                <a:lnTo>
                  <a:pt x="1237793" y="1371325"/>
                </a:lnTo>
                <a:lnTo>
                  <a:pt x="1235011" y="1370534"/>
                </a:lnTo>
                <a:lnTo>
                  <a:pt x="1231435" y="1369742"/>
                </a:lnTo>
                <a:lnTo>
                  <a:pt x="1228653" y="1369742"/>
                </a:lnTo>
                <a:lnTo>
                  <a:pt x="1225077" y="1370929"/>
                </a:lnTo>
                <a:lnTo>
                  <a:pt x="1222692" y="1372116"/>
                </a:lnTo>
                <a:lnTo>
                  <a:pt x="1220308" y="1373698"/>
                </a:lnTo>
                <a:lnTo>
                  <a:pt x="1217526" y="1376072"/>
                </a:lnTo>
                <a:lnTo>
                  <a:pt x="1215937" y="1378841"/>
                </a:lnTo>
                <a:lnTo>
                  <a:pt x="1214745" y="1381214"/>
                </a:lnTo>
                <a:lnTo>
                  <a:pt x="1214347" y="1384774"/>
                </a:lnTo>
                <a:lnTo>
                  <a:pt x="1211963" y="1395455"/>
                </a:lnTo>
                <a:lnTo>
                  <a:pt x="1209976" y="1406926"/>
                </a:lnTo>
                <a:lnTo>
                  <a:pt x="1041881" y="1406926"/>
                </a:lnTo>
                <a:lnTo>
                  <a:pt x="1039497" y="1399015"/>
                </a:lnTo>
                <a:lnTo>
                  <a:pt x="1038305" y="1395850"/>
                </a:lnTo>
                <a:lnTo>
                  <a:pt x="1036715" y="1393477"/>
                </a:lnTo>
                <a:lnTo>
                  <a:pt x="1034728" y="1391499"/>
                </a:lnTo>
                <a:lnTo>
                  <a:pt x="1032344" y="1389126"/>
                </a:lnTo>
                <a:lnTo>
                  <a:pt x="1029960" y="1387939"/>
                </a:lnTo>
                <a:lnTo>
                  <a:pt x="1026780" y="1387148"/>
                </a:lnTo>
                <a:lnTo>
                  <a:pt x="1023601" y="1386752"/>
                </a:lnTo>
                <a:lnTo>
                  <a:pt x="1020422" y="1386752"/>
                </a:lnTo>
                <a:lnTo>
                  <a:pt x="1017243" y="1387543"/>
                </a:lnTo>
                <a:lnTo>
                  <a:pt x="1014461" y="1388730"/>
                </a:lnTo>
                <a:lnTo>
                  <a:pt x="1012077" y="1390708"/>
                </a:lnTo>
                <a:lnTo>
                  <a:pt x="1010090" y="1393081"/>
                </a:lnTo>
                <a:lnTo>
                  <a:pt x="1008103" y="1395455"/>
                </a:lnTo>
                <a:lnTo>
                  <a:pt x="1006911" y="1398224"/>
                </a:lnTo>
                <a:lnTo>
                  <a:pt x="1006116" y="1400993"/>
                </a:lnTo>
                <a:lnTo>
                  <a:pt x="1006116" y="1404553"/>
                </a:lnTo>
                <a:lnTo>
                  <a:pt x="1006116" y="1406926"/>
                </a:lnTo>
                <a:lnTo>
                  <a:pt x="980684" y="1406926"/>
                </a:lnTo>
                <a:lnTo>
                  <a:pt x="978299" y="1390708"/>
                </a:lnTo>
                <a:lnTo>
                  <a:pt x="977107" y="1382005"/>
                </a:lnTo>
                <a:lnTo>
                  <a:pt x="976710" y="1373698"/>
                </a:lnTo>
                <a:lnTo>
                  <a:pt x="976312" y="1364996"/>
                </a:lnTo>
                <a:lnTo>
                  <a:pt x="976312" y="1355897"/>
                </a:lnTo>
                <a:lnTo>
                  <a:pt x="976710" y="1346404"/>
                </a:lnTo>
                <a:lnTo>
                  <a:pt x="977504" y="1337305"/>
                </a:lnTo>
                <a:lnTo>
                  <a:pt x="978697" y="1327020"/>
                </a:lnTo>
                <a:lnTo>
                  <a:pt x="980286" y="1316736"/>
                </a:lnTo>
                <a:lnTo>
                  <a:pt x="983068" y="1305659"/>
                </a:lnTo>
                <a:lnTo>
                  <a:pt x="985850" y="1294188"/>
                </a:lnTo>
                <a:lnTo>
                  <a:pt x="989823" y="1282716"/>
                </a:lnTo>
                <a:lnTo>
                  <a:pt x="994195" y="1270453"/>
                </a:lnTo>
                <a:lnTo>
                  <a:pt x="999758" y="1257399"/>
                </a:lnTo>
                <a:lnTo>
                  <a:pt x="1005719" y="1243554"/>
                </a:lnTo>
                <a:lnTo>
                  <a:pt x="1008898" y="1237225"/>
                </a:lnTo>
                <a:lnTo>
                  <a:pt x="1012872" y="1230500"/>
                </a:lnTo>
                <a:lnTo>
                  <a:pt x="1016846" y="1224567"/>
                </a:lnTo>
                <a:lnTo>
                  <a:pt x="1021217" y="1218238"/>
                </a:lnTo>
                <a:lnTo>
                  <a:pt x="1023204" y="1215864"/>
                </a:lnTo>
                <a:lnTo>
                  <a:pt x="1024793" y="1213491"/>
                </a:lnTo>
                <a:lnTo>
                  <a:pt x="1029960" y="1208744"/>
                </a:lnTo>
                <a:lnTo>
                  <a:pt x="1034331" y="1203601"/>
                </a:lnTo>
                <a:lnTo>
                  <a:pt x="1039894" y="1198855"/>
                </a:lnTo>
                <a:lnTo>
                  <a:pt x="1045060" y="1194899"/>
                </a:lnTo>
                <a:lnTo>
                  <a:pt x="1050624" y="1190943"/>
                </a:lnTo>
                <a:lnTo>
                  <a:pt x="1055790" y="1186987"/>
                </a:lnTo>
                <a:lnTo>
                  <a:pt x="1061353" y="1184218"/>
                </a:lnTo>
                <a:lnTo>
                  <a:pt x="1066917" y="1181449"/>
                </a:lnTo>
                <a:lnTo>
                  <a:pt x="1072480" y="1178285"/>
                </a:lnTo>
                <a:lnTo>
                  <a:pt x="1078043" y="1176307"/>
                </a:lnTo>
                <a:lnTo>
                  <a:pt x="1089170" y="1171956"/>
                </a:lnTo>
                <a:lnTo>
                  <a:pt x="1099900" y="1169187"/>
                </a:lnTo>
                <a:lnTo>
                  <a:pt x="1110232" y="1166813"/>
                </a:lnTo>
                <a:close/>
                <a:moveTo>
                  <a:pt x="1601784" y="1141413"/>
                </a:moveTo>
                <a:lnTo>
                  <a:pt x="1608513" y="1141413"/>
                </a:lnTo>
                <a:lnTo>
                  <a:pt x="1616826" y="1141413"/>
                </a:lnTo>
                <a:lnTo>
                  <a:pt x="1628701" y="1141809"/>
                </a:lnTo>
                <a:lnTo>
                  <a:pt x="1639785" y="1142996"/>
                </a:lnTo>
                <a:lnTo>
                  <a:pt x="1644139" y="1143392"/>
                </a:lnTo>
                <a:lnTo>
                  <a:pt x="1656410" y="1145766"/>
                </a:lnTo>
                <a:lnTo>
                  <a:pt x="1668285" y="1149327"/>
                </a:lnTo>
                <a:lnTo>
                  <a:pt x="1673431" y="1150910"/>
                </a:lnTo>
                <a:lnTo>
                  <a:pt x="1682140" y="1154075"/>
                </a:lnTo>
                <a:lnTo>
                  <a:pt x="1690453" y="1157241"/>
                </a:lnTo>
                <a:lnTo>
                  <a:pt x="1694807" y="1158823"/>
                </a:lnTo>
                <a:lnTo>
                  <a:pt x="1703516" y="1163572"/>
                </a:lnTo>
                <a:lnTo>
                  <a:pt x="1711828" y="1167924"/>
                </a:lnTo>
                <a:lnTo>
                  <a:pt x="1714995" y="1169903"/>
                </a:lnTo>
                <a:lnTo>
                  <a:pt x="1726079" y="1177421"/>
                </a:lnTo>
                <a:lnTo>
                  <a:pt x="1729245" y="1179399"/>
                </a:lnTo>
                <a:lnTo>
                  <a:pt x="1739142" y="1186918"/>
                </a:lnTo>
                <a:lnTo>
                  <a:pt x="1740329" y="1188105"/>
                </a:lnTo>
                <a:lnTo>
                  <a:pt x="1745475" y="1192853"/>
                </a:lnTo>
                <a:lnTo>
                  <a:pt x="1747058" y="1194436"/>
                </a:lnTo>
                <a:lnTo>
                  <a:pt x="1748642" y="1196018"/>
                </a:lnTo>
                <a:lnTo>
                  <a:pt x="1743100" y="1240732"/>
                </a:lnTo>
                <a:lnTo>
                  <a:pt x="1739142" y="1274761"/>
                </a:lnTo>
                <a:lnTo>
                  <a:pt x="1736766" y="1296128"/>
                </a:lnTo>
                <a:lnTo>
                  <a:pt x="1738746" y="1294150"/>
                </a:lnTo>
                <a:lnTo>
                  <a:pt x="1739537" y="1293358"/>
                </a:lnTo>
                <a:lnTo>
                  <a:pt x="1740725" y="1293358"/>
                </a:lnTo>
                <a:lnTo>
                  <a:pt x="1741912" y="1293754"/>
                </a:lnTo>
                <a:lnTo>
                  <a:pt x="1743100" y="1294150"/>
                </a:lnTo>
                <a:lnTo>
                  <a:pt x="1744288" y="1295733"/>
                </a:lnTo>
                <a:lnTo>
                  <a:pt x="1745079" y="1297315"/>
                </a:lnTo>
                <a:lnTo>
                  <a:pt x="1747454" y="1301668"/>
                </a:lnTo>
                <a:lnTo>
                  <a:pt x="1749038" y="1307603"/>
                </a:lnTo>
                <a:lnTo>
                  <a:pt x="1750621" y="1315121"/>
                </a:lnTo>
                <a:lnTo>
                  <a:pt x="1751809" y="1323827"/>
                </a:lnTo>
                <a:lnTo>
                  <a:pt x="1752204" y="1332928"/>
                </a:lnTo>
                <a:lnTo>
                  <a:pt x="1752600" y="1343216"/>
                </a:lnTo>
                <a:lnTo>
                  <a:pt x="1752204" y="1352712"/>
                </a:lnTo>
                <a:lnTo>
                  <a:pt x="1751809" y="1361813"/>
                </a:lnTo>
                <a:lnTo>
                  <a:pt x="1750621" y="1370518"/>
                </a:lnTo>
                <a:lnTo>
                  <a:pt x="1749038" y="1378036"/>
                </a:lnTo>
                <a:lnTo>
                  <a:pt x="1747454" y="1383972"/>
                </a:lnTo>
                <a:lnTo>
                  <a:pt x="1745079" y="1388324"/>
                </a:lnTo>
                <a:lnTo>
                  <a:pt x="1744288" y="1390303"/>
                </a:lnTo>
                <a:lnTo>
                  <a:pt x="1743100" y="1391490"/>
                </a:lnTo>
                <a:lnTo>
                  <a:pt x="1741912" y="1391886"/>
                </a:lnTo>
                <a:lnTo>
                  <a:pt x="1740725" y="1392281"/>
                </a:lnTo>
                <a:lnTo>
                  <a:pt x="1739142" y="1391886"/>
                </a:lnTo>
                <a:lnTo>
                  <a:pt x="1737954" y="1391094"/>
                </a:lnTo>
                <a:lnTo>
                  <a:pt x="1736766" y="1389511"/>
                </a:lnTo>
                <a:lnTo>
                  <a:pt x="1735975" y="1387929"/>
                </a:lnTo>
                <a:lnTo>
                  <a:pt x="1733996" y="1382785"/>
                </a:lnTo>
                <a:lnTo>
                  <a:pt x="1731620" y="1376849"/>
                </a:lnTo>
                <a:lnTo>
                  <a:pt x="1730829" y="1384367"/>
                </a:lnTo>
                <a:lnTo>
                  <a:pt x="1729641" y="1391886"/>
                </a:lnTo>
                <a:lnTo>
                  <a:pt x="1725683" y="1406526"/>
                </a:lnTo>
                <a:lnTo>
                  <a:pt x="1475905" y="1406526"/>
                </a:lnTo>
                <a:lnTo>
                  <a:pt x="1471551" y="1394260"/>
                </a:lnTo>
                <a:lnTo>
                  <a:pt x="1469968" y="1388324"/>
                </a:lnTo>
                <a:lnTo>
                  <a:pt x="1467592" y="1381993"/>
                </a:lnTo>
                <a:lnTo>
                  <a:pt x="1466009" y="1387137"/>
                </a:lnTo>
                <a:lnTo>
                  <a:pt x="1464426" y="1391490"/>
                </a:lnTo>
                <a:lnTo>
                  <a:pt x="1463238" y="1392677"/>
                </a:lnTo>
                <a:lnTo>
                  <a:pt x="1462051" y="1393864"/>
                </a:lnTo>
                <a:lnTo>
                  <a:pt x="1460863" y="1394260"/>
                </a:lnTo>
                <a:lnTo>
                  <a:pt x="1459676" y="1394655"/>
                </a:lnTo>
                <a:lnTo>
                  <a:pt x="1458884" y="1394260"/>
                </a:lnTo>
                <a:lnTo>
                  <a:pt x="1457696" y="1393468"/>
                </a:lnTo>
                <a:lnTo>
                  <a:pt x="1456509" y="1392281"/>
                </a:lnTo>
                <a:lnTo>
                  <a:pt x="1454925" y="1391094"/>
                </a:lnTo>
                <a:lnTo>
                  <a:pt x="1452946" y="1386346"/>
                </a:lnTo>
                <a:lnTo>
                  <a:pt x="1451363" y="1380015"/>
                </a:lnTo>
                <a:lnTo>
                  <a:pt x="1450175" y="1372892"/>
                </a:lnTo>
                <a:lnTo>
                  <a:pt x="1448592" y="1364583"/>
                </a:lnTo>
                <a:lnTo>
                  <a:pt x="1447800" y="1355086"/>
                </a:lnTo>
                <a:lnTo>
                  <a:pt x="1447800" y="1345194"/>
                </a:lnTo>
                <a:lnTo>
                  <a:pt x="1447800" y="1334906"/>
                </a:lnTo>
                <a:lnTo>
                  <a:pt x="1448592" y="1325805"/>
                </a:lnTo>
                <a:lnTo>
                  <a:pt x="1450175" y="1317496"/>
                </a:lnTo>
                <a:lnTo>
                  <a:pt x="1451363" y="1310373"/>
                </a:lnTo>
                <a:lnTo>
                  <a:pt x="1452946" y="1304438"/>
                </a:lnTo>
                <a:lnTo>
                  <a:pt x="1454925" y="1299689"/>
                </a:lnTo>
                <a:lnTo>
                  <a:pt x="1456509" y="1298107"/>
                </a:lnTo>
                <a:lnTo>
                  <a:pt x="1457696" y="1296920"/>
                </a:lnTo>
                <a:lnTo>
                  <a:pt x="1458884" y="1296128"/>
                </a:lnTo>
                <a:lnTo>
                  <a:pt x="1459676" y="1296128"/>
                </a:lnTo>
                <a:lnTo>
                  <a:pt x="1460467" y="1296128"/>
                </a:lnTo>
                <a:lnTo>
                  <a:pt x="1461259" y="1296524"/>
                </a:lnTo>
                <a:lnTo>
                  <a:pt x="1462051" y="1283466"/>
                </a:lnTo>
                <a:lnTo>
                  <a:pt x="1462446" y="1277531"/>
                </a:lnTo>
                <a:lnTo>
                  <a:pt x="1464030" y="1271991"/>
                </a:lnTo>
                <a:lnTo>
                  <a:pt x="1462051" y="1258142"/>
                </a:lnTo>
                <a:lnTo>
                  <a:pt x="1460071" y="1245480"/>
                </a:lnTo>
                <a:lnTo>
                  <a:pt x="1456905" y="1223717"/>
                </a:lnTo>
                <a:lnTo>
                  <a:pt x="1453738" y="1208681"/>
                </a:lnTo>
                <a:lnTo>
                  <a:pt x="1452550" y="1203537"/>
                </a:lnTo>
                <a:lnTo>
                  <a:pt x="1458488" y="1199975"/>
                </a:lnTo>
                <a:lnTo>
                  <a:pt x="1465217" y="1196018"/>
                </a:lnTo>
                <a:lnTo>
                  <a:pt x="1471551" y="1191270"/>
                </a:lnTo>
                <a:lnTo>
                  <a:pt x="1477884" y="1186522"/>
                </a:lnTo>
                <a:lnTo>
                  <a:pt x="1489760" y="1177421"/>
                </a:lnTo>
                <a:lnTo>
                  <a:pt x="1495302" y="1173464"/>
                </a:lnTo>
                <a:lnTo>
                  <a:pt x="1500843" y="1170299"/>
                </a:lnTo>
                <a:lnTo>
                  <a:pt x="1515490" y="1163176"/>
                </a:lnTo>
                <a:lnTo>
                  <a:pt x="1530136" y="1157241"/>
                </a:lnTo>
                <a:lnTo>
                  <a:pt x="1539636" y="1154075"/>
                </a:lnTo>
                <a:lnTo>
                  <a:pt x="1548741" y="1150910"/>
                </a:lnTo>
                <a:lnTo>
                  <a:pt x="1558241" y="1148536"/>
                </a:lnTo>
                <a:lnTo>
                  <a:pt x="1568533" y="1145766"/>
                </a:lnTo>
                <a:lnTo>
                  <a:pt x="1576450" y="1144183"/>
                </a:lnTo>
                <a:lnTo>
                  <a:pt x="1583971" y="1142996"/>
                </a:lnTo>
                <a:lnTo>
                  <a:pt x="1594658" y="1142204"/>
                </a:lnTo>
                <a:lnTo>
                  <a:pt x="1601784" y="1141413"/>
                </a:lnTo>
                <a:close/>
                <a:moveTo>
                  <a:pt x="1832358" y="1052513"/>
                </a:moveTo>
                <a:lnTo>
                  <a:pt x="1843104" y="1052513"/>
                </a:lnTo>
                <a:lnTo>
                  <a:pt x="1847083" y="1052911"/>
                </a:lnTo>
                <a:lnTo>
                  <a:pt x="1839522" y="1055300"/>
                </a:lnTo>
                <a:lnTo>
                  <a:pt x="1831960" y="1058882"/>
                </a:lnTo>
                <a:lnTo>
                  <a:pt x="1825194" y="1062067"/>
                </a:lnTo>
                <a:lnTo>
                  <a:pt x="1818428" y="1065650"/>
                </a:lnTo>
                <a:lnTo>
                  <a:pt x="1820418" y="1066446"/>
                </a:lnTo>
                <a:lnTo>
                  <a:pt x="1828776" y="1066048"/>
                </a:lnTo>
                <a:lnTo>
                  <a:pt x="1837532" y="1065650"/>
                </a:lnTo>
                <a:lnTo>
                  <a:pt x="1846685" y="1066048"/>
                </a:lnTo>
                <a:lnTo>
                  <a:pt x="1856237" y="1066446"/>
                </a:lnTo>
                <a:lnTo>
                  <a:pt x="1865789" y="1067640"/>
                </a:lnTo>
                <a:lnTo>
                  <a:pt x="1876137" y="1069631"/>
                </a:lnTo>
                <a:lnTo>
                  <a:pt x="1885688" y="1072417"/>
                </a:lnTo>
                <a:lnTo>
                  <a:pt x="1895638" y="1075602"/>
                </a:lnTo>
                <a:lnTo>
                  <a:pt x="1905588" y="1079981"/>
                </a:lnTo>
                <a:lnTo>
                  <a:pt x="1910761" y="1082369"/>
                </a:lnTo>
                <a:lnTo>
                  <a:pt x="1915139" y="1085156"/>
                </a:lnTo>
                <a:lnTo>
                  <a:pt x="1919915" y="1088340"/>
                </a:lnTo>
                <a:lnTo>
                  <a:pt x="1924691" y="1091525"/>
                </a:lnTo>
                <a:lnTo>
                  <a:pt x="1929069" y="1095506"/>
                </a:lnTo>
                <a:lnTo>
                  <a:pt x="1933845" y="1099487"/>
                </a:lnTo>
                <a:lnTo>
                  <a:pt x="1938223" y="1103468"/>
                </a:lnTo>
                <a:lnTo>
                  <a:pt x="1942202" y="1108245"/>
                </a:lnTo>
                <a:lnTo>
                  <a:pt x="1946580" y="1112623"/>
                </a:lnTo>
                <a:lnTo>
                  <a:pt x="1950162" y="1118197"/>
                </a:lnTo>
                <a:lnTo>
                  <a:pt x="1954142" y="1123770"/>
                </a:lnTo>
                <a:lnTo>
                  <a:pt x="1957724" y="1129741"/>
                </a:lnTo>
                <a:lnTo>
                  <a:pt x="1960908" y="1136110"/>
                </a:lnTo>
                <a:lnTo>
                  <a:pt x="1964490" y="1142878"/>
                </a:lnTo>
                <a:lnTo>
                  <a:pt x="1968868" y="1152830"/>
                </a:lnTo>
                <a:lnTo>
                  <a:pt x="1972847" y="1163180"/>
                </a:lnTo>
                <a:lnTo>
                  <a:pt x="1979613" y="1182288"/>
                </a:lnTo>
                <a:lnTo>
                  <a:pt x="1975633" y="1185871"/>
                </a:lnTo>
                <a:lnTo>
                  <a:pt x="1972051" y="1190249"/>
                </a:lnTo>
                <a:lnTo>
                  <a:pt x="1967674" y="1192638"/>
                </a:lnTo>
                <a:lnTo>
                  <a:pt x="1965684" y="1193832"/>
                </a:lnTo>
                <a:lnTo>
                  <a:pt x="1963694" y="1195823"/>
                </a:lnTo>
                <a:lnTo>
                  <a:pt x="1962102" y="1197415"/>
                </a:lnTo>
                <a:lnTo>
                  <a:pt x="1961306" y="1199007"/>
                </a:lnTo>
                <a:lnTo>
                  <a:pt x="1960112" y="1201396"/>
                </a:lnTo>
                <a:lnTo>
                  <a:pt x="1959316" y="1202988"/>
                </a:lnTo>
                <a:lnTo>
                  <a:pt x="1958918" y="1205377"/>
                </a:lnTo>
                <a:lnTo>
                  <a:pt x="1958918" y="1207367"/>
                </a:lnTo>
                <a:lnTo>
                  <a:pt x="1952152" y="1218115"/>
                </a:lnTo>
                <a:lnTo>
                  <a:pt x="1946580" y="1229262"/>
                </a:lnTo>
                <a:lnTo>
                  <a:pt x="1941008" y="1240806"/>
                </a:lnTo>
                <a:lnTo>
                  <a:pt x="1936233" y="1252350"/>
                </a:lnTo>
                <a:lnTo>
                  <a:pt x="1932253" y="1263895"/>
                </a:lnTo>
                <a:lnTo>
                  <a:pt x="1928273" y="1274245"/>
                </a:lnTo>
                <a:lnTo>
                  <a:pt x="1925089" y="1284993"/>
                </a:lnTo>
                <a:lnTo>
                  <a:pt x="1921905" y="1294945"/>
                </a:lnTo>
                <a:lnTo>
                  <a:pt x="1919915" y="1304897"/>
                </a:lnTo>
                <a:lnTo>
                  <a:pt x="1917925" y="1314451"/>
                </a:lnTo>
                <a:lnTo>
                  <a:pt x="1784997" y="1314451"/>
                </a:lnTo>
                <a:lnTo>
                  <a:pt x="1783007" y="1303305"/>
                </a:lnTo>
                <a:lnTo>
                  <a:pt x="1780222" y="1293353"/>
                </a:lnTo>
                <a:lnTo>
                  <a:pt x="1778630" y="1288974"/>
                </a:lnTo>
                <a:lnTo>
                  <a:pt x="1777038" y="1284993"/>
                </a:lnTo>
                <a:lnTo>
                  <a:pt x="1775446" y="1281410"/>
                </a:lnTo>
                <a:lnTo>
                  <a:pt x="1773058" y="1278226"/>
                </a:lnTo>
                <a:lnTo>
                  <a:pt x="1782609" y="1200202"/>
                </a:lnTo>
                <a:lnTo>
                  <a:pt x="1783007" y="1196619"/>
                </a:lnTo>
                <a:lnTo>
                  <a:pt x="1783007" y="1192638"/>
                </a:lnTo>
                <a:lnTo>
                  <a:pt x="1782211" y="1189453"/>
                </a:lnTo>
                <a:lnTo>
                  <a:pt x="1781416" y="1185472"/>
                </a:lnTo>
                <a:lnTo>
                  <a:pt x="1779824" y="1182288"/>
                </a:lnTo>
                <a:lnTo>
                  <a:pt x="1778232" y="1178705"/>
                </a:lnTo>
                <a:lnTo>
                  <a:pt x="1776242" y="1175919"/>
                </a:lnTo>
                <a:lnTo>
                  <a:pt x="1774252" y="1172734"/>
                </a:lnTo>
                <a:lnTo>
                  <a:pt x="1767884" y="1166763"/>
                </a:lnTo>
                <a:lnTo>
                  <a:pt x="1761516" y="1161588"/>
                </a:lnTo>
                <a:lnTo>
                  <a:pt x="1752362" y="1154422"/>
                </a:lnTo>
                <a:lnTo>
                  <a:pt x="1741219" y="1146460"/>
                </a:lnTo>
                <a:lnTo>
                  <a:pt x="1734851" y="1142480"/>
                </a:lnTo>
                <a:lnTo>
                  <a:pt x="1728085" y="1138101"/>
                </a:lnTo>
                <a:lnTo>
                  <a:pt x="1720921" y="1134518"/>
                </a:lnTo>
                <a:lnTo>
                  <a:pt x="1712564" y="1130139"/>
                </a:lnTo>
                <a:lnTo>
                  <a:pt x="1704206" y="1126158"/>
                </a:lnTo>
                <a:lnTo>
                  <a:pt x="1695450" y="1122576"/>
                </a:lnTo>
                <a:lnTo>
                  <a:pt x="1698236" y="1118197"/>
                </a:lnTo>
                <a:lnTo>
                  <a:pt x="1701420" y="1114216"/>
                </a:lnTo>
                <a:lnTo>
                  <a:pt x="1697440" y="1114614"/>
                </a:lnTo>
                <a:lnTo>
                  <a:pt x="1701420" y="1111827"/>
                </a:lnTo>
                <a:lnTo>
                  <a:pt x="1705002" y="1109041"/>
                </a:lnTo>
                <a:lnTo>
                  <a:pt x="1710176" y="1103069"/>
                </a:lnTo>
                <a:lnTo>
                  <a:pt x="1715748" y="1097894"/>
                </a:lnTo>
                <a:lnTo>
                  <a:pt x="1721319" y="1093117"/>
                </a:lnTo>
                <a:lnTo>
                  <a:pt x="1726891" y="1088340"/>
                </a:lnTo>
                <a:lnTo>
                  <a:pt x="1732463" y="1083962"/>
                </a:lnTo>
                <a:lnTo>
                  <a:pt x="1738035" y="1080379"/>
                </a:lnTo>
                <a:lnTo>
                  <a:pt x="1744005" y="1076398"/>
                </a:lnTo>
                <a:lnTo>
                  <a:pt x="1749975" y="1073611"/>
                </a:lnTo>
                <a:lnTo>
                  <a:pt x="1755944" y="1070427"/>
                </a:lnTo>
                <a:lnTo>
                  <a:pt x="1761914" y="1067640"/>
                </a:lnTo>
                <a:lnTo>
                  <a:pt x="1773456" y="1063261"/>
                </a:lnTo>
                <a:lnTo>
                  <a:pt x="1784997" y="1059679"/>
                </a:lnTo>
                <a:lnTo>
                  <a:pt x="1796539" y="1056892"/>
                </a:lnTo>
                <a:lnTo>
                  <a:pt x="1806489" y="1054902"/>
                </a:lnTo>
                <a:lnTo>
                  <a:pt x="1816438" y="1053707"/>
                </a:lnTo>
                <a:lnTo>
                  <a:pt x="1824796" y="1052911"/>
                </a:lnTo>
                <a:lnTo>
                  <a:pt x="1832358" y="1052513"/>
                </a:lnTo>
                <a:close/>
                <a:moveTo>
                  <a:pt x="861259" y="1052513"/>
                </a:moveTo>
                <a:lnTo>
                  <a:pt x="871603" y="1052513"/>
                </a:lnTo>
                <a:lnTo>
                  <a:pt x="875581" y="1052911"/>
                </a:lnTo>
                <a:lnTo>
                  <a:pt x="868022" y="1055295"/>
                </a:lnTo>
                <a:lnTo>
                  <a:pt x="860861" y="1058873"/>
                </a:lnTo>
                <a:lnTo>
                  <a:pt x="854098" y="1062053"/>
                </a:lnTo>
                <a:lnTo>
                  <a:pt x="847335" y="1065630"/>
                </a:lnTo>
                <a:lnTo>
                  <a:pt x="849324" y="1066425"/>
                </a:lnTo>
                <a:lnTo>
                  <a:pt x="857281" y="1066027"/>
                </a:lnTo>
                <a:lnTo>
                  <a:pt x="866033" y="1065630"/>
                </a:lnTo>
                <a:lnTo>
                  <a:pt x="875183" y="1066027"/>
                </a:lnTo>
                <a:lnTo>
                  <a:pt x="884732" y="1066425"/>
                </a:lnTo>
                <a:lnTo>
                  <a:pt x="894678" y="1067617"/>
                </a:lnTo>
                <a:lnTo>
                  <a:pt x="904624" y="1069605"/>
                </a:lnTo>
                <a:lnTo>
                  <a:pt x="914172" y="1072387"/>
                </a:lnTo>
                <a:lnTo>
                  <a:pt x="924516" y="1075567"/>
                </a:lnTo>
                <a:lnTo>
                  <a:pt x="934064" y="1079939"/>
                </a:lnTo>
                <a:lnTo>
                  <a:pt x="939236" y="1082324"/>
                </a:lnTo>
                <a:lnTo>
                  <a:pt x="944010" y="1085106"/>
                </a:lnTo>
                <a:lnTo>
                  <a:pt x="948784" y="1088286"/>
                </a:lnTo>
                <a:lnTo>
                  <a:pt x="953160" y="1091466"/>
                </a:lnTo>
                <a:lnTo>
                  <a:pt x="957934" y="1095441"/>
                </a:lnTo>
                <a:lnTo>
                  <a:pt x="962708" y="1099415"/>
                </a:lnTo>
                <a:lnTo>
                  <a:pt x="966687" y="1103390"/>
                </a:lnTo>
                <a:lnTo>
                  <a:pt x="971063" y="1108160"/>
                </a:lnTo>
                <a:lnTo>
                  <a:pt x="974644" y="1112532"/>
                </a:lnTo>
                <a:lnTo>
                  <a:pt x="979020" y="1118097"/>
                </a:lnTo>
                <a:lnTo>
                  <a:pt x="982998" y="1123662"/>
                </a:lnTo>
                <a:lnTo>
                  <a:pt x="986181" y="1129624"/>
                </a:lnTo>
                <a:lnTo>
                  <a:pt x="989762" y="1135983"/>
                </a:lnTo>
                <a:lnTo>
                  <a:pt x="992944" y="1142741"/>
                </a:lnTo>
                <a:lnTo>
                  <a:pt x="997321" y="1152678"/>
                </a:lnTo>
                <a:lnTo>
                  <a:pt x="1001299" y="1163012"/>
                </a:lnTo>
                <a:lnTo>
                  <a:pt x="1008062" y="1182091"/>
                </a:lnTo>
                <a:lnTo>
                  <a:pt x="1004482" y="1185668"/>
                </a:lnTo>
                <a:lnTo>
                  <a:pt x="1000105" y="1190040"/>
                </a:lnTo>
                <a:lnTo>
                  <a:pt x="996525" y="1192425"/>
                </a:lnTo>
                <a:lnTo>
                  <a:pt x="994138" y="1193618"/>
                </a:lnTo>
                <a:lnTo>
                  <a:pt x="992546" y="1195605"/>
                </a:lnTo>
                <a:lnTo>
                  <a:pt x="990955" y="1197195"/>
                </a:lnTo>
                <a:lnTo>
                  <a:pt x="989762" y="1198785"/>
                </a:lnTo>
                <a:lnTo>
                  <a:pt x="988568" y="1201170"/>
                </a:lnTo>
                <a:lnTo>
                  <a:pt x="987772" y="1202760"/>
                </a:lnTo>
                <a:lnTo>
                  <a:pt x="987375" y="1205145"/>
                </a:lnTo>
                <a:lnTo>
                  <a:pt x="987375" y="1207132"/>
                </a:lnTo>
                <a:lnTo>
                  <a:pt x="980611" y="1217864"/>
                </a:lnTo>
                <a:lnTo>
                  <a:pt x="975041" y="1228993"/>
                </a:lnTo>
                <a:lnTo>
                  <a:pt x="969870" y="1240520"/>
                </a:lnTo>
                <a:lnTo>
                  <a:pt x="965095" y="1252047"/>
                </a:lnTo>
                <a:lnTo>
                  <a:pt x="960321" y="1263574"/>
                </a:lnTo>
                <a:lnTo>
                  <a:pt x="956741" y="1273908"/>
                </a:lnTo>
                <a:lnTo>
                  <a:pt x="953558" y="1284640"/>
                </a:lnTo>
                <a:lnTo>
                  <a:pt x="950773" y="1294577"/>
                </a:lnTo>
                <a:lnTo>
                  <a:pt x="948784" y="1304514"/>
                </a:lnTo>
                <a:lnTo>
                  <a:pt x="946397" y="1314054"/>
                </a:lnTo>
                <a:lnTo>
                  <a:pt x="746283" y="1314054"/>
                </a:lnTo>
                <a:lnTo>
                  <a:pt x="745487" y="1310874"/>
                </a:lnTo>
                <a:lnTo>
                  <a:pt x="745487" y="1314054"/>
                </a:lnTo>
                <a:lnTo>
                  <a:pt x="692972" y="1314054"/>
                </a:lnTo>
                <a:lnTo>
                  <a:pt x="688994" y="1314054"/>
                </a:lnTo>
                <a:lnTo>
                  <a:pt x="685811" y="1314451"/>
                </a:lnTo>
                <a:lnTo>
                  <a:pt x="683026" y="1296565"/>
                </a:lnTo>
                <a:lnTo>
                  <a:pt x="681833" y="1287423"/>
                </a:lnTo>
                <a:lnTo>
                  <a:pt x="681435" y="1278281"/>
                </a:lnTo>
                <a:lnTo>
                  <a:pt x="681037" y="1268344"/>
                </a:lnTo>
                <a:lnTo>
                  <a:pt x="681435" y="1258804"/>
                </a:lnTo>
                <a:lnTo>
                  <a:pt x="681833" y="1249265"/>
                </a:lnTo>
                <a:lnTo>
                  <a:pt x="682628" y="1238930"/>
                </a:lnTo>
                <a:lnTo>
                  <a:pt x="684617" y="1228596"/>
                </a:lnTo>
                <a:lnTo>
                  <a:pt x="686607" y="1217466"/>
                </a:lnTo>
                <a:lnTo>
                  <a:pt x="688994" y="1205940"/>
                </a:lnTo>
                <a:lnTo>
                  <a:pt x="692176" y="1194810"/>
                </a:lnTo>
                <a:lnTo>
                  <a:pt x="696155" y="1182488"/>
                </a:lnTo>
                <a:lnTo>
                  <a:pt x="700929" y="1169769"/>
                </a:lnTo>
                <a:lnTo>
                  <a:pt x="706499" y="1156255"/>
                </a:lnTo>
                <a:lnTo>
                  <a:pt x="712466" y="1142741"/>
                </a:lnTo>
                <a:lnTo>
                  <a:pt x="716445" y="1134791"/>
                </a:lnTo>
                <a:lnTo>
                  <a:pt x="720821" y="1127636"/>
                </a:lnTo>
                <a:lnTo>
                  <a:pt x="725595" y="1120482"/>
                </a:lnTo>
                <a:lnTo>
                  <a:pt x="729971" y="1114122"/>
                </a:lnTo>
                <a:lnTo>
                  <a:pt x="726391" y="1114520"/>
                </a:lnTo>
                <a:lnTo>
                  <a:pt x="729971" y="1111737"/>
                </a:lnTo>
                <a:lnTo>
                  <a:pt x="733950" y="1108955"/>
                </a:lnTo>
                <a:lnTo>
                  <a:pt x="739122" y="1102993"/>
                </a:lnTo>
                <a:lnTo>
                  <a:pt x="744294" y="1097826"/>
                </a:lnTo>
                <a:lnTo>
                  <a:pt x="749863" y="1093056"/>
                </a:lnTo>
                <a:lnTo>
                  <a:pt x="755433" y="1088286"/>
                </a:lnTo>
                <a:lnTo>
                  <a:pt x="761401" y="1083914"/>
                </a:lnTo>
                <a:lnTo>
                  <a:pt x="766970" y="1080337"/>
                </a:lnTo>
                <a:lnTo>
                  <a:pt x="772938" y="1076362"/>
                </a:lnTo>
                <a:lnTo>
                  <a:pt x="778508" y="1073579"/>
                </a:lnTo>
                <a:lnTo>
                  <a:pt x="784475" y="1070400"/>
                </a:lnTo>
                <a:lnTo>
                  <a:pt x="790443" y="1067617"/>
                </a:lnTo>
                <a:lnTo>
                  <a:pt x="802378" y="1063245"/>
                </a:lnTo>
                <a:lnTo>
                  <a:pt x="813916" y="1059668"/>
                </a:lnTo>
                <a:lnTo>
                  <a:pt x="824658" y="1056885"/>
                </a:lnTo>
                <a:lnTo>
                  <a:pt x="835399" y="1054898"/>
                </a:lnTo>
                <a:lnTo>
                  <a:pt x="844947" y="1053705"/>
                </a:lnTo>
                <a:lnTo>
                  <a:pt x="853700" y="1052911"/>
                </a:lnTo>
                <a:lnTo>
                  <a:pt x="861259" y="1052513"/>
                </a:lnTo>
                <a:close/>
                <a:moveTo>
                  <a:pt x="1326357" y="1047750"/>
                </a:moveTo>
                <a:lnTo>
                  <a:pt x="1337469" y="1047750"/>
                </a:lnTo>
                <a:lnTo>
                  <a:pt x="1348582" y="1048148"/>
                </a:lnTo>
                <a:lnTo>
                  <a:pt x="1358901" y="1048942"/>
                </a:lnTo>
                <a:lnTo>
                  <a:pt x="1368822" y="1050532"/>
                </a:lnTo>
                <a:lnTo>
                  <a:pt x="1378347" y="1052520"/>
                </a:lnTo>
                <a:lnTo>
                  <a:pt x="1387476" y="1054904"/>
                </a:lnTo>
                <a:lnTo>
                  <a:pt x="1396604" y="1057289"/>
                </a:lnTo>
                <a:lnTo>
                  <a:pt x="1404541" y="1060469"/>
                </a:lnTo>
                <a:lnTo>
                  <a:pt x="1412479" y="1063251"/>
                </a:lnTo>
                <a:lnTo>
                  <a:pt x="1419623" y="1066828"/>
                </a:lnTo>
                <a:lnTo>
                  <a:pt x="1426766" y="1070008"/>
                </a:lnTo>
                <a:lnTo>
                  <a:pt x="1433116" y="1073983"/>
                </a:lnTo>
                <a:lnTo>
                  <a:pt x="1444626" y="1081137"/>
                </a:lnTo>
                <a:lnTo>
                  <a:pt x="1454151" y="1087894"/>
                </a:lnTo>
                <a:lnTo>
                  <a:pt x="1461691" y="1093856"/>
                </a:lnTo>
                <a:lnTo>
                  <a:pt x="1466851" y="1098228"/>
                </a:lnTo>
                <a:lnTo>
                  <a:pt x="1471613" y="1102600"/>
                </a:lnTo>
                <a:lnTo>
                  <a:pt x="1465660" y="1153079"/>
                </a:lnTo>
                <a:lnTo>
                  <a:pt x="1458913" y="1157848"/>
                </a:lnTo>
                <a:lnTo>
                  <a:pt x="1447404" y="1166195"/>
                </a:lnTo>
                <a:lnTo>
                  <a:pt x="1441848" y="1170170"/>
                </a:lnTo>
                <a:lnTo>
                  <a:pt x="1437482" y="1172555"/>
                </a:lnTo>
                <a:lnTo>
                  <a:pt x="1434704" y="1174542"/>
                </a:lnTo>
                <a:lnTo>
                  <a:pt x="1432323" y="1175734"/>
                </a:lnTo>
                <a:lnTo>
                  <a:pt x="1427560" y="1179311"/>
                </a:lnTo>
                <a:lnTo>
                  <a:pt x="1424385" y="1184081"/>
                </a:lnTo>
                <a:lnTo>
                  <a:pt x="1421210" y="1188851"/>
                </a:lnTo>
                <a:lnTo>
                  <a:pt x="1419226" y="1194018"/>
                </a:lnTo>
                <a:lnTo>
                  <a:pt x="1418035" y="1199582"/>
                </a:lnTo>
                <a:lnTo>
                  <a:pt x="1418035" y="1205544"/>
                </a:lnTo>
                <a:lnTo>
                  <a:pt x="1418432" y="1208724"/>
                </a:lnTo>
                <a:lnTo>
                  <a:pt x="1418829" y="1211506"/>
                </a:lnTo>
                <a:lnTo>
                  <a:pt x="1419623" y="1216673"/>
                </a:lnTo>
                <a:lnTo>
                  <a:pt x="1422401" y="1229392"/>
                </a:lnTo>
                <a:lnTo>
                  <a:pt x="1425576" y="1248073"/>
                </a:lnTo>
                <a:lnTo>
                  <a:pt x="1427163" y="1259202"/>
                </a:lnTo>
                <a:lnTo>
                  <a:pt x="1429148" y="1271524"/>
                </a:lnTo>
                <a:lnTo>
                  <a:pt x="1427560" y="1279076"/>
                </a:lnTo>
                <a:lnTo>
                  <a:pt x="1425973" y="1282255"/>
                </a:lnTo>
                <a:lnTo>
                  <a:pt x="1423988" y="1285832"/>
                </a:lnTo>
                <a:lnTo>
                  <a:pt x="1422401" y="1289807"/>
                </a:lnTo>
                <a:lnTo>
                  <a:pt x="1420416" y="1293782"/>
                </a:lnTo>
                <a:lnTo>
                  <a:pt x="1418035" y="1303718"/>
                </a:lnTo>
                <a:lnTo>
                  <a:pt x="1416051" y="1314450"/>
                </a:lnTo>
                <a:lnTo>
                  <a:pt x="1312863" y="1314450"/>
                </a:lnTo>
                <a:lnTo>
                  <a:pt x="1310879" y="1304911"/>
                </a:lnTo>
                <a:lnTo>
                  <a:pt x="1308894" y="1294974"/>
                </a:lnTo>
                <a:lnTo>
                  <a:pt x="1305719" y="1285038"/>
                </a:lnTo>
                <a:lnTo>
                  <a:pt x="1302544" y="1274306"/>
                </a:lnTo>
                <a:lnTo>
                  <a:pt x="1298972" y="1263972"/>
                </a:lnTo>
                <a:lnTo>
                  <a:pt x="1295004" y="1252843"/>
                </a:lnTo>
                <a:lnTo>
                  <a:pt x="1290241" y="1240919"/>
                </a:lnTo>
                <a:lnTo>
                  <a:pt x="1285082" y="1229392"/>
                </a:lnTo>
                <a:lnTo>
                  <a:pt x="1280319" y="1219456"/>
                </a:lnTo>
                <a:lnTo>
                  <a:pt x="1275160" y="1210711"/>
                </a:lnTo>
                <a:lnTo>
                  <a:pt x="1270000" y="1202365"/>
                </a:lnTo>
                <a:lnTo>
                  <a:pt x="1264047" y="1194813"/>
                </a:lnTo>
                <a:lnTo>
                  <a:pt x="1258094" y="1188056"/>
                </a:lnTo>
                <a:lnTo>
                  <a:pt x="1251744" y="1181696"/>
                </a:lnTo>
                <a:lnTo>
                  <a:pt x="1244997" y="1175734"/>
                </a:lnTo>
                <a:lnTo>
                  <a:pt x="1238250" y="1170567"/>
                </a:lnTo>
                <a:lnTo>
                  <a:pt x="1231503" y="1165400"/>
                </a:lnTo>
                <a:lnTo>
                  <a:pt x="1224757" y="1161823"/>
                </a:lnTo>
                <a:lnTo>
                  <a:pt x="1217613" y="1157848"/>
                </a:lnTo>
                <a:lnTo>
                  <a:pt x="1210469" y="1154669"/>
                </a:lnTo>
                <a:lnTo>
                  <a:pt x="1202928" y="1151886"/>
                </a:lnTo>
                <a:lnTo>
                  <a:pt x="1195785" y="1149501"/>
                </a:lnTo>
                <a:lnTo>
                  <a:pt x="1188641" y="1147912"/>
                </a:lnTo>
                <a:lnTo>
                  <a:pt x="1181497" y="1145924"/>
                </a:lnTo>
                <a:lnTo>
                  <a:pt x="1179116" y="1131218"/>
                </a:lnTo>
                <a:lnTo>
                  <a:pt x="1176735" y="1120486"/>
                </a:lnTo>
                <a:lnTo>
                  <a:pt x="1174750" y="1110152"/>
                </a:lnTo>
                <a:lnTo>
                  <a:pt x="1180703" y="1106973"/>
                </a:lnTo>
                <a:lnTo>
                  <a:pt x="1187053" y="1102998"/>
                </a:lnTo>
                <a:lnTo>
                  <a:pt x="1193800" y="1098228"/>
                </a:lnTo>
                <a:lnTo>
                  <a:pt x="1200150" y="1093856"/>
                </a:lnTo>
                <a:lnTo>
                  <a:pt x="1212453" y="1084317"/>
                </a:lnTo>
                <a:lnTo>
                  <a:pt x="1217613" y="1080342"/>
                </a:lnTo>
                <a:lnTo>
                  <a:pt x="1223169" y="1077163"/>
                </a:lnTo>
                <a:lnTo>
                  <a:pt x="1237060" y="1070406"/>
                </a:lnTo>
                <a:lnTo>
                  <a:pt x="1250950" y="1064444"/>
                </a:lnTo>
                <a:lnTo>
                  <a:pt x="1264444" y="1059674"/>
                </a:lnTo>
                <a:lnTo>
                  <a:pt x="1277541" y="1055699"/>
                </a:lnTo>
                <a:lnTo>
                  <a:pt x="1290241" y="1052520"/>
                </a:lnTo>
                <a:lnTo>
                  <a:pt x="1302941" y="1050135"/>
                </a:lnTo>
                <a:lnTo>
                  <a:pt x="1314847" y="1048545"/>
                </a:lnTo>
                <a:lnTo>
                  <a:pt x="1326357" y="1047750"/>
                </a:lnTo>
                <a:close/>
                <a:moveTo>
                  <a:pt x="525022" y="1035050"/>
                </a:moveTo>
                <a:lnTo>
                  <a:pt x="554037" y="1036676"/>
                </a:lnTo>
                <a:lnTo>
                  <a:pt x="512762" y="1068388"/>
                </a:lnTo>
                <a:lnTo>
                  <a:pt x="525022" y="1035050"/>
                </a:lnTo>
                <a:close/>
                <a:moveTo>
                  <a:pt x="174832" y="915044"/>
                </a:moveTo>
                <a:lnTo>
                  <a:pt x="50860" y="916631"/>
                </a:lnTo>
                <a:lnTo>
                  <a:pt x="57218" y="934484"/>
                </a:lnTo>
                <a:lnTo>
                  <a:pt x="174832" y="915044"/>
                </a:lnTo>
                <a:close/>
                <a:moveTo>
                  <a:pt x="403703" y="711119"/>
                </a:moveTo>
                <a:lnTo>
                  <a:pt x="403703" y="723418"/>
                </a:lnTo>
                <a:lnTo>
                  <a:pt x="512179" y="715086"/>
                </a:lnTo>
                <a:lnTo>
                  <a:pt x="403703" y="711119"/>
                </a:lnTo>
                <a:close/>
                <a:moveTo>
                  <a:pt x="773852" y="677863"/>
                </a:moveTo>
                <a:lnTo>
                  <a:pt x="777038" y="678259"/>
                </a:lnTo>
                <a:lnTo>
                  <a:pt x="778632" y="678259"/>
                </a:lnTo>
                <a:lnTo>
                  <a:pt x="779428" y="679050"/>
                </a:lnTo>
                <a:lnTo>
                  <a:pt x="780225" y="679446"/>
                </a:lnTo>
                <a:lnTo>
                  <a:pt x="780623" y="680632"/>
                </a:lnTo>
                <a:lnTo>
                  <a:pt x="780623" y="681423"/>
                </a:lnTo>
                <a:lnTo>
                  <a:pt x="780225" y="682215"/>
                </a:lnTo>
                <a:lnTo>
                  <a:pt x="779428" y="684588"/>
                </a:lnTo>
                <a:lnTo>
                  <a:pt x="777038" y="687357"/>
                </a:lnTo>
                <a:lnTo>
                  <a:pt x="774648" y="689731"/>
                </a:lnTo>
                <a:lnTo>
                  <a:pt x="771860" y="692500"/>
                </a:lnTo>
                <a:lnTo>
                  <a:pt x="767877" y="695665"/>
                </a:lnTo>
                <a:lnTo>
                  <a:pt x="763894" y="698038"/>
                </a:lnTo>
                <a:lnTo>
                  <a:pt x="760309" y="700808"/>
                </a:lnTo>
                <a:lnTo>
                  <a:pt x="755927" y="702785"/>
                </a:lnTo>
                <a:lnTo>
                  <a:pt x="752342" y="704368"/>
                </a:lnTo>
                <a:lnTo>
                  <a:pt x="748758" y="705555"/>
                </a:lnTo>
                <a:lnTo>
                  <a:pt x="745969" y="705950"/>
                </a:lnTo>
                <a:lnTo>
                  <a:pt x="742783" y="706346"/>
                </a:lnTo>
                <a:lnTo>
                  <a:pt x="740791" y="706741"/>
                </a:lnTo>
                <a:lnTo>
                  <a:pt x="738800" y="707928"/>
                </a:lnTo>
                <a:lnTo>
                  <a:pt x="737605" y="708719"/>
                </a:lnTo>
                <a:lnTo>
                  <a:pt x="736011" y="709906"/>
                </a:lnTo>
                <a:lnTo>
                  <a:pt x="735215" y="711093"/>
                </a:lnTo>
                <a:lnTo>
                  <a:pt x="734816" y="712280"/>
                </a:lnTo>
                <a:lnTo>
                  <a:pt x="734816" y="713467"/>
                </a:lnTo>
                <a:lnTo>
                  <a:pt x="735215" y="715049"/>
                </a:lnTo>
                <a:lnTo>
                  <a:pt x="736011" y="716236"/>
                </a:lnTo>
                <a:lnTo>
                  <a:pt x="738003" y="717027"/>
                </a:lnTo>
                <a:lnTo>
                  <a:pt x="739596" y="717818"/>
                </a:lnTo>
                <a:lnTo>
                  <a:pt x="741986" y="718609"/>
                </a:lnTo>
                <a:lnTo>
                  <a:pt x="745173" y="719005"/>
                </a:lnTo>
                <a:lnTo>
                  <a:pt x="748359" y="719400"/>
                </a:lnTo>
                <a:lnTo>
                  <a:pt x="752342" y="719005"/>
                </a:lnTo>
                <a:lnTo>
                  <a:pt x="760707" y="719005"/>
                </a:lnTo>
                <a:lnTo>
                  <a:pt x="763894" y="719400"/>
                </a:lnTo>
                <a:lnTo>
                  <a:pt x="767877" y="719796"/>
                </a:lnTo>
                <a:lnTo>
                  <a:pt x="770665" y="720983"/>
                </a:lnTo>
                <a:lnTo>
                  <a:pt x="773852" y="722169"/>
                </a:lnTo>
                <a:lnTo>
                  <a:pt x="776640" y="723356"/>
                </a:lnTo>
                <a:lnTo>
                  <a:pt x="779428" y="724939"/>
                </a:lnTo>
                <a:lnTo>
                  <a:pt x="781420" y="726917"/>
                </a:lnTo>
                <a:lnTo>
                  <a:pt x="783411" y="729686"/>
                </a:lnTo>
                <a:lnTo>
                  <a:pt x="785403" y="732455"/>
                </a:lnTo>
                <a:lnTo>
                  <a:pt x="786598" y="736015"/>
                </a:lnTo>
                <a:lnTo>
                  <a:pt x="787793" y="739180"/>
                </a:lnTo>
                <a:lnTo>
                  <a:pt x="788191" y="743531"/>
                </a:lnTo>
                <a:lnTo>
                  <a:pt x="788988" y="747883"/>
                </a:lnTo>
                <a:lnTo>
                  <a:pt x="788988" y="752630"/>
                </a:lnTo>
                <a:lnTo>
                  <a:pt x="788590" y="756982"/>
                </a:lnTo>
                <a:lnTo>
                  <a:pt x="787793" y="760542"/>
                </a:lnTo>
                <a:lnTo>
                  <a:pt x="786200" y="764102"/>
                </a:lnTo>
                <a:lnTo>
                  <a:pt x="783810" y="767267"/>
                </a:lnTo>
                <a:lnTo>
                  <a:pt x="781420" y="770827"/>
                </a:lnTo>
                <a:lnTo>
                  <a:pt x="778632" y="773596"/>
                </a:lnTo>
                <a:lnTo>
                  <a:pt x="775445" y="776761"/>
                </a:lnTo>
                <a:lnTo>
                  <a:pt x="771860" y="779135"/>
                </a:lnTo>
                <a:lnTo>
                  <a:pt x="767479" y="781113"/>
                </a:lnTo>
                <a:lnTo>
                  <a:pt x="763097" y="783486"/>
                </a:lnTo>
                <a:lnTo>
                  <a:pt x="753936" y="787442"/>
                </a:lnTo>
                <a:lnTo>
                  <a:pt x="744376" y="790607"/>
                </a:lnTo>
                <a:lnTo>
                  <a:pt x="734020" y="792980"/>
                </a:lnTo>
                <a:lnTo>
                  <a:pt x="724062" y="795354"/>
                </a:lnTo>
                <a:lnTo>
                  <a:pt x="714104" y="796936"/>
                </a:lnTo>
                <a:lnTo>
                  <a:pt x="704942" y="798123"/>
                </a:lnTo>
                <a:lnTo>
                  <a:pt x="696179" y="798914"/>
                </a:lnTo>
                <a:lnTo>
                  <a:pt x="684230" y="799705"/>
                </a:lnTo>
                <a:lnTo>
                  <a:pt x="679450" y="800101"/>
                </a:lnTo>
                <a:lnTo>
                  <a:pt x="682636" y="698830"/>
                </a:lnTo>
                <a:lnTo>
                  <a:pt x="683433" y="697247"/>
                </a:lnTo>
                <a:lnTo>
                  <a:pt x="683831" y="695665"/>
                </a:lnTo>
                <a:lnTo>
                  <a:pt x="684628" y="694478"/>
                </a:lnTo>
                <a:lnTo>
                  <a:pt x="685425" y="692896"/>
                </a:lnTo>
                <a:lnTo>
                  <a:pt x="688213" y="690522"/>
                </a:lnTo>
                <a:lnTo>
                  <a:pt x="692196" y="688940"/>
                </a:lnTo>
                <a:lnTo>
                  <a:pt x="696976" y="687357"/>
                </a:lnTo>
                <a:lnTo>
                  <a:pt x="701756" y="685775"/>
                </a:lnTo>
                <a:lnTo>
                  <a:pt x="707731" y="684588"/>
                </a:lnTo>
                <a:lnTo>
                  <a:pt x="714104" y="683797"/>
                </a:lnTo>
                <a:lnTo>
                  <a:pt x="727647" y="682610"/>
                </a:lnTo>
                <a:lnTo>
                  <a:pt x="741588" y="681819"/>
                </a:lnTo>
                <a:lnTo>
                  <a:pt x="755529" y="680632"/>
                </a:lnTo>
                <a:lnTo>
                  <a:pt x="762300" y="679446"/>
                </a:lnTo>
                <a:lnTo>
                  <a:pt x="768275" y="678654"/>
                </a:lnTo>
                <a:lnTo>
                  <a:pt x="773852" y="677863"/>
                </a:lnTo>
                <a:close/>
                <a:moveTo>
                  <a:pt x="425557" y="466725"/>
                </a:moveTo>
                <a:lnTo>
                  <a:pt x="429928" y="467122"/>
                </a:lnTo>
                <a:lnTo>
                  <a:pt x="434299" y="467519"/>
                </a:lnTo>
                <a:lnTo>
                  <a:pt x="438272" y="467915"/>
                </a:lnTo>
                <a:lnTo>
                  <a:pt x="442643" y="468709"/>
                </a:lnTo>
                <a:lnTo>
                  <a:pt x="446219" y="470296"/>
                </a:lnTo>
                <a:lnTo>
                  <a:pt x="453769" y="473073"/>
                </a:lnTo>
                <a:lnTo>
                  <a:pt x="461716" y="477040"/>
                </a:lnTo>
                <a:lnTo>
                  <a:pt x="468471" y="481801"/>
                </a:lnTo>
                <a:lnTo>
                  <a:pt x="475225" y="487356"/>
                </a:lnTo>
                <a:lnTo>
                  <a:pt x="481980" y="493307"/>
                </a:lnTo>
                <a:lnTo>
                  <a:pt x="487543" y="500052"/>
                </a:lnTo>
                <a:lnTo>
                  <a:pt x="493503" y="507590"/>
                </a:lnTo>
                <a:lnTo>
                  <a:pt x="499066" y="515524"/>
                </a:lnTo>
                <a:lnTo>
                  <a:pt x="504629" y="524253"/>
                </a:lnTo>
                <a:lnTo>
                  <a:pt x="509795" y="532981"/>
                </a:lnTo>
                <a:lnTo>
                  <a:pt x="514165" y="542106"/>
                </a:lnTo>
                <a:lnTo>
                  <a:pt x="518933" y="552025"/>
                </a:lnTo>
                <a:lnTo>
                  <a:pt x="523304" y="561943"/>
                </a:lnTo>
                <a:lnTo>
                  <a:pt x="526880" y="572259"/>
                </a:lnTo>
                <a:lnTo>
                  <a:pt x="530854" y="582177"/>
                </a:lnTo>
                <a:lnTo>
                  <a:pt x="534033" y="592889"/>
                </a:lnTo>
                <a:lnTo>
                  <a:pt x="540390" y="613520"/>
                </a:lnTo>
                <a:lnTo>
                  <a:pt x="545953" y="634150"/>
                </a:lnTo>
                <a:lnTo>
                  <a:pt x="550721" y="653988"/>
                </a:lnTo>
                <a:lnTo>
                  <a:pt x="554297" y="673031"/>
                </a:lnTo>
                <a:lnTo>
                  <a:pt x="557873" y="690091"/>
                </a:lnTo>
                <a:lnTo>
                  <a:pt x="559860" y="705167"/>
                </a:lnTo>
                <a:lnTo>
                  <a:pt x="592045" y="701597"/>
                </a:lnTo>
                <a:lnTo>
                  <a:pt x="621449" y="697629"/>
                </a:lnTo>
                <a:lnTo>
                  <a:pt x="647673" y="694455"/>
                </a:lnTo>
                <a:lnTo>
                  <a:pt x="669925" y="690488"/>
                </a:lnTo>
                <a:lnTo>
                  <a:pt x="669527" y="696042"/>
                </a:lnTo>
                <a:lnTo>
                  <a:pt x="669130" y="702390"/>
                </a:lnTo>
                <a:lnTo>
                  <a:pt x="668733" y="716276"/>
                </a:lnTo>
                <a:lnTo>
                  <a:pt x="668733" y="750396"/>
                </a:lnTo>
                <a:lnTo>
                  <a:pt x="669130" y="768646"/>
                </a:lnTo>
                <a:lnTo>
                  <a:pt x="668733" y="786103"/>
                </a:lnTo>
                <a:lnTo>
                  <a:pt x="667938" y="803559"/>
                </a:lnTo>
                <a:lnTo>
                  <a:pt x="667143" y="811494"/>
                </a:lnTo>
                <a:lnTo>
                  <a:pt x="666349" y="819032"/>
                </a:lnTo>
                <a:lnTo>
                  <a:pt x="645289" y="825380"/>
                </a:lnTo>
                <a:lnTo>
                  <a:pt x="620654" y="831331"/>
                </a:lnTo>
                <a:lnTo>
                  <a:pt x="593237" y="837679"/>
                </a:lnTo>
                <a:lnTo>
                  <a:pt x="563436" y="844027"/>
                </a:lnTo>
                <a:lnTo>
                  <a:pt x="561052" y="872593"/>
                </a:lnTo>
                <a:lnTo>
                  <a:pt x="558668" y="896000"/>
                </a:lnTo>
                <a:lnTo>
                  <a:pt x="557873" y="905125"/>
                </a:lnTo>
                <a:lnTo>
                  <a:pt x="557079" y="916631"/>
                </a:lnTo>
                <a:lnTo>
                  <a:pt x="556681" y="928930"/>
                </a:lnTo>
                <a:lnTo>
                  <a:pt x="556284" y="942022"/>
                </a:lnTo>
                <a:lnTo>
                  <a:pt x="556284" y="955908"/>
                </a:lnTo>
                <a:lnTo>
                  <a:pt x="556284" y="970588"/>
                </a:lnTo>
                <a:lnTo>
                  <a:pt x="557079" y="984474"/>
                </a:lnTo>
                <a:lnTo>
                  <a:pt x="558271" y="997566"/>
                </a:lnTo>
                <a:lnTo>
                  <a:pt x="558668" y="1004311"/>
                </a:lnTo>
                <a:lnTo>
                  <a:pt x="558668" y="1009469"/>
                </a:lnTo>
                <a:lnTo>
                  <a:pt x="558271" y="1014626"/>
                </a:lnTo>
                <a:lnTo>
                  <a:pt x="557079" y="1018991"/>
                </a:lnTo>
                <a:lnTo>
                  <a:pt x="555489" y="1022164"/>
                </a:lnTo>
                <a:lnTo>
                  <a:pt x="553900" y="1024942"/>
                </a:lnTo>
                <a:lnTo>
                  <a:pt x="552310" y="1026925"/>
                </a:lnTo>
                <a:lnTo>
                  <a:pt x="549926" y="1028512"/>
                </a:lnTo>
                <a:lnTo>
                  <a:pt x="547145" y="1029306"/>
                </a:lnTo>
                <a:lnTo>
                  <a:pt x="544761" y="1030099"/>
                </a:lnTo>
                <a:lnTo>
                  <a:pt x="541582" y="1030496"/>
                </a:lnTo>
                <a:lnTo>
                  <a:pt x="538801" y="1030496"/>
                </a:lnTo>
                <a:lnTo>
                  <a:pt x="532046" y="1030099"/>
                </a:lnTo>
                <a:lnTo>
                  <a:pt x="525688" y="1028909"/>
                </a:lnTo>
                <a:lnTo>
                  <a:pt x="524894" y="1028512"/>
                </a:lnTo>
                <a:lnTo>
                  <a:pt x="524099" y="1027719"/>
                </a:lnTo>
                <a:lnTo>
                  <a:pt x="522510" y="1023751"/>
                </a:lnTo>
                <a:lnTo>
                  <a:pt x="520920" y="1018594"/>
                </a:lnTo>
                <a:lnTo>
                  <a:pt x="520125" y="1011452"/>
                </a:lnTo>
                <a:lnTo>
                  <a:pt x="519331" y="1002327"/>
                </a:lnTo>
                <a:lnTo>
                  <a:pt x="518536" y="992409"/>
                </a:lnTo>
                <a:lnTo>
                  <a:pt x="517741" y="968207"/>
                </a:lnTo>
                <a:lnTo>
                  <a:pt x="517344" y="941229"/>
                </a:lnTo>
                <a:lnTo>
                  <a:pt x="516947" y="911870"/>
                </a:lnTo>
                <a:lnTo>
                  <a:pt x="516549" y="853152"/>
                </a:lnTo>
                <a:lnTo>
                  <a:pt x="513768" y="853549"/>
                </a:lnTo>
                <a:lnTo>
                  <a:pt x="513768" y="976142"/>
                </a:lnTo>
                <a:lnTo>
                  <a:pt x="508602" y="1036050"/>
                </a:lnTo>
                <a:lnTo>
                  <a:pt x="504232" y="1082469"/>
                </a:lnTo>
                <a:lnTo>
                  <a:pt x="500258" y="1124127"/>
                </a:lnTo>
                <a:lnTo>
                  <a:pt x="499861" y="1128095"/>
                </a:lnTo>
                <a:lnTo>
                  <a:pt x="497874" y="1134443"/>
                </a:lnTo>
                <a:lnTo>
                  <a:pt x="495490" y="1141187"/>
                </a:lnTo>
                <a:lnTo>
                  <a:pt x="492311" y="1147535"/>
                </a:lnTo>
                <a:lnTo>
                  <a:pt x="489530" y="1153883"/>
                </a:lnTo>
                <a:lnTo>
                  <a:pt x="485954" y="1160231"/>
                </a:lnTo>
                <a:lnTo>
                  <a:pt x="482378" y="1166579"/>
                </a:lnTo>
                <a:lnTo>
                  <a:pt x="474828" y="1178481"/>
                </a:lnTo>
                <a:lnTo>
                  <a:pt x="438670" y="1654175"/>
                </a:lnTo>
                <a:lnTo>
                  <a:pt x="342512" y="1654175"/>
                </a:lnTo>
                <a:lnTo>
                  <a:pt x="294433" y="1276080"/>
                </a:lnTo>
                <a:lnTo>
                  <a:pt x="288473" y="1276873"/>
                </a:lnTo>
                <a:lnTo>
                  <a:pt x="282115" y="1277270"/>
                </a:lnTo>
                <a:lnTo>
                  <a:pt x="281718" y="1276873"/>
                </a:lnTo>
                <a:lnTo>
                  <a:pt x="281321" y="1276873"/>
                </a:lnTo>
                <a:lnTo>
                  <a:pt x="282115" y="1275683"/>
                </a:lnTo>
                <a:lnTo>
                  <a:pt x="282115" y="1275286"/>
                </a:lnTo>
                <a:lnTo>
                  <a:pt x="281321" y="1275286"/>
                </a:lnTo>
                <a:lnTo>
                  <a:pt x="281321" y="1276873"/>
                </a:lnTo>
                <a:lnTo>
                  <a:pt x="282910" y="1650208"/>
                </a:lnTo>
                <a:lnTo>
                  <a:pt x="170859" y="1653778"/>
                </a:lnTo>
                <a:lnTo>
                  <a:pt x="119998" y="1254655"/>
                </a:lnTo>
                <a:lnTo>
                  <a:pt x="116422" y="1253069"/>
                </a:lnTo>
                <a:lnTo>
                  <a:pt x="112846" y="1251482"/>
                </a:lnTo>
                <a:lnTo>
                  <a:pt x="109667" y="1249498"/>
                </a:lnTo>
                <a:lnTo>
                  <a:pt x="106489" y="1246721"/>
                </a:lnTo>
                <a:lnTo>
                  <a:pt x="103707" y="1243943"/>
                </a:lnTo>
                <a:lnTo>
                  <a:pt x="100528" y="1240373"/>
                </a:lnTo>
                <a:lnTo>
                  <a:pt x="98144" y="1236802"/>
                </a:lnTo>
                <a:lnTo>
                  <a:pt x="96158" y="1232438"/>
                </a:lnTo>
                <a:lnTo>
                  <a:pt x="91389" y="1223710"/>
                </a:lnTo>
                <a:lnTo>
                  <a:pt x="87416" y="1214188"/>
                </a:lnTo>
                <a:lnTo>
                  <a:pt x="84237" y="1203872"/>
                </a:lnTo>
                <a:lnTo>
                  <a:pt x="81853" y="1193557"/>
                </a:lnTo>
                <a:lnTo>
                  <a:pt x="79072" y="1182845"/>
                </a:lnTo>
                <a:lnTo>
                  <a:pt x="77085" y="1172133"/>
                </a:lnTo>
                <a:lnTo>
                  <a:pt x="73906" y="1153486"/>
                </a:lnTo>
                <a:lnTo>
                  <a:pt x="71522" y="1137616"/>
                </a:lnTo>
                <a:lnTo>
                  <a:pt x="70330" y="1132062"/>
                </a:lnTo>
                <a:lnTo>
                  <a:pt x="69535" y="1128491"/>
                </a:lnTo>
                <a:lnTo>
                  <a:pt x="69138" y="1124127"/>
                </a:lnTo>
                <a:lnTo>
                  <a:pt x="63178" y="1061839"/>
                </a:lnTo>
                <a:lnTo>
                  <a:pt x="56820" y="994392"/>
                </a:lnTo>
                <a:lnTo>
                  <a:pt x="50065" y="909490"/>
                </a:lnTo>
                <a:lnTo>
                  <a:pt x="42119" y="909490"/>
                </a:lnTo>
                <a:lnTo>
                  <a:pt x="35364" y="908299"/>
                </a:lnTo>
                <a:lnTo>
                  <a:pt x="29403" y="907506"/>
                </a:lnTo>
                <a:lnTo>
                  <a:pt x="24238" y="906316"/>
                </a:lnTo>
                <a:lnTo>
                  <a:pt x="20662" y="905125"/>
                </a:lnTo>
                <a:lnTo>
                  <a:pt x="17880" y="903935"/>
                </a:lnTo>
                <a:lnTo>
                  <a:pt x="17086" y="902745"/>
                </a:lnTo>
                <a:lnTo>
                  <a:pt x="16688" y="901555"/>
                </a:lnTo>
                <a:lnTo>
                  <a:pt x="16291" y="900761"/>
                </a:lnTo>
                <a:lnTo>
                  <a:pt x="16291" y="899571"/>
                </a:lnTo>
                <a:lnTo>
                  <a:pt x="14702" y="894413"/>
                </a:lnTo>
                <a:lnTo>
                  <a:pt x="12318" y="887669"/>
                </a:lnTo>
                <a:lnTo>
                  <a:pt x="10331" y="879734"/>
                </a:lnTo>
                <a:lnTo>
                  <a:pt x="8344" y="870212"/>
                </a:lnTo>
                <a:lnTo>
                  <a:pt x="6755" y="859103"/>
                </a:lnTo>
                <a:lnTo>
                  <a:pt x="4768" y="847201"/>
                </a:lnTo>
                <a:lnTo>
                  <a:pt x="3179" y="834109"/>
                </a:lnTo>
                <a:lnTo>
                  <a:pt x="1987" y="819826"/>
                </a:lnTo>
                <a:lnTo>
                  <a:pt x="795" y="805146"/>
                </a:lnTo>
                <a:lnTo>
                  <a:pt x="397" y="789277"/>
                </a:lnTo>
                <a:lnTo>
                  <a:pt x="0" y="773010"/>
                </a:lnTo>
                <a:lnTo>
                  <a:pt x="0" y="756347"/>
                </a:lnTo>
                <a:lnTo>
                  <a:pt x="795" y="738494"/>
                </a:lnTo>
                <a:lnTo>
                  <a:pt x="1987" y="721434"/>
                </a:lnTo>
                <a:lnTo>
                  <a:pt x="3576" y="703184"/>
                </a:lnTo>
                <a:lnTo>
                  <a:pt x="5563" y="684934"/>
                </a:lnTo>
                <a:lnTo>
                  <a:pt x="9139" y="667477"/>
                </a:lnTo>
                <a:lnTo>
                  <a:pt x="12715" y="649227"/>
                </a:lnTo>
                <a:lnTo>
                  <a:pt x="17483" y="631770"/>
                </a:lnTo>
                <a:lnTo>
                  <a:pt x="22649" y="614313"/>
                </a:lnTo>
                <a:lnTo>
                  <a:pt x="25430" y="605982"/>
                </a:lnTo>
                <a:lnTo>
                  <a:pt x="29006" y="597253"/>
                </a:lnTo>
                <a:lnTo>
                  <a:pt x="32185" y="588922"/>
                </a:lnTo>
                <a:lnTo>
                  <a:pt x="36158" y="580987"/>
                </a:lnTo>
                <a:lnTo>
                  <a:pt x="40132" y="573052"/>
                </a:lnTo>
                <a:lnTo>
                  <a:pt x="44503" y="565117"/>
                </a:lnTo>
                <a:lnTo>
                  <a:pt x="48873" y="557579"/>
                </a:lnTo>
                <a:lnTo>
                  <a:pt x="53244" y="549644"/>
                </a:lnTo>
                <a:lnTo>
                  <a:pt x="58410" y="542503"/>
                </a:lnTo>
                <a:lnTo>
                  <a:pt x="63973" y="535362"/>
                </a:lnTo>
                <a:lnTo>
                  <a:pt x="69535" y="528617"/>
                </a:lnTo>
                <a:lnTo>
                  <a:pt x="75496" y="522269"/>
                </a:lnTo>
                <a:lnTo>
                  <a:pt x="81456" y="515921"/>
                </a:lnTo>
                <a:lnTo>
                  <a:pt x="87416" y="509970"/>
                </a:lnTo>
                <a:lnTo>
                  <a:pt x="94171" y="504416"/>
                </a:lnTo>
                <a:lnTo>
                  <a:pt x="101720" y="498861"/>
                </a:lnTo>
                <a:lnTo>
                  <a:pt x="108873" y="493704"/>
                </a:lnTo>
                <a:lnTo>
                  <a:pt x="116422" y="488943"/>
                </a:lnTo>
                <a:lnTo>
                  <a:pt x="124369" y="484579"/>
                </a:lnTo>
                <a:lnTo>
                  <a:pt x="132713" y="480611"/>
                </a:lnTo>
                <a:lnTo>
                  <a:pt x="141455" y="477040"/>
                </a:lnTo>
                <a:lnTo>
                  <a:pt x="150594" y="473470"/>
                </a:lnTo>
                <a:lnTo>
                  <a:pt x="159733" y="470693"/>
                </a:lnTo>
                <a:lnTo>
                  <a:pt x="169667" y="467915"/>
                </a:lnTo>
                <a:lnTo>
                  <a:pt x="172845" y="467915"/>
                </a:lnTo>
                <a:lnTo>
                  <a:pt x="179998" y="468312"/>
                </a:lnTo>
                <a:lnTo>
                  <a:pt x="200262" y="469502"/>
                </a:lnTo>
                <a:lnTo>
                  <a:pt x="231652" y="471883"/>
                </a:lnTo>
                <a:lnTo>
                  <a:pt x="312711" y="730162"/>
                </a:lnTo>
                <a:lnTo>
                  <a:pt x="329400" y="728575"/>
                </a:lnTo>
                <a:lnTo>
                  <a:pt x="327413" y="709135"/>
                </a:lnTo>
                <a:lnTo>
                  <a:pt x="322247" y="527427"/>
                </a:lnTo>
                <a:lnTo>
                  <a:pt x="315492" y="509970"/>
                </a:lnTo>
                <a:lnTo>
                  <a:pt x="329002" y="486959"/>
                </a:lnTo>
                <a:lnTo>
                  <a:pt x="359598" y="486562"/>
                </a:lnTo>
                <a:lnTo>
                  <a:pt x="371916" y="509970"/>
                </a:lnTo>
                <a:lnTo>
                  <a:pt x="366353" y="530601"/>
                </a:lnTo>
                <a:lnTo>
                  <a:pt x="393372" y="722624"/>
                </a:lnTo>
                <a:lnTo>
                  <a:pt x="402114" y="721831"/>
                </a:lnTo>
                <a:lnTo>
                  <a:pt x="397346" y="476247"/>
                </a:lnTo>
                <a:lnTo>
                  <a:pt x="403703" y="473073"/>
                </a:lnTo>
                <a:lnTo>
                  <a:pt x="408869" y="470693"/>
                </a:lnTo>
                <a:lnTo>
                  <a:pt x="411253" y="468709"/>
                </a:lnTo>
                <a:lnTo>
                  <a:pt x="412047" y="467915"/>
                </a:lnTo>
                <a:lnTo>
                  <a:pt x="416816" y="467122"/>
                </a:lnTo>
                <a:lnTo>
                  <a:pt x="421584" y="467122"/>
                </a:lnTo>
                <a:lnTo>
                  <a:pt x="425557" y="466725"/>
                </a:lnTo>
                <a:close/>
                <a:moveTo>
                  <a:pt x="2003425" y="196850"/>
                </a:moveTo>
                <a:lnTo>
                  <a:pt x="2003425" y="720725"/>
                </a:lnTo>
                <a:lnTo>
                  <a:pt x="1071562" y="720328"/>
                </a:lnTo>
                <a:lnTo>
                  <a:pt x="1251744" y="585391"/>
                </a:lnTo>
                <a:lnTo>
                  <a:pt x="1404144" y="665163"/>
                </a:lnTo>
                <a:lnTo>
                  <a:pt x="1657350" y="399256"/>
                </a:lnTo>
                <a:lnTo>
                  <a:pt x="1796653" y="458788"/>
                </a:lnTo>
                <a:lnTo>
                  <a:pt x="2003425" y="196850"/>
                </a:lnTo>
                <a:close/>
                <a:moveTo>
                  <a:pt x="140097" y="182563"/>
                </a:moveTo>
                <a:lnTo>
                  <a:pt x="138509" y="201216"/>
                </a:lnTo>
                <a:lnTo>
                  <a:pt x="137319" y="215107"/>
                </a:lnTo>
                <a:lnTo>
                  <a:pt x="137716" y="215504"/>
                </a:lnTo>
                <a:lnTo>
                  <a:pt x="138509" y="201216"/>
                </a:lnTo>
                <a:lnTo>
                  <a:pt x="139303" y="194469"/>
                </a:lnTo>
                <a:lnTo>
                  <a:pt x="140097" y="188516"/>
                </a:lnTo>
                <a:lnTo>
                  <a:pt x="140097" y="182563"/>
                </a:lnTo>
                <a:close/>
                <a:moveTo>
                  <a:pt x="164306" y="111125"/>
                </a:moveTo>
                <a:lnTo>
                  <a:pt x="162719" y="111522"/>
                </a:lnTo>
                <a:lnTo>
                  <a:pt x="161131" y="111919"/>
                </a:lnTo>
                <a:lnTo>
                  <a:pt x="159544" y="112713"/>
                </a:lnTo>
                <a:lnTo>
                  <a:pt x="158353" y="113507"/>
                </a:lnTo>
                <a:lnTo>
                  <a:pt x="155972" y="117078"/>
                </a:lnTo>
                <a:lnTo>
                  <a:pt x="153591" y="120650"/>
                </a:lnTo>
                <a:lnTo>
                  <a:pt x="158353" y="115491"/>
                </a:lnTo>
                <a:lnTo>
                  <a:pt x="161131" y="113110"/>
                </a:lnTo>
                <a:lnTo>
                  <a:pt x="164306" y="111125"/>
                </a:lnTo>
                <a:close/>
                <a:moveTo>
                  <a:pt x="988111" y="91679"/>
                </a:moveTo>
                <a:lnTo>
                  <a:pt x="984541" y="92075"/>
                </a:lnTo>
                <a:lnTo>
                  <a:pt x="980971" y="93266"/>
                </a:lnTo>
                <a:lnTo>
                  <a:pt x="977798" y="94853"/>
                </a:lnTo>
                <a:lnTo>
                  <a:pt x="975022" y="97632"/>
                </a:lnTo>
                <a:lnTo>
                  <a:pt x="972642" y="100013"/>
                </a:lnTo>
                <a:lnTo>
                  <a:pt x="971055" y="103188"/>
                </a:lnTo>
                <a:lnTo>
                  <a:pt x="970262" y="106760"/>
                </a:lnTo>
                <a:lnTo>
                  <a:pt x="969865" y="110332"/>
                </a:lnTo>
                <a:lnTo>
                  <a:pt x="969865" y="578644"/>
                </a:lnTo>
                <a:lnTo>
                  <a:pt x="1457734" y="287338"/>
                </a:lnTo>
                <a:lnTo>
                  <a:pt x="1494622" y="333375"/>
                </a:lnTo>
                <a:lnTo>
                  <a:pt x="969865" y="642938"/>
                </a:lnTo>
                <a:lnTo>
                  <a:pt x="969865" y="758032"/>
                </a:lnTo>
                <a:lnTo>
                  <a:pt x="970262" y="762001"/>
                </a:lnTo>
                <a:lnTo>
                  <a:pt x="971055" y="765176"/>
                </a:lnTo>
                <a:lnTo>
                  <a:pt x="972642" y="768747"/>
                </a:lnTo>
                <a:lnTo>
                  <a:pt x="975022" y="771129"/>
                </a:lnTo>
                <a:lnTo>
                  <a:pt x="977798" y="773510"/>
                </a:lnTo>
                <a:lnTo>
                  <a:pt x="980971" y="775494"/>
                </a:lnTo>
                <a:lnTo>
                  <a:pt x="984541" y="776685"/>
                </a:lnTo>
                <a:lnTo>
                  <a:pt x="988111" y="776685"/>
                </a:lnTo>
                <a:lnTo>
                  <a:pt x="2043178" y="776685"/>
                </a:lnTo>
                <a:lnTo>
                  <a:pt x="2047144" y="776685"/>
                </a:lnTo>
                <a:lnTo>
                  <a:pt x="2050714" y="775494"/>
                </a:lnTo>
                <a:lnTo>
                  <a:pt x="2053887" y="773510"/>
                </a:lnTo>
                <a:lnTo>
                  <a:pt x="2056663" y="771129"/>
                </a:lnTo>
                <a:lnTo>
                  <a:pt x="2059043" y="768747"/>
                </a:lnTo>
                <a:lnTo>
                  <a:pt x="2060630" y="765176"/>
                </a:lnTo>
                <a:lnTo>
                  <a:pt x="2061820" y="762001"/>
                </a:lnTo>
                <a:lnTo>
                  <a:pt x="2062216" y="758032"/>
                </a:lnTo>
                <a:lnTo>
                  <a:pt x="2062216" y="110332"/>
                </a:lnTo>
                <a:lnTo>
                  <a:pt x="2061820" y="106760"/>
                </a:lnTo>
                <a:lnTo>
                  <a:pt x="2060630" y="103188"/>
                </a:lnTo>
                <a:lnTo>
                  <a:pt x="2059043" y="100013"/>
                </a:lnTo>
                <a:lnTo>
                  <a:pt x="2056663" y="97632"/>
                </a:lnTo>
                <a:lnTo>
                  <a:pt x="2053887" y="94853"/>
                </a:lnTo>
                <a:lnTo>
                  <a:pt x="2050714" y="93266"/>
                </a:lnTo>
                <a:lnTo>
                  <a:pt x="2047144" y="92075"/>
                </a:lnTo>
                <a:lnTo>
                  <a:pt x="2043178" y="91679"/>
                </a:lnTo>
                <a:lnTo>
                  <a:pt x="988111" y="91679"/>
                </a:lnTo>
                <a:close/>
                <a:moveTo>
                  <a:pt x="273050" y="38100"/>
                </a:moveTo>
                <a:lnTo>
                  <a:pt x="286544" y="38497"/>
                </a:lnTo>
                <a:lnTo>
                  <a:pt x="299641" y="38894"/>
                </a:lnTo>
                <a:lnTo>
                  <a:pt x="312341" y="40085"/>
                </a:lnTo>
                <a:lnTo>
                  <a:pt x="323850" y="42466"/>
                </a:lnTo>
                <a:lnTo>
                  <a:pt x="335756" y="44847"/>
                </a:lnTo>
                <a:lnTo>
                  <a:pt x="347266" y="47229"/>
                </a:lnTo>
                <a:lnTo>
                  <a:pt x="357981" y="50800"/>
                </a:lnTo>
                <a:lnTo>
                  <a:pt x="368697" y="53975"/>
                </a:lnTo>
                <a:lnTo>
                  <a:pt x="378222" y="57944"/>
                </a:lnTo>
                <a:lnTo>
                  <a:pt x="387747" y="61516"/>
                </a:lnTo>
                <a:lnTo>
                  <a:pt x="396478" y="65881"/>
                </a:lnTo>
                <a:lnTo>
                  <a:pt x="404813" y="70247"/>
                </a:lnTo>
                <a:lnTo>
                  <a:pt x="412750" y="74216"/>
                </a:lnTo>
                <a:lnTo>
                  <a:pt x="419894" y="78582"/>
                </a:lnTo>
                <a:lnTo>
                  <a:pt x="432197" y="86519"/>
                </a:lnTo>
                <a:lnTo>
                  <a:pt x="442516" y="93266"/>
                </a:lnTo>
                <a:lnTo>
                  <a:pt x="449660" y="99219"/>
                </a:lnTo>
                <a:lnTo>
                  <a:pt x="455613" y="104378"/>
                </a:lnTo>
                <a:lnTo>
                  <a:pt x="454025" y="107553"/>
                </a:lnTo>
                <a:lnTo>
                  <a:pt x="451644" y="111522"/>
                </a:lnTo>
                <a:lnTo>
                  <a:pt x="448866" y="116285"/>
                </a:lnTo>
                <a:lnTo>
                  <a:pt x="444897" y="122238"/>
                </a:lnTo>
                <a:lnTo>
                  <a:pt x="440532" y="128588"/>
                </a:lnTo>
                <a:lnTo>
                  <a:pt x="434578" y="134938"/>
                </a:lnTo>
                <a:lnTo>
                  <a:pt x="427832" y="141288"/>
                </a:lnTo>
                <a:lnTo>
                  <a:pt x="423863" y="144066"/>
                </a:lnTo>
                <a:lnTo>
                  <a:pt x="420291" y="146844"/>
                </a:lnTo>
                <a:lnTo>
                  <a:pt x="415925" y="149225"/>
                </a:lnTo>
                <a:lnTo>
                  <a:pt x="411163" y="151607"/>
                </a:lnTo>
                <a:lnTo>
                  <a:pt x="406797" y="153591"/>
                </a:lnTo>
                <a:lnTo>
                  <a:pt x="401638" y="155179"/>
                </a:lnTo>
                <a:lnTo>
                  <a:pt x="396082" y="156369"/>
                </a:lnTo>
                <a:lnTo>
                  <a:pt x="390525" y="157560"/>
                </a:lnTo>
                <a:lnTo>
                  <a:pt x="384572" y="157957"/>
                </a:lnTo>
                <a:lnTo>
                  <a:pt x="379016" y="157957"/>
                </a:lnTo>
                <a:lnTo>
                  <a:pt x="372666" y="157560"/>
                </a:lnTo>
                <a:lnTo>
                  <a:pt x="365919" y="155973"/>
                </a:lnTo>
                <a:lnTo>
                  <a:pt x="358775" y="154385"/>
                </a:lnTo>
                <a:lnTo>
                  <a:pt x="351235" y="152003"/>
                </a:lnTo>
                <a:lnTo>
                  <a:pt x="343694" y="148828"/>
                </a:lnTo>
                <a:lnTo>
                  <a:pt x="335756" y="145257"/>
                </a:lnTo>
                <a:lnTo>
                  <a:pt x="327025" y="140891"/>
                </a:lnTo>
                <a:lnTo>
                  <a:pt x="317103" y="136525"/>
                </a:lnTo>
                <a:lnTo>
                  <a:pt x="355203" y="155179"/>
                </a:lnTo>
                <a:lnTo>
                  <a:pt x="373063" y="163116"/>
                </a:lnTo>
                <a:lnTo>
                  <a:pt x="381397" y="166688"/>
                </a:lnTo>
                <a:lnTo>
                  <a:pt x="389335" y="169466"/>
                </a:lnTo>
                <a:lnTo>
                  <a:pt x="397272" y="172244"/>
                </a:lnTo>
                <a:lnTo>
                  <a:pt x="404813" y="173832"/>
                </a:lnTo>
                <a:lnTo>
                  <a:pt x="411957" y="175023"/>
                </a:lnTo>
                <a:lnTo>
                  <a:pt x="418703" y="175419"/>
                </a:lnTo>
                <a:lnTo>
                  <a:pt x="425053" y="175023"/>
                </a:lnTo>
                <a:lnTo>
                  <a:pt x="428228" y="174625"/>
                </a:lnTo>
                <a:lnTo>
                  <a:pt x="431007" y="173832"/>
                </a:lnTo>
                <a:lnTo>
                  <a:pt x="434182" y="173038"/>
                </a:lnTo>
                <a:lnTo>
                  <a:pt x="436563" y="171847"/>
                </a:lnTo>
                <a:lnTo>
                  <a:pt x="438944" y="169863"/>
                </a:lnTo>
                <a:lnTo>
                  <a:pt x="441722" y="168276"/>
                </a:lnTo>
                <a:lnTo>
                  <a:pt x="442913" y="180976"/>
                </a:lnTo>
                <a:lnTo>
                  <a:pt x="443310" y="192882"/>
                </a:lnTo>
                <a:lnTo>
                  <a:pt x="443310" y="203994"/>
                </a:lnTo>
                <a:lnTo>
                  <a:pt x="442913" y="215107"/>
                </a:lnTo>
                <a:lnTo>
                  <a:pt x="444500" y="213122"/>
                </a:lnTo>
                <a:lnTo>
                  <a:pt x="445691" y="212328"/>
                </a:lnTo>
                <a:lnTo>
                  <a:pt x="446882" y="212328"/>
                </a:lnTo>
                <a:lnTo>
                  <a:pt x="447675" y="212726"/>
                </a:lnTo>
                <a:lnTo>
                  <a:pt x="448072" y="213519"/>
                </a:lnTo>
                <a:lnTo>
                  <a:pt x="448866" y="216297"/>
                </a:lnTo>
                <a:lnTo>
                  <a:pt x="448866" y="221457"/>
                </a:lnTo>
                <a:lnTo>
                  <a:pt x="448866" y="228204"/>
                </a:lnTo>
                <a:lnTo>
                  <a:pt x="447675" y="244079"/>
                </a:lnTo>
                <a:lnTo>
                  <a:pt x="445294" y="262335"/>
                </a:lnTo>
                <a:lnTo>
                  <a:pt x="443310" y="279797"/>
                </a:lnTo>
                <a:lnTo>
                  <a:pt x="440928" y="294482"/>
                </a:lnTo>
                <a:lnTo>
                  <a:pt x="439738" y="300038"/>
                </a:lnTo>
                <a:lnTo>
                  <a:pt x="438547" y="303213"/>
                </a:lnTo>
                <a:lnTo>
                  <a:pt x="437753" y="304800"/>
                </a:lnTo>
                <a:lnTo>
                  <a:pt x="437357" y="304800"/>
                </a:lnTo>
                <a:lnTo>
                  <a:pt x="436960" y="304007"/>
                </a:lnTo>
                <a:lnTo>
                  <a:pt x="435769" y="313929"/>
                </a:lnTo>
                <a:lnTo>
                  <a:pt x="434182" y="323057"/>
                </a:lnTo>
                <a:lnTo>
                  <a:pt x="432197" y="332185"/>
                </a:lnTo>
                <a:lnTo>
                  <a:pt x="429816" y="341313"/>
                </a:lnTo>
                <a:lnTo>
                  <a:pt x="427435" y="349647"/>
                </a:lnTo>
                <a:lnTo>
                  <a:pt x="424260" y="357982"/>
                </a:lnTo>
                <a:lnTo>
                  <a:pt x="421482" y="365919"/>
                </a:lnTo>
                <a:lnTo>
                  <a:pt x="417513" y="373460"/>
                </a:lnTo>
                <a:lnTo>
                  <a:pt x="413941" y="381397"/>
                </a:lnTo>
                <a:lnTo>
                  <a:pt x="409972" y="388938"/>
                </a:lnTo>
                <a:lnTo>
                  <a:pt x="406003" y="395685"/>
                </a:lnTo>
                <a:lnTo>
                  <a:pt x="401241" y="402432"/>
                </a:lnTo>
                <a:lnTo>
                  <a:pt x="396875" y="408782"/>
                </a:lnTo>
                <a:lnTo>
                  <a:pt x="391716" y="415132"/>
                </a:lnTo>
                <a:lnTo>
                  <a:pt x="386953" y="420688"/>
                </a:lnTo>
                <a:lnTo>
                  <a:pt x="381794" y="426244"/>
                </a:lnTo>
                <a:lnTo>
                  <a:pt x="376635" y="431801"/>
                </a:lnTo>
                <a:lnTo>
                  <a:pt x="371078" y="436563"/>
                </a:lnTo>
                <a:lnTo>
                  <a:pt x="365919" y="440929"/>
                </a:lnTo>
                <a:lnTo>
                  <a:pt x="360363" y="445691"/>
                </a:lnTo>
                <a:lnTo>
                  <a:pt x="354806" y="449660"/>
                </a:lnTo>
                <a:lnTo>
                  <a:pt x="349250" y="453232"/>
                </a:lnTo>
                <a:lnTo>
                  <a:pt x="343297" y="456804"/>
                </a:lnTo>
                <a:lnTo>
                  <a:pt x="337741" y="459582"/>
                </a:lnTo>
                <a:lnTo>
                  <a:pt x="332185" y="462757"/>
                </a:lnTo>
                <a:lnTo>
                  <a:pt x="326628" y="464741"/>
                </a:lnTo>
                <a:lnTo>
                  <a:pt x="320675" y="466726"/>
                </a:lnTo>
                <a:lnTo>
                  <a:pt x="315119" y="468313"/>
                </a:lnTo>
                <a:lnTo>
                  <a:pt x="309563" y="469901"/>
                </a:lnTo>
                <a:lnTo>
                  <a:pt x="304403" y="470694"/>
                </a:lnTo>
                <a:lnTo>
                  <a:pt x="298847" y="471091"/>
                </a:lnTo>
                <a:lnTo>
                  <a:pt x="293688" y="471488"/>
                </a:lnTo>
                <a:lnTo>
                  <a:pt x="288925" y="471091"/>
                </a:lnTo>
                <a:lnTo>
                  <a:pt x="284956" y="470694"/>
                </a:lnTo>
                <a:lnTo>
                  <a:pt x="280194" y="469901"/>
                </a:lnTo>
                <a:lnTo>
                  <a:pt x="275034" y="467916"/>
                </a:lnTo>
                <a:lnTo>
                  <a:pt x="270669" y="466329"/>
                </a:lnTo>
                <a:lnTo>
                  <a:pt x="265509" y="464344"/>
                </a:lnTo>
                <a:lnTo>
                  <a:pt x="259953" y="462360"/>
                </a:lnTo>
                <a:lnTo>
                  <a:pt x="254794" y="459185"/>
                </a:lnTo>
                <a:lnTo>
                  <a:pt x="244078" y="452438"/>
                </a:lnTo>
                <a:lnTo>
                  <a:pt x="232966" y="444898"/>
                </a:lnTo>
                <a:lnTo>
                  <a:pt x="221853" y="435769"/>
                </a:lnTo>
                <a:lnTo>
                  <a:pt x="211534" y="425450"/>
                </a:lnTo>
                <a:lnTo>
                  <a:pt x="200819" y="413941"/>
                </a:lnTo>
                <a:lnTo>
                  <a:pt x="190500" y="402035"/>
                </a:lnTo>
                <a:lnTo>
                  <a:pt x="185737" y="395685"/>
                </a:lnTo>
                <a:lnTo>
                  <a:pt x="180578" y="388938"/>
                </a:lnTo>
                <a:lnTo>
                  <a:pt x="176609" y="381794"/>
                </a:lnTo>
                <a:lnTo>
                  <a:pt x="171847" y="374651"/>
                </a:lnTo>
                <a:lnTo>
                  <a:pt x="167481" y="367507"/>
                </a:lnTo>
                <a:lnTo>
                  <a:pt x="163512" y="359569"/>
                </a:lnTo>
                <a:lnTo>
                  <a:pt x="159544" y="351632"/>
                </a:lnTo>
                <a:lnTo>
                  <a:pt x="156369" y="343694"/>
                </a:lnTo>
                <a:lnTo>
                  <a:pt x="152797" y="335757"/>
                </a:lnTo>
                <a:lnTo>
                  <a:pt x="150019" y="327422"/>
                </a:lnTo>
                <a:lnTo>
                  <a:pt x="147241" y="318691"/>
                </a:lnTo>
                <a:lnTo>
                  <a:pt x="144859" y="310357"/>
                </a:lnTo>
                <a:lnTo>
                  <a:pt x="142875" y="316310"/>
                </a:lnTo>
                <a:lnTo>
                  <a:pt x="140494" y="320676"/>
                </a:lnTo>
                <a:lnTo>
                  <a:pt x="139700" y="322263"/>
                </a:lnTo>
                <a:lnTo>
                  <a:pt x="138509" y="323057"/>
                </a:lnTo>
                <a:lnTo>
                  <a:pt x="137319" y="323851"/>
                </a:lnTo>
                <a:lnTo>
                  <a:pt x="136128" y="324247"/>
                </a:lnTo>
                <a:lnTo>
                  <a:pt x="134541" y="323851"/>
                </a:lnTo>
                <a:lnTo>
                  <a:pt x="133350" y="323057"/>
                </a:lnTo>
                <a:lnTo>
                  <a:pt x="132159" y="321866"/>
                </a:lnTo>
                <a:lnTo>
                  <a:pt x="130969" y="319485"/>
                </a:lnTo>
                <a:lnTo>
                  <a:pt x="128587" y="314722"/>
                </a:lnTo>
                <a:lnTo>
                  <a:pt x="126603" y="308372"/>
                </a:lnTo>
                <a:lnTo>
                  <a:pt x="125016" y="300038"/>
                </a:lnTo>
                <a:lnTo>
                  <a:pt x="123825" y="290513"/>
                </a:lnTo>
                <a:lnTo>
                  <a:pt x="123031" y="280591"/>
                </a:lnTo>
                <a:lnTo>
                  <a:pt x="122634" y="269478"/>
                </a:lnTo>
                <a:lnTo>
                  <a:pt x="123031" y="259557"/>
                </a:lnTo>
                <a:lnTo>
                  <a:pt x="123428" y="250032"/>
                </a:lnTo>
                <a:lnTo>
                  <a:pt x="124619" y="241300"/>
                </a:lnTo>
                <a:lnTo>
                  <a:pt x="125809" y="233760"/>
                </a:lnTo>
                <a:lnTo>
                  <a:pt x="127397" y="227013"/>
                </a:lnTo>
                <a:lnTo>
                  <a:pt x="129778" y="221854"/>
                </a:lnTo>
                <a:lnTo>
                  <a:pt x="131762" y="217488"/>
                </a:lnTo>
                <a:lnTo>
                  <a:pt x="132953" y="216297"/>
                </a:lnTo>
                <a:lnTo>
                  <a:pt x="134144" y="215504"/>
                </a:lnTo>
                <a:lnTo>
                  <a:pt x="130572" y="211138"/>
                </a:lnTo>
                <a:lnTo>
                  <a:pt x="127000" y="207169"/>
                </a:lnTo>
                <a:lnTo>
                  <a:pt x="124619" y="202407"/>
                </a:lnTo>
                <a:lnTo>
                  <a:pt x="122634" y="197247"/>
                </a:lnTo>
                <a:lnTo>
                  <a:pt x="120253" y="192485"/>
                </a:lnTo>
                <a:lnTo>
                  <a:pt x="119062" y="186928"/>
                </a:lnTo>
                <a:lnTo>
                  <a:pt x="118269" y="181372"/>
                </a:lnTo>
                <a:lnTo>
                  <a:pt x="117475" y="175816"/>
                </a:lnTo>
                <a:lnTo>
                  <a:pt x="117475" y="170260"/>
                </a:lnTo>
                <a:lnTo>
                  <a:pt x="117475" y="164704"/>
                </a:lnTo>
                <a:lnTo>
                  <a:pt x="117872" y="158751"/>
                </a:lnTo>
                <a:lnTo>
                  <a:pt x="118269" y="152797"/>
                </a:lnTo>
                <a:lnTo>
                  <a:pt x="120253" y="140891"/>
                </a:lnTo>
                <a:lnTo>
                  <a:pt x="123428" y="129381"/>
                </a:lnTo>
                <a:lnTo>
                  <a:pt x="126603" y="118666"/>
                </a:lnTo>
                <a:lnTo>
                  <a:pt x="130969" y="107951"/>
                </a:lnTo>
                <a:lnTo>
                  <a:pt x="135334" y="98426"/>
                </a:lnTo>
                <a:lnTo>
                  <a:pt x="139700" y="90091"/>
                </a:lnTo>
                <a:lnTo>
                  <a:pt x="144066" y="82154"/>
                </a:lnTo>
                <a:lnTo>
                  <a:pt x="148034" y="76597"/>
                </a:lnTo>
                <a:lnTo>
                  <a:pt x="152003" y="72231"/>
                </a:lnTo>
                <a:lnTo>
                  <a:pt x="153194" y="70644"/>
                </a:lnTo>
                <a:lnTo>
                  <a:pt x="154781" y="69850"/>
                </a:lnTo>
                <a:lnTo>
                  <a:pt x="170656" y="61913"/>
                </a:lnTo>
                <a:lnTo>
                  <a:pt x="186134" y="55960"/>
                </a:lnTo>
                <a:lnTo>
                  <a:pt x="201216" y="50403"/>
                </a:lnTo>
                <a:lnTo>
                  <a:pt x="216297" y="46038"/>
                </a:lnTo>
                <a:lnTo>
                  <a:pt x="230981" y="42863"/>
                </a:lnTo>
                <a:lnTo>
                  <a:pt x="245269" y="40482"/>
                </a:lnTo>
                <a:lnTo>
                  <a:pt x="259556" y="38894"/>
                </a:lnTo>
                <a:lnTo>
                  <a:pt x="273050" y="38100"/>
                </a:lnTo>
                <a:close/>
                <a:moveTo>
                  <a:pt x="982954" y="0"/>
                </a:moveTo>
                <a:lnTo>
                  <a:pt x="988111" y="0"/>
                </a:lnTo>
                <a:lnTo>
                  <a:pt x="2043178" y="0"/>
                </a:lnTo>
                <a:lnTo>
                  <a:pt x="2049127" y="0"/>
                </a:lnTo>
                <a:lnTo>
                  <a:pt x="2054680" y="397"/>
                </a:lnTo>
                <a:lnTo>
                  <a:pt x="2060233" y="1191"/>
                </a:lnTo>
                <a:lnTo>
                  <a:pt x="2065786" y="1985"/>
                </a:lnTo>
                <a:lnTo>
                  <a:pt x="2070942" y="3572"/>
                </a:lnTo>
                <a:lnTo>
                  <a:pt x="2076099" y="5160"/>
                </a:lnTo>
                <a:lnTo>
                  <a:pt x="2081255" y="6747"/>
                </a:lnTo>
                <a:lnTo>
                  <a:pt x="2086411" y="8732"/>
                </a:lnTo>
                <a:lnTo>
                  <a:pt x="2091171" y="11113"/>
                </a:lnTo>
                <a:lnTo>
                  <a:pt x="2095931" y="13494"/>
                </a:lnTo>
                <a:lnTo>
                  <a:pt x="2100691" y="16272"/>
                </a:lnTo>
                <a:lnTo>
                  <a:pt x="2105054" y="19050"/>
                </a:lnTo>
                <a:lnTo>
                  <a:pt x="2109417" y="21828"/>
                </a:lnTo>
                <a:lnTo>
                  <a:pt x="2113780" y="25401"/>
                </a:lnTo>
                <a:lnTo>
                  <a:pt x="2121713" y="32544"/>
                </a:lnTo>
                <a:lnTo>
                  <a:pt x="2128852" y="40085"/>
                </a:lnTo>
                <a:lnTo>
                  <a:pt x="2131629" y="44451"/>
                </a:lnTo>
                <a:lnTo>
                  <a:pt x="2135198" y="48816"/>
                </a:lnTo>
                <a:lnTo>
                  <a:pt x="2137578" y="53182"/>
                </a:lnTo>
                <a:lnTo>
                  <a:pt x="2140751" y="57944"/>
                </a:lnTo>
                <a:lnTo>
                  <a:pt x="2143131" y="62707"/>
                </a:lnTo>
                <a:lnTo>
                  <a:pt x="2145114" y="67469"/>
                </a:lnTo>
                <a:lnTo>
                  <a:pt x="2147494" y="72628"/>
                </a:lnTo>
                <a:lnTo>
                  <a:pt x="2149081" y="77788"/>
                </a:lnTo>
                <a:lnTo>
                  <a:pt x="2150271" y="82947"/>
                </a:lnTo>
                <a:lnTo>
                  <a:pt x="2151461" y="88107"/>
                </a:lnTo>
                <a:lnTo>
                  <a:pt x="2152254" y="93663"/>
                </a:lnTo>
                <a:lnTo>
                  <a:pt x="2153444" y="99219"/>
                </a:lnTo>
                <a:lnTo>
                  <a:pt x="2153841" y="105172"/>
                </a:lnTo>
                <a:lnTo>
                  <a:pt x="2154237" y="110332"/>
                </a:lnTo>
                <a:lnTo>
                  <a:pt x="2154237" y="758032"/>
                </a:lnTo>
                <a:lnTo>
                  <a:pt x="2153841" y="763588"/>
                </a:lnTo>
                <a:lnTo>
                  <a:pt x="2153444" y="769144"/>
                </a:lnTo>
                <a:lnTo>
                  <a:pt x="2152254" y="775097"/>
                </a:lnTo>
                <a:lnTo>
                  <a:pt x="2151461" y="779860"/>
                </a:lnTo>
                <a:lnTo>
                  <a:pt x="2150271" y="785416"/>
                </a:lnTo>
                <a:lnTo>
                  <a:pt x="2149081" y="790972"/>
                </a:lnTo>
                <a:lnTo>
                  <a:pt x="2147494" y="796132"/>
                </a:lnTo>
                <a:lnTo>
                  <a:pt x="2145114" y="800894"/>
                </a:lnTo>
                <a:lnTo>
                  <a:pt x="2143131" y="805657"/>
                </a:lnTo>
                <a:lnTo>
                  <a:pt x="2140751" y="810816"/>
                </a:lnTo>
                <a:lnTo>
                  <a:pt x="2137578" y="815579"/>
                </a:lnTo>
                <a:lnTo>
                  <a:pt x="2135198" y="819547"/>
                </a:lnTo>
                <a:lnTo>
                  <a:pt x="2131629" y="824310"/>
                </a:lnTo>
                <a:lnTo>
                  <a:pt x="2128852" y="827882"/>
                </a:lnTo>
                <a:lnTo>
                  <a:pt x="2124886" y="832247"/>
                </a:lnTo>
                <a:lnTo>
                  <a:pt x="2121713" y="836216"/>
                </a:lnTo>
                <a:lnTo>
                  <a:pt x="2117350" y="839788"/>
                </a:lnTo>
                <a:lnTo>
                  <a:pt x="2113780" y="843360"/>
                </a:lnTo>
                <a:lnTo>
                  <a:pt x="2109417" y="846535"/>
                </a:lnTo>
                <a:lnTo>
                  <a:pt x="2105054" y="849710"/>
                </a:lnTo>
                <a:lnTo>
                  <a:pt x="2100691" y="852488"/>
                </a:lnTo>
                <a:lnTo>
                  <a:pt x="2095931" y="854869"/>
                </a:lnTo>
                <a:lnTo>
                  <a:pt x="2091171" y="857647"/>
                </a:lnTo>
                <a:lnTo>
                  <a:pt x="2086411" y="859632"/>
                </a:lnTo>
                <a:lnTo>
                  <a:pt x="2081255" y="861616"/>
                </a:lnTo>
                <a:lnTo>
                  <a:pt x="2076099" y="863601"/>
                </a:lnTo>
                <a:lnTo>
                  <a:pt x="2070942" y="865188"/>
                </a:lnTo>
                <a:lnTo>
                  <a:pt x="2065786" y="866379"/>
                </a:lnTo>
                <a:lnTo>
                  <a:pt x="2060233" y="867172"/>
                </a:lnTo>
                <a:lnTo>
                  <a:pt x="2054680" y="867966"/>
                </a:lnTo>
                <a:lnTo>
                  <a:pt x="2049127" y="868363"/>
                </a:lnTo>
                <a:lnTo>
                  <a:pt x="2043178" y="868363"/>
                </a:lnTo>
                <a:lnTo>
                  <a:pt x="988111" y="868363"/>
                </a:lnTo>
                <a:lnTo>
                  <a:pt x="982954" y="868363"/>
                </a:lnTo>
                <a:lnTo>
                  <a:pt x="977401" y="867966"/>
                </a:lnTo>
                <a:lnTo>
                  <a:pt x="971452" y="867172"/>
                </a:lnTo>
                <a:lnTo>
                  <a:pt x="966295" y="866379"/>
                </a:lnTo>
                <a:lnTo>
                  <a:pt x="960742" y="865188"/>
                </a:lnTo>
                <a:lnTo>
                  <a:pt x="955586" y="863601"/>
                </a:lnTo>
                <a:lnTo>
                  <a:pt x="950430" y="861616"/>
                </a:lnTo>
                <a:lnTo>
                  <a:pt x="945273" y="859632"/>
                </a:lnTo>
                <a:lnTo>
                  <a:pt x="940514" y="857647"/>
                </a:lnTo>
                <a:lnTo>
                  <a:pt x="935754" y="854869"/>
                </a:lnTo>
                <a:lnTo>
                  <a:pt x="930994" y="852488"/>
                </a:lnTo>
                <a:lnTo>
                  <a:pt x="926631" y="849710"/>
                </a:lnTo>
                <a:lnTo>
                  <a:pt x="922268" y="846535"/>
                </a:lnTo>
                <a:lnTo>
                  <a:pt x="918302" y="843360"/>
                </a:lnTo>
                <a:lnTo>
                  <a:pt x="913939" y="839788"/>
                </a:lnTo>
                <a:lnTo>
                  <a:pt x="910369" y="836216"/>
                </a:lnTo>
                <a:lnTo>
                  <a:pt x="906402" y="832247"/>
                </a:lnTo>
                <a:lnTo>
                  <a:pt x="903229" y="827882"/>
                </a:lnTo>
                <a:lnTo>
                  <a:pt x="899659" y="824310"/>
                </a:lnTo>
                <a:lnTo>
                  <a:pt x="896883" y="819547"/>
                </a:lnTo>
                <a:lnTo>
                  <a:pt x="893710" y="815579"/>
                </a:lnTo>
                <a:lnTo>
                  <a:pt x="891330" y="810816"/>
                </a:lnTo>
                <a:lnTo>
                  <a:pt x="888950" y="805657"/>
                </a:lnTo>
                <a:lnTo>
                  <a:pt x="886570" y="800894"/>
                </a:lnTo>
                <a:lnTo>
                  <a:pt x="884587" y="796132"/>
                </a:lnTo>
                <a:lnTo>
                  <a:pt x="883001" y="790972"/>
                </a:lnTo>
                <a:lnTo>
                  <a:pt x="881414" y="785416"/>
                </a:lnTo>
                <a:lnTo>
                  <a:pt x="879827" y="779860"/>
                </a:lnTo>
                <a:lnTo>
                  <a:pt x="879034" y="775097"/>
                </a:lnTo>
                <a:lnTo>
                  <a:pt x="878241" y="769144"/>
                </a:lnTo>
                <a:lnTo>
                  <a:pt x="877844" y="763588"/>
                </a:lnTo>
                <a:lnTo>
                  <a:pt x="877844" y="758032"/>
                </a:lnTo>
                <a:lnTo>
                  <a:pt x="877844" y="696913"/>
                </a:lnTo>
                <a:lnTo>
                  <a:pt x="833420" y="723504"/>
                </a:lnTo>
                <a:lnTo>
                  <a:pt x="804862" y="676672"/>
                </a:lnTo>
                <a:lnTo>
                  <a:pt x="877844" y="633413"/>
                </a:lnTo>
                <a:lnTo>
                  <a:pt x="877844" y="110332"/>
                </a:lnTo>
                <a:lnTo>
                  <a:pt x="877844" y="105172"/>
                </a:lnTo>
                <a:lnTo>
                  <a:pt x="878241" y="99219"/>
                </a:lnTo>
                <a:lnTo>
                  <a:pt x="879034" y="93663"/>
                </a:lnTo>
                <a:lnTo>
                  <a:pt x="879827" y="88107"/>
                </a:lnTo>
                <a:lnTo>
                  <a:pt x="881414" y="82947"/>
                </a:lnTo>
                <a:lnTo>
                  <a:pt x="883001" y="77788"/>
                </a:lnTo>
                <a:lnTo>
                  <a:pt x="884587" y="72628"/>
                </a:lnTo>
                <a:lnTo>
                  <a:pt x="886570" y="67469"/>
                </a:lnTo>
                <a:lnTo>
                  <a:pt x="888950" y="62707"/>
                </a:lnTo>
                <a:lnTo>
                  <a:pt x="891330" y="57944"/>
                </a:lnTo>
                <a:lnTo>
                  <a:pt x="893710" y="53182"/>
                </a:lnTo>
                <a:lnTo>
                  <a:pt x="896883" y="48816"/>
                </a:lnTo>
                <a:lnTo>
                  <a:pt x="899659" y="44451"/>
                </a:lnTo>
                <a:lnTo>
                  <a:pt x="903229" y="40085"/>
                </a:lnTo>
                <a:lnTo>
                  <a:pt x="910369" y="32544"/>
                </a:lnTo>
                <a:lnTo>
                  <a:pt x="918302" y="25401"/>
                </a:lnTo>
                <a:lnTo>
                  <a:pt x="922268" y="21828"/>
                </a:lnTo>
                <a:lnTo>
                  <a:pt x="926631" y="19050"/>
                </a:lnTo>
                <a:lnTo>
                  <a:pt x="930994" y="16272"/>
                </a:lnTo>
                <a:lnTo>
                  <a:pt x="935754" y="13494"/>
                </a:lnTo>
                <a:lnTo>
                  <a:pt x="940514" y="11113"/>
                </a:lnTo>
                <a:lnTo>
                  <a:pt x="945273" y="8732"/>
                </a:lnTo>
                <a:lnTo>
                  <a:pt x="950430" y="6747"/>
                </a:lnTo>
                <a:lnTo>
                  <a:pt x="955586" y="5160"/>
                </a:lnTo>
                <a:lnTo>
                  <a:pt x="960742" y="3572"/>
                </a:lnTo>
                <a:lnTo>
                  <a:pt x="966295" y="1985"/>
                </a:lnTo>
                <a:lnTo>
                  <a:pt x="971452" y="1191"/>
                </a:lnTo>
                <a:lnTo>
                  <a:pt x="977401" y="397"/>
                </a:lnTo>
                <a:lnTo>
                  <a:pt x="982954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6240" y="3698240"/>
            <a:ext cx="421038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网友</a:t>
            </a:r>
            <a:r>
              <a:rPr lang="zh-CN" altLang="en-US" dirty="0"/>
              <a:t>：阿</a:t>
            </a:r>
            <a:r>
              <a:rPr lang="zh-CN" altLang="en-US" dirty="0" smtClean="0"/>
              <a:t>时   原创投稿作品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endParaRPr lang="en-US" altLang="zh-CN" dirty="0"/>
          </a:p>
          <a:p>
            <a:r>
              <a:rPr lang="zh-CN" altLang="en-US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1953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835" y="365125"/>
            <a:ext cx="10619105" cy="1033780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zh-CN" altLang="en-US" smtClean="0"/>
              <a:t>目录CONTENTS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838835" y="1536065"/>
            <a:ext cx="2867025" cy="468249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 userDrawn="1"/>
        </p:nvSpPr>
        <p:spPr>
          <a:xfrm>
            <a:off x="7771765" y="1535430"/>
            <a:ext cx="3092450" cy="468376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 userDrawn="1"/>
        </p:nvSpPr>
        <p:spPr>
          <a:xfrm>
            <a:off x="1363345" y="1689735"/>
            <a:ext cx="8888095" cy="4375785"/>
          </a:xfrm>
          <a:prstGeom prst="rect">
            <a:avLst/>
          </a:prstGeom>
          <a:solidFill>
            <a:schemeClr val="bg1"/>
          </a:solidFill>
          <a:ln w="12700" cmpd="sng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 userDrawn="1"/>
        </p:nvSpPr>
        <p:spPr>
          <a:xfrm>
            <a:off x="1460500" y="1987550"/>
            <a:ext cx="2245360" cy="359854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>
              <a:lnSpc>
                <a:spcPct val="19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+mn-lt"/>
              </a:rPr>
              <a:t>PART1</a:t>
            </a:r>
          </a:p>
          <a:p>
            <a:pPr algn="r">
              <a:lnSpc>
                <a:spcPct val="19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+mn-lt"/>
              </a:rPr>
              <a:t>PART2</a:t>
            </a:r>
          </a:p>
          <a:p>
            <a:pPr algn="r">
              <a:lnSpc>
                <a:spcPct val="19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+mn-lt"/>
              </a:rPr>
              <a:t>PART3</a:t>
            </a:r>
          </a:p>
          <a:p>
            <a:pPr algn="r">
              <a:lnSpc>
                <a:spcPct val="19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+mn-lt"/>
              </a:rPr>
              <a:t>PART4</a:t>
            </a:r>
          </a:p>
          <a:p>
            <a:pPr algn="r">
              <a:lnSpc>
                <a:spcPct val="19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+mn-lt"/>
              </a:rPr>
              <a:t>PART5</a:t>
            </a: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4038600" y="1987550"/>
            <a:ext cx="6213475" cy="359854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>
              <a:lnSpc>
                <a:spcPct val="190000"/>
              </a:lnSpc>
            </a:pPr>
            <a:r>
              <a:rPr lang="zh-CN" altLang="en-US" sz="24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个人工作报告 </a:t>
            </a:r>
            <a:r>
              <a:rPr lang="en-US" altLang="zh-CN" sz="24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working</a:t>
            </a:r>
          </a:p>
          <a:p>
            <a:pPr algn="l">
              <a:lnSpc>
                <a:spcPct val="190000"/>
              </a:lnSpc>
            </a:pPr>
            <a:r>
              <a:rPr lang="zh-CN" altLang="en-US" sz="24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个人工作总结</a:t>
            </a:r>
          </a:p>
          <a:p>
            <a:pPr algn="l">
              <a:lnSpc>
                <a:spcPct val="190000"/>
              </a:lnSpc>
            </a:pPr>
            <a:r>
              <a:rPr lang="zh-CN" altLang="en-US" sz="24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职业规划 </a:t>
            </a:r>
            <a:r>
              <a:rPr lang="en-US" altLang="zh-CN" sz="24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JOBS</a:t>
            </a:r>
          </a:p>
          <a:p>
            <a:pPr algn="l">
              <a:lnSpc>
                <a:spcPct val="190000"/>
              </a:lnSpc>
            </a:pPr>
            <a:r>
              <a:rPr lang="zh-CN" altLang="en-US" sz="24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工作心得</a:t>
            </a:r>
            <a:endParaRPr lang="en-US" altLang="zh-CN" sz="240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l">
              <a:lnSpc>
                <a:spcPct val="190000"/>
              </a:lnSpc>
            </a:pPr>
            <a:r>
              <a:rPr lang="zh-CN" altLang="en-US" sz="24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未来计划 </a:t>
            </a:r>
            <a:r>
              <a:rPr lang="en-US" altLang="zh-CN" sz="24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PLANS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52805" y="3999865"/>
            <a:ext cx="9750425" cy="1795145"/>
          </a:xfrm>
        </p:spPr>
        <p:txBody>
          <a:bodyPr anchor="ctr" anchorCtr="0"/>
          <a:lstStyle>
            <a:lvl1pPr algn="ctr">
              <a:defRPr sz="3200"/>
            </a:lvl1pPr>
          </a:lstStyle>
          <a:p>
            <a:r>
              <a:rPr lang="en-US" altLang="zh-CN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/>
            </a:r>
            <a:br>
              <a:rPr lang="en-US" altLang="zh-CN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</a:br>
            <a:r>
              <a:rPr lang="zh-CN" altLang="en-US">
                <a:cs typeface="微软雅黑 Light" panose="020B0502040204020203" charset="-122"/>
                <a:sym typeface="+mn-ea"/>
              </a:rPr>
              <a:t>单击此处添加标题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7" name="菱形 6"/>
          <p:cNvSpPr/>
          <p:nvPr userDrawn="1"/>
        </p:nvSpPr>
        <p:spPr>
          <a:xfrm>
            <a:off x="4438015" y="1115060"/>
            <a:ext cx="2579370" cy="2579370"/>
          </a:xfrm>
          <a:prstGeom prst="diamond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5184140" y="2143760"/>
            <a:ext cx="10883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</a:rPr>
              <a:t>PART1</a:t>
            </a:r>
          </a:p>
        </p:txBody>
      </p:sp>
      <p:sp>
        <p:nvSpPr>
          <p:cNvPr id="11" name="菱形 10"/>
          <p:cNvSpPr/>
          <p:nvPr userDrawn="1"/>
        </p:nvSpPr>
        <p:spPr>
          <a:xfrm>
            <a:off x="4037330" y="1831340"/>
            <a:ext cx="1146810" cy="1146810"/>
          </a:xfrm>
          <a:prstGeom prst="diamon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 userDrawn="1"/>
        </p:nvCxnSpPr>
        <p:spPr>
          <a:xfrm flipH="1">
            <a:off x="7209790" y="788035"/>
            <a:ext cx="4496435" cy="544703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7209790" y="1135380"/>
            <a:ext cx="2640965" cy="3244215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450215" y="320040"/>
            <a:ext cx="4601845" cy="550799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 flipH="1">
            <a:off x="635635" y="791210"/>
            <a:ext cx="1780540" cy="210947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 userDrawn="1"/>
        </p:nvSpPr>
        <p:spPr>
          <a:xfrm>
            <a:off x="7771765" y="1535430"/>
            <a:ext cx="3092450" cy="468376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838835" y="1626235"/>
            <a:ext cx="2867025" cy="468249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363345" y="1779905"/>
            <a:ext cx="8888095" cy="4375785"/>
          </a:xfrm>
          <a:prstGeom prst="rect">
            <a:avLst/>
          </a:prstGeom>
          <a:solidFill>
            <a:schemeClr val="bg1"/>
          </a:solidFill>
          <a:ln w="12700" cmpd="sng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835" y="365125"/>
            <a:ext cx="10619105" cy="1033780"/>
          </a:xfrm>
        </p:spPr>
        <p:txBody>
          <a:bodyPr/>
          <a:lstStyle>
            <a:lvl1pPr algn="ctr">
              <a:defRPr sz="3600"/>
            </a:lvl1pPr>
          </a:lstStyle>
          <a:p>
            <a:pPr algn="l"/>
            <a:r>
              <a:rPr lang="zh-CN" altLang="en-US" dirty="0" smtClean="0">
                <a:latin typeface="Agency FB" panose="020B0503020202020204" pitchFamily="34" charset="0"/>
                <a:sym typeface="+mn-ea"/>
              </a:rPr>
              <a:t>标题文字添加</a:t>
            </a:r>
            <a:r>
              <a:rPr lang="zh-CN" altLang="en-US" dirty="0">
                <a:latin typeface="Agency FB" panose="020B0503020202020204" pitchFamily="34" charset="0"/>
                <a:sym typeface="+mn-ea"/>
              </a:rPr>
              <a:t>此处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86890" y="2561590"/>
            <a:ext cx="8041640" cy="202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Microsoft Office PowerPoint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不仅可以创建演示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文稿用户可以在投影仪或者计算机上进行演示，也可以将演示文稿打印出来，制作成胶片，以便应用到更广泛的领域中。利用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Microsoft Office PowerPoint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不仅可以创建演示文稿</a:t>
            </a:r>
            <a:endParaRPr lang="zh-CN" altLang="en-US"/>
          </a:p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026025" y="1535430"/>
            <a:ext cx="15621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>
                <a:sym typeface="+mn-ea"/>
              </a:rPr>
              <a:t>标题文字添加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52805" y="3999865"/>
            <a:ext cx="9750425" cy="1795145"/>
          </a:xfrm>
        </p:spPr>
        <p:txBody>
          <a:bodyPr anchor="ctr" anchorCtr="0"/>
          <a:lstStyle>
            <a:lvl1pPr algn="ctr">
              <a:defRPr sz="3200"/>
            </a:lvl1pPr>
          </a:lstStyle>
          <a:p>
            <a:r>
              <a:rPr lang="en-US" altLang="zh-CN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/>
            </a:r>
            <a:br>
              <a:rPr lang="en-US" altLang="zh-CN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</a:br>
            <a:r>
              <a:rPr lang="en-US" altLang="zh-CN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单</a:t>
            </a:r>
            <a:r>
              <a:rPr lang="zh-CN" altLang="en-US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7" name="菱形 6"/>
          <p:cNvSpPr/>
          <p:nvPr userDrawn="1"/>
        </p:nvSpPr>
        <p:spPr>
          <a:xfrm>
            <a:off x="4438015" y="1115060"/>
            <a:ext cx="2579370" cy="2579370"/>
          </a:xfrm>
          <a:prstGeom prst="diamond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5184140" y="2143760"/>
            <a:ext cx="10883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</a:rPr>
              <a:t>PART2</a:t>
            </a:r>
          </a:p>
        </p:txBody>
      </p:sp>
      <p:sp>
        <p:nvSpPr>
          <p:cNvPr id="11" name="菱形 10"/>
          <p:cNvSpPr/>
          <p:nvPr userDrawn="1"/>
        </p:nvSpPr>
        <p:spPr>
          <a:xfrm>
            <a:off x="4037330" y="1831340"/>
            <a:ext cx="1146810" cy="1146810"/>
          </a:xfrm>
          <a:prstGeom prst="diamon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 userDrawn="1"/>
        </p:nvCxnSpPr>
        <p:spPr>
          <a:xfrm flipH="1">
            <a:off x="7209790" y="788035"/>
            <a:ext cx="4496435" cy="544703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7209790" y="1135380"/>
            <a:ext cx="2640965" cy="3244215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450215" y="320040"/>
            <a:ext cx="4601845" cy="550799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 flipH="1">
            <a:off x="635635" y="791210"/>
            <a:ext cx="1780540" cy="210947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685800" y="1671320"/>
          <a:ext cx="5334000" cy="4001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6831965" y="1170940"/>
            <a:ext cx="15621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>
                <a:sym typeface="+mn-ea"/>
              </a:rPr>
              <a:t>标题文字添加</a:t>
            </a:r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6831965" y="1671320"/>
            <a:ext cx="4304030" cy="5334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用户可以在投影仪或者计算机上进行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演示也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可以将演示文稿打印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出来进行更加详细的对比和查看使用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31965" y="2464435"/>
            <a:ext cx="15621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>
                <a:sym typeface="+mn-ea"/>
              </a:rPr>
              <a:t>标题文字添加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31965" y="2964815"/>
            <a:ext cx="4304030" cy="5334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用户可以在投影仪或者计算机上进行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演示也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可以将演示文稿打印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出来进行更加详细的对比和查看使用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31965" y="3752215"/>
            <a:ext cx="15621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>
                <a:sym typeface="+mn-ea"/>
              </a:rPr>
              <a:t>标题文字添加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31965" y="4252595"/>
            <a:ext cx="4304030" cy="5334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用户可以在投影仪或者计算机上进行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演示也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可以将演示文稿打印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出来进行更加详细的对比和查看使用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31965" y="5040630"/>
            <a:ext cx="15621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>
                <a:sym typeface="+mn-ea"/>
              </a:rPr>
              <a:t>标题文字添加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31965" y="5541010"/>
            <a:ext cx="4304030" cy="5334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用户可以在投影仪或者计算机上进行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演示也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可以将演示文稿打印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出来进行更加详细的对比和查看使用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52805" y="3999865"/>
            <a:ext cx="9750425" cy="1795145"/>
          </a:xfrm>
        </p:spPr>
        <p:txBody>
          <a:bodyPr anchor="ctr" anchorCtr="0"/>
          <a:lstStyle>
            <a:lvl1pPr algn="ctr">
              <a:defRPr sz="3200"/>
            </a:lvl1pPr>
          </a:lstStyle>
          <a:p>
            <a:r>
              <a:rPr lang="en-US" altLang="zh-CN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/>
            </a:r>
            <a:br>
              <a:rPr lang="en-US" altLang="zh-CN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</a:br>
            <a:r>
              <a:rPr lang="en-US" altLang="zh-CN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单</a:t>
            </a:r>
            <a:r>
              <a:rPr lang="zh-CN" altLang="en-US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7</a:t>
            </a:fld>
            <a:endParaRPr lang="zh-CN" altLang="en-US"/>
          </a:p>
        </p:txBody>
      </p:sp>
      <p:sp>
        <p:nvSpPr>
          <p:cNvPr id="7" name="菱形 6"/>
          <p:cNvSpPr/>
          <p:nvPr userDrawn="1"/>
        </p:nvSpPr>
        <p:spPr>
          <a:xfrm>
            <a:off x="4438015" y="1115060"/>
            <a:ext cx="2579370" cy="2579370"/>
          </a:xfrm>
          <a:prstGeom prst="diamond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5184140" y="2143760"/>
            <a:ext cx="10883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</a:rPr>
              <a:t>PART3</a:t>
            </a:r>
          </a:p>
        </p:txBody>
      </p:sp>
      <p:sp>
        <p:nvSpPr>
          <p:cNvPr id="11" name="菱形 10"/>
          <p:cNvSpPr/>
          <p:nvPr userDrawn="1"/>
        </p:nvSpPr>
        <p:spPr>
          <a:xfrm>
            <a:off x="4037330" y="1831340"/>
            <a:ext cx="1146810" cy="1146810"/>
          </a:xfrm>
          <a:prstGeom prst="diamon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 userDrawn="1"/>
        </p:nvCxnSpPr>
        <p:spPr>
          <a:xfrm flipH="1">
            <a:off x="7209790" y="788035"/>
            <a:ext cx="4496435" cy="544703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7209790" y="1135380"/>
            <a:ext cx="2640965" cy="3244215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450215" y="320040"/>
            <a:ext cx="4601845" cy="550799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 flipH="1">
            <a:off x="635635" y="791210"/>
            <a:ext cx="1780540" cy="210947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314950" y="1170305"/>
            <a:ext cx="15621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>
                <a:sym typeface="+mn-ea"/>
              </a:rPr>
              <a:t>标题文字添加</a:t>
            </a:r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514350" y="1262380"/>
            <a:ext cx="4605655" cy="14605"/>
          </a:xfrm>
          <a:prstGeom prst="line">
            <a:avLst/>
          </a:prstGeom>
          <a:ln cap="sq"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42545" y="1403985"/>
            <a:ext cx="5204460" cy="1016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7023100" y="1276985"/>
            <a:ext cx="4605655" cy="1460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906260" y="1414145"/>
            <a:ext cx="5204460" cy="1016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S1ide-任意多边形: 形状 12"/>
          <p:cNvSpPr/>
          <p:nvPr/>
        </p:nvSpPr>
        <p:spPr>
          <a:xfrm>
            <a:off x="4859385" y="4246884"/>
            <a:ext cx="642333" cy="4885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105" y="79133"/>
                </a:moveTo>
                <a:lnTo>
                  <a:pt x="3105" y="79133"/>
                </a:lnTo>
                <a:lnTo>
                  <a:pt x="1976" y="78761"/>
                </a:lnTo>
                <a:lnTo>
                  <a:pt x="1129" y="77647"/>
                </a:lnTo>
                <a:lnTo>
                  <a:pt x="564" y="76160"/>
                </a:lnTo>
                <a:lnTo>
                  <a:pt x="282" y="74674"/>
                </a:lnTo>
                <a:lnTo>
                  <a:pt x="282" y="74674"/>
                </a:lnTo>
                <a:lnTo>
                  <a:pt x="0" y="71331"/>
                </a:lnTo>
                <a:lnTo>
                  <a:pt x="0" y="67987"/>
                </a:lnTo>
                <a:lnTo>
                  <a:pt x="0" y="67987"/>
                </a:lnTo>
                <a:lnTo>
                  <a:pt x="282" y="66501"/>
                </a:lnTo>
                <a:lnTo>
                  <a:pt x="1129" y="65015"/>
                </a:lnTo>
                <a:lnTo>
                  <a:pt x="1976" y="64272"/>
                </a:lnTo>
                <a:lnTo>
                  <a:pt x="3105" y="63900"/>
                </a:lnTo>
                <a:lnTo>
                  <a:pt x="10447" y="61300"/>
                </a:lnTo>
                <a:lnTo>
                  <a:pt x="10447" y="61300"/>
                </a:lnTo>
                <a:lnTo>
                  <a:pt x="11294" y="60557"/>
                </a:lnTo>
                <a:lnTo>
                  <a:pt x="11858" y="59442"/>
                </a:lnTo>
                <a:lnTo>
                  <a:pt x="12705" y="56099"/>
                </a:lnTo>
                <a:lnTo>
                  <a:pt x="12705" y="56099"/>
                </a:lnTo>
                <a:lnTo>
                  <a:pt x="12988" y="54984"/>
                </a:lnTo>
                <a:lnTo>
                  <a:pt x="12705" y="53498"/>
                </a:lnTo>
                <a:lnTo>
                  <a:pt x="9035" y="45325"/>
                </a:lnTo>
                <a:lnTo>
                  <a:pt x="9035" y="45325"/>
                </a:lnTo>
                <a:lnTo>
                  <a:pt x="8470" y="43839"/>
                </a:lnTo>
                <a:lnTo>
                  <a:pt x="8188" y="41981"/>
                </a:lnTo>
                <a:lnTo>
                  <a:pt x="8470" y="40495"/>
                </a:lnTo>
                <a:lnTo>
                  <a:pt x="9317" y="39380"/>
                </a:lnTo>
                <a:lnTo>
                  <a:pt x="12705" y="34922"/>
                </a:lnTo>
                <a:lnTo>
                  <a:pt x="12705" y="34922"/>
                </a:lnTo>
                <a:lnTo>
                  <a:pt x="14117" y="33808"/>
                </a:lnTo>
                <a:lnTo>
                  <a:pt x="15247" y="33436"/>
                </a:lnTo>
                <a:lnTo>
                  <a:pt x="16376" y="33436"/>
                </a:lnTo>
                <a:lnTo>
                  <a:pt x="17505" y="34179"/>
                </a:lnTo>
                <a:lnTo>
                  <a:pt x="23717" y="39380"/>
                </a:lnTo>
                <a:lnTo>
                  <a:pt x="23717" y="39380"/>
                </a:lnTo>
                <a:lnTo>
                  <a:pt x="24847" y="39752"/>
                </a:lnTo>
                <a:lnTo>
                  <a:pt x="25694" y="39380"/>
                </a:lnTo>
                <a:lnTo>
                  <a:pt x="27952" y="38266"/>
                </a:lnTo>
                <a:lnTo>
                  <a:pt x="27952" y="38266"/>
                </a:lnTo>
                <a:lnTo>
                  <a:pt x="28800" y="37523"/>
                </a:lnTo>
                <a:lnTo>
                  <a:pt x="29364" y="36408"/>
                </a:lnTo>
                <a:lnTo>
                  <a:pt x="31058" y="26377"/>
                </a:lnTo>
                <a:lnTo>
                  <a:pt x="31058" y="26377"/>
                </a:lnTo>
                <a:lnTo>
                  <a:pt x="31623" y="24891"/>
                </a:lnTo>
                <a:lnTo>
                  <a:pt x="32188" y="23777"/>
                </a:lnTo>
                <a:lnTo>
                  <a:pt x="33317" y="23034"/>
                </a:lnTo>
                <a:lnTo>
                  <a:pt x="34729" y="22662"/>
                </a:lnTo>
                <a:lnTo>
                  <a:pt x="34729" y="22662"/>
                </a:lnTo>
                <a:lnTo>
                  <a:pt x="36988" y="22291"/>
                </a:lnTo>
                <a:lnTo>
                  <a:pt x="36988" y="22291"/>
                </a:lnTo>
                <a:lnTo>
                  <a:pt x="39811" y="22291"/>
                </a:lnTo>
                <a:lnTo>
                  <a:pt x="39811" y="22291"/>
                </a:lnTo>
                <a:lnTo>
                  <a:pt x="41223" y="22662"/>
                </a:lnTo>
                <a:lnTo>
                  <a:pt x="42070" y="23405"/>
                </a:lnTo>
                <a:lnTo>
                  <a:pt x="42917" y="24891"/>
                </a:lnTo>
                <a:lnTo>
                  <a:pt x="43482" y="26377"/>
                </a:lnTo>
                <a:lnTo>
                  <a:pt x="45176" y="36408"/>
                </a:lnTo>
                <a:lnTo>
                  <a:pt x="45176" y="36408"/>
                </a:lnTo>
                <a:lnTo>
                  <a:pt x="45458" y="37523"/>
                </a:lnTo>
                <a:lnTo>
                  <a:pt x="46305" y="38266"/>
                </a:lnTo>
                <a:lnTo>
                  <a:pt x="48564" y="39380"/>
                </a:lnTo>
                <a:lnTo>
                  <a:pt x="48564" y="39380"/>
                </a:lnTo>
                <a:lnTo>
                  <a:pt x="49694" y="39752"/>
                </a:lnTo>
                <a:lnTo>
                  <a:pt x="50541" y="39380"/>
                </a:lnTo>
                <a:lnTo>
                  <a:pt x="57035" y="34179"/>
                </a:lnTo>
                <a:lnTo>
                  <a:pt x="57035" y="34179"/>
                </a:lnTo>
                <a:lnTo>
                  <a:pt x="58164" y="33436"/>
                </a:lnTo>
                <a:lnTo>
                  <a:pt x="59294" y="33436"/>
                </a:lnTo>
                <a:lnTo>
                  <a:pt x="60423" y="33808"/>
                </a:lnTo>
                <a:lnTo>
                  <a:pt x="61835" y="34922"/>
                </a:lnTo>
                <a:lnTo>
                  <a:pt x="65223" y="39380"/>
                </a:lnTo>
                <a:lnTo>
                  <a:pt x="65223" y="39380"/>
                </a:lnTo>
                <a:lnTo>
                  <a:pt x="65788" y="40495"/>
                </a:lnTo>
                <a:lnTo>
                  <a:pt x="66352" y="41981"/>
                </a:lnTo>
                <a:lnTo>
                  <a:pt x="66070" y="43839"/>
                </a:lnTo>
                <a:lnTo>
                  <a:pt x="65505" y="45325"/>
                </a:lnTo>
                <a:lnTo>
                  <a:pt x="61552" y="53869"/>
                </a:lnTo>
                <a:lnTo>
                  <a:pt x="61552" y="53869"/>
                </a:lnTo>
                <a:lnTo>
                  <a:pt x="61270" y="54984"/>
                </a:lnTo>
                <a:lnTo>
                  <a:pt x="61552" y="56099"/>
                </a:lnTo>
                <a:lnTo>
                  <a:pt x="62400" y="59071"/>
                </a:lnTo>
                <a:lnTo>
                  <a:pt x="62400" y="59071"/>
                </a:lnTo>
                <a:lnTo>
                  <a:pt x="62964" y="60557"/>
                </a:lnTo>
                <a:lnTo>
                  <a:pt x="63811" y="61300"/>
                </a:lnTo>
                <a:lnTo>
                  <a:pt x="71435" y="63900"/>
                </a:lnTo>
                <a:lnTo>
                  <a:pt x="71435" y="63900"/>
                </a:lnTo>
                <a:lnTo>
                  <a:pt x="72564" y="64272"/>
                </a:lnTo>
                <a:lnTo>
                  <a:pt x="73411" y="65015"/>
                </a:lnTo>
                <a:lnTo>
                  <a:pt x="73976" y="66501"/>
                </a:lnTo>
                <a:lnTo>
                  <a:pt x="74258" y="67987"/>
                </a:lnTo>
                <a:lnTo>
                  <a:pt x="74258" y="67987"/>
                </a:lnTo>
                <a:lnTo>
                  <a:pt x="74258" y="71331"/>
                </a:lnTo>
                <a:lnTo>
                  <a:pt x="74258" y="71331"/>
                </a:lnTo>
                <a:lnTo>
                  <a:pt x="74258" y="74674"/>
                </a:lnTo>
                <a:lnTo>
                  <a:pt x="74258" y="74674"/>
                </a:lnTo>
                <a:lnTo>
                  <a:pt x="73976" y="76160"/>
                </a:lnTo>
                <a:lnTo>
                  <a:pt x="73411" y="77647"/>
                </a:lnTo>
                <a:lnTo>
                  <a:pt x="72564" y="78761"/>
                </a:lnTo>
                <a:lnTo>
                  <a:pt x="71435" y="79133"/>
                </a:lnTo>
                <a:lnTo>
                  <a:pt x="63811" y="81733"/>
                </a:lnTo>
                <a:lnTo>
                  <a:pt x="63811" y="81733"/>
                </a:lnTo>
                <a:lnTo>
                  <a:pt x="62964" y="82105"/>
                </a:lnTo>
                <a:lnTo>
                  <a:pt x="62400" y="82848"/>
                </a:lnTo>
                <a:lnTo>
                  <a:pt x="61552" y="86191"/>
                </a:lnTo>
                <a:lnTo>
                  <a:pt x="61552" y="86191"/>
                </a:lnTo>
                <a:lnTo>
                  <a:pt x="61270" y="87678"/>
                </a:lnTo>
                <a:lnTo>
                  <a:pt x="61552" y="88792"/>
                </a:lnTo>
                <a:lnTo>
                  <a:pt x="65505" y="97708"/>
                </a:lnTo>
                <a:lnTo>
                  <a:pt x="65505" y="97708"/>
                </a:lnTo>
                <a:lnTo>
                  <a:pt x="66070" y="99195"/>
                </a:lnTo>
                <a:lnTo>
                  <a:pt x="66352" y="100681"/>
                </a:lnTo>
                <a:lnTo>
                  <a:pt x="65788" y="102167"/>
                </a:lnTo>
                <a:lnTo>
                  <a:pt x="65223" y="103653"/>
                </a:lnTo>
                <a:lnTo>
                  <a:pt x="61835" y="108111"/>
                </a:lnTo>
                <a:lnTo>
                  <a:pt x="61835" y="108111"/>
                </a:lnTo>
                <a:lnTo>
                  <a:pt x="60423" y="108854"/>
                </a:lnTo>
                <a:lnTo>
                  <a:pt x="59011" y="109226"/>
                </a:lnTo>
                <a:lnTo>
                  <a:pt x="59011" y="109226"/>
                </a:lnTo>
                <a:lnTo>
                  <a:pt x="57882" y="108854"/>
                </a:lnTo>
                <a:lnTo>
                  <a:pt x="57035" y="108482"/>
                </a:lnTo>
                <a:lnTo>
                  <a:pt x="50541" y="103281"/>
                </a:lnTo>
                <a:lnTo>
                  <a:pt x="50541" y="103281"/>
                </a:lnTo>
                <a:lnTo>
                  <a:pt x="49694" y="102910"/>
                </a:lnTo>
                <a:lnTo>
                  <a:pt x="48564" y="103281"/>
                </a:lnTo>
                <a:lnTo>
                  <a:pt x="46305" y="104396"/>
                </a:lnTo>
                <a:lnTo>
                  <a:pt x="46305" y="104396"/>
                </a:lnTo>
                <a:lnTo>
                  <a:pt x="45458" y="105139"/>
                </a:lnTo>
                <a:lnTo>
                  <a:pt x="45176" y="106253"/>
                </a:lnTo>
                <a:lnTo>
                  <a:pt x="43482" y="116284"/>
                </a:lnTo>
                <a:lnTo>
                  <a:pt x="43482" y="116284"/>
                </a:lnTo>
                <a:lnTo>
                  <a:pt x="42917" y="117770"/>
                </a:lnTo>
                <a:lnTo>
                  <a:pt x="42070" y="118885"/>
                </a:lnTo>
                <a:lnTo>
                  <a:pt x="41223" y="119628"/>
                </a:lnTo>
                <a:lnTo>
                  <a:pt x="39811" y="120000"/>
                </a:lnTo>
                <a:lnTo>
                  <a:pt x="39811" y="120000"/>
                </a:lnTo>
                <a:lnTo>
                  <a:pt x="36988" y="120000"/>
                </a:lnTo>
                <a:lnTo>
                  <a:pt x="36988" y="120000"/>
                </a:lnTo>
                <a:lnTo>
                  <a:pt x="34729" y="120000"/>
                </a:lnTo>
                <a:lnTo>
                  <a:pt x="34729" y="120000"/>
                </a:lnTo>
                <a:lnTo>
                  <a:pt x="33317" y="119628"/>
                </a:lnTo>
                <a:lnTo>
                  <a:pt x="32470" y="118885"/>
                </a:lnTo>
                <a:lnTo>
                  <a:pt x="31623" y="117770"/>
                </a:lnTo>
                <a:lnTo>
                  <a:pt x="31341" y="116284"/>
                </a:lnTo>
                <a:lnTo>
                  <a:pt x="29364" y="106253"/>
                </a:lnTo>
                <a:lnTo>
                  <a:pt x="29364" y="106253"/>
                </a:lnTo>
                <a:lnTo>
                  <a:pt x="29082" y="105139"/>
                </a:lnTo>
                <a:lnTo>
                  <a:pt x="28235" y="104396"/>
                </a:lnTo>
                <a:lnTo>
                  <a:pt x="25694" y="103281"/>
                </a:lnTo>
                <a:lnTo>
                  <a:pt x="25694" y="103281"/>
                </a:lnTo>
                <a:lnTo>
                  <a:pt x="24847" y="102910"/>
                </a:lnTo>
                <a:lnTo>
                  <a:pt x="24000" y="103281"/>
                </a:lnTo>
                <a:lnTo>
                  <a:pt x="17505" y="108482"/>
                </a:lnTo>
                <a:lnTo>
                  <a:pt x="17505" y="108482"/>
                </a:lnTo>
                <a:lnTo>
                  <a:pt x="16376" y="109226"/>
                </a:lnTo>
                <a:lnTo>
                  <a:pt x="15247" y="109226"/>
                </a:lnTo>
                <a:lnTo>
                  <a:pt x="14117" y="108854"/>
                </a:lnTo>
                <a:lnTo>
                  <a:pt x="12705" y="108111"/>
                </a:lnTo>
                <a:lnTo>
                  <a:pt x="9317" y="103653"/>
                </a:lnTo>
                <a:lnTo>
                  <a:pt x="9317" y="103653"/>
                </a:lnTo>
                <a:lnTo>
                  <a:pt x="8470" y="102167"/>
                </a:lnTo>
                <a:lnTo>
                  <a:pt x="8188" y="100681"/>
                </a:lnTo>
                <a:lnTo>
                  <a:pt x="8470" y="99195"/>
                </a:lnTo>
                <a:lnTo>
                  <a:pt x="9035" y="97708"/>
                </a:lnTo>
                <a:lnTo>
                  <a:pt x="12705" y="88792"/>
                </a:lnTo>
                <a:lnTo>
                  <a:pt x="12705" y="88792"/>
                </a:lnTo>
                <a:lnTo>
                  <a:pt x="12988" y="87678"/>
                </a:lnTo>
                <a:lnTo>
                  <a:pt x="12705" y="86191"/>
                </a:lnTo>
                <a:lnTo>
                  <a:pt x="11858" y="83219"/>
                </a:lnTo>
                <a:lnTo>
                  <a:pt x="11858" y="83219"/>
                </a:lnTo>
                <a:lnTo>
                  <a:pt x="11294" y="82105"/>
                </a:lnTo>
                <a:lnTo>
                  <a:pt x="10447" y="81733"/>
                </a:lnTo>
                <a:lnTo>
                  <a:pt x="3105" y="79133"/>
                </a:lnTo>
                <a:close/>
                <a:moveTo>
                  <a:pt x="2823" y="74303"/>
                </a:moveTo>
                <a:lnTo>
                  <a:pt x="2823" y="74303"/>
                </a:lnTo>
                <a:lnTo>
                  <a:pt x="3105" y="75046"/>
                </a:lnTo>
                <a:lnTo>
                  <a:pt x="3670" y="75417"/>
                </a:lnTo>
                <a:lnTo>
                  <a:pt x="11294" y="78018"/>
                </a:lnTo>
                <a:lnTo>
                  <a:pt x="11294" y="78018"/>
                </a:lnTo>
                <a:lnTo>
                  <a:pt x="12423" y="78390"/>
                </a:lnTo>
                <a:lnTo>
                  <a:pt x="13270" y="79133"/>
                </a:lnTo>
                <a:lnTo>
                  <a:pt x="14400" y="80247"/>
                </a:lnTo>
                <a:lnTo>
                  <a:pt x="14964" y="81733"/>
                </a:lnTo>
                <a:lnTo>
                  <a:pt x="15811" y="84705"/>
                </a:lnTo>
                <a:lnTo>
                  <a:pt x="15811" y="84705"/>
                </a:lnTo>
                <a:lnTo>
                  <a:pt x="16094" y="86191"/>
                </a:lnTo>
                <a:lnTo>
                  <a:pt x="16094" y="87678"/>
                </a:lnTo>
                <a:lnTo>
                  <a:pt x="16094" y="89164"/>
                </a:lnTo>
                <a:lnTo>
                  <a:pt x="15529" y="90650"/>
                </a:lnTo>
                <a:lnTo>
                  <a:pt x="11294" y="99566"/>
                </a:lnTo>
                <a:lnTo>
                  <a:pt x="11294" y="99566"/>
                </a:lnTo>
                <a:lnTo>
                  <a:pt x="11011" y="100309"/>
                </a:lnTo>
                <a:lnTo>
                  <a:pt x="11294" y="101052"/>
                </a:lnTo>
                <a:lnTo>
                  <a:pt x="14964" y="105139"/>
                </a:lnTo>
                <a:lnTo>
                  <a:pt x="14964" y="105139"/>
                </a:lnTo>
                <a:lnTo>
                  <a:pt x="15247" y="105510"/>
                </a:lnTo>
                <a:lnTo>
                  <a:pt x="15247" y="105510"/>
                </a:lnTo>
                <a:lnTo>
                  <a:pt x="16094" y="105510"/>
                </a:lnTo>
                <a:lnTo>
                  <a:pt x="22305" y="99938"/>
                </a:lnTo>
                <a:lnTo>
                  <a:pt x="22305" y="99938"/>
                </a:lnTo>
                <a:lnTo>
                  <a:pt x="23717" y="99566"/>
                </a:lnTo>
                <a:lnTo>
                  <a:pt x="24847" y="99566"/>
                </a:lnTo>
                <a:lnTo>
                  <a:pt x="24847" y="99566"/>
                </a:lnTo>
                <a:lnTo>
                  <a:pt x="25976" y="99566"/>
                </a:lnTo>
                <a:lnTo>
                  <a:pt x="27105" y="99938"/>
                </a:lnTo>
                <a:lnTo>
                  <a:pt x="29082" y="101052"/>
                </a:lnTo>
                <a:lnTo>
                  <a:pt x="29082" y="101052"/>
                </a:lnTo>
                <a:lnTo>
                  <a:pt x="30211" y="101795"/>
                </a:lnTo>
                <a:lnTo>
                  <a:pt x="31058" y="102538"/>
                </a:lnTo>
                <a:lnTo>
                  <a:pt x="31623" y="104024"/>
                </a:lnTo>
                <a:lnTo>
                  <a:pt x="32188" y="105510"/>
                </a:lnTo>
                <a:lnTo>
                  <a:pt x="33882" y="115170"/>
                </a:lnTo>
                <a:lnTo>
                  <a:pt x="33882" y="115170"/>
                </a:lnTo>
                <a:lnTo>
                  <a:pt x="34164" y="115913"/>
                </a:lnTo>
                <a:lnTo>
                  <a:pt x="35011" y="116284"/>
                </a:lnTo>
                <a:lnTo>
                  <a:pt x="35011" y="116284"/>
                </a:lnTo>
                <a:lnTo>
                  <a:pt x="36988" y="116284"/>
                </a:lnTo>
                <a:lnTo>
                  <a:pt x="36988" y="116284"/>
                </a:lnTo>
                <a:lnTo>
                  <a:pt x="39529" y="116284"/>
                </a:lnTo>
                <a:lnTo>
                  <a:pt x="39529" y="116284"/>
                </a:lnTo>
                <a:lnTo>
                  <a:pt x="40094" y="115913"/>
                </a:lnTo>
                <a:lnTo>
                  <a:pt x="40658" y="115170"/>
                </a:lnTo>
                <a:lnTo>
                  <a:pt x="42352" y="105510"/>
                </a:lnTo>
                <a:lnTo>
                  <a:pt x="42352" y="105510"/>
                </a:lnTo>
                <a:lnTo>
                  <a:pt x="42635" y="104024"/>
                </a:lnTo>
                <a:lnTo>
                  <a:pt x="43200" y="102538"/>
                </a:lnTo>
                <a:lnTo>
                  <a:pt x="44329" y="101795"/>
                </a:lnTo>
                <a:lnTo>
                  <a:pt x="45176" y="101052"/>
                </a:lnTo>
                <a:lnTo>
                  <a:pt x="47717" y="99938"/>
                </a:lnTo>
                <a:lnTo>
                  <a:pt x="47717" y="99938"/>
                </a:lnTo>
                <a:lnTo>
                  <a:pt x="48564" y="99195"/>
                </a:lnTo>
                <a:lnTo>
                  <a:pt x="49694" y="99195"/>
                </a:lnTo>
                <a:lnTo>
                  <a:pt x="50823" y="99566"/>
                </a:lnTo>
                <a:lnTo>
                  <a:pt x="51952" y="99938"/>
                </a:lnTo>
                <a:lnTo>
                  <a:pt x="58447" y="105510"/>
                </a:lnTo>
                <a:lnTo>
                  <a:pt x="58447" y="105510"/>
                </a:lnTo>
                <a:lnTo>
                  <a:pt x="59011" y="105510"/>
                </a:lnTo>
                <a:lnTo>
                  <a:pt x="59011" y="105510"/>
                </a:lnTo>
                <a:lnTo>
                  <a:pt x="59576" y="105139"/>
                </a:lnTo>
                <a:lnTo>
                  <a:pt x="62964" y="101052"/>
                </a:lnTo>
                <a:lnTo>
                  <a:pt x="62964" y="101052"/>
                </a:lnTo>
                <a:lnTo>
                  <a:pt x="63247" y="100309"/>
                </a:lnTo>
                <a:lnTo>
                  <a:pt x="63247" y="99566"/>
                </a:lnTo>
                <a:lnTo>
                  <a:pt x="59011" y="90650"/>
                </a:lnTo>
                <a:lnTo>
                  <a:pt x="59011" y="90650"/>
                </a:lnTo>
                <a:lnTo>
                  <a:pt x="58447" y="89164"/>
                </a:lnTo>
                <a:lnTo>
                  <a:pt x="58164" y="87678"/>
                </a:lnTo>
                <a:lnTo>
                  <a:pt x="58447" y="86191"/>
                </a:lnTo>
                <a:lnTo>
                  <a:pt x="58729" y="84705"/>
                </a:lnTo>
                <a:lnTo>
                  <a:pt x="59576" y="81733"/>
                </a:lnTo>
                <a:lnTo>
                  <a:pt x="59576" y="81733"/>
                </a:lnTo>
                <a:lnTo>
                  <a:pt x="60141" y="80247"/>
                </a:lnTo>
                <a:lnTo>
                  <a:pt x="61270" y="79133"/>
                </a:lnTo>
                <a:lnTo>
                  <a:pt x="62117" y="78390"/>
                </a:lnTo>
                <a:lnTo>
                  <a:pt x="63247" y="78018"/>
                </a:lnTo>
                <a:lnTo>
                  <a:pt x="70588" y="75417"/>
                </a:lnTo>
                <a:lnTo>
                  <a:pt x="70588" y="75417"/>
                </a:lnTo>
                <a:lnTo>
                  <a:pt x="71152" y="75046"/>
                </a:lnTo>
                <a:lnTo>
                  <a:pt x="71435" y="74303"/>
                </a:lnTo>
                <a:lnTo>
                  <a:pt x="71435" y="74303"/>
                </a:lnTo>
                <a:lnTo>
                  <a:pt x="71435" y="71331"/>
                </a:lnTo>
                <a:lnTo>
                  <a:pt x="71435" y="71331"/>
                </a:lnTo>
                <a:lnTo>
                  <a:pt x="71435" y="68730"/>
                </a:lnTo>
                <a:lnTo>
                  <a:pt x="71435" y="68730"/>
                </a:lnTo>
                <a:lnTo>
                  <a:pt x="71152" y="67616"/>
                </a:lnTo>
                <a:lnTo>
                  <a:pt x="70588" y="67244"/>
                </a:lnTo>
                <a:lnTo>
                  <a:pt x="63247" y="65015"/>
                </a:lnTo>
                <a:lnTo>
                  <a:pt x="63247" y="65015"/>
                </a:lnTo>
                <a:lnTo>
                  <a:pt x="62117" y="64272"/>
                </a:lnTo>
                <a:lnTo>
                  <a:pt x="61270" y="63529"/>
                </a:lnTo>
                <a:lnTo>
                  <a:pt x="60141" y="62414"/>
                </a:lnTo>
                <a:lnTo>
                  <a:pt x="59576" y="60928"/>
                </a:lnTo>
                <a:lnTo>
                  <a:pt x="58729" y="57585"/>
                </a:lnTo>
                <a:lnTo>
                  <a:pt x="58729" y="57585"/>
                </a:lnTo>
                <a:lnTo>
                  <a:pt x="58447" y="56099"/>
                </a:lnTo>
                <a:lnTo>
                  <a:pt x="58164" y="54613"/>
                </a:lnTo>
                <a:lnTo>
                  <a:pt x="58447" y="53126"/>
                </a:lnTo>
                <a:lnTo>
                  <a:pt x="59011" y="51640"/>
                </a:lnTo>
                <a:lnTo>
                  <a:pt x="63247" y="43467"/>
                </a:lnTo>
                <a:lnTo>
                  <a:pt x="63247" y="43467"/>
                </a:lnTo>
                <a:lnTo>
                  <a:pt x="63247" y="42352"/>
                </a:lnTo>
                <a:lnTo>
                  <a:pt x="62964" y="41609"/>
                </a:lnTo>
                <a:lnTo>
                  <a:pt x="59576" y="37523"/>
                </a:lnTo>
                <a:lnTo>
                  <a:pt x="59576" y="37523"/>
                </a:lnTo>
                <a:lnTo>
                  <a:pt x="59011" y="37523"/>
                </a:lnTo>
                <a:lnTo>
                  <a:pt x="59011" y="37523"/>
                </a:lnTo>
                <a:lnTo>
                  <a:pt x="58447" y="37523"/>
                </a:lnTo>
                <a:lnTo>
                  <a:pt x="51952" y="42724"/>
                </a:lnTo>
                <a:lnTo>
                  <a:pt x="51952" y="42724"/>
                </a:lnTo>
                <a:lnTo>
                  <a:pt x="50823" y="43467"/>
                </a:lnTo>
                <a:lnTo>
                  <a:pt x="49694" y="43467"/>
                </a:lnTo>
                <a:lnTo>
                  <a:pt x="48564" y="43467"/>
                </a:lnTo>
                <a:lnTo>
                  <a:pt x="47435" y="43095"/>
                </a:lnTo>
                <a:lnTo>
                  <a:pt x="45176" y="41609"/>
                </a:lnTo>
                <a:lnTo>
                  <a:pt x="45176" y="41609"/>
                </a:lnTo>
                <a:lnTo>
                  <a:pt x="44329" y="41238"/>
                </a:lnTo>
                <a:lnTo>
                  <a:pt x="43200" y="40123"/>
                </a:lnTo>
                <a:lnTo>
                  <a:pt x="42635" y="39009"/>
                </a:lnTo>
                <a:lnTo>
                  <a:pt x="42352" y="37523"/>
                </a:lnTo>
                <a:lnTo>
                  <a:pt x="40658" y="27120"/>
                </a:lnTo>
                <a:lnTo>
                  <a:pt x="40658" y="27120"/>
                </a:lnTo>
                <a:lnTo>
                  <a:pt x="40094" y="26377"/>
                </a:lnTo>
                <a:lnTo>
                  <a:pt x="39529" y="26006"/>
                </a:lnTo>
                <a:lnTo>
                  <a:pt x="39529" y="26006"/>
                </a:lnTo>
                <a:lnTo>
                  <a:pt x="36988" y="26006"/>
                </a:lnTo>
                <a:lnTo>
                  <a:pt x="36988" y="26006"/>
                </a:lnTo>
                <a:lnTo>
                  <a:pt x="35011" y="26006"/>
                </a:lnTo>
                <a:lnTo>
                  <a:pt x="35011" y="26006"/>
                </a:lnTo>
                <a:lnTo>
                  <a:pt x="34164" y="26377"/>
                </a:lnTo>
                <a:lnTo>
                  <a:pt x="33882" y="27120"/>
                </a:lnTo>
                <a:lnTo>
                  <a:pt x="32188" y="37523"/>
                </a:lnTo>
                <a:lnTo>
                  <a:pt x="32188" y="37523"/>
                </a:lnTo>
                <a:lnTo>
                  <a:pt x="31623" y="39009"/>
                </a:lnTo>
                <a:lnTo>
                  <a:pt x="31058" y="40123"/>
                </a:lnTo>
                <a:lnTo>
                  <a:pt x="30211" y="41238"/>
                </a:lnTo>
                <a:lnTo>
                  <a:pt x="29082" y="41609"/>
                </a:lnTo>
                <a:lnTo>
                  <a:pt x="26823" y="43095"/>
                </a:lnTo>
                <a:lnTo>
                  <a:pt x="26823" y="43095"/>
                </a:lnTo>
                <a:lnTo>
                  <a:pt x="25694" y="43467"/>
                </a:lnTo>
                <a:lnTo>
                  <a:pt x="24564" y="43467"/>
                </a:lnTo>
                <a:lnTo>
                  <a:pt x="23435" y="43467"/>
                </a:lnTo>
                <a:lnTo>
                  <a:pt x="22305" y="42724"/>
                </a:lnTo>
                <a:lnTo>
                  <a:pt x="16094" y="37523"/>
                </a:lnTo>
                <a:lnTo>
                  <a:pt x="16094" y="37523"/>
                </a:lnTo>
                <a:lnTo>
                  <a:pt x="15529" y="37151"/>
                </a:lnTo>
                <a:lnTo>
                  <a:pt x="14964" y="37523"/>
                </a:lnTo>
                <a:lnTo>
                  <a:pt x="11294" y="41609"/>
                </a:lnTo>
                <a:lnTo>
                  <a:pt x="11294" y="41609"/>
                </a:lnTo>
                <a:lnTo>
                  <a:pt x="11011" y="42352"/>
                </a:lnTo>
                <a:lnTo>
                  <a:pt x="11294" y="43467"/>
                </a:lnTo>
                <a:lnTo>
                  <a:pt x="15529" y="51640"/>
                </a:lnTo>
                <a:lnTo>
                  <a:pt x="15529" y="51640"/>
                </a:lnTo>
                <a:lnTo>
                  <a:pt x="16094" y="53126"/>
                </a:lnTo>
                <a:lnTo>
                  <a:pt x="16094" y="54613"/>
                </a:lnTo>
                <a:lnTo>
                  <a:pt x="16094" y="56099"/>
                </a:lnTo>
                <a:lnTo>
                  <a:pt x="15811" y="57956"/>
                </a:lnTo>
                <a:lnTo>
                  <a:pt x="14964" y="60928"/>
                </a:lnTo>
                <a:lnTo>
                  <a:pt x="14964" y="60928"/>
                </a:lnTo>
                <a:lnTo>
                  <a:pt x="14400" y="62414"/>
                </a:lnTo>
                <a:lnTo>
                  <a:pt x="13270" y="63529"/>
                </a:lnTo>
                <a:lnTo>
                  <a:pt x="12423" y="64272"/>
                </a:lnTo>
                <a:lnTo>
                  <a:pt x="11294" y="65015"/>
                </a:lnTo>
                <a:lnTo>
                  <a:pt x="3670" y="67244"/>
                </a:lnTo>
                <a:lnTo>
                  <a:pt x="3670" y="67244"/>
                </a:lnTo>
                <a:lnTo>
                  <a:pt x="3105" y="67616"/>
                </a:lnTo>
                <a:lnTo>
                  <a:pt x="3105" y="68359"/>
                </a:lnTo>
                <a:lnTo>
                  <a:pt x="3105" y="68359"/>
                </a:lnTo>
                <a:lnTo>
                  <a:pt x="2823" y="71331"/>
                </a:lnTo>
                <a:lnTo>
                  <a:pt x="2823" y="71331"/>
                </a:lnTo>
                <a:lnTo>
                  <a:pt x="2823" y="74303"/>
                </a:lnTo>
                <a:lnTo>
                  <a:pt x="2823" y="74303"/>
                </a:lnTo>
                <a:close/>
                <a:moveTo>
                  <a:pt x="21458" y="71331"/>
                </a:moveTo>
                <a:lnTo>
                  <a:pt x="21458" y="71331"/>
                </a:lnTo>
                <a:lnTo>
                  <a:pt x="21741" y="67244"/>
                </a:lnTo>
                <a:lnTo>
                  <a:pt x="22588" y="63529"/>
                </a:lnTo>
                <a:lnTo>
                  <a:pt x="24000" y="59814"/>
                </a:lnTo>
                <a:lnTo>
                  <a:pt x="26258" y="56470"/>
                </a:lnTo>
                <a:lnTo>
                  <a:pt x="26258" y="56470"/>
                </a:lnTo>
                <a:lnTo>
                  <a:pt x="28517" y="53869"/>
                </a:lnTo>
                <a:lnTo>
                  <a:pt x="31058" y="52012"/>
                </a:lnTo>
                <a:lnTo>
                  <a:pt x="33882" y="50897"/>
                </a:lnTo>
                <a:lnTo>
                  <a:pt x="36988" y="50526"/>
                </a:lnTo>
                <a:lnTo>
                  <a:pt x="36988" y="50526"/>
                </a:lnTo>
                <a:lnTo>
                  <a:pt x="40376" y="50897"/>
                </a:lnTo>
                <a:lnTo>
                  <a:pt x="43200" y="52012"/>
                </a:lnTo>
                <a:lnTo>
                  <a:pt x="46023" y="53869"/>
                </a:lnTo>
                <a:lnTo>
                  <a:pt x="48282" y="56470"/>
                </a:lnTo>
                <a:lnTo>
                  <a:pt x="48282" y="56470"/>
                </a:lnTo>
                <a:lnTo>
                  <a:pt x="50258" y="59814"/>
                </a:lnTo>
                <a:lnTo>
                  <a:pt x="51670" y="63529"/>
                </a:lnTo>
                <a:lnTo>
                  <a:pt x="52517" y="67244"/>
                </a:lnTo>
                <a:lnTo>
                  <a:pt x="52800" y="71331"/>
                </a:lnTo>
                <a:lnTo>
                  <a:pt x="52800" y="71331"/>
                </a:lnTo>
                <a:lnTo>
                  <a:pt x="52517" y="75417"/>
                </a:lnTo>
                <a:lnTo>
                  <a:pt x="51670" y="79133"/>
                </a:lnTo>
                <a:lnTo>
                  <a:pt x="50258" y="82476"/>
                </a:lnTo>
                <a:lnTo>
                  <a:pt x="48282" y="85820"/>
                </a:lnTo>
                <a:lnTo>
                  <a:pt x="48282" y="85820"/>
                </a:lnTo>
                <a:lnTo>
                  <a:pt x="46023" y="88421"/>
                </a:lnTo>
                <a:lnTo>
                  <a:pt x="43200" y="90278"/>
                </a:lnTo>
                <a:lnTo>
                  <a:pt x="40376" y="91393"/>
                </a:lnTo>
                <a:lnTo>
                  <a:pt x="36988" y="92136"/>
                </a:lnTo>
                <a:lnTo>
                  <a:pt x="36988" y="92136"/>
                </a:lnTo>
                <a:lnTo>
                  <a:pt x="33882" y="91393"/>
                </a:lnTo>
                <a:lnTo>
                  <a:pt x="31058" y="90278"/>
                </a:lnTo>
                <a:lnTo>
                  <a:pt x="28517" y="88421"/>
                </a:lnTo>
                <a:lnTo>
                  <a:pt x="26258" y="85820"/>
                </a:lnTo>
                <a:lnTo>
                  <a:pt x="26258" y="85820"/>
                </a:lnTo>
                <a:lnTo>
                  <a:pt x="24000" y="82476"/>
                </a:lnTo>
                <a:lnTo>
                  <a:pt x="22588" y="79133"/>
                </a:lnTo>
                <a:lnTo>
                  <a:pt x="21741" y="75417"/>
                </a:lnTo>
                <a:lnTo>
                  <a:pt x="21458" y="71331"/>
                </a:lnTo>
                <a:lnTo>
                  <a:pt x="21458" y="71331"/>
                </a:lnTo>
                <a:close/>
                <a:moveTo>
                  <a:pt x="24282" y="71331"/>
                </a:moveTo>
                <a:lnTo>
                  <a:pt x="24282" y="71331"/>
                </a:lnTo>
                <a:lnTo>
                  <a:pt x="24564" y="74674"/>
                </a:lnTo>
                <a:lnTo>
                  <a:pt x="25411" y="78018"/>
                </a:lnTo>
                <a:lnTo>
                  <a:pt x="26541" y="80619"/>
                </a:lnTo>
                <a:lnTo>
                  <a:pt x="27952" y="83219"/>
                </a:lnTo>
                <a:lnTo>
                  <a:pt x="27952" y="83219"/>
                </a:lnTo>
                <a:lnTo>
                  <a:pt x="29929" y="85448"/>
                </a:lnTo>
                <a:lnTo>
                  <a:pt x="32188" y="86934"/>
                </a:lnTo>
                <a:lnTo>
                  <a:pt x="34447" y="87678"/>
                </a:lnTo>
                <a:lnTo>
                  <a:pt x="36988" y="88049"/>
                </a:lnTo>
                <a:lnTo>
                  <a:pt x="36988" y="88049"/>
                </a:lnTo>
                <a:lnTo>
                  <a:pt x="39811" y="87678"/>
                </a:lnTo>
                <a:lnTo>
                  <a:pt x="42352" y="86934"/>
                </a:lnTo>
                <a:lnTo>
                  <a:pt x="44329" y="85448"/>
                </a:lnTo>
                <a:lnTo>
                  <a:pt x="46305" y="83219"/>
                </a:lnTo>
                <a:lnTo>
                  <a:pt x="46305" y="83219"/>
                </a:lnTo>
                <a:lnTo>
                  <a:pt x="48000" y="80619"/>
                </a:lnTo>
                <a:lnTo>
                  <a:pt x="49129" y="78018"/>
                </a:lnTo>
                <a:lnTo>
                  <a:pt x="49976" y="74674"/>
                </a:lnTo>
                <a:lnTo>
                  <a:pt x="49976" y="71331"/>
                </a:lnTo>
                <a:lnTo>
                  <a:pt x="49976" y="71331"/>
                </a:lnTo>
                <a:lnTo>
                  <a:pt x="49976" y="67987"/>
                </a:lnTo>
                <a:lnTo>
                  <a:pt x="49129" y="65015"/>
                </a:lnTo>
                <a:lnTo>
                  <a:pt x="48000" y="62043"/>
                </a:lnTo>
                <a:lnTo>
                  <a:pt x="46305" y="59071"/>
                </a:lnTo>
                <a:lnTo>
                  <a:pt x="46305" y="59071"/>
                </a:lnTo>
                <a:lnTo>
                  <a:pt x="44329" y="57213"/>
                </a:lnTo>
                <a:lnTo>
                  <a:pt x="42352" y="55356"/>
                </a:lnTo>
                <a:lnTo>
                  <a:pt x="39811" y="54613"/>
                </a:lnTo>
                <a:lnTo>
                  <a:pt x="36988" y="54241"/>
                </a:lnTo>
                <a:lnTo>
                  <a:pt x="36988" y="54241"/>
                </a:lnTo>
                <a:lnTo>
                  <a:pt x="34447" y="54613"/>
                </a:lnTo>
                <a:lnTo>
                  <a:pt x="32188" y="55356"/>
                </a:lnTo>
                <a:lnTo>
                  <a:pt x="29929" y="57213"/>
                </a:lnTo>
                <a:lnTo>
                  <a:pt x="27952" y="59071"/>
                </a:lnTo>
                <a:lnTo>
                  <a:pt x="27952" y="59071"/>
                </a:lnTo>
                <a:lnTo>
                  <a:pt x="26541" y="62043"/>
                </a:lnTo>
                <a:lnTo>
                  <a:pt x="25411" y="65015"/>
                </a:lnTo>
                <a:lnTo>
                  <a:pt x="24564" y="67987"/>
                </a:lnTo>
                <a:lnTo>
                  <a:pt x="24282" y="71331"/>
                </a:lnTo>
                <a:lnTo>
                  <a:pt x="24282" y="71331"/>
                </a:lnTo>
                <a:close/>
                <a:moveTo>
                  <a:pt x="79623" y="17832"/>
                </a:moveTo>
                <a:lnTo>
                  <a:pt x="79623" y="17832"/>
                </a:lnTo>
                <a:lnTo>
                  <a:pt x="79905" y="17461"/>
                </a:lnTo>
                <a:lnTo>
                  <a:pt x="79905" y="16718"/>
                </a:lnTo>
                <a:lnTo>
                  <a:pt x="78211" y="10402"/>
                </a:lnTo>
                <a:lnTo>
                  <a:pt x="78211" y="10402"/>
                </a:lnTo>
                <a:lnTo>
                  <a:pt x="77929" y="8916"/>
                </a:lnTo>
                <a:lnTo>
                  <a:pt x="78211" y="7430"/>
                </a:lnTo>
                <a:lnTo>
                  <a:pt x="78776" y="6687"/>
                </a:lnTo>
                <a:lnTo>
                  <a:pt x="79341" y="5572"/>
                </a:lnTo>
                <a:lnTo>
                  <a:pt x="82164" y="3343"/>
                </a:lnTo>
                <a:lnTo>
                  <a:pt x="82164" y="3343"/>
                </a:lnTo>
                <a:lnTo>
                  <a:pt x="83294" y="2972"/>
                </a:lnTo>
                <a:lnTo>
                  <a:pt x="84141" y="2972"/>
                </a:lnTo>
                <a:lnTo>
                  <a:pt x="85552" y="3343"/>
                </a:lnTo>
                <a:lnTo>
                  <a:pt x="86400" y="4086"/>
                </a:lnTo>
                <a:lnTo>
                  <a:pt x="90070" y="8916"/>
                </a:lnTo>
                <a:lnTo>
                  <a:pt x="90070" y="8916"/>
                </a:lnTo>
                <a:lnTo>
                  <a:pt x="90352" y="9287"/>
                </a:lnTo>
                <a:lnTo>
                  <a:pt x="90635" y="9287"/>
                </a:lnTo>
                <a:lnTo>
                  <a:pt x="92329" y="8916"/>
                </a:lnTo>
                <a:lnTo>
                  <a:pt x="92329" y="8916"/>
                </a:lnTo>
                <a:lnTo>
                  <a:pt x="92894" y="8916"/>
                </a:lnTo>
                <a:lnTo>
                  <a:pt x="93458" y="8544"/>
                </a:lnTo>
                <a:lnTo>
                  <a:pt x="95717" y="2229"/>
                </a:lnTo>
                <a:lnTo>
                  <a:pt x="95717" y="2229"/>
                </a:lnTo>
                <a:lnTo>
                  <a:pt x="96282" y="1114"/>
                </a:lnTo>
                <a:lnTo>
                  <a:pt x="96847" y="743"/>
                </a:lnTo>
                <a:lnTo>
                  <a:pt x="97694" y="371"/>
                </a:lnTo>
                <a:lnTo>
                  <a:pt x="98541" y="0"/>
                </a:lnTo>
                <a:lnTo>
                  <a:pt x="98541" y="0"/>
                </a:lnTo>
                <a:lnTo>
                  <a:pt x="99105" y="0"/>
                </a:lnTo>
                <a:lnTo>
                  <a:pt x="100800" y="371"/>
                </a:lnTo>
                <a:lnTo>
                  <a:pt x="100800" y="371"/>
                </a:lnTo>
                <a:lnTo>
                  <a:pt x="102211" y="1114"/>
                </a:lnTo>
                <a:lnTo>
                  <a:pt x="102211" y="1114"/>
                </a:lnTo>
                <a:lnTo>
                  <a:pt x="103341" y="1857"/>
                </a:lnTo>
                <a:lnTo>
                  <a:pt x="103905" y="2600"/>
                </a:lnTo>
                <a:lnTo>
                  <a:pt x="104188" y="3715"/>
                </a:lnTo>
                <a:lnTo>
                  <a:pt x="104470" y="5201"/>
                </a:lnTo>
                <a:lnTo>
                  <a:pt x="104470" y="11888"/>
                </a:lnTo>
                <a:lnTo>
                  <a:pt x="104470" y="11888"/>
                </a:lnTo>
                <a:lnTo>
                  <a:pt x="104470" y="12631"/>
                </a:lnTo>
                <a:lnTo>
                  <a:pt x="104752" y="13003"/>
                </a:lnTo>
                <a:lnTo>
                  <a:pt x="106164" y="14489"/>
                </a:lnTo>
                <a:lnTo>
                  <a:pt x="106164" y="14489"/>
                </a:lnTo>
                <a:lnTo>
                  <a:pt x="107011" y="14860"/>
                </a:lnTo>
                <a:lnTo>
                  <a:pt x="112376" y="12631"/>
                </a:lnTo>
                <a:lnTo>
                  <a:pt x="112376" y="12631"/>
                </a:lnTo>
                <a:lnTo>
                  <a:pt x="113505" y="12260"/>
                </a:lnTo>
                <a:lnTo>
                  <a:pt x="114352" y="12631"/>
                </a:lnTo>
                <a:lnTo>
                  <a:pt x="115200" y="13003"/>
                </a:lnTo>
                <a:lnTo>
                  <a:pt x="115764" y="14117"/>
                </a:lnTo>
                <a:lnTo>
                  <a:pt x="117741" y="17832"/>
                </a:lnTo>
                <a:lnTo>
                  <a:pt x="117741" y="17832"/>
                </a:lnTo>
                <a:lnTo>
                  <a:pt x="118023" y="19318"/>
                </a:lnTo>
                <a:lnTo>
                  <a:pt x="118023" y="20433"/>
                </a:lnTo>
                <a:lnTo>
                  <a:pt x="117741" y="21919"/>
                </a:lnTo>
                <a:lnTo>
                  <a:pt x="117176" y="22662"/>
                </a:lnTo>
                <a:lnTo>
                  <a:pt x="113505" y="27863"/>
                </a:lnTo>
                <a:lnTo>
                  <a:pt x="113505" y="27863"/>
                </a:lnTo>
                <a:lnTo>
                  <a:pt x="112941" y="28978"/>
                </a:lnTo>
                <a:lnTo>
                  <a:pt x="113505" y="31207"/>
                </a:lnTo>
                <a:lnTo>
                  <a:pt x="113505" y="31207"/>
                </a:lnTo>
                <a:lnTo>
                  <a:pt x="113505" y="31950"/>
                </a:lnTo>
                <a:lnTo>
                  <a:pt x="113788" y="32321"/>
                </a:lnTo>
                <a:lnTo>
                  <a:pt x="118588" y="35665"/>
                </a:lnTo>
                <a:lnTo>
                  <a:pt x="118588" y="35665"/>
                </a:lnTo>
                <a:lnTo>
                  <a:pt x="119435" y="36408"/>
                </a:lnTo>
                <a:lnTo>
                  <a:pt x="120000" y="37151"/>
                </a:lnTo>
                <a:lnTo>
                  <a:pt x="120000" y="38637"/>
                </a:lnTo>
                <a:lnTo>
                  <a:pt x="120000" y="39752"/>
                </a:lnTo>
                <a:lnTo>
                  <a:pt x="119717" y="42352"/>
                </a:lnTo>
                <a:lnTo>
                  <a:pt x="119717" y="42352"/>
                </a:lnTo>
                <a:lnTo>
                  <a:pt x="119152" y="44210"/>
                </a:lnTo>
                <a:lnTo>
                  <a:pt x="119152" y="44210"/>
                </a:lnTo>
                <a:lnTo>
                  <a:pt x="118870" y="45696"/>
                </a:lnTo>
                <a:lnTo>
                  <a:pt x="118023" y="46439"/>
                </a:lnTo>
                <a:lnTo>
                  <a:pt x="117176" y="46811"/>
                </a:lnTo>
                <a:lnTo>
                  <a:pt x="116329" y="47182"/>
                </a:lnTo>
                <a:lnTo>
                  <a:pt x="110964" y="47182"/>
                </a:lnTo>
                <a:lnTo>
                  <a:pt x="110964" y="47182"/>
                </a:lnTo>
                <a:lnTo>
                  <a:pt x="110682" y="47182"/>
                </a:lnTo>
                <a:lnTo>
                  <a:pt x="110117" y="47554"/>
                </a:lnTo>
                <a:lnTo>
                  <a:pt x="109270" y="49411"/>
                </a:lnTo>
                <a:lnTo>
                  <a:pt x="109270" y="49411"/>
                </a:lnTo>
                <a:lnTo>
                  <a:pt x="108988" y="50154"/>
                </a:lnTo>
                <a:lnTo>
                  <a:pt x="108988" y="50526"/>
                </a:lnTo>
                <a:lnTo>
                  <a:pt x="110682" y="57213"/>
                </a:lnTo>
                <a:lnTo>
                  <a:pt x="110682" y="57213"/>
                </a:lnTo>
                <a:lnTo>
                  <a:pt x="110682" y="58699"/>
                </a:lnTo>
                <a:lnTo>
                  <a:pt x="110682" y="59814"/>
                </a:lnTo>
                <a:lnTo>
                  <a:pt x="110117" y="61300"/>
                </a:lnTo>
                <a:lnTo>
                  <a:pt x="109270" y="62043"/>
                </a:lnTo>
                <a:lnTo>
                  <a:pt x="106164" y="64272"/>
                </a:lnTo>
                <a:lnTo>
                  <a:pt x="106164" y="64272"/>
                </a:lnTo>
                <a:lnTo>
                  <a:pt x="105317" y="65015"/>
                </a:lnTo>
                <a:lnTo>
                  <a:pt x="104188" y="65015"/>
                </a:lnTo>
                <a:lnTo>
                  <a:pt x="103341" y="64643"/>
                </a:lnTo>
                <a:lnTo>
                  <a:pt x="102494" y="63900"/>
                </a:lnTo>
                <a:lnTo>
                  <a:pt x="98823" y="58328"/>
                </a:lnTo>
                <a:lnTo>
                  <a:pt x="98823" y="58328"/>
                </a:lnTo>
                <a:lnTo>
                  <a:pt x="98541" y="57956"/>
                </a:lnTo>
                <a:lnTo>
                  <a:pt x="97976" y="57956"/>
                </a:lnTo>
                <a:lnTo>
                  <a:pt x="96282" y="58328"/>
                </a:lnTo>
                <a:lnTo>
                  <a:pt x="96282" y="58328"/>
                </a:lnTo>
                <a:lnTo>
                  <a:pt x="95717" y="58699"/>
                </a:lnTo>
                <a:lnTo>
                  <a:pt x="95435" y="59071"/>
                </a:lnTo>
                <a:lnTo>
                  <a:pt x="93176" y="65758"/>
                </a:lnTo>
                <a:lnTo>
                  <a:pt x="93176" y="65758"/>
                </a:lnTo>
                <a:lnTo>
                  <a:pt x="92611" y="66501"/>
                </a:lnTo>
                <a:lnTo>
                  <a:pt x="92047" y="67244"/>
                </a:lnTo>
                <a:lnTo>
                  <a:pt x="91200" y="67616"/>
                </a:lnTo>
                <a:lnTo>
                  <a:pt x="90070" y="67616"/>
                </a:lnTo>
                <a:lnTo>
                  <a:pt x="90070" y="67616"/>
                </a:lnTo>
                <a:lnTo>
                  <a:pt x="89788" y="67616"/>
                </a:lnTo>
                <a:lnTo>
                  <a:pt x="88094" y="67244"/>
                </a:lnTo>
                <a:lnTo>
                  <a:pt x="88094" y="67244"/>
                </a:lnTo>
                <a:lnTo>
                  <a:pt x="86400" y="66501"/>
                </a:lnTo>
                <a:lnTo>
                  <a:pt x="86400" y="66501"/>
                </a:lnTo>
                <a:lnTo>
                  <a:pt x="85552" y="65758"/>
                </a:lnTo>
                <a:lnTo>
                  <a:pt x="84988" y="65015"/>
                </a:lnTo>
                <a:lnTo>
                  <a:pt x="84141" y="63900"/>
                </a:lnTo>
                <a:lnTo>
                  <a:pt x="84141" y="62414"/>
                </a:lnTo>
                <a:lnTo>
                  <a:pt x="84141" y="55356"/>
                </a:lnTo>
                <a:lnTo>
                  <a:pt x="84141" y="55356"/>
                </a:lnTo>
                <a:lnTo>
                  <a:pt x="83576" y="54241"/>
                </a:lnTo>
                <a:lnTo>
                  <a:pt x="82164" y="52755"/>
                </a:lnTo>
                <a:lnTo>
                  <a:pt x="82164" y="52755"/>
                </a:lnTo>
                <a:lnTo>
                  <a:pt x="81600" y="52755"/>
                </a:lnTo>
                <a:lnTo>
                  <a:pt x="76517" y="54613"/>
                </a:lnTo>
                <a:lnTo>
                  <a:pt x="76517" y="54613"/>
                </a:lnTo>
                <a:lnTo>
                  <a:pt x="75388" y="54984"/>
                </a:lnTo>
                <a:lnTo>
                  <a:pt x="74541" y="54984"/>
                </a:lnTo>
                <a:lnTo>
                  <a:pt x="73694" y="54241"/>
                </a:lnTo>
                <a:lnTo>
                  <a:pt x="72847" y="53126"/>
                </a:lnTo>
                <a:lnTo>
                  <a:pt x="71152" y="49411"/>
                </a:lnTo>
                <a:lnTo>
                  <a:pt x="71152" y="49411"/>
                </a:lnTo>
                <a:lnTo>
                  <a:pt x="70870" y="47925"/>
                </a:lnTo>
                <a:lnTo>
                  <a:pt x="70870" y="46811"/>
                </a:lnTo>
                <a:lnTo>
                  <a:pt x="71152" y="45696"/>
                </a:lnTo>
                <a:lnTo>
                  <a:pt x="71717" y="44582"/>
                </a:lnTo>
                <a:lnTo>
                  <a:pt x="75388" y="39752"/>
                </a:lnTo>
                <a:lnTo>
                  <a:pt x="75388" y="39752"/>
                </a:lnTo>
                <a:lnTo>
                  <a:pt x="75670" y="38637"/>
                </a:lnTo>
                <a:lnTo>
                  <a:pt x="75388" y="36408"/>
                </a:lnTo>
                <a:lnTo>
                  <a:pt x="75388" y="36408"/>
                </a:lnTo>
                <a:lnTo>
                  <a:pt x="75388" y="35665"/>
                </a:lnTo>
                <a:lnTo>
                  <a:pt x="75105" y="35294"/>
                </a:lnTo>
                <a:lnTo>
                  <a:pt x="70305" y="32321"/>
                </a:lnTo>
                <a:lnTo>
                  <a:pt x="70305" y="32321"/>
                </a:lnTo>
                <a:lnTo>
                  <a:pt x="69458" y="31578"/>
                </a:lnTo>
                <a:lnTo>
                  <a:pt x="68894" y="30464"/>
                </a:lnTo>
                <a:lnTo>
                  <a:pt x="68611" y="29349"/>
                </a:lnTo>
                <a:lnTo>
                  <a:pt x="68611" y="27492"/>
                </a:lnTo>
                <a:lnTo>
                  <a:pt x="69176" y="25263"/>
                </a:lnTo>
                <a:lnTo>
                  <a:pt x="69176" y="25263"/>
                </a:lnTo>
                <a:lnTo>
                  <a:pt x="69458" y="23034"/>
                </a:lnTo>
                <a:lnTo>
                  <a:pt x="69458" y="23034"/>
                </a:lnTo>
                <a:lnTo>
                  <a:pt x="70023" y="21919"/>
                </a:lnTo>
                <a:lnTo>
                  <a:pt x="70588" y="20804"/>
                </a:lnTo>
                <a:lnTo>
                  <a:pt x="71435" y="20433"/>
                </a:lnTo>
                <a:lnTo>
                  <a:pt x="72564" y="20433"/>
                </a:lnTo>
                <a:lnTo>
                  <a:pt x="77647" y="20433"/>
                </a:lnTo>
                <a:lnTo>
                  <a:pt x="77647" y="20433"/>
                </a:lnTo>
                <a:lnTo>
                  <a:pt x="78211" y="20061"/>
                </a:lnTo>
                <a:lnTo>
                  <a:pt x="78494" y="19690"/>
                </a:lnTo>
                <a:lnTo>
                  <a:pt x="79623" y="17832"/>
                </a:lnTo>
                <a:close/>
                <a:moveTo>
                  <a:pt x="77647" y="24148"/>
                </a:moveTo>
                <a:lnTo>
                  <a:pt x="72564" y="24148"/>
                </a:lnTo>
                <a:lnTo>
                  <a:pt x="72564" y="24148"/>
                </a:lnTo>
                <a:lnTo>
                  <a:pt x="72282" y="24148"/>
                </a:lnTo>
                <a:lnTo>
                  <a:pt x="72282" y="24148"/>
                </a:lnTo>
                <a:lnTo>
                  <a:pt x="71717" y="26006"/>
                </a:lnTo>
                <a:lnTo>
                  <a:pt x="71717" y="26006"/>
                </a:lnTo>
                <a:lnTo>
                  <a:pt x="71435" y="27863"/>
                </a:lnTo>
                <a:lnTo>
                  <a:pt x="71435" y="27863"/>
                </a:lnTo>
                <a:lnTo>
                  <a:pt x="71717" y="28235"/>
                </a:lnTo>
                <a:lnTo>
                  <a:pt x="76235" y="31950"/>
                </a:lnTo>
                <a:lnTo>
                  <a:pt x="76235" y="31950"/>
                </a:lnTo>
                <a:lnTo>
                  <a:pt x="77082" y="32693"/>
                </a:lnTo>
                <a:lnTo>
                  <a:pt x="77647" y="33436"/>
                </a:lnTo>
                <a:lnTo>
                  <a:pt x="77929" y="34551"/>
                </a:lnTo>
                <a:lnTo>
                  <a:pt x="78211" y="36037"/>
                </a:lnTo>
                <a:lnTo>
                  <a:pt x="78494" y="37894"/>
                </a:lnTo>
                <a:lnTo>
                  <a:pt x="78494" y="37894"/>
                </a:lnTo>
                <a:lnTo>
                  <a:pt x="78776" y="39380"/>
                </a:lnTo>
                <a:lnTo>
                  <a:pt x="78494" y="40495"/>
                </a:lnTo>
                <a:lnTo>
                  <a:pt x="78211" y="41609"/>
                </a:lnTo>
                <a:lnTo>
                  <a:pt x="77647" y="42352"/>
                </a:lnTo>
                <a:lnTo>
                  <a:pt x="73694" y="47182"/>
                </a:lnTo>
                <a:lnTo>
                  <a:pt x="73694" y="47182"/>
                </a:lnTo>
                <a:lnTo>
                  <a:pt x="73694" y="47554"/>
                </a:lnTo>
                <a:lnTo>
                  <a:pt x="75105" y="50897"/>
                </a:lnTo>
                <a:lnTo>
                  <a:pt x="75388" y="50897"/>
                </a:lnTo>
                <a:lnTo>
                  <a:pt x="75670" y="51269"/>
                </a:lnTo>
                <a:lnTo>
                  <a:pt x="80470" y="49040"/>
                </a:lnTo>
                <a:lnTo>
                  <a:pt x="80470" y="49040"/>
                </a:lnTo>
                <a:lnTo>
                  <a:pt x="81600" y="49040"/>
                </a:lnTo>
                <a:lnTo>
                  <a:pt x="81600" y="49040"/>
                </a:lnTo>
                <a:lnTo>
                  <a:pt x="83011" y="49411"/>
                </a:lnTo>
                <a:lnTo>
                  <a:pt x="84141" y="50154"/>
                </a:lnTo>
                <a:lnTo>
                  <a:pt x="85552" y="51269"/>
                </a:lnTo>
                <a:lnTo>
                  <a:pt x="85552" y="51269"/>
                </a:lnTo>
                <a:lnTo>
                  <a:pt x="86400" y="52012"/>
                </a:lnTo>
                <a:lnTo>
                  <a:pt x="86682" y="53126"/>
                </a:lnTo>
                <a:lnTo>
                  <a:pt x="86964" y="54241"/>
                </a:lnTo>
                <a:lnTo>
                  <a:pt x="87247" y="55356"/>
                </a:lnTo>
                <a:lnTo>
                  <a:pt x="87247" y="62414"/>
                </a:lnTo>
                <a:lnTo>
                  <a:pt x="87247" y="62414"/>
                </a:lnTo>
                <a:lnTo>
                  <a:pt x="87247" y="63157"/>
                </a:lnTo>
                <a:lnTo>
                  <a:pt x="87247" y="63157"/>
                </a:lnTo>
                <a:lnTo>
                  <a:pt x="88941" y="63529"/>
                </a:lnTo>
                <a:lnTo>
                  <a:pt x="88941" y="63529"/>
                </a:lnTo>
                <a:lnTo>
                  <a:pt x="90070" y="63900"/>
                </a:lnTo>
                <a:lnTo>
                  <a:pt x="90070" y="63900"/>
                </a:lnTo>
                <a:lnTo>
                  <a:pt x="90635" y="63900"/>
                </a:lnTo>
                <a:lnTo>
                  <a:pt x="92894" y="57213"/>
                </a:lnTo>
                <a:lnTo>
                  <a:pt x="92894" y="57213"/>
                </a:lnTo>
                <a:lnTo>
                  <a:pt x="93458" y="56470"/>
                </a:lnTo>
                <a:lnTo>
                  <a:pt x="94305" y="55356"/>
                </a:lnTo>
                <a:lnTo>
                  <a:pt x="94870" y="54984"/>
                </a:lnTo>
                <a:lnTo>
                  <a:pt x="96000" y="54613"/>
                </a:lnTo>
                <a:lnTo>
                  <a:pt x="97694" y="54241"/>
                </a:lnTo>
                <a:lnTo>
                  <a:pt x="97694" y="54241"/>
                </a:lnTo>
                <a:lnTo>
                  <a:pt x="97976" y="54241"/>
                </a:lnTo>
                <a:lnTo>
                  <a:pt x="97976" y="54241"/>
                </a:lnTo>
                <a:lnTo>
                  <a:pt x="99670" y="54613"/>
                </a:lnTo>
                <a:lnTo>
                  <a:pt x="100800" y="55727"/>
                </a:lnTo>
                <a:lnTo>
                  <a:pt x="104470" y="60928"/>
                </a:lnTo>
                <a:lnTo>
                  <a:pt x="104752" y="61300"/>
                </a:lnTo>
                <a:lnTo>
                  <a:pt x="107576" y="58699"/>
                </a:lnTo>
                <a:lnTo>
                  <a:pt x="107576" y="58328"/>
                </a:lnTo>
                <a:lnTo>
                  <a:pt x="107576" y="58328"/>
                </a:lnTo>
                <a:lnTo>
                  <a:pt x="106164" y="51640"/>
                </a:lnTo>
                <a:lnTo>
                  <a:pt x="106164" y="51640"/>
                </a:lnTo>
                <a:lnTo>
                  <a:pt x="105882" y="50526"/>
                </a:lnTo>
                <a:lnTo>
                  <a:pt x="105882" y="49411"/>
                </a:lnTo>
                <a:lnTo>
                  <a:pt x="106164" y="48297"/>
                </a:lnTo>
                <a:lnTo>
                  <a:pt x="106729" y="47182"/>
                </a:lnTo>
                <a:lnTo>
                  <a:pt x="107576" y="45325"/>
                </a:lnTo>
                <a:lnTo>
                  <a:pt x="107576" y="45325"/>
                </a:lnTo>
                <a:lnTo>
                  <a:pt x="108423" y="44582"/>
                </a:lnTo>
                <a:lnTo>
                  <a:pt x="109270" y="43839"/>
                </a:lnTo>
                <a:lnTo>
                  <a:pt x="110117" y="43467"/>
                </a:lnTo>
                <a:lnTo>
                  <a:pt x="110964" y="43467"/>
                </a:lnTo>
                <a:lnTo>
                  <a:pt x="116329" y="43467"/>
                </a:lnTo>
                <a:lnTo>
                  <a:pt x="116329" y="43467"/>
                </a:lnTo>
                <a:lnTo>
                  <a:pt x="116611" y="43095"/>
                </a:lnTo>
                <a:lnTo>
                  <a:pt x="116611" y="43095"/>
                </a:lnTo>
                <a:lnTo>
                  <a:pt x="116894" y="41238"/>
                </a:lnTo>
                <a:lnTo>
                  <a:pt x="116894" y="41238"/>
                </a:lnTo>
                <a:lnTo>
                  <a:pt x="117176" y="39380"/>
                </a:lnTo>
                <a:lnTo>
                  <a:pt x="117176" y="39380"/>
                </a:lnTo>
                <a:lnTo>
                  <a:pt x="117176" y="39009"/>
                </a:lnTo>
                <a:lnTo>
                  <a:pt x="112376" y="35665"/>
                </a:lnTo>
                <a:lnTo>
                  <a:pt x="112376" y="35665"/>
                </a:lnTo>
                <a:lnTo>
                  <a:pt x="111811" y="34922"/>
                </a:lnTo>
                <a:lnTo>
                  <a:pt x="111247" y="34179"/>
                </a:lnTo>
                <a:lnTo>
                  <a:pt x="110682" y="33065"/>
                </a:lnTo>
                <a:lnTo>
                  <a:pt x="110682" y="31950"/>
                </a:lnTo>
                <a:lnTo>
                  <a:pt x="110117" y="29721"/>
                </a:lnTo>
                <a:lnTo>
                  <a:pt x="110117" y="29721"/>
                </a:lnTo>
                <a:lnTo>
                  <a:pt x="110117" y="28235"/>
                </a:lnTo>
                <a:lnTo>
                  <a:pt x="110400" y="27120"/>
                </a:lnTo>
                <a:lnTo>
                  <a:pt x="110682" y="26006"/>
                </a:lnTo>
                <a:lnTo>
                  <a:pt x="111247" y="24891"/>
                </a:lnTo>
                <a:lnTo>
                  <a:pt x="114917" y="20433"/>
                </a:lnTo>
                <a:lnTo>
                  <a:pt x="114917" y="20433"/>
                </a:lnTo>
                <a:lnTo>
                  <a:pt x="115200" y="19690"/>
                </a:lnTo>
                <a:lnTo>
                  <a:pt x="113505" y="16346"/>
                </a:lnTo>
                <a:lnTo>
                  <a:pt x="113505" y="16346"/>
                </a:lnTo>
                <a:lnTo>
                  <a:pt x="113223" y="15975"/>
                </a:lnTo>
                <a:lnTo>
                  <a:pt x="108141" y="18204"/>
                </a:lnTo>
                <a:lnTo>
                  <a:pt x="108141" y="18204"/>
                </a:lnTo>
                <a:lnTo>
                  <a:pt x="107011" y="18575"/>
                </a:lnTo>
                <a:lnTo>
                  <a:pt x="106164" y="18575"/>
                </a:lnTo>
                <a:lnTo>
                  <a:pt x="105317" y="17832"/>
                </a:lnTo>
                <a:lnTo>
                  <a:pt x="104470" y="17089"/>
                </a:lnTo>
                <a:lnTo>
                  <a:pt x="103341" y="15975"/>
                </a:lnTo>
                <a:lnTo>
                  <a:pt x="103341" y="15975"/>
                </a:lnTo>
                <a:lnTo>
                  <a:pt x="102494" y="15232"/>
                </a:lnTo>
                <a:lnTo>
                  <a:pt x="101929" y="14489"/>
                </a:lnTo>
                <a:lnTo>
                  <a:pt x="101647" y="13374"/>
                </a:lnTo>
                <a:lnTo>
                  <a:pt x="101647" y="11888"/>
                </a:lnTo>
                <a:lnTo>
                  <a:pt x="101647" y="5201"/>
                </a:lnTo>
                <a:lnTo>
                  <a:pt x="101647" y="5201"/>
                </a:lnTo>
                <a:lnTo>
                  <a:pt x="101364" y="4829"/>
                </a:lnTo>
                <a:lnTo>
                  <a:pt x="101364" y="4829"/>
                </a:lnTo>
                <a:lnTo>
                  <a:pt x="99952" y="4086"/>
                </a:lnTo>
                <a:lnTo>
                  <a:pt x="99952" y="4086"/>
                </a:lnTo>
                <a:lnTo>
                  <a:pt x="98541" y="3715"/>
                </a:lnTo>
                <a:lnTo>
                  <a:pt x="98541" y="3715"/>
                </a:lnTo>
                <a:lnTo>
                  <a:pt x="98258" y="4086"/>
                </a:lnTo>
                <a:lnTo>
                  <a:pt x="95717" y="10030"/>
                </a:lnTo>
                <a:lnTo>
                  <a:pt x="95717" y="10030"/>
                </a:lnTo>
                <a:lnTo>
                  <a:pt x="95152" y="11145"/>
                </a:lnTo>
                <a:lnTo>
                  <a:pt x="94588" y="11888"/>
                </a:lnTo>
                <a:lnTo>
                  <a:pt x="93741" y="12260"/>
                </a:lnTo>
                <a:lnTo>
                  <a:pt x="92894" y="12631"/>
                </a:lnTo>
                <a:lnTo>
                  <a:pt x="91200" y="13003"/>
                </a:lnTo>
                <a:lnTo>
                  <a:pt x="91200" y="13003"/>
                </a:lnTo>
                <a:lnTo>
                  <a:pt x="90635" y="13003"/>
                </a:lnTo>
                <a:lnTo>
                  <a:pt x="90635" y="13003"/>
                </a:lnTo>
                <a:lnTo>
                  <a:pt x="89223" y="12631"/>
                </a:lnTo>
                <a:lnTo>
                  <a:pt x="87811" y="11517"/>
                </a:lnTo>
                <a:lnTo>
                  <a:pt x="84141" y="6687"/>
                </a:lnTo>
                <a:lnTo>
                  <a:pt x="83576" y="6687"/>
                </a:lnTo>
                <a:lnTo>
                  <a:pt x="81035" y="8544"/>
                </a:lnTo>
                <a:lnTo>
                  <a:pt x="81035" y="8916"/>
                </a:lnTo>
                <a:lnTo>
                  <a:pt x="80752" y="9287"/>
                </a:lnTo>
                <a:lnTo>
                  <a:pt x="82447" y="15603"/>
                </a:lnTo>
                <a:lnTo>
                  <a:pt x="82447" y="15603"/>
                </a:lnTo>
                <a:lnTo>
                  <a:pt x="82729" y="16718"/>
                </a:lnTo>
                <a:lnTo>
                  <a:pt x="82729" y="18204"/>
                </a:lnTo>
                <a:lnTo>
                  <a:pt x="82447" y="19318"/>
                </a:lnTo>
                <a:lnTo>
                  <a:pt x="81882" y="20433"/>
                </a:lnTo>
                <a:lnTo>
                  <a:pt x="80752" y="21919"/>
                </a:lnTo>
                <a:lnTo>
                  <a:pt x="80752" y="21919"/>
                </a:lnTo>
                <a:lnTo>
                  <a:pt x="80188" y="22662"/>
                </a:lnTo>
                <a:lnTo>
                  <a:pt x="79623" y="23405"/>
                </a:lnTo>
                <a:lnTo>
                  <a:pt x="78776" y="23777"/>
                </a:lnTo>
                <a:lnTo>
                  <a:pt x="77647" y="24148"/>
                </a:lnTo>
                <a:lnTo>
                  <a:pt x="77647" y="24148"/>
                </a:lnTo>
                <a:close/>
                <a:moveTo>
                  <a:pt x="85835" y="33808"/>
                </a:moveTo>
                <a:lnTo>
                  <a:pt x="85835" y="33808"/>
                </a:lnTo>
                <a:lnTo>
                  <a:pt x="86117" y="31578"/>
                </a:lnTo>
                <a:lnTo>
                  <a:pt x="86682" y="29721"/>
                </a:lnTo>
                <a:lnTo>
                  <a:pt x="87247" y="27492"/>
                </a:lnTo>
                <a:lnTo>
                  <a:pt x="88376" y="25634"/>
                </a:lnTo>
                <a:lnTo>
                  <a:pt x="88376" y="25634"/>
                </a:lnTo>
                <a:lnTo>
                  <a:pt x="89788" y="24148"/>
                </a:lnTo>
                <a:lnTo>
                  <a:pt x="91200" y="23034"/>
                </a:lnTo>
                <a:lnTo>
                  <a:pt x="92611" y="22662"/>
                </a:lnTo>
                <a:lnTo>
                  <a:pt x="94305" y="22291"/>
                </a:lnTo>
                <a:lnTo>
                  <a:pt x="94305" y="22291"/>
                </a:lnTo>
                <a:lnTo>
                  <a:pt x="96000" y="22662"/>
                </a:lnTo>
                <a:lnTo>
                  <a:pt x="97694" y="23034"/>
                </a:lnTo>
                <a:lnTo>
                  <a:pt x="99105" y="24148"/>
                </a:lnTo>
                <a:lnTo>
                  <a:pt x="100517" y="25634"/>
                </a:lnTo>
                <a:lnTo>
                  <a:pt x="100517" y="25634"/>
                </a:lnTo>
                <a:lnTo>
                  <a:pt x="101364" y="27492"/>
                </a:lnTo>
                <a:lnTo>
                  <a:pt x="102211" y="29721"/>
                </a:lnTo>
                <a:lnTo>
                  <a:pt x="102776" y="31578"/>
                </a:lnTo>
                <a:lnTo>
                  <a:pt x="102776" y="33808"/>
                </a:lnTo>
                <a:lnTo>
                  <a:pt x="102776" y="33808"/>
                </a:lnTo>
                <a:lnTo>
                  <a:pt x="102776" y="36037"/>
                </a:lnTo>
                <a:lnTo>
                  <a:pt x="102211" y="38266"/>
                </a:lnTo>
                <a:lnTo>
                  <a:pt x="101364" y="40123"/>
                </a:lnTo>
                <a:lnTo>
                  <a:pt x="100517" y="41609"/>
                </a:lnTo>
                <a:lnTo>
                  <a:pt x="100517" y="41609"/>
                </a:lnTo>
                <a:lnTo>
                  <a:pt x="99105" y="43095"/>
                </a:lnTo>
                <a:lnTo>
                  <a:pt x="97694" y="44210"/>
                </a:lnTo>
                <a:lnTo>
                  <a:pt x="96000" y="44953"/>
                </a:lnTo>
                <a:lnTo>
                  <a:pt x="94305" y="44953"/>
                </a:lnTo>
                <a:lnTo>
                  <a:pt x="94305" y="44953"/>
                </a:lnTo>
                <a:lnTo>
                  <a:pt x="92611" y="44953"/>
                </a:lnTo>
                <a:lnTo>
                  <a:pt x="91200" y="44210"/>
                </a:lnTo>
                <a:lnTo>
                  <a:pt x="89788" y="43095"/>
                </a:lnTo>
                <a:lnTo>
                  <a:pt x="88376" y="41609"/>
                </a:lnTo>
                <a:lnTo>
                  <a:pt x="88376" y="41609"/>
                </a:lnTo>
                <a:lnTo>
                  <a:pt x="87247" y="40123"/>
                </a:lnTo>
                <a:lnTo>
                  <a:pt x="86682" y="38266"/>
                </a:lnTo>
                <a:lnTo>
                  <a:pt x="86117" y="36037"/>
                </a:lnTo>
                <a:lnTo>
                  <a:pt x="85835" y="33808"/>
                </a:lnTo>
                <a:lnTo>
                  <a:pt x="85835" y="33808"/>
                </a:lnTo>
                <a:close/>
                <a:moveTo>
                  <a:pt x="88658" y="33808"/>
                </a:moveTo>
                <a:lnTo>
                  <a:pt x="88658" y="33808"/>
                </a:lnTo>
                <a:lnTo>
                  <a:pt x="88941" y="35294"/>
                </a:lnTo>
                <a:lnTo>
                  <a:pt x="89223" y="36780"/>
                </a:lnTo>
                <a:lnTo>
                  <a:pt x="89788" y="37894"/>
                </a:lnTo>
                <a:lnTo>
                  <a:pt x="90352" y="39009"/>
                </a:lnTo>
                <a:lnTo>
                  <a:pt x="90352" y="39009"/>
                </a:lnTo>
                <a:lnTo>
                  <a:pt x="91200" y="40123"/>
                </a:lnTo>
                <a:lnTo>
                  <a:pt x="92329" y="40866"/>
                </a:lnTo>
                <a:lnTo>
                  <a:pt x="93176" y="41238"/>
                </a:lnTo>
                <a:lnTo>
                  <a:pt x="94305" y="41238"/>
                </a:lnTo>
                <a:lnTo>
                  <a:pt x="94305" y="41238"/>
                </a:lnTo>
                <a:lnTo>
                  <a:pt x="95435" y="41238"/>
                </a:lnTo>
                <a:lnTo>
                  <a:pt x="96564" y="40866"/>
                </a:lnTo>
                <a:lnTo>
                  <a:pt x="97411" y="40123"/>
                </a:lnTo>
                <a:lnTo>
                  <a:pt x="98258" y="39009"/>
                </a:lnTo>
                <a:lnTo>
                  <a:pt x="98258" y="39009"/>
                </a:lnTo>
                <a:lnTo>
                  <a:pt x="99105" y="37894"/>
                </a:lnTo>
                <a:lnTo>
                  <a:pt x="99670" y="36780"/>
                </a:lnTo>
                <a:lnTo>
                  <a:pt x="99952" y="35294"/>
                </a:lnTo>
                <a:lnTo>
                  <a:pt x="99952" y="33808"/>
                </a:lnTo>
                <a:lnTo>
                  <a:pt x="99952" y="33808"/>
                </a:lnTo>
                <a:lnTo>
                  <a:pt x="99952" y="32321"/>
                </a:lnTo>
                <a:lnTo>
                  <a:pt x="99670" y="31207"/>
                </a:lnTo>
                <a:lnTo>
                  <a:pt x="99105" y="29721"/>
                </a:lnTo>
                <a:lnTo>
                  <a:pt x="98258" y="28235"/>
                </a:lnTo>
                <a:lnTo>
                  <a:pt x="98258" y="28235"/>
                </a:lnTo>
                <a:lnTo>
                  <a:pt x="97411" y="27492"/>
                </a:lnTo>
                <a:lnTo>
                  <a:pt x="96564" y="26749"/>
                </a:lnTo>
                <a:lnTo>
                  <a:pt x="95435" y="26377"/>
                </a:lnTo>
                <a:lnTo>
                  <a:pt x="94305" y="26006"/>
                </a:lnTo>
                <a:lnTo>
                  <a:pt x="94305" y="26006"/>
                </a:lnTo>
                <a:lnTo>
                  <a:pt x="93176" y="26377"/>
                </a:lnTo>
                <a:lnTo>
                  <a:pt x="92329" y="26749"/>
                </a:lnTo>
                <a:lnTo>
                  <a:pt x="91200" y="27492"/>
                </a:lnTo>
                <a:lnTo>
                  <a:pt x="90352" y="28235"/>
                </a:lnTo>
                <a:lnTo>
                  <a:pt x="90352" y="28235"/>
                </a:lnTo>
                <a:lnTo>
                  <a:pt x="89788" y="29721"/>
                </a:lnTo>
                <a:lnTo>
                  <a:pt x="89223" y="31207"/>
                </a:lnTo>
                <a:lnTo>
                  <a:pt x="88941" y="32321"/>
                </a:lnTo>
                <a:lnTo>
                  <a:pt x="88658" y="33808"/>
                </a:lnTo>
                <a:lnTo>
                  <a:pt x="88658" y="33808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ang="2700000" scaled="0"/>
          </a:gra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iS1ide-任意多边形: 形状 13"/>
          <p:cNvSpPr/>
          <p:nvPr/>
        </p:nvSpPr>
        <p:spPr>
          <a:xfrm>
            <a:off x="1237127" y="4176024"/>
            <a:ext cx="678352" cy="51274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7" y="51851"/>
                </a:moveTo>
                <a:lnTo>
                  <a:pt x="113223" y="61851"/>
                </a:lnTo>
                <a:lnTo>
                  <a:pt x="119717" y="71851"/>
                </a:lnTo>
                <a:lnTo>
                  <a:pt x="119717" y="71851"/>
                </a:lnTo>
                <a:lnTo>
                  <a:pt x="120000" y="72592"/>
                </a:lnTo>
                <a:lnTo>
                  <a:pt x="120000" y="73703"/>
                </a:lnTo>
                <a:lnTo>
                  <a:pt x="119717" y="74444"/>
                </a:lnTo>
                <a:lnTo>
                  <a:pt x="119435" y="75185"/>
                </a:lnTo>
                <a:lnTo>
                  <a:pt x="119435" y="75185"/>
                </a:lnTo>
                <a:lnTo>
                  <a:pt x="118870" y="75185"/>
                </a:lnTo>
                <a:lnTo>
                  <a:pt x="118588" y="75555"/>
                </a:lnTo>
                <a:lnTo>
                  <a:pt x="118588" y="75555"/>
                </a:lnTo>
                <a:lnTo>
                  <a:pt x="117741" y="75185"/>
                </a:lnTo>
                <a:lnTo>
                  <a:pt x="117176" y="74444"/>
                </a:lnTo>
                <a:lnTo>
                  <a:pt x="110682" y="63703"/>
                </a:lnTo>
                <a:lnTo>
                  <a:pt x="110682" y="63703"/>
                </a:lnTo>
                <a:lnTo>
                  <a:pt x="110400" y="63703"/>
                </a:lnTo>
                <a:lnTo>
                  <a:pt x="110117" y="63703"/>
                </a:lnTo>
                <a:lnTo>
                  <a:pt x="106164" y="63703"/>
                </a:lnTo>
                <a:lnTo>
                  <a:pt x="111247" y="71851"/>
                </a:lnTo>
                <a:lnTo>
                  <a:pt x="111247" y="71851"/>
                </a:lnTo>
                <a:lnTo>
                  <a:pt x="111529" y="72592"/>
                </a:lnTo>
                <a:lnTo>
                  <a:pt x="111811" y="73703"/>
                </a:lnTo>
                <a:lnTo>
                  <a:pt x="111529" y="74444"/>
                </a:lnTo>
                <a:lnTo>
                  <a:pt x="110964" y="75185"/>
                </a:lnTo>
                <a:lnTo>
                  <a:pt x="110964" y="75185"/>
                </a:lnTo>
                <a:lnTo>
                  <a:pt x="110682" y="75185"/>
                </a:lnTo>
                <a:lnTo>
                  <a:pt x="110117" y="75555"/>
                </a:lnTo>
                <a:lnTo>
                  <a:pt x="110117" y="75555"/>
                </a:lnTo>
                <a:lnTo>
                  <a:pt x="109552" y="75185"/>
                </a:lnTo>
                <a:lnTo>
                  <a:pt x="108988" y="74444"/>
                </a:lnTo>
                <a:lnTo>
                  <a:pt x="102494" y="63703"/>
                </a:lnTo>
                <a:lnTo>
                  <a:pt x="97411" y="63703"/>
                </a:lnTo>
                <a:lnTo>
                  <a:pt x="103058" y="71851"/>
                </a:lnTo>
                <a:lnTo>
                  <a:pt x="103058" y="71851"/>
                </a:lnTo>
                <a:lnTo>
                  <a:pt x="103341" y="72592"/>
                </a:lnTo>
                <a:lnTo>
                  <a:pt x="103341" y="73703"/>
                </a:lnTo>
                <a:lnTo>
                  <a:pt x="103058" y="74444"/>
                </a:lnTo>
                <a:lnTo>
                  <a:pt x="102494" y="75185"/>
                </a:lnTo>
                <a:lnTo>
                  <a:pt x="102494" y="75185"/>
                </a:lnTo>
                <a:lnTo>
                  <a:pt x="102211" y="75185"/>
                </a:lnTo>
                <a:lnTo>
                  <a:pt x="101364" y="75555"/>
                </a:lnTo>
                <a:lnTo>
                  <a:pt x="101364" y="75555"/>
                </a:lnTo>
                <a:lnTo>
                  <a:pt x="100800" y="75185"/>
                </a:lnTo>
                <a:lnTo>
                  <a:pt x="100235" y="74444"/>
                </a:lnTo>
                <a:lnTo>
                  <a:pt x="93741" y="63703"/>
                </a:lnTo>
                <a:lnTo>
                  <a:pt x="91482" y="63703"/>
                </a:lnTo>
                <a:lnTo>
                  <a:pt x="91482" y="63703"/>
                </a:lnTo>
                <a:lnTo>
                  <a:pt x="90917" y="69629"/>
                </a:lnTo>
                <a:lnTo>
                  <a:pt x="90070" y="75555"/>
                </a:lnTo>
                <a:lnTo>
                  <a:pt x="88941" y="80740"/>
                </a:lnTo>
                <a:lnTo>
                  <a:pt x="87247" y="85555"/>
                </a:lnTo>
                <a:lnTo>
                  <a:pt x="85270" y="90370"/>
                </a:lnTo>
                <a:lnTo>
                  <a:pt x="83011" y="95185"/>
                </a:lnTo>
                <a:lnTo>
                  <a:pt x="80470" y="99629"/>
                </a:lnTo>
                <a:lnTo>
                  <a:pt x="77082" y="103703"/>
                </a:lnTo>
                <a:lnTo>
                  <a:pt x="77082" y="103703"/>
                </a:lnTo>
                <a:lnTo>
                  <a:pt x="73694" y="107777"/>
                </a:lnTo>
                <a:lnTo>
                  <a:pt x="70023" y="111111"/>
                </a:lnTo>
                <a:lnTo>
                  <a:pt x="66635" y="113703"/>
                </a:lnTo>
                <a:lnTo>
                  <a:pt x="62682" y="115925"/>
                </a:lnTo>
                <a:lnTo>
                  <a:pt x="58729" y="117777"/>
                </a:lnTo>
                <a:lnTo>
                  <a:pt x="54494" y="118888"/>
                </a:lnTo>
                <a:lnTo>
                  <a:pt x="50258" y="120000"/>
                </a:lnTo>
                <a:lnTo>
                  <a:pt x="45741" y="120000"/>
                </a:lnTo>
                <a:lnTo>
                  <a:pt x="45741" y="120000"/>
                </a:lnTo>
                <a:lnTo>
                  <a:pt x="41223" y="119629"/>
                </a:lnTo>
                <a:lnTo>
                  <a:pt x="36705" y="118888"/>
                </a:lnTo>
                <a:lnTo>
                  <a:pt x="32470" y="117777"/>
                </a:lnTo>
                <a:lnTo>
                  <a:pt x="28235" y="115555"/>
                </a:lnTo>
                <a:lnTo>
                  <a:pt x="24282" y="113333"/>
                </a:lnTo>
                <a:lnTo>
                  <a:pt x="20611" y="110370"/>
                </a:lnTo>
                <a:lnTo>
                  <a:pt x="16941" y="106666"/>
                </a:lnTo>
                <a:lnTo>
                  <a:pt x="13552" y="102222"/>
                </a:lnTo>
                <a:lnTo>
                  <a:pt x="13552" y="102222"/>
                </a:lnTo>
                <a:lnTo>
                  <a:pt x="10447" y="97777"/>
                </a:lnTo>
                <a:lnTo>
                  <a:pt x="7623" y="93333"/>
                </a:lnTo>
                <a:lnTo>
                  <a:pt x="5364" y="88148"/>
                </a:lnTo>
                <a:lnTo>
                  <a:pt x="3388" y="83333"/>
                </a:lnTo>
                <a:lnTo>
                  <a:pt x="1976" y="77777"/>
                </a:lnTo>
                <a:lnTo>
                  <a:pt x="847" y="71851"/>
                </a:lnTo>
                <a:lnTo>
                  <a:pt x="282" y="65925"/>
                </a:lnTo>
                <a:lnTo>
                  <a:pt x="0" y="60000"/>
                </a:lnTo>
                <a:lnTo>
                  <a:pt x="0" y="60000"/>
                </a:lnTo>
                <a:lnTo>
                  <a:pt x="282" y="54074"/>
                </a:lnTo>
                <a:lnTo>
                  <a:pt x="847" y="48148"/>
                </a:lnTo>
                <a:lnTo>
                  <a:pt x="1976" y="42592"/>
                </a:lnTo>
                <a:lnTo>
                  <a:pt x="3388" y="37037"/>
                </a:lnTo>
                <a:lnTo>
                  <a:pt x="5364" y="31851"/>
                </a:lnTo>
                <a:lnTo>
                  <a:pt x="7623" y="27037"/>
                </a:lnTo>
                <a:lnTo>
                  <a:pt x="10447" y="22222"/>
                </a:lnTo>
                <a:lnTo>
                  <a:pt x="13552" y="17777"/>
                </a:lnTo>
                <a:lnTo>
                  <a:pt x="13552" y="17777"/>
                </a:lnTo>
                <a:lnTo>
                  <a:pt x="16941" y="13703"/>
                </a:lnTo>
                <a:lnTo>
                  <a:pt x="20611" y="10370"/>
                </a:lnTo>
                <a:lnTo>
                  <a:pt x="24282" y="6666"/>
                </a:lnTo>
                <a:lnTo>
                  <a:pt x="28235" y="4444"/>
                </a:lnTo>
                <a:lnTo>
                  <a:pt x="32470" y="2592"/>
                </a:lnTo>
                <a:lnTo>
                  <a:pt x="36705" y="1111"/>
                </a:lnTo>
                <a:lnTo>
                  <a:pt x="41223" y="370"/>
                </a:lnTo>
                <a:lnTo>
                  <a:pt x="45741" y="0"/>
                </a:lnTo>
                <a:lnTo>
                  <a:pt x="45741" y="0"/>
                </a:lnTo>
                <a:lnTo>
                  <a:pt x="50541" y="370"/>
                </a:lnTo>
                <a:lnTo>
                  <a:pt x="55058" y="1111"/>
                </a:lnTo>
                <a:lnTo>
                  <a:pt x="59294" y="2592"/>
                </a:lnTo>
                <a:lnTo>
                  <a:pt x="63529" y="4444"/>
                </a:lnTo>
                <a:lnTo>
                  <a:pt x="67200" y="6666"/>
                </a:lnTo>
                <a:lnTo>
                  <a:pt x="71152" y="10370"/>
                </a:lnTo>
                <a:lnTo>
                  <a:pt x="74541" y="13703"/>
                </a:lnTo>
                <a:lnTo>
                  <a:pt x="77929" y="17777"/>
                </a:lnTo>
                <a:lnTo>
                  <a:pt x="77929" y="17777"/>
                </a:lnTo>
                <a:lnTo>
                  <a:pt x="81317" y="22222"/>
                </a:lnTo>
                <a:lnTo>
                  <a:pt x="84141" y="27037"/>
                </a:lnTo>
                <a:lnTo>
                  <a:pt x="86400" y="31851"/>
                </a:lnTo>
                <a:lnTo>
                  <a:pt x="88376" y="37037"/>
                </a:lnTo>
                <a:lnTo>
                  <a:pt x="89788" y="42592"/>
                </a:lnTo>
                <a:lnTo>
                  <a:pt x="90635" y="48148"/>
                </a:lnTo>
                <a:lnTo>
                  <a:pt x="91482" y="54074"/>
                </a:lnTo>
                <a:lnTo>
                  <a:pt x="91482" y="60000"/>
                </a:lnTo>
                <a:lnTo>
                  <a:pt x="93741" y="60000"/>
                </a:lnTo>
                <a:lnTo>
                  <a:pt x="100235" y="49629"/>
                </a:lnTo>
                <a:lnTo>
                  <a:pt x="100235" y="49629"/>
                </a:lnTo>
                <a:lnTo>
                  <a:pt x="100800" y="48888"/>
                </a:lnTo>
                <a:lnTo>
                  <a:pt x="101364" y="48888"/>
                </a:lnTo>
                <a:lnTo>
                  <a:pt x="102211" y="48888"/>
                </a:lnTo>
                <a:lnTo>
                  <a:pt x="102776" y="49259"/>
                </a:lnTo>
                <a:lnTo>
                  <a:pt x="102776" y="49259"/>
                </a:lnTo>
                <a:lnTo>
                  <a:pt x="103058" y="50000"/>
                </a:lnTo>
                <a:lnTo>
                  <a:pt x="103341" y="50740"/>
                </a:lnTo>
                <a:lnTo>
                  <a:pt x="103341" y="51111"/>
                </a:lnTo>
                <a:lnTo>
                  <a:pt x="103058" y="51851"/>
                </a:lnTo>
                <a:lnTo>
                  <a:pt x="97411" y="60000"/>
                </a:lnTo>
                <a:lnTo>
                  <a:pt x="102494" y="60000"/>
                </a:lnTo>
                <a:lnTo>
                  <a:pt x="108988" y="49629"/>
                </a:lnTo>
                <a:lnTo>
                  <a:pt x="108988" y="49629"/>
                </a:lnTo>
                <a:lnTo>
                  <a:pt x="109552" y="48888"/>
                </a:lnTo>
                <a:lnTo>
                  <a:pt x="109835" y="48888"/>
                </a:lnTo>
                <a:lnTo>
                  <a:pt x="110400" y="48888"/>
                </a:lnTo>
                <a:lnTo>
                  <a:pt x="110964" y="49259"/>
                </a:lnTo>
                <a:lnTo>
                  <a:pt x="110964" y="49259"/>
                </a:lnTo>
                <a:lnTo>
                  <a:pt x="111529" y="50000"/>
                </a:lnTo>
                <a:lnTo>
                  <a:pt x="111811" y="50740"/>
                </a:lnTo>
                <a:lnTo>
                  <a:pt x="111529" y="51111"/>
                </a:lnTo>
                <a:lnTo>
                  <a:pt x="111247" y="51851"/>
                </a:lnTo>
                <a:lnTo>
                  <a:pt x="106164" y="60000"/>
                </a:lnTo>
                <a:lnTo>
                  <a:pt x="110117" y="60000"/>
                </a:lnTo>
                <a:lnTo>
                  <a:pt x="110117" y="60000"/>
                </a:lnTo>
                <a:lnTo>
                  <a:pt x="110400" y="60000"/>
                </a:lnTo>
                <a:lnTo>
                  <a:pt x="110682" y="60000"/>
                </a:lnTo>
                <a:lnTo>
                  <a:pt x="117176" y="49629"/>
                </a:lnTo>
                <a:lnTo>
                  <a:pt x="117176" y="49629"/>
                </a:lnTo>
                <a:lnTo>
                  <a:pt x="117741" y="48888"/>
                </a:lnTo>
                <a:lnTo>
                  <a:pt x="118305" y="48888"/>
                </a:lnTo>
                <a:lnTo>
                  <a:pt x="118870" y="48888"/>
                </a:lnTo>
                <a:lnTo>
                  <a:pt x="119435" y="49259"/>
                </a:lnTo>
                <a:lnTo>
                  <a:pt x="119435" y="49259"/>
                </a:lnTo>
                <a:lnTo>
                  <a:pt x="120000" y="50000"/>
                </a:lnTo>
                <a:lnTo>
                  <a:pt x="120000" y="50740"/>
                </a:lnTo>
                <a:lnTo>
                  <a:pt x="120000" y="51111"/>
                </a:lnTo>
                <a:lnTo>
                  <a:pt x="119717" y="51851"/>
                </a:lnTo>
                <a:lnTo>
                  <a:pt x="119717" y="51851"/>
                </a:lnTo>
                <a:close/>
                <a:moveTo>
                  <a:pt x="75105" y="101111"/>
                </a:moveTo>
                <a:lnTo>
                  <a:pt x="75105" y="101111"/>
                </a:lnTo>
                <a:lnTo>
                  <a:pt x="77929" y="97037"/>
                </a:lnTo>
                <a:lnTo>
                  <a:pt x="80752" y="92962"/>
                </a:lnTo>
                <a:lnTo>
                  <a:pt x="83011" y="88888"/>
                </a:lnTo>
                <a:lnTo>
                  <a:pt x="84705" y="84074"/>
                </a:lnTo>
                <a:lnTo>
                  <a:pt x="86117" y="79629"/>
                </a:lnTo>
                <a:lnTo>
                  <a:pt x="87247" y="74444"/>
                </a:lnTo>
                <a:lnTo>
                  <a:pt x="88094" y="69259"/>
                </a:lnTo>
                <a:lnTo>
                  <a:pt x="88658" y="63703"/>
                </a:lnTo>
                <a:lnTo>
                  <a:pt x="80188" y="63703"/>
                </a:lnTo>
                <a:lnTo>
                  <a:pt x="80188" y="63703"/>
                </a:lnTo>
                <a:lnTo>
                  <a:pt x="79623" y="68148"/>
                </a:lnTo>
                <a:lnTo>
                  <a:pt x="79058" y="71851"/>
                </a:lnTo>
                <a:lnTo>
                  <a:pt x="77929" y="76296"/>
                </a:lnTo>
                <a:lnTo>
                  <a:pt x="76517" y="80000"/>
                </a:lnTo>
                <a:lnTo>
                  <a:pt x="75105" y="83333"/>
                </a:lnTo>
                <a:lnTo>
                  <a:pt x="73411" y="86666"/>
                </a:lnTo>
                <a:lnTo>
                  <a:pt x="71435" y="90000"/>
                </a:lnTo>
                <a:lnTo>
                  <a:pt x="68894" y="92962"/>
                </a:lnTo>
                <a:lnTo>
                  <a:pt x="68894" y="92962"/>
                </a:lnTo>
                <a:lnTo>
                  <a:pt x="66635" y="95925"/>
                </a:lnTo>
                <a:lnTo>
                  <a:pt x="64094" y="98148"/>
                </a:lnTo>
                <a:lnTo>
                  <a:pt x="61270" y="100370"/>
                </a:lnTo>
                <a:lnTo>
                  <a:pt x="58447" y="101851"/>
                </a:lnTo>
                <a:lnTo>
                  <a:pt x="55623" y="103333"/>
                </a:lnTo>
                <a:lnTo>
                  <a:pt x="52235" y="104074"/>
                </a:lnTo>
                <a:lnTo>
                  <a:pt x="49129" y="105185"/>
                </a:lnTo>
                <a:lnTo>
                  <a:pt x="45741" y="105185"/>
                </a:lnTo>
                <a:lnTo>
                  <a:pt x="45741" y="105185"/>
                </a:lnTo>
                <a:lnTo>
                  <a:pt x="42352" y="105185"/>
                </a:lnTo>
                <a:lnTo>
                  <a:pt x="38964" y="104074"/>
                </a:lnTo>
                <a:lnTo>
                  <a:pt x="35858" y="102962"/>
                </a:lnTo>
                <a:lnTo>
                  <a:pt x="32752" y="101481"/>
                </a:lnTo>
                <a:lnTo>
                  <a:pt x="29647" y="99629"/>
                </a:lnTo>
                <a:lnTo>
                  <a:pt x="26823" y="97407"/>
                </a:lnTo>
                <a:lnTo>
                  <a:pt x="24282" y="94814"/>
                </a:lnTo>
                <a:lnTo>
                  <a:pt x="21741" y="91851"/>
                </a:lnTo>
                <a:lnTo>
                  <a:pt x="21741" y="91851"/>
                </a:lnTo>
                <a:lnTo>
                  <a:pt x="19200" y="88518"/>
                </a:lnTo>
                <a:lnTo>
                  <a:pt x="17223" y="84814"/>
                </a:lnTo>
                <a:lnTo>
                  <a:pt x="15529" y="81111"/>
                </a:lnTo>
                <a:lnTo>
                  <a:pt x="14117" y="77407"/>
                </a:lnTo>
                <a:lnTo>
                  <a:pt x="12988" y="73333"/>
                </a:lnTo>
                <a:lnTo>
                  <a:pt x="12141" y="68888"/>
                </a:lnTo>
                <a:lnTo>
                  <a:pt x="11858" y="64444"/>
                </a:lnTo>
                <a:lnTo>
                  <a:pt x="11576" y="60000"/>
                </a:lnTo>
                <a:lnTo>
                  <a:pt x="11576" y="60000"/>
                </a:lnTo>
                <a:lnTo>
                  <a:pt x="11858" y="55555"/>
                </a:lnTo>
                <a:lnTo>
                  <a:pt x="12141" y="51111"/>
                </a:lnTo>
                <a:lnTo>
                  <a:pt x="12988" y="47037"/>
                </a:lnTo>
                <a:lnTo>
                  <a:pt x="14117" y="42962"/>
                </a:lnTo>
                <a:lnTo>
                  <a:pt x="15529" y="38888"/>
                </a:lnTo>
                <a:lnTo>
                  <a:pt x="17223" y="35185"/>
                </a:lnTo>
                <a:lnTo>
                  <a:pt x="19200" y="31851"/>
                </a:lnTo>
                <a:lnTo>
                  <a:pt x="21741" y="28148"/>
                </a:lnTo>
                <a:lnTo>
                  <a:pt x="21741" y="28148"/>
                </a:lnTo>
                <a:lnTo>
                  <a:pt x="24282" y="25185"/>
                </a:lnTo>
                <a:lnTo>
                  <a:pt x="26823" y="22592"/>
                </a:lnTo>
                <a:lnTo>
                  <a:pt x="29647" y="20370"/>
                </a:lnTo>
                <a:lnTo>
                  <a:pt x="32752" y="18518"/>
                </a:lnTo>
                <a:lnTo>
                  <a:pt x="35858" y="17037"/>
                </a:lnTo>
                <a:lnTo>
                  <a:pt x="38964" y="15925"/>
                </a:lnTo>
                <a:lnTo>
                  <a:pt x="42352" y="15555"/>
                </a:lnTo>
                <a:lnTo>
                  <a:pt x="45741" y="15185"/>
                </a:lnTo>
                <a:lnTo>
                  <a:pt x="45741" y="15185"/>
                </a:lnTo>
                <a:lnTo>
                  <a:pt x="49129" y="15555"/>
                </a:lnTo>
                <a:lnTo>
                  <a:pt x="52517" y="15925"/>
                </a:lnTo>
                <a:lnTo>
                  <a:pt x="55905" y="17037"/>
                </a:lnTo>
                <a:lnTo>
                  <a:pt x="59011" y="18518"/>
                </a:lnTo>
                <a:lnTo>
                  <a:pt x="61835" y="20370"/>
                </a:lnTo>
                <a:lnTo>
                  <a:pt x="64658" y="22592"/>
                </a:lnTo>
                <a:lnTo>
                  <a:pt x="67482" y="25185"/>
                </a:lnTo>
                <a:lnTo>
                  <a:pt x="70023" y="28148"/>
                </a:lnTo>
                <a:lnTo>
                  <a:pt x="70023" y="28148"/>
                </a:lnTo>
                <a:lnTo>
                  <a:pt x="72282" y="31481"/>
                </a:lnTo>
                <a:lnTo>
                  <a:pt x="74258" y="35185"/>
                </a:lnTo>
                <a:lnTo>
                  <a:pt x="75952" y="38888"/>
                </a:lnTo>
                <a:lnTo>
                  <a:pt x="77364" y="42962"/>
                </a:lnTo>
                <a:lnTo>
                  <a:pt x="78776" y="47037"/>
                </a:lnTo>
                <a:lnTo>
                  <a:pt x="79623" y="51111"/>
                </a:lnTo>
                <a:lnTo>
                  <a:pt x="80188" y="55555"/>
                </a:lnTo>
                <a:lnTo>
                  <a:pt x="80188" y="60000"/>
                </a:lnTo>
                <a:lnTo>
                  <a:pt x="88658" y="60000"/>
                </a:lnTo>
                <a:lnTo>
                  <a:pt x="88658" y="60000"/>
                </a:lnTo>
                <a:lnTo>
                  <a:pt x="88658" y="54444"/>
                </a:lnTo>
                <a:lnTo>
                  <a:pt x="87811" y="48888"/>
                </a:lnTo>
                <a:lnTo>
                  <a:pt x="86964" y="43703"/>
                </a:lnTo>
                <a:lnTo>
                  <a:pt x="85552" y="38518"/>
                </a:lnTo>
                <a:lnTo>
                  <a:pt x="83858" y="33703"/>
                </a:lnTo>
                <a:lnTo>
                  <a:pt x="81600" y="28888"/>
                </a:lnTo>
                <a:lnTo>
                  <a:pt x="79341" y="24814"/>
                </a:lnTo>
                <a:lnTo>
                  <a:pt x="75952" y="20370"/>
                </a:lnTo>
                <a:lnTo>
                  <a:pt x="75952" y="20370"/>
                </a:lnTo>
                <a:lnTo>
                  <a:pt x="72847" y="16666"/>
                </a:lnTo>
                <a:lnTo>
                  <a:pt x="69458" y="13333"/>
                </a:lnTo>
                <a:lnTo>
                  <a:pt x="66070" y="10370"/>
                </a:lnTo>
                <a:lnTo>
                  <a:pt x="62400" y="7777"/>
                </a:lnTo>
                <a:lnTo>
                  <a:pt x="58447" y="5925"/>
                </a:lnTo>
                <a:lnTo>
                  <a:pt x="54211" y="4814"/>
                </a:lnTo>
                <a:lnTo>
                  <a:pt x="49976" y="4074"/>
                </a:lnTo>
                <a:lnTo>
                  <a:pt x="45741" y="3703"/>
                </a:lnTo>
                <a:lnTo>
                  <a:pt x="45741" y="3703"/>
                </a:lnTo>
                <a:lnTo>
                  <a:pt x="41505" y="4074"/>
                </a:lnTo>
                <a:lnTo>
                  <a:pt x="37270" y="4814"/>
                </a:lnTo>
                <a:lnTo>
                  <a:pt x="33317" y="5925"/>
                </a:lnTo>
                <a:lnTo>
                  <a:pt x="29364" y="7777"/>
                </a:lnTo>
                <a:lnTo>
                  <a:pt x="25694" y="10370"/>
                </a:lnTo>
                <a:lnTo>
                  <a:pt x="22023" y="13333"/>
                </a:lnTo>
                <a:lnTo>
                  <a:pt x="18917" y="16666"/>
                </a:lnTo>
                <a:lnTo>
                  <a:pt x="15529" y="20370"/>
                </a:lnTo>
                <a:lnTo>
                  <a:pt x="15529" y="20370"/>
                </a:lnTo>
                <a:lnTo>
                  <a:pt x="12705" y="24814"/>
                </a:lnTo>
                <a:lnTo>
                  <a:pt x="10164" y="28888"/>
                </a:lnTo>
                <a:lnTo>
                  <a:pt x="7623" y="33703"/>
                </a:lnTo>
                <a:lnTo>
                  <a:pt x="5929" y="38518"/>
                </a:lnTo>
                <a:lnTo>
                  <a:pt x="4517" y="43703"/>
                </a:lnTo>
                <a:lnTo>
                  <a:pt x="3670" y="48888"/>
                </a:lnTo>
                <a:lnTo>
                  <a:pt x="3105" y="54444"/>
                </a:lnTo>
                <a:lnTo>
                  <a:pt x="2823" y="60000"/>
                </a:lnTo>
                <a:lnTo>
                  <a:pt x="2823" y="60000"/>
                </a:lnTo>
                <a:lnTo>
                  <a:pt x="3105" y="65555"/>
                </a:lnTo>
                <a:lnTo>
                  <a:pt x="3670" y="71111"/>
                </a:lnTo>
                <a:lnTo>
                  <a:pt x="4517" y="76666"/>
                </a:lnTo>
                <a:lnTo>
                  <a:pt x="5929" y="81851"/>
                </a:lnTo>
                <a:lnTo>
                  <a:pt x="7623" y="86666"/>
                </a:lnTo>
                <a:lnTo>
                  <a:pt x="10164" y="91111"/>
                </a:lnTo>
                <a:lnTo>
                  <a:pt x="12705" y="95555"/>
                </a:lnTo>
                <a:lnTo>
                  <a:pt x="15529" y="99629"/>
                </a:lnTo>
                <a:lnTo>
                  <a:pt x="15529" y="99629"/>
                </a:lnTo>
                <a:lnTo>
                  <a:pt x="18917" y="103333"/>
                </a:lnTo>
                <a:lnTo>
                  <a:pt x="22023" y="107037"/>
                </a:lnTo>
                <a:lnTo>
                  <a:pt x="25694" y="110000"/>
                </a:lnTo>
                <a:lnTo>
                  <a:pt x="29364" y="112222"/>
                </a:lnTo>
                <a:lnTo>
                  <a:pt x="33317" y="114074"/>
                </a:lnTo>
                <a:lnTo>
                  <a:pt x="37270" y="115185"/>
                </a:lnTo>
                <a:lnTo>
                  <a:pt x="41505" y="115925"/>
                </a:lnTo>
                <a:lnTo>
                  <a:pt x="45741" y="116296"/>
                </a:lnTo>
                <a:lnTo>
                  <a:pt x="45741" y="116296"/>
                </a:lnTo>
                <a:lnTo>
                  <a:pt x="49976" y="116296"/>
                </a:lnTo>
                <a:lnTo>
                  <a:pt x="53929" y="115555"/>
                </a:lnTo>
                <a:lnTo>
                  <a:pt x="57882" y="114074"/>
                </a:lnTo>
                <a:lnTo>
                  <a:pt x="61835" y="112592"/>
                </a:lnTo>
                <a:lnTo>
                  <a:pt x="65223" y="110370"/>
                </a:lnTo>
                <a:lnTo>
                  <a:pt x="68611" y="107777"/>
                </a:lnTo>
                <a:lnTo>
                  <a:pt x="72000" y="104814"/>
                </a:lnTo>
                <a:lnTo>
                  <a:pt x="75105" y="101111"/>
                </a:lnTo>
                <a:lnTo>
                  <a:pt x="75105" y="101111"/>
                </a:lnTo>
                <a:close/>
                <a:moveTo>
                  <a:pt x="77082" y="60000"/>
                </a:moveTo>
                <a:lnTo>
                  <a:pt x="77082" y="60000"/>
                </a:lnTo>
                <a:lnTo>
                  <a:pt x="77082" y="55925"/>
                </a:lnTo>
                <a:lnTo>
                  <a:pt x="76517" y="51851"/>
                </a:lnTo>
                <a:lnTo>
                  <a:pt x="75952" y="48148"/>
                </a:lnTo>
                <a:lnTo>
                  <a:pt x="74823" y="44444"/>
                </a:lnTo>
                <a:lnTo>
                  <a:pt x="73694" y="40370"/>
                </a:lnTo>
                <a:lnTo>
                  <a:pt x="72000" y="37037"/>
                </a:lnTo>
                <a:lnTo>
                  <a:pt x="70305" y="34074"/>
                </a:lnTo>
                <a:lnTo>
                  <a:pt x="68047" y="30740"/>
                </a:lnTo>
                <a:lnTo>
                  <a:pt x="68047" y="30740"/>
                </a:lnTo>
                <a:lnTo>
                  <a:pt x="65788" y="28148"/>
                </a:lnTo>
                <a:lnTo>
                  <a:pt x="63247" y="25555"/>
                </a:lnTo>
                <a:lnTo>
                  <a:pt x="60705" y="23703"/>
                </a:lnTo>
                <a:lnTo>
                  <a:pt x="58164" y="21851"/>
                </a:lnTo>
                <a:lnTo>
                  <a:pt x="55341" y="20740"/>
                </a:lnTo>
                <a:lnTo>
                  <a:pt x="51952" y="19629"/>
                </a:lnTo>
                <a:lnTo>
                  <a:pt x="48847" y="19259"/>
                </a:lnTo>
                <a:lnTo>
                  <a:pt x="45741" y="18888"/>
                </a:lnTo>
                <a:lnTo>
                  <a:pt x="45741" y="18888"/>
                </a:lnTo>
                <a:lnTo>
                  <a:pt x="42635" y="19259"/>
                </a:lnTo>
                <a:lnTo>
                  <a:pt x="39529" y="19629"/>
                </a:lnTo>
                <a:lnTo>
                  <a:pt x="36705" y="20740"/>
                </a:lnTo>
                <a:lnTo>
                  <a:pt x="33882" y="21851"/>
                </a:lnTo>
                <a:lnTo>
                  <a:pt x="30776" y="23703"/>
                </a:lnTo>
                <a:lnTo>
                  <a:pt x="28235" y="25555"/>
                </a:lnTo>
                <a:lnTo>
                  <a:pt x="25976" y="28148"/>
                </a:lnTo>
                <a:lnTo>
                  <a:pt x="23435" y="30740"/>
                </a:lnTo>
                <a:lnTo>
                  <a:pt x="23435" y="30740"/>
                </a:lnTo>
                <a:lnTo>
                  <a:pt x="21458" y="34074"/>
                </a:lnTo>
                <a:lnTo>
                  <a:pt x="19482" y="37037"/>
                </a:lnTo>
                <a:lnTo>
                  <a:pt x="18070" y="40370"/>
                </a:lnTo>
                <a:lnTo>
                  <a:pt x="16658" y="44444"/>
                </a:lnTo>
                <a:lnTo>
                  <a:pt x="15811" y="48148"/>
                </a:lnTo>
                <a:lnTo>
                  <a:pt x="14964" y="51851"/>
                </a:lnTo>
                <a:lnTo>
                  <a:pt x="14682" y="55925"/>
                </a:lnTo>
                <a:lnTo>
                  <a:pt x="14400" y="60000"/>
                </a:lnTo>
                <a:lnTo>
                  <a:pt x="14400" y="60000"/>
                </a:lnTo>
                <a:lnTo>
                  <a:pt x="14682" y="64074"/>
                </a:lnTo>
                <a:lnTo>
                  <a:pt x="14964" y="68148"/>
                </a:lnTo>
                <a:lnTo>
                  <a:pt x="15811" y="72222"/>
                </a:lnTo>
                <a:lnTo>
                  <a:pt x="16658" y="75925"/>
                </a:lnTo>
                <a:lnTo>
                  <a:pt x="18070" y="79629"/>
                </a:lnTo>
                <a:lnTo>
                  <a:pt x="19482" y="82962"/>
                </a:lnTo>
                <a:lnTo>
                  <a:pt x="21458" y="86296"/>
                </a:lnTo>
                <a:lnTo>
                  <a:pt x="23435" y="89259"/>
                </a:lnTo>
                <a:lnTo>
                  <a:pt x="23435" y="89259"/>
                </a:lnTo>
                <a:lnTo>
                  <a:pt x="25976" y="92222"/>
                </a:lnTo>
                <a:lnTo>
                  <a:pt x="28235" y="94444"/>
                </a:lnTo>
                <a:lnTo>
                  <a:pt x="30776" y="96666"/>
                </a:lnTo>
                <a:lnTo>
                  <a:pt x="33882" y="98148"/>
                </a:lnTo>
                <a:lnTo>
                  <a:pt x="36705" y="99629"/>
                </a:lnTo>
                <a:lnTo>
                  <a:pt x="39529" y="100370"/>
                </a:lnTo>
                <a:lnTo>
                  <a:pt x="42635" y="101111"/>
                </a:lnTo>
                <a:lnTo>
                  <a:pt x="45741" y="101111"/>
                </a:lnTo>
                <a:lnTo>
                  <a:pt x="45741" y="101111"/>
                </a:lnTo>
                <a:lnTo>
                  <a:pt x="48847" y="101111"/>
                </a:lnTo>
                <a:lnTo>
                  <a:pt x="51670" y="100370"/>
                </a:lnTo>
                <a:lnTo>
                  <a:pt x="54494" y="99629"/>
                </a:lnTo>
                <a:lnTo>
                  <a:pt x="57317" y="98518"/>
                </a:lnTo>
                <a:lnTo>
                  <a:pt x="59858" y="97037"/>
                </a:lnTo>
                <a:lnTo>
                  <a:pt x="62400" y="95185"/>
                </a:lnTo>
                <a:lnTo>
                  <a:pt x="64658" y="92962"/>
                </a:lnTo>
                <a:lnTo>
                  <a:pt x="66917" y="90370"/>
                </a:lnTo>
                <a:lnTo>
                  <a:pt x="66917" y="90370"/>
                </a:lnTo>
                <a:lnTo>
                  <a:pt x="69176" y="87777"/>
                </a:lnTo>
                <a:lnTo>
                  <a:pt x="70870" y="84814"/>
                </a:lnTo>
                <a:lnTo>
                  <a:pt x="72564" y="81851"/>
                </a:lnTo>
                <a:lnTo>
                  <a:pt x="73976" y="78518"/>
                </a:lnTo>
                <a:lnTo>
                  <a:pt x="75105" y="75185"/>
                </a:lnTo>
                <a:lnTo>
                  <a:pt x="75952" y="71481"/>
                </a:lnTo>
                <a:lnTo>
                  <a:pt x="76517" y="67777"/>
                </a:lnTo>
                <a:lnTo>
                  <a:pt x="77082" y="63703"/>
                </a:lnTo>
                <a:lnTo>
                  <a:pt x="68611" y="63703"/>
                </a:lnTo>
                <a:lnTo>
                  <a:pt x="68611" y="63703"/>
                </a:lnTo>
                <a:lnTo>
                  <a:pt x="68047" y="66666"/>
                </a:lnTo>
                <a:lnTo>
                  <a:pt x="67764" y="69259"/>
                </a:lnTo>
                <a:lnTo>
                  <a:pt x="66917" y="71481"/>
                </a:lnTo>
                <a:lnTo>
                  <a:pt x="66070" y="74444"/>
                </a:lnTo>
                <a:lnTo>
                  <a:pt x="64941" y="76666"/>
                </a:lnTo>
                <a:lnTo>
                  <a:pt x="63811" y="78888"/>
                </a:lnTo>
                <a:lnTo>
                  <a:pt x="62400" y="80740"/>
                </a:lnTo>
                <a:lnTo>
                  <a:pt x="60988" y="82592"/>
                </a:lnTo>
                <a:lnTo>
                  <a:pt x="60988" y="82592"/>
                </a:lnTo>
                <a:lnTo>
                  <a:pt x="59294" y="84444"/>
                </a:lnTo>
                <a:lnTo>
                  <a:pt x="57600" y="85925"/>
                </a:lnTo>
                <a:lnTo>
                  <a:pt x="55905" y="87037"/>
                </a:lnTo>
                <a:lnTo>
                  <a:pt x="53647" y="88148"/>
                </a:lnTo>
                <a:lnTo>
                  <a:pt x="51952" y="88888"/>
                </a:lnTo>
                <a:lnTo>
                  <a:pt x="49976" y="89629"/>
                </a:lnTo>
                <a:lnTo>
                  <a:pt x="48000" y="90000"/>
                </a:lnTo>
                <a:lnTo>
                  <a:pt x="45741" y="90000"/>
                </a:lnTo>
                <a:lnTo>
                  <a:pt x="45741" y="90000"/>
                </a:lnTo>
                <a:lnTo>
                  <a:pt x="43482" y="90000"/>
                </a:lnTo>
                <a:lnTo>
                  <a:pt x="41223" y="89629"/>
                </a:lnTo>
                <a:lnTo>
                  <a:pt x="39247" y="88888"/>
                </a:lnTo>
                <a:lnTo>
                  <a:pt x="37270" y="87777"/>
                </a:lnTo>
                <a:lnTo>
                  <a:pt x="35294" y="86666"/>
                </a:lnTo>
                <a:lnTo>
                  <a:pt x="33317" y="85185"/>
                </a:lnTo>
                <a:lnTo>
                  <a:pt x="31623" y="83333"/>
                </a:lnTo>
                <a:lnTo>
                  <a:pt x="29647" y="81481"/>
                </a:lnTo>
                <a:lnTo>
                  <a:pt x="29647" y="81481"/>
                </a:lnTo>
                <a:lnTo>
                  <a:pt x="27952" y="79259"/>
                </a:lnTo>
                <a:lnTo>
                  <a:pt x="26541" y="76666"/>
                </a:lnTo>
                <a:lnTo>
                  <a:pt x="25411" y="74444"/>
                </a:lnTo>
                <a:lnTo>
                  <a:pt x="24564" y="71481"/>
                </a:lnTo>
                <a:lnTo>
                  <a:pt x="24000" y="68888"/>
                </a:lnTo>
                <a:lnTo>
                  <a:pt x="23435" y="65925"/>
                </a:lnTo>
                <a:lnTo>
                  <a:pt x="23152" y="62962"/>
                </a:lnTo>
                <a:lnTo>
                  <a:pt x="22870" y="60000"/>
                </a:lnTo>
                <a:lnTo>
                  <a:pt x="22870" y="60000"/>
                </a:lnTo>
                <a:lnTo>
                  <a:pt x="23152" y="57037"/>
                </a:lnTo>
                <a:lnTo>
                  <a:pt x="23435" y="54074"/>
                </a:lnTo>
                <a:lnTo>
                  <a:pt x="24000" y="51481"/>
                </a:lnTo>
                <a:lnTo>
                  <a:pt x="24564" y="48518"/>
                </a:lnTo>
                <a:lnTo>
                  <a:pt x="25411" y="46296"/>
                </a:lnTo>
                <a:lnTo>
                  <a:pt x="26541" y="43703"/>
                </a:lnTo>
                <a:lnTo>
                  <a:pt x="27952" y="41111"/>
                </a:lnTo>
                <a:lnTo>
                  <a:pt x="29647" y="38888"/>
                </a:lnTo>
                <a:lnTo>
                  <a:pt x="29647" y="38888"/>
                </a:lnTo>
                <a:lnTo>
                  <a:pt x="31623" y="36666"/>
                </a:lnTo>
                <a:lnTo>
                  <a:pt x="33317" y="34814"/>
                </a:lnTo>
                <a:lnTo>
                  <a:pt x="35294" y="33333"/>
                </a:lnTo>
                <a:lnTo>
                  <a:pt x="37270" y="32222"/>
                </a:lnTo>
                <a:lnTo>
                  <a:pt x="39247" y="31111"/>
                </a:lnTo>
                <a:lnTo>
                  <a:pt x="41223" y="30740"/>
                </a:lnTo>
                <a:lnTo>
                  <a:pt x="43482" y="30370"/>
                </a:lnTo>
                <a:lnTo>
                  <a:pt x="45741" y="30000"/>
                </a:lnTo>
                <a:lnTo>
                  <a:pt x="45741" y="30000"/>
                </a:lnTo>
                <a:lnTo>
                  <a:pt x="48000" y="30370"/>
                </a:lnTo>
                <a:lnTo>
                  <a:pt x="50258" y="30740"/>
                </a:lnTo>
                <a:lnTo>
                  <a:pt x="52517" y="31111"/>
                </a:lnTo>
                <a:lnTo>
                  <a:pt x="54494" y="32222"/>
                </a:lnTo>
                <a:lnTo>
                  <a:pt x="56752" y="33333"/>
                </a:lnTo>
                <a:lnTo>
                  <a:pt x="58447" y="34814"/>
                </a:lnTo>
                <a:lnTo>
                  <a:pt x="60423" y="36666"/>
                </a:lnTo>
                <a:lnTo>
                  <a:pt x="62117" y="38888"/>
                </a:lnTo>
                <a:lnTo>
                  <a:pt x="62117" y="38888"/>
                </a:lnTo>
                <a:lnTo>
                  <a:pt x="63529" y="41111"/>
                </a:lnTo>
                <a:lnTo>
                  <a:pt x="64941" y="43703"/>
                </a:lnTo>
                <a:lnTo>
                  <a:pt x="66070" y="46296"/>
                </a:lnTo>
                <a:lnTo>
                  <a:pt x="66917" y="48518"/>
                </a:lnTo>
                <a:lnTo>
                  <a:pt x="67764" y="51481"/>
                </a:lnTo>
                <a:lnTo>
                  <a:pt x="68329" y="54074"/>
                </a:lnTo>
                <a:lnTo>
                  <a:pt x="68611" y="57037"/>
                </a:lnTo>
                <a:lnTo>
                  <a:pt x="68611" y="60000"/>
                </a:lnTo>
                <a:lnTo>
                  <a:pt x="77082" y="60000"/>
                </a:lnTo>
                <a:close/>
                <a:moveTo>
                  <a:pt x="65788" y="60000"/>
                </a:moveTo>
                <a:lnTo>
                  <a:pt x="65788" y="60000"/>
                </a:lnTo>
                <a:lnTo>
                  <a:pt x="65788" y="57407"/>
                </a:lnTo>
                <a:lnTo>
                  <a:pt x="65505" y="54814"/>
                </a:lnTo>
                <a:lnTo>
                  <a:pt x="64941" y="52222"/>
                </a:lnTo>
                <a:lnTo>
                  <a:pt x="64376" y="50000"/>
                </a:lnTo>
                <a:lnTo>
                  <a:pt x="63529" y="47777"/>
                </a:lnTo>
                <a:lnTo>
                  <a:pt x="62682" y="45555"/>
                </a:lnTo>
                <a:lnTo>
                  <a:pt x="61270" y="43703"/>
                </a:lnTo>
                <a:lnTo>
                  <a:pt x="60141" y="41111"/>
                </a:lnTo>
                <a:lnTo>
                  <a:pt x="60141" y="41111"/>
                </a:lnTo>
                <a:lnTo>
                  <a:pt x="58447" y="39629"/>
                </a:lnTo>
                <a:lnTo>
                  <a:pt x="57035" y="38148"/>
                </a:lnTo>
                <a:lnTo>
                  <a:pt x="55341" y="36666"/>
                </a:lnTo>
                <a:lnTo>
                  <a:pt x="53364" y="35555"/>
                </a:lnTo>
                <a:lnTo>
                  <a:pt x="51670" y="34814"/>
                </a:lnTo>
                <a:lnTo>
                  <a:pt x="49694" y="34074"/>
                </a:lnTo>
                <a:lnTo>
                  <a:pt x="47717" y="33703"/>
                </a:lnTo>
                <a:lnTo>
                  <a:pt x="45741" y="33703"/>
                </a:lnTo>
                <a:lnTo>
                  <a:pt x="45741" y="33703"/>
                </a:lnTo>
                <a:lnTo>
                  <a:pt x="43764" y="34074"/>
                </a:lnTo>
                <a:lnTo>
                  <a:pt x="41788" y="34074"/>
                </a:lnTo>
                <a:lnTo>
                  <a:pt x="40094" y="34814"/>
                </a:lnTo>
                <a:lnTo>
                  <a:pt x="38400" y="35555"/>
                </a:lnTo>
                <a:lnTo>
                  <a:pt x="36423" y="36666"/>
                </a:lnTo>
                <a:lnTo>
                  <a:pt x="35011" y="38148"/>
                </a:lnTo>
                <a:lnTo>
                  <a:pt x="33317" y="39629"/>
                </a:lnTo>
                <a:lnTo>
                  <a:pt x="31905" y="41851"/>
                </a:lnTo>
                <a:lnTo>
                  <a:pt x="31905" y="41851"/>
                </a:lnTo>
                <a:lnTo>
                  <a:pt x="30211" y="43703"/>
                </a:lnTo>
                <a:lnTo>
                  <a:pt x="29082" y="45925"/>
                </a:lnTo>
                <a:lnTo>
                  <a:pt x="27952" y="47777"/>
                </a:lnTo>
                <a:lnTo>
                  <a:pt x="27105" y="50000"/>
                </a:lnTo>
                <a:lnTo>
                  <a:pt x="26541" y="52592"/>
                </a:lnTo>
                <a:lnTo>
                  <a:pt x="26258" y="54814"/>
                </a:lnTo>
                <a:lnTo>
                  <a:pt x="25976" y="57407"/>
                </a:lnTo>
                <a:lnTo>
                  <a:pt x="25694" y="60000"/>
                </a:lnTo>
                <a:lnTo>
                  <a:pt x="25694" y="60000"/>
                </a:lnTo>
                <a:lnTo>
                  <a:pt x="25976" y="62592"/>
                </a:lnTo>
                <a:lnTo>
                  <a:pt x="26258" y="65185"/>
                </a:lnTo>
                <a:lnTo>
                  <a:pt x="26541" y="67777"/>
                </a:lnTo>
                <a:lnTo>
                  <a:pt x="27105" y="70000"/>
                </a:lnTo>
                <a:lnTo>
                  <a:pt x="27952" y="72222"/>
                </a:lnTo>
                <a:lnTo>
                  <a:pt x="29082" y="74814"/>
                </a:lnTo>
                <a:lnTo>
                  <a:pt x="30211" y="76666"/>
                </a:lnTo>
                <a:lnTo>
                  <a:pt x="31905" y="78888"/>
                </a:lnTo>
                <a:lnTo>
                  <a:pt x="31905" y="78888"/>
                </a:lnTo>
                <a:lnTo>
                  <a:pt x="33317" y="80370"/>
                </a:lnTo>
                <a:lnTo>
                  <a:pt x="35011" y="82222"/>
                </a:lnTo>
                <a:lnTo>
                  <a:pt x="36423" y="83333"/>
                </a:lnTo>
                <a:lnTo>
                  <a:pt x="38400" y="84444"/>
                </a:lnTo>
                <a:lnTo>
                  <a:pt x="40094" y="85185"/>
                </a:lnTo>
                <a:lnTo>
                  <a:pt x="41788" y="85925"/>
                </a:lnTo>
                <a:lnTo>
                  <a:pt x="43764" y="86296"/>
                </a:lnTo>
                <a:lnTo>
                  <a:pt x="45741" y="86296"/>
                </a:lnTo>
                <a:lnTo>
                  <a:pt x="45741" y="86296"/>
                </a:lnTo>
                <a:lnTo>
                  <a:pt x="49411" y="85925"/>
                </a:lnTo>
                <a:lnTo>
                  <a:pt x="52800" y="84814"/>
                </a:lnTo>
                <a:lnTo>
                  <a:pt x="56188" y="82962"/>
                </a:lnTo>
                <a:lnTo>
                  <a:pt x="59011" y="80000"/>
                </a:lnTo>
                <a:lnTo>
                  <a:pt x="59011" y="80000"/>
                </a:lnTo>
                <a:lnTo>
                  <a:pt x="61552" y="76666"/>
                </a:lnTo>
                <a:lnTo>
                  <a:pt x="63529" y="72592"/>
                </a:lnTo>
                <a:lnTo>
                  <a:pt x="64941" y="68148"/>
                </a:lnTo>
                <a:lnTo>
                  <a:pt x="65788" y="63703"/>
                </a:lnTo>
                <a:lnTo>
                  <a:pt x="57035" y="63703"/>
                </a:lnTo>
                <a:lnTo>
                  <a:pt x="57035" y="63703"/>
                </a:lnTo>
                <a:lnTo>
                  <a:pt x="56470" y="65925"/>
                </a:lnTo>
                <a:lnTo>
                  <a:pt x="55623" y="68148"/>
                </a:lnTo>
                <a:lnTo>
                  <a:pt x="54211" y="70000"/>
                </a:lnTo>
                <a:lnTo>
                  <a:pt x="52800" y="71851"/>
                </a:lnTo>
                <a:lnTo>
                  <a:pt x="52800" y="71851"/>
                </a:lnTo>
                <a:lnTo>
                  <a:pt x="51105" y="73333"/>
                </a:lnTo>
                <a:lnTo>
                  <a:pt x="49411" y="74444"/>
                </a:lnTo>
                <a:lnTo>
                  <a:pt x="47717" y="75185"/>
                </a:lnTo>
                <a:lnTo>
                  <a:pt x="45741" y="75185"/>
                </a:lnTo>
                <a:lnTo>
                  <a:pt x="45741" y="75185"/>
                </a:lnTo>
                <a:lnTo>
                  <a:pt x="43482" y="74814"/>
                </a:lnTo>
                <a:lnTo>
                  <a:pt x="41505" y="74074"/>
                </a:lnTo>
                <a:lnTo>
                  <a:pt x="39529" y="72592"/>
                </a:lnTo>
                <a:lnTo>
                  <a:pt x="37835" y="70370"/>
                </a:lnTo>
                <a:lnTo>
                  <a:pt x="37835" y="70370"/>
                </a:lnTo>
                <a:lnTo>
                  <a:pt x="36423" y="68148"/>
                </a:lnTo>
                <a:lnTo>
                  <a:pt x="35294" y="65555"/>
                </a:lnTo>
                <a:lnTo>
                  <a:pt x="34729" y="62962"/>
                </a:lnTo>
                <a:lnTo>
                  <a:pt x="34447" y="60000"/>
                </a:lnTo>
                <a:lnTo>
                  <a:pt x="34447" y="60000"/>
                </a:lnTo>
                <a:lnTo>
                  <a:pt x="34729" y="57037"/>
                </a:lnTo>
                <a:lnTo>
                  <a:pt x="35294" y="54444"/>
                </a:lnTo>
                <a:lnTo>
                  <a:pt x="36423" y="51851"/>
                </a:lnTo>
                <a:lnTo>
                  <a:pt x="37835" y="49629"/>
                </a:lnTo>
                <a:lnTo>
                  <a:pt x="37835" y="49629"/>
                </a:lnTo>
                <a:lnTo>
                  <a:pt x="39529" y="47777"/>
                </a:lnTo>
                <a:lnTo>
                  <a:pt x="41505" y="46296"/>
                </a:lnTo>
                <a:lnTo>
                  <a:pt x="43482" y="45555"/>
                </a:lnTo>
                <a:lnTo>
                  <a:pt x="45741" y="45185"/>
                </a:lnTo>
                <a:lnTo>
                  <a:pt x="45741" y="45185"/>
                </a:lnTo>
                <a:lnTo>
                  <a:pt x="48000" y="45555"/>
                </a:lnTo>
                <a:lnTo>
                  <a:pt x="49976" y="46296"/>
                </a:lnTo>
                <a:lnTo>
                  <a:pt x="51952" y="47777"/>
                </a:lnTo>
                <a:lnTo>
                  <a:pt x="53647" y="49629"/>
                </a:lnTo>
                <a:lnTo>
                  <a:pt x="53647" y="49629"/>
                </a:lnTo>
                <a:lnTo>
                  <a:pt x="55623" y="51851"/>
                </a:lnTo>
                <a:lnTo>
                  <a:pt x="56470" y="54444"/>
                </a:lnTo>
                <a:lnTo>
                  <a:pt x="57317" y="57037"/>
                </a:lnTo>
                <a:lnTo>
                  <a:pt x="57317" y="60000"/>
                </a:lnTo>
                <a:lnTo>
                  <a:pt x="65788" y="60000"/>
                </a:lnTo>
                <a:close/>
                <a:moveTo>
                  <a:pt x="45741" y="61851"/>
                </a:moveTo>
                <a:lnTo>
                  <a:pt x="45741" y="61851"/>
                </a:lnTo>
                <a:lnTo>
                  <a:pt x="45741" y="61111"/>
                </a:lnTo>
                <a:lnTo>
                  <a:pt x="46023" y="60370"/>
                </a:lnTo>
                <a:lnTo>
                  <a:pt x="46588" y="60000"/>
                </a:lnTo>
                <a:lnTo>
                  <a:pt x="47152" y="60000"/>
                </a:lnTo>
                <a:lnTo>
                  <a:pt x="54211" y="60000"/>
                </a:lnTo>
                <a:lnTo>
                  <a:pt x="54211" y="60000"/>
                </a:lnTo>
                <a:lnTo>
                  <a:pt x="54211" y="57777"/>
                </a:lnTo>
                <a:lnTo>
                  <a:pt x="53647" y="55925"/>
                </a:lnTo>
                <a:lnTo>
                  <a:pt x="52800" y="54074"/>
                </a:lnTo>
                <a:lnTo>
                  <a:pt x="51670" y="52222"/>
                </a:lnTo>
                <a:lnTo>
                  <a:pt x="51670" y="52222"/>
                </a:lnTo>
                <a:lnTo>
                  <a:pt x="50541" y="50740"/>
                </a:lnTo>
                <a:lnTo>
                  <a:pt x="49129" y="49629"/>
                </a:lnTo>
                <a:lnTo>
                  <a:pt x="47435" y="49259"/>
                </a:lnTo>
                <a:lnTo>
                  <a:pt x="45741" y="48888"/>
                </a:lnTo>
                <a:lnTo>
                  <a:pt x="45741" y="48888"/>
                </a:lnTo>
                <a:lnTo>
                  <a:pt x="44047" y="49259"/>
                </a:lnTo>
                <a:lnTo>
                  <a:pt x="42635" y="49629"/>
                </a:lnTo>
                <a:lnTo>
                  <a:pt x="41223" y="50740"/>
                </a:lnTo>
                <a:lnTo>
                  <a:pt x="39811" y="52222"/>
                </a:lnTo>
                <a:lnTo>
                  <a:pt x="39811" y="52222"/>
                </a:lnTo>
                <a:lnTo>
                  <a:pt x="38682" y="54074"/>
                </a:lnTo>
                <a:lnTo>
                  <a:pt x="37835" y="55925"/>
                </a:lnTo>
                <a:lnTo>
                  <a:pt x="37552" y="57777"/>
                </a:lnTo>
                <a:lnTo>
                  <a:pt x="37270" y="60000"/>
                </a:lnTo>
                <a:lnTo>
                  <a:pt x="37270" y="60000"/>
                </a:lnTo>
                <a:lnTo>
                  <a:pt x="37552" y="62222"/>
                </a:lnTo>
                <a:lnTo>
                  <a:pt x="37835" y="64444"/>
                </a:lnTo>
                <a:lnTo>
                  <a:pt x="38682" y="66296"/>
                </a:lnTo>
                <a:lnTo>
                  <a:pt x="39811" y="67777"/>
                </a:lnTo>
                <a:lnTo>
                  <a:pt x="39811" y="67777"/>
                </a:lnTo>
                <a:lnTo>
                  <a:pt x="41223" y="69259"/>
                </a:lnTo>
                <a:lnTo>
                  <a:pt x="42635" y="70370"/>
                </a:lnTo>
                <a:lnTo>
                  <a:pt x="44047" y="71111"/>
                </a:lnTo>
                <a:lnTo>
                  <a:pt x="45741" y="71111"/>
                </a:lnTo>
                <a:lnTo>
                  <a:pt x="45741" y="71111"/>
                </a:lnTo>
                <a:lnTo>
                  <a:pt x="47152" y="71111"/>
                </a:lnTo>
                <a:lnTo>
                  <a:pt x="48282" y="70740"/>
                </a:lnTo>
                <a:lnTo>
                  <a:pt x="49411" y="70000"/>
                </a:lnTo>
                <a:lnTo>
                  <a:pt x="50541" y="69259"/>
                </a:lnTo>
                <a:lnTo>
                  <a:pt x="50541" y="69259"/>
                </a:lnTo>
                <a:lnTo>
                  <a:pt x="51670" y="68148"/>
                </a:lnTo>
                <a:lnTo>
                  <a:pt x="52517" y="66666"/>
                </a:lnTo>
                <a:lnTo>
                  <a:pt x="53364" y="65185"/>
                </a:lnTo>
                <a:lnTo>
                  <a:pt x="53647" y="63703"/>
                </a:lnTo>
                <a:lnTo>
                  <a:pt x="47152" y="63703"/>
                </a:lnTo>
                <a:lnTo>
                  <a:pt x="47152" y="63703"/>
                </a:lnTo>
                <a:lnTo>
                  <a:pt x="46588" y="63703"/>
                </a:lnTo>
                <a:lnTo>
                  <a:pt x="46023" y="63333"/>
                </a:lnTo>
                <a:lnTo>
                  <a:pt x="45741" y="62962"/>
                </a:lnTo>
                <a:lnTo>
                  <a:pt x="45741" y="61851"/>
                </a:lnTo>
                <a:lnTo>
                  <a:pt x="45741" y="618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ïšḻïďê-任意多边形: 形状 19"/>
          <p:cNvSpPr/>
          <p:nvPr/>
        </p:nvSpPr>
        <p:spPr>
          <a:xfrm>
            <a:off x="8445624" y="4239064"/>
            <a:ext cx="460348" cy="45750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2592" y="103703"/>
                </a:moveTo>
                <a:lnTo>
                  <a:pt x="92592" y="103703"/>
                </a:lnTo>
                <a:lnTo>
                  <a:pt x="88518" y="107777"/>
                </a:lnTo>
                <a:lnTo>
                  <a:pt x="84074" y="111111"/>
                </a:lnTo>
                <a:lnTo>
                  <a:pt x="79629" y="113703"/>
                </a:lnTo>
                <a:lnTo>
                  <a:pt x="75185" y="115925"/>
                </a:lnTo>
                <a:lnTo>
                  <a:pt x="70370" y="117777"/>
                </a:lnTo>
                <a:lnTo>
                  <a:pt x="64814" y="118888"/>
                </a:lnTo>
                <a:lnTo>
                  <a:pt x="60000" y="120000"/>
                </a:lnTo>
                <a:lnTo>
                  <a:pt x="54444" y="120000"/>
                </a:lnTo>
                <a:lnTo>
                  <a:pt x="54444" y="120000"/>
                </a:lnTo>
                <a:lnTo>
                  <a:pt x="48888" y="120000"/>
                </a:lnTo>
                <a:lnTo>
                  <a:pt x="43703" y="119259"/>
                </a:lnTo>
                <a:lnTo>
                  <a:pt x="38518" y="117777"/>
                </a:lnTo>
                <a:lnTo>
                  <a:pt x="32962" y="116296"/>
                </a:lnTo>
                <a:lnTo>
                  <a:pt x="28518" y="114074"/>
                </a:lnTo>
                <a:lnTo>
                  <a:pt x="24074" y="111481"/>
                </a:lnTo>
                <a:lnTo>
                  <a:pt x="20000" y="108148"/>
                </a:lnTo>
                <a:lnTo>
                  <a:pt x="15925" y="104814"/>
                </a:lnTo>
                <a:lnTo>
                  <a:pt x="15925" y="104814"/>
                </a:lnTo>
                <a:lnTo>
                  <a:pt x="12222" y="100370"/>
                </a:lnTo>
                <a:lnTo>
                  <a:pt x="9259" y="96296"/>
                </a:lnTo>
                <a:lnTo>
                  <a:pt x="6296" y="91851"/>
                </a:lnTo>
                <a:lnTo>
                  <a:pt x="4074" y="87037"/>
                </a:lnTo>
                <a:lnTo>
                  <a:pt x="2222" y="82222"/>
                </a:lnTo>
                <a:lnTo>
                  <a:pt x="1111" y="77037"/>
                </a:lnTo>
                <a:lnTo>
                  <a:pt x="370" y="71111"/>
                </a:lnTo>
                <a:lnTo>
                  <a:pt x="0" y="65555"/>
                </a:lnTo>
                <a:lnTo>
                  <a:pt x="0" y="65555"/>
                </a:lnTo>
                <a:lnTo>
                  <a:pt x="370" y="60000"/>
                </a:lnTo>
                <a:lnTo>
                  <a:pt x="1111" y="54814"/>
                </a:lnTo>
                <a:lnTo>
                  <a:pt x="2222" y="50000"/>
                </a:lnTo>
                <a:lnTo>
                  <a:pt x="4074" y="45185"/>
                </a:lnTo>
                <a:lnTo>
                  <a:pt x="6666" y="40000"/>
                </a:lnTo>
                <a:lnTo>
                  <a:pt x="9259" y="35555"/>
                </a:lnTo>
                <a:lnTo>
                  <a:pt x="12592" y="31481"/>
                </a:lnTo>
                <a:lnTo>
                  <a:pt x="16296" y="27407"/>
                </a:lnTo>
                <a:lnTo>
                  <a:pt x="16296" y="27407"/>
                </a:lnTo>
                <a:lnTo>
                  <a:pt x="20370" y="23703"/>
                </a:lnTo>
                <a:lnTo>
                  <a:pt x="24444" y="20370"/>
                </a:lnTo>
                <a:lnTo>
                  <a:pt x="28888" y="17777"/>
                </a:lnTo>
                <a:lnTo>
                  <a:pt x="33703" y="15555"/>
                </a:lnTo>
                <a:lnTo>
                  <a:pt x="38888" y="13703"/>
                </a:lnTo>
                <a:lnTo>
                  <a:pt x="43703" y="12592"/>
                </a:lnTo>
                <a:lnTo>
                  <a:pt x="49259" y="11851"/>
                </a:lnTo>
                <a:lnTo>
                  <a:pt x="54444" y="11481"/>
                </a:lnTo>
                <a:lnTo>
                  <a:pt x="54444" y="11481"/>
                </a:lnTo>
                <a:lnTo>
                  <a:pt x="55185" y="11481"/>
                </a:lnTo>
                <a:lnTo>
                  <a:pt x="55925" y="11851"/>
                </a:lnTo>
                <a:lnTo>
                  <a:pt x="56296" y="12592"/>
                </a:lnTo>
                <a:lnTo>
                  <a:pt x="56296" y="13333"/>
                </a:lnTo>
                <a:lnTo>
                  <a:pt x="56296" y="63703"/>
                </a:lnTo>
                <a:lnTo>
                  <a:pt x="107037" y="63703"/>
                </a:lnTo>
                <a:lnTo>
                  <a:pt x="107037" y="63703"/>
                </a:lnTo>
                <a:lnTo>
                  <a:pt x="107777" y="63703"/>
                </a:lnTo>
                <a:lnTo>
                  <a:pt x="108518" y="64074"/>
                </a:lnTo>
                <a:lnTo>
                  <a:pt x="108888" y="64814"/>
                </a:lnTo>
                <a:lnTo>
                  <a:pt x="108888" y="65555"/>
                </a:lnTo>
                <a:lnTo>
                  <a:pt x="108888" y="65555"/>
                </a:lnTo>
                <a:lnTo>
                  <a:pt x="108888" y="70740"/>
                </a:lnTo>
                <a:lnTo>
                  <a:pt x="108148" y="76296"/>
                </a:lnTo>
                <a:lnTo>
                  <a:pt x="106666" y="81481"/>
                </a:lnTo>
                <a:lnTo>
                  <a:pt x="104814" y="86296"/>
                </a:lnTo>
                <a:lnTo>
                  <a:pt x="102592" y="90740"/>
                </a:lnTo>
                <a:lnTo>
                  <a:pt x="100000" y="95185"/>
                </a:lnTo>
                <a:lnTo>
                  <a:pt x="96296" y="99629"/>
                </a:lnTo>
                <a:lnTo>
                  <a:pt x="92592" y="103703"/>
                </a:lnTo>
                <a:lnTo>
                  <a:pt x="92592" y="103703"/>
                </a:lnTo>
                <a:close/>
                <a:moveTo>
                  <a:pt x="18518" y="101481"/>
                </a:moveTo>
                <a:lnTo>
                  <a:pt x="18518" y="101481"/>
                </a:lnTo>
                <a:lnTo>
                  <a:pt x="22222" y="105555"/>
                </a:lnTo>
                <a:lnTo>
                  <a:pt x="26296" y="108148"/>
                </a:lnTo>
                <a:lnTo>
                  <a:pt x="30370" y="110740"/>
                </a:lnTo>
                <a:lnTo>
                  <a:pt x="34444" y="112592"/>
                </a:lnTo>
                <a:lnTo>
                  <a:pt x="39629" y="114444"/>
                </a:lnTo>
                <a:lnTo>
                  <a:pt x="44444" y="115555"/>
                </a:lnTo>
                <a:lnTo>
                  <a:pt x="49259" y="116296"/>
                </a:lnTo>
                <a:lnTo>
                  <a:pt x="54444" y="116296"/>
                </a:lnTo>
                <a:lnTo>
                  <a:pt x="54444" y="116296"/>
                </a:lnTo>
                <a:lnTo>
                  <a:pt x="59259" y="116296"/>
                </a:lnTo>
                <a:lnTo>
                  <a:pt x="64074" y="115555"/>
                </a:lnTo>
                <a:lnTo>
                  <a:pt x="68888" y="114444"/>
                </a:lnTo>
                <a:lnTo>
                  <a:pt x="73333" y="112592"/>
                </a:lnTo>
                <a:lnTo>
                  <a:pt x="77407" y="110740"/>
                </a:lnTo>
                <a:lnTo>
                  <a:pt x="81481" y="108148"/>
                </a:lnTo>
                <a:lnTo>
                  <a:pt x="85555" y="105555"/>
                </a:lnTo>
                <a:lnTo>
                  <a:pt x="89259" y="101481"/>
                </a:lnTo>
                <a:lnTo>
                  <a:pt x="89259" y="101481"/>
                </a:lnTo>
                <a:lnTo>
                  <a:pt x="92592" y="98148"/>
                </a:lnTo>
                <a:lnTo>
                  <a:pt x="95555" y="94074"/>
                </a:lnTo>
                <a:lnTo>
                  <a:pt x="98518" y="90000"/>
                </a:lnTo>
                <a:lnTo>
                  <a:pt x="100740" y="85925"/>
                </a:lnTo>
                <a:lnTo>
                  <a:pt x="102592" y="81851"/>
                </a:lnTo>
                <a:lnTo>
                  <a:pt x="104074" y="77407"/>
                </a:lnTo>
                <a:lnTo>
                  <a:pt x="104814" y="72222"/>
                </a:lnTo>
                <a:lnTo>
                  <a:pt x="105185" y="67407"/>
                </a:lnTo>
                <a:lnTo>
                  <a:pt x="54444" y="67407"/>
                </a:lnTo>
                <a:lnTo>
                  <a:pt x="54444" y="67407"/>
                </a:lnTo>
                <a:lnTo>
                  <a:pt x="53703" y="67407"/>
                </a:lnTo>
                <a:lnTo>
                  <a:pt x="52962" y="67037"/>
                </a:lnTo>
                <a:lnTo>
                  <a:pt x="52962" y="66666"/>
                </a:lnTo>
                <a:lnTo>
                  <a:pt x="52592" y="65555"/>
                </a:lnTo>
                <a:lnTo>
                  <a:pt x="52592" y="15185"/>
                </a:lnTo>
                <a:lnTo>
                  <a:pt x="52592" y="15185"/>
                </a:lnTo>
                <a:lnTo>
                  <a:pt x="47777" y="15555"/>
                </a:lnTo>
                <a:lnTo>
                  <a:pt x="42962" y="16296"/>
                </a:lnTo>
                <a:lnTo>
                  <a:pt x="38518" y="17777"/>
                </a:lnTo>
                <a:lnTo>
                  <a:pt x="33703" y="19259"/>
                </a:lnTo>
                <a:lnTo>
                  <a:pt x="29629" y="21481"/>
                </a:lnTo>
                <a:lnTo>
                  <a:pt x="25555" y="24074"/>
                </a:lnTo>
                <a:lnTo>
                  <a:pt x="21851" y="27037"/>
                </a:lnTo>
                <a:lnTo>
                  <a:pt x="18148" y="30370"/>
                </a:lnTo>
                <a:lnTo>
                  <a:pt x="18148" y="30370"/>
                </a:lnTo>
                <a:lnTo>
                  <a:pt x="14814" y="34444"/>
                </a:lnTo>
                <a:lnTo>
                  <a:pt x="12222" y="38148"/>
                </a:lnTo>
                <a:lnTo>
                  <a:pt x="9629" y="42592"/>
                </a:lnTo>
                <a:lnTo>
                  <a:pt x="7777" y="47037"/>
                </a:lnTo>
                <a:lnTo>
                  <a:pt x="6296" y="51481"/>
                </a:lnTo>
                <a:lnTo>
                  <a:pt x="4814" y="55925"/>
                </a:lnTo>
                <a:lnTo>
                  <a:pt x="4074" y="60740"/>
                </a:lnTo>
                <a:lnTo>
                  <a:pt x="3703" y="65555"/>
                </a:lnTo>
                <a:lnTo>
                  <a:pt x="3703" y="65555"/>
                </a:lnTo>
                <a:lnTo>
                  <a:pt x="4074" y="70740"/>
                </a:lnTo>
                <a:lnTo>
                  <a:pt x="4814" y="76296"/>
                </a:lnTo>
                <a:lnTo>
                  <a:pt x="6296" y="81111"/>
                </a:lnTo>
                <a:lnTo>
                  <a:pt x="7777" y="85555"/>
                </a:lnTo>
                <a:lnTo>
                  <a:pt x="9629" y="90000"/>
                </a:lnTo>
                <a:lnTo>
                  <a:pt x="12222" y="94074"/>
                </a:lnTo>
                <a:lnTo>
                  <a:pt x="15185" y="97777"/>
                </a:lnTo>
                <a:lnTo>
                  <a:pt x="18518" y="101481"/>
                </a:lnTo>
                <a:lnTo>
                  <a:pt x="18518" y="101481"/>
                </a:lnTo>
                <a:close/>
                <a:moveTo>
                  <a:pt x="63703" y="54444"/>
                </a:moveTo>
                <a:lnTo>
                  <a:pt x="63703" y="1851"/>
                </a:lnTo>
                <a:lnTo>
                  <a:pt x="63703" y="1851"/>
                </a:lnTo>
                <a:lnTo>
                  <a:pt x="64074" y="1111"/>
                </a:lnTo>
                <a:lnTo>
                  <a:pt x="64074" y="370"/>
                </a:lnTo>
                <a:lnTo>
                  <a:pt x="64814" y="0"/>
                </a:lnTo>
                <a:lnTo>
                  <a:pt x="65555" y="0"/>
                </a:lnTo>
                <a:lnTo>
                  <a:pt x="65555" y="0"/>
                </a:lnTo>
                <a:lnTo>
                  <a:pt x="71481" y="370"/>
                </a:lnTo>
                <a:lnTo>
                  <a:pt x="76666" y="1111"/>
                </a:lnTo>
                <a:lnTo>
                  <a:pt x="81851" y="2222"/>
                </a:lnTo>
                <a:lnTo>
                  <a:pt x="86666" y="4074"/>
                </a:lnTo>
                <a:lnTo>
                  <a:pt x="91111" y="6296"/>
                </a:lnTo>
                <a:lnTo>
                  <a:pt x="95555" y="8888"/>
                </a:lnTo>
                <a:lnTo>
                  <a:pt x="100370" y="12592"/>
                </a:lnTo>
                <a:lnTo>
                  <a:pt x="104444" y="16296"/>
                </a:lnTo>
                <a:lnTo>
                  <a:pt x="104444" y="16296"/>
                </a:lnTo>
                <a:lnTo>
                  <a:pt x="108148" y="20370"/>
                </a:lnTo>
                <a:lnTo>
                  <a:pt x="111111" y="24444"/>
                </a:lnTo>
                <a:lnTo>
                  <a:pt x="114074" y="28888"/>
                </a:lnTo>
                <a:lnTo>
                  <a:pt x="116296" y="33703"/>
                </a:lnTo>
                <a:lnTo>
                  <a:pt x="117777" y="38518"/>
                </a:lnTo>
                <a:lnTo>
                  <a:pt x="119259" y="43703"/>
                </a:lnTo>
                <a:lnTo>
                  <a:pt x="120000" y="48888"/>
                </a:lnTo>
                <a:lnTo>
                  <a:pt x="120000" y="54444"/>
                </a:lnTo>
                <a:lnTo>
                  <a:pt x="120000" y="54444"/>
                </a:lnTo>
                <a:lnTo>
                  <a:pt x="120000" y="55555"/>
                </a:lnTo>
                <a:lnTo>
                  <a:pt x="119629" y="55925"/>
                </a:lnTo>
                <a:lnTo>
                  <a:pt x="118888" y="56296"/>
                </a:lnTo>
                <a:lnTo>
                  <a:pt x="118148" y="56296"/>
                </a:lnTo>
                <a:lnTo>
                  <a:pt x="65555" y="56296"/>
                </a:lnTo>
                <a:lnTo>
                  <a:pt x="65555" y="56296"/>
                </a:lnTo>
                <a:lnTo>
                  <a:pt x="64814" y="56296"/>
                </a:lnTo>
                <a:lnTo>
                  <a:pt x="64074" y="55925"/>
                </a:lnTo>
                <a:lnTo>
                  <a:pt x="64074" y="55555"/>
                </a:lnTo>
                <a:lnTo>
                  <a:pt x="63703" y="54444"/>
                </a:lnTo>
                <a:lnTo>
                  <a:pt x="63703" y="54444"/>
                </a:lnTo>
                <a:close/>
                <a:moveTo>
                  <a:pt x="67777" y="52592"/>
                </a:moveTo>
                <a:lnTo>
                  <a:pt x="116296" y="52592"/>
                </a:lnTo>
                <a:lnTo>
                  <a:pt x="116296" y="52592"/>
                </a:lnTo>
                <a:lnTo>
                  <a:pt x="115925" y="47777"/>
                </a:lnTo>
                <a:lnTo>
                  <a:pt x="115185" y="43333"/>
                </a:lnTo>
                <a:lnTo>
                  <a:pt x="114074" y="38518"/>
                </a:lnTo>
                <a:lnTo>
                  <a:pt x="112222" y="34074"/>
                </a:lnTo>
                <a:lnTo>
                  <a:pt x="110370" y="30000"/>
                </a:lnTo>
                <a:lnTo>
                  <a:pt x="107777" y="26296"/>
                </a:lnTo>
                <a:lnTo>
                  <a:pt x="105185" y="22592"/>
                </a:lnTo>
                <a:lnTo>
                  <a:pt x="101851" y="18888"/>
                </a:lnTo>
                <a:lnTo>
                  <a:pt x="101851" y="18888"/>
                </a:lnTo>
                <a:lnTo>
                  <a:pt x="98148" y="15555"/>
                </a:lnTo>
                <a:lnTo>
                  <a:pt x="94074" y="12592"/>
                </a:lnTo>
                <a:lnTo>
                  <a:pt x="90370" y="10370"/>
                </a:lnTo>
                <a:lnTo>
                  <a:pt x="85925" y="7777"/>
                </a:lnTo>
                <a:lnTo>
                  <a:pt x="81851" y="6296"/>
                </a:lnTo>
                <a:lnTo>
                  <a:pt x="77407" y="4814"/>
                </a:lnTo>
                <a:lnTo>
                  <a:pt x="72592" y="4074"/>
                </a:lnTo>
                <a:lnTo>
                  <a:pt x="67777" y="3703"/>
                </a:lnTo>
                <a:lnTo>
                  <a:pt x="67777" y="52592"/>
                </a:lnTo>
                <a:close/>
              </a:path>
            </a:pathLst>
          </a:cu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2700000" scaled="0"/>
          </a:gra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21" name="ïšḻïďê-Straight Arrow Connector 20"/>
          <p:cNvCxnSpPr/>
          <p:nvPr/>
        </p:nvCxnSpPr>
        <p:spPr>
          <a:xfrm>
            <a:off x="1235959" y="3783525"/>
            <a:ext cx="9756314" cy="1946"/>
          </a:xfrm>
          <a:prstGeom prst="straightConnector1">
            <a:avLst/>
          </a:prstGeom>
          <a:noFill/>
          <a:ln w="12700" cap="flat" cmpd="sng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" name="ïšḻïďê-Straight Arrow Connector 21"/>
          <p:cNvCxnSpPr/>
          <p:nvPr/>
        </p:nvCxnSpPr>
        <p:spPr>
          <a:xfrm rot="5400000">
            <a:off x="2506492" y="3788389"/>
            <a:ext cx="3708848" cy="1946"/>
          </a:xfrm>
          <a:prstGeom prst="straightConnector1">
            <a:avLst/>
          </a:prstGeom>
          <a:noFill/>
          <a:ln w="12700" cap="flat" cmpd="sng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" name="ïšḻïďê-Straight Arrow Connector 22"/>
          <p:cNvCxnSpPr/>
          <p:nvPr/>
        </p:nvCxnSpPr>
        <p:spPr>
          <a:xfrm rot="5400000">
            <a:off x="6088818" y="3788389"/>
            <a:ext cx="3708848" cy="1946"/>
          </a:xfrm>
          <a:prstGeom prst="straightConnector1">
            <a:avLst/>
          </a:prstGeom>
          <a:noFill/>
          <a:ln w="12700" cap="flat" cmpd="sng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31" name="组合 30"/>
          <p:cNvGrpSpPr/>
          <p:nvPr/>
        </p:nvGrpSpPr>
        <p:grpSpPr>
          <a:xfrm>
            <a:off x="1111983" y="2035217"/>
            <a:ext cx="3002817" cy="1314981"/>
            <a:chOff x="1111983" y="2035217"/>
            <a:chExt cx="3002817" cy="1314981"/>
          </a:xfrm>
        </p:grpSpPr>
        <p:sp>
          <p:nvSpPr>
            <p:cNvPr id="29" name="矩形 28"/>
            <p:cNvSpPr/>
            <p:nvPr/>
          </p:nvSpPr>
          <p:spPr>
            <a:xfrm>
              <a:off x="1111983" y="2593068"/>
              <a:ext cx="3002817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用户可以在投影仪或者计算机上进行演示，也可以将演示文稿打印出来，制作成胶片，以便应用到更广泛的领域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中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915479" y="2035217"/>
              <a:ext cx="2084387" cy="42986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/>
                <a:t>标题文字添加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826991" y="2035217"/>
            <a:ext cx="3002817" cy="1314981"/>
            <a:chOff x="1111983" y="2035217"/>
            <a:chExt cx="3002817" cy="1314981"/>
          </a:xfrm>
        </p:grpSpPr>
        <p:sp>
          <p:nvSpPr>
            <p:cNvPr id="33" name="矩形 32"/>
            <p:cNvSpPr/>
            <p:nvPr/>
          </p:nvSpPr>
          <p:spPr>
            <a:xfrm>
              <a:off x="1111983" y="2593068"/>
              <a:ext cx="3002817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用户可以在投影仪或者计算机上进行演示，也可以将演示文稿打印出来，制作成胶片，以便应用到更广泛的领域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中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915479" y="2035217"/>
              <a:ext cx="2084387" cy="42986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/>
                <a:t>标题文字添加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314471" y="2035217"/>
            <a:ext cx="3002817" cy="1314981"/>
            <a:chOff x="1111983" y="2035217"/>
            <a:chExt cx="3002817" cy="1314981"/>
          </a:xfrm>
        </p:grpSpPr>
        <p:sp>
          <p:nvSpPr>
            <p:cNvPr id="36" name="矩形 35"/>
            <p:cNvSpPr/>
            <p:nvPr/>
          </p:nvSpPr>
          <p:spPr>
            <a:xfrm>
              <a:off x="1111983" y="2593068"/>
              <a:ext cx="3002817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用户可以在投影仪或者计算机上进行演示，也可以将演示文稿打印出来，制作成胶片，以便应用到更广泛的领域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中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915479" y="2035217"/>
              <a:ext cx="2084387" cy="42986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/>
                <a:t>标题文字添加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11983" y="4260861"/>
            <a:ext cx="3002817" cy="1314981"/>
            <a:chOff x="1111983" y="2035217"/>
            <a:chExt cx="3002817" cy="1314981"/>
          </a:xfrm>
        </p:grpSpPr>
        <p:sp>
          <p:nvSpPr>
            <p:cNvPr id="39" name="矩形 38"/>
            <p:cNvSpPr/>
            <p:nvPr/>
          </p:nvSpPr>
          <p:spPr>
            <a:xfrm>
              <a:off x="1111983" y="2593068"/>
              <a:ext cx="3002817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用户可以在投影仪或者计算机上进行演示，也可以将演示文稿打印出来，制作成胶片，以便应用到更广泛的领域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中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915479" y="2035217"/>
              <a:ext cx="2084387" cy="42986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/>
                <a:t>标题文字添加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826991" y="4260861"/>
            <a:ext cx="3002817" cy="1314981"/>
            <a:chOff x="1111983" y="2035217"/>
            <a:chExt cx="3002817" cy="1314981"/>
          </a:xfrm>
        </p:grpSpPr>
        <p:sp>
          <p:nvSpPr>
            <p:cNvPr id="42" name="矩形 41"/>
            <p:cNvSpPr/>
            <p:nvPr/>
          </p:nvSpPr>
          <p:spPr>
            <a:xfrm>
              <a:off x="1111983" y="2593068"/>
              <a:ext cx="3002817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用户可以在投影仪或者计算机上进行演示，也可以将演示文稿打印出来，制作成胶片，以便应用到更广泛的领域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中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15479" y="2035217"/>
              <a:ext cx="2084387" cy="42986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/>
                <a:t>标题文字添加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314471" y="4260861"/>
            <a:ext cx="3002817" cy="1314981"/>
            <a:chOff x="1111983" y="2035217"/>
            <a:chExt cx="3002817" cy="1314981"/>
          </a:xfrm>
        </p:grpSpPr>
        <p:sp>
          <p:nvSpPr>
            <p:cNvPr id="45" name="矩形 44"/>
            <p:cNvSpPr/>
            <p:nvPr/>
          </p:nvSpPr>
          <p:spPr>
            <a:xfrm>
              <a:off x="1111983" y="2593068"/>
              <a:ext cx="3002817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用户可以在投影仪或者计算机上进行演示，也可以将演示文稿打印出来，制作成胶片，以便应用到更广泛的领域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中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15479" y="2035217"/>
              <a:ext cx="2084387" cy="42986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/>
                <a:t>标题文字添加</a:t>
              </a:r>
            </a:p>
          </p:txBody>
        </p:sp>
      </p:grpSp>
      <p:sp>
        <p:nvSpPr>
          <p:cNvPr id="2050" name=" 2050"/>
          <p:cNvSpPr/>
          <p:nvPr/>
        </p:nvSpPr>
        <p:spPr bwMode="auto">
          <a:xfrm>
            <a:off x="1236980" y="1984375"/>
            <a:ext cx="532130" cy="53213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 9"/>
          <p:cNvSpPr/>
          <p:nvPr/>
        </p:nvSpPr>
        <p:spPr>
          <a:xfrm>
            <a:off x="4936490" y="2026920"/>
            <a:ext cx="489585" cy="489585"/>
          </a:xfrm>
          <a:custGeom>
            <a:avLst/>
            <a:gdLst>
              <a:gd name="connsiteX0" fmla="*/ 331068 w 1208088"/>
              <a:gd name="connsiteY0" fmla="*/ 665573 h 1452563"/>
              <a:gd name="connsiteX1" fmla="*/ 508820 w 1208088"/>
              <a:gd name="connsiteY1" fmla="*/ 932822 h 1452563"/>
              <a:gd name="connsiteX2" fmla="*/ 369158 w 1208088"/>
              <a:gd name="connsiteY2" fmla="*/ 932822 h 1452563"/>
              <a:gd name="connsiteX3" fmla="*/ 369158 w 1208088"/>
              <a:gd name="connsiteY3" fmla="*/ 983727 h 1452563"/>
              <a:gd name="connsiteX4" fmla="*/ 534213 w 1208088"/>
              <a:gd name="connsiteY4" fmla="*/ 983727 h 1452563"/>
              <a:gd name="connsiteX5" fmla="*/ 534213 w 1208088"/>
              <a:gd name="connsiteY5" fmla="*/ 1034632 h 1452563"/>
              <a:gd name="connsiteX6" fmla="*/ 369158 w 1208088"/>
              <a:gd name="connsiteY6" fmla="*/ 1034632 h 1452563"/>
              <a:gd name="connsiteX7" fmla="*/ 369158 w 1208088"/>
              <a:gd name="connsiteY7" fmla="*/ 1085536 h 1452563"/>
              <a:gd name="connsiteX8" fmla="*/ 534213 w 1208088"/>
              <a:gd name="connsiteY8" fmla="*/ 1085536 h 1452563"/>
              <a:gd name="connsiteX9" fmla="*/ 534213 w 1208088"/>
              <a:gd name="connsiteY9" fmla="*/ 1238250 h 1452563"/>
              <a:gd name="connsiteX10" fmla="*/ 673875 w 1208088"/>
              <a:gd name="connsiteY10" fmla="*/ 1238250 h 1452563"/>
              <a:gd name="connsiteX11" fmla="*/ 673875 w 1208088"/>
              <a:gd name="connsiteY11" fmla="*/ 1085536 h 1452563"/>
              <a:gd name="connsiteX12" fmla="*/ 864324 w 1208088"/>
              <a:gd name="connsiteY12" fmla="*/ 1085536 h 1452563"/>
              <a:gd name="connsiteX13" fmla="*/ 864324 w 1208088"/>
              <a:gd name="connsiteY13" fmla="*/ 1034632 h 1452563"/>
              <a:gd name="connsiteX14" fmla="*/ 673875 w 1208088"/>
              <a:gd name="connsiteY14" fmla="*/ 1034632 h 1452563"/>
              <a:gd name="connsiteX15" fmla="*/ 673875 w 1208088"/>
              <a:gd name="connsiteY15" fmla="*/ 983727 h 1452563"/>
              <a:gd name="connsiteX16" fmla="*/ 864324 w 1208088"/>
              <a:gd name="connsiteY16" fmla="*/ 983727 h 1452563"/>
              <a:gd name="connsiteX17" fmla="*/ 864324 w 1208088"/>
              <a:gd name="connsiteY17" fmla="*/ 932822 h 1452563"/>
              <a:gd name="connsiteX18" fmla="*/ 699268 w 1208088"/>
              <a:gd name="connsiteY18" fmla="*/ 932822 h 1452563"/>
              <a:gd name="connsiteX19" fmla="*/ 877020 w 1208088"/>
              <a:gd name="connsiteY19" fmla="*/ 665573 h 1452563"/>
              <a:gd name="connsiteX20" fmla="*/ 737358 w 1208088"/>
              <a:gd name="connsiteY20" fmla="*/ 665573 h 1452563"/>
              <a:gd name="connsiteX21" fmla="*/ 597696 w 1208088"/>
              <a:gd name="connsiteY21" fmla="*/ 881918 h 1452563"/>
              <a:gd name="connsiteX22" fmla="*/ 458034 w 1208088"/>
              <a:gd name="connsiteY22" fmla="*/ 665573 h 1452563"/>
              <a:gd name="connsiteX23" fmla="*/ 331068 w 1208088"/>
              <a:gd name="connsiteY23" fmla="*/ 665573 h 1452563"/>
              <a:gd name="connsiteX24" fmla="*/ 719206 w 1208088"/>
              <a:gd name="connsiteY24" fmla="*/ 0 h 1452563"/>
              <a:gd name="connsiteX25" fmla="*/ 727454 w 1208088"/>
              <a:gd name="connsiteY25" fmla="*/ 317 h 1452563"/>
              <a:gd name="connsiteX26" fmla="*/ 736654 w 1208088"/>
              <a:gd name="connsiteY26" fmla="*/ 952 h 1452563"/>
              <a:gd name="connsiteX27" fmla="*/ 746172 w 1208088"/>
              <a:gd name="connsiteY27" fmla="*/ 2538 h 1452563"/>
              <a:gd name="connsiteX28" fmla="*/ 756641 w 1208088"/>
              <a:gd name="connsiteY28" fmla="*/ 4125 h 1452563"/>
              <a:gd name="connsiteX29" fmla="*/ 767428 w 1208088"/>
              <a:gd name="connsiteY29" fmla="*/ 6028 h 1452563"/>
              <a:gd name="connsiteX30" fmla="*/ 778849 w 1208088"/>
              <a:gd name="connsiteY30" fmla="*/ 8567 h 1452563"/>
              <a:gd name="connsiteX31" fmla="*/ 791222 w 1208088"/>
              <a:gd name="connsiteY31" fmla="*/ 11422 h 1452563"/>
              <a:gd name="connsiteX32" fmla="*/ 804546 w 1208088"/>
              <a:gd name="connsiteY32" fmla="*/ 14913 h 1452563"/>
              <a:gd name="connsiteX33" fmla="*/ 818822 w 1208088"/>
              <a:gd name="connsiteY33" fmla="*/ 18720 h 1452563"/>
              <a:gd name="connsiteX34" fmla="*/ 833416 w 1208088"/>
              <a:gd name="connsiteY34" fmla="*/ 23480 h 1452563"/>
              <a:gd name="connsiteX35" fmla="*/ 829609 w 1208088"/>
              <a:gd name="connsiteY35" fmla="*/ 36171 h 1452563"/>
              <a:gd name="connsiteX36" fmla="*/ 825802 w 1208088"/>
              <a:gd name="connsiteY36" fmla="*/ 48228 h 1452563"/>
              <a:gd name="connsiteX37" fmla="*/ 818188 w 1208088"/>
              <a:gd name="connsiteY37" fmla="*/ 70439 h 1452563"/>
              <a:gd name="connsiteX38" fmla="*/ 810256 w 1208088"/>
              <a:gd name="connsiteY38" fmla="*/ 91063 h 1452563"/>
              <a:gd name="connsiteX39" fmla="*/ 802960 w 1208088"/>
              <a:gd name="connsiteY39" fmla="*/ 108831 h 1452563"/>
              <a:gd name="connsiteX40" fmla="*/ 795663 w 1208088"/>
              <a:gd name="connsiteY40" fmla="*/ 125013 h 1452563"/>
              <a:gd name="connsiteX41" fmla="*/ 788684 w 1208088"/>
              <a:gd name="connsiteY41" fmla="*/ 138974 h 1452563"/>
              <a:gd name="connsiteX42" fmla="*/ 782021 w 1208088"/>
              <a:gd name="connsiteY42" fmla="*/ 151983 h 1452563"/>
              <a:gd name="connsiteX43" fmla="*/ 775994 w 1208088"/>
              <a:gd name="connsiteY43" fmla="*/ 163405 h 1452563"/>
              <a:gd name="connsiteX44" fmla="*/ 764572 w 1208088"/>
              <a:gd name="connsiteY44" fmla="*/ 183077 h 1452563"/>
              <a:gd name="connsiteX45" fmla="*/ 760131 w 1208088"/>
              <a:gd name="connsiteY45" fmla="*/ 191644 h 1452563"/>
              <a:gd name="connsiteX46" fmla="*/ 756007 w 1208088"/>
              <a:gd name="connsiteY46" fmla="*/ 200211 h 1452563"/>
              <a:gd name="connsiteX47" fmla="*/ 752517 w 1208088"/>
              <a:gd name="connsiteY47" fmla="*/ 207826 h 1452563"/>
              <a:gd name="connsiteX48" fmla="*/ 749662 w 1208088"/>
              <a:gd name="connsiteY48" fmla="*/ 215759 h 1452563"/>
              <a:gd name="connsiteX49" fmla="*/ 748393 w 1208088"/>
              <a:gd name="connsiteY49" fmla="*/ 219566 h 1452563"/>
              <a:gd name="connsiteX50" fmla="*/ 747441 w 1208088"/>
              <a:gd name="connsiteY50" fmla="*/ 223374 h 1452563"/>
              <a:gd name="connsiteX51" fmla="*/ 746806 w 1208088"/>
              <a:gd name="connsiteY51" fmla="*/ 227181 h 1452563"/>
              <a:gd name="connsiteX52" fmla="*/ 746489 w 1208088"/>
              <a:gd name="connsiteY52" fmla="*/ 231623 h 1452563"/>
              <a:gd name="connsiteX53" fmla="*/ 748076 w 1208088"/>
              <a:gd name="connsiteY53" fmla="*/ 231623 h 1452563"/>
              <a:gd name="connsiteX54" fmla="*/ 750931 w 1208088"/>
              <a:gd name="connsiteY54" fmla="*/ 231623 h 1452563"/>
              <a:gd name="connsiteX55" fmla="*/ 753786 w 1208088"/>
              <a:gd name="connsiteY55" fmla="*/ 231940 h 1452563"/>
              <a:gd name="connsiteX56" fmla="*/ 756324 w 1208088"/>
              <a:gd name="connsiteY56" fmla="*/ 232258 h 1452563"/>
              <a:gd name="connsiteX57" fmla="*/ 758862 w 1208088"/>
              <a:gd name="connsiteY57" fmla="*/ 233210 h 1452563"/>
              <a:gd name="connsiteX58" fmla="*/ 761400 w 1208088"/>
              <a:gd name="connsiteY58" fmla="*/ 233844 h 1452563"/>
              <a:gd name="connsiteX59" fmla="*/ 763621 w 1208088"/>
              <a:gd name="connsiteY59" fmla="*/ 234796 h 1452563"/>
              <a:gd name="connsiteX60" fmla="*/ 765842 w 1208088"/>
              <a:gd name="connsiteY60" fmla="*/ 236065 h 1452563"/>
              <a:gd name="connsiteX61" fmla="*/ 768062 w 1208088"/>
              <a:gd name="connsiteY61" fmla="*/ 237334 h 1452563"/>
              <a:gd name="connsiteX62" fmla="*/ 769966 w 1208088"/>
              <a:gd name="connsiteY62" fmla="*/ 238921 h 1452563"/>
              <a:gd name="connsiteX63" fmla="*/ 771552 w 1208088"/>
              <a:gd name="connsiteY63" fmla="*/ 240190 h 1452563"/>
              <a:gd name="connsiteX64" fmla="*/ 772821 w 1208088"/>
              <a:gd name="connsiteY64" fmla="*/ 242094 h 1452563"/>
              <a:gd name="connsiteX65" fmla="*/ 774090 w 1208088"/>
              <a:gd name="connsiteY65" fmla="*/ 243680 h 1452563"/>
              <a:gd name="connsiteX66" fmla="*/ 775042 w 1208088"/>
              <a:gd name="connsiteY66" fmla="*/ 245901 h 1452563"/>
              <a:gd name="connsiteX67" fmla="*/ 775676 w 1208088"/>
              <a:gd name="connsiteY67" fmla="*/ 247805 h 1452563"/>
              <a:gd name="connsiteX68" fmla="*/ 775994 w 1208088"/>
              <a:gd name="connsiteY68" fmla="*/ 249709 h 1452563"/>
              <a:gd name="connsiteX69" fmla="*/ 776311 w 1208088"/>
              <a:gd name="connsiteY69" fmla="*/ 251930 h 1452563"/>
              <a:gd name="connsiteX70" fmla="*/ 776311 w 1208088"/>
              <a:gd name="connsiteY70" fmla="*/ 253834 h 1452563"/>
              <a:gd name="connsiteX71" fmla="*/ 775676 w 1208088"/>
              <a:gd name="connsiteY71" fmla="*/ 255420 h 1452563"/>
              <a:gd name="connsiteX72" fmla="*/ 775359 w 1208088"/>
              <a:gd name="connsiteY72" fmla="*/ 257324 h 1452563"/>
              <a:gd name="connsiteX73" fmla="*/ 774407 w 1208088"/>
              <a:gd name="connsiteY73" fmla="*/ 258910 h 1452563"/>
              <a:gd name="connsiteX74" fmla="*/ 773456 w 1208088"/>
              <a:gd name="connsiteY74" fmla="*/ 260497 h 1452563"/>
              <a:gd name="connsiteX75" fmla="*/ 772186 w 1208088"/>
              <a:gd name="connsiteY75" fmla="*/ 262083 h 1452563"/>
              <a:gd name="connsiteX76" fmla="*/ 769331 w 1208088"/>
              <a:gd name="connsiteY76" fmla="*/ 265256 h 1452563"/>
              <a:gd name="connsiteX77" fmla="*/ 765524 w 1208088"/>
              <a:gd name="connsiteY77" fmla="*/ 267794 h 1452563"/>
              <a:gd name="connsiteX78" fmla="*/ 761717 w 1208088"/>
              <a:gd name="connsiteY78" fmla="*/ 269698 h 1452563"/>
              <a:gd name="connsiteX79" fmla="*/ 756958 w 1208088"/>
              <a:gd name="connsiteY79" fmla="*/ 270967 h 1452563"/>
              <a:gd name="connsiteX80" fmla="*/ 752200 w 1208088"/>
              <a:gd name="connsiteY80" fmla="*/ 271919 h 1452563"/>
              <a:gd name="connsiteX81" fmla="*/ 756324 w 1208088"/>
              <a:gd name="connsiteY81" fmla="*/ 284611 h 1452563"/>
              <a:gd name="connsiteX82" fmla="*/ 757910 w 1208088"/>
              <a:gd name="connsiteY82" fmla="*/ 289053 h 1452563"/>
              <a:gd name="connsiteX83" fmla="*/ 760448 w 1208088"/>
              <a:gd name="connsiteY83" fmla="*/ 293812 h 1452563"/>
              <a:gd name="connsiteX84" fmla="*/ 763621 w 1208088"/>
              <a:gd name="connsiteY84" fmla="*/ 299206 h 1452563"/>
              <a:gd name="connsiteX85" fmla="*/ 768062 w 1208088"/>
              <a:gd name="connsiteY85" fmla="*/ 304283 h 1452563"/>
              <a:gd name="connsiteX86" fmla="*/ 772504 w 1208088"/>
              <a:gd name="connsiteY86" fmla="*/ 309677 h 1452563"/>
              <a:gd name="connsiteX87" fmla="*/ 777580 w 1208088"/>
              <a:gd name="connsiteY87" fmla="*/ 315706 h 1452563"/>
              <a:gd name="connsiteX88" fmla="*/ 783608 w 1208088"/>
              <a:gd name="connsiteY88" fmla="*/ 321417 h 1452563"/>
              <a:gd name="connsiteX89" fmla="*/ 789952 w 1208088"/>
              <a:gd name="connsiteY89" fmla="*/ 327445 h 1452563"/>
              <a:gd name="connsiteX90" fmla="*/ 796615 w 1208088"/>
              <a:gd name="connsiteY90" fmla="*/ 333791 h 1452563"/>
              <a:gd name="connsiteX91" fmla="*/ 803912 w 1208088"/>
              <a:gd name="connsiteY91" fmla="*/ 339820 h 1452563"/>
              <a:gd name="connsiteX92" fmla="*/ 819774 w 1208088"/>
              <a:gd name="connsiteY92" fmla="*/ 353146 h 1452563"/>
              <a:gd name="connsiteX93" fmla="*/ 836588 w 1208088"/>
              <a:gd name="connsiteY93" fmla="*/ 366155 h 1452563"/>
              <a:gd name="connsiteX94" fmla="*/ 854672 w 1208088"/>
              <a:gd name="connsiteY94" fmla="*/ 379798 h 1452563"/>
              <a:gd name="connsiteX95" fmla="*/ 891472 w 1208088"/>
              <a:gd name="connsiteY95" fmla="*/ 407720 h 1452563"/>
              <a:gd name="connsiteX96" fmla="*/ 928274 w 1208088"/>
              <a:gd name="connsiteY96" fmla="*/ 435008 h 1452563"/>
              <a:gd name="connsiteX97" fmla="*/ 945405 w 1208088"/>
              <a:gd name="connsiteY97" fmla="*/ 448334 h 1452563"/>
              <a:gd name="connsiteX98" fmla="*/ 961902 w 1208088"/>
              <a:gd name="connsiteY98" fmla="*/ 461343 h 1452563"/>
              <a:gd name="connsiteX99" fmla="*/ 976496 w 1208088"/>
              <a:gd name="connsiteY99" fmla="*/ 474034 h 1452563"/>
              <a:gd name="connsiteX100" fmla="*/ 983158 w 1208088"/>
              <a:gd name="connsiteY100" fmla="*/ 479746 h 1452563"/>
              <a:gd name="connsiteX101" fmla="*/ 989186 w 1208088"/>
              <a:gd name="connsiteY101" fmla="*/ 485457 h 1452563"/>
              <a:gd name="connsiteX102" fmla="*/ 996482 w 1208088"/>
              <a:gd name="connsiteY102" fmla="*/ 493072 h 1452563"/>
              <a:gd name="connsiteX103" fmla="*/ 1003779 w 1208088"/>
              <a:gd name="connsiteY103" fmla="*/ 501004 h 1452563"/>
              <a:gd name="connsiteX104" fmla="*/ 1011393 w 1208088"/>
              <a:gd name="connsiteY104" fmla="*/ 510206 h 1452563"/>
              <a:gd name="connsiteX105" fmla="*/ 1019007 w 1208088"/>
              <a:gd name="connsiteY105" fmla="*/ 519725 h 1452563"/>
              <a:gd name="connsiteX106" fmla="*/ 1026938 w 1208088"/>
              <a:gd name="connsiteY106" fmla="*/ 530830 h 1452563"/>
              <a:gd name="connsiteX107" fmla="*/ 1034552 w 1208088"/>
              <a:gd name="connsiteY107" fmla="*/ 542252 h 1452563"/>
              <a:gd name="connsiteX108" fmla="*/ 1042801 w 1208088"/>
              <a:gd name="connsiteY108" fmla="*/ 554309 h 1452563"/>
              <a:gd name="connsiteX109" fmla="*/ 1050732 w 1208088"/>
              <a:gd name="connsiteY109" fmla="*/ 567318 h 1452563"/>
              <a:gd name="connsiteX110" fmla="*/ 1058663 w 1208088"/>
              <a:gd name="connsiteY110" fmla="*/ 581279 h 1452563"/>
              <a:gd name="connsiteX111" fmla="*/ 1066912 w 1208088"/>
              <a:gd name="connsiteY111" fmla="*/ 595557 h 1452563"/>
              <a:gd name="connsiteX112" fmla="*/ 1074843 w 1208088"/>
              <a:gd name="connsiteY112" fmla="*/ 610153 h 1452563"/>
              <a:gd name="connsiteX113" fmla="*/ 1083092 w 1208088"/>
              <a:gd name="connsiteY113" fmla="*/ 626017 h 1452563"/>
              <a:gd name="connsiteX114" fmla="*/ 1091023 w 1208088"/>
              <a:gd name="connsiteY114" fmla="*/ 641882 h 1452563"/>
              <a:gd name="connsiteX115" fmla="*/ 1098954 w 1208088"/>
              <a:gd name="connsiteY115" fmla="*/ 658698 h 1452563"/>
              <a:gd name="connsiteX116" fmla="*/ 1106568 w 1208088"/>
              <a:gd name="connsiteY116" fmla="*/ 675832 h 1452563"/>
              <a:gd name="connsiteX117" fmla="*/ 1114499 w 1208088"/>
              <a:gd name="connsiteY117" fmla="*/ 693283 h 1452563"/>
              <a:gd name="connsiteX118" fmla="*/ 1122113 w 1208088"/>
              <a:gd name="connsiteY118" fmla="*/ 711369 h 1452563"/>
              <a:gd name="connsiteX119" fmla="*/ 1129727 w 1208088"/>
              <a:gd name="connsiteY119" fmla="*/ 729772 h 1452563"/>
              <a:gd name="connsiteX120" fmla="*/ 1136707 w 1208088"/>
              <a:gd name="connsiteY120" fmla="*/ 748492 h 1452563"/>
              <a:gd name="connsiteX121" fmla="*/ 1143686 w 1208088"/>
              <a:gd name="connsiteY121" fmla="*/ 768164 h 1452563"/>
              <a:gd name="connsiteX122" fmla="*/ 1150348 w 1208088"/>
              <a:gd name="connsiteY122" fmla="*/ 787519 h 1452563"/>
              <a:gd name="connsiteX123" fmla="*/ 1157011 w 1208088"/>
              <a:gd name="connsiteY123" fmla="*/ 807191 h 1452563"/>
              <a:gd name="connsiteX124" fmla="*/ 1163038 w 1208088"/>
              <a:gd name="connsiteY124" fmla="*/ 826863 h 1452563"/>
              <a:gd name="connsiteX125" fmla="*/ 1169066 w 1208088"/>
              <a:gd name="connsiteY125" fmla="*/ 847170 h 1452563"/>
              <a:gd name="connsiteX126" fmla="*/ 1174460 w 1208088"/>
              <a:gd name="connsiteY126" fmla="*/ 867477 h 1452563"/>
              <a:gd name="connsiteX127" fmla="*/ 1179853 w 1208088"/>
              <a:gd name="connsiteY127" fmla="*/ 887783 h 1452563"/>
              <a:gd name="connsiteX128" fmla="*/ 1184929 w 1208088"/>
              <a:gd name="connsiteY128" fmla="*/ 908407 h 1452563"/>
              <a:gd name="connsiteX129" fmla="*/ 1189370 w 1208088"/>
              <a:gd name="connsiteY129" fmla="*/ 929031 h 1452563"/>
              <a:gd name="connsiteX130" fmla="*/ 1193177 w 1208088"/>
              <a:gd name="connsiteY130" fmla="*/ 949655 h 1452563"/>
              <a:gd name="connsiteX131" fmla="*/ 1196667 w 1208088"/>
              <a:gd name="connsiteY131" fmla="*/ 970279 h 1452563"/>
              <a:gd name="connsiteX132" fmla="*/ 1200157 w 1208088"/>
              <a:gd name="connsiteY132" fmla="*/ 990903 h 1452563"/>
              <a:gd name="connsiteX133" fmla="*/ 1202695 w 1208088"/>
              <a:gd name="connsiteY133" fmla="*/ 1011845 h 1452563"/>
              <a:gd name="connsiteX134" fmla="*/ 1204916 w 1208088"/>
              <a:gd name="connsiteY134" fmla="*/ 1032151 h 1452563"/>
              <a:gd name="connsiteX135" fmla="*/ 1206502 w 1208088"/>
              <a:gd name="connsiteY135" fmla="*/ 1052458 h 1452563"/>
              <a:gd name="connsiteX136" fmla="*/ 1207454 w 1208088"/>
              <a:gd name="connsiteY136" fmla="*/ 1072447 h 1452563"/>
              <a:gd name="connsiteX137" fmla="*/ 1208088 w 1208088"/>
              <a:gd name="connsiteY137" fmla="*/ 1092437 h 1452563"/>
              <a:gd name="connsiteX138" fmla="*/ 1207771 w 1208088"/>
              <a:gd name="connsiteY138" fmla="*/ 1112426 h 1452563"/>
              <a:gd name="connsiteX139" fmla="*/ 1207136 w 1208088"/>
              <a:gd name="connsiteY139" fmla="*/ 1131781 h 1452563"/>
              <a:gd name="connsiteX140" fmla="*/ 1205867 w 1208088"/>
              <a:gd name="connsiteY140" fmla="*/ 1151453 h 1452563"/>
              <a:gd name="connsiteX141" fmla="*/ 1203646 w 1208088"/>
              <a:gd name="connsiteY141" fmla="*/ 1170173 h 1452563"/>
              <a:gd name="connsiteX142" fmla="*/ 1201108 w 1208088"/>
              <a:gd name="connsiteY142" fmla="*/ 1188893 h 1452563"/>
              <a:gd name="connsiteX143" fmla="*/ 1199522 w 1208088"/>
              <a:gd name="connsiteY143" fmla="*/ 1197778 h 1452563"/>
              <a:gd name="connsiteX144" fmla="*/ 1197302 w 1208088"/>
              <a:gd name="connsiteY144" fmla="*/ 1206979 h 1452563"/>
              <a:gd name="connsiteX145" fmla="*/ 1195398 w 1208088"/>
              <a:gd name="connsiteY145" fmla="*/ 1215863 h 1452563"/>
              <a:gd name="connsiteX146" fmla="*/ 1193177 w 1208088"/>
              <a:gd name="connsiteY146" fmla="*/ 1224747 h 1452563"/>
              <a:gd name="connsiteX147" fmla="*/ 1190956 w 1208088"/>
              <a:gd name="connsiteY147" fmla="*/ 1233314 h 1452563"/>
              <a:gd name="connsiteX148" fmla="*/ 1188418 w 1208088"/>
              <a:gd name="connsiteY148" fmla="*/ 1242199 h 1452563"/>
              <a:gd name="connsiteX149" fmla="*/ 1185563 w 1208088"/>
              <a:gd name="connsiteY149" fmla="*/ 1250448 h 1452563"/>
              <a:gd name="connsiteX150" fmla="*/ 1182708 w 1208088"/>
              <a:gd name="connsiteY150" fmla="*/ 1259015 h 1452563"/>
              <a:gd name="connsiteX151" fmla="*/ 1179218 w 1208088"/>
              <a:gd name="connsiteY151" fmla="*/ 1266947 h 1452563"/>
              <a:gd name="connsiteX152" fmla="*/ 1175728 w 1208088"/>
              <a:gd name="connsiteY152" fmla="*/ 1275197 h 1452563"/>
              <a:gd name="connsiteX153" fmla="*/ 1172239 w 1208088"/>
              <a:gd name="connsiteY153" fmla="*/ 1283129 h 1452563"/>
              <a:gd name="connsiteX154" fmla="*/ 1168749 w 1208088"/>
              <a:gd name="connsiteY154" fmla="*/ 1291062 h 1452563"/>
              <a:gd name="connsiteX155" fmla="*/ 1164625 w 1208088"/>
              <a:gd name="connsiteY155" fmla="*/ 1298677 h 1452563"/>
              <a:gd name="connsiteX156" fmla="*/ 1160183 w 1208088"/>
              <a:gd name="connsiteY156" fmla="*/ 1305974 h 1452563"/>
              <a:gd name="connsiteX157" fmla="*/ 1155742 w 1208088"/>
              <a:gd name="connsiteY157" fmla="*/ 1313589 h 1452563"/>
              <a:gd name="connsiteX158" fmla="*/ 1151300 w 1208088"/>
              <a:gd name="connsiteY158" fmla="*/ 1320570 h 1452563"/>
              <a:gd name="connsiteX159" fmla="*/ 1146542 w 1208088"/>
              <a:gd name="connsiteY159" fmla="*/ 1327867 h 1452563"/>
              <a:gd name="connsiteX160" fmla="*/ 1141148 w 1208088"/>
              <a:gd name="connsiteY160" fmla="*/ 1334531 h 1452563"/>
              <a:gd name="connsiteX161" fmla="*/ 1135755 w 1208088"/>
              <a:gd name="connsiteY161" fmla="*/ 1341194 h 1452563"/>
              <a:gd name="connsiteX162" fmla="*/ 1130362 w 1208088"/>
              <a:gd name="connsiteY162" fmla="*/ 1347857 h 1452563"/>
              <a:gd name="connsiteX163" fmla="*/ 1124334 w 1208088"/>
              <a:gd name="connsiteY163" fmla="*/ 1354203 h 1452563"/>
              <a:gd name="connsiteX164" fmla="*/ 1118306 w 1208088"/>
              <a:gd name="connsiteY164" fmla="*/ 1360548 h 1452563"/>
              <a:gd name="connsiteX165" fmla="*/ 1112278 w 1208088"/>
              <a:gd name="connsiteY165" fmla="*/ 1366577 h 1452563"/>
              <a:gd name="connsiteX166" fmla="*/ 1105299 w 1208088"/>
              <a:gd name="connsiteY166" fmla="*/ 1372288 h 1452563"/>
              <a:gd name="connsiteX167" fmla="*/ 1098637 w 1208088"/>
              <a:gd name="connsiteY167" fmla="*/ 1378000 h 1452563"/>
              <a:gd name="connsiteX168" fmla="*/ 1091657 w 1208088"/>
              <a:gd name="connsiteY168" fmla="*/ 1383394 h 1452563"/>
              <a:gd name="connsiteX169" fmla="*/ 1084360 w 1208088"/>
              <a:gd name="connsiteY169" fmla="*/ 1388470 h 1452563"/>
              <a:gd name="connsiteX170" fmla="*/ 1076746 w 1208088"/>
              <a:gd name="connsiteY170" fmla="*/ 1393230 h 1452563"/>
              <a:gd name="connsiteX171" fmla="*/ 1068815 w 1208088"/>
              <a:gd name="connsiteY171" fmla="*/ 1398306 h 1452563"/>
              <a:gd name="connsiteX172" fmla="*/ 1061201 w 1208088"/>
              <a:gd name="connsiteY172" fmla="*/ 1402748 h 1452563"/>
              <a:gd name="connsiteX173" fmla="*/ 1052636 w 1208088"/>
              <a:gd name="connsiteY173" fmla="*/ 1407190 h 1452563"/>
              <a:gd name="connsiteX174" fmla="*/ 1044070 w 1208088"/>
              <a:gd name="connsiteY174" fmla="*/ 1411633 h 1452563"/>
              <a:gd name="connsiteX175" fmla="*/ 1035187 w 1208088"/>
              <a:gd name="connsiteY175" fmla="*/ 1415440 h 1452563"/>
              <a:gd name="connsiteX176" fmla="*/ 1025986 w 1208088"/>
              <a:gd name="connsiteY176" fmla="*/ 1418930 h 1452563"/>
              <a:gd name="connsiteX177" fmla="*/ 1016469 w 1208088"/>
              <a:gd name="connsiteY177" fmla="*/ 1422420 h 1452563"/>
              <a:gd name="connsiteX178" fmla="*/ 1006634 w 1208088"/>
              <a:gd name="connsiteY178" fmla="*/ 1425593 h 1452563"/>
              <a:gd name="connsiteX179" fmla="*/ 996800 w 1208088"/>
              <a:gd name="connsiteY179" fmla="*/ 1428766 h 1452563"/>
              <a:gd name="connsiteX180" fmla="*/ 986330 w 1208088"/>
              <a:gd name="connsiteY180" fmla="*/ 1431305 h 1452563"/>
              <a:gd name="connsiteX181" fmla="*/ 976178 w 1208088"/>
              <a:gd name="connsiteY181" fmla="*/ 1433843 h 1452563"/>
              <a:gd name="connsiteX182" fmla="*/ 965074 w 1208088"/>
              <a:gd name="connsiteY182" fmla="*/ 1436064 h 1452563"/>
              <a:gd name="connsiteX183" fmla="*/ 953971 w 1208088"/>
              <a:gd name="connsiteY183" fmla="*/ 1437968 h 1452563"/>
              <a:gd name="connsiteX184" fmla="*/ 942550 w 1208088"/>
              <a:gd name="connsiteY184" fmla="*/ 1439554 h 1452563"/>
              <a:gd name="connsiteX185" fmla="*/ 930812 w 1208088"/>
              <a:gd name="connsiteY185" fmla="*/ 1440823 h 1452563"/>
              <a:gd name="connsiteX186" fmla="*/ 918756 w 1208088"/>
              <a:gd name="connsiteY186" fmla="*/ 1442093 h 1452563"/>
              <a:gd name="connsiteX187" fmla="*/ 906383 w 1208088"/>
              <a:gd name="connsiteY187" fmla="*/ 1443044 h 1452563"/>
              <a:gd name="connsiteX188" fmla="*/ 893693 w 1208088"/>
              <a:gd name="connsiteY188" fmla="*/ 1443362 h 1452563"/>
              <a:gd name="connsiteX189" fmla="*/ 740144 w 1208088"/>
              <a:gd name="connsiteY189" fmla="*/ 1448756 h 1452563"/>
              <a:gd name="connsiteX190" fmla="*/ 652583 w 1208088"/>
              <a:gd name="connsiteY190" fmla="*/ 1451611 h 1452563"/>
              <a:gd name="connsiteX191" fmla="*/ 613244 w 1208088"/>
              <a:gd name="connsiteY191" fmla="*/ 1452563 h 1452563"/>
              <a:gd name="connsiteX192" fmla="*/ 604044 w 1208088"/>
              <a:gd name="connsiteY192" fmla="*/ 1452563 h 1452563"/>
              <a:gd name="connsiteX193" fmla="*/ 595161 w 1208088"/>
              <a:gd name="connsiteY193" fmla="*/ 1452563 h 1452563"/>
              <a:gd name="connsiteX194" fmla="*/ 555505 w 1208088"/>
              <a:gd name="connsiteY194" fmla="*/ 1451611 h 1452563"/>
              <a:gd name="connsiteX195" fmla="*/ 467944 w 1208088"/>
              <a:gd name="connsiteY195" fmla="*/ 1448756 h 1452563"/>
              <a:gd name="connsiteX196" fmla="*/ 314395 w 1208088"/>
              <a:gd name="connsiteY196" fmla="*/ 1443362 h 1452563"/>
              <a:gd name="connsiteX197" fmla="*/ 302022 w 1208088"/>
              <a:gd name="connsiteY197" fmla="*/ 1443044 h 1452563"/>
              <a:gd name="connsiteX198" fmla="*/ 289332 w 1208088"/>
              <a:gd name="connsiteY198" fmla="*/ 1442093 h 1452563"/>
              <a:gd name="connsiteX199" fmla="*/ 277276 w 1208088"/>
              <a:gd name="connsiteY199" fmla="*/ 1440823 h 1452563"/>
              <a:gd name="connsiteX200" fmla="*/ 265856 w 1208088"/>
              <a:gd name="connsiteY200" fmla="*/ 1439554 h 1452563"/>
              <a:gd name="connsiteX201" fmla="*/ 254117 w 1208088"/>
              <a:gd name="connsiteY201" fmla="*/ 1437968 h 1452563"/>
              <a:gd name="connsiteX202" fmla="*/ 243014 w 1208088"/>
              <a:gd name="connsiteY202" fmla="*/ 1436064 h 1452563"/>
              <a:gd name="connsiteX203" fmla="*/ 232227 w 1208088"/>
              <a:gd name="connsiteY203" fmla="*/ 1433843 h 1452563"/>
              <a:gd name="connsiteX204" fmla="*/ 221758 w 1208088"/>
              <a:gd name="connsiteY204" fmla="*/ 1431305 h 1452563"/>
              <a:gd name="connsiteX205" fmla="*/ 211288 w 1208088"/>
              <a:gd name="connsiteY205" fmla="*/ 1428766 h 1452563"/>
              <a:gd name="connsiteX206" fmla="*/ 201454 w 1208088"/>
              <a:gd name="connsiteY206" fmla="*/ 1425593 h 1452563"/>
              <a:gd name="connsiteX207" fmla="*/ 191619 w 1208088"/>
              <a:gd name="connsiteY207" fmla="*/ 1422420 h 1452563"/>
              <a:gd name="connsiteX208" fmla="*/ 182419 w 1208088"/>
              <a:gd name="connsiteY208" fmla="*/ 1418930 h 1452563"/>
              <a:gd name="connsiteX209" fmla="*/ 172901 w 1208088"/>
              <a:gd name="connsiteY209" fmla="*/ 1415440 h 1452563"/>
              <a:gd name="connsiteX210" fmla="*/ 164336 w 1208088"/>
              <a:gd name="connsiteY210" fmla="*/ 1411633 h 1452563"/>
              <a:gd name="connsiteX211" fmla="*/ 155452 w 1208088"/>
              <a:gd name="connsiteY211" fmla="*/ 1407190 h 1452563"/>
              <a:gd name="connsiteX212" fmla="*/ 147521 w 1208088"/>
              <a:gd name="connsiteY212" fmla="*/ 1402748 h 1452563"/>
              <a:gd name="connsiteX213" fmla="*/ 139273 w 1208088"/>
              <a:gd name="connsiteY213" fmla="*/ 1398306 h 1452563"/>
              <a:gd name="connsiteX214" fmla="*/ 131342 w 1208088"/>
              <a:gd name="connsiteY214" fmla="*/ 1393230 h 1452563"/>
              <a:gd name="connsiteX215" fmla="*/ 123728 w 1208088"/>
              <a:gd name="connsiteY215" fmla="*/ 1388470 h 1452563"/>
              <a:gd name="connsiteX216" fmla="*/ 116431 w 1208088"/>
              <a:gd name="connsiteY216" fmla="*/ 1383394 h 1452563"/>
              <a:gd name="connsiteX217" fmla="*/ 109768 w 1208088"/>
              <a:gd name="connsiteY217" fmla="*/ 1378000 h 1452563"/>
              <a:gd name="connsiteX218" fmla="*/ 102789 w 1208088"/>
              <a:gd name="connsiteY218" fmla="*/ 1372288 h 1452563"/>
              <a:gd name="connsiteX219" fmla="*/ 96127 w 1208088"/>
              <a:gd name="connsiteY219" fmla="*/ 1366577 h 1452563"/>
              <a:gd name="connsiteX220" fmla="*/ 89782 w 1208088"/>
              <a:gd name="connsiteY220" fmla="*/ 1360548 h 1452563"/>
              <a:gd name="connsiteX221" fmla="*/ 83754 w 1208088"/>
              <a:gd name="connsiteY221" fmla="*/ 1354203 h 1452563"/>
              <a:gd name="connsiteX222" fmla="*/ 78044 w 1208088"/>
              <a:gd name="connsiteY222" fmla="*/ 1347857 h 1452563"/>
              <a:gd name="connsiteX223" fmla="*/ 72333 w 1208088"/>
              <a:gd name="connsiteY223" fmla="*/ 1341194 h 1452563"/>
              <a:gd name="connsiteX224" fmla="*/ 66940 w 1208088"/>
              <a:gd name="connsiteY224" fmla="*/ 1334531 h 1452563"/>
              <a:gd name="connsiteX225" fmla="*/ 61864 w 1208088"/>
              <a:gd name="connsiteY225" fmla="*/ 1327867 h 1452563"/>
              <a:gd name="connsiteX226" fmla="*/ 56788 w 1208088"/>
              <a:gd name="connsiteY226" fmla="*/ 1320570 h 1452563"/>
              <a:gd name="connsiteX227" fmla="*/ 52346 w 1208088"/>
              <a:gd name="connsiteY227" fmla="*/ 1313589 h 1452563"/>
              <a:gd name="connsiteX228" fmla="*/ 47905 w 1208088"/>
              <a:gd name="connsiteY228" fmla="*/ 1305974 h 1452563"/>
              <a:gd name="connsiteX229" fmla="*/ 43780 w 1208088"/>
              <a:gd name="connsiteY229" fmla="*/ 1298677 h 1452563"/>
              <a:gd name="connsiteX230" fmla="*/ 39339 w 1208088"/>
              <a:gd name="connsiteY230" fmla="*/ 1291062 h 1452563"/>
              <a:gd name="connsiteX231" fmla="*/ 35849 w 1208088"/>
              <a:gd name="connsiteY231" fmla="*/ 1283129 h 1452563"/>
              <a:gd name="connsiteX232" fmla="*/ 32360 w 1208088"/>
              <a:gd name="connsiteY232" fmla="*/ 1275197 h 1452563"/>
              <a:gd name="connsiteX233" fmla="*/ 28870 w 1208088"/>
              <a:gd name="connsiteY233" fmla="*/ 1266947 h 1452563"/>
              <a:gd name="connsiteX234" fmla="*/ 25697 w 1208088"/>
              <a:gd name="connsiteY234" fmla="*/ 1259015 h 1452563"/>
              <a:gd name="connsiteX235" fmla="*/ 22525 w 1208088"/>
              <a:gd name="connsiteY235" fmla="*/ 1250448 h 1452563"/>
              <a:gd name="connsiteX236" fmla="*/ 19670 w 1208088"/>
              <a:gd name="connsiteY236" fmla="*/ 1242199 h 1452563"/>
              <a:gd name="connsiteX237" fmla="*/ 17132 w 1208088"/>
              <a:gd name="connsiteY237" fmla="*/ 1233314 h 1452563"/>
              <a:gd name="connsiteX238" fmla="*/ 14911 w 1208088"/>
              <a:gd name="connsiteY238" fmla="*/ 1224747 h 1452563"/>
              <a:gd name="connsiteX239" fmla="*/ 12690 w 1208088"/>
              <a:gd name="connsiteY239" fmla="*/ 1215863 h 1452563"/>
              <a:gd name="connsiteX240" fmla="*/ 10786 w 1208088"/>
              <a:gd name="connsiteY240" fmla="*/ 1206979 h 1452563"/>
              <a:gd name="connsiteX241" fmla="*/ 8883 w 1208088"/>
              <a:gd name="connsiteY241" fmla="*/ 1197778 h 1452563"/>
              <a:gd name="connsiteX242" fmla="*/ 7297 w 1208088"/>
              <a:gd name="connsiteY242" fmla="*/ 1188893 h 1452563"/>
              <a:gd name="connsiteX243" fmla="*/ 4442 w 1208088"/>
              <a:gd name="connsiteY243" fmla="*/ 1170173 h 1452563"/>
              <a:gd name="connsiteX244" fmla="*/ 2221 w 1208088"/>
              <a:gd name="connsiteY244" fmla="*/ 1151453 h 1452563"/>
              <a:gd name="connsiteX245" fmla="*/ 952 w 1208088"/>
              <a:gd name="connsiteY245" fmla="*/ 1131781 h 1452563"/>
              <a:gd name="connsiteX246" fmla="*/ 317 w 1208088"/>
              <a:gd name="connsiteY246" fmla="*/ 1112426 h 1452563"/>
              <a:gd name="connsiteX247" fmla="*/ 0 w 1208088"/>
              <a:gd name="connsiteY247" fmla="*/ 1092437 h 1452563"/>
              <a:gd name="connsiteX248" fmla="*/ 634 w 1208088"/>
              <a:gd name="connsiteY248" fmla="*/ 1072447 h 1452563"/>
              <a:gd name="connsiteX249" fmla="*/ 1586 w 1208088"/>
              <a:gd name="connsiteY249" fmla="*/ 1052458 h 1452563"/>
              <a:gd name="connsiteX250" fmla="*/ 3172 w 1208088"/>
              <a:gd name="connsiteY250" fmla="*/ 1032151 h 1452563"/>
              <a:gd name="connsiteX251" fmla="*/ 5393 w 1208088"/>
              <a:gd name="connsiteY251" fmla="*/ 1011845 h 1452563"/>
              <a:gd name="connsiteX252" fmla="*/ 8248 w 1208088"/>
              <a:gd name="connsiteY252" fmla="*/ 990903 h 1452563"/>
              <a:gd name="connsiteX253" fmla="*/ 11421 w 1208088"/>
              <a:gd name="connsiteY253" fmla="*/ 970279 h 1452563"/>
              <a:gd name="connsiteX254" fmla="*/ 14911 w 1208088"/>
              <a:gd name="connsiteY254" fmla="*/ 949655 h 1452563"/>
              <a:gd name="connsiteX255" fmla="*/ 19035 w 1208088"/>
              <a:gd name="connsiteY255" fmla="*/ 929031 h 1452563"/>
              <a:gd name="connsiteX256" fmla="*/ 23476 w 1208088"/>
              <a:gd name="connsiteY256" fmla="*/ 908407 h 1452563"/>
              <a:gd name="connsiteX257" fmla="*/ 28235 w 1208088"/>
              <a:gd name="connsiteY257" fmla="*/ 887783 h 1452563"/>
              <a:gd name="connsiteX258" fmla="*/ 33628 w 1208088"/>
              <a:gd name="connsiteY258" fmla="*/ 867477 h 1452563"/>
              <a:gd name="connsiteX259" fmla="*/ 39022 w 1208088"/>
              <a:gd name="connsiteY259" fmla="*/ 847170 h 1452563"/>
              <a:gd name="connsiteX260" fmla="*/ 45050 w 1208088"/>
              <a:gd name="connsiteY260" fmla="*/ 826863 h 1452563"/>
              <a:gd name="connsiteX261" fmla="*/ 51077 w 1208088"/>
              <a:gd name="connsiteY261" fmla="*/ 807191 h 1452563"/>
              <a:gd name="connsiteX262" fmla="*/ 58057 w 1208088"/>
              <a:gd name="connsiteY262" fmla="*/ 787519 h 1452563"/>
              <a:gd name="connsiteX263" fmla="*/ 64402 w 1208088"/>
              <a:gd name="connsiteY263" fmla="*/ 768164 h 1452563"/>
              <a:gd name="connsiteX264" fmla="*/ 71381 w 1208088"/>
              <a:gd name="connsiteY264" fmla="*/ 748492 h 1452563"/>
              <a:gd name="connsiteX265" fmla="*/ 78678 w 1208088"/>
              <a:gd name="connsiteY265" fmla="*/ 729772 h 1452563"/>
              <a:gd name="connsiteX266" fmla="*/ 85975 w 1208088"/>
              <a:gd name="connsiteY266" fmla="*/ 711369 h 1452563"/>
              <a:gd name="connsiteX267" fmla="*/ 93906 w 1208088"/>
              <a:gd name="connsiteY267" fmla="*/ 693283 h 1452563"/>
              <a:gd name="connsiteX268" fmla="*/ 101520 w 1208088"/>
              <a:gd name="connsiteY268" fmla="*/ 675832 h 1452563"/>
              <a:gd name="connsiteX269" fmla="*/ 109134 w 1208088"/>
              <a:gd name="connsiteY269" fmla="*/ 658698 h 1452563"/>
              <a:gd name="connsiteX270" fmla="*/ 117065 w 1208088"/>
              <a:gd name="connsiteY270" fmla="*/ 641882 h 1452563"/>
              <a:gd name="connsiteX271" fmla="*/ 124996 w 1208088"/>
              <a:gd name="connsiteY271" fmla="*/ 626017 h 1452563"/>
              <a:gd name="connsiteX272" fmla="*/ 133245 w 1208088"/>
              <a:gd name="connsiteY272" fmla="*/ 610153 h 1452563"/>
              <a:gd name="connsiteX273" fmla="*/ 141176 w 1208088"/>
              <a:gd name="connsiteY273" fmla="*/ 595557 h 1452563"/>
              <a:gd name="connsiteX274" fmla="*/ 149425 w 1208088"/>
              <a:gd name="connsiteY274" fmla="*/ 581279 h 1452563"/>
              <a:gd name="connsiteX275" fmla="*/ 157356 w 1208088"/>
              <a:gd name="connsiteY275" fmla="*/ 567318 h 1452563"/>
              <a:gd name="connsiteX276" fmla="*/ 165604 w 1208088"/>
              <a:gd name="connsiteY276" fmla="*/ 554309 h 1452563"/>
              <a:gd name="connsiteX277" fmla="*/ 173536 w 1208088"/>
              <a:gd name="connsiteY277" fmla="*/ 542252 h 1452563"/>
              <a:gd name="connsiteX278" fmla="*/ 181467 w 1208088"/>
              <a:gd name="connsiteY278" fmla="*/ 530830 h 1452563"/>
              <a:gd name="connsiteX279" fmla="*/ 189081 w 1208088"/>
              <a:gd name="connsiteY279" fmla="*/ 519725 h 1452563"/>
              <a:gd name="connsiteX280" fmla="*/ 197012 w 1208088"/>
              <a:gd name="connsiteY280" fmla="*/ 510206 h 1452563"/>
              <a:gd name="connsiteX281" fmla="*/ 204309 w 1208088"/>
              <a:gd name="connsiteY281" fmla="*/ 501004 h 1452563"/>
              <a:gd name="connsiteX282" fmla="*/ 211606 w 1208088"/>
              <a:gd name="connsiteY282" fmla="*/ 493072 h 1452563"/>
              <a:gd name="connsiteX283" fmla="*/ 218902 w 1208088"/>
              <a:gd name="connsiteY283" fmla="*/ 485457 h 1452563"/>
              <a:gd name="connsiteX284" fmla="*/ 225248 w 1208088"/>
              <a:gd name="connsiteY284" fmla="*/ 479428 h 1452563"/>
              <a:gd name="connsiteX285" fmla="*/ 232862 w 1208088"/>
              <a:gd name="connsiteY285" fmla="*/ 473083 h 1452563"/>
              <a:gd name="connsiteX286" fmla="*/ 248407 w 1208088"/>
              <a:gd name="connsiteY286" fmla="*/ 460074 h 1452563"/>
              <a:gd name="connsiteX287" fmla="*/ 265538 w 1208088"/>
              <a:gd name="connsiteY287" fmla="*/ 446430 h 1452563"/>
              <a:gd name="connsiteX288" fmla="*/ 283622 w 1208088"/>
              <a:gd name="connsiteY288" fmla="*/ 432469 h 1452563"/>
              <a:gd name="connsiteX289" fmla="*/ 322009 w 1208088"/>
              <a:gd name="connsiteY289" fmla="*/ 404548 h 1452563"/>
              <a:gd name="connsiteX290" fmla="*/ 360396 w 1208088"/>
              <a:gd name="connsiteY290" fmla="*/ 375991 h 1452563"/>
              <a:gd name="connsiteX291" fmla="*/ 379114 w 1208088"/>
              <a:gd name="connsiteY291" fmla="*/ 362030 h 1452563"/>
              <a:gd name="connsiteX292" fmla="*/ 396562 w 1208088"/>
              <a:gd name="connsiteY292" fmla="*/ 348387 h 1452563"/>
              <a:gd name="connsiteX293" fmla="*/ 412742 w 1208088"/>
              <a:gd name="connsiteY293" fmla="*/ 335060 h 1452563"/>
              <a:gd name="connsiteX294" fmla="*/ 420039 w 1208088"/>
              <a:gd name="connsiteY294" fmla="*/ 328397 h 1452563"/>
              <a:gd name="connsiteX295" fmla="*/ 427018 w 1208088"/>
              <a:gd name="connsiteY295" fmla="*/ 322369 h 1452563"/>
              <a:gd name="connsiteX296" fmla="*/ 433364 w 1208088"/>
              <a:gd name="connsiteY296" fmla="*/ 316340 h 1452563"/>
              <a:gd name="connsiteX297" fmla="*/ 439391 w 1208088"/>
              <a:gd name="connsiteY297" fmla="*/ 309994 h 1452563"/>
              <a:gd name="connsiteX298" fmla="*/ 444784 w 1208088"/>
              <a:gd name="connsiteY298" fmla="*/ 304283 h 1452563"/>
              <a:gd name="connsiteX299" fmla="*/ 449226 w 1208088"/>
              <a:gd name="connsiteY299" fmla="*/ 298572 h 1452563"/>
              <a:gd name="connsiteX300" fmla="*/ 453033 w 1208088"/>
              <a:gd name="connsiteY300" fmla="*/ 293178 h 1452563"/>
              <a:gd name="connsiteX301" fmla="*/ 456523 w 1208088"/>
              <a:gd name="connsiteY301" fmla="*/ 287784 h 1452563"/>
              <a:gd name="connsiteX302" fmla="*/ 459061 w 1208088"/>
              <a:gd name="connsiteY302" fmla="*/ 283024 h 1452563"/>
              <a:gd name="connsiteX303" fmla="*/ 460647 w 1208088"/>
              <a:gd name="connsiteY303" fmla="*/ 277948 h 1452563"/>
              <a:gd name="connsiteX304" fmla="*/ 461282 w 1208088"/>
              <a:gd name="connsiteY304" fmla="*/ 274775 h 1452563"/>
              <a:gd name="connsiteX305" fmla="*/ 461916 w 1208088"/>
              <a:gd name="connsiteY305" fmla="*/ 271919 h 1452563"/>
              <a:gd name="connsiteX306" fmla="*/ 456840 w 1208088"/>
              <a:gd name="connsiteY306" fmla="*/ 270967 h 1452563"/>
              <a:gd name="connsiteX307" fmla="*/ 452081 w 1208088"/>
              <a:gd name="connsiteY307" fmla="*/ 269698 h 1452563"/>
              <a:gd name="connsiteX308" fmla="*/ 448274 w 1208088"/>
              <a:gd name="connsiteY308" fmla="*/ 267794 h 1452563"/>
              <a:gd name="connsiteX309" fmla="*/ 444784 w 1208088"/>
              <a:gd name="connsiteY309" fmla="*/ 265256 h 1452563"/>
              <a:gd name="connsiteX310" fmla="*/ 441929 w 1208088"/>
              <a:gd name="connsiteY310" fmla="*/ 262083 h 1452563"/>
              <a:gd name="connsiteX311" fmla="*/ 440660 w 1208088"/>
              <a:gd name="connsiteY311" fmla="*/ 260497 h 1452563"/>
              <a:gd name="connsiteX312" fmla="*/ 439708 w 1208088"/>
              <a:gd name="connsiteY312" fmla="*/ 258910 h 1452563"/>
              <a:gd name="connsiteX313" fmla="*/ 438757 w 1208088"/>
              <a:gd name="connsiteY313" fmla="*/ 257324 h 1452563"/>
              <a:gd name="connsiteX314" fmla="*/ 438440 w 1208088"/>
              <a:gd name="connsiteY314" fmla="*/ 255420 h 1452563"/>
              <a:gd name="connsiteX315" fmla="*/ 438122 w 1208088"/>
              <a:gd name="connsiteY315" fmla="*/ 253834 h 1452563"/>
              <a:gd name="connsiteX316" fmla="*/ 437488 w 1208088"/>
              <a:gd name="connsiteY316" fmla="*/ 251930 h 1452563"/>
              <a:gd name="connsiteX317" fmla="*/ 438122 w 1208088"/>
              <a:gd name="connsiteY317" fmla="*/ 250026 h 1452563"/>
              <a:gd name="connsiteX318" fmla="*/ 438440 w 1208088"/>
              <a:gd name="connsiteY318" fmla="*/ 248122 h 1452563"/>
              <a:gd name="connsiteX319" fmla="*/ 438757 w 1208088"/>
              <a:gd name="connsiteY319" fmla="*/ 246536 h 1452563"/>
              <a:gd name="connsiteX320" fmla="*/ 439708 w 1208088"/>
              <a:gd name="connsiteY320" fmla="*/ 244315 h 1452563"/>
              <a:gd name="connsiteX321" fmla="*/ 440660 w 1208088"/>
              <a:gd name="connsiteY321" fmla="*/ 242728 h 1452563"/>
              <a:gd name="connsiteX322" fmla="*/ 441929 w 1208088"/>
              <a:gd name="connsiteY322" fmla="*/ 241142 h 1452563"/>
              <a:gd name="connsiteX323" fmla="*/ 444784 w 1208088"/>
              <a:gd name="connsiteY323" fmla="*/ 238286 h 1452563"/>
              <a:gd name="connsiteX324" fmla="*/ 448274 w 1208088"/>
              <a:gd name="connsiteY324" fmla="*/ 236065 h 1452563"/>
              <a:gd name="connsiteX325" fmla="*/ 452081 w 1208088"/>
              <a:gd name="connsiteY325" fmla="*/ 234161 h 1452563"/>
              <a:gd name="connsiteX326" fmla="*/ 456840 w 1208088"/>
              <a:gd name="connsiteY326" fmla="*/ 232575 h 1452563"/>
              <a:gd name="connsiteX327" fmla="*/ 461916 w 1208088"/>
              <a:gd name="connsiteY327" fmla="*/ 231940 h 1452563"/>
              <a:gd name="connsiteX328" fmla="*/ 460647 w 1208088"/>
              <a:gd name="connsiteY328" fmla="*/ 227498 h 1452563"/>
              <a:gd name="connsiteX329" fmla="*/ 459378 w 1208088"/>
              <a:gd name="connsiteY329" fmla="*/ 223374 h 1452563"/>
              <a:gd name="connsiteX330" fmla="*/ 457792 w 1208088"/>
              <a:gd name="connsiteY330" fmla="*/ 219249 h 1452563"/>
              <a:gd name="connsiteX331" fmla="*/ 456206 w 1208088"/>
              <a:gd name="connsiteY331" fmla="*/ 215124 h 1452563"/>
              <a:gd name="connsiteX332" fmla="*/ 451764 w 1208088"/>
              <a:gd name="connsiteY332" fmla="*/ 206874 h 1452563"/>
              <a:gd name="connsiteX333" fmla="*/ 447005 w 1208088"/>
              <a:gd name="connsiteY333" fmla="*/ 198307 h 1452563"/>
              <a:gd name="connsiteX334" fmla="*/ 441295 w 1208088"/>
              <a:gd name="connsiteY334" fmla="*/ 189423 h 1452563"/>
              <a:gd name="connsiteX335" fmla="*/ 434632 w 1208088"/>
              <a:gd name="connsiteY335" fmla="*/ 180222 h 1452563"/>
              <a:gd name="connsiteX336" fmla="*/ 420039 w 1208088"/>
              <a:gd name="connsiteY336" fmla="*/ 159598 h 1452563"/>
              <a:gd name="connsiteX337" fmla="*/ 412108 w 1208088"/>
              <a:gd name="connsiteY337" fmla="*/ 147541 h 1452563"/>
              <a:gd name="connsiteX338" fmla="*/ 403542 w 1208088"/>
              <a:gd name="connsiteY338" fmla="*/ 134532 h 1452563"/>
              <a:gd name="connsiteX339" fmla="*/ 394024 w 1208088"/>
              <a:gd name="connsiteY339" fmla="*/ 120254 h 1452563"/>
              <a:gd name="connsiteX340" fmla="*/ 384190 w 1208088"/>
              <a:gd name="connsiteY340" fmla="*/ 104706 h 1452563"/>
              <a:gd name="connsiteX341" fmla="*/ 374355 w 1208088"/>
              <a:gd name="connsiteY341" fmla="*/ 87573 h 1452563"/>
              <a:gd name="connsiteX342" fmla="*/ 363886 w 1208088"/>
              <a:gd name="connsiteY342" fmla="*/ 68535 h 1452563"/>
              <a:gd name="connsiteX343" fmla="*/ 353099 w 1208088"/>
              <a:gd name="connsiteY343" fmla="*/ 47911 h 1452563"/>
              <a:gd name="connsiteX344" fmla="*/ 341996 w 1208088"/>
              <a:gd name="connsiteY344" fmla="*/ 25066 h 1452563"/>
              <a:gd name="connsiteX345" fmla="*/ 352782 w 1208088"/>
              <a:gd name="connsiteY345" fmla="*/ 20307 h 1452563"/>
              <a:gd name="connsiteX346" fmla="*/ 362617 w 1208088"/>
              <a:gd name="connsiteY346" fmla="*/ 15865 h 1452563"/>
              <a:gd name="connsiteX347" fmla="*/ 372134 w 1208088"/>
              <a:gd name="connsiteY347" fmla="*/ 13009 h 1452563"/>
              <a:gd name="connsiteX348" fmla="*/ 380700 w 1208088"/>
              <a:gd name="connsiteY348" fmla="*/ 11105 h 1452563"/>
              <a:gd name="connsiteX349" fmla="*/ 388948 w 1208088"/>
              <a:gd name="connsiteY349" fmla="*/ 9836 h 1452563"/>
              <a:gd name="connsiteX350" fmla="*/ 396562 w 1208088"/>
              <a:gd name="connsiteY350" fmla="*/ 9519 h 1452563"/>
              <a:gd name="connsiteX351" fmla="*/ 403859 w 1208088"/>
              <a:gd name="connsiteY351" fmla="*/ 9519 h 1452563"/>
              <a:gd name="connsiteX352" fmla="*/ 410522 w 1208088"/>
              <a:gd name="connsiteY352" fmla="*/ 10471 h 1452563"/>
              <a:gd name="connsiteX353" fmla="*/ 416549 w 1208088"/>
              <a:gd name="connsiteY353" fmla="*/ 12057 h 1452563"/>
              <a:gd name="connsiteX354" fmla="*/ 422894 w 1208088"/>
              <a:gd name="connsiteY354" fmla="*/ 14278 h 1452563"/>
              <a:gd name="connsiteX355" fmla="*/ 428288 w 1208088"/>
              <a:gd name="connsiteY355" fmla="*/ 16816 h 1452563"/>
              <a:gd name="connsiteX356" fmla="*/ 433681 w 1208088"/>
              <a:gd name="connsiteY356" fmla="*/ 19989 h 1452563"/>
              <a:gd name="connsiteX357" fmla="*/ 439074 w 1208088"/>
              <a:gd name="connsiteY357" fmla="*/ 23162 h 1452563"/>
              <a:gd name="connsiteX358" fmla="*/ 443833 w 1208088"/>
              <a:gd name="connsiteY358" fmla="*/ 26970 h 1452563"/>
              <a:gd name="connsiteX359" fmla="*/ 448592 w 1208088"/>
              <a:gd name="connsiteY359" fmla="*/ 30777 h 1452563"/>
              <a:gd name="connsiteX360" fmla="*/ 453033 w 1208088"/>
              <a:gd name="connsiteY360" fmla="*/ 34585 h 1452563"/>
              <a:gd name="connsiteX361" fmla="*/ 462550 w 1208088"/>
              <a:gd name="connsiteY361" fmla="*/ 43152 h 1452563"/>
              <a:gd name="connsiteX362" fmla="*/ 471434 w 1208088"/>
              <a:gd name="connsiteY362" fmla="*/ 51401 h 1452563"/>
              <a:gd name="connsiteX363" fmla="*/ 476510 w 1208088"/>
              <a:gd name="connsiteY363" fmla="*/ 55843 h 1452563"/>
              <a:gd name="connsiteX364" fmla="*/ 481268 w 1208088"/>
              <a:gd name="connsiteY364" fmla="*/ 59651 h 1452563"/>
              <a:gd name="connsiteX365" fmla="*/ 486027 w 1208088"/>
              <a:gd name="connsiteY365" fmla="*/ 63141 h 1452563"/>
              <a:gd name="connsiteX366" fmla="*/ 491738 w 1208088"/>
              <a:gd name="connsiteY366" fmla="*/ 66314 h 1452563"/>
              <a:gd name="connsiteX367" fmla="*/ 497131 w 1208088"/>
              <a:gd name="connsiteY367" fmla="*/ 69170 h 1452563"/>
              <a:gd name="connsiteX368" fmla="*/ 502841 w 1208088"/>
              <a:gd name="connsiteY368" fmla="*/ 72025 h 1452563"/>
              <a:gd name="connsiteX369" fmla="*/ 509186 w 1208088"/>
              <a:gd name="connsiteY369" fmla="*/ 73929 h 1452563"/>
              <a:gd name="connsiteX370" fmla="*/ 515531 w 1208088"/>
              <a:gd name="connsiteY370" fmla="*/ 75198 h 1452563"/>
              <a:gd name="connsiteX371" fmla="*/ 522194 w 1208088"/>
              <a:gd name="connsiteY371" fmla="*/ 76150 h 1452563"/>
              <a:gd name="connsiteX372" fmla="*/ 529808 w 1208088"/>
              <a:gd name="connsiteY372" fmla="*/ 76150 h 1452563"/>
              <a:gd name="connsiteX373" fmla="*/ 537739 w 1208088"/>
              <a:gd name="connsiteY373" fmla="*/ 75515 h 1452563"/>
              <a:gd name="connsiteX374" fmla="*/ 546304 w 1208088"/>
              <a:gd name="connsiteY374" fmla="*/ 74246 h 1452563"/>
              <a:gd name="connsiteX375" fmla="*/ 557408 w 1208088"/>
              <a:gd name="connsiteY375" fmla="*/ 68218 h 1452563"/>
              <a:gd name="connsiteX376" fmla="*/ 568195 w 1208088"/>
              <a:gd name="connsiteY376" fmla="*/ 62824 h 1452563"/>
              <a:gd name="connsiteX377" fmla="*/ 587864 w 1208088"/>
              <a:gd name="connsiteY377" fmla="*/ 51719 h 1452563"/>
              <a:gd name="connsiteX378" fmla="*/ 605313 w 1208088"/>
              <a:gd name="connsiteY378" fmla="*/ 41882 h 1452563"/>
              <a:gd name="connsiteX379" fmla="*/ 620858 w 1208088"/>
              <a:gd name="connsiteY379" fmla="*/ 32681 h 1452563"/>
              <a:gd name="connsiteX380" fmla="*/ 635452 w 1208088"/>
              <a:gd name="connsiteY380" fmla="*/ 24749 h 1452563"/>
              <a:gd name="connsiteX381" fmla="*/ 648776 w 1208088"/>
              <a:gd name="connsiteY381" fmla="*/ 17134 h 1452563"/>
              <a:gd name="connsiteX382" fmla="*/ 655438 w 1208088"/>
              <a:gd name="connsiteY382" fmla="*/ 13961 h 1452563"/>
              <a:gd name="connsiteX383" fmla="*/ 661784 w 1208088"/>
              <a:gd name="connsiteY383" fmla="*/ 11422 h 1452563"/>
              <a:gd name="connsiteX384" fmla="*/ 668446 w 1208088"/>
              <a:gd name="connsiteY384" fmla="*/ 8884 h 1452563"/>
              <a:gd name="connsiteX385" fmla="*/ 675108 w 1208088"/>
              <a:gd name="connsiteY385" fmla="*/ 6663 h 1452563"/>
              <a:gd name="connsiteX386" fmla="*/ 682088 w 1208088"/>
              <a:gd name="connsiteY386" fmla="*/ 4759 h 1452563"/>
              <a:gd name="connsiteX387" fmla="*/ 688750 w 1208088"/>
              <a:gd name="connsiteY387" fmla="*/ 3173 h 1452563"/>
              <a:gd name="connsiteX388" fmla="*/ 695729 w 1208088"/>
              <a:gd name="connsiteY388" fmla="*/ 1586 h 1452563"/>
              <a:gd name="connsiteX389" fmla="*/ 703343 w 1208088"/>
              <a:gd name="connsiteY389" fmla="*/ 635 h 1452563"/>
              <a:gd name="connsiteX390" fmla="*/ 710957 w 1208088"/>
              <a:gd name="connsiteY390" fmla="*/ 317 h 14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</a:cxnLst>
            <a:rect l="l" t="t" r="r" b="b"/>
            <a:pathLst>
              <a:path w="1208088" h="1452563">
                <a:moveTo>
                  <a:pt x="331068" y="665573"/>
                </a:moveTo>
                <a:cubicBezTo>
                  <a:pt x="331068" y="665573"/>
                  <a:pt x="331068" y="665573"/>
                  <a:pt x="508820" y="932822"/>
                </a:cubicBezTo>
                <a:cubicBezTo>
                  <a:pt x="508820" y="932822"/>
                  <a:pt x="508820" y="932822"/>
                  <a:pt x="369158" y="932822"/>
                </a:cubicBezTo>
                <a:cubicBezTo>
                  <a:pt x="369158" y="932822"/>
                  <a:pt x="369158" y="932822"/>
                  <a:pt x="369158" y="983727"/>
                </a:cubicBezTo>
                <a:cubicBezTo>
                  <a:pt x="369158" y="983727"/>
                  <a:pt x="369158" y="983727"/>
                  <a:pt x="534213" y="983727"/>
                </a:cubicBezTo>
                <a:cubicBezTo>
                  <a:pt x="534213" y="983727"/>
                  <a:pt x="534213" y="983727"/>
                  <a:pt x="534213" y="1034632"/>
                </a:cubicBezTo>
                <a:cubicBezTo>
                  <a:pt x="534213" y="1034632"/>
                  <a:pt x="534213" y="1034632"/>
                  <a:pt x="369158" y="1034632"/>
                </a:cubicBezTo>
                <a:cubicBezTo>
                  <a:pt x="369158" y="1034632"/>
                  <a:pt x="369158" y="1034632"/>
                  <a:pt x="369158" y="1085536"/>
                </a:cubicBezTo>
                <a:cubicBezTo>
                  <a:pt x="369158" y="1085536"/>
                  <a:pt x="369158" y="1085536"/>
                  <a:pt x="534213" y="1085536"/>
                </a:cubicBezTo>
                <a:cubicBezTo>
                  <a:pt x="534213" y="1085536"/>
                  <a:pt x="534213" y="1085536"/>
                  <a:pt x="534213" y="1238250"/>
                </a:cubicBezTo>
                <a:cubicBezTo>
                  <a:pt x="534213" y="1238250"/>
                  <a:pt x="534213" y="1238250"/>
                  <a:pt x="673875" y="1238250"/>
                </a:cubicBezTo>
                <a:cubicBezTo>
                  <a:pt x="673875" y="1238250"/>
                  <a:pt x="673875" y="1238250"/>
                  <a:pt x="673875" y="1085536"/>
                </a:cubicBezTo>
                <a:cubicBezTo>
                  <a:pt x="673875" y="1085536"/>
                  <a:pt x="673875" y="1085536"/>
                  <a:pt x="864324" y="1085536"/>
                </a:cubicBezTo>
                <a:cubicBezTo>
                  <a:pt x="864324" y="1085536"/>
                  <a:pt x="864324" y="1085536"/>
                  <a:pt x="864324" y="1034632"/>
                </a:cubicBezTo>
                <a:cubicBezTo>
                  <a:pt x="864324" y="1034632"/>
                  <a:pt x="864324" y="1034632"/>
                  <a:pt x="673875" y="1034632"/>
                </a:cubicBezTo>
                <a:cubicBezTo>
                  <a:pt x="673875" y="1034632"/>
                  <a:pt x="673875" y="1034632"/>
                  <a:pt x="673875" y="983727"/>
                </a:cubicBezTo>
                <a:cubicBezTo>
                  <a:pt x="673875" y="983727"/>
                  <a:pt x="673875" y="983727"/>
                  <a:pt x="864324" y="983727"/>
                </a:cubicBezTo>
                <a:cubicBezTo>
                  <a:pt x="864324" y="983727"/>
                  <a:pt x="864324" y="983727"/>
                  <a:pt x="864324" y="932822"/>
                </a:cubicBezTo>
                <a:cubicBezTo>
                  <a:pt x="864324" y="932822"/>
                  <a:pt x="864324" y="932822"/>
                  <a:pt x="699268" y="932822"/>
                </a:cubicBezTo>
                <a:cubicBezTo>
                  <a:pt x="699268" y="932822"/>
                  <a:pt x="699268" y="932822"/>
                  <a:pt x="877020" y="665573"/>
                </a:cubicBezTo>
                <a:cubicBezTo>
                  <a:pt x="877020" y="665573"/>
                  <a:pt x="877020" y="665573"/>
                  <a:pt x="737358" y="665573"/>
                </a:cubicBezTo>
                <a:cubicBezTo>
                  <a:pt x="737358" y="665573"/>
                  <a:pt x="737358" y="665573"/>
                  <a:pt x="597696" y="881918"/>
                </a:cubicBezTo>
                <a:cubicBezTo>
                  <a:pt x="597696" y="881918"/>
                  <a:pt x="597696" y="881918"/>
                  <a:pt x="458034" y="665573"/>
                </a:cubicBezTo>
                <a:cubicBezTo>
                  <a:pt x="458034" y="665573"/>
                  <a:pt x="458034" y="665573"/>
                  <a:pt x="331068" y="665573"/>
                </a:cubicBezTo>
                <a:close/>
                <a:moveTo>
                  <a:pt x="719206" y="0"/>
                </a:moveTo>
                <a:lnTo>
                  <a:pt x="727454" y="317"/>
                </a:lnTo>
                <a:lnTo>
                  <a:pt x="736654" y="952"/>
                </a:lnTo>
                <a:lnTo>
                  <a:pt x="746172" y="2538"/>
                </a:lnTo>
                <a:lnTo>
                  <a:pt x="756641" y="4125"/>
                </a:lnTo>
                <a:lnTo>
                  <a:pt x="767428" y="6028"/>
                </a:lnTo>
                <a:lnTo>
                  <a:pt x="778849" y="8567"/>
                </a:lnTo>
                <a:lnTo>
                  <a:pt x="791222" y="11422"/>
                </a:lnTo>
                <a:lnTo>
                  <a:pt x="804546" y="14913"/>
                </a:lnTo>
                <a:lnTo>
                  <a:pt x="818822" y="18720"/>
                </a:lnTo>
                <a:lnTo>
                  <a:pt x="833416" y="23480"/>
                </a:lnTo>
                <a:lnTo>
                  <a:pt x="829609" y="36171"/>
                </a:lnTo>
                <a:lnTo>
                  <a:pt x="825802" y="48228"/>
                </a:lnTo>
                <a:lnTo>
                  <a:pt x="818188" y="70439"/>
                </a:lnTo>
                <a:lnTo>
                  <a:pt x="810256" y="91063"/>
                </a:lnTo>
                <a:lnTo>
                  <a:pt x="802960" y="108831"/>
                </a:lnTo>
                <a:lnTo>
                  <a:pt x="795663" y="125013"/>
                </a:lnTo>
                <a:lnTo>
                  <a:pt x="788684" y="138974"/>
                </a:lnTo>
                <a:lnTo>
                  <a:pt x="782021" y="151983"/>
                </a:lnTo>
                <a:lnTo>
                  <a:pt x="775994" y="163405"/>
                </a:lnTo>
                <a:lnTo>
                  <a:pt x="764572" y="183077"/>
                </a:lnTo>
                <a:lnTo>
                  <a:pt x="760131" y="191644"/>
                </a:lnTo>
                <a:lnTo>
                  <a:pt x="756007" y="200211"/>
                </a:lnTo>
                <a:lnTo>
                  <a:pt x="752517" y="207826"/>
                </a:lnTo>
                <a:lnTo>
                  <a:pt x="749662" y="215759"/>
                </a:lnTo>
                <a:lnTo>
                  <a:pt x="748393" y="219566"/>
                </a:lnTo>
                <a:lnTo>
                  <a:pt x="747441" y="223374"/>
                </a:lnTo>
                <a:lnTo>
                  <a:pt x="746806" y="227181"/>
                </a:lnTo>
                <a:lnTo>
                  <a:pt x="746489" y="231623"/>
                </a:lnTo>
                <a:lnTo>
                  <a:pt x="748076" y="231623"/>
                </a:lnTo>
                <a:lnTo>
                  <a:pt x="750931" y="231623"/>
                </a:lnTo>
                <a:lnTo>
                  <a:pt x="753786" y="231940"/>
                </a:lnTo>
                <a:lnTo>
                  <a:pt x="756324" y="232258"/>
                </a:lnTo>
                <a:lnTo>
                  <a:pt x="758862" y="233210"/>
                </a:lnTo>
                <a:lnTo>
                  <a:pt x="761400" y="233844"/>
                </a:lnTo>
                <a:lnTo>
                  <a:pt x="763621" y="234796"/>
                </a:lnTo>
                <a:lnTo>
                  <a:pt x="765842" y="236065"/>
                </a:lnTo>
                <a:lnTo>
                  <a:pt x="768062" y="237334"/>
                </a:lnTo>
                <a:lnTo>
                  <a:pt x="769966" y="238921"/>
                </a:lnTo>
                <a:lnTo>
                  <a:pt x="771552" y="240190"/>
                </a:lnTo>
                <a:lnTo>
                  <a:pt x="772821" y="242094"/>
                </a:lnTo>
                <a:lnTo>
                  <a:pt x="774090" y="243680"/>
                </a:lnTo>
                <a:lnTo>
                  <a:pt x="775042" y="245901"/>
                </a:lnTo>
                <a:lnTo>
                  <a:pt x="775676" y="247805"/>
                </a:lnTo>
                <a:lnTo>
                  <a:pt x="775994" y="249709"/>
                </a:lnTo>
                <a:lnTo>
                  <a:pt x="776311" y="251930"/>
                </a:lnTo>
                <a:lnTo>
                  <a:pt x="776311" y="253834"/>
                </a:lnTo>
                <a:lnTo>
                  <a:pt x="775676" y="255420"/>
                </a:lnTo>
                <a:lnTo>
                  <a:pt x="775359" y="257324"/>
                </a:lnTo>
                <a:lnTo>
                  <a:pt x="774407" y="258910"/>
                </a:lnTo>
                <a:lnTo>
                  <a:pt x="773456" y="260497"/>
                </a:lnTo>
                <a:lnTo>
                  <a:pt x="772186" y="262083"/>
                </a:lnTo>
                <a:lnTo>
                  <a:pt x="769331" y="265256"/>
                </a:lnTo>
                <a:lnTo>
                  <a:pt x="765524" y="267794"/>
                </a:lnTo>
                <a:lnTo>
                  <a:pt x="761717" y="269698"/>
                </a:lnTo>
                <a:lnTo>
                  <a:pt x="756958" y="270967"/>
                </a:lnTo>
                <a:lnTo>
                  <a:pt x="752200" y="271919"/>
                </a:lnTo>
                <a:lnTo>
                  <a:pt x="756324" y="284611"/>
                </a:lnTo>
                <a:lnTo>
                  <a:pt x="757910" y="289053"/>
                </a:lnTo>
                <a:lnTo>
                  <a:pt x="760448" y="293812"/>
                </a:lnTo>
                <a:lnTo>
                  <a:pt x="763621" y="299206"/>
                </a:lnTo>
                <a:lnTo>
                  <a:pt x="768062" y="304283"/>
                </a:lnTo>
                <a:lnTo>
                  <a:pt x="772504" y="309677"/>
                </a:lnTo>
                <a:lnTo>
                  <a:pt x="777580" y="315706"/>
                </a:lnTo>
                <a:lnTo>
                  <a:pt x="783608" y="321417"/>
                </a:lnTo>
                <a:lnTo>
                  <a:pt x="789952" y="327445"/>
                </a:lnTo>
                <a:lnTo>
                  <a:pt x="796615" y="333791"/>
                </a:lnTo>
                <a:lnTo>
                  <a:pt x="803912" y="339820"/>
                </a:lnTo>
                <a:lnTo>
                  <a:pt x="819774" y="353146"/>
                </a:lnTo>
                <a:lnTo>
                  <a:pt x="836588" y="366155"/>
                </a:lnTo>
                <a:lnTo>
                  <a:pt x="854672" y="379798"/>
                </a:lnTo>
                <a:lnTo>
                  <a:pt x="891472" y="407720"/>
                </a:lnTo>
                <a:lnTo>
                  <a:pt x="928274" y="435008"/>
                </a:lnTo>
                <a:lnTo>
                  <a:pt x="945405" y="448334"/>
                </a:lnTo>
                <a:lnTo>
                  <a:pt x="961902" y="461343"/>
                </a:lnTo>
                <a:lnTo>
                  <a:pt x="976496" y="474034"/>
                </a:lnTo>
                <a:lnTo>
                  <a:pt x="983158" y="479746"/>
                </a:lnTo>
                <a:lnTo>
                  <a:pt x="989186" y="485457"/>
                </a:lnTo>
                <a:lnTo>
                  <a:pt x="996482" y="493072"/>
                </a:lnTo>
                <a:lnTo>
                  <a:pt x="1003779" y="501004"/>
                </a:lnTo>
                <a:lnTo>
                  <a:pt x="1011393" y="510206"/>
                </a:lnTo>
                <a:lnTo>
                  <a:pt x="1019007" y="519725"/>
                </a:lnTo>
                <a:lnTo>
                  <a:pt x="1026938" y="530830"/>
                </a:lnTo>
                <a:lnTo>
                  <a:pt x="1034552" y="542252"/>
                </a:lnTo>
                <a:lnTo>
                  <a:pt x="1042801" y="554309"/>
                </a:lnTo>
                <a:lnTo>
                  <a:pt x="1050732" y="567318"/>
                </a:lnTo>
                <a:lnTo>
                  <a:pt x="1058663" y="581279"/>
                </a:lnTo>
                <a:lnTo>
                  <a:pt x="1066912" y="595557"/>
                </a:lnTo>
                <a:lnTo>
                  <a:pt x="1074843" y="610153"/>
                </a:lnTo>
                <a:lnTo>
                  <a:pt x="1083092" y="626017"/>
                </a:lnTo>
                <a:lnTo>
                  <a:pt x="1091023" y="641882"/>
                </a:lnTo>
                <a:lnTo>
                  <a:pt x="1098954" y="658698"/>
                </a:lnTo>
                <a:lnTo>
                  <a:pt x="1106568" y="675832"/>
                </a:lnTo>
                <a:lnTo>
                  <a:pt x="1114499" y="693283"/>
                </a:lnTo>
                <a:lnTo>
                  <a:pt x="1122113" y="711369"/>
                </a:lnTo>
                <a:lnTo>
                  <a:pt x="1129727" y="729772"/>
                </a:lnTo>
                <a:lnTo>
                  <a:pt x="1136707" y="748492"/>
                </a:lnTo>
                <a:lnTo>
                  <a:pt x="1143686" y="768164"/>
                </a:lnTo>
                <a:lnTo>
                  <a:pt x="1150348" y="787519"/>
                </a:lnTo>
                <a:lnTo>
                  <a:pt x="1157011" y="807191"/>
                </a:lnTo>
                <a:lnTo>
                  <a:pt x="1163038" y="826863"/>
                </a:lnTo>
                <a:lnTo>
                  <a:pt x="1169066" y="847170"/>
                </a:lnTo>
                <a:lnTo>
                  <a:pt x="1174460" y="867477"/>
                </a:lnTo>
                <a:lnTo>
                  <a:pt x="1179853" y="887783"/>
                </a:lnTo>
                <a:lnTo>
                  <a:pt x="1184929" y="908407"/>
                </a:lnTo>
                <a:lnTo>
                  <a:pt x="1189370" y="929031"/>
                </a:lnTo>
                <a:lnTo>
                  <a:pt x="1193177" y="949655"/>
                </a:lnTo>
                <a:lnTo>
                  <a:pt x="1196667" y="970279"/>
                </a:lnTo>
                <a:lnTo>
                  <a:pt x="1200157" y="990903"/>
                </a:lnTo>
                <a:lnTo>
                  <a:pt x="1202695" y="1011845"/>
                </a:lnTo>
                <a:lnTo>
                  <a:pt x="1204916" y="1032151"/>
                </a:lnTo>
                <a:lnTo>
                  <a:pt x="1206502" y="1052458"/>
                </a:lnTo>
                <a:lnTo>
                  <a:pt x="1207454" y="1072447"/>
                </a:lnTo>
                <a:lnTo>
                  <a:pt x="1208088" y="1092437"/>
                </a:lnTo>
                <a:lnTo>
                  <a:pt x="1207771" y="1112426"/>
                </a:lnTo>
                <a:lnTo>
                  <a:pt x="1207136" y="1131781"/>
                </a:lnTo>
                <a:lnTo>
                  <a:pt x="1205867" y="1151453"/>
                </a:lnTo>
                <a:lnTo>
                  <a:pt x="1203646" y="1170173"/>
                </a:lnTo>
                <a:lnTo>
                  <a:pt x="1201108" y="1188893"/>
                </a:lnTo>
                <a:lnTo>
                  <a:pt x="1199522" y="1197778"/>
                </a:lnTo>
                <a:lnTo>
                  <a:pt x="1197302" y="1206979"/>
                </a:lnTo>
                <a:lnTo>
                  <a:pt x="1195398" y="1215863"/>
                </a:lnTo>
                <a:lnTo>
                  <a:pt x="1193177" y="1224747"/>
                </a:lnTo>
                <a:lnTo>
                  <a:pt x="1190956" y="1233314"/>
                </a:lnTo>
                <a:lnTo>
                  <a:pt x="1188418" y="1242199"/>
                </a:lnTo>
                <a:lnTo>
                  <a:pt x="1185563" y="1250448"/>
                </a:lnTo>
                <a:lnTo>
                  <a:pt x="1182708" y="1259015"/>
                </a:lnTo>
                <a:lnTo>
                  <a:pt x="1179218" y="1266947"/>
                </a:lnTo>
                <a:lnTo>
                  <a:pt x="1175728" y="1275197"/>
                </a:lnTo>
                <a:lnTo>
                  <a:pt x="1172239" y="1283129"/>
                </a:lnTo>
                <a:lnTo>
                  <a:pt x="1168749" y="1291062"/>
                </a:lnTo>
                <a:lnTo>
                  <a:pt x="1164625" y="1298677"/>
                </a:lnTo>
                <a:lnTo>
                  <a:pt x="1160183" y="1305974"/>
                </a:lnTo>
                <a:lnTo>
                  <a:pt x="1155742" y="1313589"/>
                </a:lnTo>
                <a:lnTo>
                  <a:pt x="1151300" y="1320570"/>
                </a:lnTo>
                <a:lnTo>
                  <a:pt x="1146542" y="1327867"/>
                </a:lnTo>
                <a:lnTo>
                  <a:pt x="1141148" y="1334531"/>
                </a:lnTo>
                <a:lnTo>
                  <a:pt x="1135755" y="1341194"/>
                </a:lnTo>
                <a:lnTo>
                  <a:pt x="1130362" y="1347857"/>
                </a:lnTo>
                <a:lnTo>
                  <a:pt x="1124334" y="1354203"/>
                </a:lnTo>
                <a:lnTo>
                  <a:pt x="1118306" y="1360548"/>
                </a:lnTo>
                <a:lnTo>
                  <a:pt x="1112278" y="1366577"/>
                </a:lnTo>
                <a:lnTo>
                  <a:pt x="1105299" y="1372288"/>
                </a:lnTo>
                <a:lnTo>
                  <a:pt x="1098637" y="1378000"/>
                </a:lnTo>
                <a:lnTo>
                  <a:pt x="1091657" y="1383394"/>
                </a:lnTo>
                <a:lnTo>
                  <a:pt x="1084360" y="1388470"/>
                </a:lnTo>
                <a:lnTo>
                  <a:pt x="1076746" y="1393230"/>
                </a:lnTo>
                <a:lnTo>
                  <a:pt x="1068815" y="1398306"/>
                </a:lnTo>
                <a:lnTo>
                  <a:pt x="1061201" y="1402748"/>
                </a:lnTo>
                <a:lnTo>
                  <a:pt x="1052636" y="1407190"/>
                </a:lnTo>
                <a:lnTo>
                  <a:pt x="1044070" y="1411633"/>
                </a:lnTo>
                <a:lnTo>
                  <a:pt x="1035187" y="1415440"/>
                </a:lnTo>
                <a:lnTo>
                  <a:pt x="1025986" y="1418930"/>
                </a:lnTo>
                <a:lnTo>
                  <a:pt x="1016469" y="1422420"/>
                </a:lnTo>
                <a:lnTo>
                  <a:pt x="1006634" y="1425593"/>
                </a:lnTo>
                <a:lnTo>
                  <a:pt x="996800" y="1428766"/>
                </a:lnTo>
                <a:lnTo>
                  <a:pt x="986330" y="1431305"/>
                </a:lnTo>
                <a:lnTo>
                  <a:pt x="976178" y="1433843"/>
                </a:lnTo>
                <a:lnTo>
                  <a:pt x="965074" y="1436064"/>
                </a:lnTo>
                <a:lnTo>
                  <a:pt x="953971" y="1437968"/>
                </a:lnTo>
                <a:lnTo>
                  <a:pt x="942550" y="1439554"/>
                </a:lnTo>
                <a:lnTo>
                  <a:pt x="930812" y="1440823"/>
                </a:lnTo>
                <a:lnTo>
                  <a:pt x="918756" y="1442093"/>
                </a:lnTo>
                <a:lnTo>
                  <a:pt x="906383" y="1443044"/>
                </a:lnTo>
                <a:lnTo>
                  <a:pt x="893693" y="1443362"/>
                </a:lnTo>
                <a:lnTo>
                  <a:pt x="740144" y="1448756"/>
                </a:lnTo>
                <a:lnTo>
                  <a:pt x="652583" y="1451611"/>
                </a:lnTo>
                <a:lnTo>
                  <a:pt x="613244" y="1452563"/>
                </a:lnTo>
                <a:lnTo>
                  <a:pt x="604044" y="1452563"/>
                </a:lnTo>
                <a:lnTo>
                  <a:pt x="595161" y="1452563"/>
                </a:lnTo>
                <a:lnTo>
                  <a:pt x="555505" y="1451611"/>
                </a:lnTo>
                <a:lnTo>
                  <a:pt x="467944" y="1448756"/>
                </a:lnTo>
                <a:lnTo>
                  <a:pt x="314395" y="1443362"/>
                </a:lnTo>
                <a:lnTo>
                  <a:pt x="302022" y="1443044"/>
                </a:lnTo>
                <a:lnTo>
                  <a:pt x="289332" y="1442093"/>
                </a:lnTo>
                <a:lnTo>
                  <a:pt x="277276" y="1440823"/>
                </a:lnTo>
                <a:lnTo>
                  <a:pt x="265856" y="1439554"/>
                </a:lnTo>
                <a:lnTo>
                  <a:pt x="254117" y="1437968"/>
                </a:lnTo>
                <a:lnTo>
                  <a:pt x="243014" y="1436064"/>
                </a:lnTo>
                <a:lnTo>
                  <a:pt x="232227" y="1433843"/>
                </a:lnTo>
                <a:lnTo>
                  <a:pt x="221758" y="1431305"/>
                </a:lnTo>
                <a:lnTo>
                  <a:pt x="211288" y="1428766"/>
                </a:lnTo>
                <a:lnTo>
                  <a:pt x="201454" y="1425593"/>
                </a:lnTo>
                <a:lnTo>
                  <a:pt x="191619" y="1422420"/>
                </a:lnTo>
                <a:lnTo>
                  <a:pt x="182419" y="1418930"/>
                </a:lnTo>
                <a:lnTo>
                  <a:pt x="172901" y="1415440"/>
                </a:lnTo>
                <a:lnTo>
                  <a:pt x="164336" y="1411633"/>
                </a:lnTo>
                <a:lnTo>
                  <a:pt x="155452" y="1407190"/>
                </a:lnTo>
                <a:lnTo>
                  <a:pt x="147521" y="1402748"/>
                </a:lnTo>
                <a:lnTo>
                  <a:pt x="139273" y="1398306"/>
                </a:lnTo>
                <a:lnTo>
                  <a:pt x="131342" y="1393230"/>
                </a:lnTo>
                <a:lnTo>
                  <a:pt x="123728" y="1388470"/>
                </a:lnTo>
                <a:lnTo>
                  <a:pt x="116431" y="1383394"/>
                </a:lnTo>
                <a:lnTo>
                  <a:pt x="109768" y="1378000"/>
                </a:lnTo>
                <a:lnTo>
                  <a:pt x="102789" y="1372288"/>
                </a:lnTo>
                <a:lnTo>
                  <a:pt x="96127" y="1366577"/>
                </a:lnTo>
                <a:lnTo>
                  <a:pt x="89782" y="1360548"/>
                </a:lnTo>
                <a:lnTo>
                  <a:pt x="83754" y="1354203"/>
                </a:lnTo>
                <a:lnTo>
                  <a:pt x="78044" y="1347857"/>
                </a:lnTo>
                <a:lnTo>
                  <a:pt x="72333" y="1341194"/>
                </a:lnTo>
                <a:lnTo>
                  <a:pt x="66940" y="1334531"/>
                </a:lnTo>
                <a:lnTo>
                  <a:pt x="61864" y="1327867"/>
                </a:lnTo>
                <a:lnTo>
                  <a:pt x="56788" y="1320570"/>
                </a:lnTo>
                <a:lnTo>
                  <a:pt x="52346" y="1313589"/>
                </a:lnTo>
                <a:lnTo>
                  <a:pt x="47905" y="1305974"/>
                </a:lnTo>
                <a:lnTo>
                  <a:pt x="43780" y="1298677"/>
                </a:lnTo>
                <a:lnTo>
                  <a:pt x="39339" y="1291062"/>
                </a:lnTo>
                <a:lnTo>
                  <a:pt x="35849" y="1283129"/>
                </a:lnTo>
                <a:lnTo>
                  <a:pt x="32360" y="1275197"/>
                </a:lnTo>
                <a:lnTo>
                  <a:pt x="28870" y="1266947"/>
                </a:lnTo>
                <a:lnTo>
                  <a:pt x="25697" y="1259015"/>
                </a:lnTo>
                <a:lnTo>
                  <a:pt x="22525" y="1250448"/>
                </a:lnTo>
                <a:lnTo>
                  <a:pt x="19670" y="1242199"/>
                </a:lnTo>
                <a:lnTo>
                  <a:pt x="17132" y="1233314"/>
                </a:lnTo>
                <a:lnTo>
                  <a:pt x="14911" y="1224747"/>
                </a:lnTo>
                <a:lnTo>
                  <a:pt x="12690" y="1215863"/>
                </a:lnTo>
                <a:lnTo>
                  <a:pt x="10786" y="1206979"/>
                </a:lnTo>
                <a:lnTo>
                  <a:pt x="8883" y="1197778"/>
                </a:lnTo>
                <a:lnTo>
                  <a:pt x="7297" y="1188893"/>
                </a:lnTo>
                <a:lnTo>
                  <a:pt x="4442" y="1170173"/>
                </a:lnTo>
                <a:lnTo>
                  <a:pt x="2221" y="1151453"/>
                </a:lnTo>
                <a:lnTo>
                  <a:pt x="952" y="1131781"/>
                </a:lnTo>
                <a:lnTo>
                  <a:pt x="317" y="1112426"/>
                </a:lnTo>
                <a:lnTo>
                  <a:pt x="0" y="1092437"/>
                </a:lnTo>
                <a:lnTo>
                  <a:pt x="634" y="1072447"/>
                </a:lnTo>
                <a:lnTo>
                  <a:pt x="1586" y="1052458"/>
                </a:lnTo>
                <a:lnTo>
                  <a:pt x="3172" y="1032151"/>
                </a:lnTo>
                <a:lnTo>
                  <a:pt x="5393" y="1011845"/>
                </a:lnTo>
                <a:lnTo>
                  <a:pt x="8248" y="990903"/>
                </a:lnTo>
                <a:lnTo>
                  <a:pt x="11421" y="970279"/>
                </a:lnTo>
                <a:lnTo>
                  <a:pt x="14911" y="949655"/>
                </a:lnTo>
                <a:lnTo>
                  <a:pt x="19035" y="929031"/>
                </a:lnTo>
                <a:lnTo>
                  <a:pt x="23476" y="908407"/>
                </a:lnTo>
                <a:lnTo>
                  <a:pt x="28235" y="887783"/>
                </a:lnTo>
                <a:lnTo>
                  <a:pt x="33628" y="867477"/>
                </a:lnTo>
                <a:lnTo>
                  <a:pt x="39022" y="847170"/>
                </a:lnTo>
                <a:lnTo>
                  <a:pt x="45050" y="826863"/>
                </a:lnTo>
                <a:lnTo>
                  <a:pt x="51077" y="807191"/>
                </a:lnTo>
                <a:lnTo>
                  <a:pt x="58057" y="787519"/>
                </a:lnTo>
                <a:lnTo>
                  <a:pt x="64402" y="768164"/>
                </a:lnTo>
                <a:lnTo>
                  <a:pt x="71381" y="748492"/>
                </a:lnTo>
                <a:lnTo>
                  <a:pt x="78678" y="729772"/>
                </a:lnTo>
                <a:lnTo>
                  <a:pt x="85975" y="711369"/>
                </a:lnTo>
                <a:lnTo>
                  <a:pt x="93906" y="693283"/>
                </a:lnTo>
                <a:lnTo>
                  <a:pt x="101520" y="675832"/>
                </a:lnTo>
                <a:lnTo>
                  <a:pt x="109134" y="658698"/>
                </a:lnTo>
                <a:lnTo>
                  <a:pt x="117065" y="641882"/>
                </a:lnTo>
                <a:lnTo>
                  <a:pt x="124996" y="626017"/>
                </a:lnTo>
                <a:lnTo>
                  <a:pt x="133245" y="610153"/>
                </a:lnTo>
                <a:lnTo>
                  <a:pt x="141176" y="595557"/>
                </a:lnTo>
                <a:lnTo>
                  <a:pt x="149425" y="581279"/>
                </a:lnTo>
                <a:lnTo>
                  <a:pt x="157356" y="567318"/>
                </a:lnTo>
                <a:lnTo>
                  <a:pt x="165604" y="554309"/>
                </a:lnTo>
                <a:lnTo>
                  <a:pt x="173536" y="542252"/>
                </a:lnTo>
                <a:lnTo>
                  <a:pt x="181467" y="530830"/>
                </a:lnTo>
                <a:lnTo>
                  <a:pt x="189081" y="519725"/>
                </a:lnTo>
                <a:lnTo>
                  <a:pt x="197012" y="510206"/>
                </a:lnTo>
                <a:lnTo>
                  <a:pt x="204309" y="501004"/>
                </a:lnTo>
                <a:lnTo>
                  <a:pt x="211606" y="493072"/>
                </a:lnTo>
                <a:lnTo>
                  <a:pt x="218902" y="485457"/>
                </a:lnTo>
                <a:lnTo>
                  <a:pt x="225248" y="479428"/>
                </a:lnTo>
                <a:lnTo>
                  <a:pt x="232862" y="473083"/>
                </a:lnTo>
                <a:lnTo>
                  <a:pt x="248407" y="460074"/>
                </a:lnTo>
                <a:lnTo>
                  <a:pt x="265538" y="446430"/>
                </a:lnTo>
                <a:lnTo>
                  <a:pt x="283622" y="432469"/>
                </a:lnTo>
                <a:lnTo>
                  <a:pt x="322009" y="404548"/>
                </a:lnTo>
                <a:lnTo>
                  <a:pt x="360396" y="375991"/>
                </a:lnTo>
                <a:lnTo>
                  <a:pt x="379114" y="362030"/>
                </a:lnTo>
                <a:lnTo>
                  <a:pt x="396562" y="348387"/>
                </a:lnTo>
                <a:lnTo>
                  <a:pt x="412742" y="335060"/>
                </a:lnTo>
                <a:lnTo>
                  <a:pt x="420039" y="328397"/>
                </a:lnTo>
                <a:lnTo>
                  <a:pt x="427018" y="322369"/>
                </a:lnTo>
                <a:lnTo>
                  <a:pt x="433364" y="316340"/>
                </a:lnTo>
                <a:lnTo>
                  <a:pt x="439391" y="309994"/>
                </a:lnTo>
                <a:lnTo>
                  <a:pt x="444784" y="304283"/>
                </a:lnTo>
                <a:lnTo>
                  <a:pt x="449226" y="298572"/>
                </a:lnTo>
                <a:lnTo>
                  <a:pt x="453033" y="293178"/>
                </a:lnTo>
                <a:lnTo>
                  <a:pt x="456523" y="287784"/>
                </a:lnTo>
                <a:lnTo>
                  <a:pt x="459061" y="283024"/>
                </a:lnTo>
                <a:lnTo>
                  <a:pt x="460647" y="277948"/>
                </a:lnTo>
                <a:lnTo>
                  <a:pt x="461282" y="274775"/>
                </a:lnTo>
                <a:lnTo>
                  <a:pt x="461916" y="271919"/>
                </a:lnTo>
                <a:lnTo>
                  <a:pt x="456840" y="270967"/>
                </a:lnTo>
                <a:lnTo>
                  <a:pt x="452081" y="269698"/>
                </a:lnTo>
                <a:lnTo>
                  <a:pt x="448274" y="267794"/>
                </a:lnTo>
                <a:lnTo>
                  <a:pt x="444784" y="265256"/>
                </a:lnTo>
                <a:lnTo>
                  <a:pt x="441929" y="262083"/>
                </a:lnTo>
                <a:lnTo>
                  <a:pt x="440660" y="260497"/>
                </a:lnTo>
                <a:lnTo>
                  <a:pt x="439708" y="258910"/>
                </a:lnTo>
                <a:lnTo>
                  <a:pt x="438757" y="257324"/>
                </a:lnTo>
                <a:lnTo>
                  <a:pt x="438440" y="255420"/>
                </a:lnTo>
                <a:lnTo>
                  <a:pt x="438122" y="253834"/>
                </a:lnTo>
                <a:lnTo>
                  <a:pt x="437488" y="251930"/>
                </a:lnTo>
                <a:lnTo>
                  <a:pt x="438122" y="250026"/>
                </a:lnTo>
                <a:lnTo>
                  <a:pt x="438440" y="248122"/>
                </a:lnTo>
                <a:lnTo>
                  <a:pt x="438757" y="246536"/>
                </a:lnTo>
                <a:lnTo>
                  <a:pt x="439708" y="244315"/>
                </a:lnTo>
                <a:lnTo>
                  <a:pt x="440660" y="242728"/>
                </a:lnTo>
                <a:lnTo>
                  <a:pt x="441929" y="241142"/>
                </a:lnTo>
                <a:lnTo>
                  <a:pt x="444784" y="238286"/>
                </a:lnTo>
                <a:lnTo>
                  <a:pt x="448274" y="236065"/>
                </a:lnTo>
                <a:lnTo>
                  <a:pt x="452081" y="234161"/>
                </a:lnTo>
                <a:lnTo>
                  <a:pt x="456840" y="232575"/>
                </a:lnTo>
                <a:lnTo>
                  <a:pt x="461916" y="231940"/>
                </a:lnTo>
                <a:lnTo>
                  <a:pt x="460647" y="227498"/>
                </a:lnTo>
                <a:lnTo>
                  <a:pt x="459378" y="223374"/>
                </a:lnTo>
                <a:lnTo>
                  <a:pt x="457792" y="219249"/>
                </a:lnTo>
                <a:lnTo>
                  <a:pt x="456206" y="215124"/>
                </a:lnTo>
                <a:lnTo>
                  <a:pt x="451764" y="206874"/>
                </a:lnTo>
                <a:lnTo>
                  <a:pt x="447005" y="198307"/>
                </a:lnTo>
                <a:lnTo>
                  <a:pt x="441295" y="189423"/>
                </a:lnTo>
                <a:lnTo>
                  <a:pt x="434632" y="180222"/>
                </a:lnTo>
                <a:lnTo>
                  <a:pt x="420039" y="159598"/>
                </a:lnTo>
                <a:lnTo>
                  <a:pt x="412108" y="147541"/>
                </a:lnTo>
                <a:lnTo>
                  <a:pt x="403542" y="134532"/>
                </a:lnTo>
                <a:lnTo>
                  <a:pt x="394024" y="120254"/>
                </a:lnTo>
                <a:lnTo>
                  <a:pt x="384190" y="104706"/>
                </a:lnTo>
                <a:lnTo>
                  <a:pt x="374355" y="87573"/>
                </a:lnTo>
                <a:lnTo>
                  <a:pt x="363886" y="68535"/>
                </a:lnTo>
                <a:lnTo>
                  <a:pt x="353099" y="47911"/>
                </a:lnTo>
                <a:lnTo>
                  <a:pt x="341996" y="25066"/>
                </a:lnTo>
                <a:lnTo>
                  <a:pt x="352782" y="20307"/>
                </a:lnTo>
                <a:lnTo>
                  <a:pt x="362617" y="15865"/>
                </a:lnTo>
                <a:lnTo>
                  <a:pt x="372134" y="13009"/>
                </a:lnTo>
                <a:lnTo>
                  <a:pt x="380700" y="11105"/>
                </a:lnTo>
                <a:lnTo>
                  <a:pt x="388948" y="9836"/>
                </a:lnTo>
                <a:lnTo>
                  <a:pt x="396562" y="9519"/>
                </a:lnTo>
                <a:lnTo>
                  <a:pt x="403859" y="9519"/>
                </a:lnTo>
                <a:lnTo>
                  <a:pt x="410522" y="10471"/>
                </a:lnTo>
                <a:lnTo>
                  <a:pt x="416549" y="12057"/>
                </a:lnTo>
                <a:lnTo>
                  <a:pt x="422894" y="14278"/>
                </a:lnTo>
                <a:lnTo>
                  <a:pt x="428288" y="16816"/>
                </a:lnTo>
                <a:lnTo>
                  <a:pt x="433681" y="19989"/>
                </a:lnTo>
                <a:lnTo>
                  <a:pt x="439074" y="23162"/>
                </a:lnTo>
                <a:lnTo>
                  <a:pt x="443833" y="26970"/>
                </a:lnTo>
                <a:lnTo>
                  <a:pt x="448592" y="30777"/>
                </a:lnTo>
                <a:lnTo>
                  <a:pt x="453033" y="34585"/>
                </a:lnTo>
                <a:lnTo>
                  <a:pt x="462550" y="43152"/>
                </a:lnTo>
                <a:lnTo>
                  <a:pt x="471434" y="51401"/>
                </a:lnTo>
                <a:lnTo>
                  <a:pt x="476510" y="55843"/>
                </a:lnTo>
                <a:lnTo>
                  <a:pt x="481268" y="59651"/>
                </a:lnTo>
                <a:lnTo>
                  <a:pt x="486027" y="63141"/>
                </a:lnTo>
                <a:lnTo>
                  <a:pt x="491738" y="66314"/>
                </a:lnTo>
                <a:lnTo>
                  <a:pt x="497131" y="69170"/>
                </a:lnTo>
                <a:lnTo>
                  <a:pt x="502841" y="72025"/>
                </a:lnTo>
                <a:lnTo>
                  <a:pt x="509186" y="73929"/>
                </a:lnTo>
                <a:lnTo>
                  <a:pt x="515531" y="75198"/>
                </a:lnTo>
                <a:lnTo>
                  <a:pt x="522194" y="76150"/>
                </a:lnTo>
                <a:lnTo>
                  <a:pt x="529808" y="76150"/>
                </a:lnTo>
                <a:lnTo>
                  <a:pt x="537739" y="75515"/>
                </a:lnTo>
                <a:lnTo>
                  <a:pt x="546304" y="74246"/>
                </a:lnTo>
                <a:lnTo>
                  <a:pt x="557408" y="68218"/>
                </a:lnTo>
                <a:lnTo>
                  <a:pt x="568195" y="62824"/>
                </a:lnTo>
                <a:lnTo>
                  <a:pt x="587864" y="51719"/>
                </a:lnTo>
                <a:lnTo>
                  <a:pt x="605313" y="41882"/>
                </a:lnTo>
                <a:lnTo>
                  <a:pt x="620858" y="32681"/>
                </a:lnTo>
                <a:lnTo>
                  <a:pt x="635452" y="24749"/>
                </a:lnTo>
                <a:lnTo>
                  <a:pt x="648776" y="17134"/>
                </a:lnTo>
                <a:lnTo>
                  <a:pt x="655438" y="13961"/>
                </a:lnTo>
                <a:lnTo>
                  <a:pt x="661784" y="11422"/>
                </a:lnTo>
                <a:lnTo>
                  <a:pt x="668446" y="8884"/>
                </a:lnTo>
                <a:lnTo>
                  <a:pt x="675108" y="6663"/>
                </a:lnTo>
                <a:lnTo>
                  <a:pt x="682088" y="4759"/>
                </a:lnTo>
                <a:lnTo>
                  <a:pt x="688750" y="3173"/>
                </a:lnTo>
                <a:lnTo>
                  <a:pt x="695729" y="1586"/>
                </a:lnTo>
                <a:lnTo>
                  <a:pt x="703343" y="635"/>
                </a:lnTo>
                <a:lnTo>
                  <a:pt x="710957" y="31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8" name=" 218"/>
          <p:cNvSpPr/>
          <p:nvPr/>
        </p:nvSpPr>
        <p:spPr>
          <a:xfrm>
            <a:off x="8390255" y="1986915"/>
            <a:ext cx="515620" cy="515620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52805" y="3999865"/>
            <a:ext cx="9750425" cy="1795145"/>
          </a:xfrm>
        </p:spPr>
        <p:txBody>
          <a:bodyPr anchor="ctr" anchorCtr="0"/>
          <a:lstStyle>
            <a:lvl1pPr algn="ctr">
              <a:defRPr sz="3200"/>
            </a:lvl1pPr>
          </a:lstStyle>
          <a:p>
            <a:r>
              <a:rPr lang="en-US" altLang="zh-CN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/>
            </a:r>
            <a:br>
              <a:rPr lang="en-US" altLang="zh-CN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</a:br>
            <a:r>
              <a:rPr lang="en-US" altLang="zh-CN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单</a:t>
            </a:r>
            <a:r>
              <a:rPr lang="zh-CN" altLang="en-US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9</a:t>
            </a:fld>
            <a:endParaRPr lang="zh-CN" altLang="en-US"/>
          </a:p>
        </p:txBody>
      </p:sp>
      <p:sp>
        <p:nvSpPr>
          <p:cNvPr id="7" name="菱形 6"/>
          <p:cNvSpPr/>
          <p:nvPr userDrawn="1"/>
        </p:nvSpPr>
        <p:spPr>
          <a:xfrm>
            <a:off x="4438015" y="1115060"/>
            <a:ext cx="2579370" cy="2579370"/>
          </a:xfrm>
          <a:prstGeom prst="diamond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5184140" y="2143760"/>
            <a:ext cx="10883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</a:rPr>
              <a:t>PART4</a:t>
            </a:r>
          </a:p>
        </p:txBody>
      </p:sp>
      <p:sp>
        <p:nvSpPr>
          <p:cNvPr id="11" name="菱形 10"/>
          <p:cNvSpPr/>
          <p:nvPr userDrawn="1"/>
        </p:nvSpPr>
        <p:spPr>
          <a:xfrm>
            <a:off x="4037330" y="1831340"/>
            <a:ext cx="1146810" cy="1146810"/>
          </a:xfrm>
          <a:prstGeom prst="diamon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 userDrawn="1"/>
        </p:nvCxnSpPr>
        <p:spPr>
          <a:xfrm flipH="1">
            <a:off x="7209790" y="788035"/>
            <a:ext cx="4496435" cy="544703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7209790" y="1135380"/>
            <a:ext cx="2640965" cy="3244215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450215" y="320040"/>
            <a:ext cx="4601845" cy="550799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 flipH="1">
            <a:off x="635635" y="791210"/>
            <a:ext cx="1780540" cy="210947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6"/>
  <p:tag name="KSO_WM_TEMPLATE_SCENE_ID" val="1"/>
  <p:tag name="KSO_WM_TEMPLATE_JOB_ID" val="6"/>
  <p:tag name="KSO_WM_TEMPLATE_TOPIC_DEFAULT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774"/>
  <p:tag name="KSO_WM_TAG_VERSION" val="1.0"/>
  <p:tag name="KSO_WM_UNIT_TYPE" val="l_i"/>
  <p:tag name="KSO_WM_UNIT_INDEX" val="1_5"/>
  <p:tag name="KSO_WM_UNIT_ID" val="diagram774_4*l_i*1_5"/>
  <p:tag name="KSO_WM_UNIT_CLEAR" val="1"/>
  <p:tag name="KSO_WM_UNIT_LAYERLEVEL" val="1_1"/>
  <p:tag name="KSO_WM_BEAUTIFY_FLAG" val="#wm#"/>
  <p:tag name="KSO_WM_DIAGRAM_GROUP_CODE" val="l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774"/>
  <p:tag name="KSO_WM_TAG_VERSION" val="1.0"/>
  <p:tag name="KSO_WM_UNIT_TYPE" val="l_i"/>
  <p:tag name="KSO_WM_UNIT_INDEX" val="1_6"/>
  <p:tag name="KSO_WM_UNIT_ID" val="diagram774_4*l_i*1_6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774"/>
  <p:tag name="KSO_WM_TAG_VERSION" val="1.0"/>
  <p:tag name="KSO_WM_UNIT_TYPE" val="l_i"/>
  <p:tag name="KSO_WM_UNIT_INDEX" val="1_7"/>
  <p:tag name="KSO_WM_UNIT_ID" val="diagram774_4*l_i*1_7"/>
  <p:tag name="KSO_WM_UNIT_CLEAR" val="1"/>
  <p:tag name="KSO_WM_UNIT_LAYERLEVEL" val="1_1"/>
  <p:tag name="KSO_WM_BEAUTIFY_FLAG" val="#wm#"/>
  <p:tag name="KSO_WM_DIAGRAM_GROUP_CODE" val="l1-1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774"/>
  <p:tag name="KSO_WM_TAG_VERSION" val="1.0"/>
  <p:tag name="KSO_WM_UNIT_TYPE" val="l_h_a"/>
  <p:tag name="KSO_WM_UNIT_INDEX" val="1_3_1"/>
  <p:tag name="KSO_WM_UNIT_ID" val="diagram774_4*l_h_a*1_3_1"/>
  <p:tag name="KSO_WM_UNIT_CLEAR" val="1"/>
  <p:tag name="KSO_WM_UNIT_LAYERLEVEL" val="1_1_1"/>
  <p:tag name="KSO_WM_UNIT_VALUE" val="12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774"/>
  <p:tag name="KSO_WM_TAG_VERSION" val="1.0"/>
  <p:tag name="KSO_WM_UNIT_TYPE" val="l_i"/>
  <p:tag name="KSO_WM_UNIT_INDEX" val="1_8"/>
  <p:tag name="KSO_WM_UNIT_ID" val="diagram774_4*l_i*1_8"/>
  <p:tag name="KSO_WM_UNIT_CLEAR" val="1"/>
  <p:tag name="KSO_WM_UNIT_LAYERLEVEL" val="1_1"/>
  <p:tag name="KSO_WM_BEAUTIFY_FLAG" val="#wm#"/>
  <p:tag name="KSO_WM_DIAGRAM_GROUP_CODE" val="l1-1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774"/>
  <p:tag name="KSO_WM_TAG_VERSION" val="1.0"/>
  <p:tag name="KSO_WM_UNIT_TYPE" val="l_i"/>
  <p:tag name="KSO_WM_UNIT_INDEX" val="1_9"/>
  <p:tag name="KSO_WM_UNIT_ID" val="diagram774_4*l_i*1_9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774"/>
  <p:tag name="KSO_WM_TAG_VERSION" val="1.0"/>
  <p:tag name="KSO_WM_UNIT_TYPE" val="l_h_h_f"/>
  <p:tag name="KSO_WM_UNIT_INDEX" val="1_2_1_1"/>
  <p:tag name="KSO_WM_UNIT_ID" val="diagram774_4*l_h_h_f*1_2_1_1"/>
  <p:tag name="KSO_WM_UNIT_CLEAR" val="1"/>
  <p:tag name="KSO_WM_UNIT_LAYERLEVEL" val="1_1_1_1"/>
  <p:tag name="KSO_WM_UNIT_VALUE" val="27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774"/>
  <p:tag name="KSO_WM_TAG_VERSION" val="1.0"/>
  <p:tag name="KSO_WM_UNIT_TYPE" val="l_h_h_a"/>
  <p:tag name="KSO_WM_UNIT_INDEX" val="1_2_1_1"/>
  <p:tag name="KSO_WM_UNIT_ID" val="diagram774_4*l_h_h_a*1_2_1_1"/>
  <p:tag name="KSO_WM_UNIT_CLEAR" val="1"/>
  <p:tag name="KSO_WM_UNIT_LAYERLEVEL" val="1_1_1_1"/>
  <p:tag name="KSO_WM_UNIT_VALUE" val="9"/>
  <p:tag name="KSO_WM_UNIT_HIGHLIGHT" val="0"/>
  <p:tag name="KSO_WM_UNIT_COMPATIBLE" val="0"/>
  <p:tag name="KSO_WM_BEAUTIFY_FLAG" val="#wm#"/>
  <p:tag name="KSO_WM_DIAGRAM_GROUP_CODE" val="l1-1"/>
  <p:tag name="KSO_WM_UNIT_PRESET_TEXT" val="LOREM"/>
  <p:tag name="KSO_WM_UNIT_TEXT_FILL_FORE_SCHEMECOLOR_INDEX" val="6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774"/>
  <p:tag name="KSO_WM_TAG_VERSION" val="1.0"/>
  <p:tag name="KSO_WM_UNIT_TYPE" val="l_h_h_f"/>
  <p:tag name="KSO_WM_UNIT_INDEX" val="1_3_1_1"/>
  <p:tag name="KSO_WM_UNIT_ID" val="diagram774_4*l_h_h_f*1_3_1_1"/>
  <p:tag name="KSO_WM_UNIT_CLEAR" val="1"/>
  <p:tag name="KSO_WM_UNIT_LAYERLEVEL" val="1_1_1_1"/>
  <p:tag name="KSO_WM_UNIT_VALUE" val="27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774"/>
  <p:tag name="KSO_WM_TAG_VERSION" val="1.0"/>
  <p:tag name="KSO_WM_UNIT_TYPE" val="l_h_h_a"/>
  <p:tag name="KSO_WM_UNIT_INDEX" val="1_3_1_1"/>
  <p:tag name="KSO_WM_UNIT_ID" val="diagram774_4*l_h_h_a*1_3_1_1"/>
  <p:tag name="KSO_WM_UNIT_CLEAR" val="1"/>
  <p:tag name="KSO_WM_UNIT_LAYERLEVEL" val="1_1_1_1"/>
  <p:tag name="KSO_WM_UNIT_VALUE" val="9"/>
  <p:tag name="KSO_WM_UNIT_HIGHLIGHT" val="0"/>
  <p:tag name="KSO_WM_UNIT_COMPATIBLE" val="0"/>
  <p:tag name="KSO_WM_BEAUTIFY_FLAG" val="#wm#"/>
  <p:tag name="KSO_WM_DIAGRAM_GROUP_CODE" val="l1-1"/>
  <p:tag name="KSO_WM_UNIT_PRESET_TEXT" val="LOREM"/>
  <p:tag name="KSO_WM_UNIT_TEXT_FILL_FORE_SCHEMECOLOR_INDEX" val="7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774"/>
  <p:tag name="KSO_WM_TAG_VERSION" val="1.0"/>
  <p:tag name="KSO_WM_UNIT_TYPE" val="l_i"/>
  <p:tag name="KSO_WM_UNIT_INDEX" val="1_1"/>
  <p:tag name="KSO_WM_UNIT_ID" val="diagram774_4*l_i*1_1"/>
  <p:tag name="KSO_WM_UNIT_CLEAR" val="1"/>
  <p:tag name="KSO_WM_UNIT_LAYERLEVEL" val="1_1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8"/>
  <p:tag name="KSO_WM_UNIT_TYPE" val="m_h_a"/>
  <p:tag name="KSO_WM_UNIT_INDEX" val="1_4_1"/>
  <p:tag name="KSO_WM_UNIT_ID" val="diagram678_2*m_h_a*1_4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4"/>
  <p:tag name="KSO_WM_UNIT_PRESET_TEXT_LEN" val="12"/>
  <p:tag name="KSO_WM_DIAGRAM_GROUP_CODE" val="m1-1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  <p:tag name="KSO_WM_UNIT_DIAGRAM_SCHEMECOLOR_ID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8"/>
  <p:tag name="KSO_WM_UNIT_TYPE" val="m_h_a"/>
  <p:tag name="KSO_WM_UNIT_INDEX" val="1_1_1"/>
  <p:tag name="KSO_WM_UNIT_ID" val="diagram678_2*m_h_a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4"/>
  <p:tag name="KSO_WM_UNIT_PRESET_TEXT_LEN" val="12"/>
  <p:tag name="KSO_WM_DIAGRAM_GROUP_CODE" val="m1-1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  <p:tag name="KSO_WM_UNIT_DIAGRAM_SCHEMECOLOR_ID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8"/>
  <p:tag name="KSO_WM_UNIT_TYPE" val="m_h_a"/>
  <p:tag name="KSO_WM_UNIT_INDEX" val="1_3_1"/>
  <p:tag name="KSO_WM_UNIT_ID" val="diagram678_2*m_h_a*1_3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4"/>
  <p:tag name="KSO_WM_UNIT_PRESET_TEXT_LEN" val="12"/>
  <p:tag name="KSO_WM_DIAGRAM_GROUP_CODE" val="m1-1"/>
  <p:tag name="KSO_WM_UNIT_FILL_FORE_SCHEMECOLOR_INDEX" val="7"/>
  <p:tag name="KSO_WM_UNIT_FILL_TYPE" val="1"/>
  <p:tag name="KSO_WM_UNIT_TEXT_FILL_FORE_SCHEMECOLOR_INDEX" val="7"/>
  <p:tag name="KSO_WM_UNIT_TEXT_FILL_TYPE" val="1"/>
  <p:tag name="KSO_WM_UNIT_USESOURCEFORMAT_APPLY" val="0"/>
  <p:tag name="KSO_WM_UNIT_DIAGRAM_SCHEMECOLOR_ID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8"/>
  <p:tag name="KSO_WM_UNIT_TYPE" val="m_h_a"/>
  <p:tag name="KSO_WM_UNIT_INDEX" val="1_5_1"/>
  <p:tag name="KSO_WM_UNIT_ID" val="diagram678_2*m_h_a*1_5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4"/>
  <p:tag name="KSO_WM_UNIT_PRESET_TEXT_LEN" val="12"/>
  <p:tag name="KSO_WM_DIAGRAM_GROUP_CODE" val="m1-1"/>
  <p:tag name="KSO_WM_UNIT_FILL_FORE_SCHEMECOLOR_INDEX" val="6"/>
  <p:tag name="KSO_WM_UNIT_FILL_TYPE" val="1"/>
  <p:tag name="KSO_WM_UNIT_TEXT_FILL_FORE_SCHEMECOLOR_INDEX" val="6"/>
  <p:tag name="KSO_WM_UNIT_TEXT_FILL_TYPE" val="1"/>
  <p:tag name="KSO_WM_UNIT_USESOURCEFORMAT_APPLY" val="0"/>
  <p:tag name="KSO_WM_UNIT_DIAGRAM_SCHEMECOLOR_ID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8"/>
  <p:tag name="KSO_WM_UNIT_TYPE" val="m_h_a"/>
  <p:tag name="KSO_WM_UNIT_INDEX" val="1_2_1"/>
  <p:tag name="KSO_WM_UNIT_ID" val="diagram678_2*m_h_a*1_2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4"/>
  <p:tag name="KSO_WM_UNIT_PRESET_TEXT_LEN" val="12"/>
  <p:tag name="KSO_WM_DIAGRAM_GROUP_CODE" val="m1-1"/>
  <p:tag name="KSO_WM_UNIT_FILL_FORE_SCHEMECOLOR_INDEX" val="6"/>
  <p:tag name="KSO_WM_UNIT_FILL_TYPE" val="1"/>
  <p:tag name="KSO_WM_UNIT_TEXT_FILL_FORE_SCHEMECOLOR_INDEX" val="6"/>
  <p:tag name="KSO_WM_UNIT_TEXT_FILL_TYPE" val="1"/>
  <p:tag name="KSO_WM_UNIT_USESOURCEFORMAT_APPLY" val="0"/>
  <p:tag name="KSO_WM_UNIT_DIAGRAM_SCHEMECOLOR_ID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8"/>
  <p:tag name="KSO_WM_UNIT_TYPE" val="m_h_f"/>
  <p:tag name="KSO_WM_UNIT_INDEX" val="1_1_1"/>
  <p:tag name="KSO_WM_UNIT_ID" val="diagram678_2*m_h_f*1_1_1"/>
  <p:tag name="KSO_WM_UNIT_CLEAR" val="1"/>
  <p:tag name="KSO_WM_UNIT_LAYERLEVEL" val="1_1_1"/>
  <p:tag name="KSO_WM_UNIT_VALUE" val="21"/>
  <p:tag name="KSO_WM_UNIT_HIGHLIGHT" val="0"/>
  <p:tag name="KSO_WM_UNIT_COMPATIBLE" val="0"/>
  <p:tag name="KSO_WM_UNIT_PRESET_TEXT_INDEX" val="4"/>
  <p:tag name="KSO_WM_UNIT_PRESET_TEXT_LEN" val="40"/>
  <p:tag name="KSO_WM_DIAGRAM_GROUP_CODE" val="m1-1"/>
  <p:tag name="KSO_WM_UNIT_TEXT_FILL_FORE_SCHEMECOLOR_INDEX" val="13"/>
  <p:tag name="KSO_WM_UNIT_TEXT_FILL_TYPE" val="1"/>
  <p:tag name="KSO_WM_UNIT_USESOURCEFORMAT_APPLY" val="0"/>
  <p:tag name="KSO_WM_UNIT_DIAGRAM_SCHEMECOLOR_ID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8"/>
  <p:tag name="KSO_WM_UNIT_TYPE" val="m_h_f"/>
  <p:tag name="KSO_WM_UNIT_INDEX" val="1_3_1"/>
  <p:tag name="KSO_WM_UNIT_ID" val="diagram678_2*m_h_f*1_3_1"/>
  <p:tag name="KSO_WM_UNIT_CLEAR" val="1"/>
  <p:tag name="KSO_WM_UNIT_LAYERLEVEL" val="1_1_1"/>
  <p:tag name="KSO_WM_UNIT_VALUE" val="21"/>
  <p:tag name="KSO_WM_UNIT_HIGHLIGHT" val="0"/>
  <p:tag name="KSO_WM_UNIT_COMPATIBLE" val="0"/>
  <p:tag name="KSO_WM_UNIT_PRESET_TEXT_INDEX" val="4"/>
  <p:tag name="KSO_WM_UNIT_PRESET_TEXT_LEN" val="40"/>
  <p:tag name="KSO_WM_DIAGRAM_GROUP_CODE" val="m1-1"/>
  <p:tag name="KSO_WM_UNIT_TEXT_FILL_FORE_SCHEMECOLOR_INDEX" val="13"/>
  <p:tag name="KSO_WM_UNIT_TEXT_FILL_TYPE" val="1"/>
  <p:tag name="KSO_WM_UNIT_USESOURCEFORMAT_APPLY" val="0"/>
  <p:tag name="KSO_WM_UNIT_DIAGRAM_SCHEMECOLOR_ID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8"/>
  <p:tag name="KSO_WM_UNIT_TYPE" val="m_h_f"/>
  <p:tag name="KSO_WM_UNIT_INDEX" val="1_5_1"/>
  <p:tag name="KSO_WM_UNIT_ID" val="diagram678_2*m_h_f*1_5_1"/>
  <p:tag name="KSO_WM_UNIT_CLEAR" val="1"/>
  <p:tag name="KSO_WM_UNIT_LAYERLEVEL" val="1_1_1"/>
  <p:tag name="KSO_WM_UNIT_VALUE" val="21"/>
  <p:tag name="KSO_WM_UNIT_HIGHLIGHT" val="0"/>
  <p:tag name="KSO_WM_UNIT_COMPATIBLE" val="0"/>
  <p:tag name="KSO_WM_UNIT_PRESET_TEXT_INDEX" val="4"/>
  <p:tag name="KSO_WM_UNIT_PRESET_TEXT_LEN" val="40"/>
  <p:tag name="KSO_WM_DIAGRAM_GROUP_CODE" val="m1-1"/>
  <p:tag name="KSO_WM_UNIT_TEXT_FILL_FORE_SCHEMECOLOR_INDEX" val="13"/>
  <p:tag name="KSO_WM_UNIT_TEXT_FILL_TYPE" val="1"/>
  <p:tag name="KSO_WM_UNIT_USESOURCEFORMAT_APPLY" val="0"/>
  <p:tag name="KSO_WM_UNIT_DIAGRAM_SCHEMECOLOR_ID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8"/>
  <p:tag name="KSO_WM_UNIT_TYPE" val="m_h_f"/>
  <p:tag name="KSO_WM_UNIT_INDEX" val="1_2_1"/>
  <p:tag name="KSO_WM_UNIT_ID" val="diagram678_2*m_h_f*1_2_1"/>
  <p:tag name="KSO_WM_UNIT_CLEAR" val="1"/>
  <p:tag name="KSO_WM_UNIT_LAYERLEVEL" val="1_1_1"/>
  <p:tag name="KSO_WM_UNIT_VALUE" val="21"/>
  <p:tag name="KSO_WM_UNIT_HIGHLIGHT" val="0"/>
  <p:tag name="KSO_WM_UNIT_COMPATIBLE" val="0"/>
  <p:tag name="KSO_WM_UNIT_PRESET_TEXT_INDEX" val="4"/>
  <p:tag name="KSO_WM_UNIT_PRESET_TEXT_LEN" val="40"/>
  <p:tag name="KSO_WM_DIAGRAM_GROUP_CODE" val="m1-1"/>
  <p:tag name="KSO_WM_UNIT_TEXT_FILL_FORE_SCHEMECOLOR_INDEX" val="13"/>
  <p:tag name="KSO_WM_UNIT_TEXT_FILL_TYPE" val="1"/>
  <p:tag name="KSO_WM_UNIT_USESOURCEFORMAT_APPLY" val="0"/>
  <p:tag name="KSO_WM_UNIT_DIAGRAM_SCHEMECOLOR_ID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774"/>
  <p:tag name="KSO_WM_TAG_VERSION" val="1.0"/>
  <p:tag name="KSO_WM_UNIT_TYPE" val="l_h_a"/>
  <p:tag name="KSO_WM_UNIT_INDEX" val="1_1_1"/>
  <p:tag name="KSO_WM_UNIT_ID" val="diagram774_4*l_h_a*1_1_1"/>
  <p:tag name="KSO_WM_UNIT_CLEAR" val="1"/>
  <p:tag name="KSO_WM_UNIT_LAYERLEVEL" val="1_1_1"/>
  <p:tag name="KSO_WM_UNIT_VALUE" val="12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8"/>
  <p:tag name="KSO_WM_UNIT_TYPE" val="m_h_f"/>
  <p:tag name="KSO_WM_UNIT_INDEX" val="1_4_1"/>
  <p:tag name="KSO_WM_UNIT_ID" val="diagram678_2*m_h_f*1_4_1"/>
  <p:tag name="KSO_WM_UNIT_CLEAR" val="1"/>
  <p:tag name="KSO_WM_UNIT_LAYERLEVEL" val="1_1_1"/>
  <p:tag name="KSO_WM_UNIT_VALUE" val="21"/>
  <p:tag name="KSO_WM_UNIT_HIGHLIGHT" val="0"/>
  <p:tag name="KSO_WM_UNIT_COMPATIBLE" val="0"/>
  <p:tag name="KSO_WM_UNIT_PRESET_TEXT_INDEX" val="4"/>
  <p:tag name="KSO_WM_UNIT_PRESET_TEXT_LEN" val="40"/>
  <p:tag name="KSO_WM_DIAGRAM_GROUP_CODE" val="m1-1"/>
  <p:tag name="KSO_WM_UNIT_TEXT_FILL_FORE_SCHEMECOLOR_INDEX" val="13"/>
  <p:tag name="KSO_WM_UNIT_TEXT_FILL_TYPE" val="1"/>
  <p:tag name="KSO_WM_UNIT_USESOURCEFORMAT_APPLY" val="0"/>
  <p:tag name="KSO_WM_UNIT_DIAGRAM_SCHEMECOLOR_ID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774"/>
  <p:tag name="KSO_WM_TAG_VERSION" val="1.0"/>
  <p:tag name="KSO_WM_UNIT_TYPE" val="l_i"/>
  <p:tag name="KSO_WM_UNIT_INDEX" val="1_2"/>
  <p:tag name="KSO_WM_UNIT_ID" val="diagram774_4*l_i*1_2"/>
  <p:tag name="KSO_WM_UNIT_CLEAR" val="1"/>
  <p:tag name="KSO_WM_UNIT_LAYERLEVEL" val="1_1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774"/>
  <p:tag name="KSO_WM_TAG_VERSION" val="1.0"/>
  <p:tag name="KSO_WM_UNIT_TYPE" val="l_i"/>
  <p:tag name="KSO_WM_UNIT_INDEX" val="1_3"/>
  <p:tag name="KSO_WM_UNIT_ID" val="diagram774_4*l_i*1_3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774"/>
  <p:tag name="KSO_WM_TAG_VERSION" val="1.0"/>
  <p:tag name="KSO_WM_UNIT_TYPE" val="l_h_h_f"/>
  <p:tag name="KSO_WM_UNIT_INDEX" val="1_1_1_1"/>
  <p:tag name="KSO_WM_UNIT_ID" val="diagram774_4*l_h_h_f*1_1_1_1"/>
  <p:tag name="KSO_WM_UNIT_CLEAR" val="1"/>
  <p:tag name="KSO_WM_UNIT_LAYERLEVEL" val="1_1_1_1"/>
  <p:tag name="KSO_WM_UNIT_VALUE" val="27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l1-1"/>
  <p:tag name="KSO_WM_UNIT_TEXT_FILL_FORE_SCHEMECOLOR_INDEX" val="13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774"/>
  <p:tag name="KSO_WM_TAG_VERSION" val="1.0"/>
  <p:tag name="KSO_WM_UNIT_TYPE" val="l_h_h_a"/>
  <p:tag name="KSO_WM_UNIT_INDEX" val="1_1_1_1"/>
  <p:tag name="KSO_WM_UNIT_ID" val="diagram774_4*l_h_h_a*1_1_1_1"/>
  <p:tag name="KSO_WM_UNIT_CLEAR" val="1"/>
  <p:tag name="KSO_WM_UNIT_LAYERLEVEL" val="1_1_1_1"/>
  <p:tag name="KSO_WM_UNIT_VALUE" val="9"/>
  <p:tag name="KSO_WM_UNIT_HIGHLIGHT" val="0"/>
  <p:tag name="KSO_WM_UNIT_COMPATIBLE" val="0"/>
  <p:tag name="KSO_WM_BEAUTIFY_FLAG" val="#wm#"/>
  <p:tag name="KSO_WM_DIAGRAM_GROUP_CODE" val="l1-1"/>
  <p:tag name="KSO_WM_UNIT_PRESET_TEXT" val="LOREM"/>
  <p:tag name="KSO_WM_UNIT_TEXT_FILL_FORE_SCHEMECOLOR_INDEX" val="5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774"/>
  <p:tag name="KSO_WM_TAG_VERSION" val="1.0"/>
  <p:tag name="KSO_WM_UNIT_TYPE" val="l_i"/>
  <p:tag name="KSO_WM_UNIT_INDEX" val="1_4"/>
  <p:tag name="KSO_WM_UNIT_ID" val="diagram774_4*l_i*1_4"/>
  <p:tag name="KSO_WM_UNIT_CLEAR" val="1"/>
  <p:tag name="KSO_WM_UNIT_LAYERLEVEL" val="1_1"/>
  <p:tag name="KSO_WM_BEAUTIFY_FLAG" val="#wm#"/>
  <p:tag name="KSO_WM_DIAGRAM_GROUP_CODE" val="l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774"/>
  <p:tag name="KSO_WM_TAG_VERSION" val="1.0"/>
  <p:tag name="KSO_WM_UNIT_TYPE" val="l_h_a"/>
  <p:tag name="KSO_WM_UNIT_INDEX" val="1_2_1"/>
  <p:tag name="KSO_WM_UNIT_ID" val="diagram774_4*l_h_a*1_2_1"/>
  <p:tag name="KSO_WM_UNIT_CLEAR" val="1"/>
  <p:tag name="KSO_WM_UNIT_LAYERLEVEL" val="1_1_1"/>
  <p:tag name="KSO_WM_UNIT_VALUE" val="12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893</Words>
  <Application>Microsoft Office PowerPoint</Application>
  <PresentationFormat>宽屏</PresentationFormat>
  <Paragraphs>91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黑体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Office 主题</vt:lpstr>
      <vt:lpstr>PowerPoint 演示文稿</vt:lpstr>
      <vt:lpstr>目录CONTENTS</vt:lpstr>
      <vt:lpstr> 单击此处添加标题</vt:lpstr>
      <vt:lpstr>标题文字添加此处</vt:lpstr>
      <vt:lpstr> 单击此处添加标题</vt:lpstr>
      <vt:lpstr>PowerPoint 演示文稿</vt:lpstr>
      <vt:lpstr> 单击此处添加标题</vt:lpstr>
      <vt:lpstr>PowerPoint 演示文稿</vt:lpstr>
      <vt:lpstr> 单击此处添加标题</vt:lpstr>
      <vt:lpstr>PowerPoint 演示文稿</vt:lpstr>
      <vt:lpstr> 单击此处添加标题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阿时</dc:creator>
  <cp:keywords>51PPT模板网;www.51pptmoban.com</cp:keywords>
  <cp:lastModifiedBy>阳光 男孩</cp:lastModifiedBy>
  <cp:revision>9</cp:revision>
  <dcterms:created xsi:type="dcterms:W3CDTF">2019-01-08T06:20:00Z</dcterms:created>
  <dcterms:modified xsi:type="dcterms:W3CDTF">2019-01-08T12:18:10Z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2052-11.1.0.8205</vt:lpwstr>
  </property>
  <property fmtid="{D5CDD505-2E9C-101B-9397-08002B2CF9AE}" pid="3" name="KSORubyTemplateID">
    <vt:lpwstr>2</vt:lpwstr>
  </property>
</Properties>
</file>