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6" r:id="rId1"/>
    <p:sldMasterId id="2147483734" r:id="rId2"/>
  </p:sldMasterIdLst>
  <p:notesMasterIdLst>
    <p:notesMasterId r:id="rId60"/>
  </p:notesMasterIdLst>
  <p:handoutMasterIdLst>
    <p:handoutMasterId r:id="rId61"/>
  </p:handoutMasterIdLst>
  <p:sldIdLst>
    <p:sldId id="489" r:id="rId3"/>
    <p:sldId id="490" r:id="rId4"/>
    <p:sldId id="491" r:id="rId5"/>
    <p:sldId id="492" r:id="rId6"/>
    <p:sldId id="493" r:id="rId7"/>
    <p:sldId id="494" r:id="rId8"/>
    <p:sldId id="495" r:id="rId9"/>
    <p:sldId id="496" r:id="rId10"/>
    <p:sldId id="497" r:id="rId11"/>
    <p:sldId id="498" r:id="rId12"/>
    <p:sldId id="499" r:id="rId13"/>
    <p:sldId id="500" r:id="rId14"/>
    <p:sldId id="501" r:id="rId15"/>
    <p:sldId id="502" r:id="rId16"/>
    <p:sldId id="503" r:id="rId17"/>
    <p:sldId id="488" r:id="rId18"/>
    <p:sldId id="294" r:id="rId19"/>
    <p:sldId id="504" r:id="rId20"/>
    <p:sldId id="485" r:id="rId21"/>
    <p:sldId id="472" r:id="rId22"/>
    <p:sldId id="479" r:id="rId23"/>
    <p:sldId id="275" r:id="rId24"/>
    <p:sldId id="424" r:id="rId25"/>
    <p:sldId id="388" r:id="rId26"/>
    <p:sldId id="389" r:id="rId27"/>
    <p:sldId id="390" r:id="rId28"/>
    <p:sldId id="438" r:id="rId29"/>
    <p:sldId id="480" r:id="rId30"/>
    <p:sldId id="407" r:id="rId31"/>
    <p:sldId id="405" r:id="rId32"/>
    <p:sldId id="391" r:id="rId33"/>
    <p:sldId id="393" r:id="rId34"/>
    <p:sldId id="402" r:id="rId35"/>
    <p:sldId id="387" r:id="rId36"/>
    <p:sldId id="481" r:id="rId37"/>
    <p:sldId id="403" r:id="rId38"/>
    <p:sldId id="406" r:id="rId39"/>
    <p:sldId id="396" r:id="rId40"/>
    <p:sldId id="404" r:id="rId41"/>
    <p:sldId id="267" r:id="rId42"/>
    <p:sldId id="482" r:id="rId43"/>
    <p:sldId id="394" r:id="rId44"/>
    <p:sldId id="429" r:id="rId45"/>
    <p:sldId id="428" r:id="rId46"/>
    <p:sldId id="427" r:id="rId47"/>
    <p:sldId id="483" r:id="rId48"/>
    <p:sldId id="397" r:id="rId49"/>
    <p:sldId id="395" r:id="rId50"/>
    <p:sldId id="398" r:id="rId51"/>
    <p:sldId id="474" r:id="rId52"/>
    <p:sldId id="335" r:id="rId53"/>
    <p:sldId id="334" r:id="rId54"/>
    <p:sldId id="273" r:id="rId55"/>
    <p:sldId id="469" r:id="rId56"/>
    <p:sldId id="476" r:id="rId57"/>
    <p:sldId id="477" r:id="rId58"/>
    <p:sldId id="478" r:id="rId59"/>
  </p:sldIdLst>
  <p:sldSz cx="9144000" cy="5143500" type="screen16x9"/>
  <p:notesSz cx="6858000" cy="9144000"/>
  <p:custDataLst>
    <p:tags r:id="rId62"/>
  </p:custDataLst>
  <p:defaultTextStyle>
    <a:defPPr>
      <a:defRPr lang="zh-CN"/>
    </a:defPPr>
    <a:lvl1pPr marL="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21">
          <p15:clr>
            <a:srgbClr val="A4A3A4"/>
          </p15:clr>
        </p15:guide>
        <p15:guide id="4" orient="horz" pos="680">
          <p15:clr>
            <a:srgbClr val="A4A3A4"/>
          </p15:clr>
        </p15:guide>
        <p15:guide id="5" orient="horz" pos="2927">
          <p15:clr>
            <a:srgbClr val="A4A3A4"/>
          </p15:clr>
        </p15:guide>
        <p15:guide id="6" pos="2875">
          <p15:clr>
            <a:srgbClr val="A4A3A4"/>
          </p15:clr>
        </p15:guide>
        <p15:guide id="7" pos="373">
          <p15:clr>
            <a:srgbClr val="A4A3A4"/>
          </p15:clr>
        </p15:guide>
        <p15:guide id="8" pos="538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9700"/>
    <a:srgbClr val="909090"/>
    <a:srgbClr val="454545"/>
    <a:srgbClr val="FF8607"/>
    <a:srgbClr val="282828"/>
    <a:srgbClr val="071F65"/>
    <a:srgbClr val="006C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中度样式 1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17" autoAdjust="0"/>
    <p:restoredTop sz="95494" autoAdjust="0"/>
  </p:normalViewPr>
  <p:slideViewPr>
    <p:cSldViewPr snapToGrid="0" snapToObjects="1">
      <p:cViewPr varScale="1">
        <p:scale>
          <a:sx n="136" d="100"/>
          <a:sy n="136" d="100"/>
        </p:scale>
        <p:origin x="139" y="336"/>
      </p:cViewPr>
      <p:guideLst>
        <p:guide orient="horz" pos="2160"/>
        <p:guide pos="3840"/>
        <p:guide orient="horz" pos="1621"/>
        <p:guide orient="horz" pos="680"/>
        <p:guide orient="horz" pos="2927"/>
        <p:guide pos="2875"/>
        <p:guide pos="373"/>
        <p:guide pos="538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tableStyles" Target="tableStyles.xml"/><Relationship Id="rId5" Type="http://schemas.openxmlformats.org/officeDocument/2006/relationships/slide" Target="slides/slide3.xml"/><Relationship Id="rId61" Type="http://schemas.openxmlformats.org/officeDocument/2006/relationships/handoutMaster" Target="handoutMasters/handoutMaster1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notesMaster" Target="notesMasters/notesMaster1.xml"/><Relationship Id="rId65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B18F8A-74B5-9148-A891-627592061A38}" type="datetimeFigureOut">
              <a:rPr kumimoji="1" lang="zh-CN" altLang="en-US" smtClean="0"/>
              <a:t>2019/1/8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8768D9-5829-CA4C-800C-5932EF9830F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6619650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D6ACD6-F780-4A47-B5D9-D292A4BD6F81}" type="datetimeFigureOut">
              <a:rPr kumimoji="1" lang="zh-CN" altLang="en-US" smtClean="0"/>
              <a:t>2019/1/8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12715C-60D8-4442-95C1-470452B8606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2002829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3429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12715C-60D8-4442-95C1-470452B8606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61960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12715C-60D8-4442-95C1-470452B8606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38940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12715C-60D8-4442-95C1-470452B8606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99043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12715C-60D8-4442-95C1-470452B8606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23193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12715C-60D8-4442-95C1-470452B8606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20412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12715C-60D8-4442-95C1-470452B8606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99740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12715C-60D8-4442-95C1-470452B8606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38020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12715C-60D8-4442-95C1-470452B8606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49226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19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250774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070296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070296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12715C-60D8-4442-95C1-470452B8606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15297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0702963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29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30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31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12715C-60D8-4442-95C1-470452B8606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143753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32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33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34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35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0702963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36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37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38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39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40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8936800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41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070296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12715C-60D8-4442-95C1-470452B8606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136356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42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43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44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45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46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0702963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47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48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49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50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5067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C9054CEC-105C-4A6A-9456-DBE647A13BE1}" type="slidenum">
              <a:rPr lang="zh-CN" altLang="en-US" smtClean="0">
                <a:latin typeface="Calibri" panose="020F0502020204030204" pitchFamily="34" charset="0"/>
              </a:rPr>
              <a:pPr/>
              <a:t>51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10869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12715C-60D8-4442-95C1-470452B8606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4999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52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20401323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53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7246331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54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25077463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55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477153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56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3840485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12715C-60D8-4442-95C1-470452B8606C}" type="slidenum">
              <a:rPr kumimoji="1" lang="zh-CN" altLang="en-US" smtClean="0"/>
              <a:t>57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894288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12715C-60D8-4442-95C1-470452B8606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17436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12715C-60D8-4442-95C1-470452B8606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12568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12715C-60D8-4442-95C1-470452B8606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72475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12715C-60D8-4442-95C1-470452B8606C}" type="slidenum"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79647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DD28B739-90BA-4007-B6B4-02DE2BEE8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68FAA-76B4-4889-B410-8B08CDF6E435}" type="datetimeFigureOut">
              <a:rPr lang="zh-CN" altLang="en-US" smtClean="0"/>
              <a:t>2019/1/8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F901D659-6809-4208-B549-60822FDA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77DF5ECA-FA12-43D9-B04F-02A6D301E6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CC7E5-915D-404B-A13F-1AED2D3F37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037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4696943"/>
      </p:ext>
    </p:extLst>
  </p:cSld>
  <p:clrMapOvr>
    <a:masterClrMapping/>
  </p:clrMapOvr>
  <p:transition spd="slow" advClick="0" advTm="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8136860" y="4786900"/>
            <a:ext cx="820283" cy="276999"/>
          </a:xfrm>
          <a:prstGeom prst="rect">
            <a:avLst/>
          </a:prstGeom>
        </p:spPr>
        <p:txBody>
          <a:bodyPr lIns="68580" tIns="34290" rIns="68580" bIns="34290"/>
          <a:lstStyle/>
          <a:p>
            <a:pPr algn="ctr"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</a:rPr>
              <a:pPr algn="ctr">
                <a:defRPr/>
              </a:pPr>
              <a:t>‹#›</a:t>
            </a:fld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1288422670"/>
      </p:ext>
    </p:extLst>
  </p:cSld>
  <p:clrMapOvr>
    <a:masterClrMapping/>
  </p:clrMapOvr>
  <p:transition spd="slow" advClick="0" advTm="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536404"/>
      </p:ext>
    </p:extLst>
  </p:cSld>
  <p:clrMapOvr>
    <a:masterClrMapping/>
  </p:clrMapOvr>
  <p:transition spd="slow" advClick="0" advTm="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E4AB545-A643-47EB-BFC2-17815E14EC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4FA99B24-6726-4719-BA7E-96A12F05F9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D26F04C-82A4-45B9-8ECD-4B84859A49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5CD33-A414-4AA9-9CE8-FCFB2560B1E2}" type="datetimeFigureOut">
              <a:rPr lang="zh-CN" altLang="en-US" smtClean="0"/>
              <a:t>2019/1/8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5AD4858-4CC8-49D9-9B6E-3F5786926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3D882270-99F0-4F10-8A04-81DB21268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A0780-7302-4F94-A3FC-EFC6D9E08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3619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jp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FFD3CB99-ADF5-4BBD-AE6C-923FD10D20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9E5EFF3E-ABB9-4A46-B09B-3F1A2ECE84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081AC41-77D4-4BB7-A537-664F7C586D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C68FAA-76B4-4889-B410-8B08CDF6E435}" type="datetimeFigureOut">
              <a:rPr lang="zh-CN" altLang="en-US" smtClean="0"/>
              <a:t>2019/1/8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B1AC205-68D1-4477-9D2F-739F31C522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DB27186-50CF-418D-AC68-24061EDC82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BCC7E5-915D-404B-A13F-1AED2D3F37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627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0810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</p:sldLayoutIdLst>
  <p:transition spd="slow" advClick="0" advTm="0">
    <p:wipe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400" b="1" i="0" kern="1200" baseline="0">
          <a:solidFill>
            <a:srgbClr val="071F65"/>
          </a:solidFill>
          <a:effectLst/>
          <a:latin typeface="Arial Black" panose="020B0A040201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67891" indent="-267891" algn="just" defTabSz="685800" rtl="0" eaLnBrk="1" latinLnBrk="0" hangingPunct="1">
        <a:lnSpc>
          <a:spcPct val="110000"/>
        </a:lnSpc>
        <a:spcBef>
          <a:spcPts val="1350"/>
        </a:spcBef>
        <a:spcAft>
          <a:spcPts val="0"/>
        </a:spcAft>
        <a:buClr>
          <a:schemeClr val="accent2">
            <a:lumMod val="75000"/>
          </a:schemeClr>
        </a:buClr>
        <a:buSzPct val="70000"/>
        <a:buFont typeface="Wingdings 2" panose="05020102010507070707" pitchFamily="18" charset="2"/>
        <a:buChar char=""/>
        <a:defRPr sz="1500" kern="1200" baseline="0">
          <a:solidFill>
            <a:srgbClr val="071F65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267891" indent="-267891" algn="just" defTabSz="685800" rtl="0" eaLnBrk="1" latinLnBrk="0" hangingPunct="1">
        <a:lnSpc>
          <a:spcPct val="130000"/>
        </a:lnSpc>
        <a:spcBef>
          <a:spcPts val="0"/>
        </a:spcBef>
        <a:spcAft>
          <a:spcPts val="45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200" kern="1200" baseline="0">
          <a:solidFill>
            <a:srgbClr val="071F65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5"/>
          <p:cNvSpPr txBox="1"/>
          <p:nvPr/>
        </p:nvSpPr>
        <p:spPr>
          <a:xfrm>
            <a:off x="4136861" y="3501938"/>
            <a:ext cx="1215717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导师：代用名</a:t>
            </a:r>
          </a:p>
        </p:txBody>
      </p:sp>
      <p:sp>
        <p:nvSpPr>
          <p:cNvPr id="21" name="矩形 20"/>
          <p:cNvSpPr/>
          <p:nvPr/>
        </p:nvSpPr>
        <p:spPr>
          <a:xfrm>
            <a:off x="2529001" y="2948830"/>
            <a:ext cx="3422909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0" marR="0" lvl="0" indent="0" algn="l" defTabSz="3429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副标题：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XX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学位研究生论文答辩材料</a:t>
            </a:r>
          </a:p>
        </p:txBody>
      </p:sp>
      <p:sp>
        <p:nvSpPr>
          <p:cNvPr id="22" name="矩形 21"/>
          <p:cNvSpPr/>
          <p:nvPr/>
        </p:nvSpPr>
        <p:spPr>
          <a:xfrm>
            <a:off x="2542581" y="3501938"/>
            <a:ext cx="1395254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答辩人：代用名</a:t>
            </a:r>
            <a:endParaRPr kumimoji="1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458991" y="1941827"/>
            <a:ext cx="5839485" cy="83099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毕业论文答辩模板</a:t>
            </a: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2542581" y="2900164"/>
            <a:ext cx="50318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0936" y="475379"/>
            <a:ext cx="2248145" cy="666258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2529001" y="1633327"/>
            <a:ext cx="3422909" cy="284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北京大学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2017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级某某专业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班</a:t>
            </a:r>
          </a:p>
        </p:txBody>
      </p:sp>
      <p:sp>
        <p:nvSpPr>
          <p:cNvPr id="14" name="Freeform 5"/>
          <p:cNvSpPr>
            <a:spLocks noEditPoints="1"/>
          </p:cNvSpPr>
          <p:nvPr/>
        </p:nvSpPr>
        <p:spPr bwMode="auto">
          <a:xfrm>
            <a:off x="0" y="1164127"/>
            <a:ext cx="1790977" cy="2869814"/>
          </a:xfrm>
          <a:custGeom>
            <a:avLst/>
            <a:gdLst>
              <a:gd name="T0" fmla="*/ 0 w 7449"/>
              <a:gd name="T1" fmla="*/ 0 h 11906"/>
              <a:gd name="T2" fmla="*/ 7449 w 7449"/>
              <a:gd name="T3" fmla="*/ 4223 h 11906"/>
              <a:gd name="T4" fmla="*/ 0 w 7449"/>
              <a:gd name="T5" fmla="*/ 4223 h 11906"/>
              <a:gd name="T6" fmla="*/ 0 w 7449"/>
              <a:gd name="T7" fmla="*/ 0 h 11906"/>
              <a:gd name="T8" fmla="*/ 7449 w 7449"/>
              <a:gd name="T9" fmla="*/ 4302 h 11906"/>
              <a:gd name="T10" fmla="*/ 0 w 7449"/>
              <a:gd name="T11" fmla="*/ 8525 h 11906"/>
              <a:gd name="T12" fmla="*/ 0 w 7449"/>
              <a:gd name="T13" fmla="*/ 4302 h 11906"/>
              <a:gd name="T14" fmla="*/ 7449 w 7449"/>
              <a:gd name="T15" fmla="*/ 4302 h 11906"/>
              <a:gd name="T16" fmla="*/ 2857 w 7449"/>
              <a:gd name="T17" fmla="*/ 10038 h 11906"/>
              <a:gd name="T18" fmla="*/ 5 w 7449"/>
              <a:gd name="T19" fmla="*/ 11903 h 11906"/>
              <a:gd name="T20" fmla="*/ 0 w 7449"/>
              <a:gd name="T21" fmla="*/ 11906 h 11906"/>
              <a:gd name="T22" fmla="*/ 0 w 7449"/>
              <a:gd name="T23" fmla="*/ 8789 h 11906"/>
              <a:gd name="T24" fmla="*/ 2857 w 7449"/>
              <a:gd name="T25" fmla="*/ 7136 h 11906"/>
              <a:gd name="T26" fmla="*/ 2857 w 7449"/>
              <a:gd name="T27" fmla="*/ 10038 h 11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449" h="11906">
                <a:moveTo>
                  <a:pt x="0" y="0"/>
                </a:moveTo>
                <a:lnTo>
                  <a:pt x="7449" y="4223"/>
                </a:lnTo>
                <a:lnTo>
                  <a:pt x="0" y="4223"/>
                </a:lnTo>
                <a:lnTo>
                  <a:pt x="0" y="0"/>
                </a:lnTo>
                <a:close/>
                <a:moveTo>
                  <a:pt x="7449" y="4302"/>
                </a:moveTo>
                <a:lnTo>
                  <a:pt x="0" y="8525"/>
                </a:lnTo>
                <a:lnTo>
                  <a:pt x="0" y="4302"/>
                </a:lnTo>
                <a:lnTo>
                  <a:pt x="7449" y="4302"/>
                </a:lnTo>
                <a:close/>
                <a:moveTo>
                  <a:pt x="2857" y="10038"/>
                </a:moveTo>
                <a:cubicBezTo>
                  <a:pt x="2537" y="11326"/>
                  <a:pt x="721" y="11825"/>
                  <a:pt x="5" y="11903"/>
                </a:cubicBezTo>
                <a:lnTo>
                  <a:pt x="0" y="11906"/>
                </a:lnTo>
                <a:lnTo>
                  <a:pt x="0" y="8789"/>
                </a:lnTo>
                <a:lnTo>
                  <a:pt x="2857" y="7136"/>
                </a:lnTo>
                <a:lnTo>
                  <a:pt x="2857" y="10038"/>
                </a:lnTo>
                <a:close/>
              </a:path>
            </a:pathLst>
          </a:custGeom>
          <a:solidFill>
            <a:schemeClr val="accent1"/>
          </a:solidFill>
          <a:ln w="5" cap="flat">
            <a:solidFill>
              <a:srgbClr val="24211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5" name="Freeform 6"/>
          <p:cNvSpPr>
            <a:spLocks noEditPoints="1"/>
          </p:cNvSpPr>
          <p:nvPr/>
        </p:nvSpPr>
        <p:spPr bwMode="auto">
          <a:xfrm>
            <a:off x="1722420" y="2203161"/>
            <a:ext cx="137114" cy="1694253"/>
          </a:xfrm>
          <a:custGeom>
            <a:avLst/>
            <a:gdLst>
              <a:gd name="T0" fmla="*/ 246 w 571"/>
              <a:gd name="T1" fmla="*/ 0 h 7028"/>
              <a:gd name="T2" fmla="*/ 246 w 571"/>
              <a:gd name="T3" fmla="*/ 2716 h 7028"/>
              <a:gd name="T4" fmla="*/ 178 w 571"/>
              <a:gd name="T5" fmla="*/ 2816 h 7028"/>
              <a:gd name="T6" fmla="*/ 286 w 571"/>
              <a:gd name="T7" fmla="*/ 2924 h 7028"/>
              <a:gd name="T8" fmla="*/ 394 w 571"/>
              <a:gd name="T9" fmla="*/ 2816 h 7028"/>
              <a:gd name="T10" fmla="*/ 325 w 571"/>
              <a:gd name="T11" fmla="*/ 2716 h 7028"/>
              <a:gd name="T12" fmla="*/ 325 w 571"/>
              <a:gd name="T13" fmla="*/ 0 h 7028"/>
              <a:gd name="T14" fmla="*/ 246 w 571"/>
              <a:gd name="T15" fmla="*/ 0 h 7028"/>
              <a:gd name="T16" fmla="*/ 0 w 571"/>
              <a:gd name="T17" fmla="*/ 3749 h 7028"/>
              <a:gd name="T18" fmla="*/ 571 w 571"/>
              <a:gd name="T19" fmla="*/ 3749 h 7028"/>
              <a:gd name="T20" fmla="*/ 571 w 571"/>
              <a:gd name="T21" fmla="*/ 3790 h 7028"/>
              <a:gd name="T22" fmla="*/ 0 w 571"/>
              <a:gd name="T23" fmla="*/ 3790 h 7028"/>
              <a:gd name="T24" fmla="*/ 0 w 571"/>
              <a:gd name="T25" fmla="*/ 3749 h 7028"/>
              <a:gd name="T26" fmla="*/ 0 w 571"/>
              <a:gd name="T27" fmla="*/ 3323 h 7028"/>
              <a:gd name="T28" fmla="*/ 0 w 571"/>
              <a:gd name="T29" fmla="*/ 3323 h 7028"/>
              <a:gd name="T30" fmla="*/ 0 w 571"/>
              <a:gd name="T31" fmla="*/ 3323 h 7028"/>
              <a:gd name="T32" fmla="*/ 286 w 571"/>
              <a:gd name="T33" fmla="*/ 3037 h 7028"/>
              <a:gd name="T34" fmla="*/ 571 w 571"/>
              <a:gd name="T35" fmla="*/ 3323 h 7028"/>
              <a:gd name="T36" fmla="*/ 571 w 571"/>
              <a:gd name="T37" fmla="*/ 3323 h 7028"/>
              <a:gd name="T38" fmla="*/ 571 w 571"/>
              <a:gd name="T39" fmla="*/ 3323 h 7028"/>
              <a:gd name="T40" fmla="*/ 571 w 571"/>
              <a:gd name="T41" fmla="*/ 3683 h 7028"/>
              <a:gd name="T42" fmla="*/ 0 w 571"/>
              <a:gd name="T43" fmla="*/ 3683 h 7028"/>
              <a:gd name="T44" fmla="*/ 0 w 571"/>
              <a:gd name="T45" fmla="*/ 3323 h 7028"/>
              <a:gd name="T46" fmla="*/ 37 w 571"/>
              <a:gd name="T47" fmla="*/ 3885 h 7028"/>
              <a:gd name="T48" fmla="*/ 0 w 571"/>
              <a:gd name="T49" fmla="*/ 3885 h 7028"/>
              <a:gd name="T50" fmla="*/ 0 w 571"/>
              <a:gd name="T51" fmla="*/ 7028 h 7028"/>
              <a:gd name="T52" fmla="*/ 37 w 571"/>
              <a:gd name="T53" fmla="*/ 7028 h 7028"/>
              <a:gd name="T54" fmla="*/ 37 w 571"/>
              <a:gd name="T55" fmla="*/ 3885 h 7028"/>
              <a:gd name="T56" fmla="*/ 126 w 571"/>
              <a:gd name="T57" fmla="*/ 3885 h 7028"/>
              <a:gd name="T58" fmla="*/ 89 w 571"/>
              <a:gd name="T59" fmla="*/ 3885 h 7028"/>
              <a:gd name="T60" fmla="*/ 89 w 571"/>
              <a:gd name="T61" fmla="*/ 7028 h 7028"/>
              <a:gd name="T62" fmla="*/ 126 w 571"/>
              <a:gd name="T63" fmla="*/ 7028 h 7028"/>
              <a:gd name="T64" fmla="*/ 126 w 571"/>
              <a:gd name="T65" fmla="*/ 3885 h 7028"/>
              <a:gd name="T66" fmla="*/ 215 w 571"/>
              <a:gd name="T67" fmla="*/ 3885 h 7028"/>
              <a:gd name="T68" fmla="*/ 178 w 571"/>
              <a:gd name="T69" fmla="*/ 3885 h 7028"/>
              <a:gd name="T70" fmla="*/ 178 w 571"/>
              <a:gd name="T71" fmla="*/ 7028 h 7028"/>
              <a:gd name="T72" fmla="*/ 215 w 571"/>
              <a:gd name="T73" fmla="*/ 7028 h 7028"/>
              <a:gd name="T74" fmla="*/ 215 w 571"/>
              <a:gd name="T75" fmla="*/ 3885 h 7028"/>
              <a:gd name="T76" fmla="*/ 304 w 571"/>
              <a:gd name="T77" fmla="*/ 3885 h 7028"/>
              <a:gd name="T78" fmla="*/ 267 w 571"/>
              <a:gd name="T79" fmla="*/ 3885 h 7028"/>
              <a:gd name="T80" fmla="*/ 267 w 571"/>
              <a:gd name="T81" fmla="*/ 7028 h 7028"/>
              <a:gd name="T82" fmla="*/ 304 w 571"/>
              <a:gd name="T83" fmla="*/ 7028 h 7028"/>
              <a:gd name="T84" fmla="*/ 304 w 571"/>
              <a:gd name="T85" fmla="*/ 3885 h 7028"/>
              <a:gd name="T86" fmla="*/ 393 w 571"/>
              <a:gd name="T87" fmla="*/ 3885 h 7028"/>
              <a:gd name="T88" fmla="*/ 356 w 571"/>
              <a:gd name="T89" fmla="*/ 3885 h 7028"/>
              <a:gd name="T90" fmla="*/ 356 w 571"/>
              <a:gd name="T91" fmla="*/ 7028 h 7028"/>
              <a:gd name="T92" fmla="*/ 393 w 571"/>
              <a:gd name="T93" fmla="*/ 7028 h 7028"/>
              <a:gd name="T94" fmla="*/ 393 w 571"/>
              <a:gd name="T95" fmla="*/ 3885 h 7028"/>
              <a:gd name="T96" fmla="*/ 482 w 571"/>
              <a:gd name="T97" fmla="*/ 3885 h 7028"/>
              <a:gd name="T98" fmla="*/ 445 w 571"/>
              <a:gd name="T99" fmla="*/ 3885 h 7028"/>
              <a:gd name="T100" fmla="*/ 445 w 571"/>
              <a:gd name="T101" fmla="*/ 7028 h 7028"/>
              <a:gd name="T102" fmla="*/ 482 w 571"/>
              <a:gd name="T103" fmla="*/ 7028 h 7028"/>
              <a:gd name="T104" fmla="*/ 482 w 571"/>
              <a:gd name="T105" fmla="*/ 3885 h 7028"/>
              <a:gd name="T106" fmla="*/ 571 w 571"/>
              <a:gd name="T107" fmla="*/ 3885 h 7028"/>
              <a:gd name="T108" fmla="*/ 534 w 571"/>
              <a:gd name="T109" fmla="*/ 3885 h 7028"/>
              <a:gd name="T110" fmla="*/ 534 w 571"/>
              <a:gd name="T111" fmla="*/ 7028 h 7028"/>
              <a:gd name="T112" fmla="*/ 571 w 571"/>
              <a:gd name="T113" fmla="*/ 7028 h 7028"/>
              <a:gd name="T114" fmla="*/ 571 w 571"/>
              <a:gd name="T115" fmla="*/ 3885 h 70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71" h="7028">
                <a:moveTo>
                  <a:pt x="246" y="0"/>
                </a:moveTo>
                <a:lnTo>
                  <a:pt x="246" y="2716"/>
                </a:lnTo>
                <a:cubicBezTo>
                  <a:pt x="206" y="2731"/>
                  <a:pt x="178" y="2770"/>
                  <a:pt x="178" y="2816"/>
                </a:cubicBezTo>
                <a:cubicBezTo>
                  <a:pt x="178" y="2876"/>
                  <a:pt x="226" y="2924"/>
                  <a:pt x="286" y="2924"/>
                </a:cubicBezTo>
                <a:cubicBezTo>
                  <a:pt x="345" y="2924"/>
                  <a:pt x="394" y="2876"/>
                  <a:pt x="394" y="2816"/>
                </a:cubicBezTo>
                <a:cubicBezTo>
                  <a:pt x="394" y="2770"/>
                  <a:pt x="365" y="2731"/>
                  <a:pt x="325" y="2716"/>
                </a:cubicBezTo>
                <a:lnTo>
                  <a:pt x="325" y="0"/>
                </a:lnTo>
                <a:lnTo>
                  <a:pt x="246" y="0"/>
                </a:lnTo>
                <a:close/>
                <a:moveTo>
                  <a:pt x="0" y="3749"/>
                </a:moveTo>
                <a:lnTo>
                  <a:pt x="571" y="3749"/>
                </a:lnTo>
                <a:lnTo>
                  <a:pt x="571" y="3790"/>
                </a:lnTo>
                <a:lnTo>
                  <a:pt x="0" y="3790"/>
                </a:lnTo>
                <a:lnTo>
                  <a:pt x="0" y="3749"/>
                </a:lnTo>
                <a:close/>
                <a:moveTo>
                  <a:pt x="0" y="3323"/>
                </a:moveTo>
                <a:lnTo>
                  <a:pt x="0" y="3323"/>
                </a:lnTo>
                <a:lnTo>
                  <a:pt x="0" y="3323"/>
                </a:lnTo>
                <a:cubicBezTo>
                  <a:pt x="0" y="3165"/>
                  <a:pt x="128" y="3037"/>
                  <a:pt x="286" y="3037"/>
                </a:cubicBezTo>
                <a:cubicBezTo>
                  <a:pt x="443" y="3037"/>
                  <a:pt x="571" y="3165"/>
                  <a:pt x="571" y="3323"/>
                </a:cubicBezTo>
                <a:lnTo>
                  <a:pt x="571" y="3323"/>
                </a:lnTo>
                <a:lnTo>
                  <a:pt x="571" y="3323"/>
                </a:lnTo>
                <a:lnTo>
                  <a:pt x="571" y="3683"/>
                </a:lnTo>
                <a:lnTo>
                  <a:pt x="0" y="3683"/>
                </a:lnTo>
                <a:lnTo>
                  <a:pt x="0" y="3323"/>
                </a:lnTo>
                <a:close/>
                <a:moveTo>
                  <a:pt x="37" y="3885"/>
                </a:moveTo>
                <a:lnTo>
                  <a:pt x="0" y="3885"/>
                </a:lnTo>
                <a:lnTo>
                  <a:pt x="0" y="7028"/>
                </a:lnTo>
                <a:lnTo>
                  <a:pt x="37" y="7028"/>
                </a:lnTo>
                <a:lnTo>
                  <a:pt x="37" y="3885"/>
                </a:lnTo>
                <a:close/>
                <a:moveTo>
                  <a:pt x="126" y="3885"/>
                </a:moveTo>
                <a:lnTo>
                  <a:pt x="89" y="3885"/>
                </a:lnTo>
                <a:lnTo>
                  <a:pt x="89" y="7028"/>
                </a:lnTo>
                <a:lnTo>
                  <a:pt x="126" y="7028"/>
                </a:lnTo>
                <a:lnTo>
                  <a:pt x="126" y="3885"/>
                </a:lnTo>
                <a:close/>
                <a:moveTo>
                  <a:pt x="215" y="3885"/>
                </a:moveTo>
                <a:lnTo>
                  <a:pt x="178" y="3885"/>
                </a:lnTo>
                <a:lnTo>
                  <a:pt x="178" y="7028"/>
                </a:lnTo>
                <a:lnTo>
                  <a:pt x="215" y="7028"/>
                </a:lnTo>
                <a:lnTo>
                  <a:pt x="215" y="3885"/>
                </a:lnTo>
                <a:close/>
                <a:moveTo>
                  <a:pt x="304" y="3885"/>
                </a:moveTo>
                <a:lnTo>
                  <a:pt x="267" y="3885"/>
                </a:lnTo>
                <a:lnTo>
                  <a:pt x="267" y="7028"/>
                </a:lnTo>
                <a:lnTo>
                  <a:pt x="304" y="7028"/>
                </a:lnTo>
                <a:lnTo>
                  <a:pt x="304" y="3885"/>
                </a:lnTo>
                <a:close/>
                <a:moveTo>
                  <a:pt x="393" y="3885"/>
                </a:moveTo>
                <a:lnTo>
                  <a:pt x="356" y="3885"/>
                </a:lnTo>
                <a:lnTo>
                  <a:pt x="356" y="7028"/>
                </a:lnTo>
                <a:lnTo>
                  <a:pt x="393" y="7028"/>
                </a:lnTo>
                <a:lnTo>
                  <a:pt x="393" y="3885"/>
                </a:lnTo>
                <a:close/>
                <a:moveTo>
                  <a:pt x="482" y="3885"/>
                </a:moveTo>
                <a:lnTo>
                  <a:pt x="445" y="3885"/>
                </a:lnTo>
                <a:lnTo>
                  <a:pt x="445" y="7028"/>
                </a:lnTo>
                <a:lnTo>
                  <a:pt x="482" y="7028"/>
                </a:lnTo>
                <a:lnTo>
                  <a:pt x="482" y="3885"/>
                </a:lnTo>
                <a:close/>
                <a:moveTo>
                  <a:pt x="571" y="3885"/>
                </a:moveTo>
                <a:lnTo>
                  <a:pt x="534" y="3885"/>
                </a:lnTo>
                <a:lnTo>
                  <a:pt x="534" y="7028"/>
                </a:lnTo>
                <a:lnTo>
                  <a:pt x="571" y="7028"/>
                </a:lnTo>
                <a:lnTo>
                  <a:pt x="571" y="388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1797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9" grpId="0"/>
      <p:bldP spid="14" grpId="0" animBg="1"/>
      <p:bldP spid="1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梯形 34"/>
          <p:cNvSpPr/>
          <p:nvPr/>
        </p:nvSpPr>
        <p:spPr>
          <a:xfrm rot="16200000">
            <a:off x="5584648" y="-338488"/>
            <a:ext cx="1718803" cy="5399903"/>
          </a:xfrm>
          <a:prstGeom prst="trapezoid">
            <a:avLst>
              <a:gd name="adj" fmla="val 1693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7" name="梯形 36"/>
          <p:cNvSpPr/>
          <p:nvPr/>
        </p:nvSpPr>
        <p:spPr>
          <a:xfrm rot="5400000">
            <a:off x="998730" y="477602"/>
            <a:ext cx="1758050" cy="3755509"/>
          </a:xfrm>
          <a:prstGeom prst="trapezoid">
            <a:avLst>
              <a:gd name="adj" fmla="val 17865"/>
            </a:avLst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6" name="文本框 1"/>
          <p:cNvSpPr txBox="1"/>
          <p:nvPr/>
        </p:nvSpPr>
        <p:spPr>
          <a:xfrm>
            <a:off x="2796809" y="1334898"/>
            <a:ext cx="94641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71F65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过渡页</a:t>
            </a:r>
          </a:p>
        </p:txBody>
      </p:sp>
      <p:sp>
        <p:nvSpPr>
          <p:cNvPr id="27" name="文本框 2"/>
          <p:cNvSpPr txBox="1"/>
          <p:nvPr/>
        </p:nvSpPr>
        <p:spPr>
          <a:xfrm>
            <a:off x="2796809" y="1917123"/>
            <a:ext cx="872675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Part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2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229098" y="2019303"/>
            <a:ext cx="2446824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思路与方法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838" y="1700134"/>
            <a:ext cx="1310443" cy="1310443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6855184" y="1956001"/>
            <a:ext cx="1390124" cy="892148"/>
            <a:chOff x="9140243" y="2649839"/>
            <a:chExt cx="1853498" cy="1189530"/>
          </a:xfrm>
        </p:grpSpPr>
        <p:sp>
          <p:nvSpPr>
            <p:cNvPr id="32" name="矩形 31"/>
            <p:cNvSpPr/>
            <p:nvPr/>
          </p:nvSpPr>
          <p:spPr>
            <a:xfrm>
              <a:off x="9140243" y="2649839"/>
              <a:ext cx="1614117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3429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2-1 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  <a:sym typeface="微软雅黑" pitchFamily="34" charset="-122"/>
                </a:rPr>
                <a:t>研究思路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9140243" y="3037021"/>
              <a:ext cx="1614117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2-2 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研究方法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9140243" y="3429000"/>
              <a:ext cx="1853498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2-3 </a:t>
              </a:r>
              <a:r>
                <a:rPr kumimoji="1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可行性说明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13839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7" grpId="0" animBg="1"/>
      <p:bldP spid="26" grpId="0"/>
      <p:bldP spid="27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90393" y="2281157"/>
            <a:ext cx="7959642" cy="1289752"/>
            <a:chOff x="787171" y="2988535"/>
            <a:chExt cx="10612880" cy="1719669"/>
          </a:xfrm>
        </p:grpSpPr>
        <p:sp>
          <p:nvSpPr>
            <p:cNvPr id="7" name="椭圆 6"/>
            <p:cNvSpPr/>
            <p:nvPr/>
          </p:nvSpPr>
          <p:spPr>
            <a:xfrm>
              <a:off x="787171" y="3378470"/>
              <a:ext cx="939802" cy="939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数据</a:t>
              </a:r>
            </a:p>
          </p:txBody>
        </p:sp>
        <p:sp>
          <p:nvSpPr>
            <p:cNvPr id="8" name="虚尾箭头 7"/>
            <p:cNvSpPr/>
            <p:nvPr/>
          </p:nvSpPr>
          <p:spPr>
            <a:xfrm>
              <a:off x="1975573" y="3670570"/>
              <a:ext cx="546101" cy="355600"/>
            </a:xfrm>
            <a:prstGeom prst="striped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2664243" y="3378470"/>
              <a:ext cx="939800" cy="939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整理</a:t>
              </a:r>
            </a:p>
          </p:txBody>
        </p:sp>
        <p:sp>
          <p:nvSpPr>
            <p:cNvPr id="10" name="虚尾箭头 9"/>
            <p:cNvSpPr/>
            <p:nvPr/>
          </p:nvSpPr>
          <p:spPr>
            <a:xfrm>
              <a:off x="3736008" y="3670570"/>
              <a:ext cx="546101" cy="355600"/>
            </a:xfrm>
            <a:prstGeom prst="striped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4445879" y="3378470"/>
              <a:ext cx="939800" cy="939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参考</a:t>
              </a:r>
            </a:p>
          </p:txBody>
        </p:sp>
        <p:sp>
          <p:nvSpPr>
            <p:cNvPr id="12" name="虚尾箭头 11"/>
            <p:cNvSpPr/>
            <p:nvPr/>
          </p:nvSpPr>
          <p:spPr>
            <a:xfrm>
              <a:off x="5496443" y="3670570"/>
              <a:ext cx="546101" cy="355600"/>
            </a:xfrm>
            <a:prstGeom prst="striped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6163909" y="2988535"/>
              <a:ext cx="1719669" cy="17196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分析</a:t>
              </a:r>
            </a:p>
          </p:txBody>
        </p:sp>
        <p:sp>
          <p:nvSpPr>
            <p:cNvPr id="14" name="椭圆 13"/>
            <p:cNvSpPr/>
            <p:nvPr/>
          </p:nvSpPr>
          <p:spPr>
            <a:xfrm>
              <a:off x="8619402" y="3378470"/>
              <a:ext cx="939800" cy="939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结论</a:t>
              </a:r>
            </a:p>
          </p:txBody>
        </p:sp>
        <p:sp>
          <p:nvSpPr>
            <p:cNvPr id="15" name="虚尾箭头 14"/>
            <p:cNvSpPr/>
            <p:nvPr/>
          </p:nvSpPr>
          <p:spPr>
            <a:xfrm>
              <a:off x="7983741" y="3670570"/>
              <a:ext cx="546100" cy="355600"/>
            </a:xfrm>
            <a:prstGeom prst="striped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6" name="虚尾箭头 15"/>
            <p:cNvSpPr/>
            <p:nvPr/>
          </p:nvSpPr>
          <p:spPr>
            <a:xfrm>
              <a:off x="9659366" y="3670570"/>
              <a:ext cx="546100" cy="355600"/>
            </a:xfrm>
            <a:prstGeom prst="striped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0316234" y="3306462"/>
              <a:ext cx="1083817" cy="10838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建议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90835" y="1081984"/>
            <a:ext cx="2011159" cy="1389290"/>
            <a:chOff x="895845" y="1030514"/>
            <a:chExt cx="2681545" cy="1852386"/>
          </a:xfrm>
        </p:grpSpPr>
        <p:sp>
          <p:nvSpPr>
            <p:cNvPr id="31" name="椭圆 30"/>
            <p:cNvSpPr/>
            <p:nvPr/>
          </p:nvSpPr>
          <p:spPr>
            <a:xfrm>
              <a:off x="895845" y="2755900"/>
              <a:ext cx="127000" cy="127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cxnSp>
          <p:nvCxnSpPr>
            <p:cNvPr id="32" name="直接连接符 31"/>
            <p:cNvCxnSpPr>
              <a:stCxn id="31" idx="0"/>
            </p:cNvCxnSpPr>
            <p:nvPr/>
          </p:nvCxnSpPr>
          <p:spPr>
            <a:xfrm flipV="1">
              <a:off x="959345" y="1030514"/>
              <a:ext cx="0" cy="1725386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"/>
            <p:cNvSpPr txBox="1"/>
            <p:nvPr/>
          </p:nvSpPr>
          <p:spPr>
            <a:xfrm>
              <a:off x="1022845" y="1054578"/>
              <a:ext cx="2554545" cy="16619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数据来源</a:t>
              </a:r>
              <a:endParaRPr kumimoji="0" lang="en-US" altLang="zh-CN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上海</a:t>
              </a:r>
              <a:endPara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杭州</a:t>
              </a:r>
              <a:endPara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宁波等地</a:t>
              </a:r>
              <a:endPara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山核桃产业相关机构</a:t>
              </a:r>
              <a:endPara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33234" y="3361277"/>
            <a:ext cx="1777555" cy="1182740"/>
            <a:chOff x="2283386" y="4214343"/>
            <a:chExt cx="2370073" cy="1576986"/>
          </a:xfrm>
        </p:grpSpPr>
        <p:sp>
          <p:nvSpPr>
            <p:cNvPr id="28" name="椭圆 27"/>
            <p:cNvSpPr/>
            <p:nvPr/>
          </p:nvSpPr>
          <p:spPr>
            <a:xfrm>
              <a:off x="4526459" y="4214343"/>
              <a:ext cx="127000" cy="127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4586152" y="4338634"/>
              <a:ext cx="0" cy="132261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3"/>
            <p:cNvSpPr txBox="1"/>
            <p:nvPr/>
          </p:nvSpPr>
          <p:spPr>
            <a:xfrm>
              <a:off x="2283386" y="4437112"/>
              <a:ext cx="2298065" cy="13542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理论基础</a:t>
              </a:r>
              <a:endParaRPr kumimoji="0" lang="en-US" altLang="zh-CN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贝尔模型</a:t>
              </a:r>
              <a:endPara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集群品牌形象特点</a:t>
              </a:r>
              <a:endPara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相关文献资料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742206" y="1110737"/>
            <a:ext cx="1053643" cy="1371242"/>
            <a:chOff x="4831624" y="1054578"/>
            <a:chExt cx="1404858" cy="1828322"/>
          </a:xfrm>
        </p:grpSpPr>
        <p:sp>
          <p:nvSpPr>
            <p:cNvPr id="25" name="椭圆 24"/>
            <p:cNvSpPr/>
            <p:nvPr/>
          </p:nvSpPr>
          <p:spPr>
            <a:xfrm>
              <a:off x="4831624" y="2755900"/>
              <a:ext cx="127000" cy="127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 flipV="1">
              <a:off x="4885010" y="1054578"/>
              <a:ext cx="0" cy="1701322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3"/>
            <p:cNvSpPr txBox="1"/>
            <p:nvPr/>
          </p:nvSpPr>
          <p:spPr>
            <a:xfrm>
              <a:off x="4964339" y="1054578"/>
              <a:ext cx="1272143" cy="16619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四项维度</a:t>
              </a:r>
              <a:endParaRPr kumimoji="0" lang="en-US" altLang="zh-CN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产品形象</a:t>
              </a:r>
              <a:endPara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文化传承</a:t>
              </a:r>
              <a:endPara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区位环境</a:t>
              </a:r>
              <a:endPara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产业形象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16708" y="1081984"/>
            <a:ext cx="2011159" cy="1389290"/>
            <a:chOff x="895845" y="1030514"/>
            <a:chExt cx="2681545" cy="1852386"/>
          </a:xfrm>
        </p:grpSpPr>
        <p:sp>
          <p:nvSpPr>
            <p:cNvPr id="35" name="椭圆 34"/>
            <p:cNvSpPr/>
            <p:nvPr/>
          </p:nvSpPr>
          <p:spPr>
            <a:xfrm>
              <a:off x="895845" y="2755900"/>
              <a:ext cx="127000" cy="127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cxnSp>
          <p:nvCxnSpPr>
            <p:cNvPr id="36" name="直接连接符 35"/>
            <p:cNvCxnSpPr>
              <a:stCxn id="35" idx="0"/>
            </p:cNvCxnSpPr>
            <p:nvPr/>
          </p:nvCxnSpPr>
          <p:spPr>
            <a:xfrm flipV="1">
              <a:off x="959345" y="1030514"/>
              <a:ext cx="0" cy="1725386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"/>
            <p:cNvSpPr txBox="1"/>
            <p:nvPr/>
          </p:nvSpPr>
          <p:spPr>
            <a:xfrm>
              <a:off x="1022845" y="1054578"/>
              <a:ext cx="2554545" cy="16619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数据来源</a:t>
              </a:r>
              <a:endParaRPr kumimoji="0" lang="en-US" altLang="zh-CN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上海</a:t>
              </a:r>
              <a:endPara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杭州</a:t>
              </a:r>
              <a:endPara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宁波等地</a:t>
              </a:r>
              <a:endPara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山核桃产业相关机构</a:t>
              </a:r>
              <a:endPara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434087" y="3361277"/>
            <a:ext cx="1777555" cy="1182740"/>
            <a:chOff x="2283386" y="4214343"/>
            <a:chExt cx="2370073" cy="1576986"/>
          </a:xfrm>
        </p:grpSpPr>
        <p:sp>
          <p:nvSpPr>
            <p:cNvPr id="39" name="椭圆 38"/>
            <p:cNvSpPr/>
            <p:nvPr/>
          </p:nvSpPr>
          <p:spPr>
            <a:xfrm>
              <a:off x="4526459" y="4214343"/>
              <a:ext cx="127000" cy="127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4586152" y="4338634"/>
              <a:ext cx="0" cy="132261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3"/>
            <p:cNvSpPr txBox="1"/>
            <p:nvPr/>
          </p:nvSpPr>
          <p:spPr>
            <a:xfrm>
              <a:off x="2283386" y="4437112"/>
              <a:ext cx="2298065" cy="13542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理论基础</a:t>
              </a:r>
              <a:endParaRPr kumimoji="0" lang="en-US" altLang="zh-CN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贝尔模型</a:t>
              </a:r>
              <a:endPara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集群品牌形象特点</a:t>
              </a:r>
              <a:endPara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相关文献资料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571806" y="3642654"/>
            <a:ext cx="1777555" cy="1182740"/>
            <a:chOff x="2283386" y="4214343"/>
            <a:chExt cx="2370073" cy="1576986"/>
          </a:xfrm>
        </p:grpSpPr>
        <p:sp>
          <p:nvSpPr>
            <p:cNvPr id="43" name="椭圆 42"/>
            <p:cNvSpPr/>
            <p:nvPr/>
          </p:nvSpPr>
          <p:spPr>
            <a:xfrm>
              <a:off x="4526459" y="4214343"/>
              <a:ext cx="127000" cy="127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4586152" y="4338634"/>
              <a:ext cx="0" cy="132261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3"/>
            <p:cNvSpPr txBox="1"/>
            <p:nvPr/>
          </p:nvSpPr>
          <p:spPr>
            <a:xfrm>
              <a:off x="2283386" y="4437112"/>
              <a:ext cx="2298065" cy="13542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理论基础</a:t>
              </a:r>
              <a:endParaRPr kumimoji="0" lang="en-US" altLang="zh-CN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贝尔模型</a:t>
              </a:r>
              <a:endPara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集群品牌形象特点</a:t>
              </a:r>
              <a:endPara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相关文献资料</a:t>
              </a:r>
            </a:p>
          </p:txBody>
        </p:sp>
      </p:grpSp>
      <p:sp>
        <p:nvSpPr>
          <p:cNvPr id="46" name="矩形 46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Calibri" pitchFamily="34" charset="0"/>
              </a:rPr>
              <a:t>研究思路</a:t>
            </a:r>
          </a:p>
        </p:txBody>
      </p:sp>
      <p:sp>
        <p:nvSpPr>
          <p:cNvPr id="47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6564532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9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3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1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3343026" y="1289910"/>
            <a:ext cx="2460709" cy="2655688"/>
            <a:chOff x="3761090" y="2476501"/>
            <a:chExt cx="1787040" cy="1928640"/>
          </a:xfrm>
        </p:grpSpPr>
        <p:cxnSp>
          <p:nvCxnSpPr>
            <p:cNvPr id="67" name="直接连接符 66"/>
            <p:cNvCxnSpPr/>
            <p:nvPr/>
          </p:nvCxnSpPr>
          <p:spPr>
            <a:xfrm flipH="1">
              <a:off x="3905250" y="2633101"/>
              <a:ext cx="745807" cy="249240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H="1">
              <a:off x="4712971" y="3886200"/>
              <a:ext cx="598169" cy="283921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H="1">
              <a:off x="3985260" y="3596640"/>
              <a:ext cx="670560" cy="236220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H="1">
              <a:off x="4652011" y="2918460"/>
              <a:ext cx="666749" cy="291541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H="1" flipV="1">
              <a:off x="4015740" y="3893820"/>
              <a:ext cx="579120" cy="259080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H="1" flipV="1">
              <a:off x="4641585" y="3589802"/>
              <a:ext cx="707655" cy="250678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H="1" flipV="1">
              <a:off x="4672065" y="2637302"/>
              <a:ext cx="707655" cy="250678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H="1" flipV="1">
              <a:off x="3970020" y="2903220"/>
              <a:ext cx="640080" cy="289560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>
              <a:off x="3927476" y="2917825"/>
              <a:ext cx="3174" cy="955675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>
              <a:off x="5400676" y="2917825"/>
              <a:ext cx="3174" cy="955675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4660901" y="2705100"/>
              <a:ext cx="0" cy="1473200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/>
            <p:cNvSpPr>
              <a:spLocks noChangeAspect="1"/>
            </p:cNvSpPr>
            <p:nvPr/>
          </p:nvSpPr>
          <p:spPr>
            <a:xfrm>
              <a:off x="5224130" y="3749041"/>
              <a:ext cx="324000" cy="324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4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9" name="椭圆 78"/>
            <p:cNvSpPr>
              <a:spLocks noChangeAspect="1"/>
            </p:cNvSpPr>
            <p:nvPr/>
          </p:nvSpPr>
          <p:spPr>
            <a:xfrm>
              <a:off x="5224130" y="2720341"/>
              <a:ext cx="324000" cy="324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0" name="椭圆 79"/>
            <p:cNvSpPr>
              <a:spLocks noChangeAspect="1"/>
            </p:cNvSpPr>
            <p:nvPr/>
          </p:nvSpPr>
          <p:spPr>
            <a:xfrm>
              <a:off x="3761090" y="3749041"/>
              <a:ext cx="324000" cy="324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3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1" name="椭圆 80"/>
            <p:cNvSpPr>
              <a:spLocks noChangeAspect="1"/>
            </p:cNvSpPr>
            <p:nvPr/>
          </p:nvSpPr>
          <p:spPr>
            <a:xfrm>
              <a:off x="3761090" y="2720341"/>
              <a:ext cx="324000" cy="324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2" name="椭圆 81"/>
            <p:cNvSpPr>
              <a:spLocks noChangeAspect="1"/>
            </p:cNvSpPr>
            <p:nvPr/>
          </p:nvSpPr>
          <p:spPr>
            <a:xfrm>
              <a:off x="4494456" y="2476501"/>
              <a:ext cx="313200" cy="3132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3" name="椭圆 82"/>
            <p:cNvSpPr>
              <a:spLocks noChangeAspect="1"/>
            </p:cNvSpPr>
            <p:nvPr/>
          </p:nvSpPr>
          <p:spPr>
            <a:xfrm>
              <a:off x="4494456" y="3070861"/>
              <a:ext cx="313200" cy="3132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4" name="椭圆 83"/>
            <p:cNvSpPr>
              <a:spLocks noChangeAspect="1"/>
            </p:cNvSpPr>
            <p:nvPr/>
          </p:nvSpPr>
          <p:spPr>
            <a:xfrm>
              <a:off x="4494456" y="4091941"/>
              <a:ext cx="313200" cy="3132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083716" y="1217020"/>
            <a:ext cx="2010317" cy="1322153"/>
            <a:chOff x="390154" y="1526097"/>
            <a:chExt cx="2680423" cy="1762870"/>
          </a:xfrm>
        </p:grpSpPr>
        <p:sp>
          <p:nvSpPr>
            <p:cNvPr id="86" name="文本框 105"/>
            <p:cNvSpPr txBox="1"/>
            <p:nvPr/>
          </p:nvSpPr>
          <p:spPr>
            <a:xfrm>
              <a:off x="390155" y="1526097"/>
              <a:ext cx="2680422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01 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87" name="文本框 106"/>
            <p:cNvSpPr txBox="1"/>
            <p:nvPr/>
          </p:nvSpPr>
          <p:spPr>
            <a:xfrm>
              <a:off x="390154" y="1885506"/>
              <a:ext cx="2680423" cy="1403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3429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您的内容打在这里，或者通过复制您的文本后，在此框中选择粘贴，并选择只保留文字。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6099717" y="1201948"/>
            <a:ext cx="2010317" cy="1337225"/>
            <a:chOff x="6093451" y="1506001"/>
            <a:chExt cx="2680423" cy="1782966"/>
          </a:xfrm>
        </p:grpSpPr>
        <p:sp>
          <p:nvSpPr>
            <p:cNvPr id="89" name="文本框 107"/>
            <p:cNvSpPr txBox="1"/>
            <p:nvPr/>
          </p:nvSpPr>
          <p:spPr>
            <a:xfrm>
              <a:off x="6093452" y="1506001"/>
              <a:ext cx="2680422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02 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90" name="文本框 108"/>
            <p:cNvSpPr txBox="1"/>
            <p:nvPr/>
          </p:nvSpPr>
          <p:spPr>
            <a:xfrm>
              <a:off x="6093451" y="1885506"/>
              <a:ext cx="2680423" cy="1403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3429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您的内容打在这里，或者通过复制您的文本后，在此框中选择粘贴，并选择只保留文字。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1083716" y="3027237"/>
            <a:ext cx="2109769" cy="1307081"/>
            <a:chOff x="390154" y="1556241"/>
            <a:chExt cx="2813025" cy="1742774"/>
          </a:xfrm>
        </p:grpSpPr>
        <p:sp>
          <p:nvSpPr>
            <p:cNvPr id="92" name="文本框 112"/>
            <p:cNvSpPr txBox="1"/>
            <p:nvPr/>
          </p:nvSpPr>
          <p:spPr>
            <a:xfrm>
              <a:off x="390154" y="1556241"/>
              <a:ext cx="2813025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03 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93" name="文本框 113"/>
            <p:cNvSpPr txBox="1"/>
            <p:nvPr/>
          </p:nvSpPr>
          <p:spPr>
            <a:xfrm>
              <a:off x="390154" y="1895554"/>
              <a:ext cx="2680422" cy="1403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3429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您的内容打在这里，或者通过复制您的文本后，在此框中选择粘贴，并选择只保留文字。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6099717" y="3019701"/>
            <a:ext cx="2124791" cy="1314617"/>
            <a:chOff x="6093451" y="1546193"/>
            <a:chExt cx="2833055" cy="1752822"/>
          </a:xfrm>
        </p:grpSpPr>
        <p:sp>
          <p:nvSpPr>
            <p:cNvPr id="95" name="文本框 115"/>
            <p:cNvSpPr txBox="1"/>
            <p:nvPr/>
          </p:nvSpPr>
          <p:spPr>
            <a:xfrm>
              <a:off x="6093452" y="1546193"/>
              <a:ext cx="2833054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04 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96" name="文本框 116"/>
            <p:cNvSpPr txBox="1"/>
            <p:nvPr/>
          </p:nvSpPr>
          <p:spPr>
            <a:xfrm>
              <a:off x="6093451" y="1895554"/>
              <a:ext cx="2680423" cy="1403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3429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您的内容打在这里，或者通过复制您的文本后，在此框中选择粘贴，并选择只保留文字。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37" name="矩形 46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Calibri" pitchFamily="34" charset="0"/>
              </a:rPr>
              <a:t>研究思路</a:t>
            </a:r>
          </a:p>
        </p:txBody>
      </p:sp>
      <p:sp>
        <p:nvSpPr>
          <p:cNvPr id="38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5210976"/>
      </p:ext>
    </p:extLst>
  </p:cSld>
  <p:clrMapOvr>
    <a:masterClrMapping/>
  </p:clrMapOvr>
  <p:transition spd="slow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8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3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4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2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8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9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" presetClass="entr" presetSubtype="8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3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4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" presetClass="entr" presetSubtype="2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9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  <p:bldP spid="3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  <p:bldP spid="38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1743075" y="2309686"/>
            <a:ext cx="1159453" cy="1159453"/>
          </a:xfrm>
          <a:custGeom>
            <a:avLst/>
            <a:gdLst>
              <a:gd name="connsiteX0" fmla="*/ 0 w 1439167"/>
              <a:gd name="connsiteY0" fmla="*/ 719584 h 1439167"/>
              <a:gd name="connsiteX1" fmla="*/ 719584 w 1439167"/>
              <a:gd name="connsiteY1" fmla="*/ 0 h 1439167"/>
              <a:gd name="connsiteX2" fmla="*/ 1439168 w 1439167"/>
              <a:gd name="connsiteY2" fmla="*/ 719584 h 1439167"/>
              <a:gd name="connsiteX3" fmla="*/ 719584 w 1439167"/>
              <a:gd name="connsiteY3" fmla="*/ 1439168 h 1439167"/>
              <a:gd name="connsiteX4" fmla="*/ 0 w 1439167"/>
              <a:gd name="connsiteY4" fmla="*/ 719584 h 1439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9167" h="1439167">
                <a:moveTo>
                  <a:pt x="0" y="719584"/>
                </a:moveTo>
                <a:cubicBezTo>
                  <a:pt x="0" y="322169"/>
                  <a:pt x="322169" y="0"/>
                  <a:pt x="719584" y="0"/>
                </a:cubicBezTo>
                <a:cubicBezTo>
                  <a:pt x="1116999" y="0"/>
                  <a:pt x="1439168" y="322169"/>
                  <a:pt x="1439168" y="719584"/>
                </a:cubicBezTo>
                <a:cubicBezTo>
                  <a:pt x="1439168" y="1116999"/>
                  <a:pt x="1116999" y="1439168"/>
                  <a:pt x="719584" y="1439168"/>
                </a:cubicBezTo>
                <a:cubicBezTo>
                  <a:pt x="322169" y="1439168"/>
                  <a:pt x="0" y="1116999"/>
                  <a:pt x="0" y="7195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添加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687222" y="1253833"/>
            <a:ext cx="3271157" cy="3271157"/>
            <a:chOff x="3526104" y="876860"/>
            <a:chExt cx="5124410" cy="5124410"/>
          </a:xfrm>
        </p:grpSpPr>
        <p:sp>
          <p:nvSpPr>
            <p:cNvPr id="8" name="空心弧 7"/>
            <p:cNvSpPr/>
            <p:nvPr/>
          </p:nvSpPr>
          <p:spPr>
            <a:xfrm>
              <a:off x="4116050" y="1466806"/>
              <a:ext cx="3944518" cy="3944518"/>
            </a:xfrm>
            <a:prstGeom prst="blockArc">
              <a:avLst>
                <a:gd name="adj1" fmla="val 10800000"/>
                <a:gd name="adj2" fmla="val 16200000"/>
                <a:gd name="adj3" fmla="val 4642"/>
              </a:avLst>
            </a:prstGeom>
            <a:solidFill>
              <a:srgbClr val="7F7F7F"/>
            </a:solidFill>
            <a:ln>
              <a:solidFill>
                <a:schemeClr val="accent2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空心弧 8"/>
            <p:cNvSpPr/>
            <p:nvPr/>
          </p:nvSpPr>
          <p:spPr>
            <a:xfrm>
              <a:off x="4116050" y="1466806"/>
              <a:ext cx="3944518" cy="3944518"/>
            </a:xfrm>
            <a:prstGeom prst="blockArc">
              <a:avLst>
                <a:gd name="adj1" fmla="val 5400000"/>
                <a:gd name="adj2" fmla="val 10800000"/>
                <a:gd name="adj3" fmla="val 4642"/>
              </a:avLst>
            </a:prstGeom>
            <a:solidFill>
              <a:srgbClr val="7F7F7F"/>
            </a:solidFill>
            <a:ln>
              <a:solidFill>
                <a:schemeClr val="accent2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空心弧 9"/>
            <p:cNvSpPr/>
            <p:nvPr/>
          </p:nvSpPr>
          <p:spPr>
            <a:xfrm>
              <a:off x="4116050" y="1466806"/>
              <a:ext cx="3944518" cy="3944518"/>
            </a:xfrm>
            <a:prstGeom prst="blockArc">
              <a:avLst>
                <a:gd name="adj1" fmla="val 0"/>
                <a:gd name="adj2" fmla="val 5400000"/>
                <a:gd name="adj3" fmla="val 4642"/>
              </a:avLst>
            </a:prstGeom>
            <a:solidFill>
              <a:srgbClr val="7F7F7F"/>
            </a:solidFill>
            <a:ln>
              <a:solidFill>
                <a:schemeClr val="accent2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空心弧 10"/>
            <p:cNvSpPr/>
            <p:nvPr/>
          </p:nvSpPr>
          <p:spPr>
            <a:xfrm>
              <a:off x="4116050" y="1466806"/>
              <a:ext cx="3944518" cy="3944518"/>
            </a:xfrm>
            <a:prstGeom prst="blockArc">
              <a:avLst>
                <a:gd name="adj1" fmla="val 16200000"/>
                <a:gd name="adj2" fmla="val 0"/>
                <a:gd name="adj3" fmla="val 4642"/>
              </a:avLst>
            </a:prstGeom>
            <a:solidFill>
              <a:srgbClr val="7F7F7F"/>
            </a:solidFill>
            <a:ln>
              <a:solidFill>
                <a:schemeClr val="accent2"/>
              </a:solidFill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12" name="组合 11"/>
            <p:cNvGrpSpPr/>
            <p:nvPr/>
          </p:nvGrpSpPr>
          <p:grpSpPr>
            <a:xfrm>
              <a:off x="5452593" y="4729836"/>
              <a:ext cx="1271434" cy="1271434"/>
              <a:chOff x="5147792" y="4934845"/>
              <a:chExt cx="1007417" cy="1007417"/>
            </a:xfrm>
          </p:grpSpPr>
          <p:sp>
            <p:nvSpPr>
              <p:cNvPr id="37" name="任意多边形 36"/>
              <p:cNvSpPr/>
              <p:nvPr/>
            </p:nvSpPr>
            <p:spPr>
              <a:xfrm>
                <a:off x="5147792" y="4934845"/>
                <a:ext cx="1007417" cy="1007417"/>
              </a:xfrm>
              <a:custGeom>
                <a:avLst/>
                <a:gdLst>
                  <a:gd name="connsiteX0" fmla="*/ 0 w 1007417"/>
                  <a:gd name="connsiteY0" fmla="*/ 503709 h 1007417"/>
                  <a:gd name="connsiteX1" fmla="*/ 503709 w 1007417"/>
                  <a:gd name="connsiteY1" fmla="*/ 0 h 1007417"/>
                  <a:gd name="connsiteX2" fmla="*/ 1007418 w 1007417"/>
                  <a:gd name="connsiteY2" fmla="*/ 503709 h 1007417"/>
                  <a:gd name="connsiteX3" fmla="*/ 503709 w 1007417"/>
                  <a:gd name="connsiteY3" fmla="*/ 1007418 h 1007417"/>
                  <a:gd name="connsiteX4" fmla="*/ 0 w 1007417"/>
                  <a:gd name="connsiteY4" fmla="*/ 503709 h 100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417" h="1007417">
                    <a:moveTo>
                      <a:pt x="0" y="503709"/>
                    </a:moveTo>
                    <a:cubicBezTo>
                      <a:pt x="0" y="225518"/>
                      <a:pt x="225518" y="0"/>
                      <a:pt x="503709" y="0"/>
                    </a:cubicBezTo>
                    <a:cubicBezTo>
                      <a:pt x="781900" y="0"/>
                      <a:pt x="1007418" y="225518"/>
                      <a:pt x="1007418" y="503709"/>
                    </a:cubicBezTo>
                    <a:cubicBezTo>
                      <a:pt x="1007418" y="781900"/>
                      <a:pt x="781900" y="1007418"/>
                      <a:pt x="503709" y="1007418"/>
                    </a:cubicBezTo>
                    <a:cubicBezTo>
                      <a:pt x="225518" y="1007418"/>
                      <a:pt x="0" y="781900"/>
                      <a:pt x="0" y="50370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  <p:grpSp>
            <p:nvGrpSpPr>
              <p:cNvPr id="38" name="Group 4"/>
              <p:cNvGrpSpPr>
                <a:grpSpLocks noChangeAspect="1"/>
              </p:cNvGrpSpPr>
              <p:nvPr/>
            </p:nvGrpSpPr>
            <p:grpSpPr bwMode="auto">
              <a:xfrm>
                <a:off x="5418313" y="5176357"/>
                <a:ext cx="466374" cy="524392"/>
                <a:chOff x="3313" y="3205"/>
                <a:chExt cx="418" cy="470"/>
              </a:xfrm>
              <a:solidFill>
                <a:schemeClr val="bg1"/>
              </a:solidFill>
            </p:grpSpPr>
            <p:sp>
              <p:nvSpPr>
                <p:cNvPr id="39" name="Freeform 5"/>
                <p:cNvSpPr>
                  <a:spLocks/>
                </p:cNvSpPr>
                <p:nvPr/>
              </p:nvSpPr>
              <p:spPr bwMode="auto">
                <a:xfrm>
                  <a:off x="3392" y="3507"/>
                  <a:ext cx="206" cy="12"/>
                </a:xfrm>
                <a:custGeom>
                  <a:avLst/>
                  <a:gdLst>
                    <a:gd name="T0" fmla="*/ 84 w 86"/>
                    <a:gd name="T1" fmla="*/ 0 h 5"/>
                    <a:gd name="T2" fmla="*/ 3 w 86"/>
                    <a:gd name="T3" fmla="*/ 0 h 5"/>
                    <a:gd name="T4" fmla="*/ 0 w 86"/>
                    <a:gd name="T5" fmla="*/ 3 h 5"/>
                    <a:gd name="T6" fmla="*/ 3 w 86"/>
                    <a:gd name="T7" fmla="*/ 5 h 5"/>
                    <a:gd name="T8" fmla="*/ 84 w 86"/>
                    <a:gd name="T9" fmla="*/ 5 h 5"/>
                    <a:gd name="T10" fmla="*/ 86 w 86"/>
                    <a:gd name="T11" fmla="*/ 3 h 5"/>
                    <a:gd name="T12" fmla="*/ 84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4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84" y="5"/>
                        <a:pt x="84" y="5"/>
                        <a:pt x="84" y="5"/>
                      </a:cubicBezTo>
                      <a:cubicBezTo>
                        <a:pt x="85" y="5"/>
                        <a:pt x="86" y="4"/>
                        <a:pt x="86" y="3"/>
                      </a:cubicBezTo>
                      <a:cubicBezTo>
                        <a:pt x="86" y="1"/>
                        <a:pt x="85" y="0"/>
                        <a:pt x="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342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40" name="Freeform 6"/>
                <p:cNvSpPr>
                  <a:spLocks/>
                </p:cNvSpPr>
                <p:nvPr/>
              </p:nvSpPr>
              <p:spPr bwMode="auto">
                <a:xfrm>
                  <a:off x="3392" y="3442"/>
                  <a:ext cx="206" cy="12"/>
                </a:xfrm>
                <a:custGeom>
                  <a:avLst/>
                  <a:gdLst>
                    <a:gd name="T0" fmla="*/ 84 w 86"/>
                    <a:gd name="T1" fmla="*/ 0 h 5"/>
                    <a:gd name="T2" fmla="*/ 3 w 86"/>
                    <a:gd name="T3" fmla="*/ 0 h 5"/>
                    <a:gd name="T4" fmla="*/ 0 w 86"/>
                    <a:gd name="T5" fmla="*/ 2 h 5"/>
                    <a:gd name="T6" fmla="*/ 3 w 86"/>
                    <a:gd name="T7" fmla="*/ 5 h 5"/>
                    <a:gd name="T8" fmla="*/ 84 w 86"/>
                    <a:gd name="T9" fmla="*/ 5 h 5"/>
                    <a:gd name="T10" fmla="*/ 86 w 86"/>
                    <a:gd name="T11" fmla="*/ 2 h 5"/>
                    <a:gd name="T12" fmla="*/ 84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4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84" y="5"/>
                        <a:pt x="84" y="5"/>
                        <a:pt x="84" y="5"/>
                      </a:cubicBezTo>
                      <a:cubicBezTo>
                        <a:pt x="85" y="5"/>
                        <a:pt x="86" y="4"/>
                        <a:pt x="86" y="2"/>
                      </a:cubicBezTo>
                      <a:cubicBezTo>
                        <a:pt x="86" y="1"/>
                        <a:pt x="85" y="0"/>
                        <a:pt x="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342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41" name="Freeform 7"/>
                <p:cNvSpPr>
                  <a:spLocks/>
                </p:cNvSpPr>
                <p:nvPr/>
              </p:nvSpPr>
              <p:spPr bwMode="auto">
                <a:xfrm>
                  <a:off x="3392" y="3375"/>
                  <a:ext cx="206" cy="14"/>
                </a:xfrm>
                <a:custGeom>
                  <a:avLst/>
                  <a:gdLst>
                    <a:gd name="T0" fmla="*/ 84 w 86"/>
                    <a:gd name="T1" fmla="*/ 0 h 6"/>
                    <a:gd name="T2" fmla="*/ 3 w 86"/>
                    <a:gd name="T3" fmla="*/ 0 h 6"/>
                    <a:gd name="T4" fmla="*/ 0 w 86"/>
                    <a:gd name="T5" fmla="*/ 3 h 6"/>
                    <a:gd name="T6" fmla="*/ 3 w 86"/>
                    <a:gd name="T7" fmla="*/ 6 h 6"/>
                    <a:gd name="T8" fmla="*/ 84 w 86"/>
                    <a:gd name="T9" fmla="*/ 6 h 6"/>
                    <a:gd name="T10" fmla="*/ 86 w 86"/>
                    <a:gd name="T11" fmla="*/ 3 h 6"/>
                    <a:gd name="T12" fmla="*/ 84 w 86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6">
                      <a:moveTo>
                        <a:pt x="84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5"/>
                        <a:pt x="1" y="6"/>
                        <a:pt x="3" y="6"/>
                      </a:cubicBezTo>
                      <a:cubicBezTo>
                        <a:pt x="84" y="6"/>
                        <a:pt x="84" y="6"/>
                        <a:pt x="84" y="6"/>
                      </a:cubicBezTo>
                      <a:cubicBezTo>
                        <a:pt x="85" y="6"/>
                        <a:pt x="86" y="5"/>
                        <a:pt x="86" y="3"/>
                      </a:cubicBezTo>
                      <a:cubicBezTo>
                        <a:pt x="86" y="2"/>
                        <a:pt x="85" y="0"/>
                        <a:pt x="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342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42" name="Freeform 8"/>
                <p:cNvSpPr>
                  <a:spLocks noEditPoints="1"/>
                </p:cNvSpPr>
                <p:nvPr/>
              </p:nvSpPr>
              <p:spPr bwMode="auto">
                <a:xfrm>
                  <a:off x="3313" y="3205"/>
                  <a:ext cx="418" cy="470"/>
                </a:xfrm>
                <a:custGeom>
                  <a:avLst/>
                  <a:gdLst>
                    <a:gd name="T0" fmla="*/ 174 w 174"/>
                    <a:gd name="T1" fmla="*/ 25 h 196"/>
                    <a:gd name="T2" fmla="*/ 149 w 174"/>
                    <a:gd name="T3" fmla="*/ 0 h 196"/>
                    <a:gd name="T4" fmla="*/ 25 w 174"/>
                    <a:gd name="T5" fmla="*/ 0 h 196"/>
                    <a:gd name="T6" fmla="*/ 25 w 174"/>
                    <a:gd name="T7" fmla="*/ 0 h 196"/>
                    <a:gd name="T8" fmla="*/ 25 w 174"/>
                    <a:gd name="T9" fmla="*/ 0 h 196"/>
                    <a:gd name="T10" fmla="*/ 0 w 174"/>
                    <a:gd name="T11" fmla="*/ 25 h 196"/>
                    <a:gd name="T12" fmla="*/ 0 w 174"/>
                    <a:gd name="T13" fmla="*/ 169 h 196"/>
                    <a:gd name="T14" fmla="*/ 2 w 174"/>
                    <a:gd name="T15" fmla="*/ 174 h 196"/>
                    <a:gd name="T16" fmla="*/ 22 w 174"/>
                    <a:gd name="T17" fmla="*/ 193 h 196"/>
                    <a:gd name="T18" fmla="*/ 31 w 174"/>
                    <a:gd name="T19" fmla="*/ 193 h 196"/>
                    <a:gd name="T20" fmla="*/ 52 w 174"/>
                    <a:gd name="T21" fmla="*/ 173 h 196"/>
                    <a:gd name="T22" fmla="*/ 73 w 174"/>
                    <a:gd name="T23" fmla="*/ 194 h 196"/>
                    <a:gd name="T24" fmla="*/ 82 w 174"/>
                    <a:gd name="T25" fmla="*/ 194 h 196"/>
                    <a:gd name="T26" fmla="*/ 104 w 174"/>
                    <a:gd name="T27" fmla="*/ 173 h 196"/>
                    <a:gd name="T28" fmla="*/ 125 w 174"/>
                    <a:gd name="T29" fmla="*/ 194 h 196"/>
                    <a:gd name="T30" fmla="*/ 130 w 174"/>
                    <a:gd name="T31" fmla="*/ 196 h 196"/>
                    <a:gd name="T32" fmla="*/ 134 w 174"/>
                    <a:gd name="T33" fmla="*/ 194 h 196"/>
                    <a:gd name="T34" fmla="*/ 153 w 174"/>
                    <a:gd name="T35" fmla="*/ 175 h 196"/>
                    <a:gd name="T36" fmla="*/ 155 w 174"/>
                    <a:gd name="T37" fmla="*/ 170 h 196"/>
                    <a:gd name="T38" fmla="*/ 155 w 174"/>
                    <a:gd name="T39" fmla="*/ 49 h 196"/>
                    <a:gd name="T40" fmla="*/ 174 w 174"/>
                    <a:gd name="T41" fmla="*/ 25 h 196"/>
                    <a:gd name="T42" fmla="*/ 130 w 174"/>
                    <a:gd name="T43" fmla="*/ 180 h 196"/>
                    <a:gd name="T44" fmla="*/ 108 w 174"/>
                    <a:gd name="T45" fmla="*/ 159 h 196"/>
                    <a:gd name="T46" fmla="*/ 99 w 174"/>
                    <a:gd name="T47" fmla="*/ 159 h 196"/>
                    <a:gd name="T48" fmla="*/ 78 w 174"/>
                    <a:gd name="T49" fmla="*/ 180 h 196"/>
                    <a:gd name="T50" fmla="*/ 57 w 174"/>
                    <a:gd name="T51" fmla="*/ 159 h 196"/>
                    <a:gd name="T52" fmla="*/ 47 w 174"/>
                    <a:gd name="T53" fmla="*/ 159 h 196"/>
                    <a:gd name="T54" fmla="*/ 27 w 174"/>
                    <a:gd name="T55" fmla="*/ 179 h 196"/>
                    <a:gd name="T56" fmla="*/ 13 w 174"/>
                    <a:gd name="T57" fmla="*/ 166 h 196"/>
                    <a:gd name="T58" fmla="*/ 13 w 174"/>
                    <a:gd name="T59" fmla="*/ 25 h 196"/>
                    <a:gd name="T60" fmla="*/ 25 w 174"/>
                    <a:gd name="T61" fmla="*/ 14 h 196"/>
                    <a:gd name="T62" fmla="*/ 25 w 174"/>
                    <a:gd name="T63" fmla="*/ 14 h 196"/>
                    <a:gd name="T64" fmla="*/ 25 w 174"/>
                    <a:gd name="T65" fmla="*/ 14 h 196"/>
                    <a:gd name="T66" fmla="*/ 25 w 174"/>
                    <a:gd name="T67" fmla="*/ 14 h 196"/>
                    <a:gd name="T68" fmla="*/ 37 w 174"/>
                    <a:gd name="T69" fmla="*/ 25 h 196"/>
                    <a:gd name="T70" fmla="*/ 25 w 174"/>
                    <a:gd name="T71" fmla="*/ 36 h 196"/>
                    <a:gd name="T72" fmla="*/ 18 w 174"/>
                    <a:gd name="T73" fmla="*/ 43 h 196"/>
                    <a:gd name="T74" fmla="*/ 25 w 174"/>
                    <a:gd name="T75" fmla="*/ 50 h 196"/>
                    <a:gd name="T76" fmla="*/ 142 w 174"/>
                    <a:gd name="T77" fmla="*/ 50 h 196"/>
                    <a:gd name="T78" fmla="*/ 142 w 174"/>
                    <a:gd name="T79" fmla="*/ 168 h 196"/>
                    <a:gd name="T80" fmla="*/ 130 w 174"/>
                    <a:gd name="T81" fmla="*/ 180 h 196"/>
                    <a:gd name="T82" fmla="*/ 149 w 174"/>
                    <a:gd name="T83" fmla="*/ 36 h 196"/>
                    <a:gd name="T84" fmla="*/ 47 w 174"/>
                    <a:gd name="T85" fmla="*/ 36 h 196"/>
                    <a:gd name="T86" fmla="*/ 50 w 174"/>
                    <a:gd name="T87" fmla="*/ 25 h 196"/>
                    <a:gd name="T88" fmla="*/ 47 w 174"/>
                    <a:gd name="T89" fmla="*/ 14 h 196"/>
                    <a:gd name="T90" fmla="*/ 149 w 174"/>
                    <a:gd name="T91" fmla="*/ 14 h 196"/>
                    <a:gd name="T92" fmla="*/ 161 w 174"/>
                    <a:gd name="T93" fmla="*/ 25 h 196"/>
                    <a:gd name="T94" fmla="*/ 149 w 174"/>
                    <a:gd name="T95" fmla="*/ 36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74" h="196">
                      <a:moveTo>
                        <a:pt x="174" y="25"/>
                      </a:moveTo>
                      <a:cubicBezTo>
                        <a:pt x="174" y="11"/>
                        <a:pt x="163" y="0"/>
                        <a:pt x="149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11" y="0"/>
                        <a:pt x="0" y="11"/>
                        <a:pt x="0" y="25"/>
                      </a:cubicBez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0" y="171"/>
                        <a:pt x="1" y="172"/>
                        <a:pt x="2" y="174"/>
                      </a:cubicBezTo>
                      <a:cubicBezTo>
                        <a:pt x="22" y="193"/>
                        <a:pt x="22" y="193"/>
                        <a:pt x="22" y="193"/>
                      </a:cubicBezTo>
                      <a:cubicBezTo>
                        <a:pt x="25" y="196"/>
                        <a:pt x="29" y="196"/>
                        <a:pt x="31" y="193"/>
                      </a:cubicBezTo>
                      <a:cubicBezTo>
                        <a:pt x="52" y="173"/>
                        <a:pt x="52" y="173"/>
                        <a:pt x="52" y="173"/>
                      </a:cubicBezTo>
                      <a:cubicBezTo>
                        <a:pt x="73" y="194"/>
                        <a:pt x="73" y="194"/>
                        <a:pt x="73" y="194"/>
                      </a:cubicBezTo>
                      <a:cubicBezTo>
                        <a:pt x="76" y="196"/>
                        <a:pt x="80" y="196"/>
                        <a:pt x="82" y="194"/>
                      </a:cubicBezTo>
                      <a:cubicBezTo>
                        <a:pt x="104" y="173"/>
                        <a:pt x="104" y="173"/>
                        <a:pt x="104" y="173"/>
                      </a:cubicBezTo>
                      <a:cubicBezTo>
                        <a:pt x="125" y="194"/>
                        <a:pt x="125" y="194"/>
                        <a:pt x="125" y="194"/>
                      </a:cubicBezTo>
                      <a:cubicBezTo>
                        <a:pt x="126" y="195"/>
                        <a:pt x="128" y="196"/>
                        <a:pt x="130" y="196"/>
                      </a:cubicBezTo>
                      <a:cubicBezTo>
                        <a:pt x="131" y="196"/>
                        <a:pt x="133" y="195"/>
                        <a:pt x="134" y="194"/>
                      </a:cubicBezTo>
                      <a:cubicBezTo>
                        <a:pt x="153" y="175"/>
                        <a:pt x="153" y="175"/>
                        <a:pt x="153" y="175"/>
                      </a:cubicBezTo>
                      <a:cubicBezTo>
                        <a:pt x="155" y="174"/>
                        <a:pt x="155" y="172"/>
                        <a:pt x="155" y="170"/>
                      </a:cubicBezTo>
                      <a:cubicBezTo>
                        <a:pt x="155" y="49"/>
                        <a:pt x="155" y="49"/>
                        <a:pt x="155" y="49"/>
                      </a:cubicBezTo>
                      <a:cubicBezTo>
                        <a:pt x="166" y="46"/>
                        <a:pt x="174" y="36"/>
                        <a:pt x="174" y="25"/>
                      </a:cubicBezTo>
                      <a:close/>
                      <a:moveTo>
                        <a:pt x="130" y="180"/>
                      </a:moveTo>
                      <a:cubicBezTo>
                        <a:pt x="108" y="159"/>
                        <a:pt x="108" y="159"/>
                        <a:pt x="108" y="159"/>
                      </a:cubicBezTo>
                      <a:cubicBezTo>
                        <a:pt x="106" y="157"/>
                        <a:pt x="102" y="157"/>
                        <a:pt x="99" y="159"/>
                      </a:cubicBezTo>
                      <a:cubicBezTo>
                        <a:pt x="78" y="180"/>
                        <a:pt x="78" y="180"/>
                        <a:pt x="78" y="180"/>
                      </a:cubicBezTo>
                      <a:cubicBezTo>
                        <a:pt x="57" y="159"/>
                        <a:pt x="57" y="159"/>
                        <a:pt x="57" y="159"/>
                      </a:cubicBezTo>
                      <a:cubicBezTo>
                        <a:pt x="54" y="157"/>
                        <a:pt x="50" y="157"/>
                        <a:pt x="47" y="159"/>
                      </a:cubicBezTo>
                      <a:cubicBezTo>
                        <a:pt x="27" y="179"/>
                        <a:pt x="27" y="179"/>
                        <a:pt x="27" y="179"/>
                      </a:cubicBezTo>
                      <a:cubicBezTo>
                        <a:pt x="13" y="166"/>
                        <a:pt x="13" y="166"/>
                        <a:pt x="13" y="166"/>
                      </a:cubicBezTo>
                      <a:cubicBezTo>
                        <a:pt x="13" y="25"/>
                        <a:pt x="13" y="25"/>
                        <a:pt x="13" y="25"/>
                      </a:cubicBezTo>
                      <a:cubicBezTo>
                        <a:pt x="13" y="19"/>
                        <a:pt x="18" y="14"/>
                        <a:pt x="25" y="14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32" y="14"/>
                        <a:pt x="37" y="19"/>
                        <a:pt x="37" y="25"/>
                      </a:cubicBezTo>
                      <a:cubicBezTo>
                        <a:pt x="37" y="31"/>
                        <a:pt x="32" y="36"/>
                        <a:pt x="25" y="36"/>
                      </a:cubicBezTo>
                      <a:cubicBezTo>
                        <a:pt x="21" y="36"/>
                        <a:pt x="18" y="39"/>
                        <a:pt x="18" y="43"/>
                      </a:cubicBezTo>
                      <a:cubicBezTo>
                        <a:pt x="18" y="47"/>
                        <a:pt x="21" y="50"/>
                        <a:pt x="25" y="50"/>
                      </a:cubicBezTo>
                      <a:cubicBezTo>
                        <a:pt x="142" y="50"/>
                        <a:pt x="142" y="50"/>
                        <a:pt x="142" y="50"/>
                      </a:cubicBezTo>
                      <a:cubicBezTo>
                        <a:pt x="142" y="168"/>
                        <a:pt x="142" y="168"/>
                        <a:pt x="142" y="168"/>
                      </a:cubicBezTo>
                      <a:lnTo>
                        <a:pt x="130" y="180"/>
                      </a:lnTo>
                      <a:close/>
                      <a:moveTo>
                        <a:pt x="149" y="36"/>
                      </a:moveTo>
                      <a:cubicBezTo>
                        <a:pt x="47" y="36"/>
                        <a:pt x="47" y="36"/>
                        <a:pt x="47" y="36"/>
                      </a:cubicBezTo>
                      <a:cubicBezTo>
                        <a:pt x="49" y="33"/>
                        <a:pt x="50" y="29"/>
                        <a:pt x="50" y="25"/>
                      </a:cubicBezTo>
                      <a:cubicBezTo>
                        <a:pt x="50" y="21"/>
                        <a:pt x="49" y="17"/>
                        <a:pt x="47" y="14"/>
                      </a:cubicBezTo>
                      <a:cubicBezTo>
                        <a:pt x="149" y="14"/>
                        <a:pt x="149" y="14"/>
                        <a:pt x="149" y="14"/>
                      </a:cubicBezTo>
                      <a:cubicBezTo>
                        <a:pt x="155" y="14"/>
                        <a:pt x="161" y="19"/>
                        <a:pt x="161" y="25"/>
                      </a:cubicBezTo>
                      <a:cubicBezTo>
                        <a:pt x="161" y="31"/>
                        <a:pt x="155" y="36"/>
                        <a:pt x="149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342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</p:grpSp>
        </p:grpSp>
        <p:grpSp>
          <p:nvGrpSpPr>
            <p:cNvPr id="13" name="组合 12"/>
            <p:cNvGrpSpPr/>
            <p:nvPr/>
          </p:nvGrpSpPr>
          <p:grpSpPr>
            <a:xfrm>
              <a:off x="3526104" y="2803349"/>
              <a:ext cx="1271434" cy="1271434"/>
              <a:chOff x="3621344" y="3408398"/>
              <a:chExt cx="1007417" cy="1007417"/>
            </a:xfrm>
          </p:grpSpPr>
          <p:sp>
            <p:nvSpPr>
              <p:cNvPr id="30" name="任意多边形 29"/>
              <p:cNvSpPr/>
              <p:nvPr/>
            </p:nvSpPr>
            <p:spPr>
              <a:xfrm>
                <a:off x="3621344" y="3408398"/>
                <a:ext cx="1007417" cy="1007417"/>
              </a:xfrm>
              <a:custGeom>
                <a:avLst/>
                <a:gdLst>
                  <a:gd name="connsiteX0" fmla="*/ 0 w 1007417"/>
                  <a:gd name="connsiteY0" fmla="*/ 503709 h 1007417"/>
                  <a:gd name="connsiteX1" fmla="*/ 503709 w 1007417"/>
                  <a:gd name="connsiteY1" fmla="*/ 0 h 1007417"/>
                  <a:gd name="connsiteX2" fmla="*/ 1007418 w 1007417"/>
                  <a:gd name="connsiteY2" fmla="*/ 503709 h 1007417"/>
                  <a:gd name="connsiteX3" fmla="*/ 503709 w 1007417"/>
                  <a:gd name="connsiteY3" fmla="*/ 1007418 h 1007417"/>
                  <a:gd name="connsiteX4" fmla="*/ 0 w 1007417"/>
                  <a:gd name="connsiteY4" fmla="*/ 503709 h 100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417" h="1007417">
                    <a:moveTo>
                      <a:pt x="0" y="503709"/>
                    </a:moveTo>
                    <a:cubicBezTo>
                      <a:pt x="0" y="225518"/>
                      <a:pt x="225518" y="0"/>
                      <a:pt x="503709" y="0"/>
                    </a:cubicBezTo>
                    <a:cubicBezTo>
                      <a:pt x="781900" y="0"/>
                      <a:pt x="1007418" y="225518"/>
                      <a:pt x="1007418" y="503709"/>
                    </a:cubicBezTo>
                    <a:cubicBezTo>
                      <a:pt x="1007418" y="781900"/>
                      <a:pt x="781900" y="1007418"/>
                      <a:pt x="503709" y="1007418"/>
                    </a:cubicBezTo>
                    <a:cubicBezTo>
                      <a:pt x="225518" y="1007418"/>
                      <a:pt x="0" y="781900"/>
                      <a:pt x="0" y="50370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  <p:grpSp>
            <p:nvGrpSpPr>
              <p:cNvPr id="31" name="Group 11"/>
              <p:cNvGrpSpPr>
                <a:grpSpLocks noChangeAspect="1"/>
              </p:cNvGrpSpPr>
              <p:nvPr/>
            </p:nvGrpSpPr>
            <p:grpSpPr bwMode="auto">
              <a:xfrm>
                <a:off x="3916411" y="3654075"/>
                <a:ext cx="417282" cy="524392"/>
                <a:chOff x="2398" y="2256"/>
                <a:chExt cx="374" cy="470"/>
              </a:xfrm>
              <a:solidFill>
                <a:schemeClr val="bg1"/>
              </a:solidFill>
            </p:grpSpPr>
            <p:sp>
              <p:nvSpPr>
                <p:cNvPr id="32" name="Freeform 12"/>
                <p:cNvSpPr>
                  <a:spLocks/>
                </p:cNvSpPr>
                <p:nvPr/>
              </p:nvSpPr>
              <p:spPr bwMode="auto">
                <a:xfrm>
                  <a:off x="2478" y="2558"/>
                  <a:ext cx="207" cy="12"/>
                </a:xfrm>
                <a:custGeom>
                  <a:avLst/>
                  <a:gdLst>
                    <a:gd name="T0" fmla="*/ 83 w 86"/>
                    <a:gd name="T1" fmla="*/ 0 h 5"/>
                    <a:gd name="T2" fmla="*/ 2 w 86"/>
                    <a:gd name="T3" fmla="*/ 0 h 5"/>
                    <a:gd name="T4" fmla="*/ 0 w 86"/>
                    <a:gd name="T5" fmla="*/ 3 h 5"/>
                    <a:gd name="T6" fmla="*/ 2 w 86"/>
                    <a:gd name="T7" fmla="*/ 5 h 5"/>
                    <a:gd name="T8" fmla="*/ 83 w 86"/>
                    <a:gd name="T9" fmla="*/ 5 h 5"/>
                    <a:gd name="T10" fmla="*/ 86 w 86"/>
                    <a:gd name="T11" fmla="*/ 3 h 5"/>
                    <a:gd name="T12" fmla="*/ 83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ubicBezTo>
                        <a:pt x="83" y="5"/>
                        <a:pt x="83" y="5"/>
                        <a:pt x="83" y="5"/>
                      </a:cubicBezTo>
                      <a:cubicBezTo>
                        <a:pt x="85" y="5"/>
                        <a:pt x="86" y="4"/>
                        <a:pt x="86" y="3"/>
                      </a:cubicBezTo>
                      <a:cubicBezTo>
                        <a:pt x="86" y="1"/>
                        <a:pt x="85" y="0"/>
                        <a:pt x="8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342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33" name="Freeform 13"/>
                <p:cNvSpPr>
                  <a:spLocks/>
                </p:cNvSpPr>
                <p:nvPr/>
              </p:nvSpPr>
              <p:spPr bwMode="auto">
                <a:xfrm>
                  <a:off x="2478" y="2505"/>
                  <a:ext cx="207" cy="12"/>
                </a:xfrm>
                <a:custGeom>
                  <a:avLst/>
                  <a:gdLst>
                    <a:gd name="T0" fmla="*/ 83 w 86"/>
                    <a:gd name="T1" fmla="*/ 0 h 5"/>
                    <a:gd name="T2" fmla="*/ 2 w 86"/>
                    <a:gd name="T3" fmla="*/ 0 h 5"/>
                    <a:gd name="T4" fmla="*/ 0 w 86"/>
                    <a:gd name="T5" fmla="*/ 3 h 5"/>
                    <a:gd name="T6" fmla="*/ 2 w 86"/>
                    <a:gd name="T7" fmla="*/ 5 h 5"/>
                    <a:gd name="T8" fmla="*/ 83 w 86"/>
                    <a:gd name="T9" fmla="*/ 5 h 5"/>
                    <a:gd name="T10" fmla="*/ 86 w 86"/>
                    <a:gd name="T11" fmla="*/ 3 h 5"/>
                    <a:gd name="T12" fmla="*/ 83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ubicBezTo>
                        <a:pt x="83" y="5"/>
                        <a:pt x="83" y="5"/>
                        <a:pt x="83" y="5"/>
                      </a:cubicBezTo>
                      <a:cubicBezTo>
                        <a:pt x="85" y="5"/>
                        <a:pt x="86" y="4"/>
                        <a:pt x="86" y="3"/>
                      </a:cubicBezTo>
                      <a:cubicBezTo>
                        <a:pt x="86" y="1"/>
                        <a:pt x="85" y="0"/>
                        <a:pt x="8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342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34" name="Freeform 14"/>
                <p:cNvSpPr>
                  <a:spLocks/>
                </p:cNvSpPr>
                <p:nvPr/>
              </p:nvSpPr>
              <p:spPr bwMode="auto">
                <a:xfrm>
                  <a:off x="2478" y="2452"/>
                  <a:ext cx="207" cy="12"/>
                </a:xfrm>
                <a:custGeom>
                  <a:avLst/>
                  <a:gdLst>
                    <a:gd name="T0" fmla="*/ 83 w 86"/>
                    <a:gd name="T1" fmla="*/ 0 h 5"/>
                    <a:gd name="T2" fmla="*/ 2 w 86"/>
                    <a:gd name="T3" fmla="*/ 0 h 5"/>
                    <a:gd name="T4" fmla="*/ 0 w 86"/>
                    <a:gd name="T5" fmla="*/ 3 h 5"/>
                    <a:gd name="T6" fmla="*/ 2 w 86"/>
                    <a:gd name="T7" fmla="*/ 5 h 5"/>
                    <a:gd name="T8" fmla="*/ 83 w 86"/>
                    <a:gd name="T9" fmla="*/ 5 h 5"/>
                    <a:gd name="T10" fmla="*/ 86 w 86"/>
                    <a:gd name="T11" fmla="*/ 3 h 5"/>
                    <a:gd name="T12" fmla="*/ 83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ubicBezTo>
                        <a:pt x="83" y="5"/>
                        <a:pt x="83" y="5"/>
                        <a:pt x="83" y="5"/>
                      </a:cubicBezTo>
                      <a:cubicBezTo>
                        <a:pt x="85" y="5"/>
                        <a:pt x="86" y="4"/>
                        <a:pt x="86" y="3"/>
                      </a:cubicBezTo>
                      <a:cubicBezTo>
                        <a:pt x="86" y="1"/>
                        <a:pt x="85" y="0"/>
                        <a:pt x="8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342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35" name="Freeform 15"/>
                <p:cNvSpPr>
                  <a:spLocks/>
                </p:cNvSpPr>
                <p:nvPr/>
              </p:nvSpPr>
              <p:spPr bwMode="auto">
                <a:xfrm>
                  <a:off x="2478" y="2402"/>
                  <a:ext cx="101" cy="12"/>
                </a:xfrm>
                <a:custGeom>
                  <a:avLst/>
                  <a:gdLst>
                    <a:gd name="T0" fmla="*/ 2 w 42"/>
                    <a:gd name="T1" fmla="*/ 5 h 5"/>
                    <a:gd name="T2" fmla="*/ 39 w 42"/>
                    <a:gd name="T3" fmla="*/ 5 h 5"/>
                    <a:gd name="T4" fmla="*/ 42 w 42"/>
                    <a:gd name="T5" fmla="*/ 2 h 5"/>
                    <a:gd name="T6" fmla="*/ 39 w 42"/>
                    <a:gd name="T7" fmla="*/ 0 h 5"/>
                    <a:gd name="T8" fmla="*/ 2 w 42"/>
                    <a:gd name="T9" fmla="*/ 0 h 5"/>
                    <a:gd name="T10" fmla="*/ 0 w 42"/>
                    <a:gd name="T11" fmla="*/ 2 h 5"/>
                    <a:gd name="T12" fmla="*/ 2 w 42"/>
                    <a:gd name="T13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5">
                      <a:moveTo>
                        <a:pt x="2" y="5"/>
                      </a:moveTo>
                      <a:cubicBezTo>
                        <a:pt x="39" y="5"/>
                        <a:pt x="39" y="5"/>
                        <a:pt x="39" y="5"/>
                      </a:cubicBezTo>
                      <a:cubicBezTo>
                        <a:pt x="41" y="5"/>
                        <a:pt x="42" y="4"/>
                        <a:pt x="42" y="2"/>
                      </a:cubicBezTo>
                      <a:cubicBezTo>
                        <a:pt x="42" y="1"/>
                        <a:pt x="41" y="0"/>
                        <a:pt x="39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342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36" name="Freeform 16"/>
                <p:cNvSpPr>
                  <a:spLocks noEditPoints="1"/>
                </p:cNvSpPr>
                <p:nvPr/>
              </p:nvSpPr>
              <p:spPr bwMode="auto">
                <a:xfrm>
                  <a:off x="2398" y="2256"/>
                  <a:ext cx="374" cy="470"/>
                </a:xfrm>
                <a:custGeom>
                  <a:avLst/>
                  <a:gdLst>
                    <a:gd name="T0" fmla="*/ 153 w 155"/>
                    <a:gd name="T1" fmla="*/ 31 h 196"/>
                    <a:gd name="T2" fmla="*/ 125 w 155"/>
                    <a:gd name="T3" fmla="*/ 2 h 196"/>
                    <a:gd name="T4" fmla="*/ 120 w 155"/>
                    <a:gd name="T5" fmla="*/ 0 h 196"/>
                    <a:gd name="T6" fmla="*/ 6 w 155"/>
                    <a:gd name="T7" fmla="*/ 0 h 196"/>
                    <a:gd name="T8" fmla="*/ 0 w 155"/>
                    <a:gd name="T9" fmla="*/ 7 h 196"/>
                    <a:gd name="T10" fmla="*/ 0 w 155"/>
                    <a:gd name="T11" fmla="*/ 169 h 196"/>
                    <a:gd name="T12" fmla="*/ 2 w 155"/>
                    <a:gd name="T13" fmla="*/ 174 h 196"/>
                    <a:gd name="T14" fmla="*/ 22 w 155"/>
                    <a:gd name="T15" fmla="*/ 193 h 196"/>
                    <a:gd name="T16" fmla="*/ 31 w 155"/>
                    <a:gd name="T17" fmla="*/ 193 h 196"/>
                    <a:gd name="T18" fmla="*/ 52 w 155"/>
                    <a:gd name="T19" fmla="*/ 173 h 196"/>
                    <a:gd name="T20" fmla="*/ 73 w 155"/>
                    <a:gd name="T21" fmla="*/ 194 h 196"/>
                    <a:gd name="T22" fmla="*/ 82 w 155"/>
                    <a:gd name="T23" fmla="*/ 194 h 196"/>
                    <a:gd name="T24" fmla="*/ 103 w 155"/>
                    <a:gd name="T25" fmla="*/ 173 h 196"/>
                    <a:gd name="T26" fmla="*/ 125 w 155"/>
                    <a:gd name="T27" fmla="*/ 194 h 196"/>
                    <a:gd name="T28" fmla="*/ 129 w 155"/>
                    <a:gd name="T29" fmla="*/ 196 h 196"/>
                    <a:gd name="T30" fmla="*/ 134 w 155"/>
                    <a:gd name="T31" fmla="*/ 194 h 196"/>
                    <a:gd name="T32" fmla="*/ 153 w 155"/>
                    <a:gd name="T33" fmla="*/ 175 h 196"/>
                    <a:gd name="T34" fmla="*/ 155 w 155"/>
                    <a:gd name="T35" fmla="*/ 170 h 196"/>
                    <a:gd name="T36" fmla="*/ 155 w 155"/>
                    <a:gd name="T37" fmla="*/ 35 h 196"/>
                    <a:gd name="T38" fmla="*/ 153 w 155"/>
                    <a:gd name="T39" fmla="*/ 31 h 196"/>
                    <a:gd name="T40" fmla="*/ 129 w 155"/>
                    <a:gd name="T41" fmla="*/ 180 h 196"/>
                    <a:gd name="T42" fmla="*/ 108 w 155"/>
                    <a:gd name="T43" fmla="*/ 159 h 196"/>
                    <a:gd name="T44" fmla="*/ 99 w 155"/>
                    <a:gd name="T45" fmla="*/ 159 h 196"/>
                    <a:gd name="T46" fmla="*/ 77 w 155"/>
                    <a:gd name="T47" fmla="*/ 180 h 196"/>
                    <a:gd name="T48" fmla="*/ 56 w 155"/>
                    <a:gd name="T49" fmla="*/ 159 h 196"/>
                    <a:gd name="T50" fmla="*/ 52 w 155"/>
                    <a:gd name="T51" fmla="*/ 157 h 196"/>
                    <a:gd name="T52" fmla="*/ 47 w 155"/>
                    <a:gd name="T53" fmla="*/ 159 h 196"/>
                    <a:gd name="T54" fmla="*/ 26 w 155"/>
                    <a:gd name="T55" fmla="*/ 179 h 196"/>
                    <a:gd name="T56" fmla="*/ 13 w 155"/>
                    <a:gd name="T57" fmla="*/ 166 h 196"/>
                    <a:gd name="T58" fmla="*/ 13 w 155"/>
                    <a:gd name="T59" fmla="*/ 14 h 196"/>
                    <a:gd name="T60" fmla="*/ 116 w 155"/>
                    <a:gd name="T61" fmla="*/ 14 h 196"/>
                    <a:gd name="T62" fmla="*/ 116 w 155"/>
                    <a:gd name="T63" fmla="*/ 35 h 196"/>
                    <a:gd name="T64" fmla="*/ 120 w 155"/>
                    <a:gd name="T65" fmla="*/ 39 h 196"/>
                    <a:gd name="T66" fmla="*/ 142 w 155"/>
                    <a:gd name="T67" fmla="*/ 39 h 196"/>
                    <a:gd name="T68" fmla="*/ 142 w 155"/>
                    <a:gd name="T69" fmla="*/ 168 h 196"/>
                    <a:gd name="T70" fmla="*/ 129 w 155"/>
                    <a:gd name="T71" fmla="*/ 180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55" h="196">
                      <a:moveTo>
                        <a:pt x="153" y="31"/>
                      </a:move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3" y="1"/>
                        <a:pt x="122" y="0"/>
                        <a:pt x="120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0" y="171"/>
                        <a:pt x="0" y="172"/>
                        <a:pt x="2" y="174"/>
                      </a:cubicBezTo>
                      <a:cubicBezTo>
                        <a:pt x="22" y="193"/>
                        <a:pt x="22" y="193"/>
                        <a:pt x="22" y="193"/>
                      </a:cubicBezTo>
                      <a:cubicBezTo>
                        <a:pt x="24" y="196"/>
                        <a:pt x="28" y="196"/>
                        <a:pt x="31" y="193"/>
                      </a:cubicBezTo>
                      <a:cubicBezTo>
                        <a:pt x="52" y="173"/>
                        <a:pt x="52" y="173"/>
                        <a:pt x="52" y="173"/>
                      </a:cubicBezTo>
                      <a:cubicBezTo>
                        <a:pt x="73" y="194"/>
                        <a:pt x="73" y="194"/>
                        <a:pt x="73" y="194"/>
                      </a:cubicBezTo>
                      <a:cubicBezTo>
                        <a:pt x="75" y="196"/>
                        <a:pt x="80" y="196"/>
                        <a:pt x="82" y="194"/>
                      </a:cubicBezTo>
                      <a:cubicBezTo>
                        <a:pt x="103" y="173"/>
                        <a:pt x="103" y="173"/>
                        <a:pt x="103" y="173"/>
                      </a:cubicBezTo>
                      <a:cubicBezTo>
                        <a:pt x="125" y="194"/>
                        <a:pt x="125" y="194"/>
                        <a:pt x="125" y="194"/>
                      </a:cubicBezTo>
                      <a:cubicBezTo>
                        <a:pt x="126" y="195"/>
                        <a:pt x="128" y="196"/>
                        <a:pt x="129" y="196"/>
                      </a:cubicBezTo>
                      <a:cubicBezTo>
                        <a:pt x="131" y="196"/>
                        <a:pt x="133" y="195"/>
                        <a:pt x="134" y="194"/>
                      </a:cubicBezTo>
                      <a:cubicBezTo>
                        <a:pt x="153" y="175"/>
                        <a:pt x="153" y="175"/>
                        <a:pt x="153" y="175"/>
                      </a:cubicBezTo>
                      <a:cubicBezTo>
                        <a:pt x="154" y="174"/>
                        <a:pt x="155" y="172"/>
                        <a:pt x="155" y="170"/>
                      </a:cubicBezTo>
                      <a:cubicBezTo>
                        <a:pt x="155" y="35"/>
                        <a:pt x="155" y="35"/>
                        <a:pt x="155" y="35"/>
                      </a:cubicBezTo>
                      <a:cubicBezTo>
                        <a:pt x="155" y="34"/>
                        <a:pt x="155" y="32"/>
                        <a:pt x="153" y="31"/>
                      </a:cubicBezTo>
                      <a:close/>
                      <a:moveTo>
                        <a:pt x="129" y="180"/>
                      </a:moveTo>
                      <a:cubicBezTo>
                        <a:pt x="108" y="159"/>
                        <a:pt x="108" y="159"/>
                        <a:pt x="108" y="159"/>
                      </a:cubicBezTo>
                      <a:cubicBezTo>
                        <a:pt x="105" y="157"/>
                        <a:pt x="101" y="157"/>
                        <a:pt x="99" y="159"/>
                      </a:cubicBezTo>
                      <a:cubicBezTo>
                        <a:pt x="77" y="180"/>
                        <a:pt x="77" y="180"/>
                        <a:pt x="77" y="180"/>
                      </a:cubicBezTo>
                      <a:cubicBezTo>
                        <a:pt x="56" y="159"/>
                        <a:pt x="56" y="159"/>
                        <a:pt x="56" y="159"/>
                      </a:cubicBezTo>
                      <a:cubicBezTo>
                        <a:pt x="55" y="158"/>
                        <a:pt x="53" y="157"/>
                        <a:pt x="52" y="157"/>
                      </a:cubicBezTo>
                      <a:cubicBezTo>
                        <a:pt x="50" y="157"/>
                        <a:pt x="48" y="158"/>
                        <a:pt x="47" y="159"/>
                      </a:cubicBezTo>
                      <a:cubicBezTo>
                        <a:pt x="26" y="179"/>
                        <a:pt x="26" y="179"/>
                        <a:pt x="26" y="179"/>
                      </a:cubicBezTo>
                      <a:cubicBezTo>
                        <a:pt x="13" y="166"/>
                        <a:pt x="13" y="166"/>
                        <a:pt x="13" y="166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16" y="14"/>
                        <a:pt x="116" y="14"/>
                        <a:pt x="116" y="14"/>
                      </a:cubicBezTo>
                      <a:cubicBezTo>
                        <a:pt x="116" y="35"/>
                        <a:pt x="116" y="35"/>
                        <a:pt x="116" y="35"/>
                      </a:cubicBezTo>
                      <a:cubicBezTo>
                        <a:pt x="116" y="38"/>
                        <a:pt x="118" y="39"/>
                        <a:pt x="120" y="39"/>
                      </a:cubicBezTo>
                      <a:cubicBezTo>
                        <a:pt x="142" y="39"/>
                        <a:pt x="142" y="39"/>
                        <a:pt x="142" y="39"/>
                      </a:cubicBezTo>
                      <a:cubicBezTo>
                        <a:pt x="142" y="168"/>
                        <a:pt x="142" y="168"/>
                        <a:pt x="142" y="168"/>
                      </a:cubicBezTo>
                      <a:lnTo>
                        <a:pt x="129" y="1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342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</p:grpSp>
        </p:grpSp>
        <p:grpSp>
          <p:nvGrpSpPr>
            <p:cNvPr id="14" name="组合 13"/>
            <p:cNvGrpSpPr/>
            <p:nvPr/>
          </p:nvGrpSpPr>
          <p:grpSpPr>
            <a:xfrm>
              <a:off x="5452593" y="876860"/>
              <a:ext cx="1271434" cy="1271434"/>
              <a:chOff x="5147792" y="1881950"/>
              <a:chExt cx="1007417" cy="1007417"/>
            </a:xfrm>
          </p:grpSpPr>
          <p:sp>
            <p:nvSpPr>
              <p:cNvPr id="22" name="任意多边形 21"/>
              <p:cNvSpPr/>
              <p:nvPr/>
            </p:nvSpPr>
            <p:spPr>
              <a:xfrm>
                <a:off x="5147792" y="1881950"/>
                <a:ext cx="1007417" cy="1007417"/>
              </a:xfrm>
              <a:custGeom>
                <a:avLst/>
                <a:gdLst>
                  <a:gd name="connsiteX0" fmla="*/ 0 w 1007417"/>
                  <a:gd name="connsiteY0" fmla="*/ 503709 h 1007417"/>
                  <a:gd name="connsiteX1" fmla="*/ 503709 w 1007417"/>
                  <a:gd name="connsiteY1" fmla="*/ 0 h 1007417"/>
                  <a:gd name="connsiteX2" fmla="*/ 1007418 w 1007417"/>
                  <a:gd name="connsiteY2" fmla="*/ 503709 h 1007417"/>
                  <a:gd name="connsiteX3" fmla="*/ 503709 w 1007417"/>
                  <a:gd name="connsiteY3" fmla="*/ 1007418 h 1007417"/>
                  <a:gd name="connsiteX4" fmla="*/ 0 w 1007417"/>
                  <a:gd name="connsiteY4" fmla="*/ 503709 h 100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417" h="1007417">
                    <a:moveTo>
                      <a:pt x="0" y="503709"/>
                    </a:moveTo>
                    <a:cubicBezTo>
                      <a:pt x="0" y="225518"/>
                      <a:pt x="225518" y="0"/>
                      <a:pt x="503709" y="0"/>
                    </a:cubicBezTo>
                    <a:cubicBezTo>
                      <a:pt x="781900" y="0"/>
                      <a:pt x="1007418" y="225518"/>
                      <a:pt x="1007418" y="503709"/>
                    </a:cubicBezTo>
                    <a:cubicBezTo>
                      <a:pt x="1007418" y="781900"/>
                      <a:pt x="781900" y="1007418"/>
                      <a:pt x="503709" y="1007418"/>
                    </a:cubicBezTo>
                    <a:cubicBezTo>
                      <a:pt x="225518" y="1007418"/>
                      <a:pt x="0" y="781900"/>
                      <a:pt x="0" y="50370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  <p:grpSp>
            <p:nvGrpSpPr>
              <p:cNvPr id="23" name="Group 19"/>
              <p:cNvGrpSpPr>
                <a:grpSpLocks noChangeAspect="1"/>
              </p:cNvGrpSpPr>
              <p:nvPr/>
            </p:nvGrpSpPr>
            <p:grpSpPr bwMode="auto">
              <a:xfrm>
                <a:off x="5388004" y="2104695"/>
                <a:ext cx="532201" cy="524391"/>
                <a:chOff x="3869" y="1065"/>
                <a:chExt cx="477" cy="470"/>
              </a:xfrm>
              <a:solidFill>
                <a:schemeClr val="bg1"/>
              </a:solidFill>
            </p:grpSpPr>
            <p:sp>
              <p:nvSpPr>
                <p:cNvPr id="24" name="Freeform 20"/>
                <p:cNvSpPr>
                  <a:spLocks/>
                </p:cNvSpPr>
                <p:nvPr/>
              </p:nvSpPr>
              <p:spPr bwMode="auto">
                <a:xfrm>
                  <a:off x="3936" y="1411"/>
                  <a:ext cx="211" cy="14"/>
                </a:xfrm>
                <a:custGeom>
                  <a:avLst/>
                  <a:gdLst>
                    <a:gd name="T0" fmla="*/ 86 w 88"/>
                    <a:gd name="T1" fmla="*/ 0 h 6"/>
                    <a:gd name="T2" fmla="*/ 3 w 88"/>
                    <a:gd name="T3" fmla="*/ 0 h 6"/>
                    <a:gd name="T4" fmla="*/ 0 w 88"/>
                    <a:gd name="T5" fmla="*/ 3 h 6"/>
                    <a:gd name="T6" fmla="*/ 3 w 88"/>
                    <a:gd name="T7" fmla="*/ 6 h 6"/>
                    <a:gd name="T8" fmla="*/ 86 w 88"/>
                    <a:gd name="T9" fmla="*/ 6 h 6"/>
                    <a:gd name="T10" fmla="*/ 88 w 88"/>
                    <a:gd name="T11" fmla="*/ 3 h 6"/>
                    <a:gd name="T12" fmla="*/ 86 w 88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6">
                      <a:moveTo>
                        <a:pt x="86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5"/>
                        <a:pt x="1" y="6"/>
                        <a:pt x="3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7" y="6"/>
                        <a:pt x="88" y="5"/>
                        <a:pt x="88" y="3"/>
                      </a:cubicBezTo>
                      <a:cubicBezTo>
                        <a:pt x="88" y="2"/>
                        <a:pt x="87" y="0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342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25" name="Freeform 21"/>
                <p:cNvSpPr>
                  <a:spLocks/>
                </p:cNvSpPr>
                <p:nvPr/>
              </p:nvSpPr>
              <p:spPr bwMode="auto">
                <a:xfrm>
                  <a:off x="3936" y="1358"/>
                  <a:ext cx="211" cy="12"/>
                </a:xfrm>
                <a:custGeom>
                  <a:avLst/>
                  <a:gdLst>
                    <a:gd name="T0" fmla="*/ 86 w 88"/>
                    <a:gd name="T1" fmla="*/ 0 h 5"/>
                    <a:gd name="T2" fmla="*/ 3 w 88"/>
                    <a:gd name="T3" fmla="*/ 0 h 5"/>
                    <a:gd name="T4" fmla="*/ 0 w 88"/>
                    <a:gd name="T5" fmla="*/ 3 h 5"/>
                    <a:gd name="T6" fmla="*/ 3 w 88"/>
                    <a:gd name="T7" fmla="*/ 5 h 5"/>
                    <a:gd name="T8" fmla="*/ 86 w 88"/>
                    <a:gd name="T9" fmla="*/ 5 h 5"/>
                    <a:gd name="T10" fmla="*/ 88 w 88"/>
                    <a:gd name="T11" fmla="*/ 3 h 5"/>
                    <a:gd name="T12" fmla="*/ 86 w 88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5">
                      <a:moveTo>
                        <a:pt x="86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86" y="5"/>
                        <a:pt x="86" y="5"/>
                        <a:pt x="86" y="5"/>
                      </a:cubicBezTo>
                      <a:cubicBezTo>
                        <a:pt x="87" y="5"/>
                        <a:pt x="88" y="4"/>
                        <a:pt x="88" y="3"/>
                      </a:cubicBezTo>
                      <a:cubicBezTo>
                        <a:pt x="88" y="1"/>
                        <a:pt x="87" y="0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342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26" name="Freeform 22"/>
                <p:cNvSpPr>
                  <a:spLocks/>
                </p:cNvSpPr>
                <p:nvPr/>
              </p:nvSpPr>
              <p:spPr bwMode="auto">
                <a:xfrm>
                  <a:off x="3936" y="1303"/>
                  <a:ext cx="211" cy="14"/>
                </a:xfrm>
                <a:custGeom>
                  <a:avLst/>
                  <a:gdLst>
                    <a:gd name="T0" fmla="*/ 86 w 88"/>
                    <a:gd name="T1" fmla="*/ 0 h 6"/>
                    <a:gd name="T2" fmla="*/ 3 w 88"/>
                    <a:gd name="T3" fmla="*/ 0 h 6"/>
                    <a:gd name="T4" fmla="*/ 0 w 88"/>
                    <a:gd name="T5" fmla="*/ 3 h 6"/>
                    <a:gd name="T6" fmla="*/ 3 w 88"/>
                    <a:gd name="T7" fmla="*/ 6 h 6"/>
                    <a:gd name="T8" fmla="*/ 86 w 88"/>
                    <a:gd name="T9" fmla="*/ 6 h 6"/>
                    <a:gd name="T10" fmla="*/ 88 w 88"/>
                    <a:gd name="T11" fmla="*/ 3 h 6"/>
                    <a:gd name="T12" fmla="*/ 86 w 88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6">
                      <a:moveTo>
                        <a:pt x="86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6"/>
                        <a:pt x="3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7" y="6"/>
                        <a:pt x="88" y="4"/>
                        <a:pt x="88" y="3"/>
                      </a:cubicBezTo>
                      <a:cubicBezTo>
                        <a:pt x="88" y="1"/>
                        <a:pt x="87" y="0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342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27" name="Freeform 23"/>
                <p:cNvSpPr>
                  <a:spLocks/>
                </p:cNvSpPr>
                <p:nvPr/>
              </p:nvSpPr>
              <p:spPr bwMode="auto">
                <a:xfrm>
                  <a:off x="3936" y="1250"/>
                  <a:ext cx="103" cy="14"/>
                </a:xfrm>
                <a:custGeom>
                  <a:avLst/>
                  <a:gdLst>
                    <a:gd name="T0" fmla="*/ 3 w 43"/>
                    <a:gd name="T1" fmla="*/ 6 h 6"/>
                    <a:gd name="T2" fmla="*/ 41 w 43"/>
                    <a:gd name="T3" fmla="*/ 6 h 6"/>
                    <a:gd name="T4" fmla="*/ 43 w 43"/>
                    <a:gd name="T5" fmla="*/ 3 h 6"/>
                    <a:gd name="T6" fmla="*/ 41 w 43"/>
                    <a:gd name="T7" fmla="*/ 0 h 6"/>
                    <a:gd name="T8" fmla="*/ 3 w 43"/>
                    <a:gd name="T9" fmla="*/ 0 h 6"/>
                    <a:gd name="T10" fmla="*/ 0 w 43"/>
                    <a:gd name="T11" fmla="*/ 3 h 6"/>
                    <a:gd name="T12" fmla="*/ 3 w 43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" h="6">
                      <a:moveTo>
                        <a:pt x="3" y="6"/>
                      </a:moveTo>
                      <a:cubicBezTo>
                        <a:pt x="41" y="6"/>
                        <a:pt x="41" y="6"/>
                        <a:pt x="41" y="6"/>
                      </a:cubicBezTo>
                      <a:cubicBezTo>
                        <a:pt x="42" y="6"/>
                        <a:pt x="43" y="4"/>
                        <a:pt x="43" y="3"/>
                      </a:cubicBezTo>
                      <a:cubicBezTo>
                        <a:pt x="43" y="1"/>
                        <a:pt x="42" y="0"/>
                        <a:pt x="41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6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342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28" name="Freeform 24"/>
                <p:cNvSpPr>
                  <a:spLocks noEditPoints="1"/>
                </p:cNvSpPr>
                <p:nvPr/>
              </p:nvSpPr>
              <p:spPr bwMode="auto">
                <a:xfrm>
                  <a:off x="3869" y="1065"/>
                  <a:ext cx="345" cy="470"/>
                </a:xfrm>
                <a:custGeom>
                  <a:avLst/>
                  <a:gdLst>
                    <a:gd name="T0" fmla="*/ 116 w 144"/>
                    <a:gd name="T1" fmla="*/ 2 h 196"/>
                    <a:gd name="T2" fmla="*/ 111 w 144"/>
                    <a:gd name="T3" fmla="*/ 0 h 196"/>
                    <a:gd name="T4" fmla="*/ 7 w 144"/>
                    <a:gd name="T5" fmla="*/ 0 h 196"/>
                    <a:gd name="T6" fmla="*/ 0 w 144"/>
                    <a:gd name="T7" fmla="*/ 7 h 196"/>
                    <a:gd name="T8" fmla="*/ 0 w 144"/>
                    <a:gd name="T9" fmla="*/ 189 h 196"/>
                    <a:gd name="T10" fmla="*/ 7 w 144"/>
                    <a:gd name="T11" fmla="*/ 196 h 196"/>
                    <a:gd name="T12" fmla="*/ 138 w 144"/>
                    <a:gd name="T13" fmla="*/ 196 h 196"/>
                    <a:gd name="T14" fmla="*/ 144 w 144"/>
                    <a:gd name="T15" fmla="*/ 189 h 196"/>
                    <a:gd name="T16" fmla="*/ 144 w 144"/>
                    <a:gd name="T17" fmla="*/ 33 h 196"/>
                    <a:gd name="T18" fmla="*/ 142 w 144"/>
                    <a:gd name="T19" fmla="*/ 28 h 196"/>
                    <a:gd name="T20" fmla="*/ 116 w 144"/>
                    <a:gd name="T21" fmla="*/ 2 h 196"/>
                    <a:gd name="T22" fmla="*/ 13 w 144"/>
                    <a:gd name="T23" fmla="*/ 182 h 196"/>
                    <a:gd name="T24" fmla="*/ 13 w 144"/>
                    <a:gd name="T25" fmla="*/ 13 h 196"/>
                    <a:gd name="T26" fmla="*/ 104 w 144"/>
                    <a:gd name="T27" fmla="*/ 13 h 196"/>
                    <a:gd name="T28" fmla="*/ 104 w 144"/>
                    <a:gd name="T29" fmla="*/ 36 h 196"/>
                    <a:gd name="T30" fmla="*/ 108 w 144"/>
                    <a:gd name="T31" fmla="*/ 40 h 196"/>
                    <a:gd name="T32" fmla="*/ 131 w 144"/>
                    <a:gd name="T33" fmla="*/ 40 h 196"/>
                    <a:gd name="T34" fmla="*/ 131 w 144"/>
                    <a:gd name="T35" fmla="*/ 182 h 196"/>
                    <a:gd name="T36" fmla="*/ 13 w 144"/>
                    <a:gd name="T37" fmla="*/ 182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44" h="196">
                      <a:moveTo>
                        <a:pt x="116" y="2"/>
                      </a:moveTo>
                      <a:cubicBezTo>
                        <a:pt x="115" y="1"/>
                        <a:pt x="113" y="0"/>
                        <a:pt x="111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89"/>
                        <a:pt x="0" y="189"/>
                        <a:pt x="0" y="189"/>
                      </a:cubicBezTo>
                      <a:cubicBezTo>
                        <a:pt x="0" y="193"/>
                        <a:pt x="3" y="196"/>
                        <a:pt x="7" y="196"/>
                      </a:cubicBezTo>
                      <a:cubicBezTo>
                        <a:pt x="138" y="196"/>
                        <a:pt x="138" y="196"/>
                        <a:pt x="138" y="196"/>
                      </a:cubicBezTo>
                      <a:cubicBezTo>
                        <a:pt x="141" y="196"/>
                        <a:pt x="144" y="193"/>
                        <a:pt x="144" y="189"/>
                      </a:cubicBezTo>
                      <a:cubicBezTo>
                        <a:pt x="144" y="33"/>
                        <a:pt x="144" y="33"/>
                        <a:pt x="144" y="33"/>
                      </a:cubicBezTo>
                      <a:cubicBezTo>
                        <a:pt x="144" y="31"/>
                        <a:pt x="144" y="29"/>
                        <a:pt x="142" y="28"/>
                      </a:cubicBezTo>
                      <a:lnTo>
                        <a:pt x="116" y="2"/>
                      </a:lnTo>
                      <a:close/>
                      <a:moveTo>
                        <a:pt x="13" y="182"/>
                      </a:move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04" y="13"/>
                        <a:pt x="104" y="13"/>
                        <a:pt x="104" y="13"/>
                      </a:cubicBezTo>
                      <a:cubicBezTo>
                        <a:pt x="104" y="36"/>
                        <a:pt x="104" y="36"/>
                        <a:pt x="104" y="36"/>
                      </a:cubicBezTo>
                      <a:cubicBezTo>
                        <a:pt x="104" y="38"/>
                        <a:pt x="106" y="40"/>
                        <a:pt x="108" y="40"/>
                      </a:cubicBezTo>
                      <a:cubicBezTo>
                        <a:pt x="131" y="40"/>
                        <a:pt x="131" y="40"/>
                        <a:pt x="131" y="40"/>
                      </a:cubicBezTo>
                      <a:cubicBezTo>
                        <a:pt x="131" y="182"/>
                        <a:pt x="131" y="182"/>
                        <a:pt x="131" y="182"/>
                      </a:cubicBezTo>
                      <a:lnTo>
                        <a:pt x="13" y="1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342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29" name="Freeform 25"/>
                <p:cNvSpPr>
                  <a:spLocks noEditPoints="1"/>
                </p:cNvSpPr>
                <p:nvPr/>
              </p:nvSpPr>
              <p:spPr bwMode="auto">
                <a:xfrm>
                  <a:off x="4252" y="1087"/>
                  <a:ext cx="94" cy="444"/>
                </a:xfrm>
                <a:custGeom>
                  <a:avLst/>
                  <a:gdLst>
                    <a:gd name="T0" fmla="*/ 35 w 39"/>
                    <a:gd name="T1" fmla="*/ 0 h 185"/>
                    <a:gd name="T2" fmla="*/ 4 w 39"/>
                    <a:gd name="T3" fmla="*/ 0 h 185"/>
                    <a:gd name="T4" fmla="*/ 0 w 39"/>
                    <a:gd name="T5" fmla="*/ 4 h 185"/>
                    <a:gd name="T6" fmla="*/ 0 w 39"/>
                    <a:gd name="T7" fmla="*/ 144 h 185"/>
                    <a:gd name="T8" fmla="*/ 0 w 39"/>
                    <a:gd name="T9" fmla="*/ 146 h 185"/>
                    <a:gd name="T10" fmla="*/ 16 w 39"/>
                    <a:gd name="T11" fmla="*/ 182 h 185"/>
                    <a:gd name="T12" fmla="*/ 20 w 39"/>
                    <a:gd name="T13" fmla="*/ 185 h 185"/>
                    <a:gd name="T14" fmla="*/ 23 w 39"/>
                    <a:gd name="T15" fmla="*/ 182 h 185"/>
                    <a:gd name="T16" fmla="*/ 39 w 39"/>
                    <a:gd name="T17" fmla="*/ 146 h 185"/>
                    <a:gd name="T18" fmla="*/ 39 w 39"/>
                    <a:gd name="T19" fmla="*/ 144 h 185"/>
                    <a:gd name="T20" fmla="*/ 39 w 39"/>
                    <a:gd name="T21" fmla="*/ 4 h 185"/>
                    <a:gd name="T22" fmla="*/ 35 w 39"/>
                    <a:gd name="T23" fmla="*/ 0 h 185"/>
                    <a:gd name="T24" fmla="*/ 31 w 39"/>
                    <a:gd name="T25" fmla="*/ 143 h 185"/>
                    <a:gd name="T26" fmla="*/ 25 w 39"/>
                    <a:gd name="T27" fmla="*/ 157 h 185"/>
                    <a:gd name="T28" fmla="*/ 14 w 39"/>
                    <a:gd name="T29" fmla="*/ 157 h 185"/>
                    <a:gd name="T30" fmla="*/ 8 w 39"/>
                    <a:gd name="T31" fmla="*/ 143 h 185"/>
                    <a:gd name="T32" fmla="*/ 8 w 39"/>
                    <a:gd name="T33" fmla="*/ 8 h 185"/>
                    <a:gd name="T34" fmla="*/ 18 w 39"/>
                    <a:gd name="T35" fmla="*/ 8 h 185"/>
                    <a:gd name="T36" fmla="*/ 18 w 39"/>
                    <a:gd name="T37" fmla="*/ 8 h 185"/>
                    <a:gd name="T38" fmla="*/ 18 w 39"/>
                    <a:gd name="T39" fmla="*/ 137 h 185"/>
                    <a:gd name="T40" fmla="*/ 21 w 39"/>
                    <a:gd name="T41" fmla="*/ 139 h 185"/>
                    <a:gd name="T42" fmla="*/ 24 w 39"/>
                    <a:gd name="T43" fmla="*/ 137 h 185"/>
                    <a:gd name="T44" fmla="*/ 24 w 39"/>
                    <a:gd name="T45" fmla="*/ 8 h 185"/>
                    <a:gd name="T46" fmla="*/ 24 w 39"/>
                    <a:gd name="T47" fmla="*/ 8 h 185"/>
                    <a:gd name="T48" fmla="*/ 31 w 39"/>
                    <a:gd name="T49" fmla="*/ 8 h 185"/>
                    <a:gd name="T50" fmla="*/ 31 w 39"/>
                    <a:gd name="T51" fmla="*/ 143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9" h="185">
                      <a:moveTo>
                        <a:pt x="35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1"/>
                        <a:pt x="0" y="4"/>
                      </a:cubicBezTo>
                      <a:cubicBezTo>
                        <a:pt x="0" y="144"/>
                        <a:pt x="0" y="144"/>
                        <a:pt x="0" y="144"/>
                      </a:cubicBezTo>
                      <a:cubicBezTo>
                        <a:pt x="0" y="145"/>
                        <a:pt x="0" y="145"/>
                        <a:pt x="0" y="146"/>
                      </a:cubicBezTo>
                      <a:cubicBezTo>
                        <a:pt x="16" y="182"/>
                        <a:pt x="16" y="182"/>
                        <a:pt x="16" y="182"/>
                      </a:cubicBezTo>
                      <a:cubicBezTo>
                        <a:pt x="17" y="184"/>
                        <a:pt x="18" y="185"/>
                        <a:pt x="20" y="185"/>
                      </a:cubicBezTo>
                      <a:cubicBezTo>
                        <a:pt x="21" y="185"/>
                        <a:pt x="23" y="184"/>
                        <a:pt x="23" y="182"/>
                      </a:cubicBezTo>
                      <a:cubicBezTo>
                        <a:pt x="39" y="146"/>
                        <a:pt x="39" y="146"/>
                        <a:pt x="39" y="146"/>
                      </a:cubicBezTo>
                      <a:cubicBezTo>
                        <a:pt x="39" y="145"/>
                        <a:pt x="39" y="145"/>
                        <a:pt x="39" y="144"/>
                      </a:cubicBezTo>
                      <a:cubicBezTo>
                        <a:pt x="39" y="4"/>
                        <a:pt x="39" y="4"/>
                        <a:pt x="39" y="4"/>
                      </a:cubicBezTo>
                      <a:cubicBezTo>
                        <a:pt x="39" y="1"/>
                        <a:pt x="37" y="0"/>
                        <a:pt x="35" y="0"/>
                      </a:cubicBezTo>
                      <a:close/>
                      <a:moveTo>
                        <a:pt x="31" y="143"/>
                      </a:moveTo>
                      <a:cubicBezTo>
                        <a:pt x="25" y="157"/>
                        <a:pt x="25" y="157"/>
                        <a:pt x="25" y="157"/>
                      </a:cubicBezTo>
                      <a:cubicBezTo>
                        <a:pt x="14" y="157"/>
                        <a:pt x="14" y="157"/>
                        <a:pt x="14" y="157"/>
                      </a:cubicBezTo>
                      <a:cubicBezTo>
                        <a:pt x="8" y="143"/>
                        <a:pt x="8" y="143"/>
                        <a:pt x="8" y="143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137"/>
                        <a:pt x="18" y="137"/>
                        <a:pt x="18" y="137"/>
                      </a:cubicBezTo>
                      <a:cubicBezTo>
                        <a:pt x="18" y="138"/>
                        <a:pt x="19" y="139"/>
                        <a:pt x="21" y="139"/>
                      </a:cubicBezTo>
                      <a:cubicBezTo>
                        <a:pt x="22" y="139"/>
                        <a:pt x="24" y="138"/>
                        <a:pt x="24" y="137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31" y="8"/>
                        <a:pt x="31" y="8"/>
                        <a:pt x="31" y="8"/>
                      </a:cubicBezTo>
                      <a:lnTo>
                        <a:pt x="31" y="1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342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</p:grpSp>
        </p:grpSp>
        <p:grpSp>
          <p:nvGrpSpPr>
            <p:cNvPr id="15" name="组合 14"/>
            <p:cNvGrpSpPr/>
            <p:nvPr/>
          </p:nvGrpSpPr>
          <p:grpSpPr>
            <a:xfrm>
              <a:off x="7379080" y="2803349"/>
              <a:ext cx="1271434" cy="1271434"/>
              <a:chOff x="6674239" y="3408398"/>
              <a:chExt cx="1007417" cy="1007417"/>
            </a:xfrm>
          </p:grpSpPr>
          <p:sp>
            <p:nvSpPr>
              <p:cNvPr id="16" name="任意多边形 15"/>
              <p:cNvSpPr/>
              <p:nvPr/>
            </p:nvSpPr>
            <p:spPr>
              <a:xfrm>
                <a:off x="6674239" y="3408398"/>
                <a:ext cx="1007417" cy="1007417"/>
              </a:xfrm>
              <a:custGeom>
                <a:avLst/>
                <a:gdLst>
                  <a:gd name="connsiteX0" fmla="*/ 0 w 1007417"/>
                  <a:gd name="connsiteY0" fmla="*/ 503709 h 1007417"/>
                  <a:gd name="connsiteX1" fmla="*/ 503709 w 1007417"/>
                  <a:gd name="connsiteY1" fmla="*/ 0 h 1007417"/>
                  <a:gd name="connsiteX2" fmla="*/ 1007418 w 1007417"/>
                  <a:gd name="connsiteY2" fmla="*/ 503709 h 1007417"/>
                  <a:gd name="connsiteX3" fmla="*/ 503709 w 1007417"/>
                  <a:gd name="connsiteY3" fmla="*/ 1007418 h 1007417"/>
                  <a:gd name="connsiteX4" fmla="*/ 0 w 1007417"/>
                  <a:gd name="connsiteY4" fmla="*/ 503709 h 100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417" h="1007417">
                    <a:moveTo>
                      <a:pt x="0" y="503709"/>
                    </a:moveTo>
                    <a:cubicBezTo>
                      <a:pt x="0" y="225518"/>
                      <a:pt x="225518" y="0"/>
                      <a:pt x="503709" y="0"/>
                    </a:cubicBezTo>
                    <a:cubicBezTo>
                      <a:pt x="781900" y="0"/>
                      <a:pt x="1007418" y="225518"/>
                      <a:pt x="1007418" y="503709"/>
                    </a:cubicBezTo>
                    <a:cubicBezTo>
                      <a:pt x="1007418" y="781900"/>
                      <a:pt x="781900" y="1007418"/>
                      <a:pt x="503709" y="1007418"/>
                    </a:cubicBezTo>
                    <a:cubicBezTo>
                      <a:pt x="225518" y="1007418"/>
                      <a:pt x="0" y="781900"/>
                      <a:pt x="0" y="50370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  <p:grpSp>
            <p:nvGrpSpPr>
              <p:cNvPr id="17" name="Group 28"/>
              <p:cNvGrpSpPr>
                <a:grpSpLocks noChangeAspect="1"/>
              </p:cNvGrpSpPr>
              <p:nvPr/>
            </p:nvGrpSpPr>
            <p:grpSpPr bwMode="auto">
              <a:xfrm>
                <a:off x="6969306" y="3649352"/>
                <a:ext cx="417282" cy="525508"/>
                <a:chOff x="4401" y="2266"/>
                <a:chExt cx="374" cy="471"/>
              </a:xfrm>
              <a:solidFill>
                <a:schemeClr val="bg1"/>
              </a:solidFill>
            </p:grpSpPr>
            <p:sp>
              <p:nvSpPr>
                <p:cNvPr id="18" name="Freeform 29"/>
                <p:cNvSpPr>
                  <a:spLocks/>
                </p:cNvSpPr>
                <p:nvPr/>
              </p:nvSpPr>
              <p:spPr bwMode="auto">
                <a:xfrm>
                  <a:off x="4538" y="2390"/>
                  <a:ext cx="85" cy="108"/>
                </a:xfrm>
                <a:custGeom>
                  <a:avLst/>
                  <a:gdLst>
                    <a:gd name="T0" fmla="*/ 0 w 35"/>
                    <a:gd name="T1" fmla="*/ 26 h 45"/>
                    <a:gd name="T2" fmla="*/ 3 w 35"/>
                    <a:gd name="T3" fmla="*/ 29 h 45"/>
                    <a:gd name="T4" fmla="*/ 3 w 35"/>
                    <a:gd name="T5" fmla="*/ 29 h 45"/>
                    <a:gd name="T6" fmla="*/ 17 w 35"/>
                    <a:gd name="T7" fmla="*/ 45 h 45"/>
                    <a:gd name="T8" fmla="*/ 32 w 35"/>
                    <a:gd name="T9" fmla="*/ 29 h 45"/>
                    <a:gd name="T10" fmla="*/ 32 w 35"/>
                    <a:gd name="T11" fmla="*/ 29 h 45"/>
                    <a:gd name="T12" fmla="*/ 35 w 35"/>
                    <a:gd name="T13" fmla="*/ 26 h 45"/>
                    <a:gd name="T14" fmla="*/ 33 w 35"/>
                    <a:gd name="T15" fmla="*/ 23 h 45"/>
                    <a:gd name="T16" fmla="*/ 34 w 35"/>
                    <a:gd name="T17" fmla="*/ 17 h 45"/>
                    <a:gd name="T18" fmla="*/ 17 w 35"/>
                    <a:gd name="T19" fmla="*/ 0 h 45"/>
                    <a:gd name="T20" fmla="*/ 1 w 35"/>
                    <a:gd name="T21" fmla="*/ 17 h 45"/>
                    <a:gd name="T22" fmla="*/ 2 w 35"/>
                    <a:gd name="T23" fmla="*/ 23 h 45"/>
                    <a:gd name="T24" fmla="*/ 0 w 35"/>
                    <a:gd name="T25" fmla="*/ 26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" h="45">
                      <a:moveTo>
                        <a:pt x="0" y="26"/>
                      </a:moveTo>
                      <a:cubicBezTo>
                        <a:pt x="0" y="28"/>
                        <a:pt x="1" y="29"/>
                        <a:pt x="3" y="29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37"/>
                        <a:pt x="10" y="45"/>
                        <a:pt x="17" y="45"/>
                      </a:cubicBezTo>
                      <a:cubicBezTo>
                        <a:pt x="25" y="45"/>
                        <a:pt x="31" y="37"/>
                        <a:pt x="32" y="29"/>
                      </a:cubicBezTo>
                      <a:cubicBezTo>
                        <a:pt x="32" y="29"/>
                        <a:pt x="32" y="29"/>
                        <a:pt x="32" y="29"/>
                      </a:cubicBezTo>
                      <a:cubicBezTo>
                        <a:pt x="33" y="29"/>
                        <a:pt x="35" y="28"/>
                        <a:pt x="35" y="26"/>
                      </a:cubicBezTo>
                      <a:cubicBezTo>
                        <a:pt x="35" y="25"/>
                        <a:pt x="34" y="24"/>
                        <a:pt x="33" y="23"/>
                      </a:cubicBezTo>
                      <a:cubicBezTo>
                        <a:pt x="34" y="21"/>
                        <a:pt x="34" y="19"/>
                        <a:pt x="34" y="17"/>
                      </a:cubicBezTo>
                      <a:cubicBezTo>
                        <a:pt x="34" y="8"/>
                        <a:pt x="26" y="0"/>
                        <a:pt x="17" y="0"/>
                      </a:cubicBezTo>
                      <a:cubicBezTo>
                        <a:pt x="8" y="0"/>
                        <a:pt x="1" y="8"/>
                        <a:pt x="1" y="17"/>
                      </a:cubicBezTo>
                      <a:cubicBezTo>
                        <a:pt x="1" y="19"/>
                        <a:pt x="1" y="21"/>
                        <a:pt x="2" y="23"/>
                      </a:cubicBezTo>
                      <a:cubicBezTo>
                        <a:pt x="1" y="24"/>
                        <a:pt x="0" y="25"/>
                        <a:pt x="0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342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19" name="Freeform 30"/>
                <p:cNvSpPr>
                  <a:spLocks/>
                </p:cNvSpPr>
                <p:nvPr/>
              </p:nvSpPr>
              <p:spPr bwMode="auto">
                <a:xfrm>
                  <a:off x="4490" y="2512"/>
                  <a:ext cx="178" cy="53"/>
                </a:xfrm>
                <a:custGeom>
                  <a:avLst/>
                  <a:gdLst>
                    <a:gd name="T0" fmla="*/ 2 w 74"/>
                    <a:gd name="T1" fmla="*/ 22 h 22"/>
                    <a:gd name="T2" fmla="*/ 73 w 74"/>
                    <a:gd name="T3" fmla="*/ 22 h 22"/>
                    <a:gd name="T4" fmla="*/ 74 w 74"/>
                    <a:gd name="T5" fmla="*/ 21 h 22"/>
                    <a:gd name="T6" fmla="*/ 74 w 74"/>
                    <a:gd name="T7" fmla="*/ 15 h 22"/>
                    <a:gd name="T8" fmla="*/ 74 w 74"/>
                    <a:gd name="T9" fmla="*/ 14 h 22"/>
                    <a:gd name="T10" fmla="*/ 50 w 74"/>
                    <a:gd name="T11" fmla="*/ 0 h 22"/>
                    <a:gd name="T12" fmla="*/ 49 w 74"/>
                    <a:gd name="T13" fmla="*/ 0 h 22"/>
                    <a:gd name="T14" fmla="*/ 48 w 74"/>
                    <a:gd name="T15" fmla="*/ 0 h 22"/>
                    <a:gd name="T16" fmla="*/ 47 w 74"/>
                    <a:gd name="T17" fmla="*/ 0 h 22"/>
                    <a:gd name="T18" fmla="*/ 37 w 74"/>
                    <a:gd name="T19" fmla="*/ 3 h 22"/>
                    <a:gd name="T20" fmla="*/ 27 w 74"/>
                    <a:gd name="T21" fmla="*/ 0 h 22"/>
                    <a:gd name="T22" fmla="*/ 26 w 74"/>
                    <a:gd name="T23" fmla="*/ 0 h 22"/>
                    <a:gd name="T24" fmla="*/ 26 w 74"/>
                    <a:gd name="T25" fmla="*/ 0 h 22"/>
                    <a:gd name="T26" fmla="*/ 25 w 74"/>
                    <a:gd name="T27" fmla="*/ 0 h 22"/>
                    <a:gd name="T28" fmla="*/ 1 w 74"/>
                    <a:gd name="T29" fmla="*/ 14 h 22"/>
                    <a:gd name="T30" fmla="*/ 0 w 74"/>
                    <a:gd name="T31" fmla="*/ 15 h 22"/>
                    <a:gd name="T32" fmla="*/ 0 w 74"/>
                    <a:gd name="T33" fmla="*/ 21 h 22"/>
                    <a:gd name="T34" fmla="*/ 2 w 74"/>
                    <a:gd name="T35" fmla="*/ 2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4" h="22">
                      <a:moveTo>
                        <a:pt x="2" y="22"/>
                      </a:moveTo>
                      <a:cubicBezTo>
                        <a:pt x="73" y="22"/>
                        <a:pt x="73" y="22"/>
                        <a:pt x="73" y="22"/>
                      </a:cubicBezTo>
                      <a:cubicBezTo>
                        <a:pt x="73" y="22"/>
                        <a:pt x="74" y="21"/>
                        <a:pt x="74" y="21"/>
                      </a:cubicBezTo>
                      <a:cubicBezTo>
                        <a:pt x="74" y="15"/>
                        <a:pt x="74" y="15"/>
                        <a:pt x="74" y="15"/>
                      </a:cubicBezTo>
                      <a:cubicBezTo>
                        <a:pt x="74" y="15"/>
                        <a:pt x="74" y="14"/>
                        <a:pt x="74" y="14"/>
                      </a:cubicBezTo>
                      <a:cubicBezTo>
                        <a:pt x="67" y="7"/>
                        <a:pt x="59" y="3"/>
                        <a:pt x="50" y="0"/>
                      </a:cubicBez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8" y="0"/>
                        <a:pt x="48" y="0"/>
                        <a:pt x="47" y="0"/>
                      </a:cubicBezTo>
                      <a:cubicBezTo>
                        <a:pt x="45" y="2"/>
                        <a:pt x="41" y="3"/>
                        <a:pt x="37" y="3"/>
                      </a:cubicBezTo>
                      <a:cubicBezTo>
                        <a:pt x="34" y="3"/>
                        <a:pt x="30" y="2"/>
                        <a:pt x="27" y="0"/>
                      </a:cubicBezTo>
                      <a:cubicBezTo>
                        <a:pt x="27" y="0"/>
                        <a:pt x="27" y="0"/>
                        <a:pt x="26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6" y="0"/>
                        <a:pt x="26" y="0"/>
                        <a:pt x="25" y="0"/>
                      </a:cubicBezTo>
                      <a:cubicBezTo>
                        <a:pt x="16" y="2"/>
                        <a:pt x="8" y="7"/>
                        <a:pt x="1" y="14"/>
                      </a:cubicBezTo>
                      <a:cubicBezTo>
                        <a:pt x="1" y="14"/>
                        <a:pt x="0" y="15"/>
                        <a:pt x="0" y="15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1"/>
                        <a:pt x="1" y="22"/>
                        <a:pt x="2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342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20" name="Freeform 31"/>
                <p:cNvSpPr>
                  <a:spLocks/>
                </p:cNvSpPr>
                <p:nvPr/>
              </p:nvSpPr>
              <p:spPr bwMode="auto">
                <a:xfrm>
                  <a:off x="4476" y="2613"/>
                  <a:ext cx="207" cy="12"/>
                </a:xfrm>
                <a:custGeom>
                  <a:avLst/>
                  <a:gdLst>
                    <a:gd name="T0" fmla="*/ 84 w 86"/>
                    <a:gd name="T1" fmla="*/ 0 h 5"/>
                    <a:gd name="T2" fmla="*/ 3 w 86"/>
                    <a:gd name="T3" fmla="*/ 0 h 5"/>
                    <a:gd name="T4" fmla="*/ 0 w 86"/>
                    <a:gd name="T5" fmla="*/ 2 h 5"/>
                    <a:gd name="T6" fmla="*/ 3 w 86"/>
                    <a:gd name="T7" fmla="*/ 5 h 5"/>
                    <a:gd name="T8" fmla="*/ 84 w 86"/>
                    <a:gd name="T9" fmla="*/ 5 h 5"/>
                    <a:gd name="T10" fmla="*/ 86 w 86"/>
                    <a:gd name="T11" fmla="*/ 2 h 5"/>
                    <a:gd name="T12" fmla="*/ 84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4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84" y="5"/>
                        <a:pt x="84" y="5"/>
                        <a:pt x="84" y="5"/>
                      </a:cubicBezTo>
                      <a:cubicBezTo>
                        <a:pt x="85" y="5"/>
                        <a:pt x="86" y="4"/>
                        <a:pt x="86" y="2"/>
                      </a:cubicBezTo>
                      <a:cubicBezTo>
                        <a:pt x="86" y="1"/>
                        <a:pt x="85" y="0"/>
                        <a:pt x="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342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21" name="Freeform 32"/>
                <p:cNvSpPr>
                  <a:spLocks noEditPoints="1"/>
                </p:cNvSpPr>
                <p:nvPr/>
              </p:nvSpPr>
              <p:spPr bwMode="auto">
                <a:xfrm>
                  <a:off x="4401" y="2266"/>
                  <a:ext cx="374" cy="471"/>
                </a:xfrm>
                <a:custGeom>
                  <a:avLst/>
                  <a:gdLst>
                    <a:gd name="T0" fmla="*/ 153 w 155"/>
                    <a:gd name="T1" fmla="*/ 31 h 197"/>
                    <a:gd name="T2" fmla="*/ 124 w 155"/>
                    <a:gd name="T3" fmla="*/ 2 h 197"/>
                    <a:gd name="T4" fmla="*/ 120 w 155"/>
                    <a:gd name="T5" fmla="*/ 0 h 197"/>
                    <a:gd name="T6" fmla="*/ 6 w 155"/>
                    <a:gd name="T7" fmla="*/ 0 h 197"/>
                    <a:gd name="T8" fmla="*/ 0 w 155"/>
                    <a:gd name="T9" fmla="*/ 7 h 197"/>
                    <a:gd name="T10" fmla="*/ 0 w 155"/>
                    <a:gd name="T11" fmla="*/ 190 h 197"/>
                    <a:gd name="T12" fmla="*/ 6 w 155"/>
                    <a:gd name="T13" fmla="*/ 197 h 197"/>
                    <a:gd name="T14" fmla="*/ 148 w 155"/>
                    <a:gd name="T15" fmla="*/ 197 h 197"/>
                    <a:gd name="T16" fmla="*/ 155 w 155"/>
                    <a:gd name="T17" fmla="*/ 190 h 197"/>
                    <a:gd name="T18" fmla="*/ 155 w 155"/>
                    <a:gd name="T19" fmla="*/ 35 h 197"/>
                    <a:gd name="T20" fmla="*/ 153 w 155"/>
                    <a:gd name="T21" fmla="*/ 31 h 197"/>
                    <a:gd name="T22" fmla="*/ 13 w 155"/>
                    <a:gd name="T23" fmla="*/ 183 h 197"/>
                    <a:gd name="T24" fmla="*/ 13 w 155"/>
                    <a:gd name="T25" fmla="*/ 14 h 197"/>
                    <a:gd name="T26" fmla="*/ 116 w 155"/>
                    <a:gd name="T27" fmla="*/ 14 h 197"/>
                    <a:gd name="T28" fmla="*/ 116 w 155"/>
                    <a:gd name="T29" fmla="*/ 35 h 197"/>
                    <a:gd name="T30" fmla="*/ 120 w 155"/>
                    <a:gd name="T31" fmla="*/ 39 h 197"/>
                    <a:gd name="T32" fmla="*/ 142 w 155"/>
                    <a:gd name="T33" fmla="*/ 39 h 197"/>
                    <a:gd name="T34" fmla="*/ 142 w 155"/>
                    <a:gd name="T35" fmla="*/ 183 h 197"/>
                    <a:gd name="T36" fmla="*/ 13 w 155"/>
                    <a:gd name="T37" fmla="*/ 183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55" h="197">
                      <a:moveTo>
                        <a:pt x="153" y="31"/>
                      </a:moveTo>
                      <a:cubicBezTo>
                        <a:pt x="124" y="2"/>
                        <a:pt x="124" y="2"/>
                        <a:pt x="124" y="2"/>
                      </a:cubicBezTo>
                      <a:cubicBezTo>
                        <a:pt x="123" y="1"/>
                        <a:pt x="121" y="0"/>
                        <a:pt x="120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90"/>
                        <a:pt x="0" y="190"/>
                        <a:pt x="0" y="190"/>
                      </a:cubicBezTo>
                      <a:cubicBezTo>
                        <a:pt x="0" y="194"/>
                        <a:pt x="3" y="197"/>
                        <a:pt x="6" y="197"/>
                      </a:cubicBezTo>
                      <a:cubicBezTo>
                        <a:pt x="148" y="197"/>
                        <a:pt x="148" y="197"/>
                        <a:pt x="148" y="197"/>
                      </a:cubicBezTo>
                      <a:cubicBezTo>
                        <a:pt x="152" y="197"/>
                        <a:pt x="155" y="194"/>
                        <a:pt x="155" y="190"/>
                      </a:cubicBezTo>
                      <a:cubicBezTo>
                        <a:pt x="155" y="35"/>
                        <a:pt x="155" y="35"/>
                        <a:pt x="155" y="35"/>
                      </a:cubicBezTo>
                      <a:cubicBezTo>
                        <a:pt x="155" y="34"/>
                        <a:pt x="154" y="32"/>
                        <a:pt x="153" y="31"/>
                      </a:cubicBezTo>
                      <a:close/>
                      <a:moveTo>
                        <a:pt x="13" y="183"/>
                      </a:move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16" y="14"/>
                        <a:pt x="116" y="14"/>
                        <a:pt x="116" y="14"/>
                      </a:cubicBezTo>
                      <a:cubicBezTo>
                        <a:pt x="116" y="35"/>
                        <a:pt x="116" y="35"/>
                        <a:pt x="116" y="35"/>
                      </a:cubicBezTo>
                      <a:cubicBezTo>
                        <a:pt x="116" y="38"/>
                        <a:pt x="118" y="39"/>
                        <a:pt x="120" y="39"/>
                      </a:cubicBezTo>
                      <a:cubicBezTo>
                        <a:pt x="142" y="39"/>
                        <a:pt x="142" y="39"/>
                        <a:pt x="142" y="39"/>
                      </a:cubicBezTo>
                      <a:cubicBezTo>
                        <a:pt x="142" y="183"/>
                        <a:pt x="142" y="183"/>
                        <a:pt x="142" y="183"/>
                      </a:cubicBezTo>
                      <a:lnTo>
                        <a:pt x="13" y="1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342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</p:grpSp>
        </p:grpSp>
      </p:grpSp>
      <p:grpSp>
        <p:nvGrpSpPr>
          <p:cNvPr id="4" name="组合 3"/>
          <p:cNvGrpSpPr/>
          <p:nvPr/>
        </p:nvGrpSpPr>
        <p:grpSpPr>
          <a:xfrm>
            <a:off x="4323745" y="1382342"/>
            <a:ext cx="4190162" cy="3037526"/>
            <a:chOff x="5818000" y="1843122"/>
            <a:chExt cx="5586883" cy="4050035"/>
          </a:xfrm>
        </p:grpSpPr>
        <p:sp>
          <p:nvSpPr>
            <p:cNvPr id="2" name="圆角矩形 1"/>
            <p:cNvSpPr/>
            <p:nvPr/>
          </p:nvSpPr>
          <p:spPr>
            <a:xfrm>
              <a:off x="5818000" y="1843122"/>
              <a:ext cx="5586883" cy="4050035"/>
            </a:xfrm>
            <a:prstGeom prst="roundRect">
              <a:avLst>
                <a:gd name="adj" fmla="val 5616"/>
              </a:avLst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6" name="文本框 31"/>
            <p:cNvSpPr txBox="1"/>
            <p:nvPr/>
          </p:nvSpPr>
          <p:spPr>
            <a:xfrm>
              <a:off x="6089669" y="2026983"/>
              <a:ext cx="5053952" cy="37117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342900" algn="l" defTabSz="3429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添加标题内容</a:t>
              </a:r>
              <a:endParaRPr kumimoji="0" lang="en-US" altLang="zh-CN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  <a:p>
              <a:pPr marL="0" marR="0" lvl="0" indent="342900" algn="l" defTabSz="3429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  <a:p>
              <a:pPr marL="0" marR="0" lvl="0" indent="342900" algn="l" defTabSz="3429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  <a:p>
              <a:pPr marL="0" marR="0" lvl="0" indent="342900" algn="l" defTabSz="3429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Calibri" pitchFamily="34" charset="0"/>
              </a:rPr>
              <a:t>研究方法</a:t>
            </a:r>
          </a:p>
        </p:txBody>
      </p:sp>
      <p:sp>
        <p:nvSpPr>
          <p:cNvPr id="48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7577638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7" grpId="0"/>
      <p:bldP spid="4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2509576" y="1855094"/>
            <a:ext cx="2027069" cy="626393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078181" y="2500538"/>
            <a:ext cx="1467989" cy="73862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4480417" y="1478285"/>
            <a:ext cx="1909964" cy="102225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527120" y="2481487"/>
            <a:ext cx="2480804" cy="47464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65"/>
          <p:cNvSpPr txBox="1"/>
          <p:nvPr/>
        </p:nvSpPr>
        <p:spPr>
          <a:xfrm>
            <a:off x="739471" y="3845627"/>
            <a:ext cx="7633252" cy="7894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0" indent="342900" algn="l" defTabSz="3429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773229" y="1699776"/>
            <a:ext cx="1580066" cy="1580066"/>
            <a:chOff x="3761296" y="1104900"/>
            <a:chExt cx="1549400" cy="1549400"/>
          </a:xfrm>
        </p:grpSpPr>
        <p:sp>
          <p:nvSpPr>
            <p:cNvPr id="12" name="椭圆 11"/>
            <p:cNvSpPr/>
            <p:nvPr/>
          </p:nvSpPr>
          <p:spPr>
            <a:xfrm>
              <a:off x="3761296" y="1104900"/>
              <a:ext cx="1549400" cy="15494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3" name="文本框 34"/>
            <p:cNvSpPr txBox="1"/>
            <p:nvPr/>
          </p:nvSpPr>
          <p:spPr>
            <a:xfrm>
              <a:off x="3761296" y="1528754"/>
              <a:ext cx="1549400" cy="724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1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en-US" altLang="zh-CN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1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文字内容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930643" y="1002733"/>
            <a:ext cx="1241841" cy="831320"/>
            <a:chOff x="6352096" y="889280"/>
            <a:chExt cx="1549400" cy="1037208"/>
          </a:xfrm>
        </p:grpSpPr>
        <p:sp>
          <p:nvSpPr>
            <p:cNvPr id="15" name="椭圆 14"/>
            <p:cNvSpPr/>
            <p:nvPr/>
          </p:nvSpPr>
          <p:spPr>
            <a:xfrm>
              <a:off x="6608191" y="889280"/>
              <a:ext cx="1037208" cy="103720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" name="文本框 40"/>
            <p:cNvSpPr txBox="1"/>
            <p:nvPr/>
          </p:nvSpPr>
          <p:spPr>
            <a:xfrm>
              <a:off x="6352096" y="1094603"/>
              <a:ext cx="1549400" cy="576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03</a:t>
              </a:r>
            </a:p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364275" y="1167298"/>
            <a:ext cx="1632108" cy="1092575"/>
            <a:chOff x="1277256" y="1121088"/>
            <a:chExt cx="1549400" cy="1037208"/>
          </a:xfrm>
        </p:grpSpPr>
        <p:sp>
          <p:nvSpPr>
            <p:cNvPr id="18" name="椭圆 17"/>
            <p:cNvSpPr/>
            <p:nvPr/>
          </p:nvSpPr>
          <p:spPr>
            <a:xfrm>
              <a:off x="1533352" y="1121088"/>
              <a:ext cx="1037208" cy="10372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" name="文本框 43"/>
            <p:cNvSpPr txBox="1"/>
            <p:nvPr/>
          </p:nvSpPr>
          <p:spPr>
            <a:xfrm>
              <a:off x="1277256" y="1387687"/>
              <a:ext cx="1549400" cy="525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5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01</a:t>
              </a:r>
            </a:p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en-US" altLang="zh-CN" sz="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263395" y="2481487"/>
            <a:ext cx="1493726" cy="999938"/>
            <a:chOff x="7645400" y="1877556"/>
            <a:chExt cx="1549400" cy="1037208"/>
          </a:xfrm>
        </p:grpSpPr>
        <p:sp>
          <p:nvSpPr>
            <p:cNvPr id="21" name="椭圆 20"/>
            <p:cNvSpPr/>
            <p:nvPr/>
          </p:nvSpPr>
          <p:spPr>
            <a:xfrm>
              <a:off x="7901496" y="1877556"/>
              <a:ext cx="1037208" cy="10372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" name="文本框 46"/>
            <p:cNvSpPr txBox="1"/>
            <p:nvPr/>
          </p:nvSpPr>
          <p:spPr>
            <a:xfrm>
              <a:off x="7645400" y="2144752"/>
              <a:ext cx="1549400" cy="5427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04</a:t>
              </a:r>
            </a:p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926626" y="2766085"/>
            <a:ext cx="1534919" cy="1027514"/>
            <a:chOff x="5056696" y="2183559"/>
            <a:chExt cx="1549400" cy="1037208"/>
          </a:xfrm>
        </p:grpSpPr>
        <p:sp>
          <p:nvSpPr>
            <p:cNvPr id="24" name="椭圆 23"/>
            <p:cNvSpPr/>
            <p:nvPr/>
          </p:nvSpPr>
          <p:spPr>
            <a:xfrm>
              <a:off x="5312792" y="2183559"/>
              <a:ext cx="1037208" cy="103720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5" name="文本框 49"/>
            <p:cNvSpPr txBox="1"/>
            <p:nvPr/>
          </p:nvSpPr>
          <p:spPr>
            <a:xfrm>
              <a:off x="5056696" y="2457502"/>
              <a:ext cx="1549400" cy="5281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02</a:t>
              </a:r>
            </a:p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</a:p>
          </p:txBody>
        </p:sp>
      </p:grpSp>
      <p:sp>
        <p:nvSpPr>
          <p:cNvPr id="26" name="矩形 46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Calibri" pitchFamily="34" charset="0"/>
              </a:rPr>
              <a:t>研究方法</a:t>
            </a:r>
          </a:p>
        </p:txBody>
      </p:sp>
      <p:sp>
        <p:nvSpPr>
          <p:cNvPr id="27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8196694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6" grpId="0"/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1"/>
          <p:cNvSpPr>
            <a:spLocks noChangeArrowheads="1"/>
          </p:cNvSpPr>
          <p:nvPr/>
        </p:nvSpPr>
        <p:spPr bwMode="auto">
          <a:xfrm>
            <a:off x="874415" y="1019628"/>
            <a:ext cx="1036181" cy="284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342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输入内容：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927624" y="1374659"/>
            <a:ext cx="2250658" cy="374309"/>
            <a:chOff x="2645777" y="1428360"/>
            <a:chExt cx="1523389" cy="914033"/>
          </a:xfrm>
        </p:grpSpPr>
        <p:sp>
          <p:nvSpPr>
            <p:cNvPr id="48" name="矩形 47"/>
            <p:cNvSpPr/>
            <p:nvPr/>
          </p:nvSpPr>
          <p:spPr>
            <a:xfrm>
              <a:off x="2645777" y="1428360"/>
              <a:ext cx="1523389" cy="91403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1073" tIns="131073" rIns="131073" bIns="131073" numCol="1" spcCol="1270" anchor="ctr" anchorCtr="0">
              <a:noAutofit/>
            </a:bodyPr>
            <a:lstStyle/>
            <a:p>
              <a:pPr marL="0" marR="0" lvl="0" indent="0" algn="ctr" defTabSz="966788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2" name="文本框 25"/>
            <p:cNvSpPr txBox="1"/>
            <p:nvPr/>
          </p:nvSpPr>
          <p:spPr>
            <a:xfrm>
              <a:off x="2645777" y="1575354"/>
              <a:ext cx="1514250" cy="676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01 </a:t>
              </a: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添加标题内容</a:t>
              </a:r>
              <a:endPara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435443" y="1374659"/>
            <a:ext cx="2250658" cy="374309"/>
            <a:chOff x="2645777" y="1428360"/>
            <a:chExt cx="1523389" cy="914033"/>
          </a:xfrm>
        </p:grpSpPr>
        <p:sp>
          <p:nvSpPr>
            <p:cNvPr id="54" name="矩形 53"/>
            <p:cNvSpPr/>
            <p:nvPr/>
          </p:nvSpPr>
          <p:spPr>
            <a:xfrm>
              <a:off x="2645777" y="1428360"/>
              <a:ext cx="1523389" cy="91403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1073" tIns="131073" rIns="131073" bIns="131073" numCol="1" spcCol="1270" anchor="ctr" anchorCtr="0">
              <a:noAutofit/>
            </a:bodyPr>
            <a:lstStyle/>
            <a:p>
              <a:pPr marL="0" marR="0" lvl="0" indent="0" algn="ctr" defTabSz="966788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5" name="文本框 28"/>
            <p:cNvSpPr txBox="1"/>
            <p:nvPr/>
          </p:nvSpPr>
          <p:spPr>
            <a:xfrm>
              <a:off x="2645777" y="1575354"/>
              <a:ext cx="1514250" cy="676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02 </a:t>
              </a: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添加标题内容</a:t>
              </a:r>
              <a:endPara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74416" y="1844161"/>
            <a:ext cx="7950550" cy="307777"/>
            <a:chOff x="557975" y="2161954"/>
            <a:chExt cx="9337947" cy="410369"/>
          </a:xfrm>
        </p:grpSpPr>
        <p:sp>
          <p:nvSpPr>
            <p:cNvPr id="57" name="Rectangle 1"/>
            <p:cNvSpPr>
              <a:spLocks noChangeArrowheads="1"/>
            </p:cNvSpPr>
            <p:nvPr/>
          </p:nvSpPr>
          <p:spPr bwMode="auto">
            <a:xfrm>
              <a:off x="557975" y="2161954"/>
              <a:ext cx="1482087" cy="4103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添加小标题：</a:t>
              </a:r>
            </a:p>
          </p:txBody>
        </p:sp>
        <p:sp>
          <p:nvSpPr>
            <p:cNvPr id="58" name="矩形 57"/>
            <p:cNvSpPr/>
            <p:nvPr/>
          </p:nvSpPr>
          <p:spPr>
            <a:xfrm>
              <a:off x="1983773" y="2182473"/>
              <a:ext cx="791214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您的内容打在这里，或者通过复制您的文本后，并选择只保留文字。</a:t>
              </a:r>
              <a:endParaRPr kumimoji="0" lang="zh-CN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74415" y="2238740"/>
            <a:ext cx="6789966" cy="307777"/>
            <a:chOff x="557975" y="2688060"/>
            <a:chExt cx="7974838" cy="410369"/>
          </a:xfrm>
        </p:grpSpPr>
        <p:sp>
          <p:nvSpPr>
            <p:cNvPr id="60" name="Rectangle 1"/>
            <p:cNvSpPr>
              <a:spLocks noChangeArrowheads="1"/>
            </p:cNvSpPr>
            <p:nvPr/>
          </p:nvSpPr>
          <p:spPr bwMode="auto">
            <a:xfrm>
              <a:off x="557975" y="2688060"/>
              <a:ext cx="1482087" cy="4103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3429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添加小标题：</a:t>
              </a:r>
            </a:p>
          </p:txBody>
        </p:sp>
        <p:sp>
          <p:nvSpPr>
            <p:cNvPr id="61" name="矩形 60"/>
            <p:cNvSpPr/>
            <p:nvPr/>
          </p:nvSpPr>
          <p:spPr>
            <a:xfrm>
              <a:off x="1983774" y="2708579"/>
              <a:ext cx="654903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您的内容打在这里，或者通过复制您的文本后，并选择只保留文字。</a:t>
              </a:r>
              <a:endParaRPr kumimoji="0" lang="zh-CN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27622" y="2842311"/>
            <a:ext cx="7264297" cy="1842677"/>
            <a:chOff x="611187" y="3614057"/>
            <a:chExt cx="7921625" cy="2678872"/>
          </a:xfrm>
        </p:grpSpPr>
        <p:sp>
          <p:nvSpPr>
            <p:cNvPr id="66" name="形状 65"/>
            <p:cNvSpPr/>
            <p:nvPr/>
          </p:nvSpPr>
          <p:spPr>
            <a:xfrm>
              <a:off x="611187" y="3614057"/>
              <a:ext cx="7921625" cy="2678872"/>
            </a:xfrm>
            <a:prstGeom prst="leftRightRibbon">
              <a:avLst>
                <a:gd name="adj1" fmla="val 54481"/>
                <a:gd name="adj2" fmla="val 50000"/>
                <a:gd name="adj3" fmla="val 16667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7" name="矩形 66"/>
            <p:cNvSpPr/>
            <p:nvPr/>
          </p:nvSpPr>
          <p:spPr>
            <a:xfrm>
              <a:off x="1150112" y="4142025"/>
              <a:ext cx="3175145" cy="11812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342900" algn="l" defTabSz="3429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您的内容打在这里，或者通过复制您的文本后，在此框中选择粘贴，并选择只保留文字。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4571999" y="4638717"/>
              <a:ext cx="3175145" cy="11812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342900" algn="l" defTabSz="3429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您的内容打在这里，或者通过复制您的文本后，在此框中选择粘贴，并选择只保留文字。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26" name="矩形 46"/>
          <p:cNvSpPr>
            <a:spLocks noChangeArrowheads="1"/>
          </p:cNvSpPr>
          <p:nvPr/>
        </p:nvSpPr>
        <p:spPr bwMode="auto">
          <a:xfrm>
            <a:off x="476188" y="177842"/>
            <a:ext cx="3062053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Calibri" pitchFamily="34" charset="0"/>
              </a:rPr>
              <a:t>研究方案可行性说明</a:t>
            </a:r>
          </a:p>
        </p:txBody>
      </p:sp>
      <p:sp>
        <p:nvSpPr>
          <p:cNvPr id="27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875929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26" grpId="0"/>
      <p:bldP spid="2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5"/>
          <p:cNvSpPr txBox="1"/>
          <p:nvPr/>
        </p:nvSpPr>
        <p:spPr>
          <a:xfrm>
            <a:off x="4136861" y="3501938"/>
            <a:ext cx="1215717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71F6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导师：代用名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29001" y="2948830"/>
            <a:ext cx="3422909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0" marR="0" lvl="0" indent="0" algn="l" defTabSz="3429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副标题：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XX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学位研究生论文答辩材料</a:t>
            </a:r>
          </a:p>
        </p:txBody>
      </p:sp>
      <p:sp>
        <p:nvSpPr>
          <p:cNvPr id="26" name="矩形 25"/>
          <p:cNvSpPr/>
          <p:nvPr/>
        </p:nvSpPr>
        <p:spPr>
          <a:xfrm>
            <a:off x="2542581" y="3501938"/>
            <a:ext cx="1395254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71F6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答辩人：代用名</a:t>
            </a:r>
            <a:endParaRPr kumimoji="1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458991" y="1941827"/>
            <a:ext cx="5839485" cy="83099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000" b="1" i="0" u="none" strike="noStrike" kern="1200" cap="none" spc="0" normalizeH="0" baseline="0" noProof="0" dirty="0">
                <a:ln>
                  <a:noFill/>
                </a:ln>
                <a:solidFill>
                  <a:srgbClr val="071F65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演示完毕 请多指点</a:t>
            </a: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2542581" y="2900164"/>
            <a:ext cx="50318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0936" y="475379"/>
            <a:ext cx="2248145" cy="666258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2529001" y="1633327"/>
            <a:ext cx="3422909" cy="284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北京大学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2016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级环境科学与工程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班</a:t>
            </a:r>
          </a:p>
        </p:txBody>
      </p:sp>
      <p:sp>
        <p:nvSpPr>
          <p:cNvPr id="31" name="Freeform 5"/>
          <p:cNvSpPr>
            <a:spLocks noEditPoints="1"/>
          </p:cNvSpPr>
          <p:nvPr/>
        </p:nvSpPr>
        <p:spPr bwMode="auto">
          <a:xfrm>
            <a:off x="0" y="1164127"/>
            <a:ext cx="1790977" cy="2869814"/>
          </a:xfrm>
          <a:custGeom>
            <a:avLst/>
            <a:gdLst>
              <a:gd name="T0" fmla="*/ 0 w 7449"/>
              <a:gd name="T1" fmla="*/ 0 h 11906"/>
              <a:gd name="T2" fmla="*/ 7449 w 7449"/>
              <a:gd name="T3" fmla="*/ 4223 h 11906"/>
              <a:gd name="T4" fmla="*/ 0 w 7449"/>
              <a:gd name="T5" fmla="*/ 4223 h 11906"/>
              <a:gd name="T6" fmla="*/ 0 w 7449"/>
              <a:gd name="T7" fmla="*/ 0 h 11906"/>
              <a:gd name="T8" fmla="*/ 7449 w 7449"/>
              <a:gd name="T9" fmla="*/ 4302 h 11906"/>
              <a:gd name="T10" fmla="*/ 0 w 7449"/>
              <a:gd name="T11" fmla="*/ 8525 h 11906"/>
              <a:gd name="T12" fmla="*/ 0 w 7449"/>
              <a:gd name="T13" fmla="*/ 4302 h 11906"/>
              <a:gd name="T14" fmla="*/ 7449 w 7449"/>
              <a:gd name="T15" fmla="*/ 4302 h 11906"/>
              <a:gd name="T16" fmla="*/ 2857 w 7449"/>
              <a:gd name="T17" fmla="*/ 10038 h 11906"/>
              <a:gd name="T18" fmla="*/ 5 w 7449"/>
              <a:gd name="T19" fmla="*/ 11903 h 11906"/>
              <a:gd name="T20" fmla="*/ 0 w 7449"/>
              <a:gd name="T21" fmla="*/ 11906 h 11906"/>
              <a:gd name="T22" fmla="*/ 0 w 7449"/>
              <a:gd name="T23" fmla="*/ 8789 h 11906"/>
              <a:gd name="T24" fmla="*/ 2857 w 7449"/>
              <a:gd name="T25" fmla="*/ 7136 h 11906"/>
              <a:gd name="T26" fmla="*/ 2857 w 7449"/>
              <a:gd name="T27" fmla="*/ 10038 h 11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449" h="11906">
                <a:moveTo>
                  <a:pt x="0" y="0"/>
                </a:moveTo>
                <a:lnTo>
                  <a:pt x="7449" y="4223"/>
                </a:lnTo>
                <a:lnTo>
                  <a:pt x="0" y="4223"/>
                </a:lnTo>
                <a:lnTo>
                  <a:pt x="0" y="0"/>
                </a:lnTo>
                <a:close/>
                <a:moveTo>
                  <a:pt x="7449" y="4302"/>
                </a:moveTo>
                <a:lnTo>
                  <a:pt x="0" y="8525"/>
                </a:lnTo>
                <a:lnTo>
                  <a:pt x="0" y="4302"/>
                </a:lnTo>
                <a:lnTo>
                  <a:pt x="7449" y="4302"/>
                </a:lnTo>
                <a:close/>
                <a:moveTo>
                  <a:pt x="2857" y="10038"/>
                </a:moveTo>
                <a:cubicBezTo>
                  <a:pt x="2537" y="11326"/>
                  <a:pt x="721" y="11825"/>
                  <a:pt x="5" y="11903"/>
                </a:cubicBezTo>
                <a:lnTo>
                  <a:pt x="0" y="11906"/>
                </a:lnTo>
                <a:lnTo>
                  <a:pt x="0" y="8789"/>
                </a:lnTo>
                <a:lnTo>
                  <a:pt x="2857" y="7136"/>
                </a:lnTo>
                <a:lnTo>
                  <a:pt x="2857" y="10038"/>
                </a:lnTo>
                <a:close/>
              </a:path>
            </a:pathLst>
          </a:custGeom>
          <a:solidFill>
            <a:schemeClr val="accent1"/>
          </a:solidFill>
          <a:ln w="5" cap="flat">
            <a:solidFill>
              <a:srgbClr val="24211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2" name="Freeform 6"/>
          <p:cNvSpPr>
            <a:spLocks noEditPoints="1"/>
          </p:cNvSpPr>
          <p:nvPr/>
        </p:nvSpPr>
        <p:spPr bwMode="auto">
          <a:xfrm>
            <a:off x="1722420" y="2203161"/>
            <a:ext cx="137114" cy="1694253"/>
          </a:xfrm>
          <a:custGeom>
            <a:avLst/>
            <a:gdLst>
              <a:gd name="T0" fmla="*/ 246 w 571"/>
              <a:gd name="T1" fmla="*/ 0 h 7028"/>
              <a:gd name="T2" fmla="*/ 246 w 571"/>
              <a:gd name="T3" fmla="*/ 2716 h 7028"/>
              <a:gd name="T4" fmla="*/ 178 w 571"/>
              <a:gd name="T5" fmla="*/ 2816 h 7028"/>
              <a:gd name="T6" fmla="*/ 286 w 571"/>
              <a:gd name="T7" fmla="*/ 2924 h 7028"/>
              <a:gd name="T8" fmla="*/ 394 w 571"/>
              <a:gd name="T9" fmla="*/ 2816 h 7028"/>
              <a:gd name="T10" fmla="*/ 325 w 571"/>
              <a:gd name="T11" fmla="*/ 2716 h 7028"/>
              <a:gd name="T12" fmla="*/ 325 w 571"/>
              <a:gd name="T13" fmla="*/ 0 h 7028"/>
              <a:gd name="T14" fmla="*/ 246 w 571"/>
              <a:gd name="T15" fmla="*/ 0 h 7028"/>
              <a:gd name="T16" fmla="*/ 0 w 571"/>
              <a:gd name="T17" fmla="*/ 3749 h 7028"/>
              <a:gd name="T18" fmla="*/ 571 w 571"/>
              <a:gd name="T19" fmla="*/ 3749 h 7028"/>
              <a:gd name="T20" fmla="*/ 571 w 571"/>
              <a:gd name="T21" fmla="*/ 3790 h 7028"/>
              <a:gd name="T22" fmla="*/ 0 w 571"/>
              <a:gd name="T23" fmla="*/ 3790 h 7028"/>
              <a:gd name="T24" fmla="*/ 0 w 571"/>
              <a:gd name="T25" fmla="*/ 3749 h 7028"/>
              <a:gd name="T26" fmla="*/ 0 w 571"/>
              <a:gd name="T27" fmla="*/ 3323 h 7028"/>
              <a:gd name="T28" fmla="*/ 0 w 571"/>
              <a:gd name="T29" fmla="*/ 3323 h 7028"/>
              <a:gd name="T30" fmla="*/ 0 w 571"/>
              <a:gd name="T31" fmla="*/ 3323 h 7028"/>
              <a:gd name="T32" fmla="*/ 286 w 571"/>
              <a:gd name="T33" fmla="*/ 3037 h 7028"/>
              <a:gd name="T34" fmla="*/ 571 w 571"/>
              <a:gd name="T35" fmla="*/ 3323 h 7028"/>
              <a:gd name="T36" fmla="*/ 571 w 571"/>
              <a:gd name="T37" fmla="*/ 3323 h 7028"/>
              <a:gd name="T38" fmla="*/ 571 w 571"/>
              <a:gd name="T39" fmla="*/ 3323 h 7028"/>
              <a:gd name="T40" fmla="*/ 571 w 571"/>
              <a:gd name="T41" fmla="*/ 3683 h 7028"/>
              <a:gd name="T42" fmla="*/ 0 w 571"/>
              <a:gd name="T43" fmla="*/ 3683 h 7028"/>
              <a:gd name="T44" fmla="*/ 0 w 571"/>
              <a:gd name="T45" fmla="*/ 3323 h 7028"/>
              <a:gd name="T46" fmla="*/ 37 w 571"/>
              <a:gd name="T47" fmla="*/ 3885 h 7028"/>
              <a:gd name="T48" fmla="*/ 0 w 571"/>
              <a:gd name="T49" fmla="*/ 3885 h 7028"/>
              <a:gd name="T50" fmla="*/ 0 w 571"/>
              <a:gd name="T51" fmla="*/ 7028 h 7028"/>
              <a:gd name="T52" fmla="*/ 37 w 571"/>
              <a:gd name="T53" fmla="*/ 7028 h 7028"/>
              <a:gd name="T54" fmla="*/ 37 w 571"/>
              <a:gd name="T55" fmla="*/ 3885 h 7028"/>
              <a:gd name="T56" fmla="*/ 126 w 571"/>
              <a:gd name="T57" fmla="*/ 3885 h 7028"/>
              <a:gd name="T58" fmla="*/ 89 w 571"/>
              <a:gd name="T59" fmla="*/ 3885 h 7028"/>
              <a:gd name="T60" fmla="*/ 89 w 571"/>
              <a:gd name="T61" fmla="*/ 7028 h 7028"/>
              <a:gd name="T62" fmla="*/ 126 w 571"/>
              <a:gd name="T63" fmla="*/ 7028 h 7028"/>
              <a:gd name="T64" fmla="*/ 126 w 571"/>
              <a:gd name="T65" fmla="*/ 3885 h 7028"/>
              <a:gd name="T66" fmla="*/ 215 w 571"/>
              <a:gd name="T67" fmla="*/ 3885 h 7028"/>
              <a:gd name="T68" fmla="*/ 178 w 571"/>
              <a:gd name="T69" fmla="*/ 3885 h 7028"/>
              <a:gd name="T70" fmla="*/ 178 w 571"/>
              <a:gd name="T71" fmla="*/ 7028 h 7028"/>
              <a:gd name="T72" fmla="*/ 215 w 571"/>
              <a:gd name="T73" fmla="*/ 7028 h 7028"/>
              <a:gd name="T74" fmla="*/ 215 w 571"/>
              <a:gd name="T75" fmla="*/ 3885 h 7028"/>
              <a:gd name="T76" fmla="*/ 304 w 571"/>
              <a:gd name="T77" fmla="*/ 3885 h 7028"/>
              <a:gd name="T78" fmla="*/ 267 w 571"/>
              <a:gd name="T79" fmla="*/ 3885 h 7028"/>
              <a:gd name="T80" fmla="*/ 267 w 571"/>
              <a:gd name="T81" fmla="*/ 7028 h 7028"/>
              <a:gd name="T82" fmla="*/ 304 w 571"/>
              <a:gd name="T83" fmla="*/ 7028 h 7028"/>
              <a:gd name="T84" fmla="*/ 304 w 571"/>
              <a:gd name="T85" fmla="*/ 3885 h 7028"/>
              <a:gd name="T86" fmla="*/ 393 w 571"/>
              <a:gd name="T87" fmla="*/ 3885 h 7028"/>
              <a:gd name="T88" fmla="*/ 356 w 571"/>
              <a:gd name="T89" fmla="*/ 3885 h 7028"/>
              <a:gd name="T90" fmla="*/ 356 w 571"/>
              <a:gd name="T91" fmla="*/ 7028 h 7028"/>
              <a:gd name="T92" fmla="*/ 393 w 571"/>
              <a:gd name="T93" fmla="*/ 7028 h 7028"/>
              <a:gd name="T94" fmla="*/ 393 w 571"/>
              <a:gd name="T95" fmla="*/ 3885 h 7028"/>
              <a:gd name="T96" fmla="*/ 482 w 571"/>
              <a:gd name="T97" fmla="*/ 3885 h 7028"/>
              <a:gd name="T98" fmla="*/ 445 w 571"/>
              <a:gd name="T99" fmla="*/ 3885 h 7028"/>
              <a:gd name="T100" fmla="*/ 445 w 571"/>
              <a:gd name="T101" fmla="*/ 7028 h 7028"/>
              <a:gd name="T102" fmla="*/ 482 w 571"/>
              <a:gd name="T103" fmla="*/ 7028 h 7028"/>
              <a:gd name="T104" fmla="*/ 482 w 571"/>
              <a:gd name="T105" fmla="*/ 3885 h 7028"/>
              <a:gd name="T106" fmla="*/ 571 w 571"/>
              <a:gd name="T107" fmla="*/ 3885 h 7028"/>
              <a:gd name="T108" fmla="*/ 534 w 571"/>
              <a:gd name="T109" fmla="*/ 3885 h 7028"/>
              <a:gd name="T110" fmla="*/ 534 w 571"/>
              <a:gd name="T111" fmla="*/ 7028 h 7028"/>
              <a:gd name="T112" fmla="*/ 571 w 571"/>
              <a:gd name="T113" fmla="*/ 7028 h 7028"/>
              <a:gd name="T114" fmla="*/ 571 w 571"/>
              <a:gd name="T115" fmla="*/ 3885 h 70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71" h="7028">
                <a:moveTo>
                  <a:pt x="246" y="0"/>
                </a:moveTo>
                <a:lnTo>
                  <a:pt x="246" y="2716"/>
                </a:lnTo>
                <a:cubicBezTo>
                  <a:pt x="206" y="2731"/>
                  <a:pt x="178" y="2770"/>
                  <a:pt x="178" y="2816"/>
                </a:cubicBezTo>
                <a:cubicBezTo>
                  <a:pt x="178" y="2876"/>
                  <a:pt x="226" y="2924"/>
                  <a:pt x="286" y="2924"/>
                </a:cubicBezTo>
                <a:cubicBezTo>
                  <a:pt x="345" y="2924"/>
                  <a:pt x="394" y="2876"/>
                  <a:pt x="394" y="2816"/>
                </a:cubicBezTo>
                <a:cubicBezTo>
                  <a:pt x="394" y="2770"/>
                  <a:pt x="365" y="2731"/>
                  <a:pt x="325" y="2716"/>
                </a:cubicBezTo>
                <a:lnTo>
                  <a:pt x="325" y="0"/>
                </a:lnTo>
                <a:lnTo>
                  <a:pt x="246" y="0"/>
                </a:lnTo>
                <a:close/>
                <a:moveTo>
                  <a:pt x="0" y="3749"/>
                </a:moveTo>
                <a:lnTo>
                  <a:pt x="571" y="3749"/>
                </a:lnTo>
                <a:lnTo>
                  <a:pt x="571" y="3790"/>
                </a:lnTo>
                <a:lnTo>
                  <a:pt x="0" y="3790"/>
                </a:lnTo>
                <a:lnTo>
                  <a:pt x="0" y="3749"/>
                </a:lnTo>
                <a:close/>
                <a:moveTo>
                  <a:pt x="0" y="3323"/>
                </a:moveTo>
                <a:lnTo>
                  <a:pt x="0" y="3323"/>
                </a:lnTo>
                <a:lnTo>
                  <a:pt x="0" y="3323"/>
                </a:lnTo>
                <a:cubicBezTo>
                  <a:pt x="0" y="3165"/>
                  <a:pt x="128" y="3037"/>
                  <a:pt x="286" y="3037"/>
                </a:cubicBezTo>
                <a:cubicBezTo>
                  <a:pt x="443" y="3037"/>
                  <a:pt x="571" y="3165"/>
                  <a:pt x="571" y="3323"/>
                </a:cubicBezTo>
                <a:lnTo>
                  <a:pt x="571" y="3323"/>
                </a:lnTo>
                <a:lnTo>
                  <a:pt x="571" y="3323"/>
                </a:lnTo>
                <a:lnTo>
                  <a:pt x="571" y="3683"/>
                </a:lnTo>
                <a:lnTo>
                  <a:pt x="0" y="3683"/>
                </a:lnTo>
                <a:lnTo>
                  <a:pt x="0" y="3323"/>
                </a:lnTo>
                <a:close/>
                <a:moveTo>
                  <a:pt x="37" y="3885"/>
                </a:moveTo>
                <a:lnTo>
                  <a:pt x="0" y="3885"/>
                </a:lnTo>
                <a:lnTo>
                  <a:pt x="0" y="7028"/>
                </a:lnTo>
                <a:lnTo>
                  <a:pt x="37" y="7028"/>
                </a:lnTo>
                <a:lnTo>
                  <a:pt x="37" y="3885"/>
                </a:lnTo>
                <a:close/>
                <a:moveTo>
                  <a:pt x="126" y="3885"/>
                </a:moveTo>
                <a:lnTo>
                  <a:pt x="89" y="3885"/>
                </a:lnTo>
                <a:lnTo>
                  <a:pt x="89" y="7028"/>
                </a:lnTo>
                <a:lnTo>
                  <a:pt x="126" y="7028"/>
                </a:lnTo>
                <a:lnTo>
                  <a:pt x="126" y="3885"/>
                </a:lnTo>
                <a:close/>
                <a:moveTo>
                  <a:pt x="215" y="3885"/>
                </a:moveTo>
                <a:lnTo>
                  <a:pt x="178" y="3885"/>
                </a:lnTo>
                <a:lnTo>
                  <a:pt x="178" y="7028"/>
                </a:lnTo>
                <a:lnTo>
                  <a:pt x="215" y="7028"/>
                </a:lnTo>
                <a:lnTo>
                  <a:pt x="215" y="3885"/>
                </a:lnTo>
                <a:close/>
                <a:moveTo>
                  <a:pt x="304" y="3885"/>
                </a:moveTo>
                <a:lnTo>
                  <a:pt x="267" y="3885"/>
                </a:lnTo>
                <a:lnTo>
                  <a:pt x="267" y="7028"/>
                </a:lnTo>
                <a:lnTo>
                  <a:pt x="304" y="7028"/>
                </a:lnTo>
                <a:lnTo>
                  <a:pt x="304" y="3885"/>
                </a:lnTo>
                <a:close/>
                <a:moveTo>
                  <a:pt x="393" y="3885"/>
                </a:moveTo>
                <a:lnTo>
                  <a:pt x="356" y="3885"/>
                </a:lnTo>
                <a:lnTo>
                  <a:pt x="356" y="7028"/>
                </a:lnTo>
                <a:lnTo>
                  <a:pt x="393" y="7028"/>
                </a:lnTo>
                <a:lnTo>
                  <a:pt x="393" y="3885"/>
                </a:lnTo>
                <a:close/>
                <a:moveTo>
                  <a:pt x="482" y="3885"/>
                </a:moveTo>
                <a:lnTo>
                  <a:pt x="445" y="3885"/>
                </a:lnTo>
                <a:lnTo>
                  <a:pt x="445" y="7028"/>
                </a:lnTo>
                <a:lnTo>
                  <a:pt x="482" y="7028"/>
                </a:lnTo>
                <a:lnTo>
                  <a:pt x="482" y="3885"/>
                </a:lnTo>
                <a:close/>
                <a:moveTo>
                  <a:pt x="571" y="3885"/>
                </a:moveTo>
                <a:lnTo>
                  <a:pt x="534" y="3885"/>
                </a:lnTo>
                <a:lnTo>
                  <a:pt x="534" y="7028"/>
                </a:lnTo>
                <a:lnTo>
                  <a:pt x="571" y="7028"/>
                </a:lnTo>
                <a:lnTo>
                  <a:pt x="571" y="388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199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6" grpId="0"/>
      <p:bldP spid="27" grpId="0"/>
      <p:bldP spid="30" grpId="0"/>
      <p:bldP spid="31" grpId="0" animBg="1"/>
      <p:bldP spid="3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D3C1BD09-DD29-4B91-A4E4-8ACECFCF5412}"/>
              </a:ext>
            </a:extLst>
          </p:cNvPr>
          <p:cNvSpPr/>
          <p:nvPr/>
        </p:nvSpPr>
        <p:spPr>
          <a:xfrm>
            <a:off x="2104160" y="1426388"/>
            <a:ext cx="6078682" cy="2563957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>
              <a:solidFill>
                <a:srgbClr val="4EA4DD"/>
              </a:solidFill>
              <a:latin typeface="微软雅黑"/>
              <a:ea typeface="微软雅黑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48CDE691-1AC1-4F9B-A4D0-0CDEC4FF38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0708" y="1779190"/>
            <a:ext cx="1846903" cy="184690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2F1E15EA-7AF5-4717-B12C-F44E44451258}"/>
              </a:ext>
            </a:extLst>
          </p:cNvPr>
          <p:cNvSpPr txBox="1"/>
          <p:nvPr/>
        </p:nvSpPr>
        <p:spPr>
          <a:xfrm>
            <a:off x="3851920" y="1856800"/>
            <a:ext cx="3751126" cy="1691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342900">
              <a:lnSpc>
                <a:spcPct val="200000"/>
              </a:lnSpc>
              <a:defRPr/>
            </a:pPr>
            <a:r>
              <a:rPr lang="zh-CN" altLang="en-US" sz="135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/>
                <a:ea typeface="微软雅黑"/>
              </a:rPr>
              <a:t>该模板一共</a:t>
            </a:r>
            <a:r>
              <a:rPr lang="en-US" altLang="zh-CN" sz="1350" b="1" kern="0" dirty="0">
                <a:solidFill>
                  <a:srgbClr val="FF0000"/>
                </a:solidFill>
                <a:latin typeface="微软雅黑"/>
                <a:ea typeface="微软雅黑"/>
              </a:rPr>
              <a:t>39</a:t>
            </a:r>
            <a:r>
              <a:rPr lang="zh-CN" altLang="en-US" sz="135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/>
                <a:ea typeface="微软雅黑"/>
              </a:rPr>
              <a:t>页，同系列模板</a:t>
            </a:r>
            <a:r>
              <a:rPr lang="en-US" altLang="zh-CN" sz="1350" kern="0" dirty="0">
                <a:solidFill>
                  <a:srgbClr val="FF0000"/>
                </a:solidFill>
                <a:latin typeface="微软雅黑"/>
                <a:ea typeface="微软雅黑"/>
              </a:rPr>
              <a:t>248</a:t>
            </a:r>
            <a:r>
              <a:rPr lang="zh-CN" altLang="en-US" sz="135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/>
                <a:ea typeface="微软雅黑"/>
              </a:rPr>
              <a:t>套。</a:t>
            </a:r>
            <a:endParaRPr lang="en-US" altLang="zh-CN" sz="1350" kern="0" dirty="0">
              <a:solidFill>
                <a:prstClr val="black">
                  <a:lumMod val="85000"/>
                  <a:lumOff val="15000"/>
                </a:prstClr>
              </a:solidFill>
              <a:latin typeface="微软雅黑"/>
              <a:ea typeface="微软雅黑"/>
            </a:endParaRPr>
          </a:p>
          <a:p>
            <a:pPr algn="just" defTabSz="342900">
              <a:lnSpc>
                <a:spcPct val="200000"/>
              </a:lnSpc>
              <a:defRPr/>
            </a:pPr>
            <a:r>
              <a:rPr lang="zh-CN" altLang="en-US" sz="135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/>
                <a:ea typeface="微软雅黑"/>
              </a:rPr>
              <a:t>请扫码关注 “</a:t>
            </a:r>
            <a:r>
              <a:rPr lang="zh-CN" altLang="en-US" sz="1350" kern="0" dirty="0">
                <a:solidFill>
                  <a:srgbClr val="FF0000"/>
                </a:solidFill>
                <a:latin typeface="微软雅黑"/>
                <a:ea typeface="微软雅黑"/>
              </a:rPr>
              <a:t>小二的</a:t>
            </a:r>
            <a:r>
              <a:rPr lang="en-US" altLang="zh-CN" sz="1350" kern="0" dirty="0">
                <a:solidFill>
                  <a:srgbClr val="FF0000"/>
                </a:solidFill>
                <a:latin typeface="微软雅黑"/>
                <a:ea typeface="微软雅黑"/>
              </a:rPr>
              <a:t>PPT</a:t>
            </a:r>
            <a:r>
              <a:rPr lang="zh-CN" altLang="en-US" sz="135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/>
                <a:ea typeface="微软雅黑"/>
              </a:rPr>
              <a:t>” 公众号。</a:t>
            </a:r>
            <a:endParaRPr lang="en-US" altLang="zh-CN" sz="1350" kern="0" dirty="0">
              <a:solidFill>
                <a:prstClr val="black">
                  <a:lumMod val="85000"/>
                  <a:lumOff val="15000"/>
                </a:prstClr>
              </a:solidFill>
              <a:latin typeface="微软雅黑"/>
              <a:ea typeface="微软雅黑"/>
            </a:endParaRPr>
          </a:p>
          <a:p>
            <a:pPr algn="just" defTabSz="342900">
              <a:lnSpc>
                <a:spcPct val="200000"/>
              </a:lnSpc>
              <a:defRPr/>
            </a:pPr>
            <a:r>
              <a:rPr lang="zh-CN" altLang="en-US" sz="135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/>
                <a:ea typeface="微软雅黑"/>
              </a:rPr>
              <a:t>回复“</a:t>
            </a:r>
            <a:r>
              <a:rPr lang="en-US" altLang="zh-CN" sz="1350" kern="0" dirty="0">
                <a:solidFill>
                  <a:srgbClr val="FF0000"/>
                </a:solidFill>
                <a:latin typeface="微软雅黑"/>
                <a:ea typeface="微软雅黑"/>
              </a:rPr>
              <a:t>1920</a:t>
            </a:r>
            <a:r>
              <a:rPr lang="zh-CN" altLang="en-US" sz="135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/>
                <a:ea typeface="微软雅黑"/>
              </a:rPr>
              <a:t>”，获取完整的</a:t>
            </a:r>
            <a:r>
              <a:rPr lang="en-US" altLang="zh-CN" sz="135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/>
                <a:ea typeface="微软雅黑"/>
              </a:rPr>
              <a:t>PPT</a:t>
            </a:r>
            <a:r>
              <a:rPr lang="zh-CN" altLang="en-US" sz="135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/>
                <a:ea typeface="微软雅黑"/>
              </a:rPr>
              <a:t>文件。</a:t>
            </a:r>
            <a:endParaRPr lang="en-US" altLang="zh-CN" sz="1350" kern="0" dirty="0">
              <a:solidFill>
                <a:prstClr val="black">
                  <a:lumMod val="85000"/>
                  <a:lumOff val="15000"/>
                </a:prstClr>
              </a:solidFill>
              <a:latin typeface="微软雅黑"/>
              <a:ea typeface="微软雅黑"/>
            </a:endParaRPr>
          </a:p>
          <a:p>
            <a:pPr algn="just" defTabSz="342900">
              <a:lnSpc>
                <a:spcPct val="200000"/>
              </a:lnSpc>
              <a:defRPr/>
            </a:pPr>
            <a:r>
              <a:rPr lang="zh-CN" altLang="en-US" sz="135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/>
                <a:ea typeface="微软雅黑"/>
              </a:rPr>
              <a:t>回复“</a:t>
            </a:r>
            <a:r>
              <a:rPr lang="en-US" altLang="zh-CN" sz="1350" kern="0" dirty="0">
                <a:solidFill>
                  <a:srgbClr val="FF0000"/>
                </a:solidFill>
                <a:latin typeface="微软雅黑"/>
                <a:ea typeface="微软雅黑"/>
              </a:rPr>
              <a:t>248</a:t>
            </a:r>
            <a:r>
              <a:rPr lang="zh-CN" altLang="en-US" sz="135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/>
                <a:ea typeface="微软雅黑"/>
              </a:rPr>
              <a:t>”打包下载</a:t>
            </a:r>
            <a:r>
              <a:rPr lang="en-US" altLang="zh-CN" sz="135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/>
                <a:ea typeface="微软雅黑"/>
              </a:rPr>
              <a:t>248</a:t>
            </a:r>
            <a:r>
              <a:rPr lang="zh-CN" altLang="en-US" sz="135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/>
                <a:ea typeface="微软雅黑"/>
              </a:rPr>
              <a:t>套最新答辩模板</a:t>
            </a:r>
            <a:endParaRPr lang="en-US" altLang="zh-CN" sz="1350" kern="0" dirty="0">
              <a:solidFill>
                <a:prstClr val="black">
                  <a:lumMod val="85000"/>
                  <a:lumOff val="15000"/>
                </a:prstClr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6537202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小二</a:t>
            </a:r>
            <a:r>
              <a:rPr lang="en-US" altLang="zh-CN" dirty="0" smtClean="0"/>
              <a:t>PPT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A0780-7302-4F94-A3FC-EFC6D9E08AA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5423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A4FDE76F-8444-4245-831A-A205C4EB61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318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873141" y="466830"/>
            <a:ext cx="1146310" cy="1146310"/>
            <a:chOff x="1602769" y="143838"/>
            <a:chExt cx="1331936" cy="1331936"/>
          </a:xfrm>
        </p:grpSpPr>
        <p:sp>
          <p:nvSpPr>
            <p:cNvPr id="4" name="椭圆 3"/>
            <p:cNvSpPr/>
            <p:nvPr/>
          </p:nvSpPr>
          <p:spPr>
            <a:xfrm>
              <a:off x="1602769" y="143838"/>
              <a:ext cx="1331936" cy="1331936"/>
            </a:xfrm>
            <a:prstGeom prst="ellipse">
              <a:avLst/>
            </a:prstGeom>
            <a:ln w="165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1679041" y="396413"/>
              <a:ext cx="11893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7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目录</a:t>
              </a: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1638153" y="937949"/>
              <a:ext cx="1263808" cy="3039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CONTENTS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9" name="Freeform 5"/>
          <p:cNvSpPr>
            <a:spLocks/>
          </p:cNvSpPr>
          <p:nvPr/>
        </p:nvSpPr>
        <p:spPr bwMode="auto">
          <a:xfrm>
            <a:off x="2382" y="2262776"/>
            <a:ext cx="9141619" cy="1084926"/>
          </a:xfrm>
          <a:custGeom>
            <a:avLst/>
            <a:gdLst>
              <a:gd name="T0" fmla="*/ 0 w 2601"/>
              <a:gd name="T1" fmla="*/ 139 h 306"/>
              <a:gd name="T2" fmla="*/ 647 w 2601"/>
              <a:gd name="T3" fmla="*/ 304 h 306"/>
              <a:gd name="T4" fmla="*/ 1863 w 2601"/>
              <a:gd name="T5" fmla="*/ 11 h 306"/>
              <a:gd name="T6" fmla="*/ 2601 w 2601"/>
              <a:gd name="T7" fmla="*/ 259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01" h="306">
                <a:moveTo>
                  <a:pt x="0" y="139"/>
                </a:moveTo>
                <a:cubicBezTo>
                  <a:pt x="0" y="139"/>
                  <a:pt x="179" y="301"/>
                  <a:pt x="647" y="304"/>
                </a:cubicBezTo>
                <a:cubicBezTo>
                  <a:pt x="1090" y="306"/>
                  <a:pt x="1474" y="0"/>
                  <a:pt x="1863" y="11"/>
                </a:cubicBezTo>
                <a:cubicBezTo>
                  <a:pt x="2253" y="21"/>
                  <a:pt x="2601" y="259"/>
                  <a:pt x="2601" y="259"/>
                </a:cubicBezTo>
              </a:path>
            </a:pathLst>
          </a:custGeom>
          <a:noFill/>
          <a:ln w="22225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4" name="矩形 30"/>
          <p:cNvSpPr>
            <a:spLocks noChangeArrowheads="1"/>
          </p:cNvSpPr>
          <p:nvPr/>
        </p:nvSpPr>
        <p:spPr bwMode="auto">
          <a:xfrm>
            <a:off x="804519" y="3682673"/>
            <a:ext cx="718564" cy="32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绪论</a:t>
            </a:r>
          </a:p>
        </p:txBody>
      </p:sp>
      <p:sp>
        <p:nvSpPr>
          <p:cNvPr id="45" name="矩形 68"/>
          <p:cNvSpPr>
            <a:spLocks noChangeArrowheads="1"/>
          </p:cNvSpPr>
          <p:nvPr/>
        </p:nvSpPr>
        <p:spPr bwMode="auto">
          <a:xfrm>
            <a:off x="5212992" y="1528215"/>
            <a:ext cx="1569182" cy="32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研究成果与应用</a:t>
            </a:r>
          </a:p>
        </p:txBody>
      </p:sp>
      <p:sp>
        <p:nvSpPr>
          <p:cNvPr id="46" name="矩形 64"/>
          <p:cNvSpPr>
            <a:spLocks noChangeArrowheads="1"/>
          </p:cNvSpPr>
          <p:nvPr/>
        </p:nvSpPr>
        <p:spPr bwMode="auto">
          <a:xfrm>
            <a:off x="2019452" y="2365080"/>
            <a:ext cx="1551601" cy="32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研究方法与思路</a:t>
            </a:r>
          </a:p>
        </p:txBody>
      </p:sp>
      <p:sp>
        <p:nvSpPr>
          <p:cNvPr id="47" name="矩形 66"/>
          <p:cNvSpPr>
            <a:spLocks noChangeArrowheads="1"/>
          </p:cNvSpPr>
          <p:nvPr/>
        </p:nvSpPr>
        <p:spPr bwMode="auto">
          <a:xfrm>
            <a:off x="3378415" y="3281968"/>
            <a:ext cx="2025184" cy="32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关键技术与实践难点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816008" y="2756789"/>
            <a:ext cx="749673" cy="751323"/>
            <a:chOff x="3437020" y="1033173"/>
            <a:chExt cx="863676" cy="865577"/>
          </a:xfrm>
        </p:grpSpPr>
        <p:sp>
          <p:nvSpPr>
            <p:cNvPr id="49" name="椭圆 18"/>
            <p:cNvSpPr>
              <a:spLocks noChangeArrowheads="1"/>
            </p:cNvSpPr>
            <p:nvPr/>
          </p:nvSpPr>
          <p:spPr bwMode="auto">
            <a:xfrm>
              <a:off x="3437020" y="1033173"/>
              <a:ext cx="863676" cy="865577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endParaRPr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3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87275" y="1169757"/>
              <a:ext cx="552644" cy="566109"/>
            </a:xfrm>
            <a:prstGeom prst="rect">
              <a:avLst/>
            </a:prstGeom>
          </p:spPr>
        </p:pic>
      </p:grpSp>
      <p:sp>
        <p:nvSpPr>
          <p:cNvPr id="51" name="矩形 68"/>
          <p:cNvSpPr>
            <a:spLocks noChangeArrowheads="1"/>
          </p:cNvSpPr>
          <p:nvPr/>
        </p:nvSpPr>
        <p:spPr bwMode="auto">
          <a:xfrm>
            <a:off x="6780337" y="3105782"/>
            <a:ext cx="1988660" cy="32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rPr>
              <a:t>相关建议与论文总结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2430518" y="2882260"/>
            <a:ext cx="749673" cy="751323"/>
            <a:chOff x="3437020" y="2074814"/>
            <a:chExt cx="863676" cy="865577"/>
          </a:xfrm>
        </p:grpSpPr>
        <p:sp>
          <p:nvSpPr>
            <p:cNvPr id="53" name="椭圆 19"/>
            <p:cNvSpPr>
              <a:spLocks noChangeArrowheads="1"/>
            </p:cNvSpPr>
            <p:nvPr/>
          </p:nvSpPr>
          <p:spPr bwMode="auto">
            <a:xfrm>
              <a:off x="3437020" y="2074814"/>
              <a:ext cx="863676" cy="865577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endParaRPr>
            </a:p>
          </p:txBody>
        </p:sp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4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96360" y="2243692"/>
              <a:ext cx="553608" cy="567096"/>
            </a:xfrm>
            <a:prstGeom prst="rect">
              <a:avLst/>
            </a:prstGeom>
          </p:spPr>
        </p:pic>
      </p:grpSp>
      <p:grpSp>
        <p:nvGrpSpPr>
          <p:cNvPr id="55" name="组合 54"/>
          <p:cNvGrpSpPr/>
          <p:nvPr/>
        </p:nvGrpSpPr>
        <p:grpSpPr>
          <a:xfrm>
            <a:off x="3987654" y="2353136"/>
            <a:ext cx="749673" cy="749944"/>
            <a:chOff x="3437020" y="3157655"/>
            <a:chExt cx="863676" cy="863988"/>
          </a:xfrm>
        </p:grpSpPr>
        <p:sp>
          <p:nvSpPr>
            <p:cNvPr id="56" name="椭圆 20"/>
            <p:cNvSpPr>
              <a:spLocks noChangeArrowheads="1"/>
            </p:cNvSpPr>
            <p:nvPr/>
          </p:nvSpPr>
          <p:spPr bwMode="auto">
            <a:xfrm>
              <a:off x="3437020" y="3157655"/>
              <a:ext cx="863676" cy="863988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3603965" y="3301680"/>
              <a:ext cx="519264" cy="531742"/>
              <a:chOff x="9901114" y="2870043"/>
              <a:chExt cx="1094967" cy="1121279"/>
            </a:xfrm>
          </p:grpSpPr>
          <p:sp>
            <p:nvSpPr>
              <p:cNvPr id="58" name="Freeform 5"/>
              <p:cNvSpPr>
                <a:spLocks/>
              </p:cNvSpPr>
              <p:nvPr/>
            </p:nvSpPr>
            <p:spPr bwMode="auto">
              <a:xfrm>
                <a:off x="10585467" y="2870043"/>
                <a:ext cx="234963" cy="800500"/>
              </a:xfrm>
              <a:custGeom>
                <a:avLst/>
                <a:gdLst>
                  <a:gd name="T0" fmla="*/ 2 w 43"/>
                  <a:gd name="T1" fmla="*/ 115 h 115"/>
                  <a:gd name="T2" fmla="*/ 3 w 43"/>
                  <a:gd name="T3" fmla="*/ 115 h 115"/>
                  <a:gd name="T4" fmla="*/ 3 w 43"/>
                  <a:gd name="T5" fmla="*/ 115 h 115"/>
                  <a:gd name="T6" fmla="*/ 3 w 43"/>
                  <a:gd name="T7" fmla="*/ 115 h 115"/>
                  <a:gd name="T8" fmla="*/ 4 w 43"/>
                  <a:gd name="T9" fmla="*/ 115 h 115"/>
                  <a:gd name="T10" fmla="*/ 4 w 43"/>
                  <a:gd name="T11" fmla="*/ 115 h 115"/>
                  <a:gd name="T12" fmla="*/ 5 w 43"/>
                  <a:gd name="T13" fmla="*/ 114 h 115"/>
                  <a:gd name="T14" fmla="*/ 22 w 43"/>
                  <a:gd name="T15" fmla="*/ 98 h 115"/>
                  <a:gd name="T16" fmla="*/ 38 w 43"/>
                  <a:gd name="T17" fmla="*/ 114 h 115"/>
                  <a:gd name="T18" fmla="*/ 39 w 43"/>
                  <a:gd name="T19" fmla="*/ 115 h 115"/>
                  <a:gd name="T20" fmla="*/ 39 w 43"/>
                  <a:gd name="T21" fmla="*/ 115 h 115"/>
                  <a:gd name="T22" fmla="*/ 40 w 43"/>
                  <a:gd name="T23" fmla="*/ 115 h 115"/>
                  <a:gd name="T24" fmla="*/ 40 w 43"/>
                  <a:gd name="T25" fmla="*/ 115 h 115"/>
                  <a:gd name="T26" fmla="*/ 40 w 43"/>
                  <a:gd name="T27" fmla="*/ 115 h 115"/>
                  <a:gd name="T28" fmla="*/ 41 w 43"/>
                  <a:gd name="T29" fmla="*/ 115 h 115"/>
                  <a:gd name="T30" fmla="*/ 42 w 43"/>
                  <a:gd name="T31" fmla="*/ 114 h 115"/>
                  <a:gd name="T32" fmla="*/ 43 w 43"/>
                  <a:gd name="T33" fmla="*/ 112 h 115"/>
                  <a:gd name="T34" fmla="*/ 43 w 43"/>
                  <a:gd name="T35" fmla="*/ 27 h 115"/>
                  <a:gd name="T36" fmla="*/ 43 w 43"/>
                  <a:gd name="T37" fmla="*/ 13 h 115"/>
                  <a:gd name="T38" fmla="*/ 43 w 43"/>
                  <a:gd name="T39" fmla="*/ 3 h 115"/>
                  <a:gd name="T40" fmla="*/ 42 w 43"/>
                  <a:gd name="T41" fmla="*/ 1 h 115"/>
                  <a:gd name="T42" fmla="*/ 40 w 43"/>
                  <a:gd name="T43" fmla="*/ 0 h 115"/>
                  <a:gd name="T44" fmla="*/ 3 w 43"/>
                  <a:gd name="T45" fmla="*/ 0 h 115"/>
                  <a:gd name="T46" fmla="*/ 3 w 43"/>
                  <a:gd name="T47" fmla="*/ 0 h 115"/>
                  <a:gd name="T48" fmla="*/ 2 w 43"/>
                  <a:gd name="T49" fmla="*/ 1 h 115"/>
                  <a:gd name="T50" fmla="*/ 2 w 43"/>
                  <a:gd name="T51" fmla="*/ 1 h 115"/>
                  <a:gd name="T52" fmla="*/ 0 w 43"/>
                  <a:gd name="T53" fmla="*/ 3 h 115"/>
                  <a:gd name="T54" fmla="*/ 0 w 43"/>
                  <a:gd name="T55" fmla="*/ 13 h 115"/>
                  <a:gd name="T56" fmla="*/ 0 w 43"/>
                  <a:gd name="T57" fmla="*/ 27 h 115"/>
                  <a:gd name="T58" fmla="*/ 0 w 43"/>
                  <a:gd name="T59" fmla="*/ 112 h 115"/>
                  <a:gd name="T60" fmla="*/ 2 w 43"/>
                  <a:gd name="T61" fmla="*/ 1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3" h="115">
                    <a:moveTo>
                      <a:pt x="2" y="115"/>
                    </a:moveTo>
                    <a:cubicBezTo>
                      <a:pt x="2" y="115"/>
                      <a:pt x="2" y="115"/>
                      <a:pt x="3" y="115"/>
                    </a:cubicBezTo>
                    <a:cubicBezTo>
                      <a:pt x="3" y="115"/>
                      <a:pt x="3" y="115"/>
                      <a:pt x="3" y="115"/>
                    </a:cubicBezTo>
                    <a:cubicBezTo>
                      <a:pt x="3" y="115"/>
                      <a:pt x="3" y="115"/>
                      <a:pt x="3" y="115"/>
                    </a:cubicBezTo>
                    <a:cubicBezTo>
                      <a:pt x="3" y="115"/>
                      <a:pt x="4" y="115"/>
                      <a:pt x="4" y="115"/>
                    </a:cubicBezTo>
                    <a:cubicBezTo>
                      <a:pt x="4" y="115"/>
                      <a:pt x="4" y="115"/>
                      <a:pt x="4" y="115"/>
                    </a:cubicBezTo>
                    <a:cubicBezTo>
                      <a:pt x="4" y="115"/>
                      <a:pt x="5" y="114"/>
                      <a:pt x="5" y="114"/>
                    </a:cubicBezTo>
                    <a:cubicBezTo>
                      <a:pt x="22" y="98"/>
                      <a:pt x="22" y="98"/>
                      <a:pt x="22" y="98"/>
                    </a:cubicBezTo>
                    <a:cubicBezTo>
                      <a:pt x="38" y="114"/>
                      <a:pt x="38" y="114"/>
                      <a:pt x="38" y="114"/>
                    </a:cubicBezTo>
                    <a:cubicBezTo>
                      <a:pt x="38" y="114"/>
                      <a:pt x="39" y="115"/>
                      <a:pt x="39" y="115"/>
                    </a:cubicBezTo>
                    <a:cubicBezTo>
                      <a:pt x="39" y="115"/>
                      <a:pt x="39" y="115"/>
                      <a:pt x="39" y="115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1" y="115"/>
                      <a:pt x="41" y="115"/>
                      <a:pt x="41" y="115"/>
                    </a:cubicBezTo>
                    <a:cubicBezTo>
                      <a:pt x="42" y="115"/>
                      <a:pt x="42" y="114"/>
                      <a:pt x="42" y="114"/>
                    </a:cubicBezTo>
                    <a:cubicBezTo>
                      <a:pt x="43" y="114"/>
                      <a:pt x="43" y="113"/>
                      <a:pt x="43" y="112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2"/>
                      <a:pt x="42" y="1"/>
                    </a:cubicBezTo>
                    <a:cubicBezTo>
                      <a:pt x="42" y="1"/>
                      <a:pt x="41" y="0"/>
                      <a:pt x="4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13"/>
                      <a:pt x="1" y="114"/>
                      <a:pt x="2" y="115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6"/>
              <p:cNvSpPr>
                <a:spLocks/>
              </p:cNvSpPr>
              <p:nvPr/>
            </p:nvSpPr>
            <p:spPr bwMode="auto">
              <a:xfrm>
                <a:off x="10044830" y="3280407"/>
                <a:ext cx="289711" cy="34679"/>
              </a:xfrm>
              <a:custGeom>
                <a:avLst/>
                <a:gdLst>
                  <a:gd name="T0" fmla="*/ 0 w 53"/>
                  <a:gd name="T1" fmla="*/ 3 h 5"/>
                  <a:gd name="T2" fmla="*/ 3 w 53"/>
                  <a:gd name="T3" fmla="*/ 5 h 5"/>
                  <a:gd name="T4" fmla="*/ 50 w 53"/>
                  <a:gd name="T5" fmla="*/ 5 h 5"/>
                  <a:gd name="T6" fmla="*/ 53 w 53"/>
                  <a:gd name="T7" fmla="*/ 3 h 5"/>
                  <a:gd name="T8" fmla="*/ 50 w 53"/>
                  <a:gd name="T9" fmla="*/ 0 h 5"/>
                  <a:gd name="T10" fmla="*/ 3 w 53"/>
                  <a:gd name="T11" fmla="*/ 0 h 5"/>
                  <a:gd name="T12" fmla="*/ 0 w 53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0" y="3"/>
                    </a:moveTo>
                    <a:cubicBezTo>
                      <a:pt x="0" y="4"/>
                      <a:pt x="2" y="5"/>
                      <a:pt x="3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2" y="5"/>
                      <a:pt x="53" y="4"/>
                      <a:pt x="53" y="3"/>
                    </a:cubicBezTo>
                    <a:cubicBezTo>
                      <a:pt x="53" y="1"/>
                      <a:pt x="52" y="0"/>
                      <a:pt x="5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60" name="Freeform 7"/>
              <p:cNvSpPr>
                <a:spLocks/>
              </p:cNvSpPr>
              <p:nvPr/>
            </p:nvSpPr>
            <p:spPr bwMode="auto">
              <a:xfrm>
                <a:off x="10044830" y="3442241"/>
                <a:ext cx="289711" cy="34679"/>
              </a:xfrm>
              <a:custGeom>
                <a:avLst/>
                <a:gdLst>
                  <a:gd name="T0" fmla="*/ 50 w 53"/>
                  <a:gd name="T1" fmla="*/ 0 h 5"/>
                  <a:gd name="T2" fmla="*/ 3 w 53"/>
                  <a:gd name="T3" fmla="*/ 0 h 5"/>
                  <a:gd name="T4" fmla="*/ 0 w 53"/>
                  <a:gd name="T5" fmla="*/ 2 h 5"/>
                  <a:gd name="T6" fmla="*/ 3 w 53"/>
                  <a:gd name="T7" fmla="*/ 5 h 5"/>
                  <a:gd name="T8" fmla="*/ 50 w 53"/>
                  <a:gd name="T9" fmla="*/ 5 h 5"/>
                  <a:gd name="T10" fmla="*/ 53 w 53"/>
                  <a:gd name="T11" fmla="*/ 2 h 5"/>
                  <a:gd name="T12" fmla="*/ 50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8"/>
              <p:cNvSpPr>
                <a:spLocks/>
              </p:cNvSpPr>
              <p:nvPr/>
            </p:nvSpPr>
            <p:spPr bwMode="auto">
              <a:xfrm>
                <a:off x="10044830" y="3601186"/>
                <a:ext cx="289711" cy="34679"/>
              </a:xfrm>
              <a:custGeom>
                <a:avLst/>
                <a:gdLst>
                  <a:gd name="T0" fmla="*/ 50 w 53"/>
                  <a:gd name="T1" fmla="*/ 0 h 5"/>
                  <a:gd name="T2" fmla="*/ 3 w 53"/>
                  <a:gd name="T3" fmla="*/ 0 h 5"/>
                  <a:gd name="T4" fmla="*/ 0 w 53"/>
                  <a:gd name="T5" fmla="*/ 2 h 5"/>
                  <a:gd name="T6" fmla="*/ 3 w 53"/>
                  <a:gd name="T7" fmla="*/ 5 h 5"/>
                  <a:gd name="T8" fmla="*/ 50 w 53"/>
                  <a:gd name="T9" fmla="*/ 5 h 5"/>
                  <a:gd name="T10" fmla="*/ 53 w 53"/>
                  <a:gd name="T11" fmla="*/ 2 h 5"/>
                  <a:gd name="T12" fmla="*/ 50 w 53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5">
                    <a:moveTo>
                      <a:pt x="5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2" y="5"/>
                      <a:pt x="53" y="4"/>
                      <a:pt x="53" y="2"/>
                    </a:cubicBezTo>
                    <a:cubicBezTo>
                      <a:pt x="53" y="1"/>
                      <a:pt x="52" y="0"/>
                      <a:pt x="5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9"/>
              <p:cNvSpPr>
                <a:spLocks noEditPoints="1"/>
              </p:cNvSpPr>
              <p:nvPr/>
            </p:nvSpPr>
            <p:spPr bwMode="auto">
              <a:xfrm>
                <a:off x="9901114" y="2953851"/>
                <a:ext cx="1094967" cy="1037471"/>
              </a:xfrm>
              <a:custGeom>
                <a:avLst/>
                <a:gdLst>
                  <a:gd name="T0" fmla="*/ 177 w 200"/>
                  <a:gd name="T1" fmla="*/ 3 h 149"/>
                  <a:gd name="T2" fmla="*/ 177 w 200"/>
                  <a:gd name="T3" fmla="*/ 17 h 149"/>
                  <a:gd name="T4" fmla="*/ 186 w 200"/>
                  <a:gd name="T5" fmla="*/ 21 h 149"/>
                  <a:gd name="T6" fmla="*/ 186 w 200"/>
                  <a:gd name="T7" fmla="*/ 134 h 149"/>
                  <a:gd name="T8" fmla="*/ 107 w 200"/>
                  <a:gd name="T9" fmla="*/ 134 h 149"/>
                  <a:gd name="T10" fmla="*/ 107 w 200"/>
                  <a:gd name="T11" fmla="*/ 21 h 149"/>
                  <a:gd name="T12" fmla="*/ 117 w 200"/>
                  <a:gd name="T13" fmla="*/ 17 h 149"/>
                  <a:gd name="T14" fmla="*/ 117 w 200"/>
                  <a:gd name="T15" fmla="*/ 3 h 149"/>
                  <a:gd name="T16" fmla="*/ 100 w 200"/>
                  <a:gd name="T17" fmla="*/ 9 h 149"/>
                  <a:gd name="T18" fmla="*/ 53 w 200"/>
                  <a:gd name="T19" fmla="*/ 0 h 149"/>
                  <a:gd name="T20" fmla="*/ 0 w 200"/>
                  <a:gd name="T21" fmla="*/ 20 h 149"/>
                  <a:gd name="T22" fmla="*/ 0 w 200"/>
                  <a:gd name="T23" fmla="*/ 142 h 149"/>
                  <a:gd name="T24" fmla="*/ 2 w 200"/>
                  <a:gd name="T25" fmla="*/ 147 h 149"/>
                  <a:gd name="T26" fmla="*/ 8 w 200"/>
                  <a:gd name="T27" fmla="*/ 149 h 149"/>
                  <a:gd name="T28" fmla="*/ 53 w 200"/>
                  <a:gd name="T29" fmla="*/ 145 h 149"/>
                  <a:gd name="T30" fmla="*/ 99 w 200"/>
                  <a:gd name="T31" fmla="*/ 149 h 149"/>
                  <a:gd name="T32" fmla="*/ 99 w 200"/>
                  <a:gd name="T33" fmla="*/ 149 h 149"/>
                  <a:gd name="T34" fmla="*/ 100 w 200"/>
                  <a:gd name="T35" fmla="*/ 149 h 149"/>
                  <a:gd name="T36" fmla="*/ 100 w 200"/>
                  <a:gd name="T37" fmla="*/ 149 h 149"/>
                  <a:gd name="T38" fmla="*/ 101 w 200"/>
                  <a:gd name="T39" fmla="*/ 149 h 149"/>
                  <a:gd name="T40" fmla="*/ 101 w 200"/>
                  <a:gd name="T41" fmla="*/ 149 h 149"/>
                  <a:gd name="T42" fmla="*/ 146 w 200"/>
                  <a:gd name="T43" fmla="*/ 145 h 149"/>
                  <a:gd name="T44" fmla="*/ 192 w 200"/>
                  <a:gd name="T45" fmla="*/ 149 h 149"/>
                  <a:gd name="T46" fmla="*/ 193 w 200"/>
                  <a:gd name="T47" fmla="*/ 149 h 149"/>
                  <a:gd name="T48" fmla="*/ 197 w 200"/>
                  <a:gd name="T49" fmla="*/ 147 h 149"/>
                  <a:gd name="T50" fmla="*/ 200 w 200"/>
                  <a:gd name="T51" fmla="*/ 142 h 149"/>
                  <a:gd name="T52" fmla="*/ 200 w 200"/>
                  <a:gd name="T53" fmla="*/ 20 h 149"/>
                  <a:gd name="T54" fmla="*/ 177 w 200"/>
                  <a:gd name="T55" fmla="*/ 3 h 149"/>
                  <a:gd name="T56" fmla="*/ 93 w 200"/>
                  <a:gd name="T57" fmla="*/ 134 h 149"/>
                  <a:gd name="T58" fmla="*/ 53 w 200"/>
                  <a:gd name="T59" fmla="*/ 131 h 149"/>
                  <a:gd name="T60" fmla="*/ 14 w 200"/>
                  <a:gd name="T61" fmla="*/ 134 h 149"/>
                  <a:gd name="T62" fmla="*/ 14 w 200"/>
                  <a:gd name="T63" fmla="*/ 21 h 149"/>
                  <a:gd name="T64" fmla="*/ 53 w 200"/>
                  <a:gd name="T65" fmla="*/ 14 h 149"/>
                  <a:gd name="T66" fmla="*/ 93 w 200"/>
                  <a:gd name="T67" fmla="*/ 21 h 149"/>
                  <a:gd name="T68" fmla="*/ 93 w 200"/>
                  <a:gd name="T69" fmla="*/ 134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00" h="149">
                    <a:moveTo>
                      <a:pt x="177" y="3"/>
                    </a:moveTo>
                    <a:cubicBezTo>
                      <a:pt x="177" y="17"/>
                      <a:pt x="177" y="17"/>
                      <a:pt x="177" y="17"/>
                    </a:cubicBezTo>
                    <a:cubicBezTo>
                      <a:pt x="181" y="18"/>
                      <a:pt x="185" y="20"/>
                      <a:pt x="186" y="21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161" y="130"/>
                      <a:pt x="131" y="130"/>
                      <a:pt x="107" y="134"/>
                    </a:cubicBezTo>
                    <a:cubicBezTo>
                      <a:pt x="107" y="21"/>
                      <a:pt x="107" y="21"/>
                      <a:pt x="107" y="21"/>
                    </a:cubicBezTo>
                    <a:cubicBezTo>
                      <a:pt x="108" y="20"/>
                      <a:pt x="111" y="18"/>
                      <a:pt x="117" y="17"/>
                    </a:cubicBezTo>
                    <a:cubicBezTo>
                      <a:pt x="117" y="3"/>
                      <a:pt x="117" y="3"/>
                      <a:pt x="117" y="3"/>
                    </a:cubicBezTo>
                    <a:cubicBezTo>
                      <a:pt x="110" y="4"/>
                      <a:pt x="104" y="6"/>
                      <a:pt x="100" y="9"/>
                    </a:cubicBezTo>
                    <a:cubicBezTo>
                      <a:pt x="90" y="2"/>
                      <a:pt x="70" y="0"/>
                      <a:pt x="53" y="0"/>
                    </a:cubicBezTo>
                    <a:cubicBezTo>
                      <a:pt x="29" y="0"/>
                      <a:pt x="0" y="5"/>
                      <a:pt x="0" y="20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44"/>
                      <a:pt x="1" y="146"/>
                      <a:pt x="2" y="147"/>
                    </a:cubicBezTo>
                    <a:cubicBezTo>
                      <a:pt x="4" y="148"/>
                      <a:pt x="6" y="149"/>
                      <a:pt x="8" y="149"/>
                    </a:cubicBezTo>
                    <a:cubicBezTo>
                      <a:pt x="22" y="146"/>
                      <a:pt x="37" y="145"/>
                      <a:pt x="53" y="145"/>
                    </a:cubicBezTo>
                    <a:cubicBezTo>
                      <a:pt x="69" y="145"/>
                      <a:pt x="85" y="146"/>
                      <a:pt x="99" y="149"/>
                    </a:cubicBezTo>
                    <a:cubicBezTo>
                      <a:pt x="99" y="149"/>
                      <a:pt x="99" y="149"/>
                      <a:pt x="99" y="149"/>
                    </a:cubicBezTo>
                    <a:cubicBezTo>
                      <a:pt x="99" y="149"/>
                      <a:pt x="99" y="149"/>
                      <a:pt x="100" y="149"/>
                    </a:cubicBezTo>
                    <a:cubicBezTo>
                      <a:pt x="100" y="149"/>
                      <a:pt x="100" y="149"/>
                      <a:pt x="100" y="149"/>
                    </a:cubicBezTo>
                    <a:cubicBezTo>
                      <a:pt x="100" y="149"/>
                      <a:pt x="100" y="149"/>
                      <a:pt x="101" y="149"/>
                    </a:cubicBezTo>
                    <a:cubicBezTo>
                      <a:pt x="101" y="149"/>
                      <a:pt x="101" y="149"/>
                      <a:pt x="101" y="149"/>
                    </a:cubicBezTo>
                    <a:cubicBezTo>
                      <a:pt x="115" y="146"/>
                      <a:pt x="130" y="145"/>
                      <a:pt x="146" y="145"/>
                    </a:cubicBezTo>
                    <a:cubicBezTo>
                      <a:pt x="162" y="145"/>
                      <a:pt x="178" y="146"/>
                      <a:pt x="192" y="149"/>
                    </a:cubicBezTo>
                    <a:cubicBezTo>
                      <a:pt x="192" y="149"/>
                      <a:pt x="192" y="149"/>
                      <a:pt x="193" y="149"/>
                    </a:cubicBezTo>
                    <a:cubicBezTo>
                      <a:pt x="194" y="149"/>
                      <a:pt x="196" y="148"/>
                      <a:pt x="197" y="147"/>
                    </a:cubicBezTo>
                    <a:cubicBezTo>
                      <a:pt x="199" y="146"/>
                      <a:pt x="200" y="144"/>
                      <a:pt x="200" y="142"/>
                    </a:cubicBezTo>
                    <a:cubicBezTo>
                      <a:pt x="200" y="20"/>
                      <a:pt x="200" y="20"/>
                      <a:pt x="200" y="20"/>
                    </a:cubicBezTo>
                    <a:cubicBezTo>
                      <a:pt x="200" y="11"/>
                      <a:pt x="190" y="6"/>
                      <a:pt x="177" y="3"/>
                    </a:cubicBezTo>
                    <a:close/>
                    <a:moveTo>
                      <a:pt x="93" y="134"/>
                    </a:moveTo>
                    <a:cubicBezTo>
                      <a:pt x="80" y="132"/>
                      <a:pt x="67" y="131"/>
                      <a:pt x="53" y="131"/>
                    </a:cubicBezTo>
                    <a:cubicBezTo>
                      <a:pt x="40" y="131"/>
                      <a:pt x="26" y="132"/>
                      <a:pt x="14" y="134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6" y="18"/>
                      <a:pt x="30" y="14"/>
                      <a:pt x="53" y="14"/>
                    </a:cubicBezTo>
                    <a:cubicBezTo>
                      <a:pt x="76" y="14"/>
                      <a:pt x="90" y="18"/>
                      <a:pt x="93" y="21"/>
                    </a:cubicBezTo>
                    <a:lnTo>
                      <a:pt x="93" y="13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5647172" y="1987712"/>
            <a:ext cx="749673" cy="751322"/>
            <a:chOff x="3437020" y="4201727"/>
            <a:chExt cx="863676" cy="865576"/>
          </a:xfrm>
        </p:grpSpPr>
        <p:sp>
          <p:nvSpPr>
            <p:cNvPr id="64" name="椭圆 21"/>
            <p:cNvSpPr>
              <a:spLocks noChangeArrowheads="1"/>
            </p:cNvSpPr>
            <p:nvPr/>
          </p:nvSpPr>
          <p:spPr bwMode="auto">
            <a:xfrm>
              <a:off x="3437020" y="4201727"/>
              <a:ext cx="863676" cy="865576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endParaRPr>
            </a:p>
          </p:txBody>
        </p:sp>
        <p:grpSp>
          <p:nvGrpSpPr>
            <p:cNvPr id="65" name="Group 4"/>
            <p:cNvGrpSpPr>
              <a:grpSpLocks noChangeAspect="1"/>
            </p:cNvGrpSpPr>
            <p:nvPr/>
          </p:nvGrpSpPr>
          <p:grpSpPr bwMode="auto">
            <a:xfrm>
              <a:off x="3626902" y="4339091"/>
              <a:ext cx="476560" cy="578496"/>
              <a:chOff x="2694" y="1931"/>
              <a:chExt cx="374" cy="454"/>
            </a:xfrm>
            <a:solidFill>
              <a:schemeClr val="bg1"/>
            </a:solidFill>
          </p:grpSpPr>
          <p:sp>
            <p:nvSpPr>
              <p:cNvPr id="66" name="Freeform 5"/>
              <p:cNvSpPr>
                <a:spLocks noEditPoints="1"/>
              </p:cNvSpPr>
              <p:nvPr/>
            </p:nvSpPr>
            <p:spPr bwMode="auto">
              <a:xfrm>
                <a:off x="2694" y="1931"/>
                <a:ext cx="374" cy="454"/>
              </a:xfrm>
              <a:custGeom>
                <a:avLst/>
                <a:gdLst>
                  <a:gd name="T0" fmla="*/ 127 w 155"/>
                  <a:gd name="T1" fmla="*/ 7 h 189"/>
                  <a:gd name="T2" fmla="*/ 124 w 155"/>
                  <a:gd name="T3" fmla="*/ 0 h 189"/>
                  <a:gd name="T4" fmla="*/ 122 w 155"/>
                  <a:gd name="T5" fmla="*/ 7 h 189"/>
                  <a:gd name="T6" fmla="*/ 96 w 155"/>
                  <a:gd name="T7" fmla="*/ 3 h 189"/>
                  <a:gd name="T8" fmla="*/ 90 w 155"/>
                  <a:gd name="T9" fmla="*/ 3 h 189"/>
                  <a:gd name="T10" fmla="*/ 64 w 155"/>
                  <a:gd name="T11" fmla="*/ 7 h 189"/>
                  <a:gd name="T12" fmla="*/ 62 w 155"/>
                  <a:gd name="T13" fmla="*/ 0 h 189"/>
                  <a:gd name="T14" fmla="*/ 59 w 155"/>
                  <a:gd name="T15" fmla="*/ 7 h 189"/>
                  <a:gd name="T16" fmla="*/ 33 w 155"/>
                  <a:gd name="T17" fmla="*/ 3 h 189"/>
                  <a:gd name="T18" fmla="*/ 27 w 155"/>
                  <a:gd name="T19" fmla="*/ 3 h 189"/>
                  <a:gd name="T20" fmla="*/ 7 w 155"/>
                  <a:gd name="T21" fmla="*/ 7 h 189"/>
                  <a:gd name="T22" fmla="*/ 0 w 155"/>
                  <a:gd name="T23" fmla="*/ 182 h 189"/>
                  <a:gd name="T24" fmla="*/ 148 w 155"/>
                  <a:gd name="T25" fmla="*/ 189 h 189"/>
                  <a:gd name="T26" fmla="*/ 155 w 155"/>
                  <a:gd name="T27" fmla="*/ 13 h 189"/>
                  <a:gd name="T28" fmla="*/ 124 w 155"/>
                  <a:gd name="T29" fmla="*/ 40 h 189"/>
                  <a:gd name="T30" fmla="*/ 127 w 155"/>
                  <a:gd name="T31" fmla="*/ 31 h 189"/>
                  <a:gd name="T32" fmla="*/ 124 w 155"/>
                  <a:gd name="T33" fmla="*/ 44 h 189"/>
                  <a:gd name="T34" fmla="*/ 122 w 155"/>
                  <a:gd name="T35" fmla="*/ 31 h 189"/>
                  <a:gd name="T36" fmla="*/ 124 w 155"/>
                  <a:gd name="T37" fmla="*/ 40 h 189"/>
                  <a:gd name="T38" fmla="*/ 96 w 155"/>
                  <a:gd name="T39" fmla="*/ 37 h 189"/>
                  <a:gd name="T40" fmla="*/ 100 w 155"/>
                  <a:gd name="T41" fmla="*/ 37 h 189"/>
                  <a:gd name="T42" fmla="*/ 86 w 155"/>
                  <a:gd name="T43" fmla="*/ 37 h 189"/>
                  <a:gd name="T44" fmla="*/ 90 w 155"/>
                  <a:gd name="T45" fmla="*/ 37 h 189"/>
                  <a:gd name="T46" fmla="*/ 62 w 155"/>
                  <a:gd name="T47" fmla="*/ 40 h 189"/>
                  <a:gd name="T48" fmla="*/ 64 w 155"/>
                  <a:gd name="T49" fmla="*/ 31 h 189"/>
                  <a:gd name="T50" fmla="*/ 62 w 155"/>
                  <a:gd name="T51" fmla="*/ 44 h 189"/>
                  <a:gd name="T52" fmla="*/ 59 w 155"/>
                  <a:gd name="T53" fmla="*/ 31 h 189"/>
                  <a:gd name="T54" fmla="*/ 62 w 155"/>
                  <a:gd name="T55" fmla="*/ 40 h 189"/>
                  <a:gd name="T56" fmla="*/ 33 w 155"/>
                  <a:gd name="T57" fmla="*/ 37 h 189"/>
                  <a:gd name="T58" fmla="*/ 37 w 155"/>
                  <a:gd name="T59" fmla="*/ 37 h 189"/>
                  <a:gd name="T60" fmla="*/ 23 w 155"/>
                  <a:gd name="T61" fmla="*/ 37 h 189"/>
                  <a:gd name="T62" fmla="*/ 27 w 155"/>
                  <a:gd name="T63" fmla="*/ 37 h 189"/>
                  <a:gd name="T64" fmla="*/ 141 w 155"/>
                  <a:gd name="T65" fmla="*/ 175 h 189"/>
                  <a:gd name="T66" fmla="*/ 14 w 155"/>
                  <a:gd name="T67" fmla="*/ 20 h 189"/>
                  <a:gd name="T68" fmla="*/ 27 w 155"/>
                  <a:gd name="T69" fmla="*/ 25 h 189"/>
                  <a:gd name="T70" fmla="*/ 30 w 155"/>
                  <a:gd name="T71" fmla="*/ 50 h 189"/>
                  <a:gd name="T72" fmla="*/ 33 w 155"/>
                  <a:gd name="T73" fmla="*/ 25 h 189"/>
                  <a:gd name="T74" fmla="*/ 59 w 155"/>
                  <a:gd name="T75" fmla="*/ 20 h 189"/>
                  <a:gd name="T76" fmla="*/ 49 w 155"/>
                  <a:gd name="T77" fmla="*/ 37 h 189"/>
                  <a:gd name="T78" fmla="*/ 74 w 155"/>
                  <a:gd name="T79" fmla="*/ 37 h 189"/>
                  <a:gd name="T80" fmla="*/ 64 w 155"/>
                  <a:gd name="T81" fmla="*/ 20 h 189"/>
                  <a:gd name="T82" fmla="*/ 90 w 155"/>
                  <a:gd name="T83" fmla="*/ 25 h 189"/>
                  <a:gd name="T84" fmla="*/ 93 w 155"/>
                  <a:gd name="T85" fmla="*/ 50 h 189"/>
                  <a:gd name="T86" fmla="*/ 96 w 155"/>
                  <a:gd name="T87" fmla="*/ 25 h 189"/>
                  <a:gd name="T88" fmla="*/ 122 w 155"/>
                  <a:gd name="T89" fmla="*/ 20 h 189"/>
                  <a:gd name="T90" fmla="*/ 112 w 155"/>
                  <a:gd name="T91" fmla="*/ 37 h 189"/>
                  <a:gd name="T92" fmla="*/ 137 w 155"/>
                  <a:gd name="T93" fmla="*/ 37 h 189"/>
                  <a:gd name="T94" fmla="*/ 127 w 155"/>
                  <a:gd name="T95" fmla="*/ 20 h 189"/>
                  <a:gd name="T96" fmla="*/ 141 w 155"/>
                  <a:gd name="T97" fmla="*/ 175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5" h="189">
                    <a:moveTo>
                      <a:pt x="148" y="7"/>
                    </a:moveTo>
                    <a:cubicBezTo>
                      <a:pt x="127" y="7"/>
                      <a:pt x="127" y="7"/>
                      <a:pt x="127" y="7"/>
                    </a:cubicBezTo>
                    <a:cubicBezTo>
                      <a:pt x="127" y="3"/>
                      <a:pt x="127" y="3"/>
                      <a:pt x="127" y="3"/>
                    </a:cubicBezTo>
                    <a:cubicBezTo>
                      <a:pt x="127" y="1"/>
                      <a:pt x="126" y="0"/>
                      <a:pt x="124" y="0"/>
                    </a:cubicBezTo>
                    <a:cubicBezTo>
                      <a:pt x="123" y="0"/>
                      <a:pt x="122" y="1"/>
                      <a:pt x="122" y="3"/>
                    </a:cubicBezTo>
                    <a:cubicBezTo>
                      <a:pt x="122" y="7"/>
                      <a:pt x="122" y="7"/>
                      <a:pt x="122" y="7"/>
                    </a:cubicBezTo>
                    <a:cubicBezTo>
                      <a:pt x="96" y="7"/>
                      <a:pt x="96" y="7"/>
                      <a:pt x="96" y="7"/>
                    </a:cubicBezTo>
                    <a:cubicBezTo>
                      <a:pt x="96" y="3"/>
                      <a:pt x="96" y="3"/>
                      <a:pt x="96" y="3"/>
                    </a:cubicBezTo>
                    <a:cubicBezTo>
                      <a:pt x="96" y="1"/>
                      <a:pt x="94" y="0"/>
                      <a:pt x="93" y="0"/>
                    </a:cubicBezTo>
                    <a:cubicBezTo>
                      <a:pt x="91" y="0"/>
                      <a:pt x="90" y="1"/>
                      <a:pt x="90" y="3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4" y="1"/>
                      <a:pt x="63" y="0"/>
                      <a:pt x="62" y="0"/>
                    </a:cubicBezTo>
                    <a:cubicBezTo>
                      <a:pt x="60" y="0"/>
                      <a:pt x="59" y="1"/>
                      <a:pt x="59" y="3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1"/>
                      <a:pt x="32" y="0"/>
                      <a:pt x="30" y="0"/>
                    </a:cubicBezTo>
                    <a:cubicBezTo>
                      <a:pt x="29" y="0"/>
                      <a:pt x="27" y="1"/>
                      <a:pt x="27" y="3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3" y="7"/>
                      <a:pt x="0" y="10"/>
                      <a:pt x="0" y="13"/>
                    </a:cubicBezTo>
                    <a:cubicBezTo>
                      <a:pt x="0" y="182"/>
                      <a:pt x="0" y="182"/>
                      <a:pt x="0" y="182"/>
                    </a:cubicBezTo>
                    <a:cubicBezTo>
                      <a:pt x="0" y="186"/>
                      <a:pt x="3" y="189"/>
                      <a:pt x="7" y="189"/>
                    </a:cubicBezTo>
                    <a:cubicBezTo>
                      <a:pt x="148" y="189"/>
                      <a:pt x="148" y="189"/>
                      <a:pt x="148" y="189"/>
                    </a:cubicBezTo>
                    <a:cubicBezTo>
                      <a:pt x="152" y="189"/>
                      <a:pt x="155" y="186"/>
                      <a:pt x="155" y="182"/>
                    </a:cubicBezTo>
                    <a:cubicBezTo>
                      <a:pt x="155" y="13"/>
                      <a:pt x="155" y="13"/>
                      <a:pt x="155" y="13"/>
                    </a:cubicBezTo>
                    <a:cubicBezTo>
                      <a:pt x="155" y="10"/>
                      <a:pt x="152" y="7"/>
                      <a:pt x="148" y="7"/>
                    </a:cubicBezTo>
                    <a:close/>
                    <a:moveTo>
                      <a:pt x="124" y="40"/>
                    </a:moveTo>
                    <a:cubicBezTo>
                      <a:pt x="126" y="40"/>
                      <a:pt x="127" y="39"/>
                      <a:pt x="127" y="37"/>
                    </a:cubicBezTo>
                    <a:cubicBezTo>
                      <a:pt x="127" y="31"/>
                      <a:pt x="127" y="31"/>
                      <a:pt x="127" y="31"/>
                    </a:cubicBezTo>
                    <a:cubicBezTo>
                      <a:pt x="130" y="32"/>
                      <a:pt x="131" y="35"/>
                      <a:pt x="131" y="37"/>
                    </a:cubicBezTo>
                    <a:cubicBezTo>
                      <a:pt x="131" y="41"/>
                      <a:pt x="128" y="44"/>
                      <a:pt x="124" y="44"/>
                    </a:cubicBezTo>
                    <a:cubicBezTo>
                      <a:pt x="120" y="44"/>
                      <a:pt x="117" y="41"/>
                      <a:pt x="117" y="37"/>
                    </a:cubicBezTo>
                    <a:cubicBezTo>
                      <a:pt x="117" y="34"/>
                      <a:pt x="119" y="32"/>
                      <a:pt x="122" y="31"/>
                    </a:cubicBezTo>
                    <a:cubicBezTo>
                      <a:pt x="122" y="37"/>
                      <a:pt x="122" y="37"/>
                      <a:pt x="122" y="37"/>
                    </a:cubicBezTo>
                    <a:cubicBezTo>
                      <a:pt x="122" y="39"/>
                      <a:pt x="123" y="40"/>
                      <a:pt x="124" y="40"/>
                    </a:cubicBezTo>
                    <a:close/>
                    <a:moveTo>
                      <a:pt x="93" y="40"/>
                    </a:moveTo>
                    <a:cubicBezTo>
                      <a:pt x="94" y="40"/>
                      <a:pt x="96" y="39"/>
                      <a:pt x="96" y="37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8" y="32"/>
                      <a:pt x="100" y="35"/>
                      <a:pt x="100" y="37"/>
                    </a:cubicBezTo>
                    <a:cubicBezTo>
                      <a:pt x="100" y="41"/>
                      <a:pt x="97" y="44"/>
                      <a:pt x="93" y="44"/>
                    </a:cubicBezTo>
                    <a:cubicBezTo>
                      <a:pt x="89" y="44"/>
                      <a:pt x="86" y="41"/>
                      <a:pt x="86" y="37"/>
                    </a:cubicBezTo>
                    <a:cubicBezTo>
                      <a:pt x="86" y="34"/>
                      <a:pt x="88" y="32"/>
                      <a:pt x="90" y="31"/>
                    </a:cubicBezTo>
                    <a:cubicBezTo>
                      <a:pt x="90" y="37"/>
                      <a:pt x="90" y="37"/>
                      <a:pt x="90" y="37"/>
                    </a:cubicBezTo>
                    <a:cubicBezTo>
                      <a:pt x="90" y="39"/>
                      <a:pt x="91" y="40"/>
                      <a:pt x="93" y="40"/>
                    </a:cubicBezTo>
                    <a:close/>
                    <a:moveTo>
                      <a:pt x="62" y="40"/>
                    </a:moveTo>
                    <a:cubicBezTo>
                      <a:pt x="63" y="40"/>
                      <a:pt x="64" y="39"/>
                      <a:pt x="64" y="37"/>
                    </a:cubicBezTo>
                    <a:cubicBezTo>
                      <a:pt x="64" y="31"/>
                      <a:pt x="64" y="31"/>
                      <a:pt x="64" y="31"/>
                    </a:cubicBezTo>
                    <a:cubicBezTo>
                      <a:pt x="67" y="32"/>
                      <a:pt x="69" y="35"/>
                      <a:pt x="69" y="37"/>
                    </a:cubicBezTo>
                    <a:cubicBezTo>
                      <a:pt x="69" y="41"/>
                      <a:pt x="65" y="44"/>
                      <a:pt x="62" y="44"/>
                    </a:cubicBezTo>
                    <a:cubicBezTo>
                      <a:pt x="58" y="44"/>
                      <a:pt x="54" y="41"/>
                      <a:pt x="54" y="37"/>
                    </a:cubicBezTo>
                    <a:cubicBezTo>
                      <a:pt x="54" y="34"/>
                      <a:pt x="56" y="32"/>
                      <a:pt x="59" y="31"/>
                    </a:cubicBezTo>
                    <a:cubicBezTo>
                      <a:pt x="59" y="37"/>
                      <a:pt x="59" y="37"/>
                      <a:pt x="59" y="37"/>
                    </a:cubicBezTo>
                    <a:cubicBezTo>
                      <a:pt x="59" y="39"/>
                      <a:pt x="60" y="40"/>
                      <a:pt x="62" y="40"/>
                    </a:cubicBezTo>
                    <a:close/>
                    <a:moveTo>
                      <a:pt x="30" y="40"/>
                    </a:moveTo>
                    <a:cubicBezTo>
                      <a:pt x="32" y="40"/>
                      <a:pt x="33" y="39"/>
                      <a:pt x="33" y="37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5" y="32"/>
                      <a:pt x="37" y="35"/>
                      <a:pt x="37" y="37"/>
                    </a:cubicBezTo>
                    <a:cubicBezTo>
                      <a:pt x="37" y="41"/>
                      <a:pt x="34" y="44"/>
                      <a:pt x="30" y="44"/>
                    </a:cubicBezTo>
                    <a:cubicBezTo>
                      <a:pt x="26" y="44"/>
                      <a:pt x="23" y="41"/>
                      <a:pt x="23" y="37"/>
                    </a:cubicBezTo>
                    <a:cubicBezTo>
                      <a:pt x="23" y="34"/>
                      <a:pt x="25" y="32"/>
                      <a:pt x="27" y="31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9"/>
                      <a:pt x="29" y="40"/>
                      <a:pt x="30" y="40"/>
                    </a:cubicBezTo>
                    <a:close/>
                    <a:moveTo>
                      <a:pt x="141" y="175"/>
                    </a:moveTo>
                    <a:cubicBezTo>
                      <a:pt x="14" y="175"/>
                      <a:pt x="14" y="175"/>
                      <a:pt x="14" y="175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2" y="26"/>
                      <a:pt x="18" y="31"/>
                      <a:pt x="18" y="37"/>
                    </a:cubicBezTo>
                    <a:cubicBezTo>
                      <a:pt x="18" y="44"/>
                      <a:pt x="23" y="50"/>
                      <a:pt x="30" y="50"/>
                    </a:cubicBezTo>
                    <a:cubicBezTo>
                      <a:pt x="37" y="50"/>
                      <a:pt x="43" y="44"/>
                      <a:pt x="43" y="37"/>
                    </a:cubicBezTo>
                    <a:cubicBezTo>
                      <a:pt x="43" y="31"/>
                      <a:pt x="39" y="26"/>
                      <a:pt x="33" y="25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9" y="25"/>
                      <a:pt x="59" y="25"/>
                      <a:pt x="59" y="25"/>
                    </a:cubicBezTo>
                    <a:cubicBezTo>
                      <a:pt x="53" y="26"/>
                      <a:pt x="49" y="31"/>
                      <a:pt x="49" y="37"/>
                    </a:cubicBezTo>
                    <a:cubicBezTo>
                      <a:pt x="49" y="44"/>
                      <a:pt x="55" y="50"/>
                      <a:pt x="62" y="50"/>
                    </a:cubicBezTo>
                    <a:cubicBezTo>
                      <a:pt x="68" y="50"/>
                      <a:pt x="74" y="44"/>
                      <a:pt x="74" y="37"/>
                    </a:cubicBezTo>
                    <a:cubicBezTo>
                      <a:pt x="74" y="31"/>
                      <a:pt x="70" y="26"/>
                      <a:pt x="64" y="25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90" y="20"/>
                      <a:pt x="90" y="20"/>
                      <a:pt x="90" y="20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85" y="26"/>
                      <a:pt x="80" y="31"/>
                      <a:pt x="80" y="37"/>
                    </a:cubicBezTo>
                    <a:cubicBezTo>
                      <a:pt x="80" y="44"/>
                      <a:pt x="86" y="50"/>
                      <a:pt x="93" y="50"/>
                    </a:cubicBezTo>
                    <a:cubicBezTo>
                      <a:pt x="100" y="50"/>
                      <a:pt x="105" y="44"/>
                      <a:pt x="105" y="37"/>
                    </a:cubicBezTo>
                    <a:cubicBezTo>
                      <a:pt x="105" y="31"/>
                      <a:pt x="101" y="26"/>
                      <a:pt x="96" y="25"/>
                    </a:cubicBezTo>
                    <a:cubicBezTo>
                      <a:pt x="96" y="20"/>
                      <a:pt x="96" y="20"/>
                      <a:pt x="96" y="20"/>
                    </a:cubicBezTo>
                    <a:cubicBezTo>
                      <a:pt x="122" y="20"/>
                      <a:pt x="122" y="20"/>
                      <a:pt x="122" y="20"/>
                    </a:cubicBezTo>
                    <a:cubicBezTo>
                      <a:pt x="122" y="25"/>
                      <a:pt x="122" y="25"/>
                      <a:pt x="122" y="25"/>
                    </a:cubicBezTo>
                    <a:cubicBezTo>
                      <a:pt x="116" y="26"/>
                      <a:pt x="112" y="31"/>
                      <a:pt x="112" y="37"/>
                    </a:cubicBezTo>
                    <a:cubicBezTo>
                      <a:pt x="112" y="44"/>
                      <a:pt x="117" y="50"/>
                      <a:pt x="124" y="50"/>
                    </a:cubicBezTo>
                    <a:cubicBezTo>
                      <a:pt x="131" y="50"/>
                      <a:pt x="137" y="44"/>
                      <a:pt x="137" y="37"/>
                    </a:cubicBezTo>
                    <a:cubicBezTo>
                      <a:pt x="137" y="31"/>
                      <a:pt x="133" y="26"/>
                      <a:pt x="127" y="25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41" y="20"/>
                      <a:pt x="141" y="20"/>
                      <a:pt x="141" y="20"/>
                    </a:cubicBezTo>
                    <a:lnTo>
                      <a:pt x="141" y="1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67" name="Freeform 6"/>
              <p:cNvSpPr>
                <a:spLocks/>
              </p:cNvSpPr>
              <p:nvPr/>
            </p:nvSpPr>
            <p:spPr bwMode="auto">
              <a:xfrm>
                <a:off x="2820" y="2272"/>
                <a:ext cx="181" cy="12"/>
              </a:xfrm>
              <a:custGeom>
                <a:avLst/>
                <a:gdLst>
                  <a:gd name="T0" fmla="*/ 73 w 75"/>
                  <a:gd name="T1" fmla="*/ 0 h 5"/>
                  <a:gd name="T2" fmla="*/ 2 w 75"/>
                  <a:gd name="T3" fmla="*/ 0 h 5"/>
                  <a:gd name="T4" fmla="*/ 0 w 75"/>
                  <a:gd name="T5" fmla="*/ 3 h 5"/>
                  <a:gd name="T6" fmla="*/ 2 w 75"/>
                  <a:gd name="T7" fmla="*/ 5 h 5"/>
                  <a:gd name="T8" fmla="*/ 73 w 75"/>
                  <a:gd name="T9" fmla="*/ 5 h 5"/>
                  <a:gd name="T10" fmla="*/ 75 w 75"/>
                  <a:gd name="T11" fmla="*/ 3 h 5"/>
                  <a:gd name="T12" fmla="*/ 73 w 7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5">
                    <a:moveTo>
                      <a:pt x="7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4" y="5"/>
                      <a:pt x="75" y="4"/>
                      <a:pt x="75" y="3"/>
                    </a:cubicBezTo>
                    <a:cubicBezTo>
                      <a:pt x="75" y="1"/>
                      <a:pt x="74" y="0"/>
                      <a:pt x="7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68" name="Freeform 7"/>
              <p:cNvSpPr>
                <a:spLocks/>
              </p:cNvSpPr>
              <p:nvPr/>
            </p:nvSpPr>
            <p:spPr bwMode="auto">
              <a:xfrm>
                <a:off x="2820" y="2190"/>
                <a:ext cx="181" cy="14"/>
              </a:xfrm>
              <a:custGeom>
                <a:avLst/>
                <a:gdLst>
                  <a:gd name="T0" fmla="*/ 73 w 75"/>
                  <a:gd name="T1" fmla="*/ 0 h 6"/>
                  <a:gd name="T2" fmla="*/ 2 w 75"/>
                  <a:gd name="T3" fmla="*/ 0 h 6"/>
                  <a:gd name="T4" fmla="*/ 0 w 75"/>
                  <a:gd name="T5" fmla="*/ 3 h 6"/>
                  <a:gd name="T6" fmla="*/ 2 w 75"/>
                  <a:gd name="T7" fmla="*/ 6 h 6"/>
                  <a:gd name="T8" fmla="*/ 73 w 75"/>
                  <a:gd name="T9" fmla="*/ 6 h 6"/>
                  <a:gd name="T10" fmla="*/ 75 w 75"/>
                  <a:gd name="T11" fmla="*/ 3 h 6"/>
                  <a:gd name="T12" fmla="*/ 73 w 75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6">
                    <a:moveTo>
                      <a:pt x="7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2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4" y="6"/>
                      <a:pt x="75" y="5"/>
                      <a:pt x="75" y="3"/>
                    </a:cubicBezTo>
                    <a:cubicBezTo>
                      <a:pt x="75" y="2"/>
                      <a:pt x="74" y="0"/>
                      <a:pt x="7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69" name="Freeform 8"/>
              <p:cNvSpPr>
                <a:spLocks/>
              </p:cNvSpPr>
              <p:nvPr/>
            </p:nvSpPr>
            <p:spPr bwMode="auto">
              <a:xfrm>
                <a:off x="2820" y="2111"/>
                <a:ext cx="181" cy="12"/>
              </a:xfrm>
              <a:custGeom>
                <a:avLst/>
                <a:gdLst>
                  <a:gd name="T0" fmla="*/ 73 w 75"/>
                  <a:gd name="T1" fmla="*/ 0 h 5"/>
                  <a:gd name="T2" fmla="*/ 2 w 75"/>
                  <a:gd name="T3" fmla="*/ 0 h 5"/>
                  <a:gd name="T4" fmla="*/ 0 w 75"/>
                  <a:gd name="T5" fmla="*/ 3 h 5"/>
                  <a:gd name="T6" fmla="*/ 2 w 75"/>
                  <a:gd name="T7" fmla="*/ 5 h 5"/>
                  <a:gd name="T8" fmla="*/ 73 w 75"/>
                  <a:gd name="T9" fmla="*/ 5 h 5"/>
                  <a:gd name="T10" fmla="*/ 75 w 75"/>
                  <a:gd name="T11" fmla="*/ 3 h 5"/>
                  <a:gd name="T12" fmla="*/ 73 w 7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5">
                    <a:moveTo>
                      <a:pt x="7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4" y="5"/>
                      <a:pt x="75" y="4"/>
                      <a:pt x="75" y="3"/>
                    </a:cubicBezTo>
                    <a:cubicBezTo>
                      <a:pt x="75" y="1"/>
                      <a:pt x="74" y="0"/>
                      <a:pt x="7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70" name="Freeform 9"/>
              <p:cNvSpPr>
                <a:spLocks/>
              </p:cNvSpPr>
              <p:nvPr/>
            </p:nvSpPr>
            <p:spPr bwMode="auto">
              <a:xfrm>
                <a:off x="2755" y="2096"/>
                <a:ext cx="41" cy="41"/>
              </a:xfrm>
              <a:custGeom>
                <a:avLst/>
                <a:gdLst>
                  <a:gd name="T0" fmla="*/ 15 w 17"/>
                  <a:gd name="T1" fmla="*/ 0 h 17"/>
                  <a:gd name="T2" fmla="*/ 3 w 17"/>
                  <a:gd name="T3" fmla="*/ 0 h 17"/>
                  <a:gd name="T4" fmla="*/ 0 w 17"/>
                  <a:gd name="T5" fmla="*/ 3 h 17"/>
                  <a:gd name="T6" fmla="*/ 0 w 17"/>
                  <a:gd name="T7" fmla="*/ 15 h 17"/>
                  <a:gd name="T8" fmla="*/ 3 w 17"/>
                  <a:gd name="T9" fmla="*/ 17 h 17"/>
                  <a:gd name="T10" fmla="*/ 15 w 17"/>
                  <a:gd name="T11" fmla="*/ 17 h 17"/>
                  <a:gd name="T12" fmla="*/ 17 w 17"/>
                  <a:gd name="T13" fmla="*/ 15 h 17"/>
                  <a:gd name="T14" fmla="*/ 17 w 17"/>
                  <a:gd name="T15" fmla="*/ 3 h 17"/>
                  <a:gd name="T16" fmla="*/ 15 w 17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7">
                    <a:moveTo>
                      <a:pt x="15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1" y="17"/>
                      <a:pt x="3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6" y="17"/>
                      <a:pt x="17" y="16"/>
                      <a:pt x="17" y="15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1"/>
                      <a:pt x="16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71" name="Freeform 10"/>
              <p:cNvSpPr>
                <a:spLocks/>
              </p:cNvSpPr>
              <p:nvPr/>
            </p:nvSpPr>
            <p:spPr bwMode="auto">
              <a:xfrm>
                <a:off x="2755" y="2176"/>
                <a:ext cx="41" cy="43"/>
              </a:xfrm>
              <a:custGeom>
                <a:avLst/>
                <a:gdLst>
                  <a:gd name="T0" fmla="*/ 15 w 17"/>
                  <a:gd name="T1" fmla="*/ 0 h 18"/>
                  <a:gd name="T2" fmla="*/ 3 w 17"/>
                  <a:gd name="T3" fmla="*/ 0 h 18"/>
                  <a:gd name="T4" fmla="*/ 0 w 17"/>
                  <a:gd name="T5" fmla="*/ 3 h 18"/>
                  <a:gd name="T6" fmla="*/ 0 w 17"/>
                  <a:gd name="T7" fmla="*/ 15 h 18"/>
                  <a:gd name="T8" fmla="*/ 3 w 17"/>
                  <a:gd name="T9" fmla="*/ 18 h 18"/>
                  <a:gd name="T10" fmla="*/ 15 w 17"/>
                  <a:gd name="T11" fmla="*/ 18 h 18"/>
                  <a:gd name="T12" fmla="*/ 17 w 17"/>
                  <a:gd name="T13" fmla="*/ 15 h 18"/>
                  <a:gd name="T14" fmla="*/ 17 w 17"/>
                  <a:gd name="T15" fmla="*/ 3 h 18"/>
                  <a:gd name="T16" fmla="*/ 15 w 17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8">
                    <a:moveTo>
                      <a:pt x="15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7"/>
                      <a:pt x="1" y="18"/>
                      <a:pt x="3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6" y="18"/>
                      <a:pt x="17" y="17"/>
                      <a:pt x="17" y="15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2"/>
                      <a:pt x="16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72" name="Freeform 11"/>
              <p:cNvSpPr>
                <a:spLocks/>
              </p:cNvSpPr>
              <p:nvPr/>
            </p:nvSpPr>
            <p:spPr bwMode="auto">
              <a:xfrm>
                <a:off x="2755" y="2257"/>
                <a:ext cx="41" cy="41"/>
              </a:xfrm>
              <a:custGeom>
                <a:avLst/>
                <a:gdLst>
                  <a:gd name="T0" fmla="*/ 15 w 17"/>
                  <a:gd name="T1" fmla="*/ 0 h 17"/>
                  <a:gd name="T2" fmla="*/ 3 w 17"/>
                  <a:gd name="T3" fmla="*/ 0 h 17"/>
                  <a:gd name="T4" fmla="*/ 0 w 17"/>
                  <a:gd name="T5" fmla="*/ 3 h 17"/>
                  <a:gd name="T6" fmla="*/ 0 w 17"/>
                  <a:gd name="T7" fmla="*/ 15 h 17"/>
                  <a:gd name="T8" fmla="*/ 3 w 17"/>
                  <a:gd name="T9" fmla="*/ 17 h 17"/>
                  <a:gd name="T10" fmla="*/ 15 w 17"/>
                  <a:gd name="T11" fmla="*/ 17 h 17"/>
                  <a:gd name="T12" fmla="*/ 17 w 17"/>
                  <a:gd name="T13" fmla="*/ 15 h 17"/>
                  <a:gd name="T14" fmla="*/ 17 w 17"/>
                  <a:gd name="T15" fmla="*/ 3 h 17"/>
                  <a:gd name="T16" fmla="*/ 15 w 17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7">
                    <a:moveTo>
                      <a:pt x="15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1" y="17"/>
                      <a:pt x="3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6" y="17"/>
                      <a:pt x="17" y="16"/>
                      <a:pt x="17" y="15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1"/>
                      <a:pt x="16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3" name="组合 72"/>
          <p:cNvGrpSpPr/>
          <p:nvPr/>
        </p:nvGrpSpPr>
        <p:grpSpPr>
          <a:xfrm>
            <a:off x="7393861" y="2161909"/>
            <a:ext cx="749673" cy="751322"/>
            <a:chOff x="3437020" y="5246272"/>
            <a:chExt cx="863676" cy="865576"/>
          </a:xfrm>
        </p:grpSpPr>
        <p:sp>
          <p:nvSpPr>
            <p:cNvPr id="74" name="椭圆 21"/>
            <p:cNvSpPr>
              <a:spLocks noChangeArrowheads="1"/>
            </p:cNvSpPr>
            <p:nvPr/>
          </p:nvSpPr>
          <p:spPr bwMode="auto">
            <a:xfrm>
              <a:off x="3437020" y="5246272"/>
              <a:ext cx="863676" cy="865576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endParaRPr>
            </a:p>
          </p:txBody>
        </p:sp>
        <p:sp>
          <p:nvSpPr>
            <p:cNvPr id="75" name="Freeform 9"/>
            <p:cNvSpPr>
              <a:spLocks noEditPoints="1"/>
            </p:cNvSpPr>
            <p:nvPr/>
          </p:nvSpPr>
          <p:spPr bwMode="auto">
            <a:xfrm>
              <a:off x="3564624" y="5446833"/>
              <a:ext cx="605440" cy="464249"/>
            </a:xfrm>
            <a:custGeom>
              <a:avLst/>
              <a:gdLst>
                <a:gd name="T0" fmla="*/ 16 w 104"/>
                <a:gd name="T1" fmla="*/ 2 h 79"/>
                <a:gd name="T2" fmla="*/ 27 w 104"/>
                <a:gd name="T3" fmla="*/ 4 h 79"/>
                <a:gd name="T4" fmla="*/ 19 w 104"/>
                <a:gd name="T5" fmla="*/ 48 h 79"/>
                <a:gd name="T6" fmla="*/ 4 w 104"/>
                <a:gd name="T7" fmla="*/ 45 h 79"/>
                <a:gd name="T8" fmla="*/ 16 w 104"/>
                <a:gd name="T9" fmla="*/ 2 h 79"/>
                <a:gd name="T10" fmla="*/ 18 w 104"/>
                <a:gd name="T11" fmla="*/ 65 h 79"/>
                <a:gd name="T12" fmla="*/ 16 w 104"/>
                <a:gd name="T13" fmla="*/ 72 h 79"/>
                <a:gd name="T14" fmla="*/ 101 w 104"/>
                <a:gd name="T15" fmla="*/ 72 h 79"/>
                <a:gd name="T16" fmla="*/ 104 w 104"/>
                <a:gd name="T17" fmla="*/ 72 h 79"/>
                <a:gd name="T18" fmla="*/ 104 w 104"/>
                <a:gd name="T19" fmla="*/ 68 h 79"/>
                <a:gd name="T20" fmla="*/ 104 w 104"/>
                <a:gd name="T21" fmla="*/ 26 h 79"/>
                <a:gd name="T22" fmla="*/ 104 w 104"/>
                <a:gd name="T23" fmla="*/ 24 h 79"/>
                <a:gd name="T24" fmla="*/ 103 w 104"/>
                <a:gd name="T25" fmla="*/ 23 h 79"/>
                <a:gd name="T26" fmla="*/ 90 w 104"/>
                <a:gd name="T27" fmla="*/ 10 h 79"/>
                <a:gd name="T28" fmla="*/ 89 w 104"/>
                <a:gd name="T29" fmla="*/ 9 h 79"/>
                <a:gd name="T30" fmla="*/ 87 w 104"/>
                <a:gd name="T31" fmla="*/ 9 h 79"/>
                <a:gd name="T32" fmla="*/ 31 w 104"/>
                <a:gd name="T33" fmla="*/ 9 h 79"/>
                <a:gd name="T34" fmla="*/ 31 w 104"/>
                <a:gd name="T35" fmla="*/ 17 h 79"/>
                <a:gd name="T36" fmla="*/ 84 w 104"/>
                <a:gd name="T37" fmla="*/ 17 h 79"/>
                <a:gd name="T38" fmla="*/ 83 w 104"/>
                <a:gd name="T39" fmla="*/ 28 h 79"/>
                <a:gd name="T40" fmla="*/ 83 w 104"/>
                <a:gd name="T41" fmla="*/ 30 h 79"/>
                <a:gd name="T42" fmla="*/ 85 w 104"/>
                <a:gd name="T43" fmla="*/ 30 h 79"/>
                <a:gd name="T44" fmla="*/ 97 w 104"/>
                <a:gd name="T45" fmla="*/ 29 h 79"/>
                <a:gd name="T46" fmla="*/ 97 w 104"/>
                <a:gd name="T47" fmla="*/ 65 h 79"/>
                <a:gd name="T48" fmla="*/ 18 w 104"/>
                <a:gd name="T49" fmla="*/ 65 h 79"/>
                <a:gd name="T50" fmla="*/ 95 w 104"/>
                <a:gd name="T51" fmla="*/ 26 h 79"/>
                <a:gd name="T52" fmla="*/ 86 w 104"/>
                <a:gd name="T53" fmla="*/ 26 h 79"/>
                <a:gd name="T54" fmla="*/ 87 w 104"/>
                <a:gd name="T55" fmla="*/ 18 h 79"/>
                <a:gd name="T56" fmla="*/ 95 w 104"/>
                <a:gd name="T57" fmla="*/ 26 h 79"/>
                <a:gd name="T58" fmla="*/ 32 w 104"/>
                <a:gd name="T59" fmla="*/ 43 h 79"/>
                <a:gd name="T60" fmla="*/ 74 w 104"/>
                <a:gd name="T61" fmla="*/ 43 h 79"/>
                <a:gd name="T62" fmla="*/ 74 w 104"/>
                <a:gd name="T63" fmla="*/ 45 h 79"/>
                <a:gd name="T64" fmla="*/ 32 w 104"/>
                <a:gd name="T65" fmla="*/ 45 h 79"/>
                <a:gd name="T66" fmla="*/ 32 w 104"/>
                <a:gd name="T67" fmla="*/ 43 h 79"/>
                <a:gd name="T68" fmla="*/ 32 w 104"/>
                <a:gd name="T69" fmla="*/ 32 h 79"/>
                <a:gd name="T70" fmla="*/ 71 w 104"/>
                <a:gd name="T71" fmla="*/ 32 h 79"/>
                <a:gd name="T72" fmla="*/ 71 w 104"/>
                <a:gd name="T73" fmla="*/ 35 h 79"/>
                <a:gd name="T74" fmla="*/ 32 w 104"/>
                <a:gd name="T75" fmla="*/ 35 h 79"/>
                <a:gd name="T76" fmla="*/ 32 w 104"/>
                <a:gd name="T77" fmla="*/ 32 h 79"/>
                <a:gd name="T78" fmla="*/ 32 w 104"/>
                <a:gd name="T79" fmla="*/ 22 h 79"/>
                <a:gd name="T80" fmla="*/ 71 w 104"/>
                <a:gd name="T81" fmla="*/ 22 h 79"/>
                <a:gd name="T82" fmla="*/ 71 w 104"/>
                <a:gd name="T83" fmla="*/ 25 h 79"/>
                <a:gd name="T84" fmla="*/ 32 w 104"/>
                <a:gd name="T85" fmla="*/ 25 h 79"/>
                <a:gd name="T86" fmla="*/ 32 w 104"/>
                <a:gd name="T87" fmla="*/ 22 h 79"/>
                <a:gd name="T88" fmla="*/ 3 w 104"/>
                <a:gd name="T89" fmla="*/ 66 h 79"/>
                <a:gd name="T90" fmla="*/ 9 w 104"/>
                <a:gd name="T91" fmla="*/ 68 h 79"/>
                <a:gd name="T92" fmla="*/ 9 w 104"/>
                <a:gd name="T93" fmla="*/ 74 h 79"/>
                <a:gd name="T94" fmla="*/ 5 w 104"/>
                <a:gd name="T95" fmla="*/ 79 h 79"/>
                <a:gd name="T96" fmla="*/ 2 w 104"/>
                <a:gd name="T97" fmla="*/ 78 h 79"/>
                <a:gd name="T98" fmla="*/ 0 w 104"/>
                <a:gd name="T99" fmla="*/ 72 h 79"/>
                <a:gd name="T100" fmla="*/ 3 w 104"/>
                <a:gd name="T101" fmla="*/ 66 h 79"/>
                <a:gd name="T102" fmla="*/ 4 w 104"/>
                <a:gd name="T103" fmla="*/ 48 h 79"/>
                <a:gd name="T104" fmla="*/ 2 w 104"/>
                <a:gd name="T105" fmla="*/ 65 h 79"/>
                <a:gd name="T106" fmla="*/ 12 w 104"/>
                <a:gd name="T107" fmla="*/ 67 h 79"/>
                <a:gd name="T108" fmla="*/ 17 w 104"/>
                <a:gd name="T109" fmla="*/ 51 h 79"/>
                <a:gd name="T110" fmla="*/ 4 w 104"/>
                <a:gd name="T111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" h="79">
                  <a:moveTo>
                    <a:pt x="16" y="2"/>
                  </a:moveTo>
                  <a:cubicBezTo>
                    <a:pt x="21" y="0"/>
                    <a:pt x="24" y="1"/>
                    <a:pt x="27" y="4"/>
                  </a:cubicBezTo>
                  <a:cubicBezTo>
                    <a:pt x="26" y="20"/>
                    <a:pt x="23" y="35"/>
                    <a:pt x="19" y="48"/>
                  </a:cubicBezTo>
                  <a:cubicBezTo>
                    <a:pt x="14" y="47"/>
                    <a:pt x="9" y="46"/>
                    <a:pt x="4" y="45"/>
                  </a:cubicBezTo>
                  <a:cubicBezTo>
                    <a:pt x="6" y="29"/>
                    <a:pt x="10" y="15"/>
                    <a:pt x="16" y="2"/>
                  </a:cubicBezTo>
                  <a:close/>
                  <a:moveTo>
                    <a:pt x="18" y="65"/>
                  </a:moveTo>
                  <a:cubicBezTo>
                    <a:pt x="16" y="72"/>
                    <a:pt x="16" y="72"/>
                    <a:pt x="16" y="72"/>
                  </a:cubicBezTo>
                  <a:cubicBezTo>
                    <a:pt x="69" y="72"/>
                    <a:pt x="74" y="72"/>
                    <a:pt x="101" y="72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12"/>
                    <a:pt x="31" y="14"/>
                    <a:pt x="31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79" y="65"/>
                    <a:pt x="57" y="65"/>
                    <a:pt x="18" y="65"/>
                  </a:cubicBezTo>
                  <a:close/>
                  <a:moveTo>
                    <a:pt x="95" y="26"/>
                  </a:moveTo>
                  <a:cubicBezTo>
                    <a:pt x="86" y="26"/>
                    <a:pt x="86" y="26"/>
                    <a:pt x="86" y="26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95" y="26"/>
                    <a:pt x="95" y="26"/>
                    <a:pt x="95" y="26"/>
                  </a:cubicBezTo>
                  <a:close/>
                  <a:moveTo>
                    <a:pt x="32" y="43"/>
                  </a:moveTo>
                  <a:cubicBezTo>
                    <a:pt x="74" y="43"/>
                    <a:pt x="74" y="43"/>
                    <a:pt x="74" y="43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3"/>
                    <a:pt x="32" y="43"/>
                    <a:pt x="32" y="43"/>
                  </a:cubicBezTo>
                  <a:close/>
                  <a:moveTo>
                    <a:pt x="32" y="32"/>
                  </a:moveTo>
                  <a:cubicBezTo>
                    <a:pt x="71" y="32"/>
                    <a:pt x="71" y="32"/>
                    <a:pt x="71" y="32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32" y="22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2"/>
                    <a:pt x="32" y="22"/>
                    <a:pt x="32" y="22"/>
                  </a:cubicBezTo>
                  <a:close/>
                  <a:moveTo>
                    <a:pt x="3" y="66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4" y="79"/>
                    <a:pt x="3" y="79"/>
                    <a:pt x="2" y="7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" y="66"/>
                    <a:pt x="3" y="66"/>
                    <a:pt x="3" y="66"/>
                  </a:cubicBezTo>
                  <a:close/>
                  <a:moveTo>
                    <a:pt x="4" y="48"/>
                  </a:moveTo>
                  <a:cubicBezTo>
                    <a:pt x="3" y="53"/>
                    <a:pt x="3" y="59"/>
                    <a:pt x="2" y="65"/>
                  </a:cubicBezTo>
                  <a:cubicBezTo>
                    <a:pt x="5" y="65"/>
                    <a:pt x="9" y="66"/>
                    <a:pt x="12" y="67"/>
                  </a:cubicBezTo>
                  <a:cubicBezTo>
                    <a:pt x="14" y="61"/>
                    <a:pt x="15" y="56"/>
                    <a:pt x="17" y="51"/>
                  </a:cubicBezTo>
                  <a:cubicBezTo>
                    <a:pt x="13" y="50"/>
                    <a:pt x="9" y="49"/>
                    <a:pt x="4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3300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4" grpId="0"/>
      <p:bldP spid="45" grpId="0"/>
      <p:bldP spid="46" grpId="0"/>
      <p:bldP spid="47" grpId="0"/>
      <p:bldP spid="5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959F6047-4E63-4BAE-BC44-10BF81E940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44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B0FA8DD9-4061-43E7-837E-A8880F4B52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137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6E881DE6-F8CE-4D94-92A3-DD73291EB8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03786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E9A7D8F-1496-49FB-A748-260C873E2F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403186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F1BAB052-331A-43E1-9434-CCA1367B6E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374385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F8C346D1-E505-45D6-8035-966F7678EE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96419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AA558E4-FBBB-469A-9DD5-05D6A0DD9F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74073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97A69C8D-5B3F-4266-B46F-EA1262DE0E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978747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F39D46AB-4158-40E3-93C7-33D9B6B015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901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A3BFD41C-124F-4A46-9C73-97B8DAF39D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594083"/>
      </p:ext>
    </p:extLst>
  </p:cSld>
  <p:clrMapOvr>
    <a:masterClrMapping/>
  </p:clrMapOvr>
  <p:transition spd="slow" advClick="0" advTm="0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梯形 34"/>
          <p:cNvSpPr/>
          <p:nvPr/>
        </p:nvSpPr>
        <p:spPr>
          <a:xfrm rot="16200000">
            <a:off x="5584648" y="-338488"/>
            <a:ext cx="1718803" cy="5399903"/>
          </a:xfrm>
          <a:prstGeom prst="trapezoid">
            <a:avLst>
              <a:gd name="adj" fmla="val 1693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7" name="梯形 36"/>
          <p:cNvSpPr/>
          <p:nvPr/>
        </p:nvSpPr>
        <p:spPr>
          <a:xfrm rot="5400000">
            <a:off x="998730" y="477602"/>
            <a:ext cx="1758050" cy="3755509"/>
          </a:xfrm>
          <a:prstGeom prst="trapezoid">
            <a:avLst>
              <a:gd name="adj" fmla="val 17865"/>
            </a:avLst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6" name="文本框 1"/>
          <p:cNvSpPr txBox="1"/>
          <p:nvPr/>
        </p:nvSpPr>
        <p:spPr>
          <a:xfrm>
            <a:off x="2796809" y="1334898"/>
            <a:ext cx="94641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100" b="0" i="0" u="none" strike="noStrike" kern="1200" cap="none" spc="0" normalizeH="0" baseline="0" noProof="0" dirty="0">
                <a:ln>
                  <a:noFill/>
                </a:ln>
                <a:solidFill>
                  <a:srgbClr val="071F65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过渡页</a:t>
            </a:r>
          </a:p>
        </p:txBody>
      </p:sp>
      <p:sp>
        <p:nvSpPr>
          <p:cNvPr id="27" name="文本框 2"/>
          <p:cNvSpPr txBox="1"/>
          <p:nvPr/>
        </p:nvSpPr>
        <p:spPr>
          <a:xfrm>
            <a:off x="2796809" y="1917123"/>
            <a:ext cx="872675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Part</a:t>
            </a: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1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229098" y="2019303"/>
            <a:ext cx="1061829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绪论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538" y="1675705"/>
            <a:ext cx="1310443" cy="131044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838755" y="1774521"/>
            <a:ext cx="1224548" cy="1175807"/>
            <a:chOff x="5838755" y="1774521"/>
            <a:chExt cx="1224548" cy="1175807"/>
          </a:xfrm>
        </p:grpSpPr>
        <p:grpSp>
          <p:nvGrpSpPr>
            <p:cNvPr id="31" name="组合 30"/>
            <p:cNvGrpSpPr/>
            <p:nvPr/>
          </p:nvGrpSpPr>
          <p:grpSpPr>
            <a:xfrm>
              <a:off x="5838755" y="1774521"/>
              <a:ext cx="1210588" cy="892148"/>
              <a:chOff x="9140243" y="2649839"/>
              <a:chExt cx="1614117" cy="1189530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9140243" y="2649839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3429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1-1 </a:t>
                </a:r>
                <a:r>
                  <a:rPr kumimoji="1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选题背景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  <a:sym typeface="微软雅黑" pitchFamily="3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9140243" y="3037021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1-2 </a:t>
                </a: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研究意义</a:t>
                </a: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9140243" y="3429000"/>
                <a:ext cx="1614117" cy="4103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1-3 </a:t>
                </a:r>
                <a:r>
                  <a:rPr kumimoji="1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理论基础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38" name="矩形 37"/>
            <p:cNvSpPr/>
            <p:nvPr/>
          </p:nvSpPr>
          <p:spPr>
            <a:xfrm>
              <a:off x="5852715" y="2642551"/>
              <a:ext cx="121058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1-4 </a:t>
              </a:r>
              <a:r>
                <a:rPr kumimoji="1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贡献创新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9057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7" grpId="0" animBg="1"/>
      <p:bldP spid="26" grpId="0"/>
      <p:bldP spid="27" grpId="0"/>
      <p:bldP spid="2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558DBB2-ACDA-47CF-A10D-C689FFC7AC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671127"/>
      </p:ext>
    </p:extLst>
  </p:cSld>
  <p:clrMapOvr>
    <a:masterClrMapping/>
  </p:clrMapOvr>
  <p:transition spd="slow" advClick="0" advTm="0">
    <p:pull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62BF3F1C-899B-4B82-A0CD-B2CC962B55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067168"/>
      </p:ext>
    </p:extLst>
  </p:cSld>
  <p:clrMapOvr>
    <a:masterClrMapping/>
  </p:clrMapOvr>
  <p:transition spd="slow" advClick="0" advTm="0">
    <p:pull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14E3A979-E773-40B0-85BB-DE3E00E060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241914"/>
      </p:ext>
    </p:extLst>
  </p:cSld>
  <p:clrMapOvr>
    <a:masterClrMapping/>
  </p:clrMapOvr>
  <p:transition spd="slow" advClick="0" advTm="0">
    <p:pull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8A2C7FFE-E263-4A77-B7F2-B37F5A00BC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395237"/>
      </p:ext>
    </p:extLst>
  </p:cSld>
  <p:clrMapOvr>
    <a:masterClrMapping/>
  </p:clrMapOvr>
  <p:transition spd="slow" advClick="0" advTm="0">
    <p:pull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832284CE-38A9-4AF0-9D66-3293BEE3CA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327059"/>
      </p:ext>
    </p:extLst>
  </p:cSld>
  <p:clrMapOvr>
    <a:masterClrMapping/>
  </p:clrMapOvr>
  <p:transition spd="slow" advClick="0" advTm="0">
    <p:pull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C45A814F-5F9D-4622-886B-EAE13D2613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288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2BC93EF5-36DA-480E-BDF8-39678ABAE5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373819"/>
      </p:ext>
    </p:extLst>
  </p:cSld>
  <p:clrMapOvr>
    <a:masterClrMapping/>
  </p:clrMapOvr>
  <p:transition spd="slow" advClick="0" advTm="0">
    <p:pull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9514C9B5-53E0-4FE1-A127-53E1BB5549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504932"/>
      </p:ext>
    </p:extLst>
  </p:cSld>
  <p:clrMapOvr>
    <a:masterClrMapping/>
  </p:clrMapOvr>
  <p:transition spd="slow" advClick="0" advTm="0">
    <p:pull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94C0E68B-FCAB-4E9A-B514-ED41CEA533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893551"/>
      </p:ext>
    </p:extLst>
  </p:cSld>
  <p:clrMapOvr>
    <a:masterClrMapping/>
  </p:clrMapOvr>
  <p:transition spd="slow" advClick="0" advTm="0">
    <p:pull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B90F7953-F480-44C4-873E-726E9E13A6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222961"/>
      </p:ext>
    </p:extLst>
  </p:cSld>
  <p:clrMapOvr>
    <a:masterClrMapping/>
  </p:clrMapOvr>
  <p:transition spd="slow" advClick="0" advTm="0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组合 78"/>
          <p:cNvGrpSpPr/>
          <p:nvPr/>
        </p:nvGrpSpPr>
        <p:grpSpPr>
          <a:xfrm>
            <a:off x="3312778" y="2659146"/>
            <a:ext cx="1958931" cy="1871909"/>
            <a:chOff x="3065829" y="2668267"/>
            <a:chExt cx="1872107" cy="1761728"/>
          </a:xfrm>
        </p:grpSpPr>
        <p:sp>
          <p:nvSpPr>
            <p:cNvPr id="80" name="椭圆 79"/>
            <p:cNvSpPr/>
            <p:nvPr/>
          </p:nvSpPr>
          <p:spPr>
            <a:xfrm>
              <a:off x="3115072" y="2668267"/>
              <a:ext cx="1761728" cy="1761728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4442509" y="2761135"/>
              <a:ext cx="119507" cy="11950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3439209" y="2761135"/>
              <a:ext cx="119507" cy="11950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3065829" y="3492655"/>
              <a:ext cx="119507" cy="11950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4818429" y="3492655"/>
              <a:ext cx="119507" cy="11950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4442509" y="4224175"/>
              <a:ext cx="119507" cy="11950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3439209" y="4201315"/>
              <a:ext cx="119507" cy="11950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3269293" y="2943616"/>
              <a:ext cx="1465545" cy="1202499"/>
              <a:chOff x="3269293" y="2943616"/>
              <a:chExt cx="1465545" cy="1202499"/>
            </a:xfrm>
          </p:grpSpPr>
          <p:sp>
            <p:nvSpPr>
              <p:cNvPr id="88" name="任意多边形 87"/>
              <p:cNvSpPr/>
              <p:nvPr/>
            </p:nvSpPr>
            <p:spPr>
              <a:xfrm>
                <a:off x="4008329" y="2956142"/>
                <a:ext cx="425885" cy="588724"/>
              </a:xfrm>
              <a:custGeom>
                <a:avLst/>
                <a:gdLst>
                  <a:gd name="connsiteX0" fmla="*/ 0 w 425885"/>
                  <a:gd name="connsiteY0" fmla="*/ 588724 h 588724"/>
                  <a:gd name="connsiteX1" fmla="*/ 425885 w 425885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88724">
                    <a:moveTo>
                      <a:pt x="0" y="588724"/>
                    </a:moveTo>
                    <a:lnTo>
                      <a:pt x="425885" y="0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9" name="任意多边形 88"/>
              <p:cNvSpPr/>
              <p:nvPr/>
            </p:nvSpPr>
            <p:spPr>
              <a:xfrm>
                <a:off x="3995803" y="3544866"/>
                <a:ext cx="739035" cy="0"/>
              </a:xfrm>
              <a:custGeom>
                <a:avLst/>
                <a:gdLst>
                  <a:gd name="connsiteX0" fmla="*/ 0 w 739035"/>
                  <a:gd name="connsiteY0" fmla="*/ 0 h 0"/>
                  <a:gd name="connsiteX1" fmla="*/ 739035 w 73903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9035">
                    <a:moveTo>
                      <a:pt x="0" y="0"/>
                    </a:moveTo>
                    <a:lnTo>
                      <a:pt x="739035" y="0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0" name="任意多边形 89"/>
              <p:cNvSpPr/>
              <p:nvPr/>
            </p:nvSpPr>
            <p:spPr>
              <a:xfrm>
                <a:off x="3594970" y="2943616"/>
                <a:ext cx="413359" cy="588724"/>
              </a:xfrm>
              <a:custGeom>
                <a:avLst/>
                <a:gdLst>
                  <a:gd name="connsiteX0" fmla="*/ 413359 w 413359"/>
                  <a:gd name="connsiteY0" fmla="*/ 588724 h 588724"/>
                  <a:gd name="connsiteX1" fmla="*/ 0 w 413359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3359" h="588724">
                    <a:moveTo>
                      <a:pt x="413359" y="588724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1" name="任意多边形 90"/>
              <p:cNvSpPr/>
              <p:nvPr/>
            </p:nvSpPr>
            <p:spPr>
              <a:xfrm>
                <a:off x="3269293" y="3557392"/>
                <a:ext cx="726510" cy="0"/>
              </a:xfrm>
              <a:custGeom>
                <a:avLst/>
                <a:gdLst>
                  <a:gd name="connsiteX0" fmla="*/ 726510 w 726510"/>
                  <a:gd name="connsiteY0" fmla="*/ 0 h 0"/>
                  <a:gd name="connsiteX1" fmla="*/ 0 w 72651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6510">
                    <a:moveTo>
                      <a:pt x="726510" y="0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2" name="任意多边形 91"/>
              <p:cNvSpPr/>
              <p:nvPr/>
            </p:nvSpPr>
            <p:spPr>
              <a:xfrm>
                <a:off x="3582444" y="3569918"/>
                <a:ext cx="425885" cy="576197"/>
              </a:xfrm>
              <a:custGeom>
                <a:avLst/>
                <a:gdLst>
                  <a:gd name="connsiteX0" fmla="*/ 425885 w 425885"/>
                  <a:gd name="connsiteY0" fmla="*/ 0 h 576197"/>
                  <a:gd name="connsiteX1" fmla="*/ 0 w 425885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76197">
                    <a:moveTo>
                      <a:pt x="425885" y="0"/>
                    </a:moveTo>
                    <a:lnTo>
                      <a:pt x="0" y="576197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3" name="任意多边形 92"/>
              <p:cNvSpPr/>
              <p:nvPr/>
            </p:nvSpPr>
            <p:spPr>
              <a:xfrm>
                <a:off x="4020855" y="3569918"/>
                <a:ext cx="388307" cy="576197"/>
              </a:xfrm>
              <a:custGeom>
                <a:avLst/>
                <a:gdLst>
                  <a:gd name="connsiteX0" fmla="*/ 0 w 388307"/>
                  <a:gd name="connsiteY0" fmla="*/ 0 h 576197"/>
                  <a:gd name="connsiteX1" fmla="*/ 388307 w 388307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8307" h="576197">
                    <a:moveTo>
                      <a:pt x="0" y="0"/>
                    </a:moveTo>
                    <a:lnTo>
                      <a:pt x="388307" y="576197"/>
                    </a:lnTo>
                  </a:path>
                </a:pathLst>
              </a:custGeom>
              <a:noFill/>
              <a:ln w="38100">
                <a:solidFill>
                  <a:schemeClr val="accent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grpSp>
        <p:nvGrpSpPr>
          <p:cNvPr id="94" name="组合 93"/>
          <p:cNvGrpSpPr/>
          <p:nvPr/>
        </p:nvGrpSpPr>
        <p:grpSpPr>
          <a:xfrm>
            <a:off x="827476" y="948917"/>
            <a:ext cx="7494437" cy="1733502"/>
            <a:chOff x="2954339" y="1279908"/>
            <a:chExt cx="7162269" cy="1631470"/>
          </a:xfrm>
        </p:grpSpPr>
        <p:sp>
          <p:nvSpPr>
            <p:cNvPr id="95" name="矩形 94"/>
            <p:cNvSpPr>
              <a:spLocks noChangeArrowheads="1"/>
            </p:cNvSpPr>
            <p:nvPr/>
          </p:nvSpPr>
          <p:spPr bwMode="auto">
            <a:xfrm>
              <a:off x="2954339" y="1694800"/>
              <a:ext cx="7162269" cy="1216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3429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  <a:p>
              <a:pPr marL="0" marR="0" lvl="0" indent="0" algn="l" defTabSz="3429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2963100" y="1279908"/>
              <a:ext cx="911819" cy="3041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选题背景</a:t>
              </a: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3796261" y="3097775"/>
            <a:ext cx="979519" cy="994650"/>
            <a:chOff x="3254772" y="2872916"/>
            <a:chExt cx="936104" cy="936104"/>
          </a:xfrm>
          <a:solidFill>
            <a:srgbClr val="444455"/>
          </a:solidFill>
        </p:grpSpPr>
        <p:sp>
          <p:nvSpPr>
            <p:cNvPr id="98" name="椭圆 97"/>
            <p:cNvSpPr/>
            <p:nvPr/>
          </p:nvSpPr>
          <p:spPr>
            <a:xfrm>
              <a:off x="3254772" y="2872916"/>
              <a:ext cx="936104" cy="9361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9" name="矩形 98"/>
            <p:cNvSpPr/>
            <p:nvPr/>
          </p:nvSpPr>
          <p:spPr>
            <a:xfrm>
              <a:off x="3469764" y="3187079"/>
              <a:ext cx="599300" cy="30414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标题</a:t>
              </a:r>
              <a:r>
                <a:rPr kumimoji="0" lang="en-US" altLang="zh-CN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 </a:t>
              </a:r>
              <a:endPara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5576304" y="3085599"/>
            <a:ext cx="2078054" cy="1213801"/>
            <a:chOff x="789157" y="3505487"/>
            <a:chExt cx="1985951" cy="1142357"/>
          </a:xfrm>
        </p:grpSpPr>
        <p:sp>
          <p:nvSpPr>
            <p:cNvPr id="101" name="TextBox 100"/>
            <p:cNvSpPr txBox="1"/>
            <p:nvPr/>
          </p:nvSpPr>
          <p:spPr>
            <a:xfrm>
              <a:off x="789157" y="3505487"/>
              <a:ext cx="911819" cy="3041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添加标题</a:t>
              </a:r>
            </a:p>
          </p:txBody>
        </p:sp>
        <p:sp>
          <p:nvSpPr>
            <p:cNvPr id="102" name="矩形 101"/>
            <p:cNvSpPr/>
            <p:nvPr/>
          </p:nvSpPr>
          <p:spPr>
            <a:xfrm>
              <a:off x="812496" y="3800586"/>
              <a:ext cx="1962612" cy="8472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342900" rtl="0" eaLnBrk="1" fontAlgn="auto" latinLnBrk="0" hangingPunct="1">
                <a:lnSpc>
                  <a:spcPts val="2103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您的内容打在这里，或者通过复制您的文本后，在此框中选择粘贴，并选择只保留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charset="0"/>
                <a:ea typeface="微软雅黑"/>
                <a:cs typeface="+mn-cs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1037541" y="3095679"/>
            <a:ext cx="2053633" cy="1203721"/>
            <a:chOff x="891718" y="3514973"/>
            <a:chExt cx="1962612" cy="1132869"/>
          </a:xfrm>
        </p:grpSpPr>
        <p:sp>
          <p:nvSpPr>
            <p:cNvPr id="104" name="TextBox 103"/>
            <p:cNvSpPr txBox="1"/>
            <p:nvPr/>
          </p:nvSpPr>
          <p:spPr>
            <a:xfrm>
              <a:off x="891718" y="3514973"/>
              <a:ext cx="911819" cy="3041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添加标题</a:t>
              </a:r>
            </a:p>
          </p:txBody>
        </p:sp>
        <p:sp>
          <p:nvSpPr>
            <p:cNvPr id="105" name="矩形 104"/>
            <p:cNvSpPr/>
            <p:nvPr/>
          </p:nvSpPr>
          <p:spPr>
            <a:xfrm>
              <a:off x="891718" y="3800585"/>
              <a:ext cx="1962612" cy="847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342900" rtl="0" eaLnBrk="1" fontAlgn="auto" latinLnBrk="0" hangingPunct="1">
                <a:lnSpc>
                  <a:spcPts val="2103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您的内容打在这里，或者通过复制您的文本后，在此框中选择粘贴，并选择只保留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charset="0"/>
                <a:ea typeface="微软雅黑"/>
                <a:cs typeface="+mn-cs"/>
              </a:endParaRPr>
            </a:p>
          </p:txBody>
        </p:sp>
      </p:grpSp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Calibri" pitchFamily="34" charset="0"/>
              </a:rPr>
              <a:t>选题背景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微软雅黑" pitchFamily="34" charset="-122"/>
              <a:cs typeface="+mn-cs"/>
              <a:sym typeface="Calibri" pitchFamily="34" charset="0"/>
            </a:endParaRPr>
          </a:p>
        </p:txBody>
      </p:sp>
      <p:sp>
        <p:nvSpPr>
          <p:cNvPr id="34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1483207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BC4497FA-FD25-43E5-B79B-4E599C56BF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23934"/>
      </p:ext>
    </p:extLst>
  </p:cSld>
  <p:clrMapOvr>
    <a:masterClrMapping/>
  </p:clrMapOvr>
  <p:transition spd="slow" advClick="0" advTm="0">
    <p:pull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217B4BAE-2F94-4D81-B01E-B1325D3C2F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213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68DCD61B-9815-458C-BF5D-8CFF09390A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824017"/>
      </p:ext>
    </p:extLst>
  </p:cSld>
  <p:clrMapOvr>
    <a:masterClrMapping/>
  </p:clrMapOvr>
  <p:transition spd="slow" advClick="0" advTm="0">
    <p:pull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46177A6-2855-4B80-84F2-240BD90838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001647"/>
      </p:ext>
    </p:extLst>
  </p:cSld>
  <p:clrMapOvr>
    <a:masterClrMapping/>
  </p:clrMapOvr>
  <p:transition spd="slow" advClick="0" advTm="0">
    <p:pull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54704526-0515-4C9E-8308-72E50FE358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168188"/>
      </p:ext>
    </p:extLst>
  </p:cSld>
  <p:clrMapOvr>
    <a:masterClrMapping/>
  </p:clrMapOvr>
  <p:transition spd="slow" advClick="0" advTm="0">
    <p:pull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B2B8E539-6004-4851-B871-F736DA06DC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806127"/>
      </p:ext>
    </p:extLst>
  </p:cSld>
  <p:clrMapOvr>
    <a:masterClrMapping/>
  </p:clrMapOvr>
  <p:transition spd="slow" advClick="0" advTm="0">
    <p:pull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E32E9C2A-E3E8-48BA-825D-E2537016ED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780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1F94457C-3712-4350-8F5A-AE0C66120F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041059"/>
      </p:ext>
    </p:extLst>
  </p:cSld>
  <p:clrMapOvr>
    <a:masterClrMapping/>
  </p:clrMapOvr>
  <p:transition spd="slow" advClick="0" advTm="0">
    <p:pull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87540CE-934C-4EF3-BDF3-70416E96B5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265729"/>
      </p:ext>
    </p:extLst>
  </p:cSld>
  <p:clrMapOvr>
    <a:masterClrMapping/>
  </p:clrMapOvr>
  <p:transition spd="slow" advClick="0" advTm="0">
    <p:pull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EA64EF6D-2CDF-4901-9452-14A22A76FF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931428"/>
      </p:ext>
    </p:extLst>
  </p:cSld>
  <p:clrMapOvr>
    <a:masterClrMapping/>
  </p:clrMapOvr>
  <p:transition spd="slow" advClick="0" advTm="0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476188" y="177842"/>
            <a:ext cx="141576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Calibri" pitchFamily="34" charset="0"/>
              </a:rPr>
              <a:t>研究意义</a:t>
            </a:r>
          </a:p>
        </p:txBody>
      </p:sp>
      <p:sp>
        <p:nvSpPr>
          <p:cNvPr id="34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7" name="箭头3"/>
          <p:cNvSpPr>
            <a:spLocks/>
          </p:cNvSpPr>
          <p:nvPr/>
        </p:nvSpPr>
        <p:spPr bwMode="gray">
          <a:xfrm flipV="1">
            <a:off x="1531850" y="2889667"/>
            <a:ext cx="819764" cy="1140531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  <a:extLst/>
        </p:spPr>
        <p:txBody>
          <a:bodyPr wrap="none" lIns="62118" tIns="31058" rIns="62118" bIns="31058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8" name="箭头2"/>
          <p:cNvSpPr>
            <a:spLocks/>
          </p:cNvSpPr>
          <p:nvPr/>
        </p:nvSpPr>
        <p:spPr bwMode="gray">
          <a:xfrm rot="16200000">
            <a:off x="1747861" y="2415012"/>
            <a:ext cx="243647" cy="974403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  <a:extLst/>
        </p:spPr>
        <p:txBody>
          <a:bodyPr wrap="none" lIns="62118" tIns="31058" rIns="62118" bIns="31058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9" name="箭头1"/>
          <p:cNvSpPr>
            <a:spLocks/>
          </p:cNvSpPr>
          <p:nvPr/>
        </p:nvSpPr>
        <p:spPr bwMode="gray">
          <a:xfrm>
            <a:off x="1526579" y="1643759"/>
            <a:ext cx="819764" cy="1321191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  <a:extLst/>
        </p:spPr>
        <p:txBody>
          <a:bodyPr wrap="none" lIns="62118" tIns="31058" rIns="62118" bIns="31058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0" name="文本1"/>
          <p:cNvSpPr>
            <a:spLocks noChangeArrowheads="1"/>
          </p:cNvSpPr>
          <p:nvPr/>
        </p:nvSpPr>
        <p:spPr bwMode="gray">
          <a:xfrm>
            <a:off x="3378267" y="1352205"/>
            <a:ext cx="4434093" cy="896993"/>
          </a:xfrm>
          <a:prstGeom prst="roundRect">
            <a:avLst>
              <a:gd name="adj" fmla="val 11505"/>
            </a:avLst>
          </a:prstGeom>
          <a:noFill/>
          <a:ln w="15875" cap="flat" cmpd="sng" algn="ctr">
            <a:solidFill>
              <a:schemeClr val="accent1"/>
            </a:solidFill>
            <a:prstDash val="solid"/>
          </a:ln>
          <a:effectLst/>
          <a:extLst/>
        </p:spPr>
        <p:txBody>
          <a:bodyPr lIns="62118" tIns="31058" rIns="62118" bIns="310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您的内容打在这里，或者通过复制您的文本后，在此框中选择粘贴，并选择只保留文字。在此录入上述图表的综合描述说明。</a:t>
            </a:r>
            <a:endParaRPr kumimoji="0" lang="zh-CN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1" name="标题1"/>
          <p:cNvSpPr>
            <a:spLocks noChangeArrowheads="1"/>
          </p:cNvSpPr>
          <p:nvPr/>
        </p:nvSpPr>
        <p:spPr bwMode="gray">
          <a:xfrm>
            <a:off x="2446313" y="1347614"/>
            <a:ext cx="931954" cy="901585"/>
          </a:xfrm>
          <a:prstGeom prst="roundRect">
            <a:avLst>
              <a:gd name="adj" fmla="val 11921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62118" tIns="31058" rIns="62118" bIns="310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添加标题</a:t>
            </a:r>
            <a:endParaRPr kumimoji="0" lang="zh-CN" altLang="zh-CN" sz="1400" b="1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2" name="文本2"/>
          <p:cNvSpPr>
            <a:spLocks noChangeArrowheads="1"/>
          </p:cNvSpPr>
          <p:nvPr/>
        </p:nvSpPr>
        <p:spPr bwMode="gray">
          <a:xfrm>
            <a:off x="3378267" y="2442238"/>
            <a:ext cx="4434093" cy="894027"/>
          </a:xfrm>
          <a:prstGeom prst="roundRect">
            <a:avLst>
              <a:gd name="adj" fmla="val 11505"/>
            </a:avLst>
          </a:prstGeom>
          <a:noFill/>
          <a:ln w="15875" cap="flat" cmpd="sng" algn="ctr">
            <a:solidFill>
              <a:schemeClr val="accent1"/>
            </a:solidFill>
            <a:prstDash val="solid"/>
          </a:ln>
          <a:effectLst/>
          <a:extLst/>
        </p:spPr>
        <p:txBody>
          <a:bodyPr lIns="62118" tIns="31058" rIns="62118" bIns="310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</a:t>
            </a:r>
            <a:endParaRPr kumimoji="0" lang="zh-CN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3" name="标题2"/>
          <p:cNvSpPr>
            <a:spLocks noChangeArrowheads="1"/>
          </p:cNvSpPr>
          <p:nvPr/>
        </p:nvSpPr>
        <p:spPr bwMode="gray">
          <a:xfrm>
            <a:off x="2446313" y="2442238"/>
            <a:ext cx="931955" cy="894027"/>
          </a:xfrm>
          <a:prstGeom prst="roundRect">
            <a:avLst>
              <a:gd name="adj" fmla="val 11921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62118" tIns="31058" rIns="62118" bIns="310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添加标题</a:t>
            </a:r>
            <a:endParaRPr kumimoji="0" lang="zh-CN" altLang="zh-CN" sz="1400" b="1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4" name="文本3"/>
          <p:cNvSpPr>
            <a:spLocks noChangeArrowheads="1"/>
          </p:cNvSpPr>
          <p:nvPr/>
        </p:nvSpPr>
        <p:spPr bwMode="ltGray">
          <a:xfrm>
            <a:off x="3378267" y="3523042"/>
            <a:ext cx="4434093" cy="886051"/>
          </a:xfrm>
          <a:prstGeom prst="roundRect">
            <a:avLst>
              <a:gd name="adj" fmla="val 11505"/>
            </a:avLst>
          </a:prstGeom>
          <a:noFill/>
          <a:ln w="15875" cap="flat" cmpd="sng" algn="ctr">
            <a:solidFill>
              <a:schemeClr val="accent1"/>
            </a:solidFill>
            <a:prstDash val="solid"/>
          </a:ln>
          <a:effectLst/>
          <a:extLst/>
        </p:spPr>
        <p:txBody>
          <a:bodyPr lIns="62118" tIns="31058" rIns="62118" bIns="310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您的内容打在这里，或者通过复制您的文本后，在此框中选择粘贴，并选择只保留文字。在此录入上述图表的综合描述说明。</a:t>
            </a:r>
            <a:endParaRPr kumimoji="0" lang="zh-CN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5" name="标题3"/>
          <p:cNvSpPr>
            <a:spLocks noChangeArrowheads="1"/>
          </p:cNvSpPr>
          <p:nvPr/>
        </p:nvSpPr>
        <p:spPr bwMode="gray">
          <a:xfrm>
            <a:off x="2446313" y="3523042"/>
            <a:ext cx="931954" cy="886051"/>
          </a:xfrm>
          <a:prstGeom prst="roundRect">
            <a:avLst>
              <a:gd name="adj" fmla="val 11921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62118" tIns="31058" rIns="62118" bIns="310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添加标题</a:t>
            </a:r>
            <a:endParaRPr kumimoji="0" lang="zh-CN" altLang="zh-CN" sz="1400" b="1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6" name="Oval 19"/>
          <p:cNvSpPr>
            <a:spLocks noChangeArrowheads="1"/>
          </p:cNvSpPr>
          <p:nvPr/>
        </p:nvSpPr>
        <p:spPr bwMode="auto">
          <a:xfrm>
            <a:off x="1111928" y="2442238"/>
            <a:ext cx="892911" cy="894027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lIns="62118" tIns="31058" rIns="62118" bIns="31058" anchor="ctr"/>
          <a:lstStyle/>
          <a:p>
            <a:pPr marL="0" marR="0" lvl="0" indent="0" algn="ctr" defTabSz="3429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+mn-cs"/>
              </a:rPr>
              <a:t>研究意义</a:t>
            </a:r>
          </a:p>
        </p:txBody>
      </p:sp>
    </p:spTree>
    <p:extLst>
      <p:ext uri="{BB962C8B-B14F-4D97-AF65-F5344CB8AC3E}">
        <p14:creationId xmlns:p14="http://schemas.microsoft.com/office/powerpoint/2010/main" val="1815028242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017DBA10-9672-4933-B5DE-9831762C2F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940047"/>
      </p:ext>
    </p:extLst>
  </p:cSld>
  <p:clrMapOvr>
    <a:masterClrMapping/>
  </p:clrMapOvr>
  <p:transition spd="slow" advClick="0" advTm="0">
    <p:pull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9A2190F5-788C-4EE7-AA3F-982F509178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884894"/>
      </p:ext>
    </p:extLst>
  </p:cSld>
  <p:clrMapOvr>
    <a:masterClrMapping/>
  </p:clrMapOvr>
  <p:transition spd="slow" advClick="0" advTm="0">
    <p:pull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93BAA129-C9D3-4DBD-AF0A-1847E66F3E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258701"/>
      </p:ext>
    </p:extLst>
  </p:cSld>
  <p:clrMapOvr>
    <a:masterClrMapping/>
  </p:clrMapOvr>
  <p:transition spd="slow" advClick="0" advTm="0">
    <p:pull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06916491-4C72-4B9D-90B5-C6A4C0C61F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954276"/>
      </p:ext>
    </p:extLst>
  </p:cSld>
  <p:clrMapOvr>
    <a:masterClrMapping/>
  </p:clrMapOvr>
  <p:transition spd="slow" advClick="0" advTm="0">
    <p:pull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ACF94909-B43E-47B9-BFCA-BEE8CAA200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752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B76EFFDA-2983-4B54-88C7-AE82A6B07F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04331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04FF4E62-B3CB-4481-A08C-9D307C03DC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14867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9D24EA7-1C83-4443-9DB1-EBED00457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4862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46"/>
          <p:cNvSpPr>
            <a:spLocks noChangeArrowheads="1"/>
          </p:cNvSpPr>
          <p:nvPr/>
        </p:nvSpPr>
        <p:spPr bwMode="auto">
          <a:xfrm>
            <a:off x="476188" y="177842"/>
            <a:ext cx="295465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Calibri" pitchFamily="34" charset="0"/>
              </a:rPr>
              <a:t>国内外相关研究综述</a:t>
            </a:r>
          </a:p>
        </p:txBody>
      </p:sp>
      <p:sp>
        <p:nvSpPr>
          <p:cNvPr id="16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186413" y="1339450"/>
            <a:ext cx="5763985" cy="348839"/>
            <a:chOff x="3002037" y="1465798"/>
            <a:chExt cx="7067433" cy="369332"/>
          </a:xfrm>
          <a:solidFill>
            <a:schemeClr val="accent2">
              <a:lumMod val="75000"/>
            </a:schemeClr>
          </a:solidFill>
        </p:grpSpPr>
        <p:sp>
          <p:nvSpPr>
            <p:cNvPr id="14" name="矩形 13"/>
            <p:cNvSpPr/>
            <p:nvPr/>
          </p:nvSpPr>
          <p:spPr bwMode="auto">
            <a:xfrm>
              <a:off x="3002037" y="1465798"/>
              <a:ext cx="7067433" cy="369332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3429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033222" y="1474123"/>
              <a:ext cx="5688632" cy="358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单击此处添加标题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186413" y="3037767"/>
            <a:ext cx="5763985" cy="354849"/>
            <a:chOff x="3002037" y="3922395"/>
            <a:chExt cx="7067433" cy="375695"/>
          </a:xfrm>
          <a:solidFill>
            <a:schemeClr val="accent2">
              <a:lumMod val="75000"/>
            </a:schemeClr>
          </a:solidFill>
        </p:grpSpPr>
        <p:sp>
          <p:nvSpPr>
            <p:cNvPr id="19" name="矩形 18"/>
            <p:cNvSpPr/>
            <p:nvPr/>
          </p:nvSpPr>
          <p:spPr bwMode="auto">
            <a:xfrm>
              <a:off x="3002037" y="3922395"/>
              <a:ext cx="7067433" cy="369332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3429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023808" y="3939647"/>
              <a:ext cx="4085844" cy="358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8F8F8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单击此处添加标题</a:t>
              </a: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2186414" y="1871205"/>
            <a:ext cx="5763984" cy="7894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algn="l" defTabSz="3429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在此录入上述图表的综合描述说明，在此录入上述图表的综合描述说明您的内容打在这里，或者通过复制您的文本后，在此框中选择粘贴，并选择只保留文字。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186414" y="3542293"/>
            <a:ext cx="5763984" cy="7894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marR="0" lvl="0" indent="0" algn="l" defTabSz="3429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在此录入上述图表的综合描述说明，在此录入上述图表的综合描述说明您的内容打在这里，或者通过复制您的文本后，在此框中选择粘贴，并选择只保留文字。</a:t>
            </a:r>
          </a:p>
        </p:txBody>
      </p:sp>
      <p:sp>
        <p:nvSpPr>
          <p:cNvPr id="23" name="等腰三角形 2"/>
          <p:cNvSpPr/>
          <p:nvPr/>
        </p:nvSpPr>
        <p:spPr bwMode="auto">
          <a:xfrm rot="2747878">
            <a:off x="1047362" y="1297087"/>
            <a:ext cx="992271" cy="1148109"/>
          </a:xfrm>
          <a:custGeom>
            <a:avLst/>
            <a:gdLst/>
            <a:ahLst/>
            <a:cxnLst/>
            <a:rect l="l" t="t" r="r" b="b"/>
            <a:pathLst>
              <a:path w="1152128" h="1333073">
                <a:moveTo>
                  <a:pt x="576064" y="0"/>
                </a:moveTo>
                <a:lnTo>
                  <a:pt x="687529" y="192182"/>
                </a:lnTo>
                <a:cubicBezTo>
                  <a:pt x="952381" y="243689"/>
                  <a:pt x="1152128" y="477023"/>
                  <a:pt x="1152128" y="757009"/>
                </a:cubicBezTo>
                <a:cubicBezTo>
                  <a:pt x="1152128" y="1075160"/>
                  <a:pt x="894215" y="1333073"/>
                  <a:pt x="576064" y="1333073"/>
                </a:cubicBezTo>
                <a:cubicBezTo>
                  <a:pt x="257913" y="1333073"/>
                  <a:pt x="0" y="1075160"/>
                  <a:pt x="0" y="757009"/>
                </a:cubicBezTo>
                <a:cubicBezTo>
                  <a:pt x="0" y="477023"/>
                  <a:pt x="199747" y="243689"/>
                  <a:pt x="464599" y="1921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wrap="none" lIns="68580" tIns="34290" rIns="68580" bIns="3429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63296" y="1738347"/>
            <a:ext cx="643835" cy="369258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anchor="ctr"/>
          <a:lstStyle>
            <a:defPPr>
              <a:defRPr lang="zh-CN"/>
            </a:defPPr>
            <a:lvl1pPr algn="ctr">
              <a:defRPr sz="2000" ker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国内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现状</a:t>
            </a:r>
          </a:p>
        </p:txBody>
      </p:sp>
      <p:sp>
        <p:nvSpPr>
          <p:cNvPr id="25" name="等腰三角形 2"/>
          <p:cNvSpPr/>
          <p:nvPr/>
        </p:nvSpPr>
        <p:spPr bwMode="auto">
          <a:xfrm rot="3036074">
            <a:off x="1047361" y="3041980"/>
            <a:ext cx="992273" cy="1148112"/>
          </a:xfrm>
          <a:custGeom>
            <a:avLst/>
            <a:gdLst/>
            <a:ahLst/>
            <a:cxnLst/>
            <a:rect l="l" t="t" r="r" b="b"/>
            <a:pathLst>
              <a:path w="1152128" h="1333073">
                <a:moveTo>
                  <a:pt x="576064" y="0"/>
                </a:moveTo>
                <a:lnTo>
                  <a:pt x="687529" y="192182"/>
                </a:lnTo>
                <a:cubicBezTo>
                  <a:pt x="952381" y="243689"/>
                  <a:pt x="1152128" y="477023"/>
                  <a:pt x="1152128" y="757009"/>
                </a:cubicBezTo>
                <a:cubicBezTo>
                  <a:pt x="1152128" y="1075160"/>
                  <a:pt x="894215" y="1333073"/>
                  <a:pt x="576064" y="1333073"/>
                </a:cubicBezTo>
                <a:cubicBezTo>
                  <a:pt x="257913" y="1333073"/>
                  <a:pt x="0" y="1075160"/>
                  <a:pt x="0" y="757009"/>
                </a:cubicBezTo>
                <a:cubicBezTo>
                  <a:pt x="0" y="477023"/>
                  <a:pt x="199747" y="243689"/>
                  <a:pt x="464599" y="19218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wrap="none" lIns="68580" tIns="34290" rIns="68580" bIns="3429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171249" y="3477041"/>
            <a:ext cx="643835" cy="369258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anchor="ctr"/>
          <a:lstStyle>
            <a:defPPr>
              <a:defRPr lang="zh-CN"/>
            </a:defPPr>
            <a:lvl1pPr algn="ctr">
              <a:defRPr sz="2000" ker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国外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现状</a:t>
            </a:r>
          </a:p>
        </p:txBody>
      </p:sp>
    </p:spTree>
    <p:extLst>
      <p:ext uri="{BB962C8B-B14F-4D97-AF65-F5344CB8AC3E}">
        <p14:creationId xmlns:p14="http://schemas.microsoft.com/office/powerpoint/2010/main" val="3502878068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3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983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3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21" grpId="0"/>
      <p:bldP spid="22" grpId="0"/>
      <p:bldP spid="23" grpId="0" animBg="1"/>
      <p:bldP spid="24" grpId="0"/>
      <p:bldP spid="25" grpId="0" animBg="1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37322" y="1940482"/>
            <a:ext cx="6561653" cy="736045"/>
            <a:chOff x="1898189" y="2451347"/>
            <a:chExt cx="7463076" cy="1052209"/>
          </a:xfrm>
        </p:grpSpPr>
        <p:sp>
          <p:nvSpPr>
            <p:cNvPr id="7" name="圆角矩形 6"/>
            <p:cNvSpPr/>
            <p:nvPr/>
          </p:nvSpPr>
          <p:spPr>
            <a:xfrm>
              <a:off x="1898189" y="2451347"/>
              <a:ext cx="7463076" cy="1052209"/>
            </a:xfrm>
            <a:prstGeom prst="roundRect">
              <a:avLst>
                <a:gd name="adj" fmla="val 11892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2" name="文本框 31"/>
            <p:cNvSpPr txBox="1"/>
            <p:nvPr/>
          </p:nvSpPr>
          <p:spPr>
            <a:xfrm>
              <a:off x="2028002" y="2561954"/>
              <a:ext cx="6177737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34290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您的内容打在这里，或者通过复制您的文本后，在此框中选择粘贴，并选择只保留文字。您的内容打在这里，在此框中选择粘贴，并选择只保留文字。</a:t>
              </a: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307743" y="2922145"/>
            <a:ext cx="6561653" cy="736045"/>
            <a:chOff x="2525417" y="3853299"/>
            <a:chExt cx="7463076" cy="1052209"/>
          </a:xfrm>
        </p:grpSpPr>
        <p:sp>
          <p:nvSpPr>
            <p:cNvPr id="36" name="圆角矩形 35"/>
            <p:cNvSpPr/>
            <p:nvPr/>
          </p:nvSpPr>
          <p:spPr>
            <a:xfrm>
              <a:off x="2525417" y="3853299"/>
              <a:ext cx="7463076" cy="1052209"/>
            </a:xfrm>
            <a:prstGeom prst="roundRect">
              <a:avLst>
                <a:gd name="adj" fmla="val 11892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3" name="文本框 32"/>
            <p:cNvSpPr txBox="1"/>
            <p:nvPr/>
          </p:nvSpPr>
          <p:spPr>
            <a:xfrm>
              <a:off x="2682460" y="3976855"/>
              <a:ext cx="615252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34290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您的内容打在这里，或者通过复制您的文本后，在此框中选择粘贴，并选择只保留文字。您的内容打在这里，在此框中选择粘贴，并选择只保留文字。</a:t>
              </a: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750124" y="3905431"/>
            <a:ext cx="6561653" cy="736045"/>
            <a:chOff x="3115259" y="5248106"/>
            <a:chExt cx="7463076" cy="1052209"/>
          </a:xfrm>
        </p:grpSpPr>
        <p:sp>
          <p:nvSpPr>
            <p:cNvPr id="37" name="圆角矩形 36"/>
            <p:cNvSpPr/>
            <p:nvPr/>
          </p:nvSpPr>
          <p:spPr>
            <a:xfrm>
              <a:off x="3115259" y="5248106"/>
              <a:ext cx="7463076" cy="1052209"/>
            </a:xfrm>
            <a:prstGeom prst="roundRect">
              <a:avLst>
                <a:gd name="adj" fmla="val 11892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4" name="文本框 33"/>
            <p:cNvSpPr txBox="1"/>
            <p:nvPr/>
          </p:nvSpPr>
          <p:spPr>
            <a:xfrm>
              <a:off x="3206879" y="5394066"/>
              <a:ext cx="7243285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34290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96989" y="1153357"/>
            <a:ext cx="7540098" cy="554793"/>
            <a:chOff x="790009" y="1062617"/>
            <a:chExt cx="7540098" cy="554793"/>
          </a:xfrm>
        </p:grpSpPr>
        <p:grpSp>
          <p:nvGrpSpPr>
            <p:cNvPr id="2" name="组合 1"/>
            <p:cNvGrpSpPr/>
            <p:nvPr/>
          </p:nvGrpSpPr>
          <p:grpSpPr>
            <a:xfrm>
              <a:off x="790009" y="1062617"/>
              <a:ext cx="7540098" cy="554793"/>
              <a:chOff x="1053345" y="1373137"/>
              <a:chExt cx="10053464" cy="914033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1053345" y="1373137"/>
                <a:ext cx="7917056" cy="914033"/>
                <a:chOff x="611187" y="1307273"/>
                <a:chExt cx="7917056" cy="914033"/>
              </a:xfrm>
            </p:grpSpPr>
            <p:sp>
              <p:nvSpPr>
                <p:cNvPr id="16" name="任意多边形 15"/>
                <p:cNvSpPr/>
                <p:nvPr/>
              </p:nvSpPr>
              <p:spPr>
                <a:xfrm>
                  <a:off x="611187" y="1307273"/>
                  <a:ext cx="1523389" cy="914033"/>
                </a:xfrm>
                <a:custGeom>
                  <a:avLst/>
                  <a:gdLst>
                    <a:gd name="connsiteX0" fmla="*/ 0 w 1171277"/>
                    <a:gd name="connsiteY0" fmla="*/ 70277 h 702766"/>
                    <a:gd name="connsiteX1" fmla="*/ 70277 w 1171277"/>
                    <a:gd name="connsiteY1" fmla="*/ 0 h 702766"/>
                    <a:gd name="connsiteX2" fmla="*/ 1101000 w 1171277"/>
                    <a:gd name="connsiteY2" fmla="*/ 0 h 702766"/>
                    <a:gd name="connsiteX3" fmla="*/ 1171277 w 1171277"/>
                    <a:gd name="connsiteY3" fmla="*/ 70277 h 702766"/>
                    <a:gd name="connsiteX4" fmla="*/ 1171277 w 1171277"/>
                    <a:gd name="connsiteY4" fmla="*/ 632489 h 702766"/>
                    <a:gd name="connsiteX5" fmla="*/ 1101000 w 1171277"/>
                    <a:gd name="connsiteY5" fmla="*/ 702766 h 702766"/>
                    <a:gd name="connsiteX6" fmla="*/ 70277 w 1171277"/>
                    <a:gd name="connsiteY6" fmla="*/ 702766 h 702766"/>
                    <a:gd name="connsiteX7" fmla="*/ 0 w 1171277"/>
                    <a:gd name="connsiteY7" fmla="*/ 632489 h 702766"/>
                    <a:gd name="connsiteX8" fmla="*/ 0 w 1171277"/>
                    <a:gd name="connsiteY8" fmla="*/ 70277 h 702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71277" h="702766">
                      <a:moveTo>
                        <a:pt x="0" y="70277"/>
                      </a:moveTo>
                      <a:cubicBezTo>
                        <a:pt x="0" y="31464"/>
                        <a:pt x="31464" y="0"/>
                        <a:pt x="70277" y="0"/>
                      </a:cubicBezTo>
                      <a:lnTo>
                        <a:pt x="1101000" y="0"/>
                      </a:lnTo>
                      <a:cubicBezTo>
                        <a:pt x="1139813" y="0"/>
                        <a:pt x="1171277" y="31464"/>
                        <a:pt x="1171277" y="70277"/>
                      </a:cubicBezTo>
                      <a:lnTo>
                        <a:pt x="1171277" y="632489"/>
                      </a:lnTo>
                      <a:cubicBezTo>
                        <a:pt x="1171277" y="671302"/>
                        <a:pt x="1139813" y="702766"/>
                        <a:pt x="1101000" y="702766"/>
                      </a:cubicBezTo>
                      <a:lnTo>
                        <a:pt x="70277" y="702766"/>
                      </a:lnTo>
                      <a:cubicBezTo>
                        <a:pt x="31464" y="702766"/>
                        <a:pt x="0" y="671302"/>
                        <a:pt x="0" y="632489"/>
                      </a:cubicBezTo>
                      <a:lnTo>
                        <a:pt x="0" y="7027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131073" tIns="131073" rIns="131073" bIns="131073" numCol="1" spcCol="1270" anchor="ctr" anchorCtr="0">
                  <a:noAutofit/>
                </a:bodyPr>
                <a:lstStyle/>
                <a:p>
                  <a:pPr marL="0" marR="0" lvl="0" indent="0" algn="ctr" defTabSz="966788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17" name="任意多边形 16"/>
                <p:cNvSpPr/>
                <p:nvPr/>
              </p:nvSpPr>
              <p:spPr>
                <a:xfrm>
                  <a:off x="2286916" y="1575389"/>
                  <a:ext cx="322958" cy="377800"/>
                </a:xfrm>
                <a:custGeom>
                  <a:avLst/>
                  <a:gdLst>
                    <a:gd name="connsiteX0" fmla="*/ 0 w 248310"/>
                    <a:gd name="connsiteY0" fmla="*/ 58095 h 290476"/>
                    <a:gd name="connsiteX1" fmla="*/ 124155 w 248310"/>
                    <a:gd name="connsiteY1" fmla="*/ 58095 h 290476"/>
                    <a:gd name="connsiteX2" fmla="*/ 124155 w 248310"/>
                    <a:gd name="connsiteY2" fmla="*/ 0 h 290476"/>
                    <a:gd name="connsiteX3" fmla="*/ 248310 w 248310"/>
                    <a:gd name="connsiteY3" fmla="*/ 145238 h 290476"/>
                    <a:gd name="connsiteX4" fmla="*/ 124155 w 248310"/>
                    <a:gd name="connsiteY4" fmla="*/ 290476 h 290476"/>
                    <a:gd name="connsiteX5" fmla="*/ 124155 w 248310"/>
                    <a:gd name="connsiteY5" fmla="*/ 232381 h 290476"/>
                    <a:gd name="connsiteX6" fmla="*/ 0 w 248310"/>
                    <a:gd name="connsiteY6" fmla="*/ 232381 h 290476"/>
                    <a:gd name="connsiteX7" fmla="*/ 0 w 248310"/>
                    <a:gd name="connsiteY7" fmla="*/ 58095 h 2904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8310" h="290476">
                      <a:moveTo>
                        <a:pt x="0" y="58095"/>
                      </a:moveTo>
                      <a:lnTo>
                        <a:pt x="124155" y="58095"/>
                      </a:lnTo>
                      <a:lnTo>
                        <a:pt x="124155" y="0"/>
                      </a:lnTo>
                      <a:lnTo>
                        <a:pt x="248310" y="145238"/>
                      </a:lnTo>
                      <a:lnTo>
                        <a:pt x="124155" y="290476"/>
                      </a:lnTo>
                      <a:lnTo>
                        <a:pt x="124155" y="232381"/>
                      </a:lnTo>
                      <a:lnTo>
                        <a:pt x="0" y="232381"/>
                      </a:lnTo>
                      <a:lnTo>
                        <a:pt x="0" y="58095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0" tIns="58095" rIns="74493" bIns="58095" numCol="1" spcCol="1270" anchor="ctr" anchorCtr="0">
                  <a:noAutofit/>
                </a:bodyPr>
                <a:lstStyle/>
                <a:p>
                  <a:pPr marL="0" marR="0" lvl="0" indent="0" algn="ctr" defTabSz="40005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18" name="任意多边形 17"/>
                <p:cNvSpPr/>
                <p:nvPr/>
              </p:nvSpPr>
              <p:spPr>
                <a:xfrm>
                  <a:off x="2739363" y="1307273"/>
                  <a:ext cx="1523389" cy="914033"/>
                </a:xfrm>
                <a:custGeom>
                  <a:avLst/>
                  <a:gdLst>
                    <a:gd name="connsiteX0" fmla="*/ 0 w 1171277"/>
                    <a:gd name="connsiteY0" fmla="*/ 70277 h 702766"/>
                    <a:gd name="connsiteX1" fmla="*/ 70277 w 1171277"/>
                    <a:gd name="connsiteY1" fmla="*/ 0 h 702766"/>
                    <a:gd name="connsiteX2" fmla="*/ 1101000 w 1171277"/>
                    <a:gd name="connsiteY2" fmla="*/ 0 h 702766"/>
                    <a:gd name="connsiteX3" fmla="*/ 1171277 w 1171277"/>
                    <a:gd name="connsiteY3" fmla="*/ 70277 h 702766"/>
                    <a:gd name="connsiteX4" fmla="*/ 1171277 w 1171277"/>
                    <a:gd name="connsiteY4" fmla="*/ 632489 h 702766"/>
                    <a:gd name="connsiteX5" fmla="*/ 1101000 w 1171277"/>
                    <a:gd name="connsiteY5" fmla="*/ 702766 h 702766"/>
                    <a:gd name="connsiteX6" fmla="*/ 70277 w 1171277"/>
                    <a:gd name="connsiteY6" fmla="*/ 702766 h 702766"/>
                    <a:gd name="connsiteX7" fmla="*/ 0 w 1171277"/>
                    <a:gd name="connsiteY7" fmla="*/ 632489 h 702766"/>
                    <a:gd name="connsiteX8" fmla="*/ 0 w 1171277"/>
                    <a:gd name="connsiteY8" fmla="*/ 70277 h 702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71277" h="702766">
                      <a:moveTo>
                        <a:pt x="0" y="70277"/>
                      </a:moveTo>
                      <a:cubicBezTo>
                        <a:pt x="0" y="31464"/>
                        <a:pt x="31464" y="0"/>
                        <a:pt x="70277" y="0"/>
                      </a:cubicBezTo>
                      <a:lnTo>
                        <a:pt x="1101000" y="0"/>
                      </a:lnTo>
                      <a:cubicBezTo>
                        <a:pt x="1139813" y="0"/>
                        <a:pt x="1171277" y="31464"/>
                        <a:pt x="1171277" y="70277"/>
                      </a:cubicBezTo>
                      <a:lnTo>
                        <a:pt x="1171277" y="632489"/>
                      </a:lnTo>
                      <a:cubicBezTo>
                        <a:pt x="1171277" y="671302"/>
                        <a:pt x="1139813" y="702766"/>
                        <a:pt x="1101000" y="702766"/>
                      </a:cubicBezTo>
                      <a:lnTo>
                        <a:pt x="70277" y="702766"/>
                      </a:lnTo>
                      <a:cubicBezTo>
                        <a:pt x="31464" y="702766"/>
                        <a:pt x="0" y="671302"/>
                        <a:pt x="0" y="632489"/>
                      </a:cubicBezTo>
                      <a:lnTo>
                        <a:pt x="0" y="7027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134883" tIns="134883" rIns="134883" bIns="134883" numCol="1" spcCol="1270" anchor="ctr" anchorCtr="0">
                  <a:noAutofit/>
                </a:bodyPr>
                <a:lstStyle/>
                <a:p>
                  <a:pPr marL="0" marR="0" lvl="0" indent="0" algn="ctr" defTabSz="100012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19" name="任意多边形 18"/>
                <p:cNvSpPr/>
                <p:nvPr/>
              </p:nvSpPr>
              <p:spPr>
                <a:xfrm>
                  <a:off x="4419662" y="1575389"/>
                  <a:ext cx="322958" cy="377800"/>
                </a:xfrm>
                <a:custGeom>
                  <a:avLst/>
                  <a:gdLst>
                    <a:gd name="connsiteX0" fmla="*/ 0 w 248310"/>
                    <a:gd name="connsiteY0" fmla="*/ 58095 h 290476"/>
                    <a:gd name="connsiteX1" fmla="*/ 124155 w 248310"/>
                    <a:gd name="connsiteY1" fmla="*/ 58095 h 290476"/>
                    <a:gd name="connsiteX2" fmla="*/ 124155 w 248310"/>
                    <a:gd name="connsiteY2" fmla="*/ 0 h 290476"/>
                    <a:gd name="connsiteX3" fmla="*/ 248310 w 248310"/>
                    <a:gd name="connsiteY3" fmla="*/ 145238 h 290476"/>
                    <a:gd name="connsiteX4" fmla="*/ 124155 w 248310"/>
                    <a:gd name="connsiteY4" fmla="*/ 290476 h 290476"/>
                    <a:gd name="connsiteX5" fmla="*/ 124155 w 248310"/>
                    <a:gd name="connsiteY5" fmla="*/ 232381 h 290476"/>
                    <a:gd name="connsiteX6" fmla="*/ 0 w 248310"/>
                    <a:gd name="connsiteY6" fmla="*/ 232381 h 290476"/>
                    <a:gd name="connsiteX7" fmla="*/ 0 w 248310"/>
                    <a:gd name="connsiteY7" fmla="*/ 58095 h 2904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8310" h="290476">
                      <a:moveTo>
                        <a:pt x="0" y="58095"/>
                      </a:moveTo>
                      <a:lnTo>
                        <a:pt x="124155" y="58095"/>
                      </a:lnTo>
                      <a:lnTo>
                        <a:pt x="124155" y="0"/>
                      </a:lnTo>
                      <a:lnTo>
                        <a:pt x="248310" y="145238"/>
                      </a:lnTo>
                      <a:lnTo>
                        <a:pt x="124155" y="290476"/>
                      </a:lnTo>
                      <a:lnTo>
                        <a:pt x="124155" y="232381"/>
                      </a:lnTo>
                      <a:lnTo>
                        <a:pt x="0" y="232381"/>
                      </a:lnTo>
                      <a:lnTo>
                        <a:pt x="0" y="58095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0" tIns="58095" rIns="74493" bIns="58095" numCol="1" spcCol="1270" anchor="ctr" anchorCtr="0">
                  <a:noAutofit/>
                </a:bodyPr>
                <a:lstStyle/>
                <a:p>
                  <a:pPr marL="0" marR="0" lvl="0" indent="0" algn="ctr" defTabSz="40005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20" name="任意多边形 19"/>
                <p:cNvSpPr/>
                <p:nvPr/>
              </p:nvSpPr>
              <p:spPr>
                <a:xfrm>
                  <a:off x="4881250" y="1307273"/>
                  <a:ext cx="1523389" cy="914033"/>
                </a:xfrm>
                <a:custGeom>
                  <a:avLst/>
                  <a:gdLst>
                    <a:gd name="connsiteX0" fmla="*/ 0 w 1171277"/>
                    <a:gd name="connsiteY0" fmla="*/ 70277 h 702766"/>
                    <a:gd name="connsiteX1" fmla="*/ 70277 w 1171277"/>
                    <a:gd name="connsiteY1" fmla="*/ 0 h 702766"/>
                    <a:gd name="connsiteX2" fmla="*/ 1101000 w 1171277"/>
                    <a:gd name="connsiteY2" fmla="*/ 0 h 702766"/>
                    <a:gd name="connsiteX3" fmla="*/ 1171277 w 1171277"/>
                    <a:gd name="connsiteY3" fmla="*/ 70277 h 702766"/>
                    <a:gd name="connsiteX4" fmla="*/ 1171277 w 1171277"/>
                    <a:gd name="connsiteY4" fmla="*/ 632489 h 702766"/>
                    <a:gd name="connsiteX5" fmla="*/ 1101000 w 1171277"/>
                    <a:gd name="connsiteY5" fmla="*/ 702766 h 702766"/>
                    <a:gd name="connsiteX6" fmla="*/ 70277 w 1171277"/>
                    <a:gd name="connsiteY6" fmla="*/ 702766 h 702766"/>
                    <a:gd name="connsiteX7" fmla="*/ 0 w 1171277"/>
                    <a:gd name="connsiteY7" fmla="*/ 632489 h 702766"/>
                    <a:gd name="connsiteX8" fmla="*/ 0 w 1171277"/>
                    <a:gd name="connsiteY8" fmla="*/ 70277 h 702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71277" h="702766">
                      <a:moveTo>
                        <a:pt x="0" y="70277"/>
                      </a:moveTo>
                      <a:cubicBezTo>
                        <a:pt x="0" y="31464"/>
                        <a:pt x="31464" y="0"/>
                        <a:pt x="70277" y="0"/>
                      </a:cubicBezTo>
                      <a:lnTo>
                        <a:pt x="1101000" y="0"/>
                      </a:lnTo>
                      <a:cubicBezTo>
                        <a:pt x="1139813" y="0"/>
                        <a:pt x="1171277" y="31464"/>
                        <a:pt x="1171277" y="70277"/>
                      </a:cubicBezTo>
                      <a:lnTo>
                        <a:pt x="1171277" y="632489"/>
                      </a:lnTo>
                      <a:cubicBezTo>
                        <a:pt x="1171277" y="671302"/>
                        <a:pt x="1139813" y="702766"/>
                        <a:pt x="1101000" y="702766"/>
                      </a:cubicBezTo>
                      <a:lnTo>
                        <a:pt x="70277" y="702766"/>
                      </a:lnTo>
                      <a:cubicBezTo>
                        <a:pt x="31464" y="702766"/>
                        <a:pt x="0" y="671302"/>
                        <a:pt x="0" y="632489"/>
                      </a:cubicBezTo>
                      <a:lnTo>
                        <a:pt x="0" y="7027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131073" tIns="131073" rIns="131073" bIns="131073" numCol="1" spcCol="1270" anchor="ctr" anchorCtr="0">
                  <a:noAutofit/>
                </a:bodyPr>
                <a:lstStyle/>
                <a:p>
                  <a:pPr marL="0" marR="0" lvl="0" indent="0" algn="ctr" defTabSz="966788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21" name="任意多边形 20"/>
                <p:cNvSpPr/>
                <p:nvPr/>
              </p:nvSpPr>
              <p:spPr>
                <a:xfrm>
                  <a:off x="6552407" y="1575389"/>
                  <a:ext cx="322958" cy="377800"/>
                </a:xfrm>
                <a:custGeom>
                  <a:avLst/>
                  <a:gdLst>
                    <a:gd name="connsiteX0" fmla="*/ 0 w 248310"/>
                    <a:gd name="connsiteY0" fmla="*/ 58095 h 290476"/>
                    <a:gd name="connsiteX1" fmla="*/ 124155 w 248310"/>
                    <a:gd name="connsiteY1" fmla="*/ 58095 h 290476"/>
                    <a:gd name="connsiteX2" fmla="*/ 124155 w 248310"/>
                    <a:gd name="connsiteY2" fmla="*/ 0 h 290476"/>
                    <a:gd name="connsiteX3" fmla="*/ 248310 w 248310"/>
                    <a:gd name="connsiteY3" fmla="*/ 145238 h 290476"/>
                    <a:gd name="connsiteX4" fmla="*/ 124155 w 248310"/>
                    <a:gd name="connsiteY4" fmla="*/ 290476 h 290476"/>
                    <a:gd name="connsiteX5" fmla="*/ 124155 w 248310"/>
                    <a:gd name="connsiteY5" fmla="*/ 232381 h 290476"/>
                    <a:gd name="connsiteX6" fmla="*/ 0 w 248310"/>
                    <a:gd name="connsiteY6" fmla="*/ 232381 h 290476"/>
                    <a:gd name="connsiteX7" fmla="*/ 0 w 248310"/>
                    <a:gd name="connsiteY7" fmla="*/ 58095 h 2904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8310" h="290476">
                      <a:moveTo>
                        <a:pt x="0" y="58095"/>
                      </a:moveTo>
                      <a:lnTo>
                        <a:pt x="124155" y="58095"/>
                      </a:lnTo>
                      <a:lnTo>
                        <a:pt x="124155" y="0"/>
                      </a:lnTo>
                      <a:lnTo>
                        <a:pt x="248310" y="145238"/>
                      </a:lnTo>
                      <a:lnTo>
                        <a:pt x="124155" y="290476"/>
                      </a:lnTo>
                      <a:lnTo>
                        <a:pt x="124155" y="232381"/>
                      </a:lnTo>
                      <a:lnTo>
                        <a:pt x="0" y="232381"/>
                      </a:lnTo>
                      <a:lnTo>
                        <a:pt x="0" y="58095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</p:spPr>
              <p:style>
                <a:ln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tint val="6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0" tIns="58095" rIns="74493" bIns="58095" numCol="1" spcCol="1270" anchor="ctr" anchorCtr="0">
                  <a:noAutofit/>
                </a:bodyPr>
                <a:lstStyle/>
                <a:p>
                  <a:pPr marL="0" marR="0" lvl="0" indent="0" algn="ctr" defTabSz="40005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22" name="任意多边形 21"/>
                <p:cNvSpPr/>
                <p:nvPr/>
              </p:nvSpPr>
              <p:spPr>
                <a:xfrm>
                  <a:off x="7004854" y="1307273"/>
                  <a:ext cx="1523389" cy="914033"/>
                </a:xfrm>
                <a:custGeom>
                  <a:avLst/>
                  <a:gdLst>
                    <a:gd name="connsiteX0" fmla="*/ 0 w 1171277"/>
                    <a:gd name="connsiteY0" fmla="*/ 70277 h 702766"/>
                    <a:gd name="connsiteX1" fmla="*/ 70277 w 1171277"/>
                    <a:gd name="connsiteY1" fmla="*/ 0 h 702766"/>
                    <a:gd name="connsiteX2" fmla="*/ 1101000 w 1171277"/>
                    <a:gd name="connsiteY2" fmla="*/ 0 h 702766"/>
                    <a:gd name="connsiteX3" fmla="*/ 1171277 w 1171277"/>
                    <a:gd name="connsiteY3" fmla="*/ 70277 h 702766"/>
                    <a:gd name="connsiteX4" fmla="*/ 1171277 w 1171277"/>
                    <a:gd name="connsiteY4" fmla="*/ 632489 h 702766"/>
                    <a:gd name="connsiteX5" fmla="*/ 1101000 w 1171277"/>
                    <a:gd name="connsiteY5" fmla="*/ 702766 h 702766"/>
                    <a:gd name="connsiteX6" fmla="*/ 70277 w 1171277"/>
                    <a:gd name="connsiteY6" fmla="*/ 702766 h 702766"/>
                    <a:gd name="connsiteX7" fmla="*/ 0 w 1171277"/>
                    <a:gd name="connsiteY7" fmla="*/ 632489 h 702766"/>
                    <a:gd name="connsiteX8" fmla="*/ 0 w 1171277"/>
                    <a:gd name="connsiteY8" fmla="*/ 70277 h 702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71277" h="702766">
                      <a:moveTo>
                        <a:pt x="0" y="70277"/>
                      </a:moveTo>
                      <a:cubicBezTo>
                        <a:pt x="0" y="31464"/>
                        <a:pt x="31464" y="0"/>
                        <a:pt x="70277" y="0"/>
                      </a:cubicBezTo>
                      <a:lnTo>
                        <a:pt x="1101000" y="0"/>
                      </a:lnTo>
                      <a:cubicBezTo>
                        <a:pt x="1139813" y="0"/>
                        <a:pt x="1171277" y="31464"/>
                        <a:pt x="1171277" y="70277"/>
                      </a:cubicBezTo>
                      <a:lnTo>
                        <a:pt x="1171277" y="632489"/>
                      </a:lnTo>
                      <a:cubicBezTo>
                        <a:pt x="1171277" y="671302"/>
                        <a:pt x="1139813" y="702766"/>
                        <a:pt x="1101000" y="702766"/>
                      </a:cubicBezTo>
                      <a:lnTo>
                        <a:pt x="70277" y="702766"/>
                      </a:lnTo>
                      <a:cubicBezTo>
                        <a:pt x="31464" y="702766"/>
                        <a:pt x="0" y="671302"/>
                        <a:pt x="0" y="632489"/>
                      </a:cubicBezTo>
                      <a:lnTo>
                        <a:pt x="0" y="70277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spcFirstLastPara="0" vert="horz" wrap="square" lIns="131073" tIns="131073" rIns="131073" bIns="131073" numCol="1" spcCol="1270" anchor="ctr" anchorCtr="0">
                  <a:noAutofit/>
                </a:bodyPr>
                <a:lstStyle/>
                <a:p>
                  <a:pPr marL="0" marR="0" lvl="0" indent="0" algn="ctr" defTabSz="966788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endParaRPr>
                </a:p>
              </p:txBody>
            </p:sp>
            <p:sp>
              <p:nvSpPr>
                <p:cNvPr id="23" name="文本框 20"/>
                <p:cNvSpPr txBox="1"/>
                <p:nvPr/>
              </p:nvSpPr>
              <p:spPr>
                <a:xfrm>
                  <a:off x="615756" y="1545350"/>
                  <a:ext cx="1514251" cy="45636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342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01 </a:t>
                  </a:r>
                  <a:r>
                    <a:rPr kumimoji="0" lang="zh-CN" altLang="en-US" sz="1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输入内容</a:t>
                  </a:r>
                </a:p>
              </p:txBody>
            </p:sp>
            <p:sp>
              <p:nvSpPr>
                <p:cNvPr id="24" name="文本框 21"/>
                <p:cNvSpPr txBox="1"/>
                <p:nvPr/>
              </p:nvSpPr>
              <p:spPr>
                <a:xfrm>
                  <a:off x="2743932" y="1545350"/>
                  <a:ext cx="1514251" cy="45636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342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02 </a:t>
                  </a:r>
                  <a:r>
                    <a:rPr kumimoji="0" lang="zh-CN" altLang="en-US" sz="1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输入内容</a:t>
                  </a:r>
                </a:p>
              </p:txBody>
            </p:sp>
            <p:sp>
              <p:nvSpPr>
                <p:cNvPr id="25" name="文本框 22"/>
                <p:cNvSpPr txBox="1"/>
                <p:nvPr/>
              </p:nvSpPr>
              <p:spPr>
                <a:xfrm>
                  <a:off x="4885819" y="1532932"/>
                  <a:ext cx="1514251" cy="45636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342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03 </a:t>
                  </a:r>
                  <a:r>
                    <a:rPr kumimoji="0" lang="zh-CN" altLang="en-US" sz="1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输入内容</a:t>
                  </a:r>
                </a:p>
              </p:txBody>
            </p:sp>
            <p:sp>
              <p:nvSpPr>
                <p:cNvPr id="26" name="文本框 23"/>
                <p:cNvSpPr txBox="1"/>
                <p:nvPr/>
              </p:nvSpPr>
              <p:spPr>
                <a:xfrm>
                  <a:off x="7009423" y="1545350"/>
                  <a:ext cx="1514251" cy="45636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3429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04 </a:t>
                  </a:r>
                  <a:r>
                    <a:rPr kumimoji="0" lang="zh-CN" altLang="en-US" sz="1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输入内容</a:t>
                  </a:r>
                </a:p>
              </p:txBody>
            </p:sp>
          </p:grpSp>
          <p:sp>
            <p:nvSpPr>
              <p:cNvPr id="45" name="任意多边形 44"/>
              <p:cNvSpPr/>
              <p:nvPr/>
            </p:nvSpPr>
            <p:spPr>
              <a:xfrm>
                <a:off x="9130973" y="1641253"/>
                <a:ext cx="322958" cy="377800"/>
              </a:xfrm>
              <a:custGeom>
                <a:avLst/>
                <a:gdLst>
                  <a:gd name="connsiteX0" fmla="*/ 0 w 248310"/>
                  <a:gd name="connsiteY0" fmla="*/ 58095 h 290476"/>
                  <a:gd name="connsiteX1" fmla="*/ 124155 w 248310"/>
                  <a:gd name="connsiteY1" fmla="*/ 58095 h 290476"/>
                  <a:gd name="connsiteX2" fmla="*/ 124155 w 248310"/>
                  <a:gd name="connsiteY2" fmla="*/ 0 h 290476"/>
                  <a:gd name="connsiteX3" fmla="*/ 248310 w 248310"/>
                  <a:gd name="connsiteY3" fmla="*/ 145238 h 290476"/>
                  <a:gd name="connsiteX4" fmla="*/ 124155 w 248310"/>
                  <a:gd name="connsiteY4" fmla="*/ 290476 h 290476"/>
                  <a:gd name="connsiteX5" fmla="*/ 124155 w 248310"/>
                  <a:gd name="connsiteY5" fmla="*/ 232381 h 290476"/>
                  <a:gd name="connsiteX6" fmla="*/ 0 w 248310"/>
                  <a:gd name="connsiteY6" fmla="*/ 232381 h 290476"/>
                  <a:gd name="connsiteX7" fmla="*/ 0 w 248310"/>
                  <a:gd name="connsiteY7" fmla="*/ 58095 h 290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8310" h="290476">
                    <a:moveTo>
                      <a:pt x="0" y="58095"/>
                    </a:moveTo>
                    <a:lnTo>
                      <a:pt x="124155" y="58095"/>
                    </a:lnTo>
                    <a:lnTo>
                      <a:pt x="124155" y="0"/>
                    </a:lnTo>
                    <a:lnTo>
                      <a:pt x="248310" y="145238"/>
                    </a:lnTo>
                    <a:lnTo>
                      <a:pt x="124155" y="290476"/>
                    </a:lnTo>
                    <a:lnTo>
                      <a:pt x="124155" y="232381"/>
                    </a:lnTo>
                    <a:lnTo>
                      <a:pt x="0" y="232381"/>
                    </a:lnTo>
                    <a:lnTo>
                      <a:pt x="0" y="58095"/>
                    </a:lnTo>
                    <a:close/>
                  </a:path>
                </a:pathLst>
              </a:custGeom>
              <a:solidFill>
                <a:schemeClr val="accent2"/>
              </a:solidFill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58095" rIns="74493" bIns="58095" numCol="1" spcCol="1270" anchor="ctr" anchorCtr="0">
                <a:noAutofit/>
              </a:bodyPr>
              <a:lstStyle/>
              <a:p>
                <a:pPr marL="0" marR="0" lvl="0" indent="0" algn="ctr" defTabSz="40005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>
                <a:off x="9583420" y="1373137"/>
                <a:ext cx="1523389" cy="914033"/>
              </a:xfrm>
              <a:custGeom>
                <a:avLst/>
                <a:gdLst>
                  <a:gd name="connsiteX0" fmla="*/ 0 w 1171277"/>
                  <a:gd name="connsiteY0" fmla="*/ 70277 h 702766"/>
                  <a:gd name="connsiteX1" fmla="*/ 70277 w 1171277"/>
                  <a:gd name="connsiteY1" fmla="*/ 0 h 702766"/>
                  <a:gd name="connsiteX2" fmla="*/ 1101000 w 1171277"/>
                  <a:gd name="connsiteY2" fmla="*/ 0 h 702766"/>
                  <a:gd name="connsiteX3" fmla="*/ 1171277 w 1171277"/>
                  <a:gd name="connsiteY3" fmla="*/ 70277 h 702766"/>
                  <a:gd name="connsiteX4" fmla="*/ 1171277 w 1171277"/>
                  <a:gd name="connsiteY4" fmla="*/ 632489 h 702766"/>
                  <a:gd name="connsiteX5" fmla="*/ 1101000 w 1171277"/>
                  <a:gd name="connsiteY5" fmla="*/ 702766 h 702766"/>
                  <a:gd name="connsiteX6" fmla="*/ 70277 w 1171277"/>
                  <a:gd name="connsiteY6" fmla="*/ 702766 h 702766"/>
                  <a:gd name="connsiteX7" fmla="*/ 0 w 1171277"/>
                  <a:gd name="connsiteY7" fmla="*/ 632489 h 702766"/>
                  <a:gd name="connsiteX8" fmla="*/ 0 w 1171277"/>
                  <a:gd name="connsiteY8" fmla="*/ 70277 h 702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1277" h="702766">
                    <a:moveTo>
                      <a:pt x="0" y="70277"/>
                    </a:moveTo>
                    <a:cubicBezTo>
                      <a:pt x="0" y="31464"/>
                      <a:pt x="31464" y="0"/>
                      <a:pt x="70277" y="0"/>
                    </a:cubicBezTo>
                    <a:lnTo>
                      <a:pt x="1101000" y="0"/>
                    </a:lnTo>
                    <a:cubicBezTo>
                      <a:pt x="1139813" y="0"/>
                      <a:pt x="1171277" y="31464"/>
                      <a:pt x="1171277" y="70277"/>
                    </a:cubicBezTo>
                    <a:lnTo>
                      <a:pt x="1171277" y="632489"/>
                    </a:lnTo>
                    <a:cubicBezTo>
                      <a:pt x="1171277" y="671302"/>
                      <a:pt x="1139813" y="702766"/>
                      <a:pt x="1101000" y="702766"/>
                    </a:cubicBezTo>
                    <a:lnTo>
                      <a:pt x="70277" y="702766"/>
                    </a:lnTo>
                    <a:cubicBezTo>
                      <a:pt x="31464" y="702766"/>
                      <a:pt x="0" y="671302"/>
                      <a:pt x="0" y="632489"/>
                    </a:cubicBezTo>
                    <a:lnTo>
                      <a:pt x="0" y="70277"/>
                    </a:lnTo>
                    <a:close/>
                  </a:path>
                </a:pathLst>
              </a:custGeom>
              <a:solidFill>
                <a:schemeClr val="accent1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31073" tIns="131073" rIns="131073" bIns="131073" numCol="1" spcCol="1270" anchor="ctr" anchorCtr="0">
                <a:noAutofit/>
              </a:bodyPr>
              <a:lstStyle/>
              <a:p>
                <a:pPr marL="0" marR="0" lvl="0" indent="0" algn="ctr" defTabSz="966788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47" name="文本框 23"/>
            <p:cNvSpPr txBox="1"/>
            <p:nvPr/>
          </p:nvSpPr>
          <p:spPr>
            <a:xfrm>
              <a:off x="7194419" y="1203871"/>
              <a:ext cx="1135688" cy="253916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05 </a:t>
              </a: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输入内容</a:t>
              </a:r>
            </a:p>
          </p:txBody>
        </p:sp>
      </p:grpSp>
      <p:sp>
        <p:nvSpPr>
          <p:cNvPr id="31" name="任意多边形 30"/>
          <p:cNvSpPr/>
          <p:nvPr/>
        </p:nvSpPr>
        <p:spPr>
          <a:xfrm>
            <a:off x="6479126" y="2354579"/>
            <a:ext cx="772421" cy="566036"/>
          </a:xfrm>
          <a:custGeom>
            <a:avLst/>
            <a:gdLst>
              <a:gd name="connsiteX0" fmla="*/ 0 w 792480"/>
              <a:gd name="connsiteY0" fmla="*/ 435864 h 792480"/>
              <a:gd name="connsiteX1" fmla="*/ 178308 w 792480"/>
              <a:gd name="connsiteY1" fmla="*/ 435864 h 792480"/>
              <a:gd name="connsiteX2" fmla="*/ 178308 w 792480"/>
              <a:gd name="connsiteY2" fmla="*/ 0 h 792480"/>
              <a:gd name="connsiteX3" fmla="*/ 614172 w 792480"/>
              <a:gd name="connsiteY3" fmla="*/ 0 h 792480"/>
              <a:gd name="connsiteX4" fmla="*/ 614172 w 792480"/>
              <a:gd name="connsiteY4" fmla="*/ 435864 h 792480"/>
              <a:gd name="connsiteX5" fmla="*/ 792480 w 792480"/>
              <a:gd name="connsiteY5" fmla="*/ 435864 h 792480"/>
              <a:gd name="connsiteX6" fmla="*/ 396240 w 792480"/>
              <a:gd name="connsiteY6" fmla="*/ 792480 h 792480"/>
              <a:gd name="connsiteX7" fmla="*/ 0 w 792480"/>
              <a:gd name="connsiteY7" fmla="*/ 435864 h 792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2480" h="792480">
                <a:moveTo>
                  <a:pt x="0" y="435864"/>
                </a:moveTo>
                <a:lnTo>
                  <a:pt x="178308" y="435864"/>
                </a:lnTo>
                <a:lnTo>
                  <a:pt x="178308" y="0"/>
                </a:lnTo>
                <a:lnTo>
                  <a:pt x="614172" y="0"/>
                </a:lnTo>
                <a:lnTo>
                  <a:pt x="614172" y="435864"/>
                </a:lnTo>
                <a:lnTo>
                  <a:pt x="792480" y="435864"/>
                </a:lnTo>
                <a:lnTo>
                  <a:pt x="396240" y="792480"/>
                </a:lnTo>
                <a:lnTo>
                  <a:pt x="0" y="4358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68021" tIns="34290" rIns="168021" bIns="181394" numCol="1" spcCol="953" anchor="ctr" anchorCtr="0">
            <a:noAutofit/>
          </a:bodyPr>
          <a:lstStyle/>
          <a:p>
            <a:pPr marL="0" marR="0" lvl="0" indent="0" algn="ctr" defTabSz="12001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700" b="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6902655" y="3338974"/>
            <a:ext cx="772421" cy="566036"/>
          </a:xfrm>
          <a:custGeom>
            <a:avLst/>
            <a:gdLst>
              <a:gd name="connsiteX0" fmla="*/ 0 w 792480"/>
              <a:gd name="connsiteY0" fmla="*/ 435864 h 792480"/>
              <a:gd name="connsiteX1" fmla="*/ 178308 w 792480"/>
              <a:gd name="connsiteY1" fmla="*/ 435864 h 792480"/>
              <a:gd name="connsiteX2" fmla="*/ 178308 w 792480"/>
              <a:gd name="connsiteY2" fmla="*/ 0 h 792480"/>
              <a:gd name="connsiteX3" fmla="*/ 614172 w 792480"/>
              <a:gd name="connsiteY3" fmla="*/ 0 h 792480"/>
              <a:gd name="connsiteX4" fmla="*/ 614172 w 792480"/>
              <a:gd name="connsiteY4" fmla="*/ 435864 h 792480"/>
              <a:gd name="connsiteX5" fmla="*/ 792480 w 792480"/>
              <a:gd name="connsiteY5" fmla="*/ 435864 h 792480"/>
              <a:gd name="connsiteX6" fmla="*/ 396240 w 792480"/>
              <a:gd name="connsiteY6" fmla="*/ 792480 h 792480"/>
              <a:gd name="connsiteX7" fmla="*/ 0 w 792480"/>
              <a:gd name="connsiteY7" fmla="*/ 435864 h 792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2480" h="792480">
                <a:moveTo>
                  <a:pt x="0" y="435864"/>
                </a:moveTo>
                <a:lnTo>
                  <a:pt x="178308" y="435864"/>
                </a:lnTo>
                <a:lnTo>
                  <a:pt x="178308" y="0"/>
                </a:lnTo>
                <a:lnTo>
                  <a:pt x="614172" y="0"/>
                </a:lnTo>
                <a:lnTo>
                  <a:pt x="614172" y="435864"/>
                </a:lnTo>
                <a:lnTo>
                  <a:pt x="792480" y="435864"/>
                </a:lnTo>
                <a:lnTo>
                  <a:pt x="396240" y="792480"/>
                </a:lnTo>
                <a:lnTo>
                  <a:pt x="0" y="4358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68021" tIns="34290" rIns="168021" bIns="181394" numCol="1" spcCol="953" anchor="ctr" anchorCtr="0">
            <a:noAutofit/>
          </a:bodyPr>
          <a:lstStyle/>
          <a:p>
            <a:pPr marL="0" marR="0" lvl="0" indent="0" algn="ctr" defTabSz="12001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700" b="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476188" y="177842"/>
            <a:ext cx="295465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Calibri" pitchFamily="34" charset="0"/>
              </a:rPr>
              <a:t>理论基础与文献综述</a:t>
            </a:r>
          </a:p>
        </p:txBody>
      </p:sp>
      <p:sp>
        <p:nvSpPr>
          <p:cNvPr id="34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8609382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/>
      <p:bldP spid="3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46"/>
          <p:cNvSpPr>
            <a:spLocks noChangeArrowheads="1"/>
          </p:cNvSpPr>
          <p:nvPr/>
        </p:nvSpPr>
        <p:spPr bwMode="auto">
          <a:xfrm>
            <a:off x="476188" y="177842"/>
            <a:ext cx="233909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Calibri" pitchFamily="34" charset="0"/>
              </a:rPr>
              <a:t>主要贡献与创新</a:t>
            </a:r>
          </a:p>
        </p:txBody>
      </p:sp>
      <p:sp>
        <p:nvSpPr>
          <p:cNvPr id="20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33340" y="3073405"/>
            <a:ext cx="2010684" cy="1838419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isometricTopUp">
              <a:rot lat="19334322" lon="18553891" rev="3806096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543246" y="2720405"/>
            <a:ext cx="2010684" cy="1838419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571016" y="2367404"/>
            <a:ext cx="2010684" cy="1838419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589470" y="2014403"/>
            <a:ext cx="2010684" cy="1838419"/>
          </a:xfrm>
          <a:prstGeom prst="rect">
            <a:avLst/>
          </a:prstGeom>
          <a:solidFill>
            <a:schemeClr val="accent2">
              <a:alpha val="55000"/>
            </a:scheme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571692" y="1676385"/>
            <a:ext cx="2037779" cy="1863191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  <a:scene3d>
            <a:camera prst="isometricTopUp">
              <a:rot lat="19334316" lon="18553888" rev="3806097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4" name="文本框 31"/>
          <p:cNvSpPr txBox="1"/>
          <p:nvPr/>
        </p:nvSpPr>
        <p:spPr>
          <a:xfrm>
            <a:off x="595813" y="2409460"/>
            <a:ext cx="2476586" cy="46166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5" name="文本框 32"/>
          <p:cNvSpPr txBox="1"/>
          <p:nvPr/>
        </p:nvSpPr>
        <p:spPr>
          <a:xfrm>
            <a:off x="595814" y="2089732"/>
            <a:ext cx="1677548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添加标题内容五</a:t>
            </a:r>
          </a:p>
        </p:txBody>
      </p:sp>
      <p:cxnSp>
        <p:nvCxnSpPr>
          <p:cNvPr id="26" name="直接连接符 25"/>
          <p:cNvCxnSpPr/>
          <p:nvPr/>
        </p:nvCxnSpPr>
        <p:spPr>
          <a:xfrm flipH="1">
            <a:off x="616343" y="2389455"/>
            <a:ext cx="3271346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5529961" y="2829732"/>
            <a:ext cx="299284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40"/>
          <p:cNvSpPr txBox="1"/>
          <p:nvPr/>
        </p:nvSpPr>
        <p:spPr>
          <a:xfrm>
            <a:off x="6187576" y="2844026"/>
            <a:ext cx="2499880" cy="46177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9" name="文本框 41"/>
          <p:cNvSpPr txBox="1"/>
          <p:nvPr/>
        </p:nvSpPr>
        <p:spPr>
          <a:xfrm>
            <a:off x="6187576" y="2521076"/>
            <a:ext cx="1851892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添加标题内容四</a:t>
            </a:r>
          </a:p>
        </p:txBody>
      </p:sp>
      <p:cxnSp>
        <p:nvCxnSpPr>
          <p:cNvPr id="30" name="直接连接符 29"/>
          <p:cNvCxnSpPr/>
          <p:nvPr/>
        </p:nvCxnSpPr>
        <p:spPr>
          <a:xfrm>
            <a:off x="5406890" y="3663669"/>
            <a:ext cx="311591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49"/>
          <p:cNvSpPr txBox="1"/>
          <p:nvPr/>
        </p:nvSpPr>
        <p:spPr>
          <a:xfrm>
            <a:off x="6187576" y="3706546"/>
            <a:ext cx="2497597" cy="46177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2" name="文本框 50"/>
          <p:cNvSpPr txBox="1"/>
          <p:nvPr/>
        </p:nvSpPr>
        <p:spPr>
          <a:xfrm>
            <a:off x="6187576" y="3343165"/>
            <a:ext cx="1715076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添加标题内容二</a:t>
            </a:r>
          </a:p>
        </p:txBody>
      </p:sp>
      <p:cxnSp>
        <p:nvCxnSpPr>
          <p:cNvPr id="42" name="直接连接符 41"/>
          <p:cNvCxnSpPr/>
          <p:nvPr/>
        </p:nvCxnSpPr>
        <p:spPr>
          <a:xfrm flipH="1">
            <a:off x="616341" y="3312428"/>
            <a:ext cx="2843375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59"/>
          <p:cNvSpPr txBox="1"/>
          <p:nvPr/>
        </p:nvSpPr>
        <p:spPr>
          <a:xfrm>
            <a:off x="595814" y="3345780"/>
            <a:ext cx="2476586" cy="46177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4" name="文本框 60"/>
          <p:cNvSpPr txBox="1"/>
          <p:nvPr/>
        </p:nvSpPr>
        <p:spPr>
          <a:xfrm>
            <a:off x="595814" y="2976178"/>
            <a:ext cx="1528582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添加标题内容三</a:t>
            </a:r>
          </a:p>
        </p:txBody>
      </p:sp>
      <p:cxnSp>
        <p:nvCxnSpPr>
          <p:cNvPr id="45" name="直接连接符 44"/>
          <p:cNvCxnSpPr/>
          <p:nvPr/>
        </p:nvCxnSpPr>
        <p:spPr>
          <a:xfrm flipH="1">
            <a:off x="616342" y="4207267"/>
            <a:ext cx="3196803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63"/>
          <p:cNvSpPr txBox="1"/>
          <p:nvPr/>
        </p:nvSpPr>
        <p:spPr>
          <a:xfrm>
            <a:off x="595813" y="4237553"/>
            <a:ext cx="2620584" cy="46177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7" name="文本框 64"/>
          <p:cNvSpPr txBox="1"/>
          <p:nvPr/>
        </p:nvSpPr>
        <p:spPr>
          <a:xfrm>
            <a:off x="595814" y="3879577"/>
            <a:ext cx="1681685" cy="31162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添加标题内容一</a:t>
            </a:r>
          </a:p>
        </p:txBody>
      </p:sp>
      <p:sp>
        <p:nvSpPr>
          <p:cNvPr id="49" name="TextBox 30"/>
          <p:cNvSpPr txBox="1"/>
          <p:nvPr/>
        </p:nvSpPr>
        <p:spPr>
          <a:xfrm>
            <a:off x="539482" y="1001749"/>
            <a:ext cx="1338824" cy="323162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添加标题内容</a:t>
            </a:r>
          </a:p>
        </p:txBody>
      </p:sp>
      <p:sp>
        <p:nvSpPr>
          <p:cNvPr id="50" name="TextBox 29"/>
          <p:cNvSpPr txBox="1"/>
          <p:nvPr/>
        </p:nvSpPr>
        <p:spPr>
          <a:xfrm>
            <a:off x="552734" y="1353764"/>
            <a:ext cx="8122594" cy="49859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0" marR="0" lvl="0" indent="0" algn="l" defTabSz="3429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1807187410"/>
      </p:ext>
    </p:extLst>
  </p:cSld>
  <p:clrMapOvr>
    <a:masterClrMapping/>
  </p:clrMapOvr>
  <p:transition spd="slow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3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40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2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4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4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61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63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65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75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82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84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86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0" fill="hold">
                          <p:stCondLst>
                            <p:cond delay="indefinite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6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103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05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07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1" fill="hold">
                          <p:stCondLst>
                            <p:cond delay="indefinite"/>
                          </p:stCondLst>
                          <p:childTnLst>
                            <p:par>
                              <p:cTn id="1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3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7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124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26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20" grpId="0" animBg="1"/>
          <p:bldP spid="17" grpId="0" animBg="1"/>
          <p:bldP spid="18" grpId="0" animBg="1"/>
          <p:bldP spid="21" grpId="0" animBg="1"/>
          <p:bldP spid="22" grpId="0" animBg="1"/>
          <p:bldP spid="23" grpId="0" animBg="1"/>
          <p:bldP spid="24" grpId="0"/>
          <p:bldP spid="25" grpId="0"/>
          <p:bldP spid="28" grpId="0"/>
          <p:bldP spid="29" grpId="0"/>
          <p:bldP spid="31" grpId="0"/>
          <p:bldP spid="32" grpId="0"/>
          <p:bldP spid="43" grpId="0"/>
          <p:bldP spid="44" grpId="0"/>
          <p:bldP spid="46" grpId="0"/>
          <p:bldP spid="47" grpId="0"/>
          <p:bldP spid="49" grpId="0"/>
          <p:bldP spid="5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3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40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2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4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4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61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63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6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75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82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84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8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0" fill="hold">
                          <p:stCondLst>
                            <p:cond delay="indefinite"/>
                          </p:stCondLst>
                          <p:childTnLst>
                            <p:par>
                              <p:cTn id="9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6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103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05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0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1" fill="hold">
                          <p:stCondLst>
                            <p:cond delay="indefinite"/>
                          </p:stCondLst>
                          <p:childTnLst>
                            <p:par>
                              <p:cTn id="1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3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7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0"/>
                                      </p:iterate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124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26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20" grpId="0" animBg="1"/>
          <p:bldP spid="17" grpId="0" animBg="1"/>
          <p:bldP spid="18" grpId="0" animBg="1"/>
          <p:bldP spid="21" grpId="0" animBg="1"/>
          <p:bldP spid="22" grpId="0" animBg="1"/>
          <p:bldP spid="23" grpId="0" animBg="1"/>
          <p:bldP spid="24" grpId="0"/>
          <p:bldP spid="25" grpId="0"/>
          <p:bldP spid="28" grpId="0"/>
          <p:bldP spid="29" grpId="0"/>
          <p:bldP spid="31" grpId="0"/>
          <p:bldP spid="32" grpId="0"/>
          <p:bldP spid="43" grpId="0"/>
          <p:bldP spid="44" grpId="0"/>
          <p:bldP spid="46" grpId="0"/>
          <p:bldP spid="47" grpId="0"/>
          <p:bldP spid="49" grpId="0"/>
          <p:bldP spid="50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接连接符 32"/>
          <p:cNvCxnSpPr/>
          <p:nvPr/>
        </p:nvCxnSpPr>
        <p:spPr>
          <a:xfrm>
            <a:off x="0" y="2722470"/>
            <a:ext cx="91440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581042" y="1220880"/>
            <a:ext cx="1578042" cy="2993146"/>
            <a:chOff x="1595438" y="1219202"/>
            <a:chExt cx="2104056" cy="4419596"/>
          </a:xfrm>
        </p:grpSpPr>
        <p:sp>
          <p:nvSpPr>
            <p:cNvPr id="35" name="任意多边形 34"/>
            <p:cNvSpPr/>
            <p:nvPr/>
          </p:nvSpPr>
          <p:spPr>
            <a:xfrm>
              <a:off x="1595438" y="1219202"/>
              <a:ext cx="2104056" cy="4419596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  <a:p>
              <a:pPr marL="342900" marR="0" lvl="1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  <a:p>
              <a:pPr marL="342900" marR="0" lvl="1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695919" y="2408991"/>
              <a:ext cx="1920996" cy="2317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22860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01</a:t>
              </a:r>
            </a:p>
            <a:p>
              <a:pPr marL="0" marR="0" lvl="0" indent="228600" algn="ctr" defTabSz="3429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您的内容打在这里，或者通过复制您的文本后，在此框中选择粘贴，并选择只保留文字。</a:t>
              </a:r>
              <a:endParaRPr kumimoji="0" lang="zh-CN" altLang="zh-CN" sz="12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724917" y="1220880"/>
            <a:ext cx="1578042" cy="2993146"/>
            <a:chOff x="5043972" y="1219202"/>
            <a:chExt cx="2104056" cy="4419596"/>
          </a:xfrm>
        </p:grpSpPr>
        <p:sp>
          <p:nvSpPr>
            <p:cNvPr id="38" name="任意多边形 37"/>
            <p:cNvSpPr/>
            <p:nvPr/>
          </p:nvSpPr>
          <p:spPr>
            <a:xfrm>
              <a:off x="5043972" y="1219202"/>
              <a:ext cx="2104056" cy="4419596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  <a:p>
              <a:pPr marL="342900" marR="0" lvl="1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  <a:p>
              <a:pPr marL="342900" marR="0" lvl="1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5140056" y="2348704"/>
              <a:ext cx="1923780" cy="24370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228600" algn="ctr" defTabSz="3429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02</a:t>
              </a:r>
            </a:p>
            <a:p>
              <a:pPr marL="0" marR="0" lvl="0" indent="228600" algn="ctr" defTabSz="3429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您的内容打在这里，或者通过复制您的文本后，在此框中选择粘贴，并选择只保留文字。</a:t>
              </a:r>
              <a:endParaRPr kumimoji="0" lang="zh-CN" altLang="zh-CN" sz="12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852888" y="1220880"/>
            <a:ext cx="1578042" cy="2993146"/>
            <a:chOff x="8492507" y="1219202"/>
            <a:chExt cx="2104056" cy="4419596"/>
          </a:xfrm>
        </p:grpSpPr>
        <p:sp>
          <p:nvSpPr>
            <p:cNvPr id="41" name="任意多边形 40"/>
            <p:cNvSpPr/>
            <p:nvPr/>
          </p:nvSpPr>
          <p:spPr>
            <a:xfrm>
              <a:off x="8492507" y="1219202"/>
              <a:ext cx="2104056" cy="4419596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  <a:p>
              <a:pPr marL="342900" marR="0" lvl="1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  <a:p>
              <a:pPr marL="342900" marR="0" lvl="1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8568495" y="2348704"/>
              <a:ext cx="1960571" cy="24370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228600" algn="ctr" defTabSz="3429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03</a:t>
              </a:r>
            </a:p>
            <a:p>
              <a:pPr marL="0" marR="0" lvl="0" indent="228600" algn="ctr" defTabSz="3429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您的内容打在这里，或者通过复制您的文本后，在此框中选择粘贴，并选择只保留文字。</a:t>
              </a:r>
              <a:endParaRPr kumimoji="0" lang="zh-CN" altLang="zh-CN" sz="12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971094" y="1220880"/>
            <a:ext cx="1578042" cy="2993146"/>
            <a:chOff x="8492507" y="1219202"/>
            <a:chExt cx="2104056" cy="4419596"/>
          </a:xfrm>
        </p:grpSpPr>
        <p:sp>
          <p:nvSpPr>
            <p:cNvPr id="53" name="任意多边形 52"/>
            <p:cNvSpPr/>
            <p:nvPr/>
          </p:nvSpPr>
          <p:spPr>
            <a:xfrm>
              <a:off x="8492507" y="1219202"/>
              <a:ext cx="2104056" cy="4419596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  <a:p>
              <a:pPr marL="342900" marR="0" lvl="1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  <a:p>
              <a:pPr marL="342900" marR="0" lvl="1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8558447" y="2348704"/>
              <a:ext cx="1997312" cy="24370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228600" algn="ctr" defTabSz="3429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04</a:t>
              </a:r>
            </a:p>
            <a:p>
              <a:pPr marL="0" marR="0" lvl="0" indent="228600" algn="ctr" defTabSz="3429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您的内容打在这里，或者通过复制您的文本后，在此框中选择粘贴，并选择只保留文字。</a:t>
              </a:r>
              <a:endParaRPr kumimoji="0" lang="zh-CN" altLang="zh-CN" sz="12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9" name="矩形 46"/>
          <p:cNvSpPr>
            <a:spLocks noChangeArrowheads="1"/>
          </p:cNvSpPr>
          <p:nvPr/>
        </p:nvSpPr>
        <p:spPr bwMode="auto">
          <a:xfrm>
            <a:off x="476188" y="177842"/>
            <a:ext cx="2339098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微软雅黑" pitchFamily="34" charset="-122"/>
                <a:cs typeface="+mn-cs"/>
                <a:sym typeface="Calibri" pitchFamily="34" charset="0"/>
              </a:rPr>
              <a:t>主要贡献与创新</a:t>
            </a:r>
          </a:p>
        </p:txBody>
      </p:sp>
      <p:sp>
        <p:nvSpPr>
          <p:cNvPr id="20" name="等腰三角形 47"/>
          <p:cNvSpPr>
            <a:spLocks noChangeArrowheads="1"/>
          </p:cNvSpPr>
          <p:nvPr/>
        </p:nvSpPr>
        <p:spPr bwMode="auto">
          <a:xfrm rot="5400000">
            <a:off x="-39787" y="157290"/>
            <a:ext cx="581159" cy="50158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lIns="91438" tIns="45719" rIns="91438" bIns="45719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3082897"/>
      </p:ext>
    </p:extLst>
  </p:cSld>
  <p:clrMapOvr>
    <a:masterClrMapping/>
  </p:clrMapOvr>
  <p:transition spd="slow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8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8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" presetClass="entr" presetSubtype="8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" presetClass="entr" presetSubtype="8" fill="hold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2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  <p:bldP spid="20" grpId="0" animBg="1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81E0923D-FE9D-460C-849E-4BFC72FD857D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1224"/>
</p:tagLst>
</file>

<file path=ppt/theme/theme1.xml><?xml version="1.0" encoding="utf-8"?>
<a:theme xmlns:a="http://schemas.openxmlformats.org/drawingml/2006/main" name="Nordri Tools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000120140530A99PPBG">
  <a:themeElements>
    <a:clrScheme name="自定义 10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070C0"/>
      </a:accent2>
      <a:accent3>
        <a:srgbClr val="0070C0"/>
      </a:accent3>
      <a:accent4>
        <a:srgbClr val="0070C0"/>
      </a:accent4>
      <a:accent5>
        <a:srgbClr val="0070C0"/>
      </a:accent5>
      <a:accent6>
        <a:srgbClr val="0070C0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A000120140627A33KPBG</Template>
  <TotalTime>7432</TotalTime>
  <Words>2504</Words>
  <Application>Microsoft Office PowerPoint</Application>
  <PresentationFormat>全屏显示(16:9)</PresentationFormat>
  <Paragraphs>231</Paragraphs>
  <Slides>57</Slides>
  <Notes>55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57</vt:i4>
      </vt:variant>
    </vt:vector>
  </HeadingPairs>
  <TitlesOfParts>
    <vt:vector size="68" baseType="lpstr">
      <vt:lpstr>等线</vt:lpstr>
      <vt:lpstr>等线 Light</vt:lpstr>
      <vt:lpstr>宋体</vt:lpstr>
      <vt:lpstr>微软雅黑</vt:lpstr>
      <vt:lpstr>幼圆</vt:lpstr>
      <vt:lpstr>Arial</vt:lpstr>
      <vt:lpstr>Arial Black</vt:lpstr>
      <vt:lpstr>Calibri</vt:lpstr>
      <vt:lpstr>Wingdings 2</vt:lpstr>
      <vt:lpstr>Nordri ToolsTheme</vt:lpstr>
      <vt:lpstr>A000120140530A99PPBG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小二PPT</dc:creator>
  <cp:keywords>www.51pptmoban.com</cp:keywords>
  <cp:lastModifiedBy>阳光 男孩</cp:lastModifiedBy>
  <cp:revision>2</cp:revision>
  <dcterms:created xsi:type="dcterms:W3CDTF">2014-06-03T07:56:23Z</dcterms:created>
  <dcterms:modified xsi:type="dcterms:W3CDTF">2019-01-08T12:38:45Z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21607230</vt:lpwstr>
  </property>
  <property fmtid="{D5CDD505-2E9C-101B-9397-08002B2CF9AE}" pid="3" name="NXPowerLiteSettings">
    <vt:lpwstr>C980073804F000</vt:lpwstr>
  </property>
  <property fmtid="{D5CDD505-2E9C-101B-9397-08002B2CF9AE}" pid="4" name="NXPowerLiteVersion">
    <vt:lpwstr>D8.0.2</vt:lpwstr>
  </property>
</Properties>
</file>